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Lst>
  <p:sldSz cy="5143500" cx="9144000"/>
  <p:notesSz cx="6858000" cy="9144000"/>
  <p:embeddedFontLst>
    <p:embeddedFont>
      <p:font typeface="Chonburi"/>
      <p:regular r:id="rId62"/>
    </p:embeddedFont>
    <p:embeddedFont>
      <p:font typeface="Montserrat"/>
      <p:regular r:id="rId63"/>
      <p:bold r:id="rId64"/>
      <p:italic r:id="rId65"/>
      <p:boldItalic r:id="rId66"/>
    </p:embeddedFont>
    <p:embeddedFont>
      <p:font typeface="Anaheim"/>
      <p:regular r:id="rId67"/>
    </p:embeddedFont>
    <p:embeddedFont>
      <p:font typeface="Bebas Neue"/>
      <p:regular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DA58BA1-7255-4434-BED1-CEA1F09F6722}">
  <a:tblStyle styleId="{6DA58BA1-7255-4434-BED1-CEA1F09F672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Chonburi-regular.fntdata"/><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font" Target="fonts/Montserrat-bold.fntdata"/><Relationship Id="rId63" Type="http://schemas.openxmlformats.org/officeDocument/2006/relationships/font" Target="fonts/Montserrat-regular.fntdata"/><Relationship Id="rId22" Type="http://schemas.openxmlformats.org/officeDocument/2006/relationships/slide" Target="slides/slide17.xml"/><Relationship Id="rId66" Type="http://schemas.openxmlformats.org/officeDocument/2006/relationships/font" Target="fonts/Montserrat-boldItalic.fntdata"/><Relationship Id="rId21" Type="http://schemas.openxmlformats.org/officeDocument/2006/relationships/slide" Target="slides/slide16.xml"/><Relationship Id="rId65" Type="http://schemas.openxmlformats.org/officeDocument/2006/relationships/font" Target="fonts/Montserrat-italic.fntdata"/><Relationship Id="rId24" Type="http://schemas.openxmlformats.org/officeDocument/2006/relationships/slide" Target="slides/slide19.xml"/><Relationship Id="rId68" Type="http://schemas.openxmlformats.org/officeDocument/2006/relationships/font" Target="fonts/BebasNeue-regular.fntdata"/><Relationship Id="rId23" Type="http://schemas.openxmlformats.org/officeDocument/2006/relationships/slide" Target="slides/slide18.xml"/><Relationship Id="rId67" Type="http://schemas.openxmlformats.org/officeDocument/2006/relationships/font" Target="fonts/Anaheim-regular.fnt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rammarly.com/blog/types-of-plagiarism/"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wl.purdue.edu/owl/avoiding_plagiarism/documents/plagiarism_one_pager.pdf"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8" name="Shape 1438"/>
        <p:cNvGrpSpPr/>
        <p:nvPr/>
      </p:nvGrpSpPr>
      <p:grpSpPr>
        <a:xfrm>
          <a:off x="0" y="0"/>
          <a:ext cx="0" cy="0"/>
          <a:chOff x="0" y="0"/>
          <a:chExt cx="0" cy="0"/>
        </a:xfrm>
      </p:grpSpPr>
      <p:sp>
        <p:nvSpPr>
          <p:cNvPr id="1439" name="Google Shape;143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440" name="Google Shape;144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1" name="Shape 2051"/>
        <p:cNvGrpSpPr/>
        <p:nvPr/>
      </p:nvGrpSpPr>
      <p:grpSpPr>
        <a:xfrm>
          <a:off x="0" y="0"/>
          <a:ext cx="0" cy="0"/>
          <a:chOff x="0" y="0"/>
          <a:chExt cx="0" cy="0"/>
        </a:xfrm>
      </p:grpSpPr>
      <p:sp>
        <p:nvSpPr>
          <p:cNvPr id="2052" name="Google Shape;2052;g170036ec140_0_16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3" name="Google Shape;2053;g170036ec140_0_16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6" name="Shape 2056"/>
        <p:cNvGrpSpPr/>
        <p:nvPr/>
      </p:nvGrpSpPr>
      <p:grpSpPr>
        <a:xfrm>
          <a:off x="0" y="0"/>
          <a:ext cx="0" cy="0"/>
          <a:chOff x="0" y="0"/>
          <a:chExt cx="0" cy="0"/>
        </a:xfrm>
      </p:grpSpPr>
      <p:sp>
        <p:nvSpPr>
          <p:cNvPr id="2057" name="Google Shape;2057;g134a25cc900_0_10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8" name="Google Shape;2058;g134a25cc900_0_10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0" name="Shape 2160"/>
        <p:cNvGrpSpPr/>
        <p:nvPr/>
      </p:nvGrpSpPr>
      <p:grpSpPr>
        <a:xfrm>
          <a:off x="0" y="0"/>
          <a:ext cx="0" cy="0"/>
          <a:chOff x="0" y="0"/>
          <a:chExt cx="0" cy="0"/>
        </a:xfrm>
      </p:grpSpPr>
      <p:sp>
        <p:nvSpPr>
          <p:cNvPr id="2161" name="Google Shape;2161;g170036ec140_0_30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2" name="Google Shape;2162;g170036ec140_0_30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https://owl.purdue.edu/owl/avoiding_plagiarism/index.html</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5" name="Shape 2255"/>
        <p:cNvGrpSpPr/>
        <p:nvPr/>
      </p:nvGrpSpPr>
      <p:grpSpPr>
        <a:xfrm>
          <a:off x="0" y="0"/>
          <a:ext cx="0" cy="0"/>
          <a:chOff x="0" y="0"/>
          <a:chExt cx="0" cy="0"/>
        </a:xfrm>
      </p:grpSpPr>
      <p:sp>
        <p:nvSpPr>
          <p:cNvPr id="2256" name="Google Shape;2256;g170036ec14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7" name="Google Shape;2257;g170036ec14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https://owl.purdue.edu/owl/avoiding_plagiarism/index.html</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2" name="Shape 2352"/>
        <p:cNvGrpSpPr/>
        <p:nvPr/>
      </p:nvGrpSpPr>
      <p:grpSpPr>
        <a:xfrm>
          <a:off x="0" y="0"/>
          <a:ext cx="0" cy="0"/>
          <a:chOff x="0" y="0"/>
          <a:chExt cx="0" cy="0"/>
        </a:xfrm>
      </p:grpSpPr>
      <p:sp>
        <p:nvSpPr>
          <p:cNvPr id="2353" name="Google Shape;2353;g170036ec140_0_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4" name="Google Shape;2354;g170036ec140_0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4" name="Shape 2444"/>
        <p:cNvGrpSpPr/>
        <p:nvPr/>
      </p:nvGrpSpPr>
      <p:grpSpPr>
        <a:xfrm>
          <a:off x="0" y="0"/>
          <a:ext cx="0" cy="0"/>
          <a:chOff x="0" y="0"/>
          <a:chExt cx="0" cy="0"/>
        </a:xfrm>
      </p:grpSpPr>
      <p:sp>
        <p:nvSpPr>
          <p:cNvPr id="2445" name="Google Shape;2445;g170036ec140_0_4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6" name="Google Shape;2446;g170036ec140_0_4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9" name="Shape 2539"/>
        <p:cNvGrpSpPr/>
        <p:nvPr/>
      </p:nvGrpSpPr>
      <p:grpSpPr>
        <a:xfrm>
          <a:off x="0" y="0"/>
          <a:ext cx="0" cy="0"/>
          <a:chOff x="0" y="0"/>
          <a:chExt cx="0" cy="0"/>
        </a:xfrm>
      </p:grpSpPr>
      <p:sp>
        <p:nvSpPr>
          <p:cNvPr id="2540" name="Google Shape;2540;g170036ec140_0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1" name="Google Shape;2541;g170036ec140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https://www.grammarly.com/blog/types-of-plagiarism/</a:t>
            </a:r>
            <a:endParaRPr/>
          </a:p>
          <a:p>
            <a:pPr indent="0" lvl="0" marL="0" rtl="0" algn="l">
              <a:spcBef>
                <a:spcPts val="0"/>
              </a:spcBef>
              <a:spcAft>
                <a:spcPts val="0"/>
              </a:spcAft>
              <a:buNone/>
            </a:pPr>
            <a:r>
              <a:rPr lang="en"/>
              <a:t>https://inkforall.com/copy-editing/plagiarism-checker/plagiarism-examples/#1_Total_Plagiarism</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4" name="Shape 2634"/>
        <p:cNvGrpSpPr/>
        <p:nvPr/>
      </p:nvGrpSpPr>
      <p:grpSpPr>
        <a:xfrm>
          <a:off x="0" y="0"/>
          <a:ext cx="0" cy="0"/>
          <a:chOff x="0" y="0"/>
          <a:chExt cx="0" cy="0"/>
        </a:xfrm>
      </p:grpSpPr>
      <p:sp>
        <p:nvSpPr>
          <p:cNvPr id="2635" name="Google Shape;2635;g170036ec140_0_10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6" name="Google Shape;2636;g170036ec140_0_10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7" name="Shape 2737"/>
        <p:cNvGrpSpPr/>
        <p:nvPr/>
      </p:nvGrpSpPr>
      <p:grpSpPr>
        <a:xfrm>
          <a:off x="0" y="0"/>
          <a:ext cx="0" cy="0"/>
          <a:chOff x="0" y="0"/>
          <a:chExt cx="0" cy="0"/>
        </a:xfrm>
      </p:grpSpPr>
      <p:sp>
        <p:nvSpPr>
          <p:cNvPr id="2738" name="Google Shape;2738;g170036ec140_0_5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9" name="Google Shape;2739;g170036ec140_0_5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2" name="Shape 2832"/>
        <p:cNvGrpSpPr/>
        <p:nvPr/>
      </p:nvGrpSpPr>
      <p:grpSpPr>
        <a:xfrm>
          <a:off x="0" y="0"/>
          <a:ext cx="0" cy="0"/>
          <a:chOff x="0" y="0"/>
          <a:chExt cx="0" cy="0"/>
        </a:xfrm>
      </p:grpSpPr>
      <p:sp>
        <p:nvSpPr>
          <p:cNvPr id="2833" name="Google Shape;2833;g170036ec140_0_6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4" name="Google Shape;2834;g170036ec140_0_6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0" name="Shape 1640"/>
        <p:cNvGrpSpPr/>
        <p:nvPr/>
      </p:nvGrpSpPr>
      <p:grpSpPr>
        <a:xfrm>
          <a:off x="0" y="0"/>
          <a:ext cx="0" cy="0"/>
          <a:chOff x="0" y="0"/>
          <a:chExt cx="0" cy="0"/>
        </a:xfrm>
      </p:grpSpPr>
      <p:sp>
        <p:nvSpPr>
          <p:cNvPr id="1641" name="Google Shape;1641;g134a25cc900_0_9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2" name="Google Shape;1642;g134a25cc900_0_9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7" name="Shape 2927"/>
        <p:cNvGrpSpPr/>
        <p:nvPr/>
      </p:nvGrpSpPr>
      <p:grpSpPr>
        <a:xfrm>
          <a:off x="0" y="0"/>
          <a:ext cx="0" cy="0"/>
          <a:chOff x="0" y="0"/>
          <a:chExt cx="0" cy="0"/>
        </a:xfrm>
      </p:grpSpPr>
      <p:sp>
        <p:nvSpPr>
          <p:cNvPr id="2928" name="Google Shape;2928;g170036ec140_0_7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9" name="Google Shape;2929;g170036ec140_0_7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https://www.bowdoin.edu/dean-of-students/conduct-review-board/academic-honesty-and-plagiarism/examples.html</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2" name="Shape 3022"/>
        <p:cNvGrpSpPr/>
        <p:nvPr/>
      </p:nvGrpSpPr>
      <p:grpSpPr>
        <a:xfrm>
          <a:off x="0" y="0"/>
          <a:ext cx="0" cy="0"/>
          <a:chOff x="0" y="0"/>
          <a:chExt cx="0" cy="0"/>
        </a:xfrm>
      </p:grpSpPr>
      <p:sp>
        <p:nvSpPr>
          <p:cNvPr id="3023" name="Google Shape;3023;g170036ec140_0_8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4" name="Google Shape;3024;g170036ec140_0_8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https://www.quetext.com/blog/source-based-plagiarism-examples-and-how-to-avoid-it-yourself</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7" name="Shape 3117"/>
        <p:cNvGrpSpPr/>
        <p:nvPr/>
      </p:nvGrpSpPr>
      <p:grpSpPr>
        <a:xfrm>
          <a:off x="0" y="0"/>
          <a:ext cx="0" cy="0"/>
          <a:chOff x="0" y="0"/>
          <a:chExt cx="0" cy="0"/>
        </a:xfrm>
      </p:grpSpPr>
      <p:sp>
        <p:nvSpPr>
          <p:cNvPr id="3118" name="Google Shape;3118;g170036ec140_0_9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9" name="Google Shape;3119;g170036ec140_0_9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2" name="Shape 3212"/>
        <p:cNvGrpSpPr/>
        <p:nvPr/>
      </p:nvGrpSpPr>
      <p:grpSpPr>
        <a:xfrm>
          <a:off x="0" y="0"/>
          <a:ext cx="0" cy="0"/>
          <a:chOff x="0" y="0"/>
          <a:chExt cx="0" cy="0"/>
        </a:xfrm>
      </p:grpSpPr>
      <p:sp>
        <p:nvSpPr>
          <p:cNvPr id="3213" name="Google Shape;3213;g170036ec140_0_2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4" name="Google Shape;3214;g170036ec140_0_2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4" name="Shape 3304"/>
        <p:cNvGrpSpPr/>
        <p:nvPr/>
      </p:nvGrpSpPr>
      <p:grpSpPr>
        <a:xfrm>
          <a:off x="0" y="0"/>
          <a:ext cx="0" cy="0"/>
          <a:chOff x="0" y="0"/>
          <a:chExt cx="0" cy="0"/>
        </a:xfrm>
      </p:grpSpPr>
      <p:sp>
        <p:nvSpPr>
          <p:cNvPr id="3305" name="Google Shape;3305;g170036ec140_0_27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6" name="Google Shape;3306;g170036ec140_0_27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8" name="Shape 3478"/>
        <p:cNvGrpSpPr/>
        <p:nvPr/>
      </p:nvGrpSpPr>
      <p:grpSpPr>
        <a:xfrm>
          <a:off x="0" y="0"/>
          <a:ext cx="0" cy="0"/>
          <a:chOff x="0" y="0"/>
          <a:chExt cx="0" cy="0"/>
        </a:xfrm>
      </p:grpSpPr>
      <p:sp>
        <p:nvSpPr>
          <p:cNvPr id="3479" name="Google Shape;3479;g170036ec140_0_1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0" name="Google Shape;3480;g170036ec140_0_1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3" name="Shape 3513"/>
        <p:cNvGrpSpPr/>
        <p:nvPr/>
      </p:nvGrpSpPr>
      <p:grpSpPr>
        <a:xfrm>
          <a:off x="0" y="0"/>
          <a:ext cx="0" cy="0"/>
          <a:chOff x="0" y="0"/>
          <a:chExt cx="0" cy="0"/>
        </a:xfrm>
      </p:grpSpPr>
      <p:sp>
        <p:nvSpPr>
          <p:cNvPr id="3514" name="Google Shape;3514;g170036ec140_0_17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5" name="Google Shape;3515;g170036ec140_0_17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9" name="Shape 3519"/>
        <p:cNvGrpSpPr/>
        <p:nvPr/>
      </p:nvGrpSpPr>
      <p:grpSpPr>
        <a:xfrm>
          <a:off x="0" y="0"/>
          <a:ext cx="0" cy="0"/>
          <a:chOff x="0" y="0"/>
          <a:chExt cx="0" cy="0"/>
        </a:xfrm>
      </p:grpSpPr>
      <p:sp>
        <p:nvSpPr>
          <p:cNvPr id="3520" name="Google Shape;3520;g170036ec140_0_16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1" name="Google Shape;3521;g170036ec140_0_16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5" name="Shape 3615"/>
        <p:cNvGrpSpPr/>
        <p:nvPr/>
      </p:nvGrpSpPr>
      <p:grpSpPr>
        <a:xfrm>
          <a:off x="0" y="0"/>
          <a:ext cx="0" cy="0"/>
          <a:chOff x="0" y="0"/>
          <a:chExt cx="0" cy="0"/>
        </a:xfrm>
      </p:grpSpPr>
      <p:sp>
        <p:nvSpPr>
          <p:cNvPr id="3616" name="Google Shape;3616;g170036ec140_0_25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7" name="Google Shape;3617;g170036ec140_0_25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2" name="Shape 3712"/>
        <p:cNvGrpSpPr/>
        <p:nvPr/>
      </p:nvGrpSpPr>
      <p:grpSpPr>
        <a:xfrm>
          <a:off x="0" y="0"/>
          <a:ext cx="0" cy="0"/>
          <a:chOff x="0" y="0"/>
          <a:chExt cx="0" cy="0"/>
        </a:xfrm>
      </p:grpSpPr>
      <p:sp>
        <p:nvSpPr>
          <p:cNvPr id="3713" name="Google Shape;3713;g170036ec140_0_17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4" name="Google Shape;3714;g170036ec140_0_17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2" name="Shape 1752"/>
        <p:cNvGrpSpPr/>
        <p:nvPr/>
      </p:nvGrpSpPr>
      <p:grpSpPr>
        <a:xfrm>
          <a:off x="0" y="0"/>
          <a:ext cx="0" cy="0"/>
          <a:chOff x="0" y="0"/>
          <a:chExt cx="0" cy="0"/>
        </a:xfrm>
      </p:grpSpPr>
      <p:sp>
        <p:nvSpPr>
          <p:cNvPr id="1753" name="Google Shape;1753;g170036ec140_0_1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4" name="Google Shape;1754;g170036ec140_0_1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8" name="Shape 3718"/>
        <p:cNvGrpSpPr/>
        <p:nvPr/>
      </p:nvGrpSpPr>
      <p:grpSpPr>
        <a:xfrm>
          <a:off x="0" y="0"/>
          <a:ext cx="0" cy="0"/>
          <a:chOff x="0" y="0"/>
          <a:chExt cx="0" cy="0"/>
        </a:xfrm>
      </p:grpSpPr>
      <p:sp>
        <p:nvSpPr>
          <p:cNvPr id="3719" name="Google Shape;3719;g170036ec140_0_26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0" name="Google Shape;3720;g170036ec140_0_26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4" name="Shape 3814"/>
        <p:cNvGrpSpPr/>
        <p:nvPr/>
      </p:nvGrpSpPr>
      <p:grpSpPr>
        <a:xfrm>
          <a:off x="0" y="0"/>
          <a:ext cx="0" cy="0"/>
          <a:chOff x="0" y="0"/>
          <a:chExt cx="0" cy="0"/>
        </a:xfrm>
      </p:grpSpPr>
      <p:sp>
        <p:nvSpPr>
          <p:cNvPr id="3815" name="Google Shape;3815;g170036ec140_0_17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6" name="Google Shape;3816;g170036ec140_0_17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1" name="Shape 3911"/>
        <p:cNvGrpSpPr/>
        <p:nvPr/>
      </p:nvGrpSpPr>
      <p:grpSpPr>
        <a:xfrm>
          <a:off x="0" y="0"/>
          <a:ext cx="0" cy="0"/>
          <a:chOff x="0" y="0"/>
          <a:chExt cx="0" cy="0"/>
        </a:xfrm>
      </p:grpSpPr>
      <p:sp>
        <p:nvSpPr>
          <p:cNvPr id="3912" name="Google Shape;3912;g170036ec140_0_18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3" name="Google Shape;3913;g170036ec140_0_18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7" name="Shape 3917"/>
        <p:cNvGrpSpPr/>
        <p:nvPr/>
      </p:nvGrpSpPr>
      <p:grpSpPr>
        <a:xfrm>
          <a:off x="0" y="0"/>
          <a:ext cx="0" cy="0"/>
          <a:chOff x="0" y="0"/>
          <a:chExt cx="0" cy="0"/>
        </a:xfrm>
      </p:grpSpPr>
      <p:sp>
        <p:nvSpPr>
          <p:cNvPr id="3918" name="Google Shape;3918;g170036ec140_0_18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9" name="Google Shape;3919;g170036ec140_0_18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3" name="Shape 4013"/>
        <p:cNvGrpSpPr/>
        <p:nvPr/>
      </p:nvGrpSpPr>
      <p:grpSpPr>
        <a:xfrm>
          <a:off x="0" y="0"/>
          <a:ext cx="0" cy="0"/>
          <a:chOff x="0" y="0"/>
          <a:chExt cx="0" cy="0"/>
        </a:xfrm>
      </p:grpSpPr>
      <p:sp>
        <p:nvSpPr>
          <p:cNvPr id="4014" name="Google Shape;4014;g170036ec140_0_29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5" name="Google Shape;4015;g170036ec140_0_29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0" name="Shape 4110"/>
        <p:cNvGrpSpPr/>
        <p:nvPr/>
      </p:nvGrpSpPr>
      <p:grpSpPr>
        <a:xfrm>
          <a:off x="0" y="0"/>
          <a:ext cx="0" cy="0"/>
          <a:chOff x="0" y="0"/>
          <a:chExt cx="0" cy="0"/>
        </a:xfrm>
      </p:grpSpPr>
      <p:sp>
        <p:nvSpPr>
          <p:cNvPr id="4111" name="Google Shape;4111;g170036ec140_0_19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2" name="Google Shape;4112;g170036ec140_0_19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6" name="Shape 4116"/>
        <p:cNvGrpSpPr/>
        <p:nvPr/>
      </p:nvGrpSpPr>
      <p:grpSpPr>
        <a:xfrm>
          <a:off x="0" y="0"/>
          <a:ext cx="0" cy="0"/>
          <a:chOff x="0" y="0"/>
          <a:chExt cx="0" cy="0"/>
        </a:xfrm>
      </p:grpSpPr>
      <p:sp>
        <p:nvSpPr>
          <p:cNvPr id="4117" name="Google Shape;4117;g170036ec140_0_19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8" name="Google Shape;4118;g170036ec140_0_19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2" name="Shape 4212"/>
        <p:cNvGrpSpPr/>
        <p:nvPr/>
      </p:nvGrpSpPr>
      <p:grpSpPr>
        <a:xfrm>
          <a:off x="0" y="0"/>
          <a:ext cx="0" cy="0"/>
          <a:chOff x="0" y="0"/>
          <a:chExt cx="0" cy="0"/>
        </a:xfrm>
      </p:grpSpPr>
      <p:sp>
        <p:nvSpPr>
          <p:cNvPr id="4213" name="Google Shape;4213;g170036ec140_0_3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4" name="Google Shape;4214;g170036ec140_0_3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9" name="Shape 4309"/>
        <p:cNvGrpSpPr/>
        <p:nvPr/>
      </p:nvGrpSpPr>
      <p:grpSpPr>
        <a:xfrm>
          <a:off x="0" y="0"/>
          <a:ext cx="0" cy="0"/>
          <a:chOff x="0" y="0"/>
          <a:chExt cx="0" cy="0"/>
        </a:xfrm>
      </p:grpSpPr>
      <p:sp>
        <p:nvSpPr>
          <p:cNvPr id="4310" name="Google Shape;4310;g170036ec140_0_3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1" name="Google Shape;4311;g170036ec140_0_3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6" name="Shape 4406"/>
        <p:cNvGrpSpPr/>
        <p:nvPr/>
      </p:nvGrpSpPr>
      <p:grpSpPr>
        <a:xfrm>
          <a:off x="0" y="0"/>
          <a:ext cx="0" cy="0"/>
          <a:chOff x="0" y="0"/>
          <a:chExt cx="0" cy="0"/>
        </a:xfrm>
      </p:grpSpPr>
      <p:sp>
        <p:nvSpPr>
          <p:cNvPr id="4407" name="Google Shape;4407;g170036ec140_0_34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8" name="Google Shape;4408;g170036ec140_0_34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https://owl.purdue.edu/owl/avoiding_plagiarism/documents/plagiarism_one_pager.pdf</a:t>
            </a:r>
            <a:r>
              <a:rPr lang="en"/>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1" name="Shape 1931"/>
        <p:cNvGrpSpPr/>
        <p:nvPr/>
      </p:nvGrpSpPr>
      <p:grpSpPr>
        <a:xfrm>
          <a:off x="0" y="0"/>
          <a:ext cx="0" cy="0"/>
          <a:chOff x="0" y="0"/>
          <a:chExt cx="0" cy="0"/>
        </a:xfrm>
      </p:grpSpPr>
      <p:sp>
        <p:nvSpPr>
          <p:cNvPr id="1932" name="Google Shape;1932;g170036ec140_0_24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3" name="Google Shape;1933;g170036ec140_0_2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3" name="Shape 4503"/>
        <p:cNvGrpSpPr/>
        <p:nvPr/>
      </p:nvGrpSpPr>
      <p:grpSpPr>
        <a:xfrm>
          <a:off x="0" y="0"/>
          <a:ext cx="0" cy="0"/>
          <a:chOff x="0" y="0"/>
          <a:chExt cx="0" cy="0"/>
        </a:xfrm>
      </p:grpSpPr>
      <p:sp>
        <p:nvSpPr>
          <p:cNvPr id="4504" name="Google Shape;4504;g170036ec140_0_20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05" name="Google Shape;4505;g170036ec140_0_20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9" name="Shape 4509"/>
        <p:cNvGrpSpPr/>
        <p:nvPr/>
      </p:nvGrpSpPr>
      <p:grpSpPr>
        <a:xfrm>
          <a:off x="0" y="0"/>
          <a:ext cx="0" cy="0"/>
          <a:chOff x="0" y="0"/>
          <a:chExt cx="0" cy="0"/>
        </a:xfrm>
      </p:grpSpPr>
      <p:sp>
        <p:nvSpPr>
          <p:cNvPr id="4510" name="Google Shape;4510;g170036ec140_0_20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1" name="Google Shape;4511;g170036ec140_0_20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https://owl.purdue.edu/owl/english_as_a_second_language/esl_students/plagiarism_and_esl_writers.html</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5" name="Shape 4605"/>
        <p:cNvGrpSpPr/>
        <p:nvPr/>
      </p:nvGrpSpPr>
      <p:grpSpPr>
        <a:xfrm>
          <a:off x="0" y="0"/>
          <a:ext cx="0" cy="0"/>
          <a:chOff x="0" y="0"/>
          <a:chExt cx="0" cy="0"/>
        </a:xfrm>
      </p:grpSpPr>
      <p:sp>
        <p:nvSpPr>
          <p:cNvPr id="4606" name="Google Shape;4606;g170036ec140_0_35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7" name="Google Shape;4607;g170036ec140_0_35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8" name="Shape 4618"/>
        <p:cNvGrpSpPr/>
        <p:nvPr/>
      </p:nvGrpSpPr>
      <p:grpSpPr>
        <a:xfrm>
          <a:off x="0" y="0"/>
          <a:ext cx="0" cy="0"/>
          <a:chOff x="0" y="0"/>
          <a:chExt cx="0" cy="0"/>
        </a:xfrm>
      </p:grpSpPr>
      <p:sp>
        <p:nvSpPr>
          <p:cNvPr id="4619" name="Google Shape;4619;g170036ec140_0_36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0" name="Google Shape;4620;g170036ec140_0_36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6" name="Shape 4716"/>
        <p:cNvGrpSpPr/>
        <p:nvPr/>
      </p:nvGrpSpPr>
      <p:grpSpPr>
        <a:xfrm>
          <a:off x="0" y="0"/>
          <a:ext cx="0" cy="0"/>
          <a:chOff x="0" y="0"/>
          <a:chExt cx="0" cy="0"/>
        </a:xfrm>
      </p:grpSpPr>
      <p:sp>
        <p:nvSpPr>
          <p:cNvPr id="4717" name="Google Shape;4717;g170036ec140_0_37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18" name="Google Shape;4718;g170036ec140_0_37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3" name="Shape 4813"/>
        <p:cNvGrpSpPr/>
        <p:nvPr/>
      </p:nvGrpSpPr>
      <p:grpSpPr>
        <a:xfrm>
          <a:off x="0" y="0"/>
          <a:ext cx="0" cy="0"/>
          <a:chOff x="0" y="0"/>
          <a:chExt cx="0" cy="0"/>
        </a:xfrm>
      </p:grpSpPr>
      <p:sp>
        <p:nvSpPr>
          <p:cNvPr id="4814" name="Google Shape;4814;g17197871b7a_0_4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5" name="Google Shape;4815;g17197871b7a_0_4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0" name="Shape 4910"/>
        <p:cNvGrpSpPr/>
        <p:nvPr/>
      </p:nvGrpSpPr>
      <p:grpSpPr>
        <a:xfrm>
          <a:off x="0" y="0"/>
          <a:ext cx="0" cy="0"/>
          <a:chOff x="0" y="0"/>
          <a:chExt cx="0" cy="0"/>
        </a:xfrm>
      </p:grpSpPr>
      <p:sp>
        <p:nvSpPr>
          <p:cNvPr id="4911" name="Google Shape;4911;g170036ec140_0_2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12" name="Google Shape;4912;g170036ec140_0_2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6" name="Shape 4916"/>
        <p:cNvGrpSpPr/>
        <p:nvPr/>
      </p:nvGrpSpPr>
      <p:grpSpPr>
        <a:xfrm>
          <a:off x="0" y="0"/>
          <a:ext cx="0" cy="0"/>
          <a:chOff x="0" y="0"/>
          <a:chExt cx="0" cy="0"/>
        </a:xfrm>
      </p:grpSpPr>
      <p:sp>
        <p:nvSpPr>
          <p:cNvPr id="4917" name="Google Shape;4917;g170036ec140_0_2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18" name="Google Shape;4918;g170036ec140_0_2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2" name="Shape 5012"/>
        <p:cNvGrpSpPr/>
        <p:nvPr/>
      </p:nvGrpSpPr>
      <p:grpSpPr>
        <a:xfrm>
          <a:off x="0" y="0"/>
          <a:ext cx="0" cy="0"/>
          <a:chOff x="0" y="0"/>
          <a:chExt cx="0" cy="0"/>
        </a:xfrm>
      </p:grpSpPr>
      <p:sp>
        <p:nvSpPr>
          <p:cNvPr id="5013" name="Google Shape;5013;g170036ec140_0_3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14" name="Google Shape;5014;g170036ec140_0_3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9" name="Shape 5109"/>
        <p:cNvGrpSpPr/>
        <p:nvPr/>
      </p:nvGrpSpPr>
      <p:grpSpPr>
        <a:xfrm>
          <a:off x="0" y="0"/>
          <a:ext cx="0" cy="0"/>
          <a:chOff x="0" y="0"/>
          <a:chExt cx="0" cy="0"/>
        </a:xfrm>
      </p:grpSpPr>
      <p:sp>
        <p:nvSpPr>
          <p:cNvPr id="5110" name="Google Shape;5110;g170036ec140_0_37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1" name="Google Shape;5111;g170036ec140_0_37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6" name="Shape 2026"/>
        <p:cNvGrpSpPr/>
        <p:nvPr/>
      </p:nvGrpSpPr>
      <p:grpSpPr>
        <a:xfrm>
          <a:off x="0" y="0"/>
          <a:ext cx="0" cy="0"/>
          <a:chOff x="0" y="0"/>
          <a:chExt cx="0" cy="0"/>
        </a:xfrm>
      </p:grpSpPr>
      <p:sp>
        <p:nvSpPr>
          <p:cNvPr id="2027" name="Google Shape;2027;g170036ec140_0_15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8" name="Google Shape;2028;g170036ec140_0_15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5" name="Shape 5115"/>
        <p:cNvGrpSpPr/>
        <p:nvPr/>
      </p:nvGrpSpPr>
      <p:grpSpPr>
        <a:xfrm>
          <a:off x="0" y="0"/>
          <a:ext cx="0" cy="0"/>
          <a:chOff x="0" y="0"/>
          <a:chExt cx="0" cy="0"/>
        </a:xfrm>
      </p:grpSpPr>
      <p:sp>
        <p:nvSpPr>
          <p:cNvPr id="5116" name="Google Shape;5116;g17197871b7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7" name="Google Shape;5117;g17197871b7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1" name="Shape 5211"/>
        <p:cNvGrpSpPr/>
        <p:nvPr/>
      </p:nvGrpSpPr>
      <p:grpSpPr>
        <a:xfrm>
          <a:off x="0" y="0"/>
          <a:ext cx="0" cy="0"/>
          <a:chOff x="0" y="0"/>
          <a:chExt cx="0" cy="0"/>
        </a:xfrm>
      </p:grpSpPr>
      <p:sp>
        <p:nvSpPr>
          <p:cNvPr id="5212" name="Google Shape;5212;g17197871b7a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13" name="Google Shape;5213;g17197871b7a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7" name="Shape 5307"/>
        <p:cNvGrpSpPr/>
        <p:nvPr/>
      </p:nvGrpSpPr>
      <p:grpSpPr>
        <a:xfrm>
          <a:off x="0" y="0"/>
          <a:ext cx="0" cy="0"/>
          <a:chOff x="0" y="0"/>
          <a:chExt cx="0" cy="0"/>
        </a:xfrm>
      </p:grpSpPr>
      <p:sp>
        <p:nvSpPr>
          <p:cNvPr id="5308" name="Google Shape;5308;g17197871b7a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09" name="Google Shape;5309;g17197871b7a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https://modelviewculture.com/pieces/nobodies-to-everybody-how-plagiarism-pervades-marginalized-students</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5" name="Shape 5405"/>
        <p:cNvGrpSpPr/>
        <p:nvPr/>
      </p:nvGrpSpPr>
      <p:grpSpPr>
        <a:xfrm>
          <a:off x="0" y="0"/>
          <a:ext cx="0" cy="0"/>
          <a:chOff x="0" y="0"/>
          <a:chExt cx="0" cy="0"/>
        </a:xfrm>
      </p:grpSpPr>
      <p:sp>
        <p:nvSpPr>
          <p:cNvPr id="5406" name="Google Shape;5406;g17197871b7a_0_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07" name="Google Shape;5407;g17197871b7a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2" name="Shape 5502"/>
        <p:cNvGrpSpPr/>
        <p:nvPr/>
      </p:nvGrpSpPr>
      <p:grpSpPr>
        <a:xfrm>
          <a:off x="0" y="0"/>
          <a:ext cx="0" cy="0"/>
          <a:chOff x="0" y="0"/>
          <a:chExt cx="0" cy="0"/>
        </a:xfrm>
      </p:grpSpPr>
      <p:sp>
        <p:nvSpPr>
          <p:cNvPr id="5503" name="Google Shape;5503;g17197871b7a_0_3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04" name="Google Shape;5504;g17197871b7a_0_3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4" name="Shape 5594"/>
        <p:cNvGrpSpPr/>
        <p:nvPr/>
      </p:nvGrpSpPr>
      <p:grpSpPr>
        <a:xfrm>
          <a:off x="0" y="0"/>
          <a:ext cx="0" cy="0"/>
          <a:chOff x="0" y="0"/>
          <a:chExt cx="0" cy="0"/>
        </a:xfrm>
      </p:grpSpPr>
      <p:sp>
        <p:nvSpPr>
          <p:cNvPr id="5595" name="Google Shape;5595;g170036ec140_0_1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96" name="Google Shape;5596;g170036ec140_0_1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3" name="Shape 5773"/>
        <p:cNvGrpSpPr/>
        <p:nvPr/>
      </p:nvGrpSpPr>
      <p:grpSpPr>
        <a:xfrm>
          <a:off x="0" y="0"/>
          <a:ext cx="0" cy="0"/>
          <a:chOff x="0" y="0"/>
          <a:chExt cx="0" cy="0"/>
        </a:xfrm>
      </p:grpSpPr>
      <p:sp>
        <p:nvSpPr>
          <p:cNvPr id="5774" name="Google Shape;5774;g134a25cc90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75" name="Google Shape;5775;g134a25cc90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1" name="Shape 2031"/>
        <p:cNvGrpSpPr/>
        <p:nvPr/>
      </p:nvGrpSpPr>
      <p:grpSpPr>
        <a:xfrm>
          <a:off x="0" y="0"/>
          <a:ext cx="0" cy="0"/>
          <a:chOff x="0" y="0"/>
          <a:chExt cx="0" cy="0"/>
        </a:xfrm>
      </p:grpSpPr>
      <p:sp>
        <p:nvSpPr>
          <p:cNvPr id="2032" name="Google Shape;2032;g170036ec140_0_15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3" name="Google Shape;2033;g170036ec140_0_15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6" name="Shape 2036"/>
        <p:cNvGrpSpPr/>
        <p:nvPr/>
      </p:nvGrpSpPr>
      <p:grpSpPr>
        <a:xfrm>
          <a:off x="0" y="0"/>
          <a:ext cx="0" cy="0"/>
          <a:chOff x="0" y="0"/>
          <a:chExt cx="0" cy="0"/>
        </a:xfrm>
      </p:grpSpPr>
      <p:sp>
        <p:nvSpPr>
          <p:cNvPr id="2037" name="Google Shape;2037;g170036ec140_0_16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8" name="Google Shape;2038;g170036ec140_0_16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1" name="Shape 2041"/>
        <p:cNvGrpSpPr/>
        <p:nvPr/>
      </p:nvGrpSpPr>
      <p:grpSpPr>
        <a:xfrm>
          <a:off x="0" y="0"/>
          <a:ext cx="0" cy="0"/>
          <a:chOff x="0" y="0"/>
          <a:chExt cx="0" cy="0"/>
        </a:xfrm>
      </p:grpSpPr>
      <p:sp>
        <p:nvSpPr>
          <p:cNvPr id="2042" name="Google Shape;2042;g170036ec140_0_16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3" name="Google Shape;2043;g170036ec140_0_16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6" name="Shape 2046"/>
        <p:cNvGrpSpPr/>
        <p:nvPr/>
      </p:nvGrpSpPr>
      <p:grpSpPr>
        <a:xfrm>
          <a:off x="0" y="0"/>
          <a:ext cx="0" cy="0"/>
          <a:chOff x="0" y="0"/>
          <a:chExt cx="0" cy="0"/>
        </a:xfrm>
      </p:grpSpPr>
      <p:sp>
        <p:nvSpPr>
          <p:cNvPr id="2047" name="Google Shape;2047;g170036ec140_0_16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8" name="Google Shape;2048;g170036ec140_0_16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hyperlink" Target="http://bit.ly/2Tynxth"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8" name="Shape 8"/>
        <p:cNvGrpSpPr/>
        <p:nvPr/>
      </p:nvGrpSpPr>
      <p:grpSpPr>
        <a:xfrm>
          <a:off x="0" y="0"/>
          <a:ext cx="0" cy="0"/>
          <a:chOff x="0" y="0"/>
          <a:chExt cx="0" cy="0"/>
        </a:xfrm>
      </p:grpSpPr>
      <p:sp>
        <p:nvSpPr>
          <p:cNvPr id="9" name="Google Shape;9;p2"/>
          <p:cNvSpPr/>
          <p:nvPr/>
        </p:nvSpPr>
        <p:spPr>
          <a:xfrm>
            <a:off x="-1266600" y="0"/>
            <a:ext cx="11677160" cy="6603811"/>
          </a:xfrm>
          <a:custGeom>
            <a:rect b="b" l="l" r="r" t="t"/>
            <a:pathLst>
              <a:path extrusionOk="0" h="20425" w="60476">
                <a:moveTo>
                  <a:pt x="1" y="1"/>
                </a:moveTo>
                <a:lnTo>
                  <a:pt x="1" y="6576"/>
                </a:lnTo>
                <a:cubicBezTo>
                  <a:pt x="2735" y="8199"/>
                  <a:pt x="5351" y="8830"/>
                  <a:pt x="7705" y="8830"/>
                </a:cubicBezTo>
                <a:cubicBezTo>
                  <a:pt x="9530" y="8830"/>
                  <a:pt x="11199" y="8450"/>
                  <a:pt x="12644" y="7859"/>
                </a:cubicBezTo>
                <a:cubicBezTo>
                  <a:pt x="13455" y="7531"/>
                  <a:pt x="14189" y="7381"/>
                  <a:pt x="14872" y="7381"/>
                </a:cubicBezTo>
                <a:cubicBezTo>
                  <a:pt x="16982" y="7381"/>
                  <a:pt x="18603" y="8812"/>
                  <a:pt x="20503" y="10811"/>
                </a:cubicBezTo>
                <a:cubicBezTo>
                  <a:pt x="23026" y="13448"/>
                  <a:pt x="26702" y="12347"/>
                  <a:pt x="27750" y="14740"/>
                </a:cubicBezTo>
                <a:cubicBezTo>
                  <a:pt x="28789" y="17132"/>
                  <a:pt x="29060" y="19254"/>
                  <a:pt x="27584" y="20424"/>
                </a:cubicBezTo>
                <a:cubicBezTo>
                  <a:pt x="30448" y="20337"/>
                  <a:pt x="30265" y="17927"/>
                  <a:pt x="32910" y="16827"/>
                </a:cubicBezTo>
                <a:cubicBezTo>
                  <a:pt x="33553" y="16556"/>
                  <a:pt x="34186" y="16472"/>
                  <a:pt x="34837" y="16472"/>
                </a:cubicBezTo>
                <a:cubicBezTo>
                  <a:pt x="35903" y="16472"/>
                  <a:pt x="37019" y="16698"/>
                  <a:pt x="38314" y="16698"/>
                </a:cubicBezTo>
                <a:cubicBezTo>
                  <a:pt x="39469" y="16698"/>
                  <a:pt x="40766" y="16518"/>
                  <a:pt x="42297" y="15840"/>
                </a:cubicBezTo>
                <a:cubicBezTo>
                  <a:pt x="46593" y="13937"/>
                  <a:pt x="45187" y="11789"/>
                  <a:pt x="49422" y="11789"/>
                </a:cubicBezTo>
                <a:cubicBezTo>
                  <a:pt x="53657" y="11789"/>
                  <a:pt x="56486" y="10688"/>
                  <a:pt x="60476" y="7615"/>
                </a:cubicBezTo>
                <a:lnTo>
                  <a:pt x="604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txBox="1"/>
          <p:nvPr>
            <p:ph type="ctrTitle"/>
          </p:nvPr>
        </p:nvSpPr>
        <p:spPr>
          <a:xfrm>
            <a:off x="2112000" y="719450"/>
            <a:ext cx="6296100" cy="1083300"/>
          </a:xfrm>
          <a:prstGeom prst="rect">
            <a:avLst/>
          </a:prstGeom>
        </p:spPr>
        <p:txBody>
          <a:bodyPr anchorCtr="0" anchor="ctr" bIns="91425" lIns="91425" spcFirstLastPara="1" rIns="91425" wrap="square" tIns="91425">
            <a:noAutofit/>
          </a:bodyPr>
          <a:lstStyle>
            <a:lvl1pPr lvl="0" algn="r">
              <a:lnSpc>
                <a:spcPct val="90000"/>
              </a:lnSpc>
              <a:spcBef>
                <a:spcPts val="0"/>
              </a:spcBef>
              <a:spcAft>
                <a:spcPts val="0"/>
              </a:spcAft>
              <a:buSzPts val="5200"/>
              <a:buNone/>
              <a:defRPr>
                <a:solidFill>
                  <a:schemeClr val="lt1"/>
                </a:solidFill>
                <a:latin typeface="Chonburi"/>
                <a:ea typeface="Chonburi"/>
                <a:cs typeface="Chonburi"/>
                <a:sym typeface="Chonburi"/>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5825400" y="2811675"/>
            <a:ext cx="2582700" cy="4095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SzPts val="1400"/>
              <a:buNone/>
              <a:defRPr sz="1600">
                <a:solidFill>
                  <a:schemeClr val="lt1"/>
                </a:solidFill>
                <a:latin typeface="Montserrat"/>
                <a:ea typeface="Montserrat"/>
                <a:cs typeface="Montserrat"/>
                <a:sym typeface="Montserrat"/>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2" name="Google Shape;12;p2"/>
          <p:cNvSpPr txBox="1"/>
          <p:nvPr>
            <p:ph idx="2" type="ctrTitle"/>
          </p:nvPr>
        </p:nvSpPr>
        <p:spPr>
          <a:xfrm>
            <a:off x="2934000" y="1814825"/>
            <a:ext cx="5474100" cy="776400"/>
          </a:xfrm>
          <a:prstGeom prst="rect">
            <a:avLst/>
          </a:prstGeom>
        </p:spPr>
        <p:txBody>
          <a:bodyPr anchorCtr="0" anchor="ctr" bIns="91425" lIns="91425" spcFirstLastPara="1" rIns="91425" wrap="square" tIns="91425">
            <a:noAutofit/>
          </a:bodyPr>
          <a:lstStyle>
            <a:lvl1pPr lvl="0" rtl="0" algn="r">
              <a:lnSpc>
                <a:spcPct val="90000"/>
              </a:lnSpc>
              <a:spcBef>
                <a:spcPts val="0"/>
              </a:spcBef>
              <a:spcAft>
                <a:spcPts val="0"/>
              </a:spcAft>
              <a:buSzPts val="5200"/>
              <a:buNone/>
              <a:defRPr sz="3200">
                <a:solidFill>
                  <a:schemeClr val="lt1"/>
                </a:solidFill>
                <a:latin typeface="Chonburi"/>
                <a:ea typeface="Chonburi"/>
                <a:cs typeface="Chonburi"/>
                <a:sym typeface="Chonburi"/>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3" name="Google Shape;13;p2"/>
          <p:cNvSpPr/>
          <p:nvPr/>
        </p:nvSpPr>
        <p:spPr>
          <a:xfrm>
            <a:off x="8428907" y="311686"/>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8747444" y="2268400"/>
            <a:ext cx="164559" cy="164559"/>
          </a:xfrm>
          <a:custGeom>
            <a:rect b="b" l="l" r="r" t="t"/>
            <a:pathLst>
              <a:path extrusionOk="0" h="2184" w="2184">
                <a:moveTo>
                  <a:pt x="1092" y="1"/>
                </a:moveTo>
                <a:lnTo>
                  <a:pt x="996" y="586"/>
                </a:lnTo>
                <a:cubicBezTo>
                  <a:pt x="961" y="804"/>
                  <a:pt x="795" y="961"/>
                  <a:pt x="586" y="996"/>
                </a:cubicBezTo>
                <a:lnTo>
                  <a:pt x="1" y="1092"/>
                </a:lnTo>
                <a:lnTo>
                  <a:pt x="586" y="1188"/>
                </a:lnTo>
                <a:cubicBezTo>
                  <a:pt x="804" y="1223"/>
                  <a:pt x="961" y="1389"/>
                  <a:pt x="996" y="1599"/>
                </a:cubicBezTo>
                <a:lnTo>
                  <a:pt x="1092" y="2184"/>
                </a:lnTo>
                <a:lnTo>
                  <a:pt x="1188" y="1599"/>
                </a:lnTo>
                <a:cubicBezTo>
                  <a:pt x="1223" y="1389"/>
                  <a:pt x="1389" y="1223"/>
                  <a:pt x="1599" y="1188"/>
                </a:cubicBezTo>
                <a:lnTo>
                  <a:pt x="2184" y="1092"/>
                </a:lnTo>
                <a:lnTo>
                  <a:pt x="1599" y="996"/>
                </a:lnTo>
                <a:cubicBezTo>
                  <a:pt x="1389" y="961"/>
                  <a:pt x="1223" y="804"/>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316947" y="1094663"/>
            <a:ext cx="164559" cy="164559"/>
          </a:xfrm>
          <a:custGeom>
            <a:rect b="b" l="l" r="r" t="t"/>
            <a:pathLst>
              <a:path extrusionOk="0" h="2184" w="2184">
                <a:moveTo>
                  <a:pt x="1092" y="0"/>
                </a:moveTo>
                <a:lnTo>
                  <a:pt x="996" y="585"/>
                </a:lnTo>
                <a:cubicBezTo>
                  <a:pt x="961" y="804"/>
                  <a:pt x="795" y="961"/>
                  <a:pt x="585" y="996"/>
                </a:cubicBezTo>
                <a:lnTo>
                  <a:pt x="0" y="1092"/>
                </a:lnTo>
                <a:lnTo>
                  <a:pt x="585" y="1188"/>
                </a:lnTo>
                <a:cubicBezTo>
                  <a:pt x="795" y="1223"/>
                  <a:pt x="961" y="1389"/>
                  <a:pt x="996" y="1598"/>
                </a:cubicBezTo>
                <a:lnTo>
                  <a:pt x="1092" y="2183"/>
                </a:lnTo>
                <a:lnTo>
                  <a:pt x="1188" y="1598"/>
                </a:lnTo>
                <a:cubicBezTo>
                  <a:pt x="1223" y="1389"/>
                  <a:pt x="1389" y="1223"/>
                  <a:pt x="1598" y="1188"/>
                </a:cubicBezTo>
                <a:lnTo>
                  <a:pt x="2183" y="1092"/>
                </a:lnTo>
                <a:lnTo>
                  <a:pt x="1598" y="996"/>
                </a:lnTo>
                <a:cubicBezTo>
                  <a:pt x="1389" y="961"/>
                  <a:pt x="1223" y="804"/>
                  <a:pt x="1188" y="585"/>
                </a:cubicBezTo>
                <a:lnTo>
                  <a:pt x="109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541971" y="267314"/>
            <a:ext cx="98102" cy="98102"/>
          </a:xfrm>
          <a:custGeom>
            <a:rect b="b" l="l" r="r" t="t"/>
            <a:pathLst>
              <a:path extrusionOk="0" h="1302" w="1302">
                <a:moveTo>
                  <a:pt x="655" y="0"/>
                </a:moveTo>
                <a:lnTo>
                  <a:pt x="594" y="349"/>
                </a:lnTo>
                <a:cubicBezTo>
                  <a:pt x="576" y="472"/>
                  <a:pt x="480" y="568"/>
                  <a:pt x="349" y="594"/>
                </a:cubicBezTo>
                <a:lnTo>
                  <a:pt x="0" y="646"/>
                </a:lnTo>
                <a:lnTo>
                  <a:pt x="349" y="707"/>
                </a:lnTo>
                <a:cubicBezTo>
                  <a:pt x="480" y="725"/>
                  <a:pt x="576" y="830"/>
                  <a:pt x="594" y="952"/>
                </a:cubicBezTo>
                <a:lnTo>
                  <a:pt x="655" y="1301"/>
                </a:lnTo>
                <a:lnTo>
                  <a:pt x="707" y="952"/>
                </a:lnTo>
                <a:cubicBezTo>
                  <a:pt x="734" y="821"/>
                  <a:pt x="830" y="725"/>
                  <a:pt x="952" y="707"/>
                </a:cubicBezTo>
                <a:lnTo>
                  <a:pt x="1301" y="646"/>
                </a:lnTo>
                <a:lnTo>
                  <a:pt x="952" y="594"/>
                </a:lnTo>
                <a:cubicBezTo>
                  <a:pt x="830" y="568"/>
                  <a:pt x="734" y="472"/>
                  <a:pt x="707" y="349"/>
                </a:cubicBezTo>
                <a:lnTo>
                  <a:pt x="65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25534" y="4622280"/>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7283121" y="23409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324109" y="4189880"/>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5899921" y="474484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486399" y="4078366"/>
            <a:ext cx="387600" cy="387600"/>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140926" y="2999504"/>
            <a:ext cx="387600" cy="387600"/>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3128846" y="34146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890753" y="350729"/>
            <a:ext cx="368525" cy="368525"/>
          </a:xfrm>
          <a:custGeom>
            <a:rect b="b" l="l" r="r" t="t"/>
            <a:pathLst>
              <a:path extrusionOk="0" h="4891" w="4891">
                <a:moveTo>
                  <a:pt x="2445" y="1"/>
                </a:moveTo>
                <a:lnTo>
                  <a:pt x="2218" y="1406"/>
                </a:lnTo>
                <a:cubicBezTo>
                  <a:pt x="2194" y="1559"/>
                  <a:pt x="2063" y="1656"/>
                  <a:pt x="1927" y="1656"/>
                </a:cubicBezTo>
                <a:cubicBezTo>
                  <a:pt x="1868" y="1656"/>
                  <a:pt x="1808" y="1638"/>
                  <a:pt x="1756" y="1599"/>
                </a:cubicBezTo>
                <a:lnTo>
                  <a:pt x="1223" y="1214"/>
                </a:lnTo>
                <a:lnTo>
                  <a:pt x="1223" y="1214"/>
                </a:lnTo>
                <a:lnTo>
                  <a:pt x="1607" y="1747"/>
                </a:lnTo>
                <a:cubicBezTo>
                  <a:pt x="1729" y="1922"/>
                  <a:pt x="1625" y="2175"/>
                  <a:pt x="1415" y="2210"/>
                </a:cubicBezTo>
                <a:lnTo>
                  <a:pt x="1" y="2445"/>
                </a:lnTo>
                <a:lnTo>
                  <a:pt x="1415" y="2672"/>
                </a:lnTo>
                <a:cubicBezTo>
                  <a:pt x="1625" y="2707"/>
                  <a:pt x="1729" y="2961"/>
                  <a:pt x="1607" y="3135"/>
                </a:cubicBezTo>
                <a:lnTo>
                  <a:pt x="1223" y="3668"/>
                </a:lnTo>
                <a:lnTo>
                  <a:pt x="1756" y="3292"/>
                </a:lnTo>
                <a:cubicBezTo>
                  <a:pt x="1808" y="3253"/>
                  <a:pt x="1868" y="3235"/>
                  <a:pt x="1927" y="3235"/>
                </a:cubicBezTo>
                <a:cubicBezTo>
                  <a:pt x="2063" y="3235"/>
                  <a:pt x="2194" y="3332"/>
                  <a:pt x="2218" y="3485"/>
                </a:cubicBezTo>
                <a:lnTo>
                  <a:pt x="2445" y="4890"/>
                </a:lnTo>
                <a:lnTo>
                  <a:pt x="2681" y="3485"/>
                </a:lnTo>
                <a:cubicBezTo>
                  <a:pt x="2706" y="3332"/>
                  <a:pt x="2836" y="3235"/>
                  <a:pt x="2973" y="3235"/>
                </a:cubicBezTo>
                <a:cubicBezTo>
                  <a:pt x="3032" y="3235"/>
                  <a:pt x="3091" y="3253"/>
                  <a:pt x="3144" y="3292"/>
                </a:cubicBezTo>
                <a:lnTo>
                  <a:pt x="3677" y="3668"/>
                </a:lnTo>
                <a:lnTo>
                  <a:pt x="3292" y="3135"/>
                </a:lnTo>
                <a:cubicBezTo>
                  <a:pt x="3170" y="2961"/>
                  <a:pt x="3275" y="2707"/>
                  <a:pt x="3484" y="2672"/>
                </a:cubicBezTo>
                <a:lnTo>
                  <a:pt x="4890" y="2445"/>
                </a:lnTo>
                <a:lnTo>
                  <a:pt x="3484" y="2210"/>
                </a:lnTo>
                <a:cubicBezTo>
                  <a:pt x="3275" y="2175"/>
                  <a:pt x="3170" y="1922"/>
                  <a:pt x="3292" y="1747"/>
                </a:cubicBezTo>
                <a:lnTo>
                  <a:pt x="3677" y="1214"/>
                </a:lnTo>
                <a:lnTo>
                  <a:pt x="3677" y="1214"/>
                </a:lnTo>
                <a:lnTo>
                  <a:pt x="3144" y="1599"/>
                </a:lnTo>
                <a:cubicBezTo>
                  <a:pt x="3091" y="1638"/>
                  <a:pt x="3032" y="1656"/>
                  <a:pt x="2973" y="1656"/>
                </a:cubicBezTo>
                <a:cubicBezTo>
                  <a:pt x="2836" y="1656"/>
                  <a:pt x="2706" y="1559"/>
                  <a:pt x="2681" y="1406"/>
                </a:cubicBezTo>
                <a:lnTo>
                  <a:pt x="24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blipFill>
          <a:blip r:embed="rId2">
            <a:alphaModFix/>
          </a:blip>
          <a:stretch>
            <a:fillRect/>
          </a:stretch>
        </a:blipFill>
      </p:bgPr>
    </p:bg>
    <p:spTree>
      <p:nvGrpSpPr>
        <p:cNvPr id="287" name="Shape 287"/>
        <p:cNvGrpSpPr/>
        <p:nvPr/>
      </p:nvGrpSpPr>
      <p:grpSpPr>
        <a:xfrm>
          <a:off x="0" y="0"/>
          <a:ext cx="0" cy="0"/>
          <a:chOff x="0" y="0"/>
          <a:chExt cx="0" cy="0"/>
        </a:xfrm>
      </p:grpSpPr>
      <p:sp>
        <p:nvSpPr>
          <p:cNvPr id="288" name="Google Shape;288;p11"/>
          <p:cNvSpPr/>
          <p:nvPr/>
        </p:nvSpPr>
        <p:spPr>
          <a:xfrm flipH="1" rot="5400000">
            <a:off x="7181200" y="3116324"/>
            <a:ext cx="3274865" cy="779472"/>
          </a:xfrm>
          <a:custGeom>
            <a:rect b="b" l="l" r="r" t="t"/>
            <a:pathLst>
              <a:path extrusionOk="0" h="20779" w="87289">
                <a:moveTo>
                  <a:pt x="1" y="0"/>
                </a:moveTo>
                <a:lnTo>
                  <a:pt x="1" y="20779"/>
                </a:lnTo>
                <a:cubicBezTo>
                  <a:pt x="1392" y="17028"/>
                  <a:pt x="6615" y="14295"/>
                  <a:pt x="13490" y="14295"/>
                </a:cubicBezTo>
                <a:cubicBezTo>
                  <a:pt x="17548" y="14295"/>
                  <a:pt x="22180" y="15247"/>
                  <a:pt x="26940" y="17502"/>
                </a:cubicBezTo>
                <a:cubicBezTo>
                  <a:pt x="29598" y="18781"/>
                  <a:pt x="32067" y="19328"/>
                  <a:pt x="34443" y="19328"/>
                </a:cubicBezTo>
                <a:cubicBezTo>
                  <a:pt x="48563" y="19328"/>
                  <a:pt x="59411" y="0"/>
                  <a:pt x="872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1"/>
          <p:cNvSpPr/>
          <p:nvPr/>
        </p:nvSpPr>
        <p:spPr>
          <a:xfrm>
            <a:off x="8376803" y="4472293"/>
            <a:ext cx="454044" cy="453366"/>
          </a:xfrm>
          <a:custGeom>
            <a:rect b="b" l="l" r="r" t="t"/>
            <a:pathLst>
              <a:path extrusionOk="0" h="6017" w="6026">
                <a:moveTo>
                  <a:pt x="1502" y="1494"/>
                </a:moveTo>
                <a:lnTo>
                  <a:pt x="1502" y="1494"/>
                </a:lnTo>
                <a:lnTo>
                  <a:pt x="1502" y="1494"/>
                </a:lnTo>
                <a:close/>
                <a:moveTo>
                  <a:pt x="3013" y="1"/>
                </a:moveTo>
                <a:lnTo>
                  <a:pt x="2725" y="1729"/>
                </a:lnTo>
                <a:cubicBezTo>
                  <a:pt x="2694" y="1914"/>
                  <a:pt x="2534" y="2033"/>
                  <a:pt x="2365" y="2033"/>
                </a:cubicBezTo>
                <a:cubicBezTo>
                  <a:pt x="2294" y="2033"/>
                  <a:pt x="2222" y="2012"/>
                  <a:pt x="2157" y="1965"/>
                </a:cubicBezTo>
                <a:lnTo>
                  <a:pt x="1502" y="1494"/>
                </a:lnTo>
                <a:lnTo>
                  <a:pt x="1974" y="2149"/>
                </a:lnTo>
                <a:cubicBezTo>
                  <a:pt x="2131" y="2367"/>
                  <a:pt x="2000" y="2681"/>
                  <a:pt x="1738" y="2725"/>
                </a:cubicBezTo>
                <a:lnTo>
                  <a:pt x="0" y="3004"/>
                </a:lnTo>
                <a:lnTo>
                  <a:pt x="1738" y="3292"/>
                </a:lnTo>
                <a:cubicBezTo>
                  <a:pt x="2000" y="3336"/>
                  <a:pt x="2131" y="3642"/>
                  <a:pt x="1974" y="3860"/>
                </a:cubicBezTo>
                <a:lnTo>
                  <a:pt x="1502" y="4515"/>
                </a:lnTo>
                <a:lnTo>
                  <a:pt x="2157" y="4052"/>
                </a:lnTo>
                <a:cubicBezTo>
                  <a:pt x="2223" y="4004"/>
                  <a:pt x="2297" y="3983"/>
                  <a:pt x="2370" y="3983"/>
                </a:cubicBezTo>
                <a:cubicBezTo>
                  <a:pt x="2537" y="3983"/>
                  <a:pt x="2694" y="4099"/>
                  <a:pt x="2725" y="4288"/>
                </a:cubicBezTo>
                <a:lnTo>
                  <a:pt x="3013" y="6017"/>
                </a:lnTo>
                <a:lnTo>
                  <a:pt x="3301" y="4288"/>
                </a:lnTo>
                <a:cubicBezTo>
                  <a:pt x="3331" y="4099"/>
                  <a:pt x="3489" y="3983"/>
                  <a:pt x="3656" y="3983"/>
                </a:cubicBezTo>
                <a:cubicBezTo>
                  <a:pt x="3728" y="3983"/>
                  <a:pt x="3803" y="4004"/>
                  <a:pt x="3869" y="4052"/>
                </a:cubicBezTo>
                <a:lnTo>
                  <a:pt x="4523" y="4515"/>
                </a:lnTo>
                <a:lnTo>
                  <a:pt x="4052" y="3860"/>
                </a:lnTo>
                <a:cubicBezTo>
                  <a:pt x="3895" y="3642"/>
                  <a:pt x="4026" y="3336"/>
                  <a:pt x="4288" y="3292"/>
                </a:cubicBezTo>
                <a:lnTo>
                  <a:pt x="6025" y="3004"/>
                </a:lnTo>
                <a:lnTo>
                  <a:pt x="4288" y="2725"/>
                </a:lnTo>
                <a:cubicBezTo>
                  <a:pt x="4026" y="2681"/>
                  <a:pt x="3895" y="2367"/>
                  <a:pt x="4052" y="2149"/>
                </a:cubicBezTo>
                <a:lnTo>
                  <a:pt x="4523" y="1494"/>
                </a:lnTo>
                <a:lnTo>
                  <a:pt x="3869" y="1965"/>
                </a:lnTo>
                <a:cubicBezTo>
                  <a:pt x="3804" y="2012"/>
                  <a:pt x="3731" y="2033"/>
                  <a:pt x="3660" y="2033"/>
                </a:cubicBezTo>
                <a:cubicBezTo>
                  <a:pt x="3492" y="2033"/>
                  <a:pt x="3332" y="1914"/>
                  <a:pt x="3301" y="1729"/>
                </a:cubicBezTo>
                <a:lnTo>
                  <a:pt x="301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1"/>
          <p:cNvSpPr/>
          <p:nvPr/>
        </p:nvSpPr>
        <p:spPr>
          <a:xfrm>
            <a:off x="2864111" y="111174"/>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1"/>
          <p:cNvSpPr/>
          <p:nvPr/>
        </p:nvSpPr>
        <p:spPr>
          <a:xfrm>
            <a:off x="8775470" y="2841979"/>
            <a:ext cx="368525" cy="368525"/>
          </a:xfrm>
          <a:custGeom>
            <a:rect b="b" l="l" r="r" t="t"/>
            <a:pathLst>
              <a:path extrusionOk="0" h="4891" w="4891">
                <a:moveTo>
                  <a:pt x="2445" y="1"/>
                </a:moveTo>
                <a:lnTo>
                  <a:pt x="2218" y="1406"/>
                </a:lnTo>
                <a:cubicBezTo>
                  <a:pt x="2194" y="1559"/>
                  <a:pt x="2063" y="1656"/>
                  <a:pt x="1927" y="1656"/>
                </a:cubicBezTo>
                <a:cubicBezTo>
                  <a:pt x="1868" y="1656"/>
                  <a:pt x="1808" y="1638"/>
                  <a:pt x="1756" y="1599"/>
                </a:cubicBezTo>
                <a:lnTo>
                  <a:pt x="1223" y="1214"/>
                </a:lnTo>
                <a:lnTo>
                  <a:pt x="1223" y="1214"/>
                </a:lnTo>
                <a:lnTo>
                  <a:pt x="1607" y="1747"/>
                </a:lnTo>
                <a:cubicBezTo>
                  <a:pt x="1729" y="1922"/>
                  <a:pt x="1625" y="2175"/>
                  <a:pt x="1415" y="2210"/>
                </a:cubicBezTo>
                <a:lnTo>
                  <a:pt x="1" y="2445"/>
                </a:lnTo>
                <a:lnTo>
                  <a:pt x="1415" y="2672"/>
                </a:lnTo>
                <a:cubicBezTo>
                  <a:pt x="1625" y="2707"/>
                  <a:pt x="1729" y="2961"/>
                  <a:pt x="1607" y="3135"/>
                </a:cubicBezTo>
                <a:lnTo>
                  <a:pt x="1223" y="3668"/>
                </a:lnTo>
                <a:lnTo>
                  <a:pt x="1756" y="3292"/>
                </a:lnTo>
                <a:cubicBezTo>
                  <a:pt x="1808" y="3253"/>
                  <a:pt x="1868" y="3235"/>
                  <a:pt x="1927" y="3235"/>
                </a:cubicBezTo>
                <a:cubicBezTo>
                  <a:pt x="2063" y="3235"/>
                  <a:pt x="2194" y="3332"/>
                  <a:pt x="2218" y="3485"/>
                </a:cubicBezTo>
                <a:lnTo>
                  <a:pt x="2445" y="4890"/>
                </a:lnTo>
                <a:lnTo>
                  <a:pt x="2681" y="3485"/>
                </a:lnTo>
                <a:cubicBezTo>
                  <a:pt x="2706" y="3332"/>
                  <a:pt x="2836" y="3235"/>
                  <a:pt x="2973" y="3235"/>
                </a:cubicBezTo>
                <a:cubicBezTo>
                  <a:pt x="3032" y="3235"/>
                  <a:pt x="3091" y="3253"/>
                  <a:pt x="3144" y="3292"/>
                </a:cubicBezTo>
                <a:lnTo>
                  <a:pt x="3677" y="3668"/>
                </a:lnTo>
                <a:lnTo>
                  <a:pt x="3292" y="3135"/>
                </a:lnTo>
                <a:cubicBezTo>
                  <a:pt x="3170" y="2961"/>
                  <a:pt x="3275" y="2707"/>
                  <a:pt x="3484" y="2672"/>
                </a:cubicBezTo>
                <a:lnTo>
                  <a:pt x="4890" y="2445"/>
                </a:lnTo>
                <a:lnTo>
                  <a:pt x="3484" y="2210"/>
                </a:lnTo>
                <a:cubicBezTo>
                  <a:pt x="3275" y="2175"/>
                  <a:pt x="3170" y="1922"/>
                  <a:pt x="3292" y="1747"/>
                </a:cubicBezTo>
                <a:lnTo>
                  <a:pt x="3677" y="1214"/>
                </a:lnTo>
                <a:lnTo>
                  <a:pt x="3677" y="1214"/>
                </a:lnTo>
                <a:lnTo>
                  <a:pt x="3144" y="1599"/>
                </a:lnTo>
                <a:cubicBezTo>
                  <a:pt x="3091" y="1638"/>
                  <a:pt x="3032" y="1656"/>
                  <a:pt x="2973" y="1656"/>
                </a:cubicBezTo>
                <a:cubicBezTo>
                  <a:pt x="2836" y="1656"/>
                  <a:pt x="2706" y="1559"/>
                  <a:pt x="2681" y="1406"/>
                </a:cubicBezTo>
                <a:lnTo>
                  <a:pt x="24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1"/>
          <p:cNvSpPr/>
          <p:nvPr/>
        </p:nvSpPr>
        <p:spPr>
          <a:xfrm>
            <a:off x="6451151" y="22234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1"/>
          <p:cNvSpPr/>
          <p:nvPr/>
        </p:nvSpPr>
        <p:spPr>
          <a:xfrm>
            <a:off x="6615711" y="4687999"/>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1"/>
          <p:cNvSpPr/>
          <p:nvPr/>
        </p:nvSpPr>
        <p:spPr>
          <a:xfrm>
            <a:off x="896391" y="4505179"/>
            <a:ext cx="387600" cy="387600"/>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1"/>
          <p:cNvSpPr txBox="1"/>
          <p:nvPr>
            <p:ph hasCustomPrompt="1" type="title"/>
          </p:nvPr>
        </p:nvSpPr>
        <p:spPr>
          <a:xfrm>
            <a:off x="1284000" y="1558475"/>
            <a:ext cx="6576000" cy="15111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296" name="Google Shape;296;p11"/>
          <p:cNvSpPr txBox="1"/>
          <p:nvPr>
            <p:ph idx="1" type="subTitle"/>
          </p:nvPr>
        </p:nvSpPr>
        <p:spPr>
          <a:xfrm>
            <a:off x="1284000" y="3069625"/>
            <a:ext cx="6576000" cy="426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grpSp>
        <p:nvGrpSpPr>
          <p:cNvPr id="297" name="Google Shape;297;p11"/>
          <p:cNvGrpSpPr/>
          <p:nvPr/>
        </p:nvGrpSpPr>
        <p:grpSpPr>
          <a:xfrm flipH="1">
            <a:off x="-787438" y="2853413"/>
            <a:ext cx="1378341" cy="2292620"/>
            <a:chOff x="229976" y="2315872"/>
            <a:chExt cx="1378341" cy="2292620"/>
          </a:xfrm>
        </p:grpSpPr>
        <p:grpSp>
          <p:nvGrpSpPr>
            <p:cNvPr id="298" name="Google Shape;298;p11"/>
            <p:cNvGrpSpPr/>
            <p:nvPr/>
          </p:nvGrpSpPr>
          <p:grpSpPr>
            <a:xfrm>
              <a:off x="229976" y="2315872"/>
              <a:ext cx="1378341" cy="2292620"/>
              <a:chOff x="229976" y="2315872"/>
              <a:chExt cx="1378341" cy="2292620"/>
            </a:xfrm>
          </p:grpSpPr>
          <p:grpSp>
            <p:nvGrpSpPr>
              <p:cNvPr id="299" name="Google Shape;299;p11"/>
              <p:cNvGrpSpPr/>
              <p:nvPr/>
            </p:nvGrpSpPr>
            <p:grpSpPr>
              <a:xfrm>
                <a:off x="229976" y="2315872"/>
                <a:ext cx="1378341" cy="2292620"/>
                <a:chOff x="229976" y="2315872"/>
                <a:chExt cx="1378341" cy="2292620"/>
              </a:xfrm>
            </p:grpSpPr>
            <p:sp>
              <p:nvSpPr>
                <p:cNvPr id="300" name="Google Shape;300;p11"/>
                <p:cNvSpPr/>
                <p:nvPr/>
              </p:nvSpPr>
              <p:spPr>
                <a:xfrm>
                  <a:off x="786575" y="2646501"/>
                  <a:ext cx="357298" cy="1584332"/>
                </a:xfrm>
                <a:custGeom>
                  <a:rect b="b" l="l" r="r" t="t"/>
                  <a:pathLst>
                    <a:path extrusionOk="0" h="21027" w="4742">
                      <a:moveTo>
                        <a:pt x="127" y="0"/>
                      </a:moveTo>
                      <a:cubicBezTo>
                        <a:pt x="108" y="0"/>
                        <a:pt x="89" y="6"/>
                        <a:pt x="70" y="19"/>
                      </a:cubicBezTo>
                      <a:cubicBezTo>
                        <a:pt x="18" y="45"/>
                        <a:pt x="0" y="115"/>
                        <a:pt x="26" y="167"/>
                      </a:cubicBezTo>
                      <a:cubicBezTo>
                        <a:pt x="44" y="185"/>
                        <a:pt x="1327" y="2359"/>
                        <a:pt x="2428" y="5991"/>
                      </a:cubicBezTo>
                      <a:cubicBezTo>
                        <a:pt x="3449" y="9335"/>
                        <a:pt x="4523" y="14635"/>
                        <a:pt x="3842" y="20913"/>
                      </a:cubicBezTo>
                      <a:cubicBezTo>
                        <a:pt x="3833" y="20974"/>
                        <a:pt x="3877" y="21027"/>
                        <a:pt x="3938" y="21027"/>
                      </a:cubicBezTo>
                      <a:lnTo>
                        <a:pt x="3947" y="21027"/>
                      </a:lnTo>
                      <a:cubicBezTo>
                        <a:pt x="4008" y="21027"/>
                        <a:pt x="4052" y="20992"/>
                        <a:pt x="4060" y="20931"/>
                      </a:cubicBezTo>
                      <a:cubicBezTo>
                        <a:pt x="4741" y="14627"/>
                        <a:pt x="3667" y="9283"/>
                        <a:pt x="2637" y="5912"/>
                      </a:cubicBezTo>
                      <a:cubicBezTo>
                        <a:pt x="1519" y="2263"/>
                        <a:pt x="227" y="80"/>
                        <a:pt x="218" y="54"/>
                      </a:cubicBezTo>
                      <a:cubicBezTo>
                        <a:pt x="196" y="20"/>
                        <a:pt x="162" y="0"/>
                        <a:pt x="1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1"/>
                <p:cNvSpPr/>
                <p:nvPr/>
              </p:nvSpPr>
              <p:spPr>
                <a:xfrm>
                  <a:off x="534534" y="3390568"/>
                  <a:ext cx="573168" cy="422549"/>
                </a:xfrm>
                <a:custGeom>
                  <a:rect b="b" l="l" r="r" t="t"/>
                  <a:pathLst>
                    <a:path extrusionOk="0" h="5608" w="7607">
                      <a:moveTo>
                        <a:pt x="108" y="0"/>
                      </a:moveTo>
                      <a:cubicBezTo>
                        <a:pt x="53" y="0"/>
                        <a:pt x="9" y="42"/>
                        <a:pt x="1" y="98"/>
                      </a:cubicBezTo>
                      <a:cubicBezTo>
                        <a:pt x="1" y="159"/>
                        <a:pt x="45" y="211"/>
                        <a:pt x="106" y="220"/>
                      </a:cubicBezTo>
                      <a:cubicBezTo>
                        <a:pt x="158" y="220"/>
                        <a:pt x="5362" y="814"/>
                        <a:pt x="7379" y="5546"/>
                      </a:cubicBezTo>
                      <a:cubicBezTo>
                        <a:pt x="7397" y="5581"/>
                        <a:pt x="7440" y="5607"/>
                        <a:pt x="7484" y="5607"/>
                      </a:cubicBezTo>
                      <a:cubicBezTo>
                        <a:pt x="7493" y="5607"/>
                        <a:pt x="7510" y="5607"/>
                        <a:pt x="7528" y="5599"/>
                      </a:cubicBezTo>
                      <a:cubicBezTo>
                        <a:pt x="7580" y="5581"/>
                        <a:pt x="7606" y="5511"/>
                        <a:pt x="7580" y="5459"/>
                      </a:cubicBezTo>
                      <a:cubicBezTo>
                        <a:pt x="5519" y="604"/>
                        <a:pt x="176" y="2"/>
                        <a:pt x="123" y="2"/>
                      </a:cubicBezTo>
                      <a:cubicBezTo>
                        <a:pt x="118" y="1"/>
                        <a:pt x="113"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1"/>
                <p:cNvSpPr/>
                <p:nvPr/>
              </p:nvSpPr>
              <p:spPr>
                <a:xfrm>
                  <a:off x="1043136" y="2906529"/>
                  <a:ext cx="565182" cy="551996"/>
                </a:xfrm>
                <a:custGeom>
                  <a:rect b="b" l="l" r="r" t="t"/>
                  <a:pathLst>
                    <a:path extrusionOk="0" h="7326" w="7501">
                      <a:moveTo>
                        <a:pt x="5849" y="0"/>
                      </a:moveTo>
                      <a:cubicBezTo>
                        <a:pt x="5463" y="0"/>
                        <a:pt x="5039" y="150"/>
                        <a:pt x="4576" y="479"/>
                      </a:cubicBezTo>
                      <a:cubicBezTo>
                        <a:pt x="4358" y="637"/>
                        <a:pt x="4096" y="724"/>
                        <a:pt x="3825" y="733"/>
                      </a:cubicBezTo>
                      <a:cubicBezTo>
                        <a:pt x="3004" y="759"/>
                        <a:pt x="2410" y="1126"/>
                        <a:pt x="2009" y="1833"/>
                      </a:cubicBezTo>
                      <a:cubicBezTo>
                        <a:pt x="1878" y="2069"/>
                        <a:pt x="1677" y="2269"/>
                        <a:pt x="1424" y="2383"/>
                      </a:cubicBezTo>
                      <a:cubicBezTo>
                        <a:pt x="786" y="2654"/>
                        <a:pt x="324" y="3404"/>
                        <a:pt x="472" y="4260"/>
                      </a:cubicBezTo>
                      <a:cubicBezTo>
                        <a:pt x="516" y="4505"/>
                        <a:pt x="481" y="4749"/>
                        <a:pt x="376" y="4976"/>
                      </a:cubicBezTo>
                      <a:cubicBezTo>
                        <a:pt x="0" y="5841"/>
                        <a:pt x="830" y="6417"/>
                        <a:pt x="900" y="7316"/>
                      </a:cubicBezTo>
                      <a:cubicBezTo>
                        <a:pt x="964" y="7265"/>
                        <a:pt x="1066" y="7247"/>
                        <a:pt x="1193" y="7247"/>
                      </a:cubicBezTo>
                      <a:cubicBezTo>
                        <a:pt x="1463" y="7247"/>
                        <a:pt x="1847" y="7326"/>
                        <a:pt x="2222" y="7326"/>
                      </a:cubicBezTo>
                      <a:cubicBezTo>
                        <a:pt x="2539" y="7326"/>
                        <a:pt x="2850" y="7270"/>
                        <a:pt x="3083" y="7063"/>
                      </a:cubicBezTo>
                      <a:cubicBezTo>
                        <a:pt x="3275" y="6888"/>
                        <a:pt x="3519" y="6801"/>
                        <a:pt x="3781" y="6775"/>
                      </a:cubicBezTo>
                      <a:cubicBezTo>
                        <a:pt x="4340" y="6714"/>
                        <a:pt x="4916" y="6443"/>
                        <a:pt x="5152" y="5806"/>
                      </a:cubicBezTo>
                      <a:cubicBezTo>
                        <a:pt x="5239" y="5561"/>
                        <a:pt x="5379" y="5334"/>
                        <a:pt x="5571" y="5168"/>
                      </a:cubicBezTo>
                      <a:cubicBezTo>
                        <a:pt x="6121" y="4679"/>
                        <a:pt x="6296" y="4051"/>
                        <a:pt x="6348" y="3597"/>
                      </a:cubicBezTo>
                      <a:cubicBezTo>
                        <a:pt x="6383" y="3265"/>
                        <a:pt x="6540" y="2950"/>
                        <a:pt x="6776" y="2715"/>
                      </a:cubicBezTo>
                      <a:cubicBezTo>
                        <a:pt x="6916" y="2575"/>
                        <a:pt x="7056" y="2392"/>
                        <a:pt x="7169" y="2130"/>
                      </a:cubicBezTo>
                      <a:cubicBezTo>
                        <a:pt x="7475" y="1422"/>
                        <a:pt x="7501" y="401"/>
                        <a:pt x="7501" y="401"/>
                      </a:cubicBezTo>
                      <a:cubicBezTo>
                        <a:pt x="7501" y="401"/>
                        <a:pt x="7012" y="357"/>
                        <a:pt x="6409" y="113"/>
                      </a:cubicBezTo>
                      <a:cubicBezTo>
                        <a:pt x="6233" y="39"/>
                        <a:pt x="6046" y="0"/>
                        <a:pt x="58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1"/>
                <p:cNvSpPr/>
                <p:nvPr/>
              </p:nvSpPr>
              <p:spPr>
                <a:xfrm>
                  <a:off x="1068151" y="2948272"/>
                  <a:ext cx="512589" cy="614836"/>
                </a:xfrm>
                <a:custGeom>
                  <a:rect b="b" l="l" r="r" t="t"/>
                  <a:pathLst>
                    <a:path extrusionOk="0" h="8160" w="6803">
                      <a:moveTo>
                        <a:pt x="6671" y="1"/>
                      </a:moveTo>
                      <a:cubicBezTo>
                        <a:pt x="6653" y="1"/>
                        <a:pt x="6635" y="5"/>
                        <a:pt x="6619" y="13"/>
                      </a:cubicBezTo>
                      <a:cubicBezTo>
                        <a:pt x="3222" y="1907"/>
                        <a:pt x="542" y="5645"/>
                        <a:pt x="9" y="8028"/>
                      </a:cubicBezTo>
                      <a:cubicBezTo>
                        <a:pt x="0" y="8089"/>
                        <a:pt x="35" y="8142"/>
                        <a:pt x="96" y="8159"/>
                      </a:cubicBezTo>
                      <a:lnTo>
                        <a:pt x="114" y="8159"/>
                      </a:lnTo>
                      <a:cubicBezTo>
                        <a:pt x="166" y="8159"/>
                        <a:pt x="210" y="8124"/>
                        <a:pt x="219" y="8072"/>
                      </a:cubicBezTo>
                      <a:cubicBezTo>
                        <a:pt x="742" y="5741"/>
                        <a:pt x="3379" y="2065"/>
                        <a:pt x="6724" y="205"/>
                      </a:cubicBezTo>
                      <a:cubicBezTo>
                        <a:pt x="6776" y="179"/>
                        <a:pt x="6802" y="109"/>
                        <a:pt x="6767" y="56"/>
                      </a:cubicBezTo>
                      <a:cubicBezTo>
                        <a:pt x="6749" y="20"/>
                        <a:pt x="6710" y="1"/>
                        <a:pt x="66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1"/>
                <p:cNvSpPr/>
                <p:nvPr/>
              </p:nvSpPr>
              <p:spPr>
                <a:xfrm>
                  <a:off x="396421" y="3569822"/>
                  <a:ext cx="544160" cy="445228"/>
                </a:xfrm>
                <a:custGeom>
                  <a:rect b="b" l="l" r="r" t="t"/>
                  <a:pathLst>
                    <a:path extrusionOk="0" h="5909" w="7222">
                      <a:moveTo>
                        <a:pt x="5087" y="0"/>
                      </a:moveTo>
                      <a:cubicBezTo>
                        <a:pt x="4485" y="0"/>
                        <a:pt x="3986" y="204"/>
                        <a:pt x="3641" y="513"/>
                      </a:cubicBezTo>
                      <a:cubicBezTo>
                        <a:pt x="3484" y="652"/>
                        <a:pt x="3301" y="749"/>
                        <a:pt x="3091" y="783"/>
                      </a:cubicBezTo>
                      <a:cubicBezTo>
                        <a:pt x="2559" y="879"/>
                        <a:pt x="2052" y="1115"/>
                        <a:pt x="1703" y="1683"/>
                      </a:cubicBezTo>
                      <a:cubicBezTo>
                        <a:pt x="1598" y="1866"/>
                        <a:pt x="1432" y="2015"/>
                        <a:pt x="1240" y="2102"/>
                      </a:cubicBezTo>
                      <a:cubicBezTo>
                        <a:pt x="734" y="2346"/>
                        <a:pt x="472" y="2748"/>
                        <a:pt x="498" y="3403"/>
                      </a:cubicBezTo>
                      <a:cubicBezTo>
                        <a:pt x="507" y="3621"/>
                        <a:pt x="446" y="3822"/>
                        <a:pt x="332" y="4005"/>
                      </a:cubicBezTo>
                      <a:cubicBezTo>
                        <a:pt x="70" y="4407"/>
                        <a:pt x="0" y="5027"/>
                        <a:pt x="245" y="5909"/>
                      </a:cubicBezTo>
                      <a:cubicBezTo>
                        <a:pt x="777" y="5350"/>
                        <a:pt x="1633" y="5726"/>
                        <a:pt x="2279" y="5010"/>
                      </a:cubicBezTo>
                      <a:cubicBezTo>
                        <a:pt x="2480" y="4783"/>
                        <a:pt x="2760" y="4634"/>
                        <a:pt x="3065" y="4634"/>
                      </a:cubicBezTo>
                      <a:cubicBezTo>
                        <a:pt x="3537" y="4634"/>
                        <a:pt x="3964" y="4494"/>
                        <a:pt x="4453" y="4075"/>
                      </a:cubicBezTo>
                      <a:cubicBezTo>
                        <a:pt x="4637" y="3918"/>
                        <a:pt x="4864" y="3813"/>
                        <a:pt x="5108" y="3787"/>
                      </a:cubicBezTo>
                      <a:cubicBezTo>
                        <a:pt x="5798" y="3691"/>
                        <a:pt x="6095" y="3324"/>
                        <a:pt x="6226" y="3036"/>
                      </a:cubicBezTo>
                      <a:cubicBezTo>
                        <a:pt x="6322" y="2818"/>
                        <a:pt x="6470" y="2626"/>
                        <a:pt x="6663" y="2495"/>
                      </a:cubicBezTo>
                      <a:cubicBezTo>
                        <a:pt x="6802" y="2408"/>
                        <a:pt x="6951" y="2268"/>
                        <a:pt x="7038" y="2067"/>
                      </a:cubicBezTo>
                      <a:cubicBezTo>
                        <a:pt x="7221" y="1622"/>
                        <a:pt x="6942" y="932"/>
                        <a:pt x="7038" y="635"/>
                      </a:cubicBezTo>
                      <a:cubicBezTo>
                        <a:pt x="6323" y="184"/>
                        <a:pt x="5658" y="0"/>
                        <a:pt x="5087" y="0"/>
                      </a:cubicBezTo>
                      <a:close/>
                    </a:path>
                  </a:pathLst>
                </a:custGeom>
                <a:solidFill>
                  <a:srgbClr val="516B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1"/>
                <p:cNvSpPr/>
                <p:nvPr/>
              </p:nvSpPr>
              <p:spPr>
                <a:xfrm>
                  <a:off x="424676" y="3609380"/>
                  <a:ext cx="566538" cy="364908"/>
                </a:xfrm>
                <a:custGeom>
                  <a:rect b="b" l="l" r="r" t="t"/>
                  <a:pathLst>
                    <a:path extrusionOk="0" h="4843" w="7519">
                      <a:moveTo>
                        <a:pt x="6678" y="0"/>
                      </a:moveTo>
                      <a:cubicBezTo>
                        <a:pt x="4368" y="0"/>
                        <a:pt x="1228" y="2135"/>
                        <a:pt x="27" y="4685"/>
                      </a:cubicBezTo>
                      <a:cubicBezTo>
                        <a:pt x="1" y="4738"/>
                        <a:pt x="27" y="4808"/>
                        <a:pt x="79" y="4834"/>
                      </a:cubicBezTo>
                      <a:cubicBezTo>
                        <a:pt x="97" y="4843"/>
                        <a:pt x="114" y="4843"/>
                        <a:pt x="123" y="4843"/>
                      </a:cubicBezTo>
                      <a:cubicBezTo>
                        <a:pt x="167" y="4843"/>
                        <a:pt x="202" y="4816"/>
                        <a:pt x="228" y="4781"/>
                      </a:cubicBezTo>
                      <a:cubicBezTo>
                        <a:pt x="1396" y="2296"/>
                        <a:pt x="4423" y="219"/>
                        <a:pt x="6647" y="219"/>
                      </a:cubicBezTo>
                      <a:cubicBezTo>
                        <a:pt x="6900" y="219"/>
                        <a:pt x="7142" y="246"/>
                        <a:pt x="7370" y="302"/>
                      </a:cubicBezTo>
                      <a:cubicBezTo>
                        <a:pt x="7377" y="303"/>
                        <a:pt x="7383" y="303"/>
                        <a:pt x="7389" y="303"/>
                      </a:cubicBezTo>
                      <a:cubicBezTo>
                        <a:pt x="7442" y="303"/>
                        <a:pt x="7486" y="270"/>
                        <a:pt x="7501" y="215"/>
                      </a:cubicBezTo>
                      <a:cubicBezTo>
                        <a:pt x="7519" y="162"/>
                        <a:pt x="7484" y="101"/>
                        <a:pt x="7423" y="84"/>
                      </a:cubicBezTo>
                      <a:cubicBezTo>
                        <a:pt x="7188" y="27"/>
                        <a:pt x="6938" y="0"/>
                        <a:pt x="66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1"/>
                <p:cNvSpPr/>
                <p:nvPr/>
              </p:nvSpPr>
              <p:spPr>
                <a:xfrm>
                  <a:off x="268103" y="2892288"/>
                  <a:ext cx="731700" cy="485313"/>
                </a:xfrm>
                <a:custGeom>
                  <a:rect b="b" l="l" r="r" t="t"/>
                  <a:pathLst>
                    <a:path extrusionOk="0" h="6441" w="9711">
                      <a:moveTo>
                        <a:pt x="2417" y="1"/>
                      </a:moveTo>
                      <a:cubicBezTo>
                        <a:pt x="1956" y="1"/>
                        <a:pt x="1562" y="157"/>
                        <a:pt x="1302" y="258"/>
                      </a:cubicBezTo>
                      <a:cubicBezTo>
                        <a:pt x="656" y="502"/>
                        <a:pt x="1" y="712"/>
                        <a:pt x="1" y="712"/>
                      </a:cubicBezTo>
                      <a:cubicBezTo>
                        <a:pt x="1" y="712"/>
                        <a:pt x="420" y="983"/>
                        <a:pt x="673" y="1515"/>
                      </a:cubicBezTo>
                      <a:cubicBezTo>
                        <a:pt x="865" y="1926"/>
                        <a:pt x="1066" y="2423"/>
                        <a:pt x="1730" y="2659"/>
                      </a:cubicBezTo>
                      <a:cubicBezTo>
                        <a:pt x="2149" y="2808"/>
                        <a:pt x="2480" y="3139"/>
                        <a:pt x="2664" y="3550"/>
                      </a:cubicBezTo>
                      <a:cubicBezTo>
                        <a:pt x="3013" y="4292"/>
                        <a:pt x="3485" y="4737"/>
                        <a:pt x="4323" y="4860"/>
                      </a:cubicBezTo>
                      <a:cubicBezTo>
                        <a:pt x="4777" y="4921"/>
                        <a:pt x="5179" y="5165"/>
                        <a:pt x="5467" y="5523"/>
                      </a:cubicBezTo>
                      <a:cubicBezTo>
                        <a:pt x="6009" y="6198"/>
                        <a:pt x="6707" y="6440"/>
                        <a:pt x="7362" y="6440"/>
                      </a:cubicBezTo>
                      <a:cubicBezTo>
                        <a:pt x="7528" y="6440"/>
                        <a:pt x="7692" y="6425"/>
                        <a:pt x="7850" y="6396"/>
                      </a:cubicBezTo>
                      <a:cubicBezTo>
                        <a:pt x="8526" y="6277"/>
                        <a:pt x="8960" y="6159"/>
                        <a:pt x="9315" y="6159"/>
                      </a:cubicBezTo>
                      <a:cubicBezTo>
                        <a:pt x="9456" y="6159"/>
                        <a:pt x="9584" y="6177"/>
                        <a:pt x="9710" y="6222"/>
                      </a:cubicBezTo>
                      <a:cubicBezTo>
                        <a:pt x="9343" y="5087"/>
                        <a:pt x="9527" y="4039"/>
                        <a:pt x="8671" y="3305"/>
                      </a:cubicBezTo>
                      <a:cubicBezTo>
                        <a:pt x="8392" y="3061"/>
                        <a:pt x="8182" y="2755"/>
                        <a:pt x="8051" y="2406"/>
                      </a:cubicBezTo>
                      <a:cubicBezTo>
                        <a:pt x="7842" y="1803"/>
                        <a:pt x="7370" y="1480"/>
                        <a:pt x="6925" y="1384"/>
                      </a:cubicBezTo>
                      <a:cubicBezTo>
                        <a:pt x="6680" y="1332"/>
                        <a:pt x="6453" y="1218"/>
                        <a:pt x="6279" y="1035"/>
                      </a:cubicBezTo>
                      <a:cubicBezTo>
                        <a:pt x="5847" y="569"/>
                        <a:pt x="5344" y="402"/>
                        <a:pt x="4813" y="402"/>
                      </a:cubicBezTo>
                      <a:cubicBezTo>
                        <a:pt x="4677" y="402"/>
                        <a:pt x="4540" y="413"/>
                        <a:pt x="4401" y="433"/>
                      </a:cubicBezTo>
                      <a:cubicBezTo>
                        <a:pt x="4321" y="445"/>
                        <a:pt x="4239" y="451"/>
                        <a:pt x="4158" y="451"/>
                      </a:cubicBezTo>
                      <a:cubicBezTo>
                        <a:pt x="3886" y="451"/>
                        <a:pt x="3613" y="384"/>
                        <a:pt x="3371" y="249"/>
                      </a:cubicBezTo>
                      <a:cubicBezTo>
                        <a:pt x="3037" y="65"/>
                        <a:pt x="2713" y="1"/>
                        <a:pt x="24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1"/>
                <p:cNvSpPr/>
                <p:nvPr/>
              </p:nvSpPr>
              <p:spPr>
                <a:xfrm>
                  <a:off x="319415" y="2942546"/>
                  <a:ext cx="752722" cy="524494"/>
                </a:xfrm>
                <a:custGeom>
                  <a:rect b="b" l="l" r="r" t="t"/>
                  <a:pathLst>
                    <a:path extrusionOk="0" h="6961" w="9990">
                      <a:moveTo>
                        <a:pt x="125" y="0"/>
                      </a:moveTo>
                      <a:cubicBezTo>
                        <a:pt x="71" y="0"/>
                        <a:pt x="26" y="41"/>
                        <a:pt x="18" y="89"/>
                      </a:cubicBezTo>
                      <a:cubicBezTo>
                        <a:pt x="1" y="150"/>
                        <a:pt x="44" y="211"/>
                        <a:pt x="106" y="220"/>
                      </a:cubicBezTo>
                      <a:cubicBezTo>
                        <a:pt x="2699" y="709"/>
                        <a:pt x="7623" y="2944"/>
                        <a:pt x="9771" y="6899"/>
                      </a:cubicBezTo>
                      <a:cubicBezTo>
                        <a:pt x="9789" y="6934"/>
                        <a:pt x="9824" y="6952"/>
                        <a:pt x="9867" y="6952"/>
                      </a:cubicBezTo>
                      <a:lnTo>
                        <a:pt x="9867" y="6960"/>
                      </a:lnTo>
                      <a:cubicBezTo>
                        <a:pt x="9885" y="6960"/>
                        <a:pt x="9902" y="6952"/>
                        <a:pt x="9920" y="6943"/>
                      </a:cubicBezTo>
                      <a:cubicBezTo>
                        <a:pt x="9972" y="6917"/>
                        <a:pt x="9990" y="6847"/>
                        <a:pt x="9963" y="6795"/>
                      </a:cubicBezTo>
                      <a:cubicBezTo>
                        <a:pt x="7781" y="2778"/>
                        <a:pt x="2777" y="499"/>
                        <a:pt x="140" y="1"/>
                      </a:cubicBezTo>
                      <a:cubicBezTo>
                        <a:pt x="135" y="1"/>
                        <a:pt x="130" y="0"/>
                        <a:pt x="1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1"/>
                <p:cNvSpPr/>
                <p:nvPr/>
              </p:nvSpPr>
              <p:spPr>
                <a:xfrm>
                  <a:off x="620733" y="3932098"/>
                  <a:ext cx="955406" cy="676395"/>
                </a:xfrm>
                <a:custGeom>
                  <a:rect b="b" l="l" r="r" t="t"/>
                  <a:pathLst>
                    <a:path extrusionOk="0" h="8977" w="12680">
                      <a:moveTo>
                        <a:pt x="2699" y="1"/>
                      </a:moveTo>
                      <a:lnTo>
                        <a:pt x="3293" y="1660"/>
                      </a:lnTo>
                      <a:cubicBezTo>
                        <a:pt x="1" y="4358"/>
                        <a:pt x="3293" y="8977"/>
                        <a:pt x="3293" y="8977"/>
                      </a:cubicBezTo>
                      <a:lnTo>
                        <a:pt x="9387" y="8977"/>
                      </a:lnTo>
                      <a:cubicBezTo>
                        <a:pt x="9387" y="8977"/>
                        <a:pt x="12679" y="4358"/>
                        <a:pt x="9387" y="1660"/>
                      </a:cubicBezTo>
                      <a:lnTo>
                        <a:pt x="998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1"/>
                <p:cNvSpPr/>
                <p:nvPr/>
              </p:nvSpPr>
              <p:spPr>
                <a:xfrm>
                  <a:off x="906981" y="4043312"/>
                  <a:ext cx="371765" cy="8590"/>
                </a:xfrm>
                <a:custGeom>
                  <a:rect b="b" l="l" r="r" t="t"/>
                  <a:pathLst>
                    <a:path extrusionOk="0" h="114" w="4934">
                      <a:moveTo>
                        <a:pt x="52" y="0"/>
                      </a:moveTo>
                      <a:cubicBezTo>
                        <a:pt x="18" y="0"/>
                        <a:pt x="0" y="27"/>
                        <a:pt x="0" y="61"/>
                      </a:cubicBezTo>
                      <a:cubicBezTo>
                        <a:pt x="0" y="88"/>
                        <a:pt x="18" y="114"/>
                        <a:pt x="52" y="114"/>
                      </a:cubicBezTo>
                      <a:lnTo>
                        <a:pt x="4881" y="114"/>
                      </a:lnTo>
                      <a:cubicBezTo>
                        <a:pt x="4907" y="114"/>
                        <a:pt x="4933" y="88"/>
                        <a:pt x="4933" y="61"/>
                      </a:cubicBezTo>
                      <a:cubicBezTo>
                        <a:pt x="4933" y="27"/>
                        <a:pt x="4907" y="0"/>
                        <a:pt x="48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1"/>
                <p:cNvSpPr/>
                <p:nvPr/>
              </p:nvSpPr>
              <p:spPr>
                <a:xfrm>
                  <a:off x="833893" y="3664987"/>
                  <a:ext cx="8665" cy="107295"/>
                </a:xfrm>
                <a:custGeom>
                  <a:rect b="b" l="l" r="r" t="t"/>
                  <a:pathLst>
                    <a:path extrusionOk="0" h="1424" w="115">
                      <a:moveTo>
                        <a:pt x="53" y="1"/>
                      </a:moveTo>
                      <a:cubicBezTo>
                        <a:pt x="27" y="1"/>
                        <a:pt x="1" y="27"/>
                        <a:pt x="1" y="53"/>
                      </a:cubicBezTo>
                      <a:lnTo>
                        <a:pt x="1" y="1372"/>
                      </a:lnTo>
                      <a:cubicBezTo>
                        <a:pt x="1" y="1406"/>
                        <a:pt x="27" y="1424"/>
                        <a:pt x="53" y="1424"/>
                      </a:cubicBezTo>
                      <a:cubicBezTo>
                        <a:pt x="88" y="1424"/>
                        <a:pt x="114" y="1406"/>
                        <a:pt x="114" y="1372"/>
                      </a:cubicBezTo>
                      <a:lnTo>
                        <a:pt x="114" y="53"/>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1"/>
                <p:cNvSpPr/>
                <p:nvPr/>
              </p:nvSpPr>
              <p:spPr>
                <a:xfrm>
                  <a:off x="754325" y="3701154"/>
                  <a:ext cx="8590" cy="107973"/>
                </a:xfrm>
                <a:custGeom>
                  <a:rect b="b" l="l" r="r" t="t"/>
                  <a:pathLst>
                    <a:path extrusionOk="0" h="1433" w="114">
                      <a:moveTo>
                        <a:pt x="53" y="1"/>
                      </a:moveTo>
                      <a:cubicBezTo>
                        <a:pt x="27" y="1"/>
                        <a:pt x="0" y="27"/>
                        <a:pt x="0" y="62"/>
                      </a:cubicBezTo>
                      <a:lnTo>
                        <a:pt x="0" y="1381"/>
                      </a:lnTo>
                      <a:cubicBezTo>
                        <a:pt x="0" y="1407"/>
                        <a:pt x="27" y="1433"/>
                        <a:pt x="53" y="1433"/>
                      </a:cubicBezTo>
                      <a:cubicBezTo>
                        <a:pt x="88" y="1433"/>
                        <a:pt x="114" y="1407"/>
                        <a:pt x="114" y="1381"/>
                      </a:cubicBezTo>
                      <a:lnTo>
                        <a:pt x="114" y="62"/>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1"/>
                <p:cNvSpPr/>
                <p:nvPr/>
              </p:nvSpPr>
              <p:spPr>
                <a:xfrm>
                  <a:off x="674682" y="3747870"/>
                  <a:ext cx="8665" cy="98102"/>
                </a:xfrm>
                <a:custGeom>
                  <a:rect b="b" l="l" r="r" t="t"/>
                  <a:pathLst>
                    <a:path extrusionOk="0" h="1302" w="115">
                      <a:moveTo>
                        <a:pt x="62" y="1"/>
                      </a:moveTo>
                      <a:cubicBezTo>
                        <a:pt x="27" y="1"/>
                        <a:pt x="1" y="27"/>
                        <a:pt x="1" y="62"/>
                      </a:cubicBezTo>
                      <a:lnTo>
                        <a:pt x="1" y="1249"/>
                      </a:lnTo>
                      <a:cubicBezTo>
                        <a:pt x="1" y="1276"/>
                        <a:pt x="27" y="1302"/>
                        <a:pt x="62" y="1302"/>
                      </a:cubicBezTo>
                      <a:cubicBezTo>
                        <a:pt x="88" y="1302"/>
                        <a:pt x="114" y="1276"/>
                        <a:pt x="114" y="1249"/>
                      </a:cubicBezTo>
                      <a:lnTo>
                        <a:pt x="114" y="62"/>
                      </a:lnTo>
                      <a:cubicBezTo>
                        <a:pt x="114" y="27"/>
                        <a:pt x="88" y="1"/>
                        <a:pt x="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1"/>
                <p:cNvSpPr/>
                <p:nvPr/>
              </p:nvSpPr>
              <p:spPr>
                <a:xfrm>
                  <a:off x="595114" y="3804457"/>
                  <a:ext cx="8590" cy="78361"/>
                </a:xfrm>
                <a:custGeom>
                  <a:rect b="b" l="l" r="r" t="t"/>
                  <a:pathLst>
                    <a:path extrusionOk="0" h="1040" w="114">
                      <a:moveTo>
                        <a:pt x="61" y="1"/>
                      </a:moveTo>
                      <a:cubicBezTo>
                        <a:pt x="26" y="1"/>
                        <a:pt x="0" y="27"/>
                        <a:pt x="0" y="62"/>
                      </a:cubicBezTo>
                      <a:lnTo>
                        <a:pt x="0" y="979"/>
                      </a:lnTo>
                      <a:cubicBezTo>
                        <a:pt x="0" y="1014"/>
                        <a:pt x="26" y="1040"/>
                        <a:pt x="61" y="1040"/>
                      </a:cubicBezTo>
                      <a:cubicBezTo>
                        <a:pt x="88" y="1040"/>
                        <a:pt x="114" y="1014"/>
                        <a:pt x="114" y="979"/>
                      </a:cubicBezTo>
                      <a:lnTo>
                        <a:pt x="114" y="62"/>
                      </a:lnTo>
                      <a:cubicBezTo>
                        <a:pt x="114" y="27"/>
                        <a:pt x="88"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1"/>
                <p:cNvSpPr/>
                <p:nvPr/>
              </p:nvSpPr>
              <p:spPr>
                <a:xfrm>
                  <a:off x="516149" y="3883422"/>
                  <a:ext cx="7987" cy="52743"/>
                </a:xfrm>
                <a:custGeom>
                  <a:rect b="b" l="l" r="r" t="t"/>
                  <a:pathLst>
                    <a:path extrusionOk="0" h="700" w="106">
                      <a:moveTo>
                        <a:pt x="53" y="1"/>
                      </a:moveTo>
                      <a:cubicBezTo>
                        <a:pt x="18" y="1"/>
                        <a:pt x="0" y="27"/>
                        <a:pt x="0" y="53"/>
                      </a:cubicBezTo>
                      <a:lnTo>
                        <a:pt x="0" y="647"/>
                      </a:lnTo>
                      <a:cubicBezTo>
                        <a:pt x="0" y="682"/>
                        <a:pt x="18" y="699"/>
                        <a:pt x="53" y="699"/>
                      </a:cubicBezTo>
                      <a:cubicBezTo>
                        <a:pt x="79" y="699"/>
                        <a:pt x="105" y="682"/>
                        <a:pt x="105" y="647"/>
                      </a:cubicBezTo>
                      <a:lnTo>
                        <a:pt x="105" y="53"/>
                      </a:lnTo>
                      <a:cubicBezTo>
                        <a:pt x="105" y="27"/>
                        <a:pt x="79"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1"/>
                <p:cNvSpPr/>
                <p:nvPr/>
              </p:nvSpPr>
              <p:spPr>
                <a:xfrm>
                  <a:off x="614856" y="3641930"/>
                  <a:ext cx="48750" cy="34358"/>
                </a:xfrm>
                <a:custGeom>
                  <a:rect b="b" l="l" r="r" t="t"/>
                  <a:pathLst>
                    <a:path extrusionOk="0" h="456" w="647">
                      <a:moveTo>
                        <a:pt x="66" y="1"/>
                      </a:moveTo>
                      <a:cubicBezTo>
                        <a:pt x="48" y="1"/>
                        <a:pt x="29" y="10"/>
                        <a:pt x="18" y="27"/>
                      </a:cubicBezTo>
                      <a:cubicBezTo>
                        <a:pt x="0" y="53"/>
                        <a:pt x="9" y="80"/>
                        <a:pt x="35" y="97"/>
                      </a:cubicBezTo>
                      <a:lnTo>
                        <a:pt x="559" y="446"/>
                      </a:lnTo>
                      <a:cubicBezTo>
                        <a:pt x="568" y="455"/>
                        <a:pt x="577" y="455"/>
                        <a:pt x="585" y="455"/>
                      </a:cubicBezTo>
                      <a:cubicBezTo>
                        <a:pt x="603" y="455"/>
                        <a:pt x="620" y="446"/>
                        <a:pt x="638" y="429"/>
                      </a:cubicBezTo>
                      <a:cubicBezTo>
                        <a:pt x="646" y="411"/>
                        <a:pt x="646" y="377"/>
                        <a:pt x="620" y="359"/>
                      </a:cubicBezTo>
                      <a:lnTo>
                        <a:pt x="96" y="10"/>
                      </a:lnTo>
                      <a:cubicBezTo>
                        <a:pt x="87" y="4"/>
                        <a:pt x="77"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1"/>
                <p:cNvSpPr/>
                <p:nvPr/>
              </p:nvSpPr>
              <p:spPr>
                <a:xfrm>
                  <a:off x="543802" y="3698969"/>
                  <a:ext cx="40160" cy="28632"/>
                </a:xfrm>
                <a:custGeom>
                  <a:rect b="b" l="l" r="r" t="t"/>
                  <a:pathLst>
                    <a:path extrusionOk="0" h="380" w="533">
                      <a:moveTo>
                        <a:pt x="58" y="0"/>
                      </a:moveTo>
                      <a:cubicBezTo>
                        <a:pt x="42" y="0"/>
                        <a:pt x="27" y="7"/>
                        <a:pt x="18" y="21"/>
                      </a:cubicBezTo>
                      <a:cubicBezTo>
                        <a:pt x="0" y="47"/>
                        <a:pt x="9" y="82"/>
                        <a:pt x="35" y="100"/>
                      </a:cubicBezTo>
                      <a:lnTo>
                        <a:pt x="446" y="370"/>
                      </a:lnTo>
                      <a:cubicBezTo>
                        <a:pt x="454" y="379"/>
                        <a:pt x="463" y="379"/>
                        <a:pt x="472" y="379"/>
                      </a:cubicBezTo>
                      <a:cubicBezTo>
                        <a:pt x="489" y="379"/>
                        <a:pt x="507" y="370"/>
                        <a:pt x="515" y="353"/>
                      </a:cubicBezTo>
                      <a:cubicBezTo>
                        <a:pt x="533" y="327"/>
                        <a:pt x="533" y="301"/>
                        <a:pt x="507" y="283"/>
                      </a:cubicBezTo>
                      <a:lnTo>
                        <a:pt x="96" y="12"/>
                      </a:lnTo>
                      <a:cubicBezTo>
                        <a:pt x="84" y="5"/>
                        <a:pt x="71" y="0"/>
                        <a:pt x="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1"/>
                <p:cNvSpPr/>
                <p:nvPr/>
              </p:nvSpPr>
              <p:spPr>
                <a:xfrm>
                  <a:off x="468152" y="3762337"/>
                  <a:ext cx="38201" cy="27728"/>
                </a:xfrm>
                <a:custGeom>
                  <a:rect b="b" l="l" r="r" t="t"/>
                  <a:pathLst>
                    <a:path extrusionOk="0" h="368" w="507">
                      <a:moveTo>
                        <a:pt x="58" y="1"/>
                      </a:moveTo>
                      <a:cubicBezTo>
                        <a:pt x="40" y="1"/>
                        <a:pt x="23" y="10"/>
                        <a:pt x="18" y="27"/>
                      </a:cubicBezTo>
                      <a:cubicBezTo>
                        <a:pt x="0" y="53"/>
                        <a:pt x="0" y="88"/>
                        <a:pt x="26" y="106"/>
                      </a:cubicBezTo>
                      <a:lnTo>
                        <a:pt x="419" y="359"/>
                      </a:lnTo>
                      <a:cubicBezTo>
                        <a:pt x="428" y="368"/>
                        <a:pt x="437" y="368"/>
                        <a:pt x="445" y="368"/>
                      </a:cubicBezTo>
                      <a:cubicBezTo>
                        <a:pt x="463" y="368"/>
                        <a:pt x="480" y="359"/>
                        <a:pt x="489" y="341"/>
                      </a:cubicBezTo>
                      <a:cubicBezTo>
                        <a:pt x="507" y="315"/>
                        <a:pt x="498" y="280"/>
                        <a:pt x="472" y="272"/>
                      </a:cubicBezTo>
                      <a:lnTo>
                        <a:pt x="87" y="10"/>
                      </a:lnTo>
                      <a:cubicBezTo>
                        <a:pt x="78" y="4"/>
                        <a:pt x="68"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1"/>
                <p:cNvSpPr/>
                <p:nvPr/>
              </p:nvSpPr>
              <p:spPr>
                <a:xfrm>
                  <a:off x="576051" y="3161508"/>
                  <a:ext cx="154613" cy="47620"/>
                </a:xfrm>
                <a:custGeom>
                  <a:rect b="b" l="l" r="r" t="t"/>
                  <a:pathLst>
                    <a:path extrusionOk="0" h="632" w="2052">
                      <a:moveTo>
                        <a:pt x="1996" y="1"/>
                      </a:moveTo>
                      <a:cubicBezTo>
                        <a:pt x="1991" y="1"/>
                        <a:pt x="1987" y="2"/>
                        <a:pt x="1982" y="3"/>
                      </a:cubicBezTo>
                      <a:lnTo>
                        <a:pt x="44" y="518"/>
                      </a:lnTo>
                      <a:cubicBezTo>
                        <a:pt x="18" y="527"/>
                        <a:pt x="0" y="562"/>
                        <a:pt x="9" y="588"/>
                      </a:cubicBezTo>
                      <a:cubicBezTo>
                        <a:pt x="18" y="614"/>
                        <a:pt x="35" y="632"/>
                        <a:pt x="61" y="632"/>
                      </a:cubicBezTo>
                      <a:cubicBezTo>
                        <a:pt x="61" y="632"/>
                        <a:pt x="70" y="623"/>
                        <a:pt x="70" y="623"/>
                      </a:cubicBezTo>
                      <a:lnTo>
                        <a:pt x="2008" y="108"/>
                      </a:lnTo>
                      <a:cubicBezTo>
                        <a:pt x="2035" y="99"/>
                        <a:pt x="2052" y="73"/>
                        <a:pt x="2052" y="47"/>
                      </a:cubicBezTo>
                      <a:cubicBezTo>
                        <a:pt x="2045" y="18"/>
                        <a:pt x="2020" y="1"/>
                        <a:pt x="1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1"/>
                <p:cNvSpPr/>
                <p:nvPr/>
              </p:nvSpPr>
              <p:spPr>
                <a:xfrm>
                  <a:off x="508916" y="3107107"/>
                  <a:ext cx="135626" cy="42195"/>
                </a:xfrm>
                <a:custGeom>
                  <a:rect b="b" l="l" r="r" t="t"/>
                  <a:pathLst>
                    <a:path extrusionOk="0" h="560" w="1800">
                      <a:moveTo>
                        <a:pt x="1729" y="0"/>
                      </a:moveTo>
                      <a:lnTo>
                        <a:pt x="44" y="454"/>
                      </a:lnTo>
                      <a:cubicBezTo>
                        <a:pt x="18" y="463"/>
                        <a:pt x="0" y="489"/>
                        <a:pt x="9" y="524"/>
                      </a:cubicBezTo>
                      <a:cubicBezTo>
                        <a:pt x="18" y="542"/>
                        <a:pt x="35" y="559"/>
                        <a:pt x="62" y="559"/>
                      </a:cubicBezTo>
                      <a:lnTo>
                        <a:pt x="79" y="559"/>
                      </a:lnTo>
                      <a:lnTo>
                        <a:pt x="1755" y="105"/>
                      </a:lnTo>
                      <a:cubicBezTo>
                        <a:pt x="1782" y="105"/>
                        <a:pt x="1799" y="70"/>
                        <a:pt x="1790" y="44"/>
                      </a:cubicBezTo>
                      <a:cubicBezTo>
                        <a:pt x="1790" y="18"/>
                        <a:pt x="1755" y="0"/>
                        <a:pt x="1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1"/>
                <p:cNvSpPr/>
                <p:nvPr/>
              </p:nvSpPr>
              <p:spPr>
                <a:xfrm>
                  <a:off x="441780" y="3053007"/>
                  <a:ext cx="115884" cy="37071"/>
                </a:xfrm>
                <a:custGeom>
                  <a:rect b="b" l="l" r="r" t="t"/>
                  <a:pathLst>
                    <a:path extrusionOk="0" h="492" w="1538">
                      <a:moveTo>
                        <a:pt x="1476" y="0"/>
                      </a:moveTo>
                      <a:cubicBezTo>
                        <a:pt x="1471" y="0"/>
                        <a:pt x="1465" y="1"/>
                        <a:pt x="1459" y="2"/>
                      </a:cubicBezTo>
                      <a:lnTo>
                        <a:pt x="44" y="378"/>
                      </a:lnTo>
                      <a:cubicBezTo>
                        <a:pt x="18" y="386"/>
                        <a:pt x="1" y="421"/>
                        <a:pt x="10" y="448"/>
                      </a:cubicBezTo>
                      <a:cubicBezTo>
                        <a:pt x="18" y="474"/>
                        <a:pt x="36" y="491"/>
                        <a:pt x="62" y="491"/>
                      </a:cubicBezTo>
                      <a:cubicBezTo>
                        <a:pt x="62" y="491"/>
                        <a:pt x="71" y="483"/>
                        <a:pt x="71" y="483"/>
                      </a:cubicBezTo>
                      <a:lnTo>
                        <a:pt x="1485" y="107"/>
                      </a:lnTo>
                      <a:cubicBezTo>
                        <a:pt x="1520" y="98"/>
                        <a:pt x="1538" y="72"/>
                        <a:pt x="1529" y="46"/>
                      </a:cubicBezTo>
                      <a:cubicBezTo>
                        <a:pt x="1522" y="17"/>
                        <a:pt x="1502" y="0"/>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1"/>
                <p:cNvSpPr/>
                <p:nvPr/>
              </p:nvSpPr>
              <p:spPr>
                <a:xfrm>
                  <a:off x="374720" y="3005612"/>
                  <a:ext cx="69772" cy="24563"/>
                </a:xfrm>
                <a:custGeom>
                  <a:rect b="b" l="l" r="r" t="t"/>
                  <a:pathLst>
                    <a:path extrusionOk="0" h="326" w="926">
                      <a:moveTo>
                        <a:pt x="870" y="0"/>
                      </a:moveTo>
                      <a:cubicBezTo>
                        <a:pt x="865" y="0"/>
                        <a:pt x="861" y="1"/>
                        <a:pt x="856" y="3"/>
                      </a:cubicBezTo>
                      <a:lnTo>
                        <a:pt x="44" y="221"/>
                      </a:lnTo>
                      <a:cubicBezTo>
                        <a:pt x="18" y="230"/>
                        <a:pt x="0" y="256"/>
                        <a:pt x="9" y="282"/>
                      </a:cubicBezTo>
                      <a:cubicBezTo>
                        <a:pt x="9" y="308"/>
                        <a:pt x="35" y="326"/>
                        <a:pt x="61" y="326"/>
                      </a:cubicBezTo>
                      <a:lnTo>
                        <a:pt x="70" y="326"/>
                      </a:lnTo>
                      <a:lnTo>
                        <a:pt x="882" y="107"/>
                      </a:lnTo>
                      <a:cubicBezTo>
                        <a:pt x="908" y="99"/>
                        <a:pt x="926" y="72"/>
                        <a:pt x="926" y="38"/>
                      </a:cubicBezTo>
                      <a:cubicBezTo>
                        <a:pt x="919" y="16"/>
                        <a:pt x="894" y="0"/>
                        <a:pt x="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1"/>
                <p:cNvSpPr/>
                <p:nvPr/>
              </p:nvSpPr>
              <p:spPr>
                <a:xfrm>
                  <a:off x="229976" y="3133554"/>
                  <a:ext cx="517185" cy="504376"/>
                </a:xfrm>
                <a:custGeom>
                  <a:rect b="b" l="l" r="r" t="t"/>
                  <a:pathLst>
                    <a:path extrusionOk="0" h="6694" w="6864">
                      <a:moveTo>
                        <a:pt x="3099" y="1"/>
                      </a:moveTo>
                      <a:cubicBezTo>
                        <a:pt x="2901" y="1"/>
                        <a:pt x="2703" y="60"/>
                        <a:pt x="2532" y="182"/>
                      </a:cubicBezTo>
                      <a:cubicBezTo>
                        <a:pt x="2166" y="453"/>
                        <a:pt x="2043" y="933"/>
                        <a:pt x="2209" y="1352"/>
                      </a:cubicBezTo>
                      <a:cubicBezTo>
                        <a:pt x="2014" y="1128"/>
                        <a:pt x="1735" y="1002"/>
                        <a:pt x="1453" y="1002"/>
                      </a:cubicBezTo>
                      <a:cubicBezTo>
                        <a:pt x="1307" y="1002"/>
                        <a:pt x="1159" y="1036"/>
                        <a:pt x="1022" y="1107"/>
                      </a:cubicBezTo>
                      <a:cubicBezTo>
                        <a:pt x="620" y="1317"/>
                        <a:pt x="419" y="1771"/>
                        <a:pt x="524" y="2208"/>
                      </a:cubicBezTo>
                      <a:lnTo>
                        <a:pt x="542" y="2260"/>
                      </a:lnTo>
                      <a:cubicBezTo>
                        <a:pt x="603" y="2522"/>
                        <a:pt x="533" y="2801"/>
                        <a:pt x="358" y="3002"/>
                      </a:cubicBezTo>
                      <a:lnTo>
                        <a:pt x="323" y="3046"/>
                      </a:lnTo>
                      <a:cubicBezTo>
                        <a:pt x="26" y="3386"/>
                        <a:pt x="0" y="3884"/>
                        <a:pt x="271" y="4251"/>
                      </a:cubicBezTo>
                      <a:cubicBezTo>
                        <a:pt x="456" y="4510"/>
                        <a:pt x="754" y="4647"/>
                        <a:pt x="1057" y="4647"/>
                      </a:cubicBezTo>
                      <a:cubicBezTo>
                        <a:pt x="1184" y="4647"/>
                        <a:pt x="1311" y="4623"/>
                        <a:pt x="1432" y="4574"/>
                      </a:cubicBezTo>
                      <a:lnTo>
                        <a:pt x="1432" y="4574"/>
                      </a:lnTo>
                      <a:cubicBezTo>
                        <a:pt x="1100" y="4871"/>
                        <a:pt x="987" y="5351"/>
                        <a:pt x="1196" y="5753"/>
                      </a:cubicBezTo>
                      <a:cubicBezTo>
                        <a:pt x="1369" y="6091"/>
                        <a:pt x="1708" y="6287"/>
                        <a:pt x="2061" y="6287"/>
                      </a:cubicBezTo>
                      <a:cubicBezTo>
                        <a:pt x="2136" y="6287"/>
                        <a:pt x="2212" y="6278"/>
                        <a:pt x="2288" y="6259"/>
                      </a:cubicBezTo>
                      <a:lnTo>
                        <a:pt x="2340" y="6242"/>
                      </a:lnTo>
                      <a:cubicBezTo>
                        <a:pt x="2408" y="6226"/>
                        <a:pt x="2476" y="6219"/>
                        <a:pt x="2542" y="6219"/>
                      </a:cubicBezTo>
                      <a:cubicBezTo>
                        <a:pt x="2743" y="6219"/>
                        <a:pt x="2934" y="6287"/>
                        <a:pt x="3091" y="6425"/>
                      </a:cubicBezTo>
                      <a:lnTo>
                        <a:pt x="3135" y="6460"/>
                      </a:lnTo>
                      <a:cubicBezTo>
                        <a:pt x="3313" y="6614"/>
                        <a:pt x="3538" y="6693"/>
                        <a:pt x="3767" y="6693"/>
                      </a:cubicBezTo>
                      <a:cubicBezTo>
                        <a:pt x="3965" y="6693"/>
                        <a:pt x="4166" y="6634"/>
                        <a:pt x="4340" y="6512"/>
                      </a:cubicBezTo>
                      <a:cubicBezTo>
                        <a:pt x="4698" y="6250"/>
                        <a:pt x="4820" y="5761"/>
                        <a:pt x="4654" y="5342"/>
                      </a:cubicBezTo>
                      <a:lnTo>
                        <a:pt x="4654" y="5342"/>
                      </a:lnTo>
                      <a:cubicBezTo>
                        <a:pt x="4850" y="5566"/>
                        <a:pt x="5128" y="5692"/>
                        <a:pt x="5411" y="5692"/>
                      </a:cubicBezTo>
                      <a:cubicBezTo>
                        <a:pt x="5557" y="5692"/>
                        <a:pt x="5704" y="5658"/>
                        <a:pt x="5842" y="5587"/>
                      </a:cubicBezTo>
                      <a:cubicBezTo>
                        <a:pt x="6243" y="5377"/>
                        <a:pt x="6453" y="4923"/>
                        <a:pt x="6339" y="4487"/>
                      </a:cubicBezTo>
                      <a:lnTo>
                        <a:pt x="6331" y="4434"/>
                      </a:lnTo>
                      <a:cubicBezTo>
                        <a:pt x="6261" y="4172"/>
                        <a:pt x="6331" y="3893"/>
                        <a:pt x="6505" y="3692"/>
                      </a:cubicBezTo>
                      <a:lnTo>
                        <a:pt x="6540" y="3648"/>
                      </a:lnTo>
                      <a:cubicBezTo>
                        <a:pt x="6837" y="3308"/>
                        <a:pt x="6863" y="2810"/>
                        <a:pt x="6593" y="2443"/>
                      </a:cubicBezTo>
                      <a:cubicBezTo>
                        <a:pt x="6407" y="2184"/>
                        <a:pt x="6113" y="2051"/>
                        <a:pt x="5809" y="2051"/>
                      </a:cubicBezTo>
                      <a:cubicBezTo>
                        <a:pt x="5682" y="2051"/>
                        <a:pt x="5554" y="2074"/>
                        <a:pt x="5431" y="2120"/>
                      </a:cubicBezTo>
                      <a:cubicBezTo>
                        <a:pt x="5763" y="1832"/>
                        <a:pt x="5877" y="1343"/>
                        <a:pt x="5676" y="942"/>
                      </a:cubicBezTo>
                      <a:cubicBezTo>
                        <a:pt x="5503" y="604"/>
                        <a:pt x="5165" y="408"/>
                        <a:pt x="4807" y="408"/>
                      </a:cubicBezTo>
                      <a:cubicBezTo>
                        <a:pt x="4730" y="408"/>
                        <a:pt x="4653" y="417"/>
                        <a:pt x="4576" y="435"/>
                      </a:cubicBezTo>
                      <a:lnTo>
                        <a:pt x="4523" y="453"/>
                      </a:lnTo>
                      <a:cubicBezTo>
                        <a:pt x="4458" y="468"/>
                        <a:pt x="4391" y="476"/>
                        <a:pt x="4325" y="476"/>
                      </a:cubicBezTo>
                      <a:cubicBezTo>
                        <a:pt x="4126" y="476"/>
                        <a:pt x="3932" y="407"/>
                        <a:pt x="3781" y="269"/>
                      </a:cubicBezTo>
                      <a:lnTo>
                        <a:pt x="3737" y="234"/>
                      </a:lnTo>
                      <a:cubicBezTo>
                        <a:pt x="3555" y="80"/>
                        <a:pt x="3327" y="1"/>
                        <a:pt x="3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1"/>
                <p:cNvSpPr/>
                <p:nvPr/>
              </p:nvSpPr>
              <p:spPr>
                <a:xfrm>
                  <a:off x="345787" y="3296533"/>
                  <a:ext cx="286245" cy="178423"/>
                </a:xfrm>
                <a:custGeom>
                  <a:rect b="b" l="l" r="r" t="t"/>
                  <a:pathLst>
                    <a:path extrusionOk="0" h="2368" w="3799">
                      <a:moveTo>
                        <a:pt x="3732" y="1"/>
                      </a:moveTo>
                      <a:cubicBezTo>
                        <a:pt x="3722" y="1"/>
                        <a:pt x="3711" y="4"/>
                        <a:pt x="3702" y="10"/>
                      </a:cubicBezTo>
                      <a:lnTo>
                        <a:pt x="35" y="2262"/>
                      </a:lnTo>
                      <a:cubicBezTo>
                        <a:pt x="9" y="2280"/>
                        <a:pt x="0" y="2315"/>
                        <a:pt x="17" y="2341"/>
                      </a:cubicBezTo>
                      <a:cubicBezTo>
                        <a:pt x="26" y="2359"/>
                        <a:pt x="44" y="2367"/>
                        <a:pt x="61" y="2367"/>
                      </a:cubicBezTo>
                      <a:cubicBezTo>
                        <a:pt x="70" y="2367"/>
                        <a:pt x="87" y="2359"/>
                        <a:pt x="96" y="2359"/>
                      </a:cubicBezTo>
                      <a:lnTo>
                        <a:pt x="3763" y="106"/>
                      </a:lnTo>
                      <a:cubicBezTo>
                        <a:pt x="3790" y="88"/>
                        <a:pt x="3798" y="53"/>
                        <a:pt x="3781" y="27"/>
                      </a:cubicBezTo>
                      <a:cubicBezTo>
                        <a:pt x="3770" y="10"/>
                        <a:pt x="3751" y="1"/>
                        <a:pt x="3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1"/>
                <p:cNvSpPr/>
                <p:nvPr/>
              </p:nvSpPr>
              <p:spPr>
                <a:xfrm>
                  <a:off x="399058" y="3243262"/>
                  <a:ext cx="179026" cy="284964"/>
                </a:xfrm>
                <a:custGeom>
                  <a:rect b="b" l="l" r="r" t="t"/>
                  <a:pathLst>
                    <a:path extrusionOk="0" h="3782" w="2376">
                      <a:moveTo>
                        <a:pt x="65" y="0"/>
                      </a:moveTo>
                      <a:cubicBezTo>
                        <a:pt x="55" y="0"/>
                        <a:pt x="44" y="3"/>
                        <a:pt x="35" y="9"/>
                      </a:cubicBezTo>
                      <a:cubicBezTo>
                        <a:pt x="9" y="27"/>
                        <a:pt x="0" y="62"/>
                        <a:pt x="18" y="88"/>
                      </a:cubicBezTo>
                      <a:lnTo>
                        <a:pt x="2270" y="3755"/>
                      </a:lnTo>
                      <a:cubicBezTo>
                        <a:pt x="2279" y="3773"/>
                        <a:pt x="2297" y="3782"/>
                        <a:pt x="2314" y="3782"/>
                      </a:cubicBezTo>
                      <a:cubicBezTo>
                        <a:pt x="2323" y="3782"/>
                        <a:pt x="2332" y="3773"/>
                        <a:pt x="2340" y="3773"/>
                      </a:cubicBezTo>
                      <a:cubicBezTo>
                        <a:pt x="2367" y="3755"/>
                        <a:pt x="2375" y="3720"/>
                        <a:pt x="2367" y="3694"/>
                      </a:cubicBezTo>
                      <a:lnTo>
                        <a:pt x="114" y="27"/>
                      </a:lnTo>
                      <a:cubicBezTo>
                        <a:pt x="102" y="10"/>
                        <a:pt x="84" y="0"/>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1"/>
                <p:cNvSpPr/>
                <p:nvPr/>
              </p:nvSpPr>
              <p:spPr>
                <a:xfrm>
                  <a:off x="288522" y="3334584"/>
                  <a:ext cx="204644" cy="55456"/>
                </a:xfrm>
                <a:custGeom>
                  <a:rect b="b" l="l" r="r" t="t"/>
                  <a:pathLst>
                    <a:path extrusionOk="0" h="736" w="2716">
                      <a:moveTo>
                        <a:pt x="65" y="1"/>
                      </a:moveTo>
                      <a:cubicBezTo>
                        <a:pt x="37" y="1"/>
                        <a:pt x="17" y="23"/>
                        <a:pt x="9" y="46"/>
                      </a:cubicBezTo>
                      <a:cubicBezTo>
                        <a:pt x="0" y="72"/>
                        <a:pt x="18" y="107"/>
                        <a:pt x="53" y="116"/>
                      </a:cubicBezTo>
                      <a:lnTo>
                        <a:pt x="2646" y="736"/>
                      </a:lnTo>
                      <a:lnTo>
                        <a:pt x="2655" y="736"/>
                      </a:lnTo>
                      <a:cubicBezTo>
                        <a:pt x="2681" y="736"/>
                        <a:pt x="2707" y="718"/>
                        <a:pt x="2707" y="692"/>
                      </a:cubicBezTo>
                      <a:cubicBezTo>
                        <a:pt x="2716" y="666"/>
                        <a:pt x="2698" y="631"/>
                        <a:pt x="2672" y="622"/>
                      </a:cubicBezTo>
                      <a:lnTo>
                        <a:pt x="79" y="2"/>
                      </a:lnTo>
                      <a:cubicBezTo>
                        <a:pt x="74" y="1"/>
                        <a:pt x="70" y="1"/>
                        <a:pt x="65"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1"/>
                <p:cNvSpPr/>
                <p:nvPr/>
              </p:nvSpPr>
              <p:spPr>
                <a:xfrm>
                  <a:off x="284528" y="3381451"/>
                  <a:ext cx="208637" cy="29009"/>
                </a:xfrm>
                <a:custGeom>
                  <a:rect b="b" l="l" r="r" t="t"/>
                  <a:pathLst>
                    <a:path extrusionOk="0" h="385" w="2769">
                      <a:moveTo>
                        <a:pt x="2708" y="0"/>
                      </a:moveTo>
                      <a:lnTo>
                        <a:pt x="53" y="271"/>
                      </a:lnTo>
                      <a:cubicBezTo>
                        <a:pt x="18" y="280"/>
                        <a:pt x="1" y="306"/>
                        <a:pt x="1" y="332"/>
                      </a:cubicBezTo>
                      <a:cubicBezTo>
                        <a:pt x="1" y="367"/>
                        <a:pt x="27" y="385"/>
                        <a:pt x="53" y="385"/>
                      </a:cubicBezTo>
                      <a:lnTo>
                        <a:pt x="62" y="385"/>
                      </a:lnTo>
                      <a:lnTo>
                        <a:pt x="2716" y="114"/>
                      </a:lnTo>
                      <a:cubicBezTo>
                        <a:pt x="2743" y="105"/>
                        <a:pt x="2769" y="79"/>
                        <a:pt x="2769" y="53"/>
                      </a:cubicBezTo>
                      <a:cubicBezTo>
                        <a:pt x="2760" y="18"/>
                        <a:pt x="2734" y="0"/>
                        <a:pt x="27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1"/>
                <p:cNvSpPr/>
                <p:nvPr/>
              </p:nvSpPr>
              <p:spPr>
                <a:xfrm>
                  <a:off x="314818" y="3272798"/>
                  <a:ext cx="179026" cy="117241"/>
                </a:xfrm>
                <a:custGeom>
                  <a:rect b="b" l="l" r="r" t="t"/>
                  <a:pathLst>
                    <a:path extrusionOk="0" h="1556" w="2376">
                      <a:moveTo>
                        <a:pt x="64" y="1"/>
                      </a:moveTo>
                      <a:cubicBezTo>
                        <a:pt x="46" y="1"/>
                        <a:pt x="29" y="8"/>
                        <a:pt x="18" y="19"/>
                      </a:cubicBezTo>
                      <a:cubicBezTo>
                        <a:pt x="1" y="45"/>
                        <a:pt x="9" y="80"/>
                        <a:pt x="36" y="98"/>
                      </a:cubicBezTo>
                      <a:lnTo>
                        <a:pt x="2280" y="1547"/>
                      </a:lnTo>
                      <a:cubicBezTo>
                        <a:pt x="2288" y="1556"/>
                        <a:pt x="2297" y="1556"/>
                        <a:pt x="2306" y="1556"/>
                      </a:cubicBezTo>
                      <a:cubicBezTo>
                        <a:pt x="2323" y="1556"/>
                        <a:pt x="2341" y="1547"/>
                        <a:pt x="2358" y="1530"/>
                      </a:cubicBezTo>
                      <a:cubicBezTo>
                        <a:pt x="2376" y="1503"/>
                        <a:pt x="2367" y="1469"/>
                        <a:pt x="2341" y="1451"/>
                      </a:cubicBezTo>
                      <a:lnTo>
                        <a:pt x="97" y="10"/>
                      </a:lnTo>
                      <a:cubicBezTo>
                        <a:pt x="87" y="4"/>
                        <a:pt x="75" y="1"/>
                        <a:pt x="6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1"/>
                <p:cNvSpPr/>
                <p:nvPr/>
              </p:nvSpPr>
              <p:spPr>
                <a:xfrm>
                  <a:off x="483900" y="3381451"/>
                  <a:ext cx="204719" cy="55305"/>
                </a:xfrm>
                <a:custGeom>
                  <a:rect b="b" l="l" r="r" t="t"/>
                  <a:pathLst>
                    <a:path extrusionOk="0" h="734" w="2717">
                      <a:moveTo>
                        <a:pt x="79" y="0"/>
                      </a:moveTo>
                      <a:cubicBezTo>
                        <a:pt x="44" y="0"/>
                        <a:pt x="18" y="18"/>
                        <a:pt x="9" y="44"/>
                      </a:cubicBezTo>
                      <a:cubicBezTo>
                        <a:pt x="1" y="70"/>
                        <a:pt x="27" y="105"/>
                        <a:pt x="53" y="114"/>
                      </a:cubicBezTo>
                      <a:lnTo>
                        <a:pt x="2646" y="734"/>
                      </a:lnTo>
                      <a:lnTo>
                        <a:pt x="2655" y="734"/>
                      </a:lnTo>
                      <a:cubicBezTo>
                        <a:pt x="2681" y="734"/>
                        <a:pt x="2707" y="716"/>
                        <a:pt x="2716" y="690"/>
                      </a:cubicBezTo>
                      <a:cubicBezTo>
                        <a:pt x="2716" y="664"/>
                        <a:pt x="2699" y="629"/>
                        <a:pt x="2673" y="629"/>
                      </a:cubicBezTo>
                      <a:lnTo>
                        <a:pt x="79" y="0"/>
                      </a:ln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1"/>
                <p:cNvSpPr/>
                <p:nvPr/>
              </p:nvSpPr>
              <p:spPr>
                <a:xfrm>
                  <a:off x="484578" y="3360881"/>
                  <a:ext cx="208637" cy="29159"/>
                </a:xfrm>
                <a:custGeom>
                  <a:rect b="b" l="l" r="r" t="t"/>
                  <a:pathLst>
                    <a:path extrusionOk="0" h="387" w="2769">
                      <a:moveTo>
                        <a:pt x="2717" y="1"/>
                      </a:moveTo>
                      <a:cubicBezTo>
                        <a:pt x="2714" y="1"/>
                        <a:pt x="2711" y="2"/>
                        <a:pt x="2707" y="3"/>
                      </a:cubicBezTo>
                      <a:lnTo>
                        <a:pt x="53" y="273"/>
                      </a:lnTo>
                      <a:cubicBezTo>
                        <a:pt x="18" y="273"/>
                        <a:pt x="0" y="308"/>
                        <a:pt x="0" y="334"/>
                      </a:cubicBezTo>
                      <a:cubicBezTo>
                        <a:pt x="0" y="361"/>
                        <a:pt x="27" y="387"/>
                        <a:pt x="53" y="387"/>
                      </a:cubicBezTo>
                      <a:lnTo>
                        <a:pt x="61" y="387"/>
                      </a:lnTo>
                      <a:lnTo>
                        <a:pt x="2716" y="107"/>
                      </a:lnTo>
                      <a:cubicBezTo>
                        <a:pt x="2751" y="107"/>
                        <a:pt x="2768" y="81"/>
                        <a:pt x="2768" y="55"/>
                      </a:cubicBezTo>
                      <a:cubicBezTo>
                        <a:pt x="2761" y="25"/>
                        <a:pt x="2740" y="1"/>
                        <a:pt x="2717"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1"/>
                <p:cNvSpPr/>
                <p:nvPr/>
              </p:nvSpPr>
              <p:spPr>
                <a:xfrm>
                  <a:off x="483900" y="3381451"/>
                  <a:ext cx="179026" cy="117165"/>
                </a:xfrm>
                <a:custGeom>
                  <a:rect b="b" l="l" r="r" t="t"/>
                  <a:pathLst>
                    <a:path extrusionOk="0" h="1555" w="2376">
                      <a:moveTo>
                        <a:pt x="67" y="0"/>
                      </a:moveTo>
                      <a:cubicBezTo>
                        <a:pt x="48" y="0"/>
                        <a:pt x="29" y="10"/>
                        <a:pt x="18" y="27"/>
                      </a:cubicBezTo>
                      <a:cubicBezTo>
                        <a:pt x="1" y="53"/>
                        <a:pt x="9" y="88"/>
                        <a:pt x="36" y="105"/>
                      </a:cubicBezTo>
                      <a:lnTo>
                        <a:pt x="2280" y="1546"/>
                      </a:lnTo>
                      <a:cubicBezTo>
                        <a:pt x="2288" y="1555"/>
                        <a:pt x="2297" y="1555"/>
                        <a:pt x="2306" y="1555"/>
                      </a:cubicBezTo>
                      <a:cubicBezTo>
                        <a:pt x="2323" y="1555"/>
                        <a:pt x="2341" y="1546"/>
                        <a:pt x="2358" y="1537"/>
                      </a:cubicBezTo>
                      <a:cubicBezTo>
                        <a:pt x="2376" y="1511"/>
                        <a:pt x="2367" y="1476"/>
                        <a:pt x="2341" y="1459"/>
                      </a:cubicBezTo>
                      <a:lnTo>
                        <a:pt x="97" y="9"/>
                      </a:lnTo>
                      <a:cubicBezTo>
                        <a:pt x="87" y="3"/>
                        <a:pt x="77"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1"/>
                <p:cNvSpPr/>
                <p:nvPr/>
              </p:nvSpPr>
              <p:spPr>
                <a:xfrm>
                  <a:off x="437184" y="3381451"/>
                  <a:ext cx="55983" cy="204041"/>
                </a:xfrm>
                <a:custGeom>
                  <a:rect b="b" l="l" r="r" t="t"/>
                  <a:pathLst>
                    <a:path extrusionOk="0" h="2708" w="743">
                      <a:moveTo>
                        <a:pt x="699" y="0"/>
                      </a:moveTo>
                      <a:cubicBezTo>
                        <a:pt x="664" y="0"/>
                        <a:pt x="638" y="18"/>
                        <a:pt x="629" y="44"/>
                      </a:cubicBezTo>
                      <a:lnTo>
                        <a:pt x="9" y="2637"/>
                      </a:lnTo>
                      <a:cubicBezTo>
                        <a:pt x="1" y="2672"/>
                        <a:pt x="18" y="2698"/>
                        <a:pt x="53" y="2707"/>
                      </a:cubicBezTo>
                      <a:lnTo>
                        <a:pt x="62" y="2707"/>
                      </a:lnTo>
                      <a:cubicBezTo>
                        <a:pt x="88" y="2707"/>
                        <a:pt x="114" y="2690"/>
                        <a:pt x="114" y="2664"/>
                      </a:cubicBezTo>
                      <a:lnTo>
                        <a:pt x="734"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1"/>
                <p:cNvSpPr/>
                <p:nvPr/>
              </p:nvSpPr>
              <p:spPr>
                <a:xfrm>
                  <a:off x="484578" y="3381451"/>
                  <a:ext cx="29009" cy="208637"/>
                </a:xfrm>
                <a:custGeom>
                  <a:rect b="b" l="l" r="r" t="t"/>
                  <a:pathLst>
                    <a:path extrusionOk="0" h="2769" w="385">
                      <a:moveTo>
                        <a:pt x="53" y="0"/>
                      </a:moveTo>
                      <a:cubicBezTo>
                        <a:pt x="18" y="0"/>
                        <a:pt x="0" y="35"/>
                        <a:pt x="0" y="61"/>
                      </a:cubicBezTo>
                      <a:lnTo>
                        <a:pt x="271" y="2716"/>
                      </a:lnTo>
                      <a:cubicBezTo>
                        <a:pt x="280" y="2751"/>
                        <a:pt x="297" y="2768"/>
                        <a:pt x="332" y="2768"/>
                      </a:cubicBezTo>
                      <a:cubicBezTo>
                        <a:pt x="367" y="2768"/>
                        <a:pt x="385" y="2733"/>
                        <a:pt x="385" y="2707"/>
                      </a:cubicBezTo>
                      <a:lnTo>
                        <a:pt x="114" y="53"/>
                      </a:lnTo>
                      <a:cubicBezTo>
                        <a:pt x="105" y="18"/>
                        <a:pt x="79" y="0"/>
                        <a:pt x="53"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1"/>
                <p:cNvSpPr/>
                <p:nvPr/>
              </p:nvSpPr>
              <p:spPr>
                <a:xfrm>
                  <a:off x="375323" y="3381451"/>
                  <a:ext cx="118522" cy="177669"/>
                </a:xfrm>
                <a:custGeom>
                  <a:rect b="b" l="l" r="r" t="t"/>
                  <a:pathLst>
                    <a:path extrusionOk="0" h="2358" w="1573">
                      <a:moveTo>
                        <a:pt x="1508" y="0"/>
                      </a:moveTo>
                      <a:cubicBezTo>
                        <a:pt x="1489" y="0"/>
                        <a:pt x="1470" y="10"/>
                        <a:pt x="1459" y="27"/>
                      </a:cubicBezTo>
                      <a:lnTo>
                        <a:pt x="10" y="2271"/>
                      </a:lnTo>
                      <a:cubicBezTo>
                        <a:pt x="1" y="2297"/>
                        <a:pt x="1" y="2332"/>
                        <a:pt x="27" y="2349"/>
                      </a:cubicBezTo>
                      <a:cubicBezTo>
                        <a:pt x="36" y="2358"/>
                        <a:pt x="53" y="2358"/>
                        <a:pt x="62" y="2358"/>
                      </a:cubicBezTo>
                      <a:cubicBezTo>
                        <a:pt x="80" y="2358"/>
                        <a:pt x="97" y="2349"/>
                        <a:pt x="106" y="2332"/>
                      </a:cubicBezTo>
                      <a:lnTo>
                        <a:pt x="1555" y="88"/>
                      </a:lnTo>
                      <a:cubicBezTo>
                        <a:pt x="1573" y="61"/>
                        <a:pt x="1564" y="27"/>
                        <a:pt x="1538" y="9"/>
                      </a:cubicBezTo>
                      <a:cubicBezTo>
                        <a:pt x="1528" y="3"/>
                        <a:pt x="1518" y="0"/>
                        <a:pt x="15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1"/>
                <p:cNvSpPr/>
                <p:nvPr/>
              </p:nvSpPr>
              <p:spPr>
                <a:xfrm>
                  <a:off x="483900" y="3186072"/>
                  <a:ext cx="55983" cy="203966"/>
                </a:xfrm>
                <a:custGeom>
                  <a:rect b="b" l="l" r="r" t="t"/>
                  <a:pathLst>
                    <a:path extrusionOk="0" h="2707" w="743">
                      <a:moveTo>
                        <a:pt x="699" y="0"/>
                      </a:moveTo>
                      <a:cubicBezTo>
                        <a:pt x="664" y="0"/>
                        <a:pt x="638" y="18"/>
                        <a:pt x="629" y="44"/>
                      </a:cubicBezTo>
                      <a:lnTo>
                        <a:pt x="9" y="2637"/>
                      </a:lnTo>
                      <a:cubicBezTo>
                        <a:pt x="1" y="2663"/>
                        <a:pt x="18" y="2698"/>
                        <a:pt x="53" y="2707"/>
                      </a:cubicBezTo>
                      <a:lnTo>
                        <a:pt x="62" y="2707"/>
                      </a:lnTo>
                      <a:cubicBezTo>
                        <a:pt x="88" y="2707"/>
                        <a:pt x="114" y="2689"/>
                        <a:pt x="114" y="2663"/>
                      </a:cubicBezTo>
                      <a:lnTo>
                        <a:pt x="743"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1"/>
                <p:cNvSpPr/>
                <p:nvPr/>
              </p:nvSpPr>
              <p:spPr>
                <a:xfrm>
                  <a:off x="463481" y="3181325"/>
                  <a:ext cx="29687" cy="208713"/>
                </a:xfrm>
                <a:custGeom>
                  <a:rect b="b" l="l" r="r" t="t"/>
                  <a:pathLst>
                    <a:path extrusionOk="0" h="2770" w="394">
                      <a:moveTo>
                        <a:pt x="67" y="0"/>
                      </a:moveTo>
                      <a:cubicBezTo>
                        <a:pt x="62" y="0"/>
                        <a:pt x="58" y="1"/>
                        <a:pt x="53" y="2"/>
                      </a:cubicBezTo>
                      <a:cubicBezTo>
                        <a:pt x="27" y="2"/>
                        <a:pt x="1" y="28"/>
                        <a:pt x="10" y="63"/>
                      </a:cubicBezTo>
                      <a:lnTo>
                        <a:pt x="280" y="2717"/>
                      </a:lnTo>
                      <a:cubicBezTo>
                        <a:pt x="280" y="2744"/>
                        <a:pt x="307" y="2770"/>
                        <a:pt x="333" y="2770"/>
                      </a:cubicBezTo>
                      <a:lnTo>
                        <a:pt x="341" y="2770"/>
                      </a:lnTo>
                      <a:cubicBezTo>
                        <a:pt x="376" y="2761"/>
                        <a:pt x="394" y="2735"/>
                        <a:pt x="394" y="2709"/>
                      </a:cubicBezTo>
                      <a:lnTo>
                        <a:pt x="114" y="54"/>
                      </a:lnTo>
                      <a:cubicBezTo>
                        <a:pt x="114" y="24"/>
                        <a:pt x="95"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1"/>
                <p:cNvSpPr/>
                <p:nvPr/>
              </p:nvSpPr>
              <p:spPr>
                <a:xfrm>
                  <a:off x="483900" y="3212293"/>
                  <a:ext cx="118522" cy="177745"/>
                </a:xfrm>
                <a:custGeom>
                  <a:rect b="b" l="l" r="r" t="t"/>
                  <a:pathLst>
                    <a:path extrusionOk="0" h="2359" w="1573">
                      <a:moveTo>
                        <a:pt x="1514" y="1"/>
                      </a:moveTo>
                      <a:cubicBezTo>
                        <a:pt x="1497" y="1"/>
                        <a:pt x="1479" y="11"/>
                        <a:pt x="1468" y="28"/>
                      </a:cubicBezTo>
                      <a:lnTo>
                        <a:pt x="18" y="2272"/>
                      </a:lnTo>
                      <a:cubicBezTo>
                        <a:pt x="1" y="2298"/>
                        <a:pt x="9" y="2333"/>
                        <a:pt x="36" y="2350"/>
                      </a:cubicBezTo>
                      <a:cubicBezTo>
                        <a:pt x="44" y="2359"/>
                        <a:pt x="53" y="2359"/>
                        <a:pt x="62" y="2359"/>
                      </a:cubicBezTo>
                      <a:cubicBezTo>
                        <a:pt x="79" y="2359"/>
                        <a:pt x="97" y="2350"/>
                        <a:pt x="114" y="2333"/>
                      </a:cubicBezTo>
                      <a:lnTo>
                        <a:pt x="1555" y="89"/>
                      </a:lnTo>
                      <a:cubicBezTo>
                        <a:pt x="1572" y="62"/>
                        <a:pt x="1564" y="28"/>
                        <a:pt x="1537" y="10"/>
                      </a:cubicBezTo>
                      <a:cubicBezTo>
                        <a:pt x="1531" y="4"/>
                        <a:pt x="1523" y="1"/>
                        <a:pt x="151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1"/>
                <p:cNvSpPr/>
                <p:nvPr/>
              </p:nvSpPr>
              <p:spPr>
                <a:xfrm>
                  <a:off x="320771" y="3255543"/>
                  <a:ext cx="193492" cy="220015"/>
                </a:xfrm>
                <a:custGeom>
                  <a:rect b="b" l="l" r="r" t="t"/>
                  <a:pathLst>
                    <a:path extrusionOk="0" h="2920" w="2568">
                      <a:moveTo>
                        <a:pt x="1289" y="1"/>
                      </a:moveTo>
                      <a:cubicBezTo>
                        <a:pt x="931" y="1"/>
                        <a:pt x="679" y="287"/>
                        <a:pt x="664" y="658"/>
                      </a:cubicBezTo>
                      <a:cubicBezTo>
                        <a:pt x="393" y="685"/>
                        <a:pt x="157" y="912"/>
                        <a:pt x="79" y="1217"/>
                      </a:cubicBezTo>
                      <a:cubicBezTo>
                        <a:pt x="0" y="1532"/>
                        <a:pt x="122" y="1837"/>
                        <a:pt x="349" y="1986"/>
                      </a:cubicBezTo>
                      <a:cubicBezTo>
                        <a:pt x="166" y="2379"/>
                        <a:pt x="323" y="2806"/>
                        <a:pt x="769" y="2920"/>
                      </a:cubicBezTo>
                      <a:lnTo>
                        <a:pt x="2078" y="2780"/>
                      </a:lnTo>
                      <a:lnTo>
                        <a:pt x="2515" y="1802"/>
                      </a:lnTo>
                      <a:lnTo>
                        <a:pt x="2567" y="737"/>
                      </a:lnTo>
                      <a:lnTo>
                        <a:pt x="1458" y="21"/>
                      </a:lnTo>
                      <a:cubicBezTo>
                        <a:pt x="1400" y="7"/>
                        <a:pt x="1343" y="1"/>
                        <a:pt x="1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1"/>
                <p:cNvSpPr/>
                <p:nvPr/>
              </p:nvSpPr>
              <p:spPr>
                <a:xfrm>
                  <a:off x="390468" y="3291937"/>
                  <a:ext cx="151448" cy="177820"/>
                </a:xfrm>
                <a:custGeom>
                  <a:rect b="b" l="l" r="r" t="t"/>
                  <a:pathLst>
                    <a:path extrusionOk="0" h="2360" w="2010">
                      <a:moveTo>
                        <a:pt x="1130" y="0"/>
                      </a:moveTo>
                      <a:cubicBezTo>
                        <a:pt x="707" y="0"/>
                        <a:pt x="290" y="403"/>
                        <a:pt x="158" y="979"/>
                      </a:cubicBezTo>
                      <a:cubicBezTo>
                        <a:pt x="1" y="1616"/>
                        <a:pt x="254" y="2227"/>
                        <a:pt x="725" y="2341"/>
                      </a:cubicBezTo>
                      <a:cubicBezTo>
                        <a:pt x="777" y="2353"/>
                        <a:pt x="828" y="2359"/>
                        <a:pt x="879" y="2359"/>
                      </a:cubicBezTo>
                      <a:cubicBezTo>
                        <a:pt x="1303" y="2359"/>
                        <a:pt x="1719" y="1957"/>
                        <a:pt x="1852" y="1380"/>
                      </a:cubicBezTo>
                      <a:cubicBezTo>
                        <a:pt x="2009" y="743"/>
                        <a:pt x="1756" y="132"/>
                        <a:pt x="1284" y="18"/>
                      </a:cubicBezTo>
                      <a:cubicBezTo>
                        <a:pt x="1233" y="6"/>
                        <a:pt x="1182" y="0"/>
                        <a:pt x="1130"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1"/>
                <p:cNvSpPr/>
                <p:nvPr/>
              </p:nvSpPr>
              <p:spPr>
                <a:xfrm>
                  <a:off x="347746" y="3350332"/>
                  <a:ext cx="154688" cy="41743"/>
                </a:xfrm>
                <a:custGeom>
                  <a:rect b="b" l="l" r="r" t="t"/>
                  <a:pathLst>
                    <a:path extrusionOk="0" h="554" w="2053">
                      <a:moveTo>
                        <a:pt x="48" y="1"/>
                      </a:moveTo>
                      <a:cubicBezTo>
                        <a:pt x="29" y="1"/>
                        <a:pt x="16" y="15"/>
                        <a:pt x="9" y="29"/>
                      </a:cubicBezTo>
                      <a:cubicBezTo>
                        <a:pt x="0" y="55"/>
                        <a:pt x="18" y="73"/>
                        <a:pt x="35" y="82"/>
                      </a:cubicBezTo>
                      <a:lnTo>
                        <a:pt x="2000" y="553"/>
                      </a:lnTo>
                      <a:lnTo>
                        <a:pt x="2008" y="553"/>
                      </a:lnTo>
                      <a:cubicBezTo>
                        <a:pt x="2026" y="553"/>
                        <a:pt x="2043" y="536"/>
                        <a:pt x="2052" y="518"/>
                      </a:cubicBezTo>
                      <a:cubicBezTo>
                        <a:pt x="2052" y="501"/>
                        <a:pt x="2043" y="474"/>
                        <a:pt x="2017" y="474"/>
                      </a:cubicBezTo>
                      <a:lnTo>
                        <a:pt x="61" y="3"/>
                      </a:lnTo>
                      <a:cubicBezTo>
                        <a:pt x="57" y="1"/>
                        <a:pt x="52" y="1"/>
                        <a:pt x="48"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1"/>
                <p:cNvSpPr/>
                <p:nvPr/>
              </p:nvSpPr>
              <p:spPr>
                <a:xfrm>
                  <a:off x="360254" y="3385821"/>
                  <a:ext cx="142181" cy="45661"/>
                </a:xfrm>
                <a:custGeom>
                  <a:rect b="b" l="l" r="r" t="t"/>
                  <a:pathLst>
                    <a:path extrusionOk="0" h="606" w="1887">
                      <a:moveTo>
                        <a:pt x="1848" y="0"/>
                      </a:moveTo>
                      <a:cubicBezTo>
                        <a:pt x="1843" y="0"/>
                        <a:pt x="1838" y="1"/>
                        <a:pt x="1834" y="3"/>
                      </a:cubicBezTo>
                      <a:lnTo>
                        <a:pt x="35" y="527"/>
                      </a:lnTo>
                      <a:cubicBezTo>
                        <a:pt x="9" y="536"/>
                        <a:pt x="0" y="554"/>
                        <a:pt x="0" y="580"/>
                      </a:cubicBezTo>
                      <a:cubicBezTo>
                        <a:pt x="9" y="597"/>
                        <a:pt x="26" y="606"/>
                        <a:pt x="44" y="606"/>
                      </a:cubicBezTo>
                      <a:lnTo>
                        <a:pt x="52" y="606"/>
                      </a:lnTo>
                      <a:lnTo>
                        <a:pt x="1851" y="82"/>
                      </a:lnTo>
                      <a:cubicBezTo>
                        <a:pt x="1877" y="73"/>
                        <a:pt x="1886" y="47"/>
                        <a:pt x="1886" y="30"/>
                      </a:cubicBezTo>
                      <a:cubicBezTo>
                        <a:pt x="1880" y="10"/>
                        <a:pt x="1863" y="0"/>
                        <a:pt x="1848"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1"/>
                <p:cNvSpPr/>
                <p:nvPr/>
              </p:nvSpPr>
              <p:spPr>
                <a:xfrm>
                  <a:off x="392427" y="3288998"/>
                  <a:ext cx="110007" cy="103075"/>
                </a:xfrm>
                <a:custGeom>
                  <a:rect b="b" l="l" r="r" t="t"/>
                  <a:pathLst>
                    <a:path extrusionOk="0" h="1368" w="1460">
                      <a:moveTo>
                        <a:pt x="49" y="1"/>
                      </a:moveTo>
                      <a:cubicBezTo>
                        <a:pt x="38" y="1"/>
                        <a:pt x="27" y="5"/>
                        <a:pt x="18" y="14"/>
                      </a:cubicBezTo>
                      <a:cubicBezTo>
                        <a:pt x="1" y="31"/>
                        <a:pt x="10" y="57"/>
                        <a:pt x="18" y="66"/>
                      </a:cubicBezTo>
                      <a:lnTo>
                        <a:pt x="1389" y="1350"/>
                      </a:lnTo>
                      <a:cubicBezTo>
                        <a:pt x="1398" y="1358"/>
                        <a:pt x="1407" y="1367"/>
                        <a:pt x="1415" y="1367"/>
                      </a:cubicBezTo>
                      <a:cubicBezTo>
                        <a:pt x="1424" y="1367"/>
                        <a:pt x="1442" y="1358"/>
                        <a:pt x="1442" y="1350"/>
                      </a:cubicBezTo>
                      <a:cubicBezTo>
                        <a:pt x="1459" y="1332"/>
                        <a:pt x="1459" y="1315"/>
                        <a:pt x="1442" y="1297"/>
                      </a:cubicBezTo>
                      <a:lnTo>
                        <a:pt x="80" y="14"/>
                      </a:lnTo>
                      <a:cubicBezTo>
                        <a:pt x="71" y="5"/>
                        <a:pt x="60" y="1"/>
                        <a:pt x="49"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1"/>
                <p:cNvSpPr/>
                <p:nvPr/>
              </p:nvSpPr>
              <p:spPr>
                <a:xfrm>
                  <a:off x="378639" y="3257126"/>
                  <a:ext cx="208637" cy="226570"/>
                </a:xfrm>
                <a:custGeom>
                  <a:rect b="b" l="l" r="r" t="t"/>
                  <a:pathLst>
                    <a:path extrusionOk="0" h="3007" w="2769">
                      <a:moveTo>
                        <a:pt x="690" y="0"/>
                      </a:moveTo>
                      <a:cubicBezTo>
                        <a:pt x="690" y="0"/>
                        <a:pt x="743" y="550"/>
                        <a:pt x="1415" y="952"/>
                      </a:cubicBezTo>
                      <a:cubicBezTo>
                        <a:pt x="1415" y="952"/>
                        <a:pt x="1144" y="1231"/>
                        <a:pt x="1057" y="1615"/>
                      </a:cubicBezTo>
                      <a:cubicBezTo>
                        <a:pt x="961" y="2008"/>
                        <a:pt x="1075" y="2375"/>
                        <a:pt x="1075" y="2375"/>
                      </a:cubicBezTo>
                      <a:cubicBezTo>
                        <a:pt x="289" y="2427"/>
                        <a:pt x="1" y="2899"/>
                        <a:pt x="1" y="2899"/>
                      </a:cubicBezTo>
                      <a:cubicBezTo>
                        <a:pt x="242" y="2957"/>
                        <a:pt x="553" y="3006"/>
                        <a:pt x="872" y="3006"/>
                      </a:cubicBezTo>
                      <a:cubicBezTo>
                        <a:pt x="1556" y="3006"/>
                        <a:pt x="2284" y="2783"/>
                        <a:pt x="2480" y="1956"/>
                      </a:cubicBezTo>
                      <a:cubicBezTo>
                        <a:pt x="2769" y="751"/>
                        <a:pt x="1450" y="183"/>
                        <a:pt x="6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1"/>
                <p:cNvSpPr/>
                <p:nvPr/>
              </p:nvSpPr>
              <p:spPr>
                <a:xfrm>
                  <a:off x="453007" y="2315872"/>
                  <a:ext cx="584923" cy="570381"/>
                </a:xfrm>
                <a:custGeom>
                  <a:rect b="b" l="l" r="r" t="t"/>
                  <a:pathLst>
                    <a:path extrusionOk="0" h="7570" w="7763">
                      <a:moveTo>
                        <a:pt x="3272" y="1"/>
                      </a:moveTo>
                      <a:cubicBezTo>
                        <a:pt x="2872" y="1"/>
                        <a:pt x="2494" y="223"/>
                        <a:pt x="2297" y="582"/>
                      </a:cubicBezTo>
                      <a:lnTo>
                        <a:pt x="2270" y="643"/>
                      </a:lnTo>
                      <a:cubicBezTo>
                        <a:pt x="2122" y="914"/>
                        <a:pt x="1851" y="1097"/>
                        <a:pt x="1546" y="1132"/>
                      </a:cubicBezTo>
                      <a:lnTo>
                        <a:pt x="1485" y="1141"/>
                      </a:lnTo>
                      <a:cubicBezTo>
                        <a:pt x="978" y="1202"/>
                        <a:pt x="568" y="1604"/>
                        <a:pt x="515" y="2119"/>
                      </a:cubicBezTo>
                      <a:cubicBezTo>
                        <a:pt x="454" y="2634"/>
                        <a:pt x="777" y="3106"/>
                        <a:pt x="1249" y="3289"/>
                      </a:cubicBezTo>
                      <a:cubicBezTo>
                        <a:pt x="1242" y="3289"/>
                        <a:pt x="1236" y="3289"/>
                        <a:pt x="1229" y="3289"/>
                      </a:cubicBezTo>
                      <a:cubicBezTo>
                        <a:pt x="730" y="3289"/>
                        <a:pt x="269" y="3610"/>
                        <a:pt x="140" y="4101"/>
                      </a:cubicBezTo>
                      <a:cubicBezTo>
                        <a:pt x="0" y="4607"/>
                        <a:pt x="236" y="5123"/>
                        <a:pt x="681" y="5367"/>
                      </a:cubicBezTo>
                      <a:lnTo>
                        <a:pt x="734" y="5402"/>
                      </a:lnTo>
                      <a:cubicBezTo>
                        <a:pt x="1013" y="5542"/>
                        <a:pt x="1196" y="5812"/>
                        <a:pt x="1231" y="6127"/>
                      </a:cubicBezTo>
                      <a:lnTo>
                        <a:pt x="1240" y="6188"/>
                      </a:lnTo>
                      <a:cubicBezTo>
                        <a:pt x="1301" y="6694"/>
                        <a:pt x="1703" y="7096"/>
                        <a:pt x="2218" y="7157"/>
                      </a:cubicBezTo>
                      <a:cubicBezTo>
                        <a:pt x="2256" y="7161"/>
                        <a:pt x="2293" y="7163"/>
                        <a:pt x="2330" y="7163"/>
                      </a:cubicBezTo>
                      <a:cubicBezTo>
                        <a:pt x="2800" y="7163"/>
                        <a:pt x="3218" y="6860"/>
                        <a:pt x="3388" y="6415"/>
                      </a:cubicBezTo>
                      <a:lnTo>
                        <a:pt x="3388" y="6415"/>
                      </a:lnTo>
                      <a:cubicBezTo>
                        <a:pt x="3379" y="6930"/>
                        <a:pt x="3702" y="7393"/>
                        <a:pt x="4200" y="7533"/>
                      </a:cubicBezTo>
                      <a:cubicBezTo>
                        <a:pt x="4294" y="7557"/>
                        <a:pt x="4390" y="7569"/>
                        <a:pt x="4484" y="7569"/>
                      </a:cubicBezTo>
                      <a:cubicBezTo>
                        <a:pt x="4886" y="7569"/>
                        <a:pt x="5268" y="7350"/>
                        <a:pt x="5466" y="6982"/>
                      </a:cubicBezTo>
                      <a:lnTo>
                        <a:pt x="5492" y="6930"/>
                      </a:lnTo>
                      <a:cubicBezTo>
                        <a:pt x="5641" y="6659"/>
                        <a:pt x="5912" y="6476"/>
                        <a:pt x="6217" y="6441"/>
                      </a:cubicBezTo>
                      <a:lnTo>
                        <a:pt x="6287" y="6432"/>
                      </a:lnTo>
                      <a:cubicBezTo>
                        <a:pt x="6793" y="6371"/>
                        <a:pt x="7195" y="5970"/>
                        <a:pt x="7256" y="5454"/>
                      </a:cubicBezTo>
                      <a:cubicBezTo>
                        <a:pt x="7309" y="4939"/>
                        <a:pt x="6994" y="4459"/>
                        <a:pt x="6514" y="4284"/>
                      </a:cubicBezTo>
                      <a:lnTo>
                        <a:pt x="6514" y="4284"/>
                      </a:lnTo>
                      <a:cubicBezTo>
                        <a:pt x="6521" y="4284"/>
                        <a:pt x="6527" y="4285"/>
                        <a:pt x="6534" y="4285"/>
                      </a:cubicBezTo>
                      <a:cubicBezTo>
                        <a:pt x="7033" y="4285"/>
                        <a:pt x="7494" y="3955"/>
                        <a:pt x="7632" y="3464"/>
                      </a:cubicBezTo>
                      <a:cubicBezTo>
                        <a:pt x="7763" y="2966"/>
                        <a:pt x="7536" y="2442"/>
                        <a:pt x="7082" y="2198"/>
                      </a:cubicBezTo>
                      <a:lnTo>
                        <a:pt x="7029" y="2171"/>
                      </a:lnTo>
                      <a:cubicBezTo>
                        <a:pt x="6759" y="2023"/>
                        <a:pt x="6575" y="1752"/>
                        <a:pt x="6531" y="1447"/>
                      </a:cubicBezTo>
                      <a:lnTo>
                        <a:pt x="6531" y="1385"/>
                      </a:lnTo>
                      <a:cubicBezTo>
                        <a:pt x="6470" y="879"/>
                        <a:pt x="6069" y="477"/>
                        <a:pt x="5545" y="416"/>
                      </a:cubicBezTo>
                      <a:cubicBezTo>
                        <a:pt x="5504" y="411"/>
                        <a:pt x="5462" y="409"/>
                        <a:pt x="5422" y="409"/>
                      </a:cubicBezTo>
                      <a:cubicBezTo>
                        <a:pt x="4962" y="409"/>
                        <a:pt x="4544" y="717"/>
                        <a:pt x="4384" y="1150"/>
                      </a:cubicBezTo>
                      <a:cubicBezTo>
                        <a:pt x="4392" y="643"/>
                        <a:pt x="4060" y="172"/>
                        <a:pt x="3563" y="41"/>
                      </a:cubicBezTo>
                      <a:cubicBezTo>
                        <a:pt x="3466" y="14"/>
                        <a:pt x="3368" y="1"/>
                        <a:pt x="32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1"/>
                <p:cNvSpPr/>
                <p:nvPr/>
              </p:nvSpPr>
              <p:spPr>
                <a:xfrm>
                  <a:off x="558269" y="2562186"/>
                  <a:ext cx="374402" cy="77834"/>
                </a:xfrm>
                <a:custGeom>
                  <a:rect b="b" l="l" r="r" t="t"/>
                  <a:pathLst>
                    <a:path extrusionOk="0" h="1033" w="4969">
                      <a:moveTo>
                        <a:pt x="61" y="0"/>
                      </a:moveTo>
                      <a:cubicBezTo>
                        <a:pt x="33" y="0"/>
                        <a:pt x="9" y="17"/>
                        <a:pt x="9" y="46"/>
                      </a:cubicBezTo>
                      <a:cubicBezTo>
                        <a:pt x="0" y="81"/>
                        <a:pt x="27" y="116"/>
                        <a:pt x="61" y="125"/>
                      </a:cubicBezTo>
                      <a:lnTo>
                        <a:pt x="4890" y="1033"/>
                      </a:lnTo>
                      <a:lnTo>
                        <a:pt x="4899" y="1033"/>
                      </a:lnTo>
                      <a:cubicBezTo>
                        <a:pt x="4934" y="1033"/>
                        <a:pt x="4960" y="1015"/>
                        <a:pt x="4960" y="989"/>
                      </a:cubicBezTo>
                      <a:cubicBezTo>
                        <a:pt x="4969" y="954"/>
                        <a:pt x="4951" y="919"/>
                        <a:pt x="4916" y="911"/>
                      </a:cubicBezTo>
                      <a:lnTo>
                        <a:pt x="79" y="2"/>
                      </a:lnTo>
                      <a:cubicBezTo>
                        <a:pt x="73" y="1"/>
                        <a:pt x="67" y="0"/>
                        <a:pt x="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1"/>
                <p:cNvSpPr/>
                <p:nvPr/>
              </p:nvSpPr>
              <p:spPr>
                <a:xfrm>
                  <a:off x="706253" y="2414277"/>
                  <a:ext cx="79040" cy="373799"/>
                </a:xfrm>
                <a:custGeom>
                  <a:rect b="b" l="l" r="r" t="t"/>
                  <a:pathLst>
                    <a:path extrusionOk="0" h="4961" w="1049">
                      <a:moveTo>
                        <a:pt x="988" y="1"/>
                      </a:moveTo>
                      <a:cubicBezTo>
                        <a:pt x="953" y="1"/>
                        <a:pt x="926" y="18"/>
                        <a:pt x="918" y="53"/>
                      </a:cubicBezTo>
                      <a:lnTo>
                        <a:pt x="1" y="4882"/>
                      </a:lnTo>
                      <a:cubicBezTo>
                        <a:pt x="1" y="4917"/>
                        <a:pt x="18" y="4952"/>
                        <a:pt x="53" y="4960"/>
                      </a:cubicBezTo>
                      <a:lnTo>
                        <a:pt x="62" y="4960"/>
                      </a:lnTo>
                      <a:cubicBezTo>
                        <a:pt x="97" y="4960"/>
                        <a:pt x="123" y="4934"/>
                        <a:pt x="123" y="4908"/>
                      </a:cubicBezTo>
                      <a:lnTo>
                        <a:pt x="1040" y="79"/>
                      </a:lnTo>
                      <a:cubicBezTo>
                        <a:pt x="1049" y="45"/>
                        <a:pt x="1023" y="10"/>
                        <a:pt x="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1"/>
                <p:cNvSpPr/>
                <p:nvPr/>
              </p:nvSpPr>
              <p:spPr>
                <a:xfrm>
                  <a:off x="610862" y="2406516"/>
                  <a:ext cx="140222" cy="199294"/>
                </a:xfrm>
                <a:custGeom>
                  <a:rect b="b" l="l" r="r" t="t"/>
                  <a:pathLst>
                    <a:path extrusionOk="0" h="2645" w="1861">
                      <a:moveTo>
                        <a:pt x="75" y="1"/>
                      </a:moveTo>
                      <a:cubicBezTo>
                        <a:pt x="61" y="1"/>
                        <a:pt x="47" y="6"/>
                        <a:pt x="36" y="17"/>
                      </a:cubicBezTo>
                      <a:cubicBezTo>
                        <a:pt x="10" y="34"/>
                        <a:pt x="1" y="69"/>
                        <a:pt x="18" y="104"/>
                      </a:cubicBezTo>
                      <a:lnTo>
                        <a:pt x="1738" y="2619"/>
                      </a:lnTo>
                      <a:cubicBezTo>
                        <a:pt x="1747" y="2636"/>
                        <a:pt x="1765" y="2645"/>
                        <a:pt x="1791" y="2645"/>
                      </a:cubicBezTo>
                      <a:cubicBezTo>
                        <a:pt x="1800" y="2645"/>
                        <a:pt x="1817" y="2645"/>
                        <a:pt x="1826" y="2636"/>
                      </a:cubicBezTo>
                      <a:cubicBezTo>
                        <a:pt x="1852" y="2619"/>
                        <a:pt x="1861" y="2575"/>
                        <a:pt x="1843" y="2549"/>
                      </a:cubicBezTo>
                      <a:lnTo>
                        <a:pt x="123" y="25"/>
                      </a:lnTo>
                      <a:cubicBezTo>
                        <a:pt x="113" y="10"/>
                        <a:pt x="94"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1"/>
                <p:cNvSpPr/>
                <p:nvPr/>
              </p:nvSpPr>
              <p:spPr>
                <a:xfrm>
                  <a:off x="554954" y="2460089"/>
                  <a:ext cx="196130" cy="145722"/>
                </a:xfrm>
                <a:custGeom>
                  <a:rect b="b" l="l" r="r" t="t"/>
                  <a:pathLst>
                    <a:path extrusionOk="0" h="1934" w="2603">
                      <a:moveTo>
                        <a:pt x="69" y="1"/>
                      </a:moveTo>
                      <a:cubicBezTo>
                        <a:pt x="51" y="1"/>
                        <a:pt x="36" y="7"/>
                        <a:pt x="27" y="22"/>
                      </a:cubicBezTo>
                      <a:cubicBezTo>
                        <a:pt x="1" y="56"/>
                        <a:pt x="9" y="91"/>
                        <a:pt x="36" y="118"/>
                      </a:cubicBezTo>
                      <a:lnTo>
                        <a:pt x="2489" y="1925"/>
                      </a:lnTo>
                      <a:cubicBezTo>
                        <a:pt x="2507" y="1934"/>
                        <a:pt x="2515" y="1934"/>
                        <a:pt x="2533" y="1934"/>
                      </a:cubicBezTo>
                      <a:cubicBezTo>
                        <a:pt x="2550" y="1934"/>
                        <a:pt x="2568" y="1925"/>
                        <a:pt x="2585" y="1908"/>
                      </a:cubicBezTo>
                      <a:cubicBezTo>
                        <a:pt x="2603" y="1881"/>
                        <a:pt x="2594" y="1846"/>
                        <a:pt x="2568" y="1820"/>
                      </a:cubicBezTo>
                      <a:lnTo>
                        <a:pt x="114" y="13"/>
                      </a:lnTo>
                      <a:cubicBezTo>
                        <a:pt x="98" y="5"/>
                        <a:pt x="83" y="1"/>
                        <a:pt x="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1"/>
                <p:cNvSpPr/>
                <p:nvPr/>
              </p:nvSpPr>
              <p:spPr>
                <a:xfrm>
                  <a:off x="681313" y="2374041"/>
                  <a:ext cx="69772" cy="231769"/>
                </a:xfrm>
                <a:custGeom>
                  <a:rect b="b" l="l" r="r" t="t"/>
                  <a:pathLst>
                    <a:path extrusionOk="0" h="3076" w="926">
                      <a:moveTo>
                        <a:pt x="66" y="1"/>
                      </a:moveTo>
                      <a:cubicBezTo>
                        <a:pt x="62" y="1"/>
                        <a:pt x="57" y="1"/>
                        <a:pt x="53" y="2"/>
                      </a:cubicBezTo>
                      <a:cubicBezTo>
                        <a:pt x="18" y="11"/>
                        <a:pt x="0" y="46"/>
                        <a:pt x="9" y="81"/>
                      </a:cubicBezTo>
                      <a:lnTo>
                        <a:pt x="795" y="3032"/>
                      </a:lnTo>
                      <a:cubicBezTo>
                        <a:pt x="803" y="3058"/>
                        <a:pt x="821" y="3076"/>
                        <a:pt x="856" y="3076"/>
                      </a:cubicBezTo>
                      <a:lnTo>
                        <a:pt x="873" y="3076"/>
                      </a:lnTo>
                      <a:cubicBezTo>
                        <a:pt x="899" y="3067"/>
                        <a:pt x="926" y="3032"/>
                        <a:pt x="917" y="2997"/>
                      </a:cubicBezTo>
                      <a:lnTo>
                        <a:pt x="131" y="46"/>
                      </a:lnTo>
                      <a:cubicBezTo>
                        <a:pt x="124" y="23"/>
                        <a:pt x="96"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1"/>
                <p:cNvSpPr/>
                <p:nvPr/>
              </p:nvSpPr>
              <p:spPr>
                <a:xfrm>
                  <a:off x="739859" y="2596545"/>
                  <a:ext cx="140824" cy="199445"/>
                </a:xfrm>
                <a:custGeom>
                  <a:rect b="b" l="l" r="r" t="t"/>
                  <a:pathLst>
                    <a:path extrusionOk="0" h="2647" w="1869">
                      <a:moveTo>
                        <a:pt x="74" y="0"/>
                      </a:moveTo>
                      <a:cubicBezTo>
                        <a:pt x="64" y="0"/>
                        <a:pt x="53" y="3"/>
                        <a:pt x="44" y="9"/>
                      </a:cubicBezTo>
                      <a:cubicBezTo>
                        <a:pt x="9" y="27"/>
                        <a:pt x="0" y="70"/>
                        <a:pt x="26" y="97"/>
                      </a:cubicBezTo>
                      <a:lnTo>
                        <a:pt x="1738" y="2611"/>
                      </a:lnTo>
                      <a:cubicBezTo>
                        <a:pt x="1755" y="2629"/>
                        <a:pt x="1773" y="2646"/>
                        <a:pt x="1790" y="2646"/>
                      </a:cubicBezTo>
                      <a:cubicBezTo>
                        <a:pt x="1808" y="2646"/>
                        <a:pt x="1816" y="2637"/>
                        <a:pt x="1825" y="2629"/>
                      </a:cubicBezTo>
                      <a:cubicBezTo>
                        <a:pt x="1860" y="2611"/>
                        <a:pt x="1869" y="2568"/>
                        <a:pt x="1843" y="2541"/>
                      </a:cubicBezTo>
                      <a:lnTo>
                        <a:pt x="131" y="27"/>
                      </a:lnTo>
                      <a:cubicBezTo>
                        <a:pt x="114" y="10"/>
                        <a:pt x="94"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1"/>
                <p:cNvSpPr/>
                <p:nvPr/>
              </p:nvSpPr>
              <p:spPr>
                <a:xfrm>
                  <a:off x="740461" y="2596319"/>
                  <a:ext cx="195527" cy="146325"/>
                </a:xfrm>
                <a:custGeom>
                  <a:rect b="b" l="l" r="r" t="t"/>
                  <a:pathLst>
                    <a:path extrusionOk="0" h="1942" w="2595">
                      <a:moveTo>
                        <a:pt x="67" y="1"/>
                      </a:moveTo>
                      <a:cubicBezTo>
                        <a:pt x="48" y="1"/>
                        <a:pt x="29" y="9"/>
                        <a:pt x="18" y="30"/>
                      </a:cubicBezTo>
                      <a:cubicBezTo>
                        <a:pt x="1" y="56"/>
                        <a:pt x="1" y="91"/>
                        <a:pt x="27" y="117"/>
                      </a:cubicBezTo>
                      <a:lnTo>
                        <a:pt x="2489" y="1924"/>
                      </a:lnTo>
                      <a:cubicBezTo>
                        <a:pt x="2498" y="1933"/>
                        <a:pt x="2516" y="1933"/>
                        <a:pt x="2524" y="1933"/>
                      </a:cubicBezTo>
                      <a:lnTo>
                        <a:pt x="2524" y="1942"/>
                      </a:lnTo>
                      <a:cubicBezTo>
                        <a:pt x="2542" y="1942"/>
                        <a:pt x="2568" y="1924"/>
                        <a:pt x="2577" y="1916"/>
                      </a:cubicBezTo>
                      <a:cubicBezTo>
                        <a:pt x="2594" y="1881"/>
                        <a:pt x="2594" y="1846"/>
                        <a:pt x="2559" y="1820"/>
                      </a:cubicBezTo>
                      <a:lnTo>
                        <a:pt x="106" y="12"/>
                      </a:lnTo>
                      <a:cubicBezTo>
                        <a:pt x="95" y="5"/>
                        <a:pt x="81"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1"/>
                <p:cNvSpPr/>
                <p:nvPr/>
              </p:nvSpPr>
              <p:spPr>
                <a:xfrm>
                  <a:off x="740461" y="2596395"/>
                  <a:ext cx="69847" cy="231844"/>
                </a:xfrm>
                <a:custGeom>
                  <a:rect b="b" l="l" r="r" t="t"/>
                  <a:pathLst>
                    <a:path extrusionOk="0" h="3077" w="927">
                      <a:moveTo>
                        <a:pt x="71" y="0"/>
                      </a:moveTo>
                      <a:cubicBezTo>
                        <a:pt x="65" y="0"/>
                        <a:pt x="59" y="1"/>
                        <a:pt x="53" y="3"/>
                      </a:cubicBezTo>
                      <a:cubicBezTo>
                        <a:pt x="18" y="11"/>
                        <a:pt x="1" y="46"/>
                        <a:pt x="10" y="81"/>
                      </a:cubicBezTo>
                      <a:lnTo>
                        <a:pt x="796" y="3024"/>
                      </a:lnTo>
                      <a:cubicBezTo>
                        <a:pt x="804" y="3059"/>
                        <a:pt x="830" y="3076"/>
                        <a:pt x="857" y="3076"/>
                      </a:cubicBezTo>
                      <a:lnTo>
                        <a:pt x="874" y="3076"/>
                      </a:lnTo>
                      <a:cubicBezTo>
                        <a:pt x="909" y="3067"/>
                        <a:pt x="927" y="3032"/>
                        <a:pt x="918" y="2997"/>
                      </a:cubicBezTo>
                      <a:lnTo>
                        <a:pt x="132" y="46"/>
                      </a:lnTo>
                      <a:cubicBezTo>
                        <a:pt x="125" y="17"/>
                        <a:pt x="99" y="0"/>
                        <a:pt x="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1"/>
                <p:cNvSpPr/>
                <p:nvPr/>
              </p:nvSpPr>
              <p:spPr>
                <a:xfrm>
                  <a:off x="550357" y="2596319"/>
                  <a:ext cx="200726" cy="139091"/>
                </a:xfrm>
                <a:custGeom>
                  <a:rect b="b" l="l" r="r" t="t"/>
                  <a:pathLst>
                    <a:path extrusionOk="0" h="1846" w="2664">
                      <a:moveTo>
                        <a:pt x="2595" y="1"/>
                      </a:moveTo>
                      <a:cubicBezTo>
                        <a:pt x="2582" y="1"/>
                        <a:pt x="2570" y="5"/>
                        <a:pt x="2559" y="12"/>
                      </a:cubicBezTo>
                      <a:lnTo>
                        <a:pt x="35" y="1732"/>
                      </a:lnTo>
                      <a:cubicBezTo>
                        <a:pt x="9" y="1750"/>
                        <a:pt x="1" y="1785"/>
                        <a:pt x="18" y="1820"/>
                      </a:cubicBezTo>
                      <a:cubicBezTo>
                        <a:pt x="35" y="1837"/>
                        <a:pt x="53" y="1846"/>
                        <a:pt x="70" y="1846"/>
                      </a:cubicBezTo>
                      <a:cubicBezTo>
                        <a:pt x="88" y="1846"/>
                        <a:pt x="97" y="1837"/>
                        <a:pt x="105" y="1837"/>
                      </a:cubicBezTo>
                      <a:lnTo>
                        <a:pt x="2629" y="117"/>
                      </a:lnTo>
                      <a:cubicBezTo>
                        <a:pt x="2655" y="100"/>
                        <a:pt x="2664" y="56"/>
                        <a:pt x="2646" y="30"/>
                      </a:cubicBezTo>
                      <a:cubicBezTo>
                        <a:pt x="2631" y="9"/>
                        <a:pt x="2613" y="1"/>
                        <a:pt x="25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1"/>
                <p:cNvSpPr/>
                <p:nvPr/>
              </p:nvSpPr>
              <p:spPr>
                <a:xfrm>
                  <a:off x="603629" y="2596319"/>
                  <a:ext cx="147455" cy="195075"/>
                </a:xfrm>
                <a:custGeom>
                  <a:rect b="b" l="l" r="r" t="t"/>
                  <a:pathLst>
                    <a:path extrusionOk="0" h="2589" w="1957">
                      <a:moveTo>
                        <a:pt x="1883" y="1"/>
                      </a:moveTo>
                      <a:cubicBezTo>
                        <a:pt x="1864" y="1"/>
                        <a:pt x="1845" y="9"/>
                        <a:pt x="1834" y="30"/>
                      </a:cubicBezTo>
                      <a:lnTo>
                        <a:pt x="27" y="2483"/>
                      </a:lnTo>
                      <a:cubicBezTo>
                        <a:pt x="1" y="2510"/>
                        <a:pt x="10" y="2553"/>
                        <a:pt x="36" y="2571"/>
                      </a:cubicBezTo>
                      <a:cubicBezTo>
                        <a:pt x="44" y="2579"/>
                        <a:pt x="62" y="2588"/>
                        <a:pt x="71" y="2588"/>
                      </a:cubicBezTo>
                      <a:cubicBezTo>
                        <a:pt x="97" y="2588"/>
                        <a:pt x="114" y="2579"/>
                        <a:pt x="123" y="2562"/>
                      </a:cubicBezTo>
                      <a:lnTo>
                        <a:pt x="1939" y="100"/>
                      </a:lnTo>
                      <a:cubicBezTo>
                        <a:pt x="1957" y="73"/>
                        <a:pt x="1948" y="38"/>
                        <a:pt x="1922" y="12"/>
                      </a:cubicBezTo>
                      <a:cubicBezTo>
                        <a:pt x="1911" y="5"/>
                        <a:pt x="1897" y="1"/>
                        <a:pt x="18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1"/>
                <p:cNvSpPr/>
                <p:nvPr/>
              </p:nvSpPr>
              <p:spPr>
                <a:xfrm>
                  <a:off x="518108" y="2596395"/>
                  <a:ext cx="232974" cy="68642"/>
                </a:xfrm>
                <a:custGeom>
                  <a:rect b="b" l="l" r="r" t="t"/>
                  <a:pathLst>
                    <a:path extrusionOk="0" h="911" w="3092">
                      <a:moveTo>
                        <a:pt x="3022" y="0"/>
                      </a:moveTo>
                      <a:cubicBezTo>
                        <a:pt x="3016" y="0"/>
                        <a:pt x="3010" y="1"/>
                        <a:pt x="3004" y="3"/>
                      </a:cubicBezTo>
                      <a:lnTo>
                        <a:pt x="53" y="788"/>
                      </a:lnTo>
                      <a:cubicBezTo>
                        <a:pt x="18" y="797"/>
                        <a:pt x="1" y="832"/>
                        <a:pt x="9" y="867"/>
                      </a:cubicBezTo>
                      <a:cubicBezTo>
                        <a:pt x="18" y="893"/>
                        <a:pt x="44" y="911"/>
                        <a:pt x="71" y="911"/>
                      </a:cubicBezTo>
                      <a:lnTo>
                        <a:pt x="88" y="911"/>
                      </a:lnTo>
                      <a:lnTo>
                        <a:pt x="3039" y="125"/>
                      </a:lnTo>
                      <a:cubicBezTo>
                        <a:pt x="3065" y="116"/>
                        <a:pt x="3092" y="81"/>
                        <a:pt x="3083" y="46"/>
                      </a:cubicBezTo>
                      <a:cubicBezTo>
                        <a:pt x="3076" y="17"/>
                        <a:pt x="3050" y="0"/>
                        <a:pt x="30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1"/>
                <p:cNvSpPr/>
                <p:nvPr/>
              </p:nvSpPr>
              <p:spPr>
                <a:xfrm>
                  <a:off x="739859" y="2466946"/>
                  <a:ext cx="200726" cy="138865"/>
                </a:xfrm>
                <a:custGeom>
                  <a:rect b="b" l="l" r="r" t="t"/>
                  <a:pathLst>
                    <a:path extrusionOk="0" h="1843" w="2664">
                      <a:moveTo>
                        <a:pt x="2591" y="0"/>
                      </a:moveTo>
                      <a:cubicBezTo>
                        <a:pt x="2579" y="0"/>
                        <a:pt x="2568" y="3"/>
                        <a:pt x="2559" y="9"/>
                      </a:cubicBezTo>
                      <a:lnTo>
                        <a:pt x="44" y="1729"/>
                      </a:lnTo>
                      <a:cubicBezTo>
                        <a:pt x="9" y="1747"/>
                        <a:pt x="0" y="1790"/>
                        <a:pt x="26" y="1817"/>
                      </a:cubicBezTo>
                      <a:cubicBezTo>
                        <a:pt x="35" y="1834"/>
                        <a:pt x="53" y="1843"/>
                        <a:pt x="79" y="1843"/>
                      </a:cubicBezTo>
                      <a:cubicBezTo>
                        <a:pt x="88" y="1843"/>
                        <a:pt x="105" y="1843"/>
                        <a:pt x="114" y="1834"/>
                      </a:cubicBezTo>
                      <a:lnTo>
                        <a:pt x="2628" y="114"/>
                      </a:lnTo>
                      <a:cubicBezTo>
                        <a:pt x="2655" y="96"/>
                        <a:pt x="2663" y="53"/>
                        <a:pt x="2646" y="27"/>
                      </a:cubicBezTo>
                      <a:cubicBezTo>
                        <a:pt x="2635" y="10"/>
                        <a:pt x="2612" y="0"/>
                        <a:pt x="25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1"/>
                <p:cNvSpPr/>
                <p:nvPr/>
              </p:nvSpPr>
              <p:spPr>
                <a:xfrm>
                  <a:off x="740461" y="2411113"/>
                  <a:ext cx="146852" cy="194698"/>
                </a:xfrm>
                <a:custGeom>
                  <a:rect b="b" l="l" r="r" t="t"/>
                  <a:pathLst>
                    <a:path extrusionOk="0" h="2584" w="1949">
                      <a:moveTo>
                        <a:pt x="1877" y="1"/>
                      </a:moveTo>
                      <a:cubicBezTo>
                        <a:pt x="1859" y="1"/>
                        <a:pt x="1841" y="10"/>
                        <a:pt x="1826" y="25"/>
                      </a:cubicBezTo>
                      <a:lnTo>
                        <a:pt x="18" y="2488"/>
                      </a:lnTo>
                      <a:cubicBezTo>
                        <a:pt x="1" y="2514"/>
                        <a:pt x="1" y="2549"/>
                        <a:pt x="27" y="2575"/>
                      </a:cubicBezTo>
                      <a:cubicBezTo>
                        <a:pt x="45" y="2584"/>
                        <a:pt x="53" y="2584"/>
                        <a:pt x="71" y="2584"/>
                      </a:cubicBezTo>
                      <a:cubicBezTo>
                        <a:pt x="88" y="2584"/>
                        <a:pt x="106" y="2575"/>
                        <a:pt x="123" y="2558"/>
                      </a:cubicBezTo>
                      <a:lnTo>
                        <a:pt x="1931" y="104"/>
                      </a:lnTo>
                      <a:cubicBezTo>
                        <a:pt x="1948" y="78"/>
                        <a:pt x="1948" y="34"/>
                        <a:pt x="1913" y="17"/>
                      </a:cubicBezTo>
                      <a:cubicBezTo>
                        <a:pt x="1902" y="6"/>
                        <a:pt x="1890" y="1"/>
                        <a:pt x="18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1"/>
                <p:cNvSpPr/>
                <p:nvPr/>
              </p:nvSpPr>
              <p:spPr>
                <a:xfrm>
                  <a:off x="740461" y="2537171"/>
                  <a:ext cx="232372" cy="68642"/>
                </a:xfrm>
                <a:custGeom>
                  <a:rect b="b" l="l" r="r" t="t"/>
                  <a:pathLst>
                    <a:path extrusionOk="0" h="911" w="3084">
                      <a:moveTo>
                        <a:pt x="3014" y="0"/>
                      </a:moveTo>
                      <a:cubicBezTo>
                        <a:pt x="3008" y="0"/>
                        <a:pt x="3002" y="1"/>
                        <a:pt x="2996" y="3"/>
                      </a:cubicBezTo>
                      <a:lnTo>
                        <a:pt x="53" y="789"/>
                      </a:lnTo>
                      <a:cubicBezTo>
                        <a:pt x="18" y="797"/>
                        <a:pt x="1" y="832"/>
                        <a:pt x="10" y="867"/>
                      </a:cubicBezTo>
                      <a:cubicBezTo>
                        <a:pt x="18" y="893"/>
                        <a:pt x="36" y="911"/>
                        <a:pt x="71" y="911"/>
                      </a:cubicBezTo>
                      <a:lnTo>
                        <a:pt x="88" y="911"/>
                      </a:lnTo>
                      <a:lnTo>
                        <a:pt x="3031" y="125"/>
                      </a:lnTo>
                      <a:cubicBezTo>
                        <a:pt x="3066" y="116"/>
                        <a:pt x="3083" y="81"/>
                        <a:pt x="3074" y="46"/>
                      </a:cubicBezTo>
                      <a:cubicBezTo>
                        <a:pt x="3067" y="17"/>
                        <a:pt x="3042" y="0"/>
                        <a:pt x="30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1"/>
                <p:cNvSpPr/>
                <p:nvPr/>
              </p:nvSpPr>
              <p:spPr>
                <a:xfrm>
                  <a:off x="560906" y="2423018"/>
                  <a:ext cx="263189" cy="236139"/>
                </a:xfrm>
                <a:custGeom>
                  <a:rect b="b" l="l" r="r" t="t"/>
                  <a:pathLst>
                    <a:path extrusionOk="0" h="3134" w="3493">
                      <a:moveTo>
                        <a:pt x="2530" y="0"/>
                      </a:moveTo>
                      <a:cubicBezTo>
                        <a:pt x="2326" y="0"/>
                        <a:pt x="2116" y="92"/>
                        <a:pt x="1947" y="260"/>
                      </a:cubicBezTo>
                      <a:cubicBezTo>
                        <a:pt x="1828" y="171"/>
                        <a:pt x="1677" y="125"/>
                        <a:pt x="1519" y="125"/>
                      </a:cubicBezTo>
                      <a:cubicBezTo>
                        <a:pt x="1353" y="125"/>
                        <a:pt x="1178" y="175"/>
                        <a:pt x="1022" y="278"/>
                      </a:cubicBezTo>
                      <a:cubicBezTo>
                        <a:pt x="716" y="487"/>
                        <a:pt x="585" y="837"/>
                        <a:pt x="655" y="1134"/>
                      </a:cubicBezTo>
                      <a:cubicBezTo>
                        <a:pt x="201" y="1334"/>
                        <a:pt x="0" y="1815"/>
                        <a:pt x="297" y="2242"/>
                      </a:cubicBezTo>
                      <a:lnTo>
                        <a:pt x="1520" y="3133"/>
                      </a:lnTo>
                      <a:lnTo>
                        <a:pt x="2628" y="2644"/>
                      </a:lnTo>
                      <a:lnTo>
                        <a:pt x="3493" y="1788"/>
                      </a:lnTo>
                      <a:lnTo>
                        <a:pt x="3109" y="330"/>
                      </a:lnTo>
                      <a:cubicBezTo>
                        <a:pt x="2960" y="105"/>
                        <a:pt x="2748" y="0"/>
                        <a:pt x="25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1"/>
                <p:cNvSpPr/>
                <p:nvPr/>
              </p:nvSpPr>
              <p:spPr>
                <a:xfrm>
                  <a:off x="622089" y="2495955"/>
                  <a:ext cx="217151" cy="170285"/>
                </a:xfrm>
                <a:custGeom>
                  <a:rect b="b" l="l" r="r" t="t"/>
                  <a:pathLst>
                    <a:path extrusionOk="0" h="2260" w="2882">
                      <a:moveTo>
                        <a:pt x="1802" y="0"/>
                      </a:moveTo>
                      <a:cubicBezTo>
                        <a:pt x="1506" y="0"/>
                        <a:pt x="1178" y="101"/>
                        <a:pt x="882" y="305"/>
                      </a:cubicBezTo>
                      <a:cubicBezTo>
                        <a:pt x="253" y="724"/>
                        <a:pt x="0" y="1440"/>
                        <a:pt x="315" y="1894"/>
                      </a:cubicBezTo>
                      <a:cubicBezTo>
                        <a:pt x="479" y="2137"/>
                        <a:pt x="764" y="2260"/>
                        <a:pt x="1089" y="2260"/>
                      </a:cubicBezTo>
                      <a:cubicBezTo>
                        <a:pt x="1383" y="2260"/>
                        <a:pt x="1710" y="2159"/>
                        <a:pt x="2009" y="1955"/>
                      </a:cubicBezTo>
                      <a:cubicBezTo>
                        <a:pt x="2628" y="1528"/>
                        <a:pt x="2882" y="812"/>
                        <a:pt x="2567" y="358"/>
                      </a:cubicBezTo>
                      <a:cubicBezTo>
                        <a:pt x="2408" y="120"/>
                        <a:pt x="2124" y="0"/>
                        <a:pt x="1802"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1"/>
                <p:cNvSpPr/>
                <p:nvPr/>
              </p:nvSpPr>
              <p:spPr>
                <a:xfrm>
                  <a:off x="650345" y="2464535"/>
                  <a:ext cx="105336" cy="150544"/>
                </a:xfrm>
                <a:custGeom>
                  <a:rect b="b" l="l" r="r" t="t"/>
                  <a:pathLst>
                    <a:path extrusionOk="0" h="1998" w="1398">
                      <a:moveTo>
                        <a:pt x="51" y="1"/>
                      </a:moveTo>
                      <a:cubicBezTo>
                        <a:pt x="42" y="1"/>
                        <a:pt x="33" y="3"/>
                        <a:pt x="27" y="6"/>
                      </a:cubicBezTo>
                      <a:cubicBezTo>
                        <a:pt x="1" y="24"/>
                        <a:pt x="1" y="50"/>
                        <a:pt x="9" y="76"/>
                      </a:cubicBezTo>
                      <a:lnTo>
                        <a:pt x="1310" y="1980"/>
                      </a:lnTo>
                      <a:cubicBezTo>
                        <a:pt x="1319" y="1988"/>
                        <a:pt x="1337" y="1997"/>
                        <a:pt x="1345" y="1997"/>
                      </a:cubicBezTo>
                      <a:cubicBezTo>
                        <a:pt x="1354" y="1997"/>
                        <a:pt x="1372" y="1997"/>
                        <a:pt x="1372" y="1988"/>
                      </a:cubicBezTo>
                      <a:cubicBezTo>
                        <a:pt x="1398" y="1980"/>
                        <a:pt x="1398" y="1945"/>
                        <a:pt x="1389" y="1927"/>
                      </a:cubicBezTo>
                      <a:lnTo>
                        <a:pt x="88" y="24"/>
                      </a:lnTo>
                      <a:cubicBezTo>
                        <a:pt x="83" y="7"/>
                        <a:pt x="66" y="1"/>
                        <a:pt x="51"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1"/>
                <p:cNvSpPr/>
                <p:nvPr/>
              </p:nvSpPr>
              <p:spPr>
                <a:xfrm>
                  <a:off x="603026" y="2537321"/>
                  <a:ext cx="152654" cy="77759"/>
                </a:xfrm>
                <a:custGeom>
                  <a:rect b="b" l="l" r="r" t="t"/>
                  <a:pathLst>
                    <a:path extrusionOk="0" h="1032" w="2026">
                      <a:moveTo>
                        <a:pt x="43" y="0"/>
                      </a:moveTo>
                      <a:cubicBezTo>
                        <a:pt x="27" y="0"/>
                        <a:pt x="14" y="10"/>
                        <a:pt x="9" y="27"/>
                      </a:cubicBezTo>
                      <a:cubicBezTo>
                        <a:pt x="0" y="53"/>
                        <a:pt x="9" y="79"/>
                        <a:pt x="26" y="88"/>
                      </a:cubicBezTo>
                      <a:lnTo>
                        <a:pt x="1956" y="1031"/>
                      </a:lnTo>
                      <a:lnTo>
                        <a:pt x="1973" y="1031"/>
                      </a:lnTo>
                      <a:cubicBezTo>
                        <a:pt x="1991" y="1031"/>
                        <a:pt x="2008" y="1022"/>
                        <a:pt x="2017" y="1005"/>
                      </a:cubicBezTo>
                      <a:cubicBezTo>
                        <a:pt x="2026" y="987"/>
                        <a:pt x="2017" y="952"/>
                        <a:pt x="2000" y="944"/>
                      </a:cubicBezTo>
                      <a:lnTo>
                        <a:pt x="70" y="9"/>
                      </a:lnTo>
                      <a:cubicBezTo>
                        <a:pt x="61" y="3"/>
                        <a:pt x="51" y="0"/>
                        <a:pt x="43"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1"/>
                <p:cNvSpPr/>
                <p:nvPr/>
              </p:nvSpPr>
              <p:spPr>
                <a:xfrm>
                  <a:off x="735865" y="2447205"/>
                  <a:ext cx="19816" cy="167874"/>
                </a:xfrm>
                <a:custGeom>
                  <a:rect b="b" l="l" r="r" t="t"/>
                  <a:pathLst>
                    <a:path extrusionOk="0" h="2228" w="263">
                      <a:moveTo>
                        <a:pt x="44" y="0"/>
                      </a:moveTo>
                      <a:cubicBezTo>
                        <a:pt x="18" y="0"/>
                        <a:pt x="1" y="27"/>
                        <a:pt x="1" y="53"/>
                      </a:cubicBezTo>
                      <a:lnTo>
                        <a:pt x="167" y="2183"/>
                      </a:lnTo>
                      <a:cubicBezTo>
                        <a:pt x="167" y="2210"/>
                        <a:pt x="193" y="2227"/>
                        <a:pt x="210" y="2227"/>
                      </a:cubicBezTo>
                      <a:lnTo>
                        <a:pt x="219" y="2227"/>
                      </a:lnTo>
                      <a:cubicBezTo>
                        <a:pt x="245" y="2227"/>
                        <a:pt x="263" y="2201"/>
                        <a:pt x="263" y="2183"/>
                      </a:cubicBezTo>
                      <a:lnTo>
                        <a:pt x="88" y="44"/>
                      </a:lnTo>
                      <a:cubicBezTo>
                        <a:pt x="88" y="18"/>
                        <a:pt x="71" y="0"/>
                        <a:pt x="44"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1"/>
                <p:cNvSpPr/>
                <p:nvPr/>
              </p:nvSpPr>
              <p:spPr>
                <a:xfrm>
                  <a:off x="583285" y="2447883"/>
                  <a:ext cx="301390" cy="248647"/>
                </a:xfrm>
                <a:custGeom>
                  <a:rect b="b" l="l" r="r" t="t"/>
                  <a:pathLst>
                    <a:path extrusionOk="0" h="3300" w="4000">
                      <a:moveTo>
                        <a:pt x="2812" y="0"/>
                      </a:moveTo>
                      <a:cubicBezTo>
                        <a:pt x="2812" y="0"/>
                        <a:pt x="2436" y="498"/>
                        <a:pt x="2698" y="1354"/>
                      </a:cubicBezTo>
                      <a:lnTo>
                        <a:pt x="2698" y="1362"/>
                      </a:lnTo>
                      <a:cubicBezTo>
                        <a:pt x="2698" y="1362"/>
                        <a:pt x="2262" y="1389"/>
                        <a:pt x="1877" y="1650"/>
                      </a:cubicBezTo>
                      <a:cubicBezTo>
                        <a:pt x="1502" y="1904"/>
                        <a:pt x="1310" y="2305"/>
                        <a:pt x="1310" y="2305"/>
                      </a:cubicBezTo>
                      <a:cubicBezTo>
                        <a:pt x="872" y="1955"/>
                        <a:pt x="468" y="1889"/>
                        <a:pt x="228" y="1889"/>
                      </a:cubicBezTo>
                      <a:cubicBezTo>
                        <a:pt x="85" y="1889"/>
                        <a:pt x="0" y="1912"/>
                        <a:pt x="0" y="1912"/>
                      </a:cubicBezTo>
                      <a:cubicBezTo>
                        <a:pt x="387" y="2479"/>
                        <a:pt x="1139" y="3299"/>
                        <a:pt x="1998" y="3299"/>
                      </a:cubicBezTo>
                      <a:cubicBezTo>
                        <a:pt x="2264" y="3299"/>
                        <a:pt x="2541" y="3220"/>
                        <a:pt x="2820" y="3030"/>
                      </a:cubicBezTo>
                      <a:cubicBezTo>
                        <a:pt x="3999" y="2227"/>
                        <a:pt x="3318" y="734"/>
                        <a:pt x="2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1"/>
                <p:cNvSpPr/>
                <p:nvPr/>
              </p:nvSpPr>
              <p:spPr>
                <a:xfrm>
                  <a:off x="484578" y="2916324"/>
                  <a:ext cx="8590" cy="52668"/>
                </a:xfrm>
                <a:custGeom>
                  <a:rect b="b" l="l" r="r" t="t"/>
                  <a:pathLst>
                    <a:path extrusionOk="0" h="699" w="114">
                      <a:moveTo>
                        <a:pt x="53" y="0"/>
                      </a:moveTo>
                      <a:cubicBezTo>
                        <a:pt x="27" y="0"/>
                        <a:pt x="0" y="18"/>
                        <a:pt x="0" y="52"/>
                      </a:cubicBezTo>
                      <a:lnTo>
                        <a:pt x="0" y="646"/>
                      </a:lnTo>
                      <a:cubicBezTo>
                        <a:pt x="0" y="672"/>
                        <a:pt x="27" y="699"/>
                        <a:pt x="53" y="699"/>
                      </a:cubicBezTo>
                      <a:cubicBezTo>
                        <a:pt x="88" y="699"/>
                        <a:pt x="114" y="672"/>
                        <a:pt x="114" y="646"/>
                      </a:cubicBezTo>
                      <a:lnTo>
                        <a:pt x="114" y="52"/>
                      </a:lnTo>
                      <a:cubicBezTo>
                        <a:pt x="114" y="18"/>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1"/>
                <p:cNvSpPr/>
                <p:nvPr/>
              </p:nvSpPr>
              <p:spPr>
                <a:xfrm>
                  <a:off x="1092489" y="3283874"/>
                  <a:ext cx="29687" cy="76553"/>
                </a:xfrm>
                <a:custGeom>
                  <a:rect b="b" l="l" r="r" t="t"/>
                  <a:pathLst>
                    <a:path extrusionOk="0" h="1016" w="394">
                      <a:moveTo>
                        <a:pt x="57" y="1"/>
                      </a:moveTo>
                      <a:cubicBezTo>
                        <a:pt x="53" y="1"/>
                        <a:pt x="49" y="2"/>
                        <a:pt x="44" y="3"/>
                      </a:cubicBezTo>
                      <a:cubicBezTo>
                        <a:pt x="9" y="12"/>
                        <a:pt x="0" y="47"/>
                        <a:pt x="9" y="73"/>
                      </a:cubicBezTo>
                      <a:lnTo>
                        <a:pt x="280" y="981"/>
                      </a:lnTo>
                      <a:cubicBezTo>
                        <a:pt x="289" y="998"/>
                        <a:pt x="306" y="1016"/>
                        <a:pt x="332" y="1016"/>
                      </a:cubicBezTo>
                      <a:lnTo>
                        <a:pt x="350" y="1016"/>
                      </a:lnTo>
                      <a:cubicBezTo>
                        <a:pt x="376" y="1007"/>
                        <a:pt x="393" y="972"/>
                        <a:pt x="385" y="946"/>
                      </a:cubicBezTo>
                      <a:lnTo>
                        <a:pt x="105" y="47"/>
                      </a:lnTo>
                      <a:cubicBezTo>
                        <a:pt x="98" y="18"/>
                        <a:pt x="79"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1"/>
                <p:cNvSpPr/>
                <p:nvPr/>
              </p:nvSpPr>
              <p:spPr>
                <a:xfrm>
                  <a:off x="1126697" y="3145761"/>
                  <a:ext cx="50031" cy="141653"/>
                </a:xfrm>
                <a:custGeom>
                  <a:rect b="b" l="l" r="r" t="t"/>
                  <a:pathLst>
                    <a:path extrusionOk="0" h="1880" w="664">
                      <a:moveTo>
                        <a:pt x="59" y="0"/>
                      </a:moveTo>
                      <a:cubicBezTo>
                        <a:pt x="54" y="0"/>
                        <a:pt x="49" y="1"/>
                        <a:pt x="44" y="2"/>
                      </a:cubicBezTo>
                      <a:cubicBezTo>
                        <a:pt x="18" y="11"/>
                        <a:pt x="0" y="46"/>
                        <a:pt x="9" y="72"/>
                      </a:cubicBezTo>
                      <a:lnTo>
                        <a:pt x="551" y="1836"/>
                      </a:lnTo>
                      <a:cubicBezTo>
                        <a:pt x="559" y="1862"/>
                        <a:pt x="577" y="1880"/>
                        <a:pt x="603" y="1880"/>
                      </a:cubicBezTo>
                      <a:lnTo>
                        <a:pt x="620" y="1880"/>
                      </a:lnTo>
                      <a:cubicBezTo>
                        <a:pt x="647" y="1871"/>
                        <a:pt x="664" y="1836"/>
                        <a:pt x="655" y="1810"/>
                      </a:cubicBezTo>
                      <a:lnTo>
                        <a:pt x="114" y="37"/>
                      </a:lnTo>
                      <a:cubicBezTo>
                        <a:pt x="107" y="16"/>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1"/>
                <p:cNvSpPr/>
                <p:nvPr/>
              </p:nvSpPr>
              <p:spPr>
                <a:xfrm>
                  <a:off x="1186524" y="3089852"/>
                  <a:ext cx="44154" cy="123871"/>
                </a:xfrm>
                <a:custGeom>
                  <a:rect b="b" l="l" r="r" t="t"/>
                  <a:pathLst>
                    <a:path extrusionOk="0" h="1644" w="586">
                      <a:moveTo>
                        <a:pt x="59" y="0"/>
                      </a:moveTo>
                      <a:cubicBezTo>
                        <a:pt x="54" y="0"/>
                        <a:pt x="49" y="1"/>
                        <a:pt x="45" y="2"/>
                      </a:cubicBezTo>
                      <a:cubicBezTo>
                        <a:pt x="18" y="11"/>
                        <a:pt x="1" y="46"/>
                        <a:pt x="10" y="72"/>
                      </a:cubicBezTo>
                      <a:lnTo>
                        <a:pt x="481" y="1609"/>
                      </a:lnTo>
                      <a:cubicBezTo>
                        <a:pt x="481" y="1635"/>
                        <a:pt x="507" y="1644"/>
                        <a:pt x="534" y="1644"/>
                      </a:cubicBezTo>
                      <a:lnTo>
                        <a:pt x="542" y="1644"/>
                      </a:lnTo>
                      <a:cubicBezTo>
                        <a:pt x="577" y="1635"/>
                        <a:pt x="586" y="1609"/>
                        <a:pt x="577" y="1574"/>
                      </a:cubicBezTo>
                      <a:lnTo>
                        <a:pt x="114" y="46"/>
                      </a:lnTo>
                      <a:cubicBezTo>
                        <a:pt x="107" y="17"/>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1"/>
                <p:cNvSpPr/>
                <p:nvPr/>
              </p:nvSpPr>
              <p:spPr>
                <a:xfrm>
                  <a:off x="1240473" y="3016161"/>
                  <a:ext cx="44832" cy="124549"/>
                </a:xfrm>
                <a:custGeom>
                  <a:rect b="b" l="l" r="r" t="t"/>
                  <a:pathLst>
                    <a:path extrusionOk="0" h="1653" w="595">
                      <a:moveTo>
                        <a:pt x="67" y="0"/>
                      </a:moveTo>
                      <a:cubicBezTo>
                        <a:pt x="63" y="0"/>
                        <a:pt x="58" y="1"/>
                        <a:pt x="53" y="2"/>
                      </a:cubicBezTo>
                      <a:cubicBezTo>
                        <a:pt x="18" y="11"/>
                        <a:pt x="1" y="46"/>
                        <a:pt x="10" y="72"/>
                      </a:cubicBezTo>
                      <a:lnTo>
                        <a:pt x="481" y="1618"/>
                      </a:lnTo>
                      <a:cubicBezTo>
                        <a:pt x="490" y="1635"/>
                        <a:pt x="516" y="1653"/>
                        <a:pt x="534" y="1653"/>
                      </a:cubicBezTo>
                      <a:lnTo>
                        <a:pt x="551" y="1653"/>
                      </a:lnTo>
                      <a:cubicBezTo>
                        <a:pt x="577" y="1644"/>
                        <a:pt x="595" y="1609"/>
                        <a:pt x="586" y="1583"/>
                      </a:cubicBezTo>
                      <a:lnTo>
                        <a:pt x="114" y="37"/>
                      </a:lnTo>
                      <a:cubicBezTo>
                        <a:pt x="107" y="16"/>
                        <a:pt x="88"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1"/>
                <p:cNvSpPr/>
                <p:nvPr/>
              </p:nvSpPr>
              <p:spPr>
                <a:xfrm>
                  <a:off x="1308287" y="2986549"/>
                  <a:ext cx="35564" cy="94938"/>
                </a:xfrm>
                <a:custGeom>
                  <a:rect b="b" l="l" r="r" t="t"/>
                  <a:pathLst>
                    <a:path extrusionOk="0" h="1260" w="472">
                      <a:moveTo>
                        <a:pt x="62" y="0"/>
                      </a:moveTo>
                      <a:cubicBezTo>
                        <a:pt x="56" y="0"/>
                        <a:pt x="50" y="1"/>
                        <a:pt x="44" y="2"/>
                      </a:cubicBezTo>
                      <a:cubicBezTo>
                        <a:pt x="18" y="11"/>
                        <a:pt x="0" y="37"/>
                        <a:pt x="9" y="64"/>
                      </a:cubicBezTo>
                      <a:lnTo>
                        <a:pt x="367" y="1225"/>
                      </a:lnTo>
                      <a:cubicBezTo>
                        <a:pt x="367" y="1251"/>
                        <a:pt x="393" y="1260"/>
                        <a:pt x="419" y="1260"/>
                      </a:cubicBezTo>
                      <a:lnTo>
                        <a:pt x="428" y="1260"/>
                      </a:lnTo>
                      <a:cubicBezTo>
                        <a:pt x="463" y="1251"/>
                        <a:pt x="472" y="1225"/>
                        <a:pt x="463" y="1190"/>
                      </a:cubicBezTo>
                      <a:lnTo>
                        <a:pt x="114" y="37"/>
                      </a:lnTo>
                      <a:cubicBezTo>
                        <a:pt x="107" y="16"/>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1"/>
                <p:cNvSpPr/>
                <p:nvPr/>
              </p:nvSpPr>
              <p:spPr>
                <a:xfrm>
                  <a:off x="1176050" y="3394561"/>
                  <a:ext cx="117165" cy="13939"/>
                </a:xfrm>
                <a:custGeom>
                  <a:rect b="b" l="l" r="r" t="t"/>
                  <a:pathLst>
                    <a:path extrusionOk="0" h="185" w="1555">
                      <a:moveTo>
                        <a:pt x="61" y="1"/>
                      </a:moveTo>
                      <a:cubicBezTo>
                        <a:pt x="26" y="1"/>
                        <a:pt x="0" y="27"/>
                        <a:pt x="0" y="53"/>
                      </a:cubicBezTo>
                      <a:cubicBezTo>
                        <a:pt x="0" y="80"/>
                        <a:pt x="26" y="106"/>
                        <a:pt x="53" y="115"/>
                      </a:cubicBezTo>
                      <a:lnTo>
                        <a:pt x="1502" y="184"/>
                      </a:lnTo>
                      <a:cubicBezTo>
                        <a:pt x="1528" y="184"/>
                        <a:pt x="1555" y="158"/>
                        <a:pt x="1555" y="132"/>
                      </a:cubicBezTo>
                      <a:cubicBezTo>
                        <a:pt x="1555" y="97"/>
                        <a:pt x="1537" y="71"/>
                        <a:pt x="1502" y="71"/>
                      </a:cubicBezTo>
                      <a:lnTo>
                        <a:pt x="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1"/>
                <p:cNvSpPr/>
                <p:nvPr/>
              </p:nvSpPr>
              <p:spPr>
                <a:xfrm>
                  <a:off x="1222088" y="3325542"/>
                  <a:ext cx="179026" cy="16501"/>
                </a:xfrm>
                <a:custGeom>
                  <a:rect b="b" l="l" r="r" t="t"/>
                  <a:pathLst>
                    <a:path extrusionOk="0" h="219" w="2376">
                      <a:moveTo>
                        <a:pt x="62" y="0"/>
                      </a:moveTo>
                      <a:cubicBezTo>
                        <a:pt x="27" y="0"/>
                        <a:pt x="0" y="18"/>
                        <a:pt x="0" y="53"/>
                      </a:cubicBezTo>
                      <a:cubicBezTo>
                        <a:pt x="0" y="79"/>
                        <a:pt x="27" y="105"/>
                        <a:pt x="53" y="105"/>
                      </a:cubicBezTo>
                      <a:lnTo>
                        <a:pt x="2314" y="218"/>
                      </a:lnTo>
                      <a:cubicBezTo>
                        <a:pt x="2349" y="218"/>
                        <a:pt x="2367" y="201"/>
                        <a:pt x="2375" y="166"/>
                      </a:cubicBezTo>
                      <a:cubicBezTo>
                        <a:pt x="2375" y="140"/>
                        <a:pt x="2349" y="114"/>
                        <a:pt x="2323" y="114"/>
                      </a:cubicBezTo>
                      <a:lnTo>
                        <a:pt x="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1"/>
                <p:cNvSpPr/>
                <p:nvPr/>
              </p:nvSpPr>
              <p:spPr>
                <a:xfrm>
                  <a:off x="1269482" y="3261722"/>
                  <a:ext cx="184300" cy="16501"/>
                </a:xfrm>
                <a:custGeom>
                  <a:rect b="b" l="l" r="r" t="t"/>
                  <a:pathLst>
                    <a:path extrusionOk="0" h="219" w="2446">
                      <a:moveTo>
                        <a:pt x="53" y="0"/>
                      </a:moveTo>
                      <a:cubicBezTo>
                        <a:pt x="26" y="0"/>
                        <a:pt x="0" y="18"/>
                        <a:pt x="0" y="53"/>
                      </a:cubicBezTo>
                      <a:cubicBezTo>
                        <a:pt x="0" y="79"/>
                        <a:pt x="18" y="105"/>
                        <a:pt x="53" y="105"/>
                      </a:cubicBezTo>
                      <a:lnTo>
                        <a:pt x="2384" y="218"/>
                      </a:lnTo>
                      <a:cubicBezTo>
                        <a:pt x="2419" y="218"/>
                        <a:pt x="2436" y="201"/>
                        <a:pt x="2445" y="166"/>
                      </a:cubicBezTo>
                      <a:cubicBezTo>
                        <a:pt x="2445" y="140"/>
                        <a:pt x="2419" y="114"/>
                        <a:pt x="2393" y="114"/>
                      </a:cubicBezTo>
                      <a:lnTo>
                        <a:pt x="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1"/>
                <p:cNvSpPr/>
                <p:nvPr/>
              </p:nvSpPr>
              <p:spPr>
                <a:xfrm>
                  <a:off x="1316198" y="3197751"/>
                  <a:ext cx="171792" cy="15974"/>
                </a:xfrm>
                <a:custGeom>
                  <a:rect b="b" l="l" r="r" t="t"/>
                  <a:pathLst>
                    <a:path extrusionOk="0" h="212" w="2280">
                      <a:moveTo>
                        <a:pt x="48" y="1"/>
                      </a:moveTo>
                      <a:cubicBezTo>
                        <a:pt x="20" y="1"/>
                        <a:pt x="0" y="24"/>
                        <a:pt x="0" y="55"/>
                      </a:cubicBezTo>
                      <a:cubicBezTo>
                        <a:pt x="0" y="81"/>
                        <a:pt x="26" y="107"/>
                        <a:pt x="53" y="107"/>
                      </a:cubicBezTo>
                      <a:lnTo>
                        <a:pt x="2227" y="212"/>
                      </a:lnTo>
                      <a:cubicBezTo>
                        <a:pt x="2253" y="212"/>
                        <a:pt x="2279" y="194"/>
                        <a:pt x="2279" y="159"/>
                      </a:cubicBezTo>
                      <a:cubicBezTo>
                        <a:pt x="2279" y="133"/>
                        <a:pt x="2262" y="107"/>
                        <a:pt x="2227" y="107"/>
                      </a:cubicBezTo>
                      <a:lnTo>
                        <a:pt x="61" y="2"/>
                      </a:lnTo>
                      <a:cubicBezTo>
                        <a:pt x="57" y="1"/>
                        <a:pt x="52"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4" name="Google Shape;374;p11"/>
              <p:cNvSpPr/>
              <p:nvPr/>
            </p:nvSpPr>
            <p:spPr>
              <a:xfrm>
                <a:off x="764196" y="3578562"/>
                <a:ext cx="45435" cy="32550"/>
              </a:xfrm>
              <a:custGeom>
                <a:rect b="b" l="l" r="r" t="t"/>
                <a:pathLst>
                  <a:path extrusionOk="0" h="432" w="603">
                    <a:moveTo>
                      <a:pt x="57" y="0"/>
                    </a:moveTo>
                    <a:cubicBezTo>
                      <a:pt x="42" y="0"/>
                      <a:pt x="27" y="7"/>
                      <a:pt x="18" y="21"/>
                    </a:cubicBezTo>
                    <a:cubicBezTo>
                      <a:pt x="0" y="48"/>
                      <a:pt x="9" y="82"/>
                      <a:pt x="35" y="100"/>
                    </a:cubicBezTo>
                    <a:lnTo>
                      <a:pt x="515" y="423"/>
                    </a:lnTo>
                    <a:cubicBezTo>
                      <a:pt x="524" y="423"/>
                      <a:pt x="533" y="432"/>
                      <a:pt x="542" y="432"/>
                    </a:cubicBezTo>
                    <a:cubicBezTo>
                      <a:pt x="559" y="432"/>
                      <a:pt x="577" y="423"/>
                      <a:pt x="594" y="405"/>
                    </a:cubicBezTo>
                    <a:cubicBezTo>
                      <a:pt x="603" y="379"/>
                      <a:pt x="603" y="344"/>
                      <a:pt x="577" y="327"/>
                    </a:cubicBezTo>
                    <a:lnTo>
                      <a:pt x="88" y="13"/>
                    </a:lnTo>
                    <a:cubicBezTo>
                      <a:pt x="80" y="5"/>
                      <a:pt x="68" y="0"/>
                      <a:pt x="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1"/>
              <p:cNvSpPr/>
              <p:nvPr/>
            </p:nvSpPr>
            <p:spPr>
              <a:xfrm>
                <a:off x="908262" y="3165653"/>
                <a:ext cx="8665" cy="60579"/>
              </a:xfrm>
              <a:custGeom>
                <a:rect b="b" l="l" r="r" t="t"/>
                <a:pathLst>
                  <a:path extrusionOk="0" h="804" w="115">
                    <a:moveTo>
                      <a:pt x="53" y="0"/>
                    </a:moveTo>
                    <a:cubicBezTo>
                      <a:pt x="27" y="0"/>
                      <a:pt x="1" y="27"/>
                      <a:pt x="1" y="62"/>
                    </a:cubicBezTo>
                    <a:lnTo>
                      <a:pt x="1" y="751"/>
                    </a:lnTo>
                    <a:cubicBezTo>
                      <a:pt x="1" y="778"/>
                      <a:pt x="27" y="804"/>
                      <a:pt x="53" y="804"/>
                    </a:cubicBezTo>
                    <a:cubicBezTo>
                      <a:pt x="88" y="804"/>
                      <a:pt x="114" y="778"/>
                      <a:pt x="114" y="751"/>
                    </a:cubicBezTo>
                    <a:lnTo>
                      <a:pt x="114" y="62"/>
                    </a:lnTo>
                    <a:cubicBezTo>
                      <a:pt x="114" y="27"/>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1"/>
              <p:cNvSpPr/>
              <p:nvPr/>
            </p:nvSpPr>
            <p:spPr>
              <a:xfrm>
                <a:off x="846401" y="3067624"/>
                <a:ext cx="8665" cy="102021"/>
              </a:xfrm>
              <a:custGeom>
                <a:rect b="b" l="l" r="r" t="t"/>
                <a:pathLst>
                  <a:path extrusionOk="0" h="1354" w="115">
                    <a:moveTo>
                      <a:pt x="62" y="0"/>
                    </a:moveTo>
                    <a:cubicBezTo>
                      <a:pt x="27" y="0"/>
                      <a:pt x="1" y="18"/>
                      <a:pt x="1" y="53"/>
                    </a:cubicBezTo>
                    <a:lnTo>
                      <a:pt x="1" y="1301"/>
                    </a:lnTo>
                    <a:cubicBezTo>
                      <a:pt x="1" y="1336"/>
                      <a:pt x="27" y="1354"/>
                      <a:pt x="62" y="1354"/>
                    </a:cubicBezTo>
                    <a:cubicBezTo>
                      <a:pt x="88" y="1354"/>
                      <a:pt x="114" y="1336"/>
                      <a:pt x="114" y="1301"/>
                    </a:cubicBezTo>
                    <a:lnTo>
                      <a:pt x="114" y="53"/>
                    </a:lnTo>
                    <a:cubicBezTo>
                      <a:pt x="114" y="18"/>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1"/>
              <p:cNvSpPr/>
              <p:nvPr/>
            </p:nvSpPr>
            <p:spPr>
              <a:xfrm>
                <a:off x="772108" y="3017593"/>
                <a:ext cx="7911" cy="90869"/>
              </a:xfrm>
              <a:custGeom>
                <a:rect b="b" l="l" r="r" t="t"/>
                <a:pathLst>
                  <a:path extrusionOk="0" h="1206" w="105">
                    <a:moveTo>
                      <a:pt x="52" y="1"/>
                    </a:moveTo>
                    <a:cubicBezTo>
                      <a:pt x="18" y="1"/>
                      <a:pt x="0" y="27"/>
                      <a:pt x="0" y="62"/>
                    </a:cubicBezTo>
                    <a:lnTo>
                      <a:pt x="0" y="1153"/>
                    </a:lnTo>
                    <a:cubicBezTo>
                      <a:pt x="0" y="1188"/>
                      <a:pt x="18" y="1206"/>
                      <a:pt x="52" y="1206"/>
                    </a:cubicBezTo>
                    <a:cubicBezTo>
                      <a:pt x="79" y="1206"/>
                      <a:pt x="105" y="1188"/>
                      <a:pt x="105" y="1153"/>
                    </a:cubicBezTo>
                    <a:lnTo>
                      <a:pt x="105" y="62"/>
                    </a:lnTo>
                    <a:cubicBezTo>
                      <a:pt x="105" y="27"/>
                      <a:pt x="79" y="1"/>
                      <a:pt x="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1"/>
              <p:cNvSpPr/>
              <p:nvPr/>
            </p:nvSpPr>
            <p:spPr>
              <a:xfrm>
                <a:off x="686512" y="2955807"/>
                <a:ext cx="7987" cy="109254"/>
              </a:xfrm>
              <a:custGeom>
                <a:rect b="b" l="l" r="r" t="t"/>
                <a:pathLst>
                  <a:path extrusionOk="0" h="1450" w="106">
                    <a:moveTo>
                      <a:pt x="53" y="0"/>
                    </a:moveTo>
                    <a:cubicBezTo>
                      <a:pt x="18" y="0"/>
                      <a:pt x="1" y="26"/>
                      <a:pt x="1" y="61"/>
                    </a:cubicBezTo>
                    <a:lnTo>
                      <a:pt x="1" y="1388"/>
                    </a:lnTo>
                    <a:cubicBezTo>
                      <a:pt x="1" y="1423"/>
                      <a:pt x="18" y="1449"/>
                      <a:pt x="53" y="1449"/>
                    </a:cubicBezTo>
                    <a:cubicBezTo>
                      <a:pt x="80" y="1449"/>
                      <a:pt x="106" y="1423"/>
                      <a:pt x="106" y="1388"/>
                    </a:cubicBezTo>
                    <a:lnTo>
                      <a:pt x="106" y="61"/>
                    </a:lnTo>
                    <a:cubicBezTo>
                      <a:pt x="106" y="26"/>
                      <a:pt x="80"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1"/>
              <p:cNvSpPr/>
              <p:nvPr/>
            </p:nvSpPr>
            <p:spPr>
              <a:xfrm>
                <a:off x="597752" y="2944580"/>
                <a:ext cx="7911" cy="73765"/>
              </a:xfrm>
              <a:custGeom>
                <a:rect b="b" l="l" r="r" t="t"/>
                <a:pathLst>
                  <a:path extrusionOk="0" h="979" w="105">
                    <a:moveTo>
                      <a:pt x="53" y="1"/>
                    </a:moveTo>
                    <a:cubicBezTo>
                      <a:pt x="26" y="1"/>
                      <a:pt x="0" y="18"/>
                      <a:pt x="0" y="53"/>
                    </a:cubicBezTo>
                    <a:lnTo>
                      <a:pt x="0" y="926"/>
                    </a:lnTo>
                    <a:cubicBezTo>
                      <a:pt x="0" y="952"/>
                      <a:pt x="26" y="979"/>
                      <a:pt x="53" y="979"/>
                    </a:cubicBezTo>
                    <a:cubicBezTo>
                      <a:pt x="88" y="979"/>
                      <a:pt x="105" y="952"/>
                      <a:pt x="105" y="926"/>
                    </a:cubicBezTo>
                    <a:lnTo>
                      <a:pt x="105" y="53"/>
                    </a:lnTo>
                    <a:cubicBezTo>
                      <a:pt x="105" y="18"/>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0" name="Google Shape;380;p11"/>
            <p:cNvSpPr/>
            <p:nvPr/>
          </p:nvSpPr>
          <p:spPr>
            <a:xfrm>
              <a:off x="689149" y="3601845"/>
              <a:ext cx="47469" cy="33002"/>
            </a:xfrm>
            <a:custGeom>
              <a:rect b="b" l="l" r="r" t="t"/>
              <a:pathLst>
                <a:path extrusionOk="0" h="438" w="630">
                  <a:moveTo>
                    <a:pt x="67" y="0"/>
                  </a:moveTo>
                  <a:cubicBezTo>
                    <a:pt x="48" y="0"/>
                    <a:pt x="30" y="10"/>
                    <a:pt x="18" y="27"/>
                  </a:cubicBezTo>
                  <a:cubicBezTo>
                    <a:pt x="1" y="44"/>
                    <a:pt x="10" y="79"/>
                    <a:pt x="36" y="96"/>
                  </a:cubicBezTo>
                  <a:lnTo>
                    <a:pt x="542" y="428"/>
                  </a:lnTo>
                  <a:cubicBezTo>
                    <a:pt x="551" y="437"/>
                    <a:pt x="560" y="437"/>
                    <a:pt x="568" y="437"/>
                  </a:cubicBezTo>
                  <a:cubicBezTo>
                    <a:pt x="586" y="437"/>
                    <a:pt x="603" y="428"/>
                    <a:pt x="612" y="420"/>
                  </a:cubicBezTo>
                  <a:cubicBezTo>
                    <a:pt x="630" y="393"/>
                    <a:pt x="621" y="358"/>
                    <a:pt x="595" y="341"/>
                  </a:cubicBezTo>
                  <a:lnTo>
                    <a:pt x="97" y="9"/>
                  </a:lnTo>
                  <a:cubicBezTo>
                    <a:pt x="88" y="3"/>
                    <a:pt x="7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1"/>
            <p:cNvSpPr/>
            <p:nvPr/>
          </p:nvSpPr>
          <p:spPr>
            <a:xfrm>
              <a:off x="751688" y="3277470"/>
              <a:ext cx="125077" cy="39557"/>
            </a:xfrm>
            <a:custGeom>
              <a:rect b="b" l="l" r="r" t="t"/>
              <a:pathLst>
                <a:path extrusionOk="0" h="525" w="1660">
                  <a:moveTo>
                    <a:pt x="1590" y="1"/>
                  </a:moveTo>
                  <a:lnTo>
                    <a:pt x="44" y="420"/>
                  </a:lnTo>
                  <a:cubicBezTo>
                    <a:pt x="18" y="429"/>
                    <a:pt x="0" y="455"/>
                    <a:pt x="9" y="481"/>
                  </a:cubicBezTo>
                  <a:cubicBezTo>
                    <a:pt x="9" y="507"/>
                    <a:pt x="35" y="525"/>
                    <a:pt x="62" y="525"/>
                  </a:cubicBezTo>
                  <a:lnTo>
                    <a:pt x="70" y="525"/>
                  </a:lnTo>
                  <a:lnTo>
                    <a:pt x="1616" y="106"/>
                  </a:lnTo>
                  <a:cubicBezTo>
                    <a:pt x="1642" y="97"/>
                    <a:pt x="1659" y="71"/>
                    <a:pt x="1651" y="44"/>
                  </a:cubicBezTo>
                  <a:cubicBezTo>
                    <a:pt x="1651" y="18"/>
                    <a:pt x="1616" y="1"/>
                    <a:pt x="1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1"/>
            <p:cNvSpPr/>
            <p:nvPr/>
          </p:nvSpPr>
          <p:spPr>
            <a:xfrm>
              <a:off x="666846" y="3218095"/>
              <a:ext cx="142784" cy="44304"/>
            </a:xfrm>
            <a:custGeom>
              <a:rect b="b" l="l" r="r" t="t"/>
              <a:pathLst>
                <a:path extrusionOk="0" h="588" w="1895">
                  <a:moveTo>
                    <a:pt x="1839" y="1"/>
                  </a:moveTo>
                  <a:cubicBezTo>
                    <a:pt x="1834" y="1"/>
                    <a:pt x="1830" y="1"/>
                    <a:pt x="1825" y="3"/>
                  </a:cubicBezTo>
                  <a:lnTo>
                    <a:pt x="44" y="474"/>
                  </a:lnTo>
                  <a:cubicBezTo>
                    <a:pt x="9" y="483"/>
                    <a:pt x="0" y="518"/>
                    <a:pt x="0" y="544"/>
                  </a:cubicBezTo>
                  <a:cubicBezTo>
                    <a:pt x="9" y="570"/>
                    <a:pt x="35" y="588"/>
                    <a:pt x="52" y="588"/>
                  </a:cubicBezTo>
                  <a:cubicBezTo>
                    <a:pt x="61" y="588"/>
                    <a:pt x="70" y="579"/>
                    <a:pt x="70" y="579"/>
                  </a:cubicBezTo>
                  <a:lnTo>
                    <a:pt x="1851" y="108"/>
                  </a:lnTo>
                  <a:cubicBezTo>
                    <a:pt x="1877" y="99"/>
                    <a:pt x="1895" y="73"/>
                    <a:pt x="1886" y="38"/>
                  </a:cubicBezTo>
                  <a:cubicBezTo>
                    <a:pt x="1879" y="16"/>
                    <a:pt x="1860" y="1"/>
                    <a:pt x="18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3" name="Google Shape;383;p11"/>
          <p:cNvSpPr/>
          <p:nvPr/>
        </p:nvSpPr>
        <p:spPr>
          <a:xfrm flipH="1">
            <a:off x="7840374" y="1213407"/>
            <a:ext cx="332358" cy="280745"/>
          </a:xfrm>
          <a:custGeom>
            <a:rect b="b" l="l" r="r" t="t"/>
            <a:pathLst>
              <a:path extrusionOk="0" h="3726" w="4411">
                <a:moveTo>
                  <a:pt x="1192" y="1"/>
                </a:moveTo>
                <a:cubicBezTo>
                  <a:pt x="868" y="1"/>
                  <a:pt x="545" y="160"/>
                  <a:pt x="332" y="477"/>
                </a:cubicBezTo>
                <a:cubicBezTo>
                  <a:pt x="1" y="966"/>
                  <a:pt x="62" y="1656"/>
                  <a:pt x="481" y="2058"/>
                </a:cubicBezTo>
                <a:lnTo>
                  <a:pt x="2201" y="3725"/>
                </a:lnTo>
                <a:lnTo>
                  <a:pt x="3930" y="2058"/>
                </a:lnTo>
                <a:cubicBezTo>
                  <a:pt x="4349" y="1656"/>
                  <a:pt x="4410" y="966"/>
                  <a:pt x="4078" y="477"/>
                </a:cubicBezTo>
                <a:cubicBezTo>
                  <a:pt x="3866" y="160"/>
                  <a:pt x="3543" y="1"/>
                  <a:pt x="3219" y="1"/>
                </a:cubicBezTo>
                <a:cubicBezTo>
                  <a:pt x="2918" y="1"/>
                  <a:pt x="2616" y="138"/>
                  <a:pt x="2402" y="416"/>
                </a:cubicBezTo>
                <a:lnTo>
                  <a:pt x="2201" y="669"/>
                </a:lnTo>
                <a:lnTo>
                  <a:pt x="2009" y="416"/>
                </a:lnTo>
                <a:cubicBezTo>
                  <a:pt x="1794" y="138"/>
                  <a:pt x="1493" y="1"/>
                  <a:pt x="11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1"/>
          <p:cNvSpPr/>
          <p:nvPr/>
        </p:nvSpPr>
        <p:spPr>
          <a:xfrm flipH="1">
            <a:off x="7405951" y="-177645"/>
            <a:ext cx="454044" cy="453366"/>
          </a:xfrm>
          <a:custGeom>
            <a:rect b="b" l="l" r="r" t="t"/>
            <a:pathLst>
              <a:path extrusionOk="0" h="6017" w="6026">
                <a:moveTo>
                  <a:pt x="1502" y="1494"/>
                </a:moveTo>
                <a:lnTo>
                  <a:pt x="1502" y="1494"/>
                </a:lnTo>
                <a:lnTo>
                  <a:pt x="1502" y="1494"/>
                </a:lnTo>
                <a:close/>
                <a:moveTo>
                  <a:pt x="3013" y="1"/>
                </a:moveTo>
                <a:lnTo>
                  <a:pt x="2725" y="1729"/>
                </a:lnTo>
                <a:cubicBezTo>
                  <a:pt x="2694" y="1914"/>
                  <a:pt x="2534" y="2033"/>
                  <a:pt x="2365" y="2033"/>
                </a:cubicBezTo>
                <a:cubicBezTo>
                  <a:pt x="2294" y="2033"/>
                  <a:pt x="2222" y="2012"/>
                  <a:pt x="2157" y="1965"/>
                </a:cubicBezTo>
                <a:lnTo>
                  <a:pt x="1502" y="1494"/>
                </a:lnTo>
                <a:lnTo>
                  <a:pt x="1974" y="2149"/>
                </a:lnTo>
                <a:cubicBezTo>
                  <a:pt x="2131" y="2367"/>
                  <a:pt x="2000" y="2681"/>
                  <a:pt x="1738" y="2725"/>
                </a:cubicBezTo>
                <a:lnTo>
                  <a:pt x="0" y="3004"/>
                </a:lnTo>
                <a:lnTo>
                  <a:pt x="1738" y="3292"/>
                </a:lnTo>
                <a:cubicBezTo>
                  <a:pt x="2000" y="3336"/>
                  <a:pt x="2131" y="3642"/>
                  <a:pt x="1974" y="3860"/>
                </a:cubicBezTo>
                <a:lnTo>
                  <a:pt x="1502" y="4515"/>
                </a:lnTo>
                <a:lnTo>
                  <a:pt x="2157" y="4052"/>
                </a:lnTo>
                <a:cubicBezTo>
                  <a:pt x="2223" y="4004"/>
                  <a:pt x="2297" y="3983"/>
                  <a:pt x="2370" y="3983"/>
                </a:cubicBezTo>
                <a:cubicBezTo>
                  <a:pt x="2537" y="3983"/>
                  <a:pt x="2694" y="4099"/>
                  <a:pt x="2725" y="4288"/>
                </a:cubicBezTo>
                <a:lnTo>
                  <a:pt x="3013" y="6017"/>
                </a:lnTo>
                <a:lnTo>
                  <a:pt x="3301" y="4288"/>
                </a:lnTo>
                <a:cubicBezTo>
                  <a:pt x="3331" y="4099"/>
                  <a:pt x="3489" y="3983"/>
                  <a:pt x="3656" y="3983"/>
                </a:cubicBezTo>
                <a:cubicBezTo>
                  <a:pt x="3728" y="3983"/>
                  <a:pt x="3803" y="4004"/>
                  <a:pt x="3869" y="4052"/>
                </a:cubicBezTo>
                <a:lnTo>
                  <a:pt x="4523" y="4515"/>
                </a:lnTo>
                <a:lnTo>
                  <a:pt x="4052" y="3860"/>
                </a:lnTo>
                <a:cubicBezTo>
                  <a:pt x="3895" y="3642"/>
                  <a:pt x="4026" y="3336"/>
                  <a:pt x="4288" y="3292"/>
                </a:cubicBezTo>
                <a:lnTo>
                  <a:pt x="6025" y="3004"/>
                </a:lnTo>
                <a:lnTo>
                  <a:pt x="4288" y="2725"/>
                </a:lnTo>
                <a:cubicBezTo>
                  <a:pt x="4026" y="2681"/>
                  <a:pt x="3895" y="2367"/>
                  <a:pt x="4052" y="2149"/>
                </a:cubicBezTo>
                <a:lnTo>
                  <a:pt x="4523" y="1494"/>
                </a:lnTo>
                <a:lnTo>
                  <a:pt x="3869" y="1965"/>
                </a:lnTo>
                <a:cubicBezTo>
                  <a:pt x="3804" y="2012"/>
                  <a:pt x="3731" y="2033"/>
                  <a:pt x="3660" y="2033"/>
                </a:cubicBezTo>
                <a:cubicBezTo>
                  <a:pt x="3492" y="2033"/>
                  <a:pt x="3332" y="1914"/>
                  <a:pt x="3301" y="1729"/>
                </a:cubicBezTo>
                <a:lnTo>
                  <a:pt x="301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1"/>
          <p:cNvSpPr/>
          <p:nvPr/>
        </p:nvSpPr>
        <p:spPr>
          <a:xfrm flipH="1">
            <a:off x="2171563" y="477669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1"/>
          <p:cNvSpPr/>
          <p:nvPr/>
        </p:nvSpPr>
        <p:spPr>
          <a:xfrm flipH="1">
            <a:off x="4642113" y="11116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1"/>
          <p:cNvSpPr/>
          <p:nvPr/>
        </p:nvSpPr>
        <p:spPr>
          <a:xfrm flipH="1">
            <a:off x="4378207" y="4665179"/>
            <a:ext cx="387600" cy="387600"/>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1"/>
          <p:cNvSpPr/>
          <p:nvPr/>
        </p:nvSpPr>
        <p:spPr>
          <a:xfrm flipH="1">
            <a:off x="8624849" y="386899"/>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1"/>
          <p:cNvSpPr/>
          <p:nvPr/>
        </p:nvSpPr>
        <p:spPr>
          <a:xfrm flipH="1">
            <a:off x="319613" y="1992455"/>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1"/>
          <p:cNvSpPr/>
          <p:nvPr/>
        </p:nvSpPr>
        <p:spPr>
          <a:xfrm flipH="1">
            <a:off x="635595" y="1115289"/>
            <a:ext cx="98102" cy="98102"/>
          </a:xfrm>
          <a:custGeom>
            <a:rect b="b" l="l" r="r" t="t"/>
            <a:pathLst>
              <a:path extrusionOk="0" h="1302" w="1302">
                <a:moveTo>
                  <a:pt x="655" y="0"/>
                </a:moveTo>
                <a:lnTo>
                  <a:pt x="594" y="349"/>
                </a:lnTo>
                <a:cubicBezTo>
                  <a:pt x="576" y="472"/>
                  <a:pt x="480" y="568"/>
                  <a:pt x="349" y="594"/>
                </a:cubicBezTo>
                <a:lnTo>
                  <a:pt x="0" y="646"/>
                </a:lnTo>
                <a:lnTo>
                  <a:pt x="349" y="707"/>
                </a:lnTo>
                <a:cubicBezTo>
                  <a:pt x="480" y="725"/>
                  <a:pt x="576" y="830"/>
                  <a:pt x="594" y="952"/>
                </a:cubicBezTo>
                <a:lnTo>
                  <a:pt x="655" y="1301"/>
                </a:lnTo>
                <a:lnTo>
                  <a:pt x="707" y="952"/>
                </a:lnTo>
                <a:cubicBezTo>
                  <a:pt x="734" y="821"/>
                  <a:pt x="830" y="725"/>
                  <a:pt x="952" y="707"/>
                </a:cubicBezTo>
                <a:lnTo>
                  <a:pt x="1301" y="646"/>
                </a:lnTo>
                <a:lnTo>
                  <a:pt x="952" y="594"/>
                </a:lnTo>
                <a:cubicBezTo>
                  <a:pt x="830" y="568"/>
                  <a:pt x="734" y="472"/>
                  <a:pt x="707" y="349"/>
                </a:cubicBezTo>
                <a:lnTo>
                  <a:pt x="65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1"/>
          <p:cNvSpPr/>
          <p:nvPr/>
        </p:nvSpPr>
        <p:spPr>
          <a:xfrm>
            <a:off x="-5" y="-21845"/>
            <a:ext cx="3274865" cy="779472"/>
          </a:xfrm>
          <a:custGeom>
            <a:rect b="b" l="l" r="r" t="t"/>
            <a:pathLst>
              <a:path extrusionOk="0" h="20779" w="87289">
                <a:moveTo>
                  <a:pt x="1" y="0"/>
                </a:moveTo>
                <a:lnTo>
                  <a:pt x="1" y="20779"/>
                </a:lnTo>
                <a:cubicBezTo>
                  <a:pt x="1392" y="17028"/>
                  <a:pt x="6615" y="14295"/>
                  <a:pt x="13490" y="14295"/>
                </a:cubicBezTo>
                <a:cubicBezTo>
                  <a:pt x="17548" y="14295"/>
                  <a:pt x="22180" y="15247"/>
                  <a:pt x="26940" y="17502"/>
                </a:cubicBezTo>
                <a:cubicBezTo>
                  <a:pt x="29598" y="18781"/>
                  <a:pt x="32067" y="19328"/>
                  <a:pt x="34443" y="19328"/>
                </a:cubicBezTo>
                <a:cubicBezTo>
                  <a:pt x="48563" y="19328"/>
                  <a:pt x="59411" y="0"/>
                  <a:pt x="872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1"/>
          <p:cNvSpPr/>
          <p:nvPr/>
        </p:nvSpPr>
        <p:spPr>
          <a:xfrm rot="-5400000">
            <a:off x="1322972" y="285609"/>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1"/>
          <p:cNvSpPr/>
          <p:nvPr/>
        </p:nvSpPr>
        <p:spPr>
          <a:xfrm flipH="1" rot="-5400000">
            <a:off x="231602" y="333"/>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394" name="Shape 39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bg>
      <p:bgPr>
        <a:blipFill>
          <a:blip r:embed="rId2">
            <a:alphaModFix/>
          </a:blip>
          <a:stretch>
            <a:fillRect/>
          </a:stretch>
        </a:blipFill>
      </p:bgPr>
    </p:bg>
    <p:spTree>
      <p:nvGrpSpPr>
        <p:cNvPr id="395" name="Shape 395"/>
        <p:cNvGrpSpPr/>
        <p:nvPr/>
      </p:nvGrpSpPr>
      <p:grpSpPr>
        <a:xfrm>
          <a:off x="0" y="0"/>
          <a:ext cx="0" cy="0"/>
          <a:chOff x="0" y="0"/>
          <a:chExt cx="0" cy="0"/>
        </a:xfrm>
      </p:grpSpPr>
      <p:sp>
        <p:nvSpPr>
          <p:cNvPr id="396" name="Google Shape;396;p13"/>
          <p:cNvSpPr/>
          <p:nvPr/>
        </p:nvSpPr>
        <p:spPr>
          <a:xfrm>
            <a:off x="-295375" y="-868298"/>
            <a:ext cx="9914568" cy="2563794"/>
          </a:xfrm>
          <a:custGeom>
            <a:rect b="b" l="l" r="r" t="t"/>
            <a:pathLst>
              <a:path extrusionOk="0" h="13148" w="35582">
                <a:moveTo>
                  <a:pt x="35107" y="1"/>
                </a:moveTo>
                <a:cubicBezTo>
                  <a:pt x="31833" y="1"/>
                  <a:pt x="27740" y="2324"/>
                  <a:pt x="25527" y="2324"/>
                </a:cubicBezTo>
                <a:cubicBezTo>
                  <a:pt x="25496" y="2324"/>
                  <a:pt x="25465" y="2324"/>
                  <a:pt x="25435" y="2323"/>
                </a:cubicBezTo>
                <a:cubicBezTo>
                  <a:pt x="24184" y="2280"/>
                  <a:pt x="22315" y="1952"/>
                  <a:pt x="20385" y="1952"/>
                </a:cubicBezTo>
                <a:cubicBezTo>
                  <a:pt x="18773" y="1952"/>
                  <a:pt x="17118" y="2181"/>
                  <a:pt x="15743" y="2995"/>
                </a:cubicBezTo>
                <a:cubicBezTo>
                  <a:pt x="13118" y="4559"/>
                  <a:pt x="11705" y="5383"/>
                  <a:pt x="9839" y="5383"/>
                </a:cubicBezTo>
                <a:cubicBezTo>
                  <a:pt x="9558" y="5383"/>
                  <a:pt x="9266" y="5365"/>
                  <a:pt x="8959" y="5327"/>
                </a:cubicBezTo>
                <a:cubicBezTo>
                  <a:pt x="8272" y="5241"/>
                  <a:pt x="7560" y="5189"/>
                  <a:pt x="6831" y="5189"/>
                </a:cubicBezTo>
                <a:cubicBezTo>
                  <a:pt x="4806" y="5189"/>
                  <a:pt x="2643" y="5589"/>
                  <a:pt x="480" y="6776"/>
                </a:cubicBezTo>
                <a:lnTo>
                  <a:pt x="0" y="9029"/>
                </a:lnTo>
                <a:cubicBezTo>
                  <a:pt x="1045" y="8454"/>
                  <a:pt x="1975" y="8225"/>
                  <a:pt x="2886" y="8225"/>
                </a:cubicBezTo>
                <a:cubicBezTo>
                  <a:pt x="3885" y="8225"/>
                  <a:pt x="4860" y="8501"/>
                  <a:pt x="5938" y="8898"/>
                </a:cubicBezTo>
                <a:cubicBezTo>
                  <a:pt x="7848" y="9606"/>
                  <a:pt x="9970" y="11295"/>
                  <a:pt x="12288" y="11295"/>
                </a:cubicBezTo>
                <a:cubicBezTo>
                  <a:pt x="12629" y="11295"/>
                  <a:pt x="12975" y="11259"/>
                  <a:pt x="13324" y="11177"/>
                </a:cubicBezTo>
                <a:cubicBezTo>
                  <a:pt x="14777" y="10841"/>
                  <a:pt x="16615" y="10489"/>
                  <a:pt x="18380" y="10489"/>
                </a:cubicBezTo>
                <a:cubicBezTo>
                  <a:pt x="19914" y="10489"/>
                  <a:pt x="21394" y="10755"/>
                  <a:pt x="22519" y="11526"/>
                </a:cubicBezTo>
                <a:cubicBezTo>
                  <a:pt x="24142" y="12630"/>
                  <a:pt x="25769" y="13148"/>
                  <a:pt x="27479" y="13148"/>
                </a:cubicBezTo>
                <a:cubicBezTo>
                  <a:pt x="28326" y="13148"/>
                  <a:pt x="29193" y="13021"/>
                  <a:pt x="30089" y="12775"/>
                </a:cubicBezTo>
                <a:cubicBezTo>
                  <a:pt x="31341" y="12428"/>
                  <a:pt x="32338" y="12334"/>
                  <a:pt x="33049" y="12334"/>
                </a:cubicBezTo>
                <a:cubicBezTo>
                  <a:pt x="33876" y="12334"/>
                  <a:pt x="34315" y="12461"/>
                  <a:pt x="34315" y="12461"/>
                </a:cubicBezTo>
                <a:lnTo>
                  <a:pt x="35581" y="18"/>
                </a:lnTo>
                <a:cubicBezTo>
                  <a:pt x="35426" y="6"/>
                  <a:pt x="35267" y="1"/>
                  <a:pt x="35107" y="1"/>
                </a:cubicBezTo>
                <a:close/>
              </a:path>
            </a:pathLst>
          </a:custGeom>
          <a:solidFill>
            <a:srgbClr val="1F23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3"/>
          <p:cNvSpPr txBox="1"/>
          <p:nvPr>
            <p:ph hasCustomPrompt="1" type="title"/>
          </p:nvPr>
        </p:nvSpPr>
        <p:spPr>
          <a:xfrm>
            <a:off x="1000911" y="2189632"/>
            <a:ext cx="1000800" cy="371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000"/>
              <a:buNone/>
              <a:defRPr sz="25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98" name="Google Shape;398;p13"/>
          <p:cNvSpPr txBox="1"/>
          <p:nvPr>
            <p:ph idx="1" type="subTitle"/>
          </p:nvPr>
        </p:nvSpPr>
        <p:spPr>
          <a:xfrm>
            <a:off x="2077924" y="2314463"/>
            <a:ext cx="2444400" cy="5235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99" name="Google Shape;399;p13"/>
          <p:cNvSpPr txBox="1"/>
          <p:nvPr>
            <p:ph hasCustomPrompt="1" idx="2" type="title"/>
          </p:nvPr>
        </p:nvSpPr>
        <p:spPr>
          <a:xfrm>
            <a:off x="1000911" y="3809214"/>
            <a:ext cx="1000800" cy="371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000"/>
              <a:buNone/>
              <a:defRPr sz="25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00" name="Google Shape;400;p13"/>
          <p:cNvSpPr txBox="1"/>
          <p:nvPr>
            <p:ph idx="3" type="subTitle"/>
          </p:nvPr>
        </p:nvSpPr>
        <p:spPr>
          <a:xfrm>
            <a:off x="5698699" y="2314463"/>
            <a:ext cx="2444400" cy="5235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401" name="Google Shape;401;p13"/>
          <p:cNvSpPr txBox="1"/>
          <p:nvPr>
            <p:ph hasCustomPrompt="1" idx="4" type="title"/>
          </p:nvPr>
        </p:nvSpPr>
        <p:spPr>
          <a:xfrm>
            <a:off x="4621889" y="2189632"/>
            <a:ext cx="1000800" cy="371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000"/>
              <a:buNone/>
              <a:defRPr sz="25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02" name="Google Shape;402;p13"/>
          <p:cNvSpPr txBox="1"/>
          <p:nvPr>
            <p:ph idx="5" type="subTitle"/>
          </p:nvPr>
        </p:nvSpPr>
        <p:spPr>
          <a:xfrm>
            <a:off x="2077924" y="3950412"/>
            <a:ext cx="2444400" cy="5235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403" name="Google Shape;403;p13"/>
          <p:cNvSpPr txBox="1"/>
          <p:nvPr>
            <p:ph hasCustomPrompt="1" idx="6" type="title"/>
          </p:nvPr>
        </p:nvSpPr>
        <p:spPr>
          <a:xfrm>
            <a:off x="4621889" y="3809214"/>
            <a:ext cx="1000800" cy="371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000"/>
              <a:buNone/>
              <a:defRPr sz="25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04" name="Google Shape;404;p13"/>
          <p:cNvSpPr txBox="1"/>
          <p:nvPr>
            <p:ph idx="7" type="subTitle"/>
          </p:nvPr>
        </p:nvSpPr>
        <p:spPr>
          <a:xfrm>
            <a:off x="5698699" y="3950412"/>
            <a:ext cx="2444400" cy="5235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405" name="Google Shape;405;p13"/>
          <p:cNvSpPr txBox="1"/>
          <p:nvPr>
            <p:ph idx="8" type="title"/>
          </p:nvPr>
        </p:nvSpPr>
        <p:spPr>
          <a:xfrm>
            <a:off x="720000" y="445025"/>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500"/>
              <a:buNone/>
              <a:defRPr>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06" name="Google Shape;406;p13"/>
          <p:cNvSpPr txBox="1"/>
          <p:nvPr>
            <p:ph idx="9" type="subTitle"/>
          </p:nvPr>
        </p:nvSpPr>
        <p:spPr>
          <a:xfrm>
            <a:off x="2077924" y="1912976"/>
            <a:ext cx="2444400" cy="4014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2500">
                <a:solidFill>
                  <a:schemeClr val="dk1"/>
                </a:solidFill>
                <a:latin typeface="Chonburi"/>
                <a:ea typeface="Chonburi"/>
                <a:cs typeface="Chonburi"/>
                <a:sym typeface="Chonburi"/>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407" name="Google Shape;407;p13"/>
          <p:cNvSpPr txBox="1"/>
          <p:nvPr>
            <p:ph idx="13" type="subTitle"/>
          </p:nvPr>
        </p:nvSpPr>
        <p:spPr>
          <a:xfrm>
            <a:off x="5698699" y="1912976"/>
            <a:ext cx="2444400" cy="4014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2500">
                <a:solidFill>
                  <a:schemeClr val="dk1"/>
                </a:solidFill>
                <a:latin typeface="Chonburi"/>
                <a:ea typeface="Chonburi"/>
                <a:cs typeface="Chonburi"/>
                <a:sym typeface="Chonburi"/>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408" name="Google Shape;408;p13"/>
          <p:cNvSpPr txBox="1"/>
          <p:nvPr>
            <p:ph idx="14" type="subTitle"/>
          </p:nvPr>
        </p:nvSpPr>
        <p:spPr>
          <a:xfrm>
            <a:off x="2077924" y="3516217"/>
            <a:ext cx="2444400" cy="4344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2500">
                <a:solidFill>
                  <a:schemeClr val="dk1"/>
                </a:solidFill>
                <a:latin typeface="Chonburi"/>
                <a:ea typeface="Chonburi"/>
                <a:cs typeface="Chonburi"/>
                <a:sym typeface="Chonburi"/>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409" name="Google Shape;409;p13"/>
          <p:cNvSpPr txBox="1"/>
          <p:nvPr>
            <p:ph idx="15" type="subTitle"/>
          </p:nvPr>
        </p:nvSpPr>
        <p:spPr>
          <a:xfrm>
            <a:off x="5698699" y="3516217"/>
            <a:ext cx="2444400" cy="4344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2500">
                <a:solidFill>
                  <a:schemeClr val="dk1"/>
                </a:solidFill>
                <a:latin typeface="Chonburi"/>
                <a:ea typeface="Chonburi"/>
                <a:cs typeface="Chonburi"/>
                <a:sym typeface="Chonburi"/>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410" name="Google Shape;410;p13"/>
          <p:cNvSpPr/>
          <p:nvPr/>
        </p:nvSpPr>
        <p:spPr>
          <a:xfrm>
            <a:off x="548925" y="4468132"/>
            <a:ext cx="332358" cy="280745"/>
          </a:xfrm>
          <a:custGeom>
            <a:rect b="b" l="l" r="r" t="t"/>
            <a:pathLst>
              <a:path extrusionOk="0" h="3726" w="4411">
                <a:moveTo>
                  <a:pt x="1192" y="1"/>
                </a:moveTo>
                <a:cubicBezTo>
                  <a:pt x="868" y="1"/>
                  <a:pt x="545" y="160"/>
                  <a:pt x="332" y="477"/>
                </a:cubicBezTo>
                <a:cubicBezTo>
                  <a:pt x="1" y="966"/>
                  <a:pt x="62" y="1656"/>
                  <a:pt x="481" y="2058"/>
                </a:cubicBezTo>
                <a:lnTo>
                  <a:pt x="2201" y="3725"/>
                </a:lnTo>
                <a:lnTo>
                  <a:pt x="3930" y="2058"/>
                </a:lnTo>
                <a:cubicBezTo>
                  <a:pt x="4349" y="1656"/>
                  <a:pt x="4410" y="966"/>
                  <a:pt x="4078" y="477"/>
                </a:cubicBezTo>
                <a:cubicBezTo>
                  <a:pt x="3866" y="160"/>
                  <a:pt x="3543" y="1"/>
                  <a:pt x="3219" y="1"/>
                </a:cubicBezTo>
                <a:cubicBezTo>
                  <a:pt x="2918" y="1"/>
                  <a:pt x="2616" y="138"/>
                  <a:pt x="2402" y="416"/>
                </a:cubicBezTo>
                <a:lnTo>
                  <a:pt x="2201" y="669"/>
                </a:lnTo>
                <a:lnTo>
                  <a:pt x="2009" y="416"/>
                </a:lnTo>
                <a:cubicBezTo>
                  <a:pt x="1794" y="138"/>
                  <a:pt x="1493" y="1"/>
                  <a:pt x="11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3"/>
          <p:cNvSpPr/>
          <p:nvPr/>
        </p:nvSpPr>
        <p:spPr>
          <a:xfrm>
            <a:off x="1274298" y="288218"/>
            <a:ext cx="454044" cy="453366"/>
          </a:xfrm>
          <a:custGeom>
            <a:rect b="b" l="l" r="r" t="t"/>
            <a:pathLst>
              <a:path extrusionOk="0" h="6017" w="6026">
                <a:moveTo>
                  <a:pt x="1502" y="1494"/>
                </a:moveTo>
                <a:lnTo>
                  <a:pt x="1502" y="1494"/>
                </a:lnTo>
                <a:lnTo>
                  <a:pt x="1502" y="1494"/>
                </a:lnTo>
                <a:close/>
                <a:moveTo>
                  <a:pt x="3013" y="1"/>
                </a:moveTo>
                <a:lnTo>
                  <a:pt x="2725" y="1729"/>
                </a:lnTo>
                <a:cubicBezTo>
                  <a:pt x="2694" y="1914"/>
                  <a:pt x="2534" y="2033"/>
                  <a:pt x="2365" y="2033"/>
                </a:cubicBezTo>
                <a:cubicBezTo>
                  <a:pt x="2294" y="2033"/>
                  <a:pt x="2222" y="2012"/>
                  <a:pt x="2157" y="1965"/>
                </a:cubicBezTo>
                <a:lnTo>
                  <a:pt x="1502" y="1494"/>
                </a:lnTo>
                <a:lnTo>
                  <a:pt x="1974" y="2149"/>
                </a:lnTo>
                <a:cubicBezTo>
                  <a:pt x="2131" y="2367"/>
                  <a:pt x="2000" y="2681"/>
                  <a:pt x="1738" y="2725"/>
                </a:cubicBezTo>
                <a:lnTo>
                  <a:pt x="0" y="3004"/>
                </a:lnTo>
                <a:lnTo>
                  <a:pt x="1738" y="3292"/>
                </a:lnTo>
                <a:cubicBezTo>
                  <a:pt x="2000" y="3336"/>
                  <a:pt x="2131" y="3642"/>
                  <a:pt x="1974" y="3860"/>
                </a:cubicBezTo>
                <a:lnTo>
                  <a:pt x="1502" y="4515"/>
                </a:lnTo>
                <a:lnTo>
                  <a:pt x="2157" y="4052"/>
                </a:lnTo>
                <a:cubicBezTo>
                  <a:pt x="2223" y="4004"/>
                  <a:pt x="2297" y="3983"/>
                  <a:pt x="2370" y="3983"/>
                </a:cubicBezTo>
                <a:cubicBezTo>
                  <a:pt x="2537" y="3983"/>
                  <a:pt x="2694" y="4099"/>
                  <a:pt x="2725" y="4288"/>
                </a:cubicBezTo>
                <a:lnTo>
                  <a:pt x="3013" y="6017"/>
                </a:lnTo>
                <a:lnTo>
                  <a:pt x="3301" y="4288"/>
                </a:lnTo>
                <a:cubicBezTo>
                  <a:pt x="3331" y="4099"/>
                  <a:pt x="3489" y="3983"/>
                  <a:pt x="3656" y="3983"/>
                </a:cubicBezTo>
                <a:cubicBezTo>
                  <a:pt x="3728" y="3983"/>
                  <a:pt x="3803" y="4004"/>
                  <a:pt x="3869" y="4052"/>
                </a:cubicBezTo>
                <a:lnTo>
                  <a:pt x="4523" y="4515"/>
                </a:lnTo>
                <a:lnTo>
                  <a:pt x="4052" y="3860"/>
                </a:lnTo>
                <a:cubicBezTo>
                  <a:pt x="3895" y="3642"/>
                  <a:pt x="4026" y="3336"/>
                  <a:pt x="4288" y="3292"/>
                </a:cubicBezTo>
                <a:lnTo>
                  <a:pt x="6025" y="3004"/>
                </a:lnTo>
                <a:lnTo>
                  <a:pt x="4288" y="2725"/>
                </a:lnTo>
                <a:cubicBezTo>
                  <a:pt x="4026" y="2681"/>
                  <a:pt x="3895" y="2367"/>
                  <a:pt x="4052" y="2149"/>
                </a:cubicBezTo>
                <a:lnTo>
                  <a:pt x="4523" y="1494"/>
                </a:lnTo>
                <a:lnTo>
                  <a:pt x="3869" y="1965"/>
                </a:lnTo>
                <a:cubicBezTo>
                  <a:pt x="3804" y="2012"/>
                  <a:pt x="3731" y="2033"/>
                  <a:pt x="3660" y="2033"/>
                </a:cubicBezTo>
                <a:cubicBezTo>
                  <a:pt x="3492" y="2033"/>
                  <a:pt x="3332" y="1914"/>
                  <a:pt x="3301" y="1729"/>
                </a:cubicBezTo>
                <a:lnTo>
                  <a:pt x="301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3"/>
          <p:cNvSpPr/>
          <p:nvPr/>
        </p:nvSpPr>
        <p:spPr>
          <a:xfrm>
            <a:off x="161332" y="1614849"/>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3"/>
          <p:cNvSpPr/>
          <p:nvPr/>
        </p:nvSpPr>
        <p:spPr>
          <a:xfrm>
            <a:off x="6780171" y="481569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3"/>
          <p:cNvSpPr/>
          <p:nvPr/>
        </p:nvSpPr>
        <p:spPr>
          <a:xfrm>
            <a:off x="4378211" y="4592654"/>
            <a:ext cx="387600" cy="387600"/>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3"/>
          <p:cNvSpPr/>
          <p:nvPr/>
        </p:nvSpPr>
        <p:spPr>
          <a:xfrm>
            <a:off x="8541711" y="-307670"/>
            <a:ext cx="454044" cy="453366"/>
          </a:xfrm>
          <a:custGeom>
            <a:rect b="b" l="l" r="r" t="t"/>
            <a:pathLst>
              <a:path extrusionOk="0" h="6017" w="6026">
                <a:moveTo>
                  <a:pt x="1502" y="1494"/>
                </a:moveTo>
                <a:lnTo>
                  <a:pt x="1502" y="1494"/>
                </a:lnTo>
                <a:lnTo>
                  <a:pt x="1502" y="1494"/>
                </a:lnTo>
                <a:close/>
                <a:moveTo>
                  <a:pt x="3013" y="1"/>
                </a:moveTo>
                <a:lnTo>
                  <a:pt x="2725" y="1729"/>
                </a:lnTo>
                <a:cubicBezTo>
                  <a:pt x="2694" y="1914"/>
                  <a:pt x="2534" y="2033"/>
                  <a:pt x="2365" y="2033"/>
                </a:cubicBezTo>
                <a:cubicBezTo>
                  <a:pt x="2294" y="2033"/>
                  <a:pt x="2222" y="2012"/>
                  <a:pt x="2157" y="1965"/>
                </a:cubicBezTo>
                <a:lnTo>
                  <a:pt x="1502" y="1494"/>
                </a:lnTo>
                <a:lnTo>
                  <a:pt x="1974" y="2149"/>
                </a:lnTo>
                <a:cubicBezTo>
                  <a:pt x="2131" y="2367"/>
                  <a:pt x="2000" y="2681"/>
                  <a:pt x="1738" y="2725"/>
                </a:cubicBezTo>
                <a:lnTo>
                  <a:pt x="0" y="3004"/>
                </a:lnTo>
                <a:lnTo>
                  <a:pt x="1738" y="3292"/>
                </a:lnTo>
                <a:cubicBezTo>
                  <a:pt x="2000" y="3336"/>
                  <a:pt x="2131" y="3642"/>
                  <a:pt x="1974" y="3860"/>
                </a:cubicBezTo>
                <a:lnTo>
                  <a:pt x="1502" y="4515"/>
                </a:lnTo>
                <a:lnTo>
                  <a:pt x="2157" y="4052"/>
                </a:lnTo>
                <a:cubicBezTo>
                  <a:pt x="2223" y="4004"/>
                  <a:pt x="2297" y="3983"/>
                  <a:pt x="2370" y="3983"/>
                </a:cubicBezTo>
                <a:cubicBezTo>
                  <a:pt x="2537" y="3983"/>
                  <a:pt x="2694" y="4099"/>
                  <a:pt x="2725" y="4288"/>
                </a:cubicBezTo>
                <a:lnTo>
                  <a:pt x="3013" y="6017"/>
                </a:lnTo>
                <a:lnTo>
                  <a:pt x="3301" y="4288"/>
                </a:lnTo>
                <a:cubicBezTo>
                  <a:pt x="3331" y="4099"/>
                  <a:pt x="3489" y="3983"/>
                  <a:pt x="3656" y="3983"/>
                </a:cubicBezTo>
                <a:cubicBezTo>
                  <a:pt x="3728" y="3983"/>
                  <a:pt x="3803" y="4004"/>
                  <a:pt x="3869" y="4052"/>
                </a:cubicBezTo>
                <a:lnTo>
                  <a:pt x="4523" y="4515"/>
                </a:lnTo>
                <a:lnTo>
                  <a:pt x="4052" y="3860"/>
                </a:lnTo>
                <a:cubicBezTo>
                  <a:pt x="3895" y="3642"/>
                  <a:pt x="4026" y="3336"/>
                  <a:pt x="4288" y="3292"/>
                </a:cubicBezTo>
                <a:lnTo>
                  <a:pt x="6025" y="3004"/>
                </a:lnTo>
                <a:lnTo>
                  <a:pt x="4288" y="2725"/>
                </a:lnTo>
                <a:cubicBezTo>
                  <a:pt x="4026" y="2681"/>
                  <a:pt x="3895" y="2367"/>
                  <a:pt x="4052" y="2149"/>
                </a:cubicBezTo>
                <a:lnTo>
                  <a:pt x="4523" y="1494"/>
                </a:lnTo>
                <a:lnTo>
                  <a:pt x="3869" y="1965"/>
                </a:lnTo>
                <a:cubicBezTo>
                  <a:pt x="3804" y="2012"/>
                  <a:pt x="3731" y="2033"/>
                  <a:pt x="3660" y="2033"/>
                </a:cubicBezTo>
                <a:cubicBezTo>
                  <a:pt x="3492" y="2033"/>
                  <a:pt x="3332" y="1914"/>
                  <a:pt x="3301" y="1729"/>
                </a:cubicBezTo>
                <a:lnTo>
                  <a:pt x="301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3"/>
          <p:cNvSpPr/>
          <p:nvPr/>
        </p:nvSpPr>
        <p:spPr>
          <a:xfrm>
            <a:off x="6813396" y="-130036"/>
            <a:ext cx="98102" cy="98102"/>
          </a:xfrm>
          <a:custGeom>
            <a:rect b="b" l="l" r="r" t="t"/>
            <a:pathLst>
              <a:path extrusionOk="0" h="1302" w="1302">
                <a:moveTo>
                  <a:pt x="655" y="0"/>
                </a:moveTo>
                <a:lnTo>
                  <a:pt x="594" y="349"/>
                </a:lnTo>
                <a:cubicBezTo>
                  <a:pt x="576" y="472"/>
                  <a:pt x="480" y="568"/>
                  <a:pt x="349" y="594"/>
                </a:cubicBezTo>
                <a:lnTo>
                  <a:pt x="0" y="646"/>
                </a:lnTo>
                <a:lnTo>
                  <a:pt x="349" y="707"/>
                </a:lnTo>
                <a:cubicBezTo>
                  <a:pt x="480" y="725"/>
                  <a:pt x="576" y="830"/>
                  <a:pt x="594" y="952"/>
                </a:cubicBezTo>
                <a:lnTo>
                  <a:pt x="655" y="1301"/>
                </a:lnTo>
                <a:lnTo>
                  <a:pt x="707" y="952"/>
                </a:lnTo>
                <a:cubicBezTo>
                  <a:pt x="734" y="821"/>
                  <a:pt x="830" y="725"/>
                  <a:pt x="952" y="707"/>
                </a:cubicBezTo>
                <a:lnTo>
                  <a:pt x="1301" y="646"/>
                </a:lnTo>
                <a:lnTo>
                  <a:pt x="952" y="594"/>
                </a:lnTo>
                <a:cubicBezTo>
                  <a:pt x="830" y="568"/>
                  <a:pt x="734" y="472"/>
                  <a:pt x="707" y="349"/>
                </a:cubicBezTo>
                <a:lnTo>
                  <a:pt x="65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bg>
      <p:bgPr>
        <a:blipFill>
          <a:blip r:embed="rId2">
            <a:alphaModFix/>
          </a:blip>
          <a:stretch>
            <a:fillRect/>
          </a:stretch>
        </a:blipFill>
      </p:bgPr>
    </p:bg>
    <p:spTree>
      <p:nvGrpSpPr>
        <p:cNvPr id="417" name="Shape 417"/>
        <p:cNvGrpSpPr/>
        <p:nvPr/>
      </p:nvGrpSpPr>
      <p:grpSpPr>
        <a:xfrm>
          <a:off x="0" y="0"/>
          <a:ext cx="0" cy="0"/>
          <a:chOff x="0" y="0"/>
          <a:chExt cx="0" cy="0"/>
        </a:xfrm>
      </p:grpSpPr>
      <p:sp>
        <p:nvSpPr>
          <p:cNvPr id="418" name="Google Shape;418;p14"/>
          <p:cNvSpPr/>
          <p:nvPr/>
        </p:nvSpPr>
        <p:spPr>
          <a:xfrm rot="5400000">
            <a:off x="6435569" y="478053"/>
            <a:ext cx="3986646" cy="1909922"/>
          </a:xfrm>
          <a:custGeom>
            <a:rect b="b" l="l" r="r" t="t"/>
            <a:pathLst>
              <a:path extrusionOk="0" h="27668" w="57744">
                <a:moveTo>
                  <a:pt x="0" y="0"/>
                </a:moveTo>
                <a:lnTo>
                  <a:pt x="0" y="27668"/>
                </a:lnTo>
                <a:cubicBezTo>
                  <a:pt x="0" y="18678"/>
                  <a:pt x="1512" y="13302"/>
                  <a:pt x="10726" y="13302"/>
                </a:cubicBezTo>
                <a:cubicBezTo>
                  <a:pt x="10801" y="13303"/>
                  <a:pt x="10876" y="13303"/>
                  <a:pt x="10951" y="13303"/>
                </a:cubicBezTo>
                <a:cubicBezTo>
                  <a:pt x="19167" y="13303"/>
                  <a:pt x="21377" y="7225"/>
                  <a:pt x="25540" y="4201"/>
                </a:cubicBezTo>
                <a:cubicBezTo>
                  <a:pt x="26987" y="3150"/>
                  <a:pt x="28408" y="2727"/>
                  <a:pt x="29805" y="2727"/>
                </a:cubicBezTo>
                <a:cubicBezTo>
                  <a:pt x="35544" y="2727"/>
                  <a:pt x="40864" y="9866"/>
                  <a:pt x="45874" y="9866"/>
                </a:cubicBezTo>
                <a:cubicBezTo>
                  <a:pt x="46532" y="9866"/>
                  <a:pt x="47184" y="9743"/>
                  <a:pt x="47831" y="9465"/>
                </a:cubicBezTo>
                <a:cubicBezTo>
                  <a:pt x="54607" y="6665"/>
                  <a:pt x="50407" y="1064"/>
                  <a:pt x="577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20" name="Google Shape;420;p14"/>
          <p:cNvSpPr/>
          <p:nvPr/>
        </p:nvSpPr>
        <p:spPr>
          <a:xfrm flipH="1">
            <a:off x="8201876" y="308318"/>
            <a:ext cx="454044" cy="453366"/>
          </a:xfrm>
          <a:custGeom>
            <a:rect b="b" l="l" r="r" t="t"/>
            <a:pathLst>
              <a:path extrusionOk="0" h="6017" w="6026">
                <a:moveTo>
                  <a:pt x="1502" y="1494"/>
                </a:moveTo>
                <a:lnTo>
                  <a:pt x="1502" y="1494"/>
                </a:lnTo>
                <a:lnTo>
                  <a:pt x="1502" y="1494"/>
                </a:lnTo>
                <a:close/>
                <a:moveTo>
                  <a:pt x="3013" y="1"/>
                </a:moveTo>
                <a:lnTo>
                  <a:pt x="2725" y="1729"/>
                </a:lnTo>
                <a:cubicBezTo>
                  <a:pt x="2694" y="1914"/>
                  <a:pt x="2534" y="2033"/>
                  <a:pt x="2365" y="2033"/>
                </a:cubicBezTo>
                <a:cubicBezTo>
                  <a:pt x="2294" y="2033"/>
                  <a:pt x="2222" y="2012"/>
                  <a:pt x="2157" y="1965"/>
                </a:cubicBezTo>
                <a:lnTo>
                  <a:pt x="1502" y="1494"/>
                </a:lnTo>
                <a:lnTo>
                  <a:pt x="1974" y="2149"/>
                </a:lnTo>
                <a:cubicBezTo>
                  <a:pt x="2131" y="2367"/>
                  <a:pt x="2000" y="2681"/>
                  <a:pt x="1738" y="2725"/>
                </a:cubicBezTo>
                <a:lnTo>
                  <a:pt x="0" y="3004"/>
                </a:lnTo>
                <a:lnTo>
                  <a:pt x="1738" y="3292"/>
                </a:lnTo>
                <a:cubicBezTo>
                  <a:pt x="2000" y="3336"/>
                  <a:pt x="2131" y="3642"/>
                  <a:pt x="1974" y="3860"/>
                </a:cubicBezTo>
                <a:lnTo>
                  <a:pt x="1502" y="4515"/>
                </a:lnTo>
                <a:lnTo>
                  <a:pt x="2157" y="4052"/>
                </a:lnTo>
                <a:cubicBezTo>
                  <a:pt x="2223" y="4004"/>
                  <a:pt x="2297" y="3983"/>
                  <a:pt x="2370" y="3983"/>
                </a:cubicBezTo>
                <a:cubicBezTo>
                  <a:pt x="2537" y="3983"/>
                  <a:pt x="2694" y="4099"/>
                  <a:pt x="2725" y="4288"/>
                </a:cubicBezTo>
                <a:lnTo>
                  <a:pt x="3013" y="6017"/>
                </a:lnTo>
                <a:lnTo>
                  <a:pt x="3301" y="4288"/>
                </a:lnTo>
                <a:cubicBezTo>
                  <a:pt x="3331" y="4099"/>
                  <a:pt x="3489" y="3983"/>
                  <a:pt x="3656" y="3983"/>
                </a:cubicBezTo>
                <a:cubicBezTo>
                  <a:pt x="3728" y="3983"/>
                  <a:pt x="3803" y="4004"/>
                  <a:pt x="3869" y="4052"/>
                </a:cubicBezTo>
                <a:lnTo>
                  <a:pt x="4523" y="4515"/>
                </a:lnTo>
                <a:lnTo>
                  <a:pt x="4052" y="3860"/>
                </a:lnTo>
                <a:cubicBezTo>
                  <a:pt x="3895" y="3642"/>
                  <a:pt x="4026" y="3336"/>
                  <a:pt x="4288" y="3292"/>
                </a:cubicBezTo>
                <a:lnTo>
                  <a:pt x="6025" y="3004"/>
                </a:lnTo>
                <a:lnTo>
                  <a:pt x="4288" y="2725"/>
                </a:lnTo>
                <a:cubicBezTo>
                  <a:pt x="4026" y="2681"/>
                  <a:pt x="3895" y="2367"/>
                  <a:pt x="4052" y="2149"/>
                </a:cubicBezTo>
                <a:lnTo>
                  <a:pt x="4523" y="1494"/>
                </a:lnTo>
                <a:lnTo>
                  <a:pt x="3869" y="1965"/>
                </a:lnTo>
                <a:cubicBezTo>
                  <a:pt x="3804" y="2012"/>
                  <a:pt x="3731" y="2033"/>
                  <a:pt x="3660" y="2033"/>
                </a:cubicBezTo>
                <a:cubicBezTo>
                  <a:pt x="3492" y="2033"/>
                  <a:pt x="3332" y="1914"/>
                  <a:pt x="3301" y="1729"/>
                </a:cubicBezTo>
                <a:lnTo>
                  <a:pt x="301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4"/>
          <p:cNvSpPr/>
          <p:nvPr/>
        </p:nvSpPr>
        <p:spPr>
          <a:xfrm flipH="1">
            <a:off x="8693099" y="2071624"/>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4"/>
          <p:cNvSpPr/>
          <p:nvPr/>
        </p:nvSpPr>
        <p:spPr>
          <a:xfrm flipH="1">
            <a:off x="267395" y="4559439"/>
            <a:ext cx="98102" cy="98102"/>
          </a:xfrm>
          <a:custGeom>
            <a:rect b="b" l="l" r="r" t="t"/>
            <a:pathLst>
              <a:path extrusionOk="0" h="1302" w="1302">
                <a:moveTo>
                  <a:pt x="655" y="0"/>
                </a:moveTo>
                <a:lnTo>
                  <a:pt x="594" y="349"/>
                </a:lnTo>
                <a:cubicBezTo>
                  <a:pt x="576" y="472"/>
                  <a:pt x="480" y="568"/>
                  <a:pt x="349" y="594"/>
                </a:cubicBezTo>
                <a:lnTo>
                  <a:pt x="0" y="646"/>
                </a:lnTo>
                <a:lnTo>
                  <a:pt x="349" y="707"/>
                </a:lnTo>
                <a:cubicBezTo>
                  <a:pt x="480" y="725"/>
                  <a:pt x="576" y="830"/>
                  <a:pt x="594" y="952"/>
                </a:cubicBezTo>
                <a:lnTo>
                  <a:pt x="655" y="1301"/>
                </a:lnTo>
                <a:lnTo>
                  <a:pt x="707" y="952"/>
                </a:lnTo>
                <a:cubicBezTo>
                  <a:pt x="734" y="821"/>
                  <a:pt x="830" y="725"/>
                  <a:pt x="952" y="707"/>
                </a:cubicBezTo>
                <a:lnTo>
                  <a:pt x="1301" y="646"/>
                </a:lnTo>
                <a:lnTo>
                  <a:pt x="952" y="594"/>
                </a:lnTo>
                <a:cubicBezTo>
                  <a:pt x="830" y="568"/>
                  <a:pt x="734" y="472"/>
                  <a:pt x="707" y="349"/>
                </a:cubicBezTo>
                <a:lnTo>
                  <a:pt x="65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4"/>
          <p:cNvSpPr/>
          <p:nvPr/>
        </p:nvSpPr>
        <p:spPr>
          <a:xfrm flipH="1">
            <a:off x="5042163" y="14119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4"/>
          <p:cNvSpPr/>
          <p:nvPr/>
        </p:nvSpPr>
        <p:spPr>
          <a:xfrm flipH="1">
            <a:off x="4743307" y="4747779"/>
            <a:ext cx="387600" cy="387600"/>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4"/>
          <p:cNvSpPr/>
          <p:nvPr/>
        </p:nvSpPr>
        <p:spPr>
          <a:xfrm flipH="1">
            <a:off x="521312" y="4941249"/>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4"/>
          <p:cNvSpPr/>
          <p:nvPr/>
        </p:nvSpPr>
        <p:spPr>
          <a:xfrm flipH="1">
            <a:off x="234163" y="1780105"/>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4"/>
          <p:cNvSpPr/>
          <p:nvPr/>
        </p:nvSpPr>
        <p:spPr>
          <a:xfrm flipH="1">
            <a:off x="2171563" y="477669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_2">
    <p:bg>
      <p:bgPr>
        <a:blipFill>
          <a:blip r:embed="rId2">
            <a:alphaModFix/>
          </a:blip>
          <a:stretch>
            <a:fillRect/>
          </a:stretch>
        </a:blipFill>
      </p:bgPr>
    </p:bg>
    <p:spTree>
      <p:nvGrpSpPr>
        <p:cNvPr id="428" name="Shape 428"/>
        <p:cNvGrpSpPr/>
        <p:nvPr/>
      </p:nvGrpSpPr>
      <p:grpSpPr>
        <a:xfrm>
          <a:off x="0" y="0"/>
          <a:ext cx="0" cy="0"/>
          <a:chOff x="0" y="0"/>
          <a:chExt cx="0" cy="0"/>
        </a:xfrm>
      </p:grpSpPr>
      <p:sp>
        <p:nvSpPr>
          <p:cNvPr id="429" name="Google Shape;429;p15"/>
          <p:cNvSpPr/>
          <p:nvPr/>
        </p:nvSpPr>
        <p:spPr>
          <a:xfrm flipH="1" rot="-5400000">
            <a:off x="-1247700" y="1238099"/>
            <a:ext cx="3274865" cy="779472"/>
          </a:xfrm>
          <a:custGeom>
            <a:rect b="b" l="l" r="r" t="t"/>
            <a:pathLst>
              <a:path extrusionOk="0" h="20779" w="87289">
                <a:moveTo>
                  <a:pt x="1" y="0"/>
                </a:moveTo>
                <a:lnTo>
                  <a:pt x="1" y="20779"/>
                </a:lnTo>
                <a:cubicBezTo>
                  <a:pt x="1392" y="17028"/>
                  <a:pt x="6615" y="14295"/>
                  <a:pt x="13490" y="14295"/>
                </a:cubicBezTo>
                <a:cubicBezTo>
                  <a:pt x="17548" y="14295"/>
                  <a:pt x="22180" y="15247"/>
                  <a:pt x="26940" y="17502"/>
                </a:cubicBezTo>
                <a:cubicBezTo>
                  <a:pt x="29598" y="18781"/>
                  <a:pt x="32067" y="19328"/>
                  <a:pt x="34443" y="19328"/>
                </a:cubicBezTo>
                <a:cubicBezTo>
                  <a:pt x="48563" y="19328"/>
                  <a:pt x="59411" y="0"/>
                  <a:pt x="872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31" name="Google Shape;431;p15"/>
          <p:cNvSpPr/>
          <p:nvPr/>
        </p:nvSpPr>
        <p:spPr>
          <a:xfrm flipH="1">
            <a:off x="8201876" y="308318"/>
            <a:ext cx="454044" cy="453366"/>
          </a:xfrm>
          <a:custGeom>
            <a:rect b="b" l="l" r="r" t="t"/>
            <a:pathLst>
              <a:path extrusionOk="0" h="6017" w="6026">
                <a:moveTo>
                  <a:pt x="1502" y="1494"/>
                </a:moveTo>
                <a:lnTo>
                  <a:pt x="1502" y="1494"/>
                </a:lnTo>
                <a:lnTo>
                  <a:pt x="1502" y="1494"/>
                </a:lnTo>
                <a:close/>
                <a:moveTo>
                  <a:pt x="3013" y="1"/>
                </a:moveTo>
                <a:lnTo>
                  <a:pt x="2725" y="1729"/>
                </a:lnTo>
                <a:cubicBezTo>
                  <a:pt x="2694" y="1914"/>
                  <a:pt x="2534" y="2033"/>
                  <a:pt x="2365" y="2033"/>
                </a:cubicBezTo>
                <a:cubicBezTo>
                  <a:pt x="2294" y="2033"/>
                  <a:pt x="2222" y="2012"/>
                  <a:pt x="2157" y="1965"/>
                </a:cubicBezTo>
                <a:lnTo>
                  <a:pt x="1502" y="1494"/>
                </a:lnTo>
                <a:lnTo>
                  <a:pt x="1974" y="2149"/>
                </a:lnTo>
                <a:cubicBezTo>
                  <a:pt x="2131" y="2367"/>
                  <a:pt x="2000" y="2681"/>
                  <a:pt x="1738" y="2725"/>
                </a:cubicBezTo>
                <a:lnTo>
                  <a:pt x="0" y="3004"/>
                </a:lnTo>
                <a:lnTo>
                  <a:pt x="1738" y="3292"/>
                </a:lnTo>
                <a:cubicBezTo>
                  <a:pt x="2000" y="3336"/>
                  <a:pt x="2131" y="3642"/>
                  <a:pt x="1974" y="3860"/>
                </a:cubicBezTo>
                <a:lnTo>
                  <a:pt x="1502" y="4515"/>
                </a:lnTo>
                <a:lnTo>
                  <a:pt x="2157" y="4052"/>
                </a:lnTo>
                <a:cubicBezTo>
                  <a:pt x="2223" y="4004"/>
                  <a:pt x="2297" y="3983"/>
                  <a:pt x="2370" y="3983"/>
                </a:cubicBezTo>
                <a:cubicBezTo>
                  <a:pt x="2537" y="3983"/>
                  <a:pt x="2694" y="4099"/>
                  <a:pt x="2725" y="4288"/>
                </a:cubicBezTo>
                <a:lnTo>
                  <a:pt x="3013" y="6017"/>
                </a:lnTo>
                <a:lnTo>
                  <a:pt x="3301" y="4288"/>
                </a:lnTo>
                <a:cubicBezTo>
                  <a:pt x="3331" y="4099"/>
                  <a:pt x="3489" y="3983"/>
                  <a:pt x="3656" y="3983"/>
                </a:cubicBezTo>
                <a:cubicBezTo>
                  <a:pt x="3728" y="3983"/>
                  <a:pt x="3803" y="4004"/>
                  <a:pt x="3869" y="4052"/>
                </a:cubicBezTo>
                <a:lnTo>
                  <a:pt x="4523" y="4515"/>
                </a:lnTo>
                <a:lnTo>
                  <a:pt x="4052" y="3860"/>
                </a:lnTo>
                <a:cubicBezTo>
                  <a:pt x="3895" y="3642"/>
                  <a:pt x="4026" y="3336"/>
                  <a:pt x="4288" y="3292"/>
                </a:cubicBezTo>
                <a:lnTo>
                  <a:pt x="6025" y="3004"/>
                </a:lnTo>
                <a:lnTo>
                  <a:pt x="4288" y="2725"/>
                </a:lnTo>
                <a:cubicBezTo>
                  <a:pt x="4026" y="2681"/>
                  <a:pt x="3895" y="2367"/>
                  <a:pt x="4052" y="2149"/>
                </a:cubicBezTo>
                <a:lnTo>
                  <a:pt x="4523" y="1494"/>
                </a:lnTo>
                <a:lnTo>
                  <a:pt x="3869" y="1965"/>
                </a:lnTo>
                <a:cubicBezTo>
                  <a:pt x="3804" y="2012"/>
                  <a:pt x="3731" y="2033"/>
                  <a:pt x="3660" y="2033"/>
                </a:cubicBezTo>
                <a:cubicBezTo>
                  <a:pt x="3492" y="2033"/>
                  <a:pt x="3332" y="1914"/>
                  <a:pt x="3301" y="1729"/>
                </a:cubicBezTo>
                <a:lnTo>
                  <a:pt x="301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5"/>
          <p:cNvSpPr/>
          <p:nvPr/>
        </p:nvSpPr>
        <p:spPr>
          <a:xfrm flipH="1">
            <a:off x="267395" y="4559439"/>
            <a:ext cx="98102" cy="98102"/>
          </a:xfrm>
          <a:custGeom>
            <a:rect b="b" l="l" r="r" t="t"/>
            <a:pathLst>
              <a:path extrusionOk="0" h="1302" w="1302">
                <a:moveTo>
                  <a:pt x="655" y="0"/>
                </a:moveTo>
                <a:lnTo>
                  <a:pt x="594" y="349"/>
                </a:lnTo>
                <a:cubicBezTo>
                  <a:pt x="576" y="472"/>
                  <a:pt x="480" y="568"/>
                  <a:pt x="349" y="594"/>
                </a:cubicBezTo>
                <a:lnTo>
                  <a:pt x="0" y="646"/>
                </a:lnTo>
                <a:lnTo>
                  <a:pt x="349" y="707"/>
                </a:lnTo>
                <a:cubicBezTo>
                  <a:pt x="480" y="725"/>
                  <a:pt x="576" y="830"/>
                  <a:pt x="594" y="952"/>
                </a:cubicBezTo>
                <a:lnTo>
                  <a:pt x="655" y="1301"/>
                </a:lnTo>
                <a:lnTo>
                  <a:pt x="707" y="952"/>
                </a:lnTo>
                <a:cubicBezTo>
                  <a:pt x="734" y="821"/>
                  <a:pt x="830" y="725"/>
                  <a:pt x="952" y="707"/>
                </a:cubicBezTo>
                <a:lnTo>
                  <a:pt x="1301" y="646"/>
                </a:lnTo>
                <a:lnTo>
                  <a:pt x="952" y="594"/>
                </a:lnTo>
                <a:cubicBezTo>
                  <a:pt x="830" y="568"/>
                  <a:pt x="734" y="472"/>
                  <a:pt x="707" y="349"/>
                </a:cubicBezTo>
                <a:lnTo>
                  <a:pt x="65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5"/>
          <p:cNvSpPr/>
          <p:nvPr/>
        </p:nvSpPr>
        <p:spPr>
          <a:xfrm flipH="1">
            <a:off x="5042163" y="14119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5"/>
          <p:cNvSpPr/>
          <p:nvPr/>
        </p:nvSpPr>
        <p:spPr>
          <a:xfrm flipH="1">
            <a:off x="7306657" y="4665179"/>
            <a:ext cx="387600" cy="387600"/>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5"/>
          <p:cNvSpPr/>
          <p:nvPr/>
        </p:nvSpPr>
        <p:spPr>
          <a:xfrm flipH="1">
            <a:off x="521312" y="4941249"/>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5"/>
          <p:cNvSpPr/>
          <p:nvPr/>
        </p:nvSpPr>
        <p:spPr>
          <a:xfrm flipH="1">
            <a:off x="234163" y="1780105"/>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5"/>
          <p:cNvSpPr/>
          <p:nvPr/>
        </p:nvSpPr>
        <p:spPr>
          <a:xfrm flipH="1">
            <a:off x="2171563" y="477669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5"/>
          <p:cNvSpPr/>
          <p:nvPr/>
        </p:nvSpPr>
        <p:spPr>
          <a:xfrm>
            <a:off x="2464753" y="77943"/>
            <a:ext cx="454044" cy="453366"/>
          </a:xfrm>
          <a:custGeom>
            <a:rect b="b" l="l" r="r" t="t"/>
            <a:pathLst>
              <a:path extrusionOk="0" h="6017" w="6026">
                <a:moveTo>
                  <a:pt x="1502" y="1494"/>
                </a:moveTo>
                <a:lnTo>
                  <a:pt x="1502" y="1494"/>
                </a:lnTo>
                <a:lnTo>
                  <a:pt x="1502" y="1494"/>
                </a:lnTo>
                <a:close/>
                <a:moveTo>
                  <a:pt x="3013" y="1"/>
                </a:moveTo>
                <a:lnTo>
                  <a:pt x="2725" y="1729"/>
                </a:lnTo>
                <a:cubicBezTo>
                  <a:pt x="2694" y="1914"/>
                  <a:pt x="2534" y="2033"/>
                  <a:pt x="2365" y="2033"/>
                </a:cubicBezTo>
                <a:cubicBezTo>
                  <a:pt x="2294" y="2033"/>
                  <a:pt x="2222" y="2012"/>
                  <a:pt x="2157" y="1965"/>
                </a:cubicBezTo>
                <a:lnTo>
                  <a:pt x="1502" y="1494"/>
                </a:lnTo>
                <a:lnTo>
                  <a:pt x="1974" y="2149"/>
                </a:lnTo>
                <a:cubicBezTo>
                  <a:pt x="2131" y="2367"/>
                  <a:pt x="2000" y="2681"/>
                  <a:pt x="1738" y="2725"/>
                </a:cubicBezTo>
                <a:lnTo>
                  <a:pt x="0" y="3004"/>
                </a:lnTo>
                <a:lnTo>
                  <a:pt x="1738" y="3292"/>
                </a:lnTo>
                <a:cubicBezTo>
                  <a:pt x="2000" y="3336"/>
                  <a:pt x="2131" y="3642"/>
                  <a:pt x="1974" y="3860"/>
                </a:cubicBezTo>
                <a:lnTo>
                  <a:pt x="1502" y="4515"/>
                </a:lnTo>
                <a:lnTo>
                  <a:pt x="2157" y="4052"/>
                </a:lnTo>
                <a:cubicBezTo>
                  <a:pt x="2223" y="4004"/>
                  <a:pt x="2297" y="3983"/>
                  <a:pt x="2370" y="3983"/>
                </a:cubicBezTo>
                <a:cubicBezTo>
                  <a:pt x="2537" y="3983"/>
                  <a:pt x="2694" y="4099"/>
                  <a:pt x="2725" y="4288"/>
                </a:cubicBezTo>
                <a:lnTo>
                  <a:pt x="3013" y="6017"/>
                </a:lnTo>
                <a:lnTo>
                  <a:pt x="3301" y="4288"/>
                </a:lnTo>
                <a:cubicBezTo>
                  <a:pt x="3331" y="4099"/>
                  <a:pt x="3489" y="3983"/>
                  <a:pt x="3656" y="3983"/>
                </a:cubicBezTo>
                <a:cubicBezTo>
                  <a:pt x="3728" y="3983"/>
                  <a:pt x="3803" y="4004"/>
                  <a:pt x="3869" y="4052"/>
                </a:cubicBezTo>
                <a:lnTo>
                  <a:pt x="4523" y="4515"/>
                </a:lnTo>
                <a:lnTo>
                  <a:pt x="4052" y="3860"/>
                </a:lnTo>
                <a:cubicBezTo>
                  <a:pt x="3895" y="3642"/>
                  <a:pt x="4026" y="3336"/>
                  <a:pt x="4288" y="3292"/>
                </a:cubicBezTo>
                <a:lnTo>
                  <a:pt x="6025" y="3004"/>
                </a:lnTo>
                <a:lnTo>
                  <a:pt x="4288" y="2725"/>
                </a:lnTo>
                <a:cubicBezTo>
                  <a:pt x="4026" y="2681"/>
                  <a:pt x="3895" y="2367"/>
                  <a:pt x="4052" y="2149"/>
                </a:cubicBezTo>
                <a:lnTo>
                  <a:pt x="4523" y="1494"/>
                </a:lnTo>
                <a:lnTo>
                  <a:pt x="3869" y="1965"/>
                </a:lnTo>
                <a:cubicBezTo>
                  <a:pt x="3804" y="2012"/>
                  <a:pt x="3731" y="2033"/>
                  <a:pt x="3660" y="2033"/>
                </a:cubicBezTo>
                <a:cubicBezTo>
                  <a:pt x="3492" y="2033"/>
                  <a:pt x="3332" y="1914"/>
                  <a:pt x="3301" y="1729"/>
                </a:cubicBezTo>
                <a:lnTo>
                  <a:pt x="301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5"/>
          <p:cNvSpPr/>
          <p:nvPr/>
        </p:nvSpPr>
        <p:spPr>
          <a:xfrm>
            <a:off x="235974" y="3796699"/>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5"/>
          <p:cNvSpPr/>
          <p:nvPr/>
        </p:nvSpPr>
        <p:spPr>
          <a:xfrm>
            <a:off x="-151614" y="222349"/>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5"/>
          <p:cNvSpPr/>
          <p:nvPr/>
        </p:nvSpPr>
        <p:spPr>
          <a:xfrm>
            <a:off x="6853776" y="22234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5"/>
          <p:cNvSpPr/>
          <p:nvPr/>
        </p:nvSpPr>
        <p:spPr>
          <a:xfrm>
            <a:off x="1190449" y="969325"/>
            <a:ext cx="164559" cy="164559"/>
          </a:xfrm>
          <a:custGeom>
            <a:rect b="b" l="l" r="r" t="t"/>
            <a:pathLst>
              <a:path extrusionOk="0" h="2184" w="2184">
                <a:moveTo>
                  <a:pt x="1092" y="1"/>
                </a:moveTo>
                <a:lnTo>
                  <a:pt x="996" y="586"/>
                </a:lnTo>
                <a:cubicBezTo>
                  <a:pt x="961" y="804"/>
                  <a:pt x="795" y="961"/>
                  <a:pt x="586" y="996"/>
                </a:cubicBezTo>
                <a:lnTo>
                  <a:pt x="1" y="1092"/>
                </a:lnTo>
                <a:lnTo>
                  <a:pt x="586" y="1188"/>
                </a:lnTo>
                <a:cubicBezTo>
                  <a:pt x="804" y="1223"/>
                  <a:pt x="961" y="1389"/>
                  <a:pt x="996" y="1599"/>
                </a:cubicBezTo>
                <a:lnTo>
                  <a:pt x="1092" y="2184"/>
                </a:lnTo>
                <a:lnTo>
                  <a:pt x="1188" y="1599"/>
                </a:lnTo>
                <a:cubicBezTo>
                  <a:pt x="1223" y="1389"/>
                  <a:pt x="1389" y="1223"/>
                  <a:pt x="1599" y="1188"/>
                </a:cubicBezTo>
                <a:lnTo>
                  <a:pt x="2184" y="1092"/>
                </a:lnTo>
                <a:lnTo>
                  <a:pt x="1599" y="996"/>
                </a:lnTo>
                <a:cubicBezTo>
                  <a:pt x="1389" y="961"/>
                  <a:pt x="1223" y="804"/>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5"/>
          <p:cNvSpPr/>
          <p:nvPr/>
        </p:nvSpPr>
        <p:spPr>
          <a:xfrm>
            <a:off x="4414216" y="4718979"/>
            <a:ext cx="387600" cy="387600"/>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TITLE_ONLY_1_1">
    <p:bg>
      <p:bgPr>
        <a:blipFill>
          <a:blip r:embed="rId2">
            <a:alphaModFix/>
          </a:blip>
          <a:stretch>
            <a:fillRect/>
          </a:stretch>
        </a:blipFill>
      </p:bgPr>
    </p:bg>
    <p:spTree>
      <p:nvGrpSpPr>
        <p:cNvPr id="444" name="Shape 444"/>
        <p:cNvGrpSpPr/>
        <p:nvPr/>
      </p:nvGrpSpPr>
      <p:grpSpPr>
        <a:xfrm>
          <a:off x="0" y="0"/>
          <a:ext cx="0" cy="0"/>
          <a:chOff x="0" y="0"/>
          <a:chExt cx="0" cy="0"/>
        </a:xfrm>
      </p:grpSpPr>
      <p:sp>
        <p:nvSpPr>
          <p:cNvPr id="445" name="Google Shape;445;p16"/>
          <p:cNvSpPr/>
          <p:nvPr/>
        </p:nvSpPr>
        <p:spPr>
          <a:xfrm rot="5400000">
            <a:off x="7176300" y="1247699"/>
            <a:ext cx="3274865" cy="779472"/>
          </a:xfrm>
          <a:custGeom>
            <a:rect b="b" l="l" r="r" t="t"/>
            <a:pathLst>
              <a:path extrusionOk="0" h="20779" w="87289">
                <a:moveTo>
                  <a:pt x="1" y="0"/>
                </a:moveTo>
                <a:lnTo>
                  <a:pt x="1" y="20779"/>
                </a:lnTo>
                <a:cubicBezTo>
                  <a:pt x="1392" y="17028"/>
                  <a:pt x="6615" y="14295"/>
                  <a:pt x="13490" y="14295"/>
                </a:cubicBezTo>
                <a:cubicBezTo>
                  <a:pt x="17548" y="14295"/>
                  <a:pt x="22180" y="15247"/>
                  <a:pt x="26940" y="17502"/>
                </a:cubicBezTo>
                <a:cubicBezTo>
                  <a:pt x="29598" y="18781"/>
                  <a:pt x="32067" y="19328"/>
                  <a:pt x="34443" y="19328"/>
                </a:cubicBezTo>
                <a:cubicBezTo>
                  <a:pt x="48563" y="19328"/>
                  <a:pt x="59411" y="0"/>
                  <a:pt x="872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47" name="Google Shape;447;p16"/>
          <p:cNvSpPr/>
          <p:nvPr/>
        </p:nvSpPr>
        <p:spPr>
          <a:xfrm>
            <a:off x="5504953" y="-231007"/>
            <a:ext cx="454044" cy="453366"/>
          </a:xfrm>
          <a:custGeom>
            <a:rect b="b" l="l" r="r" t="t"/>
            <a:pathLst>
              <a:path extrusionOk="0" h="6017" w="6026">
                <a:moveTo>
                  <a:pt x="1502" y="1494"/>
                </a:moveTo>
                <a:lnTo>
                  <a:pt x="1502" y="1494"/>
                </a:lnTo>
                <a:lnTo>
                  <a:pt x="1502" y="1494"/>
                </a:lnTo>
                <a:close/>
                <a:moveTo>
                  <a:pt x="3013" y="1"/>
                </a:moveTo>
                <a:lnTo>
                  <a:pt x="2725" y="1729"/>
                </a:lnTo>
                <a:cubicBezTo>
                  <a:pt x="2694" y="1914"/>
                  <a:pt x="2534" y="2033"/>
                  <a:pt x="2365" y="2033"/>
                </a:cubicBezTo>
                <a:cubicBezTo>
                  <a:pt x="2294" y="2033"/>
                  <a:pt x="2222" y="2012"/>
                  <a:pt x="2157" y="1965"/>
                </a:cubicBezTo>
                <a:lnTo>
                  <a:pt x="1502" y="1494"/>
                </a:lnTo>
                <a:lnTo>
                  <a:pt x="1974" y="2149"/>
                </a:lnTo>
                <a:cubicBezTo>
                  <a:pt x="2131" y="2367"/>
                  <a:pt x="2000" y="2681"/>
                  <a:pt x="1738" y="2725"/>
                </a:cubicBezTo>
                <a:lnTo>
                  <a:pt x="0" y="3004"/>
                </a:lnTo>
                <a:lnTo>
                  <a:pt x="1738" y="3292"/>
                </a:lnTo>
                <a:cubicBezTo>
                  <a:pt x="2000" y="3336"/>
                  <a:pt x="2131" y="3642"/>
                  <a:pt x="1974" y="3860"/>
                </a:cubicBezTo>
                <a:lnTo>
                  <a:pt x="1502" y="4515"/>
                </a:lnTo>
                <a:lnTo>
                  <a:pt x="2157" y="4052"/>
                </a:lnTo>
                <a:cubicBezTo>
                  <a:pt x="2223" y="4004"/>
                  <a:pt x="2297" y="3983"/>
                  <a:pt x="2370" y="3983"/>
                </a:cubicBezTo>
                <a:cubicBezTo>
                  <a:pt x="2537" y="3983"/>
                  <a:pt x="2694" y="4099"/>
                  <a:pt x="2725" y="4288"/>
                </a:cubicBezTo>
                <a:lnTo>
                  <a:pt x="3013" y="6017"/>
                </a:lnTo>
                <a:lnTo>
                  <a:pt x="3301" y="4288"/>
                </a:lnTo>
                <a:cubicBezTo>
                  <a:pt x="3331" y="4099"/>
                  <a:pt x="3489" y="3983"/>
                  <a:pt x="3656" y="3983"/>
                </a:cubicBezTo>
                <a:cubicBezTo>
                  <a:pt x="3728" y="3983"/>
                  <a:pt x="3803" y="4004"/>
                  <a:pt x="3869" y="4052"/>
                </a:cubicBezTo>
                <a:lnTo>
                  <a:pt x="4523" y="4515"/>
                </a:lnTo>
                <a:lnTo>
                  <a:pt x="4052" y="3860"/>
                </a:lnTo>
                <a:cubicBezTo>
                  <a:pt x="3895" y="3642"/>
                  <a:pt x="4026" y="3336"/>
                  <a:pt x="4288" y="3292"/>
                </a:cubicBezTo>
                <a:lnTo>
                  <a:pt x="6025" y="3004"/>
                </a:lnTo>
                <a:lnTo>
                  <a:pt x="4288" y="2725"/>
                </a:lnTo>
                <a:cubicBezTo>
                  <a:pt x="4026" y="2681"/>
                  <a:pt x="3895" y="2367"/>
                  <a:pt x="4052" y="2149"/>
                </a:cubicBezTo>
                <a:lnTo>
                  <a:pt x="4523" y="1494"/>
                </a:lnTo>
                <a:lnTo>
                  <a:pt x="3869" y="1965"/>
                </a:lnTo>
                <a:cubicBezTo>
                  <a:pt x="3804" y="2012"/>
                  <a:pt x="3731" y="2033"/>
                  <a:pt x="3660" y="2033"/>
                </a:cubicBezTo>
                <a:cubicBezTo>
                  <a:pt x="3492" y="2033"/>
                  <a:pt x="3332" y="1914"/>
                  <a:pt x="3301" y="1729"/>
                </a:cubicBezTo>
                <a:lnTo>
                  <a:pt x="301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6"/>
          <p:cNvSpPr/>
          <p:nvPr/>
        </p:nvSpPr>
        <p:spPr>
          <a:xfrm>
            <a:off x="1917574" y="-164551"/>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6"/>
          <p:cNvSpPr/>
          <p:nvPr/>
        </p:nvSpPr>
        <p:spPr>
          <a:xfrm>
            <a:off x="-239480" y="2387491"/>
            <a:ext cx="368525" cy="368525"/>
          </a:xfrm>
          <a:custGeom>
            <a:rect b="b" l="l" r="r" t="t"/>
            <a:pathLst>
              <a:path extrusionOk="0" h="4891" w="4891">
                <a:moveTo>
                  <a:pt x="2445" y="1"/>
                </a:moveTo>
                <a:lnTo>
                  <a:pt x="2218" y="1406"/>
                </a:lnTo>
                <a:cubicBezTo>
                  <a:pt x="2194" y="1559"/>
                  <a:pt x="2063" y="1656"/>
                  <a:pt x="1927" y="1656"/>
                </a:cubicBezTo>
                <a:cubicBezTo>
                  <a:pt x="1868" y="1656"/>
                  <a:pt x="1808" y="1638"/>
                  <a:pt x="1756" y="1599"/>
                </a:cubicBezTo>
                <a:lnTo>
                  <a:pt x="1223" y="1214"/>
                </a:lnTo>
                <a:lnTo>
                  <a:pt x="1223" y="1214"/>
                </a:lnTo>
                <a:lnTo>
                  <a:pt x="1607" y="1747"/>
                </a:lnTo>
                <a:cubicBezTo>
                  <a:pt x="1729" y="1922"/>
                  <a:pt x="1625" y="2175"/>
                  <a:pt x="1415" y="2210"/>
                </a:cubicBezTo>
                <a:lnTo>
                  <a:pt x="1" y="2445"/>
                </a:lnTo>
                <a:lnTo>
                  <a:pt x="1415" y="2672"/>
                </a:lnTo>
                <a:cubicBezTo>
                  <a:pt x="1625" y="2707"/>
                  <a:pt x="1729" y="2961"/>
                  <a:pt x="1607" y="3135"/>
                </a:cubicBezTo>
                <a:lnTo>
                  <a:pt x="1223" y="3668"/>
                </a:lnTo>
                <a:lnTo>
                  <a:pt x="1756" y="3292"/>
                </a:lnTo>
                <a:cubicBezTo>
                  <a:pt x="1808" y="3253"/>
                  <a:pt x="1868" y="3235"/>
                  <a:pt x="1927" y="3235"/>
                </a:cubicBezTo>
                <a:cubicBezTo>
                  <a:pt x="2063" y="3235"/>
                  <a:pt x="2194" y="3332"/>
                  <a:pt x="2218" y="3485"/>
                </a:cubicBezTo>
                <a:lnTo>
                  <a:pt x="2445" y="4890"/>
                </a:lnTo>
                <a:lnTo>
                  <a:pt x="2681" y="3485"/>
                </a:lnTo>
                <a:cubicBezTo>
                  <a:pt x="2706" y="3332"/>
                  <a:pt x="2836" y="3235"/>
                  <a:pt x="2973" y="3235"/>
                </a:cubicBezTo>
                <a:cubicBezTo>
                  <a:pt x="3032" y="3235"/>
                  <a:pt x="3091" y="3253"/>
                  <a:pt x="3144" y="3292"/>
                </a:cubicBezTo>
                <a:lnTo>
                  <a:pt x="3677" y="3668"/>
                </a:lnTo>
                <a:lnTo>
                  <a:pt x="3292" y="3135"/>
                </a:lnTo>
                <a:cubicBezTo>
                  <a:pt x="3170" y="2961"/>
                  <a:pt x="3275" y="2707"/>
                  <a:pt x="3484" y="2672"/>
                </a:cubicBezTo>
                <a:lnTo>
                  <a:pt x="4890" y="2445"/>
                </a:lnTo>
                <a:lnTo>
                  <a:pt x="3484" y="2210"/>
                </a:lnTo>
                <a:cubicBezTo>
                  <a:pt x="3275" y="2175"/>
                  <a:pt x="3170" y="1922"/>
                  <a:pt x="3292" y="1747"/>
                </a:cubicBezTo>
                <a:lnTo>
                  <a:pt x="3677" y="1214"/>
                </a:lnTo>
                <a:lnTo>
                  <a:pt x="3677" y="1214"/>
                </a:lnTo>
                <a:lnTo>
                  <a:pt x="3144" y="1599"/>
                </a:lnTo>
                <a:cubicBezTo>
                  <a:pt x="3091" y="1638"/>
                  <a:pt x="3032" y="1656"/>
                  <a:pt x="2973" y="1656"/>
                </a:cubicBezTo>
                <a:cubicBezTo>
                  <a:pt x="2836" y="1656"/>
                  <a:pt x="2706" y="1559"/>
                  <a:pt x="2681" y="1406"/>
                </a:cubicBezTo>
                <a:lnTo>
                  <a:pt x="24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6"/>
          <p:cNvSpPr/>
          <p:nvPr/>
        </p:nvSpPr>
        <p:spPr>
          <a:xfrm>
            <a:off x="516639" y="319176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1" name="Google Shape;451;p16"/>
          <p:cNvGrpSpPr/>
          <p:nvPr/>
        </p:nvGrpSpPr>
        <p:grpSpPr>
          <a:xfrm flipH="1">
            <a:off x="2" y="3915559"/>
            <a:ext cx="9176310" cy="1236914"/>
            <a:chOff x="-3611911" y="3202819"/>
            <a:chExt cx="4272622" cy="1145291"/>
          </a:xfrm>
        </p:grpSpPr>
        <p:sp>
          <p:nvSpPr>
            <p:cNvPr id="452" name="Google Shape;452;p16"/>
            <p:cNvSpPr/>
            <p:nvPr/>
          </p:nvSpPr>
          <p:spPr>
            <a:xfrm>
              <a:off x="-3611911" y="3225990"/>
              <a:ext cx="4272622" cy="1122120"/>
            </a:xfrm>
            <a:custGeom>
              <a:rect b="b" l="l" r="r" t="t"/>
              <a:pathLst>
                <a:path extrusionOk="0" h="15351" w="58451">
                  <a:moveTo>
                    <a:pt x="1" y="1"/>
                  </a:moveTo>
                  <a:lnTo>
                    <a:pt x="1" y="15351"/>
                  </a:lnTo>
                  <a:lnTo>
                    <a:pt x="58450" y="15351"/>
                  </a:lnTo>
                  <a:lnTo>
                    <a:pt x="58450" y="1"/>
                  </a:lnTo>
                  <a:close/>
                </a:path>
              </a:pathLst>
            </a:custGeom>
            <a:solidFill>
              <a:srgbClr val="F77C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6"/>
            <p:cNvSpPr/>
            <p:nvPr/>
          </p:nvSpPr>
          <p:spPr>
            <a:xfrm>
              <a:off x="-3611911" y="4042331"/>
              <a:ext cx="4272622" cy="305767"/>
            </a:xfrm>
            <a:custGeom>
              <a:rect b="b" l="l" r="r" t="t"/>
              <a:pathLst>
                <a:path extrusionOk="0" h="4183" w="58451">
                  <a:moveTo>
                    <a:pt x="1" y="0"/>
                  </a:moveTo>
                  <a:lnTo>
                    <a:pt x="1" y="4183"/>
                  </a:lnTo>
                  <a:lnTo>
                    <a:pt x="58450" y="4183"/>
                  </a:lnTo>
                  <a:lnTo>
                    <a:pt x="58450" y="0"/>
                  </a:ln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6"/>
            <p:cNvSpPr/>
            <p:nvPr/>
          </p:nvSpPr>
          <p:spPr>
            <a:xfrm>
              <a:off x="-3245995" y="3202819"/>
              <a:ext cx="3624759" cy="816426"/>
            </a:xfrm>
            <a:custGeom>
              <a:rect b="b" l="l" r="r" t="t"/>
              <a:pathLst>
                <a:path extrusionOk="0" h="11169" w="49588">
                  <a:moveTo>
                    <a:pt x="2830" y="1"/>
                  </a:moveTo>
                  <a:lnTo>
                    <a:pt x="1" y="11168"/>
                  </a:lnTo>
                  <a:lnTo>
                    <a:pt x="49587" y="11168"/>
                  </a:lnTo>
                  <a:lnTo>
                    <a:pt x="4675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6"/>
            <p:cNvSpPr/>
            <p:nvPr/>
          </p:nvSpPr>
          <p:spPr>
            <a:xfrm>
              <a:off x="-3245995" y="4019159"/>
              <a:ext cx="3623443" cy="163446"/>
            </a:xfrm>
            <a:custGeom>
              <a:rect b="b" l="l" r="r" t="t"/>
              <a:pathLst>
                <a:path extrusionOk="0" h="2236" w="49570">
                  <a:moveTo>
                    <a:pt x="1" y="0"/>
                  </a:moveTo>
                  <a:lnTo>
                    <a:pt x="1" y="393"/>
                  </a:lnTo>
                  <a:cubicBezTo>
                    <a:pt x="1" y="1406"/>
                    <a:pt x="1040" y="2236"/>
                    <a:pt x="2323" y="2236"/>
                  </a:cubicBezTo>
                  <a:cubicBezTo>
                    <a:pt x="3205" y="2236"/>
                    <a:pt x="3973" y="1843"/>
                    <a:pt x="4366" y="1275"/>
                  </a:cubicBezTo>
                  <a:cubicBezTo>
                    <a:pt x="4759" y="1843"/>
                    <a:pt x="5528" y="2236"/>
                    <a:pt x="6410" y="2236"/>
                  </a:cubicBezTo>
                  <a:cubicBezTo>
                    <a:pt x="7283" y="2236"/>
                    <a:pt x="8051" y="1843"/>
                    <a:pt x="8444" y="1275"/>
                  </a:cubicBezTo>
                  <a:cubicBezTo>
                    <a:pt x="8846" y="1843"/>
                    <a:pt x="9614" y="2236"/>
                    <a:pt x="10487" y="2236"/>
                  </a:cubicBezTo>
                  <a:cubicBezTo>
                    <a:pt x="11369" y="2236"/>
                    <a:pt x="12137" y="1843"/>
                    <a:pt x="12530" y="1275"/>
                  </a:cubicBezTo>
                  <a:cubicBezTo>
                    <a:pt x="12923" y="1843"/>
                    <a:pt x="13692" y="2236"/>
                    <a:pt x="14574" y="2236"/>
                  </a:cubicBezTo>
                  <a:cubicBezTo>
                    <a:pt x="15455" y="2236"/>
                    <a:pt x="16224" y="1843"/>
                    <a:pt x="16617" y="1275"/>
                  </a:cubicBezTo>
                  <a:cubicBezTo>
                    <a:pt x="17010" y="1843"/>
                    <a:pt x="17778" y="2236"/>
                    <a:pt x="18660" y="2236"/>
                  </a:cubicBezTo>
                  <a:cubicBezTo>
                    <a:pt x="19542" y="2236"/>
                    <a:pt x="20310" y="1843"/>
                    <a:pt x="20703" y="1275"/>
                  </a:cubicBezTo>
                  <a:cubicBezTo>
                    <a:pt x="21096" y="1843"/>
                    <a:pt x="21864" y="2236"/>
                    <a:pt x="22746" y="2236"/>
                  </a:cubicBezTo>
                  <a:cubicBezTo>
                    <a:pt x="23628" y="2236"/>
                    <a:pt x="24388" y="1843"/>
                    <a:pt x="24790" y="1275"/>
                  </a:cubicBezTo>
                  <a:cubicBezTo>
                    <a:pt x="25182" y="1843"/>
                    <a:pt x="25951" y="2236"/>
                    <a:pt x="26824" y="2236"/>
                  </a:cubicBezTo>
                  <a:cubicBezTo>
                    <a:pt x="27706" y="2236"/>
                    <a:pt x="28474" y="1843"/>
                    <a:pt x="28867" y="1275"/>
                  </a:cubicBezTo>
                  <a:cubicBezTo>
                    <a:pt x="29260" y="1843"/>
                    <a:pt x="30028" y="2236"/>
                    <a:pt x="30910" y="2236"/>
                  </a:cubicBezTo>
                  <a:cubicBezTo>
                    <a:pt x="31792" y="2236"/>
                    <a:pt x="32561" y="1843"/>
                    <a:pt x="32954" y="1275"/>
                  </a:cubicBezTo>
                  <a:cubicBezTo>
                    <a:pt x="33347" y="1843"/>
                    <a:pt x="34115" y="2236"/>
                    <a:pt x="34997" y="2236"/>
                  </a:cubicBezTo>
                  <a:cubicBezTo>
                    <a:pt x="35879" y="2236"/>
                    <a:pt x="36647" y="1843"/>
                    <a:pt x="37040" y="1275"/>
                  </a:cubicBezTo>
                  <a:cubicBezTo>
                    <a:pt x="37433" y="1843"/>
                    <a:pt x="38201" y="2236"/>
                    <a:pt x="39083" y="2236"/>
                  </a:cubicBezTo>
                  <a:cubicBezTo>
                    <a:pt x="39965" y="2236"/>
                    <a:pt x="40725" y="1843"/>
                    <a:pt x="41126" y="1275"/>
                  </a:cubicBezTo>
                  <a:cubicBezTo>
                    <a:pt x="41519" y="1843"/>
                    <a:pt x="42288" y="2236"/>
                    <a:pt x="43161" y="2236"/>
                  </a:cubicBezTo>
                  <a:cubicBezTo>
                    <a:pt x="44043" y="2236"/>
                    <a:pt x="44811" y="1843"/>
                    <a:pt x="45204" y="1275"/>
                  </a:cubicBezTo>
                  <a:cubicBezTo>
                    <a:pt x="45597" y="1843"/>
                    <a:pt x="46365" y="2236"/>
                    <a:pt x="47247" y="2236"/>
                  </a:cubicBezTo>
                  <a:cubicBezTo>
                    <a:pt x="48531" y="2236"/>
                    <a:pt x="49570" y="1406"/>
                    <a:pt x="49570" y="393"/>
                  </a:cubicBezTo>
                  <a:lnTo>
                    <a:pt x="4957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6"/>
            <p:cNvSpPr/>
            <p:nvPr/>
          </p:nvSpPr>
          <p:spPr>
            <a:xfrm>
              <a:off x="-3231382" y="4032918"/>
              <a:ext cx="3552619" cy="23102"/>
            </a:xfrm>
            <a:custGeom>
              <a:rect b="b" l="l" r="r" t="t"/>
              <a:pathLst>
                <a:path extrusionOk="0" h="115" w="52731">
                  <a:moveTo>
                    <a:pt x="53" y="1"/>
                  </a:moveTo>
                  <a:cubicBezTo>
                    <a:pt x="27" y="1"/>
                    <a:pt x="1" y="27"/>
                    <a:pt x="1" y="53"/>
                  </a:cubicBezTo>
                  <a:cubicBezTo>
                    <a:pt x="1" y="88"/>
                    <a:pt x="27" y="114"/>
                    <a:pt x="53" y="114"/>
                  </a:cubicBezTo>
                  <a:lnTo>
                    <a:pt x="52670" y="114"/>
                  </a:lnTo>
                  <a:cubicBezTo>
                    <a:pt x="52705" y="114"/>
                    <a:pt x="52731" y="88"/>
                    <a:pt x="52731" y="53"/>
                  </a:cubicBezTo>
                  <a:cubicBezTo>
                    <a:pt x="52731" y="27"/>
                    <a:pt x="52705" y="1"/>
                    <a:pt x="52670" y="1"/>
                  </a:cubicBezTo>
                  <a:close/>
                </a:path>
              </a:pathLst>
            </a:custGeom>
            <a:solidFill>
              <a:srgbClr val="FFF2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TITLE_ONLY_1_1_1">
    <p:bg>
      <p:bgPr>
        <a:blipFill>
          <a:blip r:embed="rId2">
            <a:alphaModFix/>
          </a:blip>
          <a:stretch>
            <a:fillRect/>
          </a:stretch>
        </a:blipFill>
      </p:bgPr>
    </p:bg>
    <p:spTree>
      <p:nvGrpSpPr>
        <p:cNvPr id="457" name="Shape 457"/>
        <p:cNvGrpSpPr/>
        <p:nvPr/>
      </p:nvGrpSpPr>
      <p:grpSpPr>
        <a:xfrm>
          <a:off x="0" y="0"/>
          <a:ext cx="0" cy="0"/>
          <a:chOff x="0" y="0"/>
          <a:chExt cx="0" cy="0"/>
        </a:xfrm>
      </p:grpSpPr>
      <p:sp>
        <p:nvSpPr>
          <p:cNvPr id="458" name="Google Shape;458;p17"/>
          <p:cNvSpPr/>
          <p:nvPr/>
        </p:nvSpPr>
        <p:spPr>
          <a:xfrm flipH="1" rot="-5400000">
            <a:off x="-1447550" y="1188978"/>
            <a:ext cx="3274865" cy="779472"/>
          </a:xfrm>
          <a:custGeom>
            <a:rect b="b" l="l" r="r" t="t"/>
            <a:pathLst>
              <a:path extrusionOk="0" h="20779" w="87289">
                <a:moveTo>
                  <a:pt x="1" y="0"/>
                </a:moveTo>
                <a:lnTo>
                  <a:pt x="1" y="20779"/>
                </a:lnTo>
                <a:cubicBezTo>
                  <a:pt x="1392" y="17028"/>
                  <a:pt x="6615" y="14295"/>
                  <a:pt x="13490" y="14295"/>
                </a:cubicBezTo>
                <a:cubicBezTo>
                  <a:pt x="17548" y="14295"/>
                  <a:pt x="22180" y="15247"/>
                  <a:pt x="26940" y="17502"/>
                </a:cubicBezTo>
                <a:cubicBezTo>
                  <a:pt x="29598" y="18781"/>
                  <a:pt x="32067" y="19328"/>
                  <a:pt x="34443" y="19328"/>
                </a:cubicBezTo>
                <a:cubicBezTo>
                  <a:pt x="48563" y="19328"/>
                  <a:pt x="59411" y="0"/>
                  <a:pt x="872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60" name="Google Shape;460;p17"/>
          <p:cNvSpPr/>
          <p:nvPr/>
        </p:nvSpPr>
        <p:spPr>
          <a:xfrm>
            <a:off x="96098" y="4607268"/>
            <a:ext cx="454044" cy="453366"/>
          </a:xfrm>
          <a:custGeom>
            <a:rect b="b" l="l" r="r" t="t"/>
            <a:pathLst>
              <a:path extrusionOk="0" h="6017" w="6026">
                <a:moveTo>
                  <a:pt x="1502" y="1494"/>
                </a:moveTo>
                <a:lnTo>
                  <a:pt x="1502" y="1494"/>
                </a:lnTo>
                <a:lnTo>
                  <a:pt x="1502" y="1494"/>
                </a:lnTo>
                <a:close/>
                <a:moveTo>
                  <a:pt x="3013" y="1"/>
                </a:moveTo>
                <a:lnTo>
                  <a:pt x="2725" y="1729"/>
                </a:lnTo>
                <a:cubicBezTo>
                  <a:pt x="2694" y="1914"/>
                  <a:pt x="2534" y="2033"/>
                  <a:pt x="2365" y="2033"/>
                </a:cubicBezTo>
                <a:cubicBezTo>
                  <a:pt x="2294" y="2033"/>
                  <a:pt x="2222" y="2012"/>
                  <a:pt x="2157" y="1965"/>
                </a:cubicBezTo>
                <a:lnTo>
                  <a:pt x="1502" y="1494"/>
                </a:lnTo>
                <a:lnTo>
                  <a:pt x="1974" y="2149"/>
                </a:lnTo>
                <a:cubicBezTo>
                  <a:pt x="2131" y="2367"/>
                  <a:pt x="2000" y="2681"/>
                  <a:pt x="1738" y="2725"/>
                </a:cubicBezTo>
                <a:lnTo>
                  <a:pt x="0" y="3004"/>
                </a:lnTo>
                <a:lnTo>
                  <a:pt x="1738" y="3292"/>
                </a:lnTo>
                <a:cubicBezTo>
                  <a:pt x="2000" y="3336"/>
                  <a:pt x="2131" y="3642"/>
                  <a:pt x="1974" y="3860"/>
                </a:cubicBezTo>
                <a:lnTo>
                  <a:pt x="1502" y="4515"/>
                </a:lnTo>
                <a:lnTo>
                  <a:pt x="2157" y="4052"/>
                </a:lnTo>
                <a:cubicBezTo>
                  <a:pt x="2223" y="4004"/>
                  <a:pt x="2297" y="3983"/>
                  <a:pt x="2370" y="3983"/>
                </a:cubicBezTo>
                <a:cubicBezTo>
                  <a:pt x="2537" y="3983"/>
                  <a:pt x="2694" y="4099"/>
                  <a:pt x="2725" y="4288"/>
                </a:cubicBezTo>
                <a:lnTo>
                  <a:pt x="3013" y="6017"/>
                </a:lnTo>
                <a:lnTo>
                  <a:pt x="3301" y="4288"/>
                </a:lnTo>
                <a:cubicBezTo>
                  <a:pt x="3331" y="4099"/>
                  <a:pt x="3489" y="3983"/>
                  <a:pt x="3656" y="3983"/>
                </a:cubicBezTo>
                <a:cubicBezTo>
                  <a:pt x="3728" y="3983"/>
                  <a:pt x="3803" y="4004"/>
                  <a:pt x="3869" y="4052"/>
                </a:cubicBezTo>
                <a:lnTo>
                  <a:pt x="4523" y="4515"/>
                </a:lnTo>
                <a:lnTo>
                  <a:pt x="4052" y="3860"/>
                </a:lnTo>
                <a:cubicBezTo>
                  <a:pt x="3895" y="3642"/>
                  <a:pt x="4026" y="3336"/>
                  <a:pt x="4288" y="3292"/>
                </a:cubicBezTo>
                <a:lnTo>
                  <a:pt x="6025" y="3004"/>
                </a:lnTo>
                <a:lnTo>
                  <a:pt x="4288" y="2725"/>
                </a:lnTo>
                <a:cubicBezTo>
                  <a:pt x="4026" y="2681"/>
                  <a:pt x="3895" y="2367"/>
                  <a:pt x="4052" y="2149"/>
                </a:cubicBezTo>
                <a:lnTo>
                  <a:pt x="4523" y="1494"/>
                </a:lnTo>
                <a:lnTo>
                  <a:pt x="3869" y="1965"/>
                </a:lnTo>
                <a:cubicBezTo>
                  <a:pt x="3804" y="2012"/>
                  <a:pt x="3731" y="2033"/>
                  <a:pt x="3660" y="2033"/>
                </a:cubicBezTo>
                <a:cubicBezTo>
                  <a:pt x="3492" y="2033"/>
                  <a:pt x="3332" y="1914"/>
                  <a:pt x="3301" y="1729"/>
                </a:cubicBezTo>
                <a:lnTo>
                  <a:pt x="301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7"/>
          <p:cNvSpPr/>
          <p:nvPr/>
        </p:nvSpPr>
        <p:spPr>
          <a:xfrm>
            <a:off x="5386282" y="67749"/>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7"/>
          <p:cNvSpPr/>
          <p:nvPr/>
        </p:nvSpPr>
        <p:spPr>
          <a:xfrm>
            <a:off x="7000596" y="483516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7"/>
          <p:cNvSpPr/>
          <p:nvPr/>
        </p:nvSpPr>
        <p:spPr>
          <a:xfrm>
            <a:off x="2886196" y="17891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7"/>
          <p:cNvSpPr/>
          <p:nvPr/>
        </p:nvSpPr>
        <p:spPr>
          <a:xfrm>
            <a:off x="4609386" y="4723654"/>
            <a:ext cx="387600" cy="387600"/>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7"/>
          <p:cNvSpPr/>
          <p:nvPr/>
        </p:nvSpPr>
        <p:spPr>
          <a:xfrm>
            <a:off x="2601259" y="483516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7"/>
          <p:cNvSpPr/>
          <p:nvPr/>
        </p:nvSpPr>
        <p:spPr>
          <a:xfrm>
            <a:off x="8593086" y="4381818"/>
            <a:ext cx="454044" cy="453366"/>
          </a:xfrm>
          <a:custGeom>
            <a:rect b="b" l="l" r="r" t="t"/>
            <a:pathLst>
              <a:path extrusionOk="0" h="6017" w="6026">
                <a:moveTo>
                  <a:pt x="1502" y="1494"/>
                </a:moveTo>
                <a:lnTo>
                  <a:pt x="1502" y="1494"/>
                </a:lnTo>
                <a:lnTo>
                  <a:pt x="1502" y="1494"/>
                </a:lnTo>
                <a:close/>
                <a:moveTo>
                  <a:pt x="3013" y="1"/>
                </a:moveTo>
                <a:lnTo>
                  <a:pt x="2725" y="1729"/>
                </a:lnTo>
                <a:cubicBezTo>
                  <a:pt x="2694" y="1914"/>
                  <a:pt x="2534" y="2033"/>
                  <a:pt x="2365" y="2033"/>
                </a:cubicBezTo>
                <a:cubicBezTo>
                  <a:pt x="2294" y="2033"/>
                  <a:pt x="2222" y="2012"/>
                  <a:pt x="2157" y="1965"/>
                </a:cubicBezTo>
                <a:lnTo>
                  <a:pt x="1502" y="1494"/>
                </a:lnTo>
                <a:lnTo>
                  <a:pt x="1974" y="2149"/>
                </a:lnTo>
                <a:cubicBezTo>
                  <a:pt x="2131" y="2367"/>
                  <a:pt x="2000" y="2681"/>
                  <a:pt x="1738" y="2725"/>
                </a:cubicBezTo>
                <a:lnTo>
                  <a:pt x="0" y="3004"/>
                </a:lnTo>
                <a:lnTo>
                  <a:pt x="1738" y="3292"/>
                </a:lnTo>
                <a:cubicBezTo>
                  <a:pt x="2000" y="3336"/>
                  <a:pt x="2131" y="3642"/>
                  <a:pt x="1974" y="3860"/>
                </a:cubicBezTo>
                <a:lnTo>
                  <a:pt x="1502" y="4515"/>
                </a:lnTo>
                <a:lnTo>
                  <a:pt x="2157" y="4052"/>
                </a:lnTo>
                <a:cubicBezTo>
                  <a:pt x="2223" y="4004"/>
                  <a:pt x="2297" y="3983"/>
                  <a:pt x="2370" y="3983"/>
                </a:cubicBezTo>
                <a:cubicBezTo>
                  <a:pt x="2537" y="3983"/>
                  <a:pt x="2694" y="4099"/>
                  <a:pt x="2725" y="4288"/>
                </a:cubicBezTo>
                <a:lnTo>
                  <a:pt x="3013" y="6017"/>
                </a:lnTo>
                <a:lnTo>
                  <a:pt x="3301" y="4288"/>
                </a:lnTo>
                <a:cubicBezTo>
                  <a:pt x="3331" y="4099"/>
                  <a:pt x="3489" y="3983"/>
                  <a:pt x="3656" y="3983"/>
                </a:cubicBezTo>
                <a:cubicBezTo>
                  <a:pt x="3728" y="3983"/>
                  <a:pt x="3803" y="4004"/>
                  <a:pt x="3869" y="4052"/>
                </a:cubicBezTo>
                <a:lnTo>
                  <a:pt x="4523" y="4515"/>
                </a:lnTo>
                <a:lnTo>
                  <a:pt x="4052" y="3860"/>
                </a:lnTo>
                <a:cubicBezTo>
                  <a:pt x="3895" y="3642"/>
                  <a:pt x="4026" y="3336"/>
                  <a:pt x="4288" y="3292"/>
                </a:cubicBezTo>
                <a:lnTo>
                  <a:pt x="6025" y="3004"/>
                </a:lnTo>
                <a:lnTo>
                  <a:pt x="4288" y="2725"/>
                </a:lnTo>
                <a:cubicBezTo>
                  <a:pt x="4026" y="2681"/>
                  <a:pt x="3895" y="2367"/>
                  <a:pt x="4052" y="2149"/>
                </a:cubicBezTo>
                <a:lnTo>
                  <a:pt x="4523" y="1494"/>
                </a:lnTo>
                <a:lnTo>
                  <a:pt x="3869" y="1965"/>
                </a:lnTo>
                <a:cubicBezTo>
                  <a:pt x="3804" y="2012"/>
                  <a:pt x="3731" y="2033"/>
                  <a:pt x="3660" y="2033"/>
                </a:cubicBezTo>
                <a:cubicBezTo>
                  <a:pt x="3492" y="2033"/>
                  <a:pt x="3332" y="1914"/>
                  <a:pt x="3301" y="1729"/>
                </a:cubicBezTo>
                <a:lnTo>
                  <a:pt x="301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17"/>
          <p:cNvSpPr/>
          <p:nvPr/>
        </p:nvSpPr>
        <p:spPr>
          <a:xfrm>
            <a:off x="1143857" y="67749"/>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7"/>
          <p:cNvSpPr/>
          <p:nvPr/>
        </p:nvSpPr>
        <p:spPr>
          <a:xfrm>
            <a:off x="7750921" y="212151"/>
            <a:ext cx="98102" cy="98102"/>
          </a:xfrm>
          <a:custGeom>
            <a:rect b="b" l="l" r="r" t="t"/>
            <a:pathLst>
              <a:path extrusionOk="0" h="1302" w="1302">
                <a:moveTo>
                  <a:pt x="655" y="0"/>
                </a:moveTo>
                <a:lnTo>
                  <a:pt x="594" y="349"/>
                </a:lnTo>
                <a:cubicBezTo>
                  <a:pt x="576" y="472"/>
                  <a:pt x="480" y="568"/>
                  <a:pt x="349" y="594"/>
                </a:cubicBezTo>
                <a:lnTo>
                  <a:pt x="0" y="646"/>
                </a:lnTo>
                <a:lnTo>
                  <a:pt x="349" y="707"/>
                </a:lnTo>
                <a:cubicBezTo>
                  <a:pt x="480" y="725"/>
                  <a:pt x="576" y="830"/>
                  <a:pt x="594" y="952"/>
                </a:cubicBezTo>
                <a:lnTo>
                  <a:pt x="655" y="1301"/>
                </a:lnTo>
                <a:lnTo>
                  <a:pt x="707" y="952"/>
                </a:lnTo>
                <a:cubicBezTo>
                  <a:pt x="734" y="821"/>
                  <a:pt x="830" y="725"/>
                  <a:pt x="952" y="707"/>
                </a:cubicBezTo>
                <a:lnTo>
                  <a:pt x="1301" y="646"/>
                </a:lnTo>
                <a:lnTo>
                  <a:pt x="952" y="594"/>
                </a:lnTo>
                <a:cubicBezTo>
                  <a:pt x="830" y="568"/>
                  <a:pt x="734" y="472"/>
                  <a:pt x="707" y="349"/>
                </a:cubicBezTo>
                <a:lnTo>
                  <a:pt x="65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7"/>
          <p:cNvSpPr/>
          <p:nvPr/>
        </p:nvSpPr>
        <p:spPr>
          <a:xfrm>
            <a:off x="8318750" y="445019"/>
            <a:ext cx="332358" cy="280745"/>
          </a:xfrm>
          <a:custGeom>
            <a:rect b="b" l="l" r="r" t="t"/>
            <a:pathLst>
              <a:path extrusionOk="0" h="3726" w="4411">
                <a:moveTo>
                  <a:pt x="1192" y="1"/>
                </a:moveTo>
                <a:cubicBezTo>
                  <a:pt x="868" y="1"/>
                  <a:pt x="545" y="160"/>
                  <a:pt x="332" y="477"/>
                </a:cubicBezTo>
                <a:cubicBezTo>
                  <a:pt x="1" y="966"/>
                  <a:pt x="62" y="1656"/>
                  <a:pt x="481" y="2058"/>
                </a:cubicBezTo>
                <a:lnTo>
                  <a:pt x="2201" y="3725"/>
                </a:lnTo>
                <a:lnTo>
                  <a:pt x="3930" y="2058"/>
                </a:lnTo>
                <a:cubicBezTo>
                  <a:pt x="4349" y="1656"/>
                  <a:pt x="4410" y="966"/>
                  <a:pt x="4078" y="477"/>
                </a:cubicBezTo>
                <a:cubicBezTo>
                  <a:pt x="3866" y="160"/>
                  <a:pt x="3543" y="1"/>
                  <a:pt x="3219" y="1"/>
                </a:cubicBezTo>
                <a:cubicBezTo>
                  <a:pt x="2918" y="1"/>
                  <a:pt x="2616" y="138"/>
                  <a:pt x="2402" y="416"/>
                </a:cubicBezTo>
                <a:lnTo>
                  <a:pt x="2201" y="669"/>
                </a:lnTo>
                <a:lnTo>
                  <a:pt x="2009" y="416"/>
                </a:lnTo>
                <a:cubicBezTo>
                  <a:pt x="1794" y="138"/>
                  <a:pt x="1493" y="1"/>
                  <a:pt x="11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7"/>
          <p:cNvSpPr/>
          <p:nvPr/>
        </p:nvSpPr>
        <p:spPr>
          <a:xfrm>
            <a:off x="138840" y="2048929"/>
            <a:ext cx="368525" cy="368525"/>
          </a:xfrm>
          <a:custGeom>
            <a:rect b="b" l="l" r="r" t="t"/>
            <a:pathLst>
              <a:path extrusionOk="0" h="4891" w="4891">
                <a:moveTo>
                  <a:pt x="2445" y="1"/>
                </a:moveTo>
                <a:lnTo>
                  <a:pt x="2218" y="1406"/>
                </a:lnTo>
                <a:cubicBezTo>
                  <a:pt x="2194" y="1559"/>
                  <a:pt x="2063" y="1656"/>
                  <a:pt x="1927" y="1656"/>
                </a:cubicBezTo>
                <a:cubicBezTo>
                  <a:pt x="1868" y="1656"/>
                  <a:pt x="1808" y="1638"/>
                  <a:pt x="1756" y="1599"/>
                </a:cubicBezTo>
                <a:lnTo>
                  <a:pt x="1223" y="1214"/>
                </a:lnTo>
                <a:lnTo>
                  <a:pt x="1223" y="1214"/>
                </a:lnTo>
                <a:lnTo>
                  <a:pt x="1607" y="1747"/>
                </a:lnTo>
                <a:cubicBezTo>
                  <a:pt x="1729" y="1922"/>
                  <a:pt x="1625" y="2175"/>
                  <a:pt x="1415" y="2210"/>
                </a:cubicBezTo>
                <a:lnTo>
                  <a:pt x="1" y="2445"/>
                </a:lnTo>
                <a:lnTo>
                  <a:pt x="1415" y="2672"/>
                </a:lnTo>
                <a:cubicBezTo>
                  <a:pt x="1625" y="2707"/>
                  <a:pt x="1729" y="2961"/>
                  <a:pt x="1607" y="3135"/>
                </a:cubicBezTo>
                <a:lnTo>
                  <a:pt x="1223" y="3668"/>
                </a:lnTo>
                <a:lnTo>
                  <a:pt x="1756" y="3292"/>
                </a:lnTo>
                <a:cubicBezTo>
                  <a:pt x="1808" y="3253"/>
                  <a:pt x="1868" y="3235"/>
                  <a:pt x="1927" y="3235"/>
                </a:cubicBezTo>
                <a:cubicBezTo>
                  <a:pt x="2063" y="3235"/>
                  <a:pt x="2194" y="3332"/>
                  <a:pt x="2218" y="3485"/>
                </a:cubicBezTo>
                <a:lnTo>
                  <a:pt x="2445" y="4890"/>
                </a:lnTo>
                <a:lnTo>
                  <a:pt x="2681" y="3485"/>
                </a:lnTo>
                <a:cubicBezTo>
                  <a:pt x="2706" y="3332"/>
                  <a:pt x="2836" y="3235"/>
                  <a:pt x="2973" y="3235"/>
                </a:cubicBezTo>
                <a:cubicBezTo>
                  <a:pt x="3032" y="3235"/>
                  <a:pt x="3091" y="3253"/>
                  <a:pt x="3144" y="3292"/>
                </a:cubicBezTo>
                <a:lnTo>
                  <a:pt x="3677" y="3668"/>
                </a:lnTo>
                <a:lnTo>
                  <a:pt x="3292" y="3135"/>
                </a:lnTo>
                <a:cubicBezTo>
                  <a:pt x="3170" y="2961"/>
                  <a:pt x="3275" y="2707"/>
                  <a:pt x="3484" y="2672"/>
                </a:cubicBezTo>
                <a:lnTo>
                  <a:pt x="4890" y="2445"/>
                </a:lnTo>
                <a:lnTo>
                  <a:pt x="3484" y="2210"/>
                </a:lnTo>
                <a:cubicBezTo>
                  <a:pt x="3275" y="2175"/>
                  <a:pt x="3170" y="1922"/>
                  <a:pt x="3292" y="1747"/>
                </a:cubicBezTo>
                <a:lnTo>
                  <a:pt x="3677" y="1214"/>
                </a:lnTo>
                <a:lnTo>
                  <a:pt x="3677" y="1214"/>
                </a:lnTo>
                <a:lnTo>
                  <a:pt x="3144" y="1599"/>
                </a:lnTo>
                <a:cubicBezTo>
                  <a:pt x="3091" y="1638"/>
                  <a:pt x="3032" y="1656"/>
                  <a:pt x="2973" y="1656"/>
                </a:cubicBezTo>
                <a:cubicBezTo>
                  <a:pt x="2836" y="1656"/>
                  <a:pt x="2706" y="1559"/>
                  <a:pt x="2681" y="1406"/>
                </a:cubicBezTo>
                <a:lnTo>
                  <a:pt x="24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7"/>
          <p:cNvSpPr/>
          <p:nvPr/>
        </p:nvSpPr>
        <p:spPr>
          <a:xfrm>
            <a:off x="-167822" y="3134616"/>
            <a:ext cx="368525" cy="368525"/>
          </a:xfrm>
          <a:custGeom>
            <a:rect b="b" l="l" r="r" t="t"/>
            <a:pathLst>
              <a:path extrusionOk="0" h="4891" w="4891">
                <a:moveTo>
                  <a:pt x="2445" y="1"/>
                </a:moveTo>
                <a:lnTo>
                  <a:pt x="2218" y="1406"/>
                </a:lnTo>
                <a:cubicBezTo>
                  <a:pt x="2194" y="1559"/>
                  <a:pt x="2063" y="1656"/>
                  <a:pt x="1927" y="1656"/>
                </a:cubicBezTo>
                <a:cubicBezTo>
                  <a:pt x="1868" y="1656"/>
                  <a:pt x="1808" y="1638"/>
                  <a:pt x="1756" y="1599"/>
                </a:cubicBezTo>
                <a:lnTo>
                  <a:pt x="1223" y="1214"/>
                </a:lnTo>
                <a:lnTo>
                  <a:pt x="1223" y="1214"/>
                </a:lnTo>
                <a:lnTo>
                  <a:pt x="1607" y="1747"/>
                </a:lnTo>
                <a:cubicBezTo>
                  <a:pt x="1729" y="1922"/>
                  <a:pt x="1625" y="2175"/>
                  <a:pt x="1415" y="2210"/>
                </a:cubicBezTo>
                <a:lnTo>
                  <a:pt x="1" y="2445"/>
                </a:lnTo>
                <a:lnTo>
                  <a:pt x="1415" y="2672"/>
                </a:lnTo>
                <a:cubicBezTo>
                  <a:pt x="1625" y="2707"/>
                  <a:pt x="1729" y="2961"/>
                  <a:pt x="1607" y="3135"/>
                </a:cubicBezTo>
                <a:lnTo>
                  <a:pt x="1223" y="3668"/>
                </a:lnTo>
                <a:lnTo>
                  <a:pt x="1756" y="3292"/>
                </a:lnTo>
                <a:cubicBezTo>
                  <a:pt x="1808" y="3253"/>
                  <a:pt x="1868" y="3235"/>
                  <a:pt x="1927" y="3235"/>
                </a:cubicBezTo>
                <a:cubicBezTo>
                  <a:pt x="2063" y="3235"/>
                  <a:pt x="2194" y="3332"/>
                  <a:pt x="2218" y="3485"/>
                </a:cubicBezTo>
                <a:lnTo>
                  <a:pt x="2445" y="4890"/>
                </a:lnTo>
                <a:lnTo>
                  <a:pt x="2681" y="3485"/>
                </a:lnTo>
                <a:cubicBezTo>
                  <a:pt x="2706" y="3332"/>
                  <a:pt x="2836" y="3235"/>
                  <a:pt x="2973" y="3235"/>
                </a:cubicBezTo>
                <a:cubicBezTo>
                  <a:pt x="3032" y="3235"/>
                  <a:pt x="3091" y="3253"/>
                  <a:pt x="3144" y="3292"/>
                </a:cubicBezTo>
                <a:lnTo>
                  <a:pt x="3677" y="3668"/>
                </a:lnTo>
                <a:lnTo>
                  <a:pt x="3292" y="3135"/>
                </a:lnTo>
                <a:cubicBezTo>
                  <a:pt x="3170" y="2961"/>
                  <a:pt x="3275" y="2707"/>
                  <a:pt x="3484" y="2672"/>
                </a:cubicBezTo>
                <a:lnTo>
                  <a:pt x="4890" y="2445"/>
                </a:lnTo>
                <a:lnTo>
                  <a:pt x="3484" y="2210"/>
                </a:lnTo>
                <a:cubicBezTo>
                  <a:pt x="3275" y="2175"/>
                  <a:pt x="3170" y="1922"/>
                  <a:pt x="3292" y="1747"/>
                </a:cubicBezTo>
                <a:lnTo>
                  <a:pt x="3677" y="1214"/>
                </a:lnTo>
                <a:lnTo>
                  <a:pt x="3677" y="1214"/>
                </a:lnTo>
                <a:lnTo>
                  <a:pt x="3144" y="1599"/>
                </a:lnTo>
                <a:cubicBezTo>
                  <a:pt x="3091" y="1638"/>
                  <a:pt x="3032" y="1656"/>
                  <a:pt x="2973" y="1656"/>
                </a:cubicBezTo>
                <a:cubicBezTo>
                  <a:pt x="2836" y="1656"/>
                  <a:pt x="2706" y="1559"/>
                  <a:pt x="2681" y="1406"/>
                </a:cubicBezTo>
                <a:lnTo>
                  <a:pt x="24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ONE_COLUMN_TEXT_1">
    <p:bg>
      <p:bgPr>
        <a:blipFill>
          <a:blip r:embed="rId2">
            <a:alphaModFix/>
          </a:blip>
          <a:stretch>
            <a:fillRect/>
          </a:stretch>
        </a:blipFill>
      </p:bgPr>
    </p:bg>
    <p:spTree>
      <p:nvGrpSpPr>
        <p:cNvPr id="472" name="Shape 472"/>
        <p:cNvGrpSpPr/>
        <p:nvPr/>
      </p:nvGrpSpPr>
      <p:grpSpPr>
        <a:xfrm>
          <a:off x="0" y="0"/>
          <a:ext cx="0" cy="0"/>
          <a:chOff x="0" y="0"/>
          <a:chExt cx="0" cy="0"/>
        </a:xfrm>
      </p:grpSpPr>
      <p:sp>
        <p:nvSpPr>
          <p:cNvPr id="473" name="Google Shape;473;p18"/>
          <p:cNvSpPr/>
          <p:nvPr/>
        </p:nvSpPr>
        <p:spPr>
          <a:xfrm flipH="1" rot="-5400000">
            <a:off x="-1358100" y="1247699"/>
            <a:ext cx="3274865" cy="779472"/>
          </a:xfrm>
          <a:custGeom>
            <a:rect b="b" l="l" r="r" t="t"/>
            <a:pathLst>
              <a:path extrusionOk="0" h="20779" w="87289">
                <a:moveTo>
                  <a:pt x="1" y="0"/>
                </a:moveTo>
                <a:lnTo>
                  <a:pt x="1" y="20779"/>
                </a:lnTo>
                <a:cubicBezTo>
                  <a:pt x="1392" y="17028"/>
                  <a:pt x="6615" y="14295"/>
                  <a:pt x="13490" y="14295"/>
                </a:cubicBezTo>
                <a:cubicBezTo>
                  <a:pt x="17548" y="14295"/>
                  <a:pt x="22180" y="15247"/>
                  <a:pt x="26940" y="17502"/>
                </a:cubicBezTo>
                <a:cubicBezTo>
                  <a:pt x="29598" y="18781"/>
                  <a:pt x="32067" y="19328"/>
                  <a:pt x="34443" y="19328"/>
                </a:cubicBezTo>
                <a:cubicBezTo>
                  <a:pt x="48563" y="19328"/>
                  <a:pt x="59411" y="0"/>
                  <a:pt x="872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75" name="Google Shape;475;p18"/>
          <p:cNvSpPr txBox="1"/>
          <p:nvPr>
            <p:ph idx="1" type="subTitle"/>
          </p:nvPr>
        </p:nvSpPr>
        <p:spPr>
          <a:xfrm>
            <a:off x="715100" y="1143000"/>
            <a:ext cx="5342100" cy="1698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Char char="●"/>
              <a:defRPr>
                <a:solidFill>
                  <a:schemeClr val="dk1"/>
                </a:solidFill>
              </a:defRPr>
            </a:lvl1pPr>
            <a:lvl2pPr lvl="1" rtl="0" algn="ctr">
              <a:lnSpc>
                <a:spcPct val="100000"/>
              </a:lnSpc>
              <a:spcBef>
                <a:spcPts val="0"/>
              </a:spcBef>
              <a:spcAft>
                <a:spcPts val="0"/>
              </a:spcAft>
              <a:buClr>
                <a:schemeClr val="dk1"/>
              </a:buClr>
              <a:buSzPts val="1400"/>
              <a:buChar char="○"/>
              <a:defRPr>
                <a:solidFill>
                  <a:schemeClr val="dk1"/>
                </a:solidFill>
              </a:defRPr>
            </a:lvl2pPr>
            <a:lvl3pPr lvl="2" rtl="0" algn="ctr">
              <a:lnSpc>
                <a:spcPct val="100000"/>
              </a:lnSpc>
              <a:spcBef>
                <a:spcPts val="0"/>
              </a:spcBef>
              <a:spcAft>
                <a:spcPts val="0"/>
              </a:spcAft>
              <a:buClr>
                <a:schemeClr val="dk1"/>
              </a:buClr>
              <a:buSzPts val="1400"/>
              <a:buChar char="■"/>
              <a:defRPr>
                <a:solidFill>
                  <a:schemeClr val="dk1"/>
                </a:solidFill>
              </a:defRPr>
            </a:lvl3pPr>
            <a:lvl4pPr lvl="3" rtl="0" algn="ctr">
              <a:lnSpc>
                <a:spcPct val="100000"/>
              </a:lnSpc>
              <a:spcBef>
                <a:spcPts val="0"/>
              </a:spcBef>
              <a:spcAft>
                <a:spcPts val="0"/>
              </a:spcAft>
              <a:buClr>
                <a:schemeClr val="dk1"/>
              </a:buClr>
              <a:buSzPts val="1400"/>
              <a:buChar char="●"/>
              <a:defRPr>
                <a:solidFill>
                  <a:schemeClr val="dk1"/>
                </a:solidFill>
              </a:defRPr>
            </a:lvl4pPr>
            <a:lvl5pPr lvl="4" rtl="0" algn="ctr">
              <a:lnSpc>
                <a:spcPct val="100000"/>
              </a:lnSpc>
              <a:spcBef>
                <a:spcPts val="0"/>
              </a:spcBef>
              <a:spcAft>
                <a:spcPts val="0"/>
              </a:spcAft>
              <a:buClr>
                <a:schemeClr val="dk1"/>
              </a:buClr>
              <a:buSzPts val="1400"/>
              <a:buChar char="○"/>
              <a:defRPr>
                <a:solidFill>
                  <a:schemeClr val="dk1"/>
                </a:solidFill>
              </a:defRPr>
            </a:lvl5pPr>
            <a:lvl6pPr lvl="5" rtl="0" algn="ctr">
              <a:lnSpc>
                <a:spcPct val="100000"/>
              </a:lnSpc>
              <a:spcBef>
                <a:spcPts val="0"/>
              </a:spcBef>
              <a:spcAft>
                <a:spcPts val="0"/>
              </a:spcAft>
              <a:buClr>
                <a:schemeClr val="dk1"/>
              </a:buClr>
              <a:buSzPts val="1400"/>
              <a:buChar char="■"/>
              <a:defRPr>
                <a:solidFill>
                  <a:schemeClr val="dk1"/>
                </a:solidFill>
              </a:defRPr>
            </a:lvl6pPr>
            <a:lvl7pPr lvl="6" rtl="0" algn="ctr">
              <a:lnSpc>
                <a:spcPct val="100000"/>
              </a:lnSpc>
              <a:spcBef>
                <a:spcPts val="0"/>
              </a:spcBef>
              <a:spcAft>
                <a:spcPts val="0"/>
              </a:spcAft>
              <a:buClr>
                <a:schemeClr val="dk1"/>
              </a:buClr>
              <a:buSzPts val="1400"/>
              <a:buChar char="●"/>
              <a:defRPr>
                <a:solidFill>
                  <a:schemeClr val="dk1"/>
                </a:solidFill>
              </a:defRPr>
            </a:lvl7pPr>
            <a:lvl8pPr lvl="7" rtl="0" algn="ctr">
              <a:lnSpc>
                <a:spcPct val="100000"/>
              </a:lnSpc>
              <a:spcBef>
                <a:spcPts val="0"/>
              </a:spcBef>
              <a:spcAft>
                <a:spcPts val="0"/>
              </a:spcAft>
              <a:buClr>
                <a:schemeClr val="dk1"/>
              </a:buClr>
              <a:buSzPts val="1400"/>
              <a:buChar char="○"/>
              <a:defRPr>
                <a:solidFill>
                  <a:schemeClr val="dk1"/>
                </a:solidFill>
              </a:defRPr>
            </a:lvl8pPr>
            <a:lvl9pPr lvl="8" rtl="0" algn="ctr">
              <a:lnSpc>
                <a:spcPct val="100000"/>
              </a:lnSpc>
              <a:spcBef>
                <a:spcPts val="0"/>
              </a:spcBef>
              <a:spcAft>
                <a:spcPts val="0"/>
              </a:spcAft>
              <a:buClr>
                <a:schemeClr val="dk1"/>
              </a:buClr>
              <a:buSzPts val="1400"/>
              <a:buChar char="■"/>
              <a:defRPr>
                <a:solidFill>
                  <a:schemeClr val="dk1"/>
                </a:solidFill>
              </a:defRPr>
            </a:lvl9pPr>
          </a:lstStyle>
          <a:p/>
        </p:txBody>
      </p:sp>
      <p:sp>
        <p:nvSpPr>
          <p:cNvPr id="476" name="Google Shape;476;p18"/>
          <p:cNvSpPr/>
          <p:nvPr/>
        </p:nvSpPr>
        <p:spPr>
          <a:xfrm>
            <a:off x="5847578" y="77943"/>
            <a:ext cx="454044" cy="453366"/>
          </a:xfrm>
          <a:custGeom>
            <a:rect b="b" l="l" r="r" t="t"/>
            <a:pathLst>
              <a:path extrusionOk="0" h="6017" w="6026">
                <a:moveTo>
                  <a:pt x="1502" y="1494"/>
                </a:moveTo>
                <a:lnTo>
                  <a:pt x="1502" y="1494"/>
                </a:lnTo>
                <a:lnTo>
                  <a:pt x="1502" y="1494"/>
                </a:lnTo>
                <a:close/>
                <a:moveTo>
                  <a:pt x="3013" y="1"/>
                </a:moveTo>
                <a:lnTo>
                  <a:pt x="2725" y="1729"/>
                </a:lnTo>
                <a:cubicBezTo>
                  <a:pt x="2694" y="1914"/>
                  <a:pt x="2534" y="2033"/>
                  <a:pt x="2365" y="2033"/>
                </a:cubicBezTo>
                <a:cubicBezTo>
                  <a:pt x="2294" y="2033"/>
                  <a:pt x="2222" y="2012"/>
                  <a:pt x="2157" y="1965"/>
                </a:cubicBezTo>
                <a:lnTo>
                  <a:pt x="1502" y="1494"/>
                </a:lnTo>
                <a:lnTo>
                  <a:pt x="1974" y="2149"/>
                </a:lnTo>
                <a:cubicBezTo>
                  <a:pt x="2131" y="2367"/>
                  <a:pt x="2000" y="2681"/>
                  <a:pt x="1738" y="2725"/>
                </a:cubicBezTo>
                <a:lnTo>
                  <a:pt x="0" y="3004"/>
                </a:lnTo>
                <a:lnTo>
                  <a:pt x="1738" y="3292"/>
                </a:lnTo>
                <a:cubicBezTo>
                  <a:pt x="2000" y="3336"/>
                  <a:pt x="2131" y="3642"/>
                  <a:pt x="1974" y="3860"/>
                </a:cubicBezTo>
                <a:lnTo>
                  <a:pt x="1502" y="4515"/>
                </a:lnTo>
                <a:lnTo>
                  <a:pt x="2157" y="4052"/>
                </a:lnTo>
                <a:cubicBezTo>
                  <a:pt x="2223" y="4004"/>
                  <a:pt x="2297" y="3983"/>
                  <a:pt x="2370" y="3983"/>
                </a:cubicBezTo>
                <a:cubicBezTo>
                  <a:pt x="2537" y="3983"/>
                  <a:pt x="2694" y="4099"/>
                  <a:pt x="2725" y="4288"/>
                </a:cubicBezTo>
                <a:lnTo>
                  <a:pt x="3013" y="6017"/>
                </a:lnTo>
                <a:lnTo>
                  <a:pt x="3301" y="4288"/>
                </a:lnTo>
                <a:cubicBezTo>
                  <a:pt x="3331" y="4099"/>
                  <a:pt x="3489" y="3983"/>
                  <a:pt x="3656" y="3983"/>
                </a:cubicBezTo>
                <a:cubicBezTo>
                  <a:pt x="3728" y="3983"/>
                  <a:pt x="3803" y="4004"/>
                  <a:pt x="3869" y="4052"/>
                </a:cubicBezTo>
                <a:lnTo>
                  <a:pt x="4523" y="4515"/>
                </a:lnTo>
                <a:lnTo>
                  <a:pt x="4052" y="3860"/>
                </a:lnTo>
                <a:cubicBezTo>
                  <a:pt x="3895" y="3642"/>
                  <a:pt x="4026" y="3336"/>
                  <a:pt x="4288" y="3292"/>
                </a:cubicBezTo>
                <a:lnTo>
                  <a:pt x="6025" y="3004"/>
                </a:lnTo>
                <a:lnTo>
                  <a:pt x="4288" y="2725"/>
                </a:lnTo>
                <a:cubicBezTo>
                  <a:pt x="4026" y="2681"/>
                  <a:pt x="3895" y="2367"/>
                  <a:pt x="4052" y="2149"/>
                </a:cubicBezTo>
                <a:lnTo>
                  <a:pt x="4523" y="1494"/>
                </a:lnTo>
                <a:lnTo>
                  <a:pt x="3869" y="1965"/>
                </a:lnTo>
                <a:cubicBezTo>
                  <a:pt x="3804" y="2012"/>
                  <a:pt x="3731" y="2033"/>
                  <a:pt x="3660" y="2033"/>
                </a:cubicBezTo>
                <a:cubicBezTo>
                  <a:pt x="3492" y="2033"/>
                  <a:pt x="3332" y="1914"/>
                  <a:pt x="3301" y="1729"/>
                </a:cubicBezTo>
                <a:lnTo>
                  <a:pt x="301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8"/>
          <p:cNvSpPr/>
          <p:nvPr/>
        </p:nvSpPr>
        <p:spPr>
          <a:xfrm>
            <a:off x="3566011" y="-67151"/>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8" name="Google Shape;478;p18"/>
          <p:cNvGrpSpPr/>
          <p:nvPr/>
        </p:nvGrpSpPr>
        <p:grpSpPr>
          <a:xfrm flipH="1" rot="10800000">
            <a:off x="8043406" y="-1256982"/>
            <a:ext cx="1378341" cy="1914961"/>
            <a:chOff x="229976" y="2315872"/>
            <a:chExt cx="1378341" cy="1914961"/>
          </a:xfrm>
        </p:grpSpPr>
        <p:grpSp>
          <p:nvGrpSpPr>
            <p:cNvPr id="479" name="Google Shape;479;p18"/>
            <p:cNvGrpSpPr/>
            <p:nvPr/>
          </p:nvGrpSpPr>
          <p:grpSpPr>
            <a:xfrm>
              <a:off x="229976" y="2315872"/>
              <a:ext cx="1378341" cy="1914961"/>
              <a:chOff x="229976" y="2315872"/>
              <a:chExt cx="1378341" cy="1914961"/>
            </a:xfrm>
          </p:grpSpPr>
          <p:grpSp>
            <p:nvGrpSpPr>
              <p:cNvPr id="480" name="Google Shape;480;p18"/>
              <p:cNvGrpSpPr/>
              <p:nvPr/>
            </p:nvGrpSpPr>
            <p:grpSpPr>
              <a:xfrm>
                <a:off x="229976" y="2315872"/>
                <a:ext cx="1378341" cy="1914961"/>
                <a:chOff x="229976" y="2315872"/>
                <a:chExt cx="1378341" cy="1914961"/>
              </a:xfrm>
            </p:grpSpPr>
            <p:sp>
              <p:nvSpPr>
                <p:cNvPr id="481" name="Google Shape;481;p18"/>
                <p:cNvSpPr/>
                <p:nvPr/>
              </p:nvSpPr>
              <p:spPr>
                <a:xfrm>
                  <a:off x="786575" y="2646501"/>
                  <a:ext cx="357298" cy="1584332"/>
                </a:xfrm>
                <a:custGeom>
                  <a:rect b="b" l="l" r="r" t="t"/>
                  <a:pathLst>
                    <a:path extrusionOk="0" h="21027" w="4742">
                      <a:moveTo>
                        <a:pt x="127" y="0"/>
                      </a:moveTo>
                      <a:cubicBezTo>
                        <a:pt x="108" y="0"/>
                        <a:pt x="89" y="6"/>
                        <a:pt x="70" y="19"/>
                      </a:cubicBezTo>
                      <a:cubicBezTo>
                        <a:pt x="18" y="45"/>
                        <a:pt x="0" y="115"/>
                        <a:pt x="26" y="167"/>
                      </a:cubicBezTo>
                      <a:cubicBezTo>
                        <a:pt x="44" y="185"/>
                        <a:pt x="1327" y="2359"/>
                        <a:pt x="2428" y="5991"/>
                      </a:cubicBezTo>
                      <a:cubicBezTo>
                        <a:pt x="3449" y="9335"/>
                        <a:pt x="4523" y="14635"/>
                        <a:pt x="3842" y="20913"/>
                      </a:cubicBezTo>
                      <a:cubicBezTo>
                        <a:pt x="3833" y="20974"/>
                        <a:pt x="3877" y="21027"/>
                        <a:pt x="3938" y="21027"/>
                      </a:cubicBezTo>
                      <a:lnTo>
                        <a:pt x="3947" y="21027"/>
                      </a:lnTo>
                      <a:cubicBezTo>
                        <a:pt x="4008" y="21027"/>
                        <a:pt x="4052" y="20992"/>
                        <a:pt x="4060" y="20931"/>
                      </a:cubicBezTo>
                      <a:cubicBezTo>
                        <a:pt x="4741" y="14627"/>
                        <a:pt x="3667" y="9283"/>
                        <a:pt x="2637" y="5912"/>
                      </a:cubicBezTo>
                      <a:cubicBezTo>
                        <a:pt x="1519" y="2263"/>
                        <a:pt x="227" y="80"/>
                        <a:pt x="218" y="54"/>
                      </a:cubicBezTo>
                      <a:cubicBezTo>
                        <a:pt x="196" y="20"/>
                        <a:pt x="162" y="0"/>
                        <a:pt x="1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8"/>
                <p:cNvSpPr/>
                <p:nvPr/>
              </p:nvSpPr>
              <p:spPr>
                <a:xfrm>
                  <a:off x="534534" y="3390568"/>
                  <a:ext cx="573168" cy="422549"/>
                </a:xfrm>
                <a:custGeom>
                  <a:rect b="b" l="l" r="r" t="t"/>
                  <a:pathLst>
                    <a:path extrusionOk="0" h="5608" w="7607">
                      <a:moveTo>
                        <a:pt x="108" y="0"/>
                      </a:moveTo>
                      <a:cubicBezTo>
                        <a:pt x="53" y="0"/>
                        <a:pt x="9" y="42"/>
                        <a:pt x="1" y="98"/>
                      </a:cubicBezTo>
                      <a:cubicBezTo>
                        <a:pt x="1" y="159"/>
                        <a:pt x="45" y="211"/>
                        <a:pt x="106" y="220"/>
                      </a:cubicBezTo>
                      <a:cubicBezTo>
                        <a:pt x="158" y="220"/>
                        <a:pt x="5362" y="814"/>
                        <a:pt x="7379" y="5546"/>
                      </a:cubicBezTo>
                      <a:cubicBezTo>
                        <a:pt x="7397" y="5581"/>
                        <a:pt x="7440" y="5607"/>
                        <a:pt x="7484" y="5607"/>
                      </a:cubicBezTo>
                      <a:cubicBezTo>
                        <a:pt x="7493" y="5607"/>
                        <a:pt x="7510" y="5607"/>
                        <a:pt x="7528" y="5599"/>
                      </a:cubicBezTo>
                      <a:cubicBezTo>
                        <a:pt x="7580" y="5581"/>
                        <a:pt x="7606" y="5511"/>
                        <a:pt x="7580" y="5459"/>
                      </a:cubicBezTo>
                      <a:cubicBezTo>
                        <a:pt x="5519" y="604"/>
                        <a:pt x="176" y="2"/>
                        <a:pt x="123" y="2"/>
                      </a:cubicBezTo>
                      <a:cubicBezTo>
                        <a:pt x="118" y="1"/>
                        <a:pt x="113"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8"/>
                <p:cNvSpPr/>
                <p:nvPr/>
              </p:nvSpPr>
              <p:spPr>
                <a:xfrm>
                  <a:off x="1043136" y="2906529"/>
                  <a:ext cx="565182" cy="551996"/>
                </a:xfrm>
                <a:custGeom>
                  <a:rect b="b" l="l" r="r" t="t"/>
                  <a:pathLst>
                    <a:path extrusionOk="0" h="7326" w="7501">
                      <a:moveTo>
                        <a:pt x="5849" y="0"/>
                      </a:moveTo>
                      <a:cubicBezTo>
                        <a:pt x="5463" y="0"/>
                        <a:pt x="5039" y="150"/>
                        <a:pt x="4576" y="479"/>
                      </a:cubicBezTo>
                      <a:cubicBezTo>
                        <a:pt x="4358" y="637"/>
                        <a:pt x="4096" y="724"/>
                        <a:pt x="3825" y="733"/>
                      </a:cubicBezTo>
                      <a:cubicBezTo>
                        <a:pt x="3004" y="759"/>
                        <a:pt x="2410" y="1126"/>
                        <a:pt x="2009" y="1833"/>
                      </a:cubicBezTo>
                      <a:cubicBezTo>
                        <a:pt x="1878" y="2069"/>
                        <a:pt x="1677" y="2269"/>
                        <a:pt x="1424" y="2383"/>
                      </a:cubicBezTo>
                      <a:cubicBezTo>
                        <a:pt x="786" y="2654"/>
                        <a:pt x="324" y="3404"/>
                        <a:pt x="472" y="4260"/>
                      </a:cubicBezTo>
                      <a:cubicBezTo>
                        <a:pt x="516" y="4505"/>
                        <a:pt x="481" y="4749"/>
                        <a:pt x="376" y="4976"/>
                      </a:cubicBezTo>
                      <a:cubicBezTo>
                        <a:pt x="0" y="5841"/>
                        <a:pt x="830" y="6417"/>
                        <a:pt x="900" y="7316"/>
                      </a:cubicBezTo>
                      <a:cubicBezTo>
                        <a:pt x="964" y="7265"/>
                        <a:pt x="1066" y="7247"/>
                        <a:pt x="1193" y="7247"/>
                      </a:cubicBezTo>
                      <a:cubicBezTo>
                        <a:pt x="1463" y="7247"/>
                        <a:pt x="1847" y="7326"/>
                        <a:pt x="2222" y="7326"/>
                      </a:cubicBezTo>
                      <a:cubicBezTo>
                        <a:pt x="2539" y="7326"/>
                        <a:pt x="2850" y="7270"/>
                        <a:pt x="3083" y="7063"/>
                      </a:cubicBezTo>
                      <a:cubicBezTo>
                        <a:pt x="3275" y="6888"/>
                        <a:pt x="3519" y="6801"/>
                        <a:pt x="3781" y="6775"/>
                      </a:cubicBezTo>
                      <a:cubicBezTo>
                        <a:pt x="4340" y="6714"/>
                        <a:pt x="4916" y="6443"/>
                        <a:pt x="5152" y="5806"/>
                      </a:cubicBezTo>
                      <a:cubicBezTo>
                        <a:pt x="5239" y="5561"/>
                        <a:pt x="5379" y="5334"/>
                        <a:pt x="5571" y="5168"/>
                      </a:cubicBezTo>
                      <a:cubicBezTo>
                        <a:pt x="6121" y="4679"/>
                        <a:pt x="6296" y="4051"/>
                        <a:pt x="6348" y="3597"/>
                      </a:cubicBezTo>
                      <a:cubicBezTo>
                        <a:pt x="6383" y="3265"/>
                        <a:pt x="6540" y="2950"/>
                        <a:pt x="6776" y="2715"/>
                      </a:cubicBezTo>
                      <a:cubicBezTo>
                        <a:pt x="6916" y="2575"/>
                        <a:pt x="7056" y="2392"/>
                        <a:pt x="7169" y="2130"/>
                      </a:cubicBezTo>
                      <a:cubicBezTo>
                        <a:pt x="7475" y="1422"/>
                        <a:pt x="7501" y="401"/>
                        <a:pt x="7501" y="401"/>
                      </a:cubicBezTo>
                      <a:cubicBezTo>
                        <a:pt x="7501" y="401"/>
                        <a:pt x="7012" y="357"/>
                        <a:pt x="6409" y="113"/>
                      </a:cubicBezTo>
                      <a:cubicBezTo>
                        <a:pt x="6233" y="39"/>
                        <a:pt x="6046" y="0"/>
                        <a:pt x="58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8"/>
                <p:cNvSpPr/>
                <p:nvPr/>
              </p:nvSpPr>
              <p:spPr>
                <a:xfrm>
                  <a:off x="1068151" y="2948272"/>
                  <a:ext cx="512589" cy="614836"/>
                </a:xfrm>
                <a:custGeom>
                  <a:rect b="b" l="l" r="r" t="t"/>
                  <a:pathLst>
                    <a:path extrusionOk="0" h="8160" w="6803">
                      <a:moveTo>
                        <a:pt x="6671" y="1"/>
                      </a:moveTo>
                      <a:cubicBezTo>
                        <a:pt x="6653" y="1"/>
                        <a:pt x="6635" y="5"/>
                        <a:pt x="6619" y="13"/>
                      </a:cubicBezTo>
                      <a:cubicBezTo>
                        <a:pt x="3222" y="1907"/>
                        <a:pt x="542" y="5645"/>
                        <a:pt x="9" y="8028"/>
                      </a:cubicBezTo>
                      <a:cubicBezTo>
                        <a:pt x="0" y="8089"/>
                        <a:pt x="35" y="8142"/>
                        <a:pt x="96" y="8159"/>
                      </a:cubicBezTo>
                      <a:lnTo>
                        <a:pt x="114" y="8159"/>
                      </a:lnTo>
                      <a:cubicBezTo>
                        <a:pt x="166" y="8159"/>
                        <a:pt x="210" y="8124"/>
                        <a:pt x="219" y="8072"/>
                      </a:cubicBezTo>
                      <a:cubicBezTo>
                        <a:pt x="742" y="5741"/>
                        <a:pt x="3379" y="2065"/>
                        <a:pt x="6724" y="205"/>
                      </a:cubicBezTo>
                      <a:cubicBezTo>
                        <a:pt x="6776" y="179"/>
                        <a:pt x="6802" y="109"/>
                        <a:pt x="6767" y="56"/>
                      </a:cubicBezTo>
                      <a:cubicBezTo>
                        <a:pt x="6749" y="20"/>
                        <a:pt x="6710" y="1"/>
                        <a:pt x="66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8"/>
                <p:cNvSpPr/>
                <p:nvPr/>
              </p:nvSpPr>
              <p:spPr>
                <a:xfrm>
                  <a:off x="396421" y="3569822"/>
                  <a:ext cx="544160" cy="445228"/>
                </a:xfrm>
                <a:custGeom>
                  <a:rect b="b" l="l" r="r" t="t"/>
                  <a:pathLst>
                    <a:path extrusionOk="0" h="5909" w="7222">
                      <a:moveTo>
                        <a:pt x="5087" y="0"/>
                      </a:moveTo>
                      <a:cubicBezTo>
                        <a:pt x="4485" y="0"/>
                        <a:pt x="3986" y="204"/>
                        <a:pt x="3641" y="513"/>
                      </a:cubicBezTo>
                      <a:cubicBezTo>
                        <a:pt x="3484" y="652"/>
                        <a:pt x="3301" y="749"/>
                        <a:pt x="3091" y="783"/>
                      </a:cubicBezTo>
                      <a:cubicBezTo>
                        <a:pt x="2559" y="879"/>
                        <a:pt x="2052" y="1115"/>
                        <a:pt x="1703" y="1683"/>
                      </a:cubicBezTo>
                      <a:cubicBezTo>
                        <a:pt x="1598" y="1866"/>
                        <a:pt x="1432" y="2015"/>
                        <a:pt x="1240" y="2102"/>
                      </a:cubicBezTo>
                      <a:cubicBezTo>
                        <a:pt x="734" y="2346"/>
                        <a:pt x="472" y="2748"/>
                        <a:pt x="498" y="3403"/>
                      </a:cubicBezTo>
                      <a:cubicBezTo>
                        <a:pt x="507" y="3621"/>
                        <a:pt x="446" y="3822"/>
                        <a:pt x="332" y="4005"/>
                      </a:cubicBezTo>
                      <a:cubicBezTo>
                        <a:pt x="70" y="4407"/>
                        <a:pt x="0" y="5027"/>
                        <a:pt x="245" y="5909"/>
                      </a:cubicBezTo>
                      <a:cubicBezTo>
                        <a:pt x="777" y="5350"/>
                        <a:pt x="1633" y="5726"/>
                        <a:pt x="2279" y="5010"/>
                      </a:cubicBezTo>
                      <a:cubicBezTo>
                        <a:pt x="2480" y="4783"/>
                        <a:pt x="2760" y="4634"/>
                        <a:pt x="3065" y="4634"/>
                      </a:cubicBezTo>
                      <a:cubicBezTo>
                        <a:pt x="3537" y="4634"/>
                        <a:pt x="3964" y="4494"/>
                        <a:pt x="4453" y="4075"/>
                      </a:cubicBezTo>
                      <a:cubicBezTo>
                        <a:pt x="4637" y="3918"/>
                        <a:pt x="4864" y="3813"/>
                        <a:pt x="5108" y="3787"/>
                      </a:cubicBezTo>
                      <a:cubicBezTo>
                        <a:pt x="5798" y="3691"/>
                        <a:pt x="6095" y="3324"/>
                        <a:pt x="6226" y="3036"/>
                      </a:cubicBezTo>
                      <a:cubicBezTo>
                        <a:pt x="6322" y="2818"/>
                        <a:pt x="6470" y="2626"/>
                        <a:pt x="6663" y="2495"/>
                      </a:cubicBezTo>
                      <a:cubicBezTo>
                        <a:pt x="6802" y="2408"/>
                        <a:pt x="6951" y="2268"/>
                        <a:pt x="7038" y="2067"/>
                      </a:cubicBezTo>
                      <a:cubicBezTo>
                        <a:pt x="7221" y="1622"/>
                        <a:pt x="6942" y="932"/>
                        <a:pt x="7038" y="635"/>
                      </a:cubicBezTo>
                      <a:cubicBezTo>
                        <a:pt x="6323" y="184"/>
                        <a:pt x="5658" y="0"/>
                        <a:pt x="5087" y="0"/>
                      </a:cubicBezTo>
                      <a:close/>
                    </a:path>
                  </a:pathLst>
                </a:custGeom>
                <a:solidFill>
                  <a:srgbClr val="516B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8"/>
                <p:cNvSpPr/>
                <p:nvPr/>
              </p:nvSpPr>
              <p:spPr>
                <a:xfrm>
                  <a:off x="424676" y="3609380"/>
                  <a:ext cx="566538" cy="364908"/>
                </a:xfrm>
                <a:custGeom>
                  <a:rect b="b" l="l" r="r" t="t"/>
                  <a:pathLst>
                    <a:path extrusionOk="0" h="4843" w="7519">
                      <a:moveTo>
                        <a:pt x="6678" y="0"/>
                      </a:moveTo>
                      <a:cubicBezTo>
                        <a:pt x="4368" y="0"/>
                        <a:pt x="1228" y="2135"/>
                        <a:pt x="27" y="4685"/>
                      </a:cubicBezTo>
                      <a:cubicBezTo>
                        <a:pt x="1" y="4738"/>
                        <a:pt x="27" y="4808"/>
                        <a:pt x="79" y="4834"/>
                      </a:cubicBezTo>
                      <a:cubicBezTo>
                        <a:pt x="97" y="4843"/>
                        <a:pt x="114" y="4843"/>
                        <a:pt x="123" y="4843"/>
                      </a:cubicBezTo>
                      <a:cubicBezTo>
                        <a:pt x="167" y="4843"/>
                        <a:pt x="202" y="4816"/>
                        <a:pt x="228" y="4781"/>
                      </a:cubicBezTo>
                      <a:cubicBezTo>
                        <a:pt x="1396" y="2296"/>
                        <a:pt x="4423" y="219"/>
                        <a:pt x="6647" y="219"/>
                      </a:cubicBezTo>
                      <a:cubicBezTo>
                        <a:pt x="6900" y="219"/>
                        <a:pt x="7142" y="246"/>
                        <a:pt x="7370" y="302"/>
                      </a:cubicBezTo>
                      <a:cubicBezTo>
                        <a:pt x="7377" y="303"/>
                        <a:pt x="7383" y="303"/>
                        <a:pt x="7389" y="303"/>
                      </a:cubicBezTo>
                      <a:cubicBezTo>
                        <a:pt x="7442" y="303"/>
                        <a:pt x="7486" y="270"/>
                        <a:pt x="7501" y="215"/>
                      </a:cubicBezTo>
                      <a:cubicBezTo>
                        <a:pt x="7519" y="162"/>
                        <a:pt x="7484" y="101"/>
                        <a:pt x="7423" y="84"/>
                      </a:cubicBezTo>
                      <a:cubicBezTo>
                        <a:pt x="7188" y="27"/>
                        <a:pt x="6938" y="0"/>
                        <a:pt x="66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8"/>
                <p:cNvSpPr/>
                <p:nvPr/>
              </p:nvSpPr>
              <p:spPr>
                <a:xfrm>
                  <a:off x="268103" y="2892288"/>
                  <a:ext cx="731700" cy="485313"/>
                </a:xfrm>
                <a:custGeom>
                  <a:rect b="b" l="l" r="r" t="t"/>
                  <a:pathLst>
                    <a:path extrusionOk="0" h="6441" w="9711">
                      <a:moveTo>
                        <a:pt x="2417" y="1"/>
                      </a:moveTo>
                      <a:cubicBezTo>
                        <a:pt x="1956" y="1"/>
                        <a:pt x="1562" y="157"/>
                        <a:pt x="1302" y="258"/>
                      </a:cubicBezTo>
                      <a:cubicBezTo>
                        <a:pt x="656" y="502"/>
                        <a:pt x="1" y="712"/>
                        <a:pt x="1" y="712"/>
                      </a:cubicBezTo>
                      <a:cubicBezTo>
                        <a:pt x="1" y="712"/>
                        <a:pt x="420" y="983"/>
                        <a:pt x="673" y="1515"/>
                      </a:cubicBezTo>
                      <a:cubicBezTo>
                        <a:pt x="865" y="1926"/>
                        <a:pt x="1066" y="2423"/>
                        <a:pt x="1730" y="2659"/>
                      </a:cubicBezTo>
                      <a:cubicBezTo>
                        <a:pt x="2149" y="2808"/>
                        <a:pt x="2480" y="3139"/>
                        <a:pt x="2664" y="3550"/>
                      </a:cubicBezTo>
                      <a:cubicBezTo>
                        <a:pt x="3013" y="4292"/>
                        <a:pt x="3485" y="4737"/>
                        <a:pt x="4323" y="4860"/>
                      </a:cubicBezTo>
                      <a:cubicBezTo>
                        <a:pt x="4777" y="4921"/>
                        <a:pt x="5179" y="5165"/>
                        <a:pt x="5467" y="5523"/>
                      </a:cubicBezTo>
                      <a:cubicBezTo>
                        <a:pt x="6009" y="6198"/>
                        <a:pt x="6707" y="6440"/>
                        <a:pt x="7362" y="6440"/>
                      </a:cubicBezTo>
                      <a:cubicBezTo>
                        <a:pt x="7528" y="6440"/>
                        <a:pt x="7692" y="6425"/>
                        <a:pt x="7850" y="6396"/>
                      </a:cubicBezTo>
                      <a:cubicBezTo>
                        <a:pt x="8526" y="6277"/>
                        <a:pt x="8960" y="6159"/>
                        <a:pt x="9315" y="6159"/>
                      </a:cubicBezTo>
                      <a:cubicBezTo>
                        <a:pt x="9456" y="6159"/>
                        <a:pt x="9584" y="6177"/>
                        <a:pt x="9710" y="6222"/>
                      </a:cubicBezTo>
                      <a:cubicBezTo>
                        <a:pt x="9343" y="5087"/>
                        <a:pt x="9527" y="4039"/>
                        <a:pt x="8671" y="3305"/>
                      </a:cubicBezTo>
                      <a:cubicBezTo>
                        <a:pt x="8392" y="3061"/>
                        <a:pt x="8182" y="2755"/>
                        <a:pt x="8051" y="2406"/>
                      </a:cubicBezTo>
                      <a:cubicBezTo>
                        <a:pt x="7842" y="1803"/>
                        <a:pt x="7370" y="1480"/>
                        <a:pt x="6925" y="1384"/>
                      </a:cubicBezTo>
                      <a:cubicBezTo>
                        <a:pt x="6680" y="1332"/>
                        <a:pt x="6453" y="1218"/>
                        <a:pt x="6279" y="1035"/>
                      </a:cubicBezTo>
                      <a:cubicBezTo>
                        <a:pt x="5847" y="569"/>
                        <a:pt x="5344" y="402"/>
                        <a:pt x="4813" y="402"/>
                      </a:cubicBezTo>
                      <a:cubicBezTo>
                        <a:pt x="4677" y="402"/>
                        <a:pt x="4540" y="413"/>
                        <a:pt x="4401" y="433"/>
                      </a:cubicBezTo>
                      <a:cubicBezTo>
                        <a:pt x="4321" y="445"/>
                        <a:pt x="4239" y="451"/>
                        <a:pt x="4158" y="451"/>
                      </a:cubicBezTo>
                      <a:cubicBezTo>
                        <a:pt x="3886" y="451"/>
                        <a:pt x="3613" y="384"/>
                        <a:pt x="3371" y="249"/>
                      </a:cubicBezTo>
                      <a:cubicBezTo>
                        <a:pt x="3037" y="65"/>
                        <a:pt x="2713" y="1"/>
                        <a:pt x="24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8"/>
                <p:cNvSpPr/>
                <p:nvPr/>
              </p:nvSpPr>
              <p:spPr>
                <a:xfrm>
                  <a:off x="319415" y="2942546"/>
                  <a:ext cx="752722" cy="524494"/>
                </a:xfrm>
                <a:custGeom>
                  <a:rect b="b" l="l" r="r" t="t"/>
                  <a:pathLst>
                    <a:path extrusionOk="0" h="6961" w="9990">
                      <a:moveTo>
                        <a:pt x="125" y="0"/>
                      </a:moveTo>
                      <a:cubicBezTo>
                        <a:pt x="71" y="0"/>
                        <a:pt x="26" y="41"/>
                        <a:pt x="18" y="89"/>
                      </a:cubicBezTo>
                      <a:cubicBezTo>
                        <a:pt x="1" y="150"/>
                        <a:pt x="44" y="211"/>
                        <a:pt x="106" y="220"/>
                      </a:cubicBezTo>
                      <a:cubicBezTo>
                        <a:pt x="2699" y="709"/>
                        <a:pt x="7623" y="2944"/>
                        <a:pt x="9771" y="6899"/>
                      </a:cubicBezTo>
                      <a:cubicBezTo>
                        <a:pt x="9789" y="6934"/>
                        <a:pt x="9824" y="6952"/>
                        <a:pt x="9867" y="6952"/>
                      </a:cubicBezTo>
                      <a:lnTo>
                        <a:pt x="9867" y="6960"/>
                      </a:lnTo>
                      <a:cubicBezTo>
                        <a:pt x="9885" y="6960"/>
                        <a:pt x="9902" y="6952"/>
                        <a:pt x="9920" y="6943"/>
                      </a:cubicBezTo>
                      <a:cubicBezTo>
                        <a:pt x="9972" y="6917"/>
                        <a:pt x="9990" y="6847"/>
                        <a:pt x="9963" y="6795"/>
                      </a:cubicBezTo>
                      <a:cubicBezTo>
                        <a:pt x="7781" y="2778"/>
                        <a:pt x="2777" y="499"/>
                        <a:pt x="140" y="1"/>
                      </a:cubicBezTo>
                      <a:cubicBezTo>
                        <a:pt x="135" y="1"/>
                        <a:pt x="130" y="0"/>
                        <a:pt x="1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8"/>
                <p:cNvSpPr/>
                <p:nvPr/>
              </p:nvSpPr>
              <p:spPr>
                <a:xfrm>
                  <a:off x="833893" y="3664987"/>
                  <a:ext cx="8665" cy="107295"/>
                </a:xfrm>
                <a:custGeom>
                  <a:rect b="b" l="l" r="r" t="t"/>
                  <a:pathLst>
                    <a:path extrusionOk="0" h="1424" w="115">
                      <a:moveTo>
                        <a:pt x="53" y="1"/>
                      </a:moveTo>
                      <a:cubicBezTo>
                        <a:pt x="27" y="1"/>
                        <a:pt x="1" y="27"/>
                        <a:pt x="1" y="53"/>
                      </a:cubicBezTo>
                      <a:lnTo>
                        <a:pt x="1" y="1372"/>
                      </a:lnTo>
                      <a:cubicBezTo>
                        <a:pt x="1" y="1406"/>
                        <a:pt x="27" y="1424"/>
                        <a:pt x="53" y="1424"/>
                      </a:cubicBezTo>
                      <a:cubicBezTo>
                        <a:pt x="88" y="1424"/>
                        <a:pt x="114" y="1406"/>
                        <a:pt x="114" y="1372"/>
                      </a:cubicBezTo>
                      <a:lnTo>
                        <a:pt x="114" y="53"/>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8"/>
                <p:cNvSpPr/>
                <p:nvPr/>
              </p:nvSpPr>
              <p:spPr>
                <a:xfrm>
                  <a:off x="754325" y="3701154"/>
                  <a:ext cx="8590" cy="107973"/>
                </a:xfrm>
                <a:custGeom>
                  <a:rect b="b" l="l" r="r" t="t"/>
                  <a:pathLst>
                    <a:path extrusionOk="0" h="1433" w="114">
                      <a:moveTo>
                        <a:pt x="53" y="1"/>
                      </a:moveTo>
                      <a:cubicBezTo>
                        <a:pt x="27" y="1"/>
                        <a:pt x="0" y="27"/>
                        <a:pt x="0" y="62"/>
                      </a:cubicBezTo>
                      <a:lnTo>
                        <a:pt x="0" y="1381"/>
                      </a:lnTo>
                      <a:cubicBezTo>
                        <a:pt x="0" y="1407"/>
                        <a:pt x="27" y="1433"/>
                        <a:pt x="53" y="1433"/>
                      </a:cubicBezTo>
                      <a:cubicBezTo>
                        <a:pt x="88" y="1433"/>
                        <a:pt x="114" y="1407"/>
                        <a:pt x="114" y="1381"/>
                      </a:cubicBezTo>
                      <a:lnTo>
                        <a:pt x="114" y="62"/>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8"/>
                <p:cNvSpPr/>
                <p:nvPr/>
              </p:nvSpPr>
              <p:spPr>
                <a:xfrm>
                  <a:off x="674682" y="3747870"/>
                  <a:ext cx="8665" cy="98102"/>
                </a:xfrm>
                <a:custGeom>
                  <a:rect b="b" l="l" r="r" t="t"/>
                  <a:pathLst>
                    <a:path extrusionOk="0" h="1302" w="115">
                      <a:moveTo>
                        <a:pt x="62" y="1"/>
                      </a:moveTo>
                      <a:cubicBezTo>
                        <a:pt x="27" y="1"/>
                        <a:pt x="1" y="27"/>
                        <a:pt x="1" y="62"/>
                      </a:cubicBezTo>
                      <a:lnTo>
                        <a:pt x="1" y="1249"/>
                      </a:lnTo>
                      <a:cubicBezTo>
                        <a:pt x="1" y="1276"/>
                        <a:pt x="27" y="1302"/>
                        <a:pt x="62" y="1302"/>
                      </a:cubicBezTo>
                      <a:cubicBezTo>
                        <a:pt x="88" y="1302"/>
                        <a:pt x="114" y="1276"/>
                        <a:pt x="114" y="1249"/>
                      </a:cubicBezTo>
                      <a:lnTo>
                        <a:pt x="114" y="62"/>
                      </a:lnTo>
                      <a:cubicBezTo>
                        <a:pt x="114" y="27"/>
                        <a:pt x="88" y="1"/>
                        <a:pt x="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8"/>
                <p:cNvSpPr/>
                <p:nvPr/>
              </p:nvSpPr>
              <p:spPr>
                <a:xfrm>
                  <a:off x="595114" y="3804457"/>
                  <a:ext cx="8590" cy="78361"/>
                </a:xfrm>
                <a:custGeom>
                  <a:rect b="b" l="l" r="r" t="t"/>
                  <a:pathLst>
                    <a:path extrusionOk="0" h="1040" w="114">
                      <a:moveTo>
                        <a:pt x="61" y="1"/>
                      </a:moveTo>
                      <a:cubicBezTo>
                        <a:pt x="26" y="1"/>
                        <a:pt x="0" y="27"/>
                        <a:pt x="0" y="62"/>
                      </a:cubicBezTo>
                      <a:lnTo>
                        <a:pt x="0" y="979"/>
                      </a:lnTo>
                      <a:cubicBezTo>
                        <a:pt x="0" y="1014"/>
                        <a:pt x="26" y="1040"/>
                        <a:pt x="61" y="1040"/>
                      </a:cubicBezTo>
                      <a:cubicBezTo>
                        <a:pt x="88" y="1040"/>
                        <a:pt x="114" y="1014"/>
                        <a:pt x="114" y="979"/>
                      </a:cubicBezTo>
                      <a:lnTo>
                        <a:pt x="114" y="62"/>
                      </a:lnTo>
                      <a:cubicBezTo>
                        <a:pt x="114" y="27"/>
                        <a:pt x="88"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8"/>
                <p:cNvSpPr/>
                <p:nvPr/>
              </p:nvSpPr>
              <p:spPr>
                <a:xfrm>
                  <a:off x="516149" y="3883422"/>
                  <a:ext cx="7987" cy="52743"/>
                </a:xfrm>
                <a:custGeom>
                  <a:rect b="b" l="l" r="r" t="t"/>
                  <a:pathLst>
                    <a:path extrusionOk="0" h="700" w="106">
                      <a:moveTo>
                        <a:pt x="53" y="1"/>
                      </a:moveTo>
                      <a:cubicBezTo>
                        <a:pt x="18" y="1"/>
                        <a:pt x="0" y="27"/>
                        <a:pt x="0" y="53"/>
                      </a:cubicBezTo>
                      <a:lnTo>
                        <a:pt x="0" y="647"/>
                      </a:lnTo>
                      <a:cubicBezTo>
                        <a:pt x="0" y="682"/>
                        <a:pt x="18" y="699"/>
                        <a:pt x="53" y="699"/>
                      </a:cubicBezTo>
                      <a:cubicBezTo>
                        <a:pt x="79" y="699"/>
                        <a:pt x="105" y="682"/>
                        <a:pt x="105" y="647"/>
                      </a:cubicBezTo>
                      <a:lnTo>
                        <a:pt x="105" y="53"/>
                      </a:lnTo>
                      <a:cubicBezTo>
                        <a:pt x="105" y="27"/>
                        <a:pt x="79"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8"/>
                <p:cNvSpPr/>
                <p:nvPr/>
              </p:nvSpPr>
              <p:spPr>
                <a:xfrm>
                  <a:off x="614856" y="3641930"/>
                  <a:ext cx="48750" cy="34358"/>
                </a:xfrm>
                <a:custGeom>
                  <a:rect b="b" l="l" r="r" t="t"/>
                  <a:pathLst>
                    <a:path extrusionOk="0" h="456" w="647">
                      <a:moveTo>
                        <a:pt x="66" y="1"/>
                      </a:moveTo>
                      <a:cubicBezTo>
                        <a:pt x="48" y="1"/>
                        <a:pt x="29" y="10"/>
                        <a:pt x="18" y="27"/>
                      </a:cubicBezTo>
                      <a:cubicBezTo>
                        <a:pt x="0" y="53"/>
                        <a:pt x="9" y="80"/>
                        <a:pt x="35" y="97"/>
                      </a:cubicBezTo>
                      <a:lnTo>
                        <a:pt x="559" y="446"/>
                      </a:lnTo>
                      <a:cubicBezTo>
                        <a:pt x="568" y="455"/>
                        <a:pt x="577" y="455"/>
                        <a:pt x="585" y="455"/>
                      </a:cubicBezTo>
                      <a:cubicBezTo>
                        <a:pt x="603" y="455"/>
                        <a:pt x="620" y="446"/>
                        <a:pt x="638" y="429"/>
                      </a:cubicBezTo>
                      <a:cubicBezTo>
                        <a:pt x="646" y="411"/>
                        <a:pt x="646" y="377"/>
                        <a:pt x="620" y="359"/>
                      </a:cubicBezTo>
                      <a:lnTo>
                        <a:pt x="96" y="10"/>
                      </a:lnTo>
                      <a:cubicBezTo>
                        <a:pt x="87" y="4"/>
                        <a:pt x="77"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8"/>
                <p:cNvSpPr/>
                <p:nvPr/>
              </p:nvSpPr>
              <p:spPr>
                <a:xfrm>
                  <a:off x="543802" y="3698969"/>
                  <a:ext cx="40160" cy="28632"/>
                </a:xfrm>
                <a:custGeom>
                  <a:rect b="b" l="l" r="r" t="t"/>
                  <a:pathLst>
                    <a:path extrusionOk="0" h="380" w="533">
                      <a:moveTo>
                        <a:pt x="58" y="0"/>
                      </a:moveTo>
                      <a:cubicBezTo>
                        <a:pt x="42" y="0"/>
                        <a:pt x="27" y="7"/>
                        <a:pt x="18" y="21"/>
                      </a:cubicBezTo>
                      <a:cubicBezTo>
                        <a:pt x="0" y="47"/>
                        <a:pt x="9" y="82"/>
                        <a:pt x="35" y="100"/>
                      </a:cubicBezTo>
                      <a:lnTo>
                        <a:pt x="446" y="370"/>
                      </a:lnTo>
                      <a:cubicBezTo>
                        <a:pt x="454" y="379"/>
                        <a:pt x="463" y="379"/>
                        <a:pt x="472" y="379"/>
                      </a:cubicBezTo>
                      <a:cubicBezTo>
                        <a:pt x="489" y="379"/>
                        <a:pt x="507" y="370"/>
                        <a:pt x="515" y="353"/>
                      </a:cubicBezTo>
                      <a:cubicBezTo>
                        <a:pt x="533" y="327"/>
                        <a:pt x="533" y="301"/>
                        <a:pt x="507" y="283"/>
                      </a:cubicBezTo>
                      <a:lnTo>
                        <a:pt x="96" y="12"/>
                      </a:lnTo>
                      <a:cubicBezTo>
                        <a:pt x="84" y="5"/>
                        <a:pt x="71" y="0"/>
                        <a:pt x="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8"/>
                <p:cNvSpPr/>
                <p:nvPr/>
              </p:nvSpPr>
              <p:spPr>
                <a:xfrm>
                  <a:off x="468152" y="3762337"/>
                  <a:ext cx="38201" cy="27728"/>
                </a:xfrm>
                <a:custGeom>
                  <a:rect b="b" l="l" r="r" t="t"/>
                  <a:pathLst>
                    <a:path extrusionOk="0" h="368" w="507">
                      <a:moveTo>
                        <a:pt x="58" y="1"/>
                      </a:moveTo>
                      <a:cubicBezTo>
                        <a:pt x="40" y="1"/>
                        <a:pt x="23" y="10"/>
                        <a:pt x="18" y="27"/>
                      </a:cubicBezTo>
                      <a:cubicBezTo>
                        <a:pt x="0" y="53"/>
                        <a:pt x="0" y="88"/>
                        <a:pt x="26" y="106"/>
                      </a:cubicBezTo>
                      <a:lnTo>
                        <a:pt x="419" y="359"/>
                      </a:lnTo>
                      <a:cubicBezTo>
                        <a:pt x="428" y="368"/>
                        <a:pt x="437" y="368"/>
                        <a:pt x="445" y="368"/>
                      </a:cubicBezTo>
                      <a:cubicBezTo>
                        <a:pt x="463" y="368"/>
                        <a:pt x="480" y="359"/>
                        <a:pt x="489" y="341"/>
                      </a:cubicBezTo>
                      <a:cubicBezTo>
                        <a:pt x="507" y="315"/>
                        <a:pt x="498" y="280"/>
                        <a:pt x="472" y="272"/>
                      </a:cubicBezTo>
                      <a:lnTo>
                        <a:pt x="87" y="10"/>
                      </a:lnTo>
                      <a:cubicBezTo>
                        <a:pt x="78" y="4"/>
                        <a:pt x="68"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8"/>
                <p:cNvSpPr/>
                <p:nvPr/>
              </p:nvSpPr>
              <p:spPr>
                <a:xfrm>
                  <a:off x="576051" y="3161508"/>
                  <a:ext cx="154613" cy="47620"/>
                </a:xfrm>
                <a:custGeom>
                  <a:rect b="b" l="l" r="r" t="t"/>
                  <a:pathLst>
                    <a:path extrusionOk="0" h="632" w="2052">
                      <a:moveTo>
                        <a:pt x="1996" y="1"/>
                      </a:moveTo>
                      <a:cubicBezTo>
                        <a:pt x="1991" y="1"/>
                        <a:pt x="1987" y="2"/>
                        <a:pt x="1982" y="3"/>
                      </a:cubicBezTo>
                      <a:lnTo>
                        <a:pt x="44" y="518"/>
                      </a:lnTo>
                      <a:cubicBezTo>
                        <a:pt x="18" y="527"/>
                        <a:pt x="0" y="562"/>
                        <a:pt x="9" y="588"/>
                      </a:cubicBezTo>
                      <a:cubicBezTo>
                        <a:pt x="18" y="614"/>
                        <a:pt x="35" y="632"/>
                        <a:pt x="61" y="632"/>
                      </a:cubicBezTo>
                      <a:cubicBezTo>
                        <a:pt x="61" y="632"/>
                        <a:pt x="70" y="623"/>
                        <a:pt x="70" y="623"/>
                      </a:cubicBezTo>
                      <a:lnTo>
                        <a:pt x="2008" y="108"/>
                      </a:lnTo>
                      <a:cubicBezTo>
                        <a:pt x="2035" y="99"/>
                        <a:pt x="2052" y="73"/>
                        <a:pt x="2052" y="47"/>
                      </a:cubicBezTo>
                      <a:cubicBezTo>
                        <a:pt x="2045" y="18"/>
                        <a:pt x="2020" y="1"/>
                        <a:pt x="1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18"/>
                <p:cNvSpPr/>
                <p:nvPr/>
              </p:nvSpPr>
              <p:spPr>
                <a:xfrm>
                  <a:off x="508916" y="3107107"/>
                  <a:ext cx="135626" cy="42195"/>
                </a:xfrm>
                <a:custGeom>
                  <a:rect b="b" l="l" r="r" t="t"/>
                  <a:pathLst>
                    <a:path extrusionOk="0" h="560" w="1800">
                      <a:moveTo>
                        <a:pt x="1729" y="0"/>
                      </a:moveTo>
                      <a:lnTo>
                        <a:pt x="44" y="454"/>
                      </a:lnTo>
                      <a:cubicBezTo>
                        <a:pt x="18" y="463"/>
                        <a:pt x="0" y="489"/>
                        <a:pt x="9" y="524"/>
                      </a:cubicBezTo>
                      <a:cubicBezTo>
                        <a:pt x="18" y="542"/>
                        <a:pt x="35" y="559"/>
                        <a:pt x="62" y="559"/>
                      </a:cubicBezTo>
                      <a:lnTo>
                        <a:pt x="79" y="559"/>
                      </a:lnTo>
                      <a:lnTo>
                        <a:pt x="1755" y="105"/>
                      </a:lnTo>
                      <a:cubicBezTo>
                        <a:pt x="1782" y="105"/>
                        <a:pt x="1799" y="70"/>
                        <a:pt x="1790" y="44"/>
                      </a:cubicBezTo>
                      <a:cubicBezTo>
                        <a:pt x="1790" y="18"/>
                        <a:pt x="1755" y="0"/>
                        <a:pt x="1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8"/>
                <p:cNvSpPr/>
                <p:nvPr/>
              </p:nvSpPr>
              <p:spPr>
                <a:xfrm>
                  <a:off x="441780" y="3053007"/>
                  <a:ext cx="115884" cy="37071"/>
                </a:xfrm>
                <a:custGeom>
                  <a:rect b="b" l="l" r="r" t="t"/>
                  <a:pathLst>
                    <a:path extrusionOk="0" h="492" w="1538">
                      <a:moveTo>
                        <a:pt x="1476" y="0"/>
                      </a:moveTo>
                      <a:cubicBezTo>
                        <a:pt x="1471" y="0"/>
                        <a:pt x="1465" y="1"/>
                        <a:pt x="1459" y="2"/>
                      </a:cubicBezTo>
                      <a:lnTo>
                        <a:pt x="44" y="378"/>
                      </a:lnTo>
                      <a:cubicBezTo>
                        <a:pt x="18" y="386"/>
                        <a:pt x="1" y="421"/>
                        <a:pt x="10" y="448"/>
                      </a:cubicBezTo>
                      <a:cubicBezTo>
                        <a:pt x="18" y="474"/>
                        <a:pt x="36" y="491"/>
                        <a:pt x="62" y="491"/>
                      </a:cubicBezTo>
                      <a:cubicBezTo>
                        <a:pt x="62" y="491"/>
                        <a:pt x="71" y="483"/>
                        <a:pt x="71" y="483"/>
                      </a:cubicBezTo>
                      <a:lnTo>
                        <a:pt x="1485" y="107"/>
                      </a:lnTo>
                      <a:cubicBezTo>
                        <a:pt x="1520" y="98"/>
                        <a:pt x="1538" y="72"/>
                        <a:pt x="1529" y="46"/>
                      </a:cubicBezTo>
                      <a:cubicBezTo>
                        <a:pt x="1522" y="17"/>
                        <a:pt x="1502" y="0"/>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8"/>
                <p:cNvSpPr/>
                <p:nvPr/>
              </p:nvSpPr>
              <p:spPr>
                <a:xfrm>
                  <a:off x="374720" y="3005612"/>
                  <a:ext cx="69772" cy="24563"/>
                </a:xfrm>
                <a:custGeom>
                  <a:rect b="b" l="l" r="r" t="t"/>
                  <a:pathLst>
                    <a:path extrusionOk="0" h="326" w="926">
                      <a:moveTo>
                        <a:pt x="870" y="0"/>
                      </a:moveTo>
                      <a:cubicBezTo>
                        <a:pt x="865" y="0"/>
                        <a:pt x="861" y="1"/>
                        <a:pt x="856" y="3"/>
                      </a:cubicBezTo>
                      <a:lnTo>
                        <a:pt x="44" y="221"/>
                      </a:lnTo>
                      <a:cubicBezTo>
                        <a:pt x="18" y="230"/>
                        <a:pt x="0" y="256"/>
                        <a:pt x="9" y="282"/>
                      </a:cubicBezTo>
                      <a:cubicBezTo>
                        <a:pt x="9" y="308"/>
                        <a:pt x="35" y="326"/>
                        <a:pt x="61" y="326"/>
                      </a:cubicBezTo>
                      <a:lnTo>
                        <a:pt x="70" y="326"/>
                      </a:lnTo>
                      <a:lnTo>
                        <a:pt x="882" y="107"/>
                      </a:lnTo>
                      <a:cubicBezTo>
                        <a:pt x="908" y="99"/>
                        <a:pt x="926" y="72"/>
                        <a:pt x="926" y="38"/>
                      </a:cubicBezTo>
                      <a:cubicBezTo>
                        <a:pt x="919" y="16"/>
                        <a:pt x="894" y="0"/>
                        <a:pt x="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18"/>
                <p:cNvSpPr/>
                <p:nvPr/>
              </p:nvSpPr>
              <p:spPr>
                <a:xfrm>
                  <a:off x="229976" y="3133554"/>
                  <a:ext cx="517185" cy="504376"/>
                </a:xfrm>
                <a:custGeom>
                  <a:rect b="b" l="l" r="r" t="t"/>
                  <a:pathLst>
                    <a:path extrusionOk="0" h="6694" w="6864">
                      <a:moveTo>
                        <a:pt x="3099" y="1"/>
                      </a:moveTo>
                      <a:cubicBezTo>
                        <a:pt x="2901" y="1"/>
                        <a:pt x="2703" y="60"/>
                        <a:pt x="2532" y="182"/>
                      </a:cubicBezTo>
                      <a:cubicBezTo>
                        <a:pt x="2166" y="453"/>
                        <a:pt x="2043" y="933"/>
                        <a:pt x="2209" y="1352"/>
                      </a:cubicBezTo>
                      <a:cubicBezTo>
                        <a:pt x="2014" y="1128"/>
                        <a:pt x="1735" y="1002"/>
                        <a:pt x="1453" y="1002"/>
                      </a:cubicBezTo>
                      <a:cubicBezTo>
                        <a:pt x="1307" y="1002"/>
                        <a:pt x="1159" y="1036"/>
                        <a:pt x="1022" y="1107"/>
                      </a:cubicBezTo>
                      <a:cubicBezTo>
                        <a:pt x="620" y="1317"/>
                        <a:pt x="419" y="1771"/>
                        <a:pt x="524" y="2208"/>
                      </a:cubicBezTo>
                      <a:lnTo>
                        <a:pt x="542" y="2260"/>
                      </a:lnTo>
                      <a:cubicBezTo>
                        <a:pt x="603" y="2522"/>
                        <a:pt x="533" y="2801"/>
                        <a:pt x="358" y="3002"/>
                      </a:cubicBezTo>
                      <a:lnTo>
                        <a:pt x="323" y="3046"/>
                      </a:lnTo>
                      <a:cubicBezTo>
                        <a:pt x="26" y="3386"/>
                        <a:pt x="0" y="3884"/>
                        <a:pt x="271" y="4251"/>
                      </a:cubicBezTo>
                      <a:cubicBezTo>
                        <a:pt x="456" y="4510"/>
                        <a:pt x="754" y="4647"/>
                        <a:pt x="1057" y="4647"/>
                      </a:cubicBezTo>
                      <a:cubicBezTo>
                        <a:pt x="1184" y="4647"/>
                        <a:pt x="1311" y="4623"/>
                        <a:pt x="1432" y="4574"/>
                      </a:cubicBezTo>
                      <a:lnTo>
                        <a:pt x="1432" y="4574"/>
                      </a:lnTo>
                      <a:cubicBezTo>
                        <a:pt x="1100" y="4871"/>
                        <a:pt x="987" y="5351"/>
                        <a:pt x="1196" y="5753"/>
                      </a:cubicBezTo>
                      <a:cubicBezTo>
                        <a:pt x="1369" y="6091"/>
                        <a:pt x="1708" y="6287"/>
                        <a:pt x="2061" y="6287"/>
                      </a:cubicBezTo>
                      <a:cubicBezTo>
                        <a:pt x="2136" y="6287"/>
                        <a:pt x="2212" y="6278"/>
                        <a:pt x="2288" y="6259"/>
                      </a:cubicBezTo>
                      <a:lnTo>
                        <a:pt x="2340" y="6242"/>
                      </a:lnTo>
                      <a:cubicBezTo>
                        <a:pt x="2408" y="6226"/>
                        <a:pt x="2476" y="6219"/>
                        <a:pt x="2542" y="6219"/>
                      </a:cubicBezTo>
                      <a:cubicBezTo>
                        <a:pt x="2743" y="6219"/>
                        <a:pt x="2934" y="6287"/>
                        <a:pt x="3091" y="6425"/>
                      </a:cubicBezTo>
                      <a:lnTo>
                        <a:pt x="3135" y="6460"/>
                      </a:lnTo>
                      <a:cubicBezTo>
                        <a:pt x="3313" y="6614"/>
                        <a:pt x="3538" y="6693"/>
                        <a:pt x="3767" y="6693"/>
                      </a:cubicBezTo>
                      <a:cubicBezTo>
                        <a:pt x="3965" y="6693"/>
                        <a:pt x="4166" y="6634"/>
                        <a:pt x="4340" y="6512"/>
                      </a:cubicBezTo>
                      <a:cubicBezTo>
                        <a:pt x="4698" y="6250"/>
                        <a:pt x="4820" y="5761"/>
                        <a:pt x="4654" y="5342"/>
                      </a:cubicBezTo>
                      <a:lnTo>
                        <a:pt x="4654" y="5342"/>
                      </a:lnTo>
                      <a:cubicBezTo>
                        <a:pt x="4850" y="5566"/>
                        <a:pt x="5128" y="5692"/>
                        <a:pt x="5411" y="5692"/>
                      </a:cubicBezTo>
                      <a:cubicBezTo>
                        <a:pt x="5557" y="5692"/>
                        <a:pt x="5704" y="5658"/>
                        <a:pt x="5842" y="5587"/>
                      </a:cubicBezTo>
                      <a:cubicBezTo>
                        <a:pt x="6243" y="5377"/>
                        <a:pt x="6453" y="4923"/>
                        <a:pt x="6339" y="4487"/>
                      </a:cubicBezTo>
                      <a:lnTo>
                        <a:pt x="6331" y="4434"/>
                      </a:lnTo>
                      <a:cubicBezTo>
                        <a:pt x="6261" y="4172"/>
                        <a:pt x="6331" y="3893"/>
                        <a:pt x="6505" y="3692"/>
                      </a:cubicBezTo>
                      <a:lnTo>
                        <a:pt x="6540" y="3648"/>
                      </a:lnTo>
                      <a:cubicBezTo>
                        <a:pt x="6837" y="3308"/>
                        <a:pt x="6863" y="2810"/>
                        <a:pt x="6593" y="2443"/>
                      </a:cubicBezTo>
                      <a:cubicBezTo>
                        <a:pt x="6407" y="2184"/>
                        <a:pt x="6113" y="2051"/>
                        <a:pt x="5809" y="2051"/>
                      </a:cubicBezTo>
                      <a:cubicBezTo>
                        <a:pt x="5682" y="2051"/>
                        <a:pt x="5554" y="2074"/>
                        <a:pt x="5431" y="2120"/>
                      </a:cubicBezTo>
                      <a:cubicBezTo>
                        <a:pt x="5763" y="1832"/>
                        <a:pt x="5877" y="1343"/>
                        <a:pt x="5676" y="942"/>
                      </a:cubicBezTo>
                      <a:cubicBezTo>
                        <a:pt x="5503" y="604"/>
                        <a:pt x="5165" y="408"/>
                        <a:pt x="4807" y="408"/>
                      </a:cubicBezTo>
                      <a:cubicBezTo>
                        <a:pt x="4730" y="408"/>
                        <a:pt x="4653" y="417"/>
                        <a:pt x="4576" y="435"/>
                      </a:cubicBezTo>
                      <a:lnTo>
                        <a:pt x="4523" y="453"/>
                      </a:lnTo>
                      <a:cubicBezTo>
                        <a:pt x="4458" y="468"/>
                        <a:pt x="4391" y="476"/>
                        <a:pt x="4325" y="476"/>
                      </a:cubicBezTo>
                      <a:cubicBezTo>
                        <a:pt x="4126" y="476"/>
                        <a:pt x="3932" y="407"/>
                        <a:pt x="3781" y="269"/>
                      </a:cubicBezTo>
                      <a:lnTo>
                        <a:pt x="3737" y="234"/>
                      </a:lnTo>
                      <a:cubicBezTo>
                        <a:pt x="3555" y="80"/>
                        <a:pt x="3327" y="1"/>
                        <a:pt x="3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18"/>
                <p:cNvSpPr/>
                <p:nvPr/>
              </p:nvSpPr>
              <p:spPr>
                <a:xfrm>
                  <a:off x="345787" y="3296533"/>
                  <a:ext cx="286245" cy="178423"/>
                </a:xfrm>
                <a:custGeom>
                  <a:rect b="b" l="l" r="r" t="t"/>
                  <a:pathLst>
                    <a:path extrusionOk="0" h="2368" w="3799">
                      <a:moveTo>
                        <a:pt x="3732" y="1"/>
                      </a:moveTo>
                      <a:cubicBezTo>
                        <a:pt x="3722" y="1"/>
                        <a:pt x="3711" y="4"/>
                        <a:pt x="3702" y="10"/>
                      </a:cubicBezTo>
                      <a:lnTo>
                        <a:pt x="35" y="2262"/>
                      </a:lnTo>
                      <a:cubicBezTo>
                        <a:pt x="9" y="2280"/>
                        <a:pt x="0" y="2315"/>
                        <a:pt x="17" y="2341"/>
                      </a:cubicBezTo>
                      <a:cubicBezTo>
                        <a:pt x="26" y="2359"/>
                        <a:pt x="44" y="2367"/>
                        <a:pt x="61" y="2367"/>
                      </a:cubicBezTo>
                      <a:cubicBezTo>
                        <a:pt x="70" y="2367"/>
                        <a:pt x="87" y="2359"/>
                        <a:pt x="96" y="2359"/>
                      </a:cubicBezTo>
                      <a:lnTo>
                        <a:pt x="3763" y="106"/>
                      </a:lnTo>
                      <a:cubicBezTo>
                        <a:pt x="3790" y="88"/>
                        <a:pt x="3798" y="53"/>
                        <a:pt x="3781" y="27"/>
                      </a:cubicBezTo>
                      <a:cubicBezTo>
                        <a:pt x="3770" y="10"/>
                        <a:pt x="3751" y="1"/>
                        <a:pt x="3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18"/>
                <p:cNvSpPr/>
                <p:nvPr/>
              </p:nvSpPr>
              <p:spPr>
                <a:xfrm>
                  <a:off x="399058" y="3243262"/>
                  <a:ext cx="179026" cy="284964"/>
                </a:xfrm>
                <a:custGeom>
                  <a:rect b="b" l="l" r="r" t="t"/>
                  <a:pathLst>
                    <a:path extrusionOk="0" h="3782" w="2376">
                      <a:moveTo>
                        <a:pt x="65" y="0"/>
                      </a:moveTo>
                      <a:cubicBezTo>
                        <a:pt x="55" y="0"/>
                        <a:pt x="44" y="3"/>
                        <a:pt x="35" y="9"/>
                      </a:cubicBezTo>
                      <a:cubicBezTo>
                        <a:pt x="9" y="27"/>
                        <a:pt x="0" y="62"/>
                        <a:pt x="18" y="88"/>
                      </a:cubicBezTo>
                      <a:lnTo>
                        <a:pt x="2270" y="3755"/>
                      </a:lnTo>
                      <a:cubicBezTo>
                        <a:pt x="2279" y="3773"/>
                        <a:pt x="2297" y="3782"/>
                        <a:pt x="2314" y="3782"/>
                      </a:cubicBezTo>
                      <a:cubicBezTo>
                        <a:pt x="2323" y="3782"/>
                        <a:pt x="2332" y="3773"/>
                        <a:pt x="2340" y="3773"/>
                      </a:cubicBezTo>
                      <a:cubicBezTo>
                        <a:pt x="2367" y="3755"/>
                        <a:pt x="2375" y="3720"/>
                        <a:pt x="2367" y="3694"/>
                      </a:cubicBezTo>
                      <a:lnTo>
                        <a:pt x="114" y="27"/>
                      </a:lnTo>
                      <a:cubicBezTo>
                        <a:pt x="102" y="10"/>
                        <a:pt x="84" y="0"/>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8"/>
                <p:cNvSpPr/>
                <p:nvPr/>
              </p:nvSpPr>
              <p:spPr>
                <a:xfrm>
                  <a:off x="288522" y="3334584"/>
                  <a:ext cx="204644" cy="55456"/>
                </a:xfrm>
                <a:custGeom>
                  <a:rect b="b" l="l" r="r" t="t"/>
                  <a:pathLst>
                    <a:path extrusionOk="0" h="736" w="2716">
                      <a:moveTo>
                        <a:pt x="65" y="1"/>
                      </a:moveTo>
                      <a:cubicBezTo>
                        <a:pt x="37" y="1"/>
                        <a:pt x="17" y="23"/>
                        <a:pt x="9" y="46"/>
                      </a:cubicBezTo>
                      <a:cubicBezTo>
                        <a:pt x="0" y="72"/>
                        <a:pt x="18" y="107"/>
                        <a:pt x="53" y="116"/>
                      </a:cubicBezTo>
                      <a:lnTo>
                        <a:pt x="2646" y="736"/>
                      </a:lnTo>
                      <a:lnTo>
                        <a:pt x="2655" y="736"/>
                      </a:lnTo>
                      <a:cubicBezTo>
                        <a:pt x="2681" y="736"/>
                        <a:pt x="2707" y="718"/>
                        <a:pt x="2707" y="692"/>
                      </a:cubicBezTo>
                      <a:cubicBezTo>
                        <a:pt x="2716" y="666"/>
                        <a:pt x="2698" y="631"/>
                        <a:pt x="2672" y="622"/>
                      </a:cubicBezTo>
                      <a:lnTo>
                        <a:pt x="79" y="2"/>
                      </a:lnTo>
                      <a:cubicBezTo>
                        <a:pt x="74" y="1"/>
                        <a:pt x="70" y="1"/>
                        <a:pt x="65"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8"/>
                <p:cNvSpPr/>
                <p:nvPr/>
              </p:nvSpPr>
              <p:spPr>
                <a:xfrm>
                  <a:off x="284528" y="3381451"/>
                  <a:ext cx="208637" cy="29009"/>
                </a:xfrm>
                <a:custGeom>
                  <a:rect b="b" l="l" r="r" t="t"/>
                  <a:pathLst>
                    <a:path extrusionOk="0" h="385" w="2769">
                      <a:moveTo>
                        <a:pt x="2708" y="0"/>
                      </a:moveTo>
                      <a:lnTo>
                        <a:pt x="53" y="271"/>
                      </a:lnTo>
                      <a:cubicBezTo>
                        <a:pt x="18" y="280"/>
                        <a:pt x="1" y="306"/>
                        <a:pt x="1" y="332"/>
                      </a:cubicBezTo>
                      <a:cubicBezTo>
                        <a:pt x="1" y="367"/>
                        <a:pt x="27" y="385"/>
                        <a:pt x="53" y="385"/>
                      </a:cubicBezTo>
                      <a:lnTo>
                        <a:pt x="62" y="385"/>
                      </a:lnTo>
                      <a:lnTo>
                        <a:pt x="2716" y="114"/>
                      </a:lnTo>
                      <a:cubicBezTo>
                        <a:pt x="2743" y="105"/>
                        <a:pt x="2769" y="79"/>
                        <a:pt x="2769" y="53"/>
                      </a:cubicBezTo>
                      <a:cubicBezTo>
                        <a:pt x="2760" y="18"/>
                        <a:pt x="2734" y="0"/>
                        <a:pt x="27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8"/>
                <p:cNvSpPr/>
                <p:nvPr/>
              </p:nvSpPr>
              <p:spPr>
                <a:xfrm>
                  <a:off x="314818" y="3272798"/>
                  <a:ext cx="179026" cy="117241"/>
                </a:xfrm>
                <a:custGeom>
                  <a:rect b="b" l="l" r="r" t="t"/>
                  <a:pathLst>
                    <a:path extrusionOk="0" h="1556" w="2376">
                      <a:moveTo>
                        <a:pt x="64" y="1"/>
                      </a:moveTo>
                      <a:cubicBezTo>
                        <a:pt x="46" y="1"/>
                        <a:pt x="29" y="8"/>
                        <a:pt x="18" y="19"/>
                      </a:cubicBezTo>
                      <a:cubicBezTo>
                        <a:pt x="1" y="45"/>
                        <a:pt x="9" y="80"/>
                        <a:pt x="36" y="98"/>
                      </a:cubicBezTo>
                      <a:lnTo>
                        <a:pt x="2280" y="1547"/>
                      </a:lnTo>
                      <a:cubicBezTo>
                        <a:pt x="2288" y="1556"/>
                        <a:pt x="2297" y="1556"/>
                        <a:pt x="2306" y="1556"/>
                      </a:cubicBezTo>
                      <a:cubicBezTo>
                        <a:pt x="2323" y="1556"/>
                        <a:pt x="2341" y="1547"/>
                        <a:pt x="2358" y="1530"/>
                      </a:cubicBezTo>
                      <a:cubicBezTo>
                        <a:pt x="2376" y="1503"/>
                        <a:pt x="2367" y="1469"/>
                        <a:pt x="2341" y="1451"/>
                      </a:cubicBezTo>
                      <a:lnTo>
                        <a:pt x="97" y="10"/>
                      </a:lnTo>
                      <a:cubicBezTo>
                        <a:pt x="87" y="4"/>
                        <a:pt x="75" y="1"/>
                        <a:pt x="6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18"/>
                <p:cNvSpPr/>
                <p:nvPr/>
              </p:nvSpPr>
              <p:spPr>
                <a:xfrm>
                  <a:off x="483900" y="3381451"/>
                  <a:ext cx="204719" cy="55305"/>
                </a:xfrm>
                <a:custGeom>
                  <a:rect b="b" l="l" r="r" t="t"/>
                  <a:pathLst>
                    <a:path extrusionOk="0" h="734" w="2717">
                      <a:moveTo>
                        <a:pt x="79" y="0"/>
                      </a:moveTo>
                      <a:cubicBezTo>
                        <a:pt x="44" y="0"/>
                        <a:pt x="18" y="18"/>
                        <a:pt x="9" y="44"/>
                      </a:cubicBezTo>
                      <a:cubicBezTo>
                        <a:pt x="1" y="70"/>
                        <a:pt x="27" y="105"/>
                        <a:pt x="53" y="114"/>
                      </a:cubicBezTo>
                      <a:lnTo>
                        <a:pt x="2646" y="734"/>
                      </a:lnTo>
                      <a:lnTo>
                        <a:pt x="2655" y="734"/>
                      </a:lnTo>
                      <a:cubicBezTo>
                        <a:pt x="2681" y="734"/>
                        <a:pt x="2707" y="716"/>
                        <a:pt x="2716" y="690"/>
                      </a:cubicBezTo>
                      <a:cubicBezTo>
                        <a:pt x="2716" y="664"/>
                        <a:pt x="2699" y="629"/>
                        <a:pt x="2673" y="629"/>
                      </a:cubicBezTo>
                      <a:lnTo>
                        <a:pt x="79" y="0"/>
                      </a:ln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8"/>
                <p:cNvSpPr/>
                <p:nvPr/>
              </p:nvSpPr>
              <p:spPr>
                <a:xfrm>
                  <a:off x="484578" y="3360881"/>
                  <a:ext cx="208637" cy="29159"/>
                </a:xfrm>
                <a:custGeom>
                  <a:rect b="b" l="l" r="r" t="t"/>
                  <a:pathLst>
                    <a:path extrusionOk="0" h="387" w="2769">
                      <a:moveTo>
                        <a:pt x="2717" y="1"/>
                      </a:moveTo>
                      <a:cubicBezTo>
                        <a:pt x="2714" y="1"/>
                        <a:pt x="2711" y="2"/>
                        <a:pt x="2707" y="3"/>
                      </a:cubicBezTo>
                      <a:lnTo>
                        <a:pt x="53" y="273"/>
                      </a:lnTo>
                      <a:cubicBezTo>
                        <a:pt x="18" y="273"/>
                        <a:pt x="0" y="308"/>
                        <a:pt x="0" y="334"/>
                      </a:cubicBezTo>
                      <a:cubicBezTo>
                        <a:pt x="0" y="361"/>
                        <a:pt x="27" y="387"/>
                        <a:pt x="53" y="387"/>
                      </a:cubicBezTo>
                      <a:lnTo>
                        <a:pt x="61" y="387"/>
                      </a:lnTo>
                      <a:lnTo>
                        <a:pt x="2716" y="107"/>
                      </a:lnTo>
                      <a:cubicBezTo>
                        <a:pt x="2751" y="107"/>
                        <a:pt x="2768" y="81"/>
                        <a:pt x="2768" y="55"/>
                      </a:cubicBezTo>
                      <a:cubicBezTo>
                        <a:pt x="2761" y="25"/>
                        <a:pt x="2740" y="1"/>
                        <a:pt x="2717"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8"/>
                <p:cNvSpPr/>
                <p:nvPr/>
              </p:nvSpPr>
              <p:spPr>
                <a:xfrm>
                  <a:off x="483900" y="3381451"/>
                  <a:ext cx="179026" cy="117165"/>
                </a:xfrm>
                <a:custGeom>
                  <a:rect b="b" l="l" r="r" t="t"/>
                  <a:pathLst>
                    <a:path extrusionOk="0" h="1555" w="2376">
                      <a:moveTo>
                        <a:pt x="67" y="0"/>
                      </a:moveTo>
                      <a:cubicBezTo>
                        <a:pt x="48" y="0"/>
                        <a:pt x="29" y="10"/>
                        <a:pt x="18" y="27"/>
                      </a:cubicBezTo>
                      <a:cubicBezTo>
                        <a:pt x="1" y="53"/>
                        <a:pt x="9" y="88"/>
                        <a:pt x="36" y="105"/>
                      </a:cubicBezTo>
                      <a:lnTo>
                        <a:pt x="2280" y="1546"/>
                      </a:lnTo>
                      <a:cubicBezTo>
                        <a:pt x="2288" y="1555"/>
                        <a:pt x="2297" y="1555"/>
                        <a:pt x="2306" y="1555"/>
                      </a:cubicBezTo>
                      <a:cubicBezTo>
                        <a:pt x="2323" y="1555"/>
                        <a:pt x="2341" y="1546"/>
                        <a:pt x="2358" y="1537"/>
                      </a:cubicBezTo>
                      <a:cubicBezTo>
                        <a:pt x="2376" y="1511"/>
                        <a:pt x="2367" y="1476"/>
                        <a:pt x="2341" y="1459"/>
                      </a:cubicBezTo>
                      <a:lnTo>
                        <a:pt x="97" y="9"/>
                      </a:lnTo>
                      <a:cubicBezTo>
                        <a:pt x="87" y="3"/>
                        <a:pt x="77"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8"/>
                <p:cNvSpPr/>
                <p:nvPr/>
              </p:nvSpPr>
              <p:spPr>
                <a:xfrm>
                  <a:off x="437184" y="3381451"/>
                  <a:ext cx="55983" cy="204041"/>
                </a:xfrm>
                <a:custGeom>
                  <a:rect b="b" l="l" r="r" t="t"/>
                  <a:pathLst>
                    <a:path extrusionOk="0" h="2708" w="743">
                      <a:moveTo>
                        <a:pt x="699" y="0"/>
                      </a:moveTo>
                      <a:cubicBezTo>
                        <a:pt x="664" y="0"/>
                        <a:pt x="638" y="18"/>
                        <a:pt x="629" y="44"/>
                      </a:cubicBezTo>
                      <a:lnTo>
                        <a:pt x="9" y="2637"/>
                      </a:lnTo>
                      <a:cubicBezTo>
                        <a:pt x="1" y="2672"/>
                        <a:pt x="18" y="2698"/>
                        <a:pt x="53" y="2707"/>
                      </a:cubicBezTo>
                      <a:lnTo>
                        <a:pt x="62" y="2707"/>
                      </a:lnTo>
                      <a:cubicBezTo>
                        <a:pt x="88" y="2707"/>
                        <a:pt x="114" y="2690"/>
                        <a:pt x="114" y="2664"/>
                      </a:cubicBezTo>
                      <a:lnTo>
                        <a:pt x="734"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8"/>
                <p:cNvSpPr/>
                <p:nvPr/>
              </p:nvSpPr>
              <p:spPr>
                <a:xfrm>
                  <a:off x="484578" y="3381451"/>
                  <a:ext cx="29009" cy="208637"/>
                </a:xfrm>
                <a:custGeom>
                  <a:rect b="b" l="l" r="r" t="t"/>
                  <a:pathLst>
                    <a:path extrusionOk="0" h="2769" w="385">
                      <a:moveTo>
                        <a:pt x="53" y="0"/>
                      </a:moveTo>
                      <a:cubicBezTo>
                        <a:pt x="18" y="0"/>
                        <a:pt x="0" y="35"/>
                        <a:pt x="0" y="61"/>
                      </a:cubicBezTo>
                      <a:lnTo>
                        <a:pt x="271" y="2716"/>
                      </a:lnTo>
                      <a:cubicBezTo>
                        <a:pt x="280" y="2751"/>
                        <a:pt x="297" y="2768"/>
                        <a:pt x="332" y="2768"/>
                      </a:cubicBezTo>
                      <a:cubicBezTo>
                        <a:pt x="367" y="2768"/>
                        <a:pt x="385" y="2733"/>
                        <a:pt x="385" y="2707"/>
                      </a:cubicBezTo>
                      <a:lnTo>
                        <a:pt x="114" y="53"/>
                      </a:lnTo>
                      <a:cubicBezTo>
                        <a:pt x="105" y="18"/>
                        <a:pt x="79" y="0"/>
                        <a:pt x="53"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8"/>
                <p:cNvSpPr/>
                <p:nvPr/>
              </p:nvSpPr>
              <p:spPr>
                <a:xfrm>
                  <a:off x="375323" y="3381451"/>
                  <a:ext cx="118522" cy="177669"/>
                </a:xfrm>
                <a:custGeom>
                  <a:rect b="b" l="l" r="r" t="t"/>
                  <a:pathLst>
                    <a:path extrusionOk="0" h="2358" w="1573">
                      <a:moveTo>
                        <a:pt x="1508" y="0"/>
                      </a:moveTo>
                      <a:cubicBezTo>
                        <a:pt x="1489" y="0"/>
                        <a:pt x="1470" y="10"/>
                        <a:pt x="1459" y="27"/>
                      </a:cubicBezTo>
                      <a:lnTo>
                        <a:pt x="10" y="2271"/>
                      </a:lnTo>
                      <a:cubicBezTo>
                        <a:pt x="1" y="2297"/>
                        <a:pt x="1" y="2332"/>
                        <a:pt x="27" y="2349"/>
                      </a:cubicBezTo>
                      <a:cubicBezTo>
                        <a:pt x="36" y="2358"/>
                        <a:pt x="53" y="2358"/>
                        <a:pt x="62" y="2358"/>
                      </a:cubicBezTo>
                      <a:cubicBezTo>
                        <a:pt x="80" y="2358"/>
                        <a:pt x="97" y="2349"/>
                        <a:pt x="106" y="2332"/>
                      </a:cubicBezTo>
                      <a:lnTo>
                        <a:pt x="1555" y="88"/>
                      </a:lnTo>
                      <a:cubicBezTo>
                        <a:pt x="1573" y="61"/>
                        <a:pt x="1564" y="27"/>
                        <a:pt x="1538" y="9"/>
                      </a:cubicBezTo>
                      <a:cubicBezTo>
                        <a:pt x="1528" y="3"/>
                        <a:pt x="1518" y="0"/>
                        <a:pt x="15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8"/>
                <p:cNvSpPr/>
                <p:nvPr/>
              </p:nvSpPr>
              <p:spPr>
                <a:xfrm>
                  <a:off x="483900" y="3186072"/>
                  <a:ext cx="55983" cy="203966"/>
                </a:xfrm>
                <a:custGeom>
                  <a:rect b="b" l="l" r="r" t="t"/>
                  <a:pathLst>
                    <a:path extrusionOk="0" h="2707" w="743">
                      <a:moveTo>
                        <a:pt x="699" y="0"/>
                      </a:moveTo>
                      <a:cubicBezTo>
                        <a:pt x="664" y="0"/>
                        <a:pt x="638" y="18"/>
                        <a:pt x="629" y="44"/>
                      </a:cubicBezTo>
                      <a:lnTo>
                        <a:pt x="9" y="2637"/>
                      </a:lnTo>
                      <a:cubicBezTo>
                        <a:pt x="1" y="2663"/>
                        <a:pt x="18" y="2698"/>
                        <a:pt x="53" y="2707"/>
                      </a:cubicBezTo>
                      <a:lnTo>
                        <a:pt x="62" y="2707"/>
                      </a:lnTo>
                      <a:cubicBezTo>
                        <a:pt x="88" y="2707"/>
                        <a:pt x="114" y="2689"/>
                        <a:pt x="114" y="2663"/>
                      </a:cubicBezTo>
                      <a:lnTo>
                        <a:pt x="743"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8"/>
                <p:cNvSpPr/>
                <p:nvPr/>
              </p:nvSpPr>
              <p:spPr>
                <a:xfrm>
                  <a:off x="463481" y="3181325"/>
                  <a:ext cx="29687" cy="208713"/>
                </a:xfrm>
                <a:custGeom>
                  <a:rect b="b" l="l" r="r" t="t"/>
                  <a:pathLst>
                    <a:path extrusionOk="0" h="2770" w="394">
                      <a:moveTo>
                        <a:pt x="67" y="0"/>
                      </a:moveTo>
                      <a:cubicBezTo>
                        <a:pt x="62" y="0"/>
                        <a:pt x="58" y="1"/>
                        <a:pt x="53" y="2"/>
                      </a:cubicBezTo>
                      <a:cubicBezTo>
                        <a:pt x="27" y="2"/>
                        <a:pt x="1" y="28"/>
                        <a:pt x="10" y="63"/>
                      </a:cubicBezTo>
                      <a:lnTo>
                        <a:pt x="280" y="2717"/>
                      </a:lnTo>
                      <a:cubicBezTo>
                        <a:pt x="280" y="2744"/>
                        <a:pt x="307" y="2770"/>
                        <a:pt x="333" y="2770"/>
                      </a:cubicBezTo>
                      <a:lnTo>
                        <a:pt x="341" y="2770"/>
                      </a:lnTo>
                      <a:cubicBezTo>
                        <a:pt x="376" y="2761"/>
                        <a:pt x="394" y="2735"/>
                        <a:pt x="394" y="2709"/>
                      </a:cubicBezTo>
                      <a:lnTo>
                        <a:pt x="114" y="54"/>
                      </a:lnTo>
                      <a:cubicBezTo>
                        <a:pt x="114" y="24"/>
                        <a:pt x="95"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8"/>
                <p:cNvSpPr/>
                <p:nvPr/>
              </p:nvSpPr>
              <p:spPr>
                <a:xfrm>
                  <a:off x="483900" y="3212293"/>
                  <a:ext cx="118522" cy="177745"/>
                </a:xfrm>
                <a:custGeom>
                  <a:rect b="b" l="l" r="r" t="t"/>
                  <a:pathLst>
                    <a:path extrusionOk="0" h="2359" w="1573">
                      <a:moveTo>
                        <a:pt x="1514" y="1"/>
                      </a:moveTo>
                      <a:cubicBezTo>
                        <a:pt x="1497" y="1"/>
                        <a:pt x="1479" y="11"/>
                        <a:pt x="1468" y="28"/>
                      </a:cubicBezTo>
                      <a:lnTo>
                        <a:pt x="18" y="2272"/>
                      </a:lnTo>
                      <a:cubicBezTo>
                        <a:pt x="1" y="2298"/>
                        <a:pt x="9" y="2333"/>
                        <a:pt x="36" y="2350"/>
                      </a:cubicBezTo>
                      <a:cubicBezTo>
                        <a:pt x="44" y="2359"/>
                        <a:pt x="53" y="2359"/>
                        <a:pt x="62" y="2359"/>
                      </a:cubicBezTo>
                      <a:cubicBezTo>
                        <a:pt x="79" y="2359"/>
                        <a:pt x="97" y="2350"/>
                        <a:pt x="114" y="2333"/>
                      </a:cubicBezTo>
                      <a:lnTo>
                        <a:pt x="1555" y="89"/>
                      </a:lnTo>
                      <a:cubicBezTo>
                        <a:pt x="1572" y="62"/>
                        <a:pt x="1564" y="28"/>
                        <a:pt x="1537" y="10"/>
                      </a:cubicBezTo>
                      <a:cubicBezTo>
                        <a:pt x="1531" y="4"/>
                        <a:pt x="1523" y="1"/>
                        <a:pt x="151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8"/>
                <p:cNvSpPr/>
                <p:nvPr/>
              </p:nvSpPr>
              <p:spPr>
                <a:xfrm>
                  <a:off x="320771" y="3255543"/>
                  <a:ext cx="193492" cy="220015"/>
                </a:xfrm>
                <a:custGeom>
                  <a:rect b="b" l="l" r="r" t="t"/>
                  <a:pathLst>
                    <a:path extrusionOk="0" h="2920" w="2568">
                      <a:moveTo>
                        <a:pt x="1289" y="1"/>
                      </a:moveTo>
                      <a:cubicBezTo>
                        <a:pt x="931" y="1"/>
                        <a:pt x="679" y="287"/>
                        <a:pt x="664" y="658"/>
                      </a:cubicBezTo>
                      <a:cubicBezTo>
                        <a:pt x="393" y="685"/>
                        <a:pt x="157" y="912"/>
                        <a:pt x="79" y="1217"/>
                      </a:cubicBezTo>
                      <a:cubicBezTo>
                        <a:pt x="0" y="1532"/>
                        <a:pt x="122" y="1837"/>
                        <a:pt x="349" y="1986"/>
                      </a:cubicBezTo>
                      <a:cubicBezTo>
                        <a:pt x="166" y="2379"/>
                        <a:pt x="323" y="2806"/>
                        <a:pt x="769" y="2920"/>
                      </a:cubicBezTo>
                      <a:lnTo>
                        <a:pt x="2078" y="2780"/>
                      </a:lnTo>
                      <a:lnTo>
                        <a:pt x="2515" y="1802"/>
                      </a:lnTo>
                      <a:lnTo>
                        <a:pt x="2567" y="737"/>
                      </a:lnTo>
                      <a:lnTo>
                        <a:pt x="1458" y="21"/>
                      </a:lnTo>
                      <a:cubicBezTo>
                        <a:pt x="1400" y="7"/>
                        <a:pt x="1343" y="1"/>
                        <a:pt x="1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8"/>
                <p:cNvSpPr/>
                <p:nvPr/>
              </p:nvSpPr>
              <p:spPr>
                <a:xfrm>
                  <a:off x="390468" y="3291937"/>
                  <a:ext cx="151448" cy="177820"/>
                </a:xfrm>
                <a:custGeom>
                  <a:rect b="b" l="l" r="r" t="t"/>
                  <a:pathLst>
                    <a:path extrusionOk="0" h="2360" w="2010">
                      <a:moveTo>
                        <a:pt x="1130" y="0"/>
                      </a:moveTo>
                      <a:cubicBezTo>
                        <a:pt x="707" y="0"/>
                        <a:pt x="290" y="403"/>
                        <a:pt x="158" y="979"/>
                      </a:cubicBezTo>
                      <a:cubicBezTo>
                        <a:pt x="1" y="1616"/>
                        <a:pt x="254" y="2227"/>
                        <a:pt x="725" y="2341"/>
                      </a:cubicBezTo>
                      <a:cubicBezTo>
                        <a:pt x="777" y="2353"/>
                        <a:pt x="828" y="2359"/>
                        <a:pt x="879" y="2359"/>
                      </a:cubicBezTo>
                      <a:cubicBezTo>
                        <a:pt x="1303" y="2359"/>
                        <a:pt x="1719" y="1957"/>
                        <a:pt x="1852" y="1380"/>
                      </a:cubicBezTo>
                      <a:cubicBezTo>
                        <a:pt x="2009" y="743"/>
                        <a:pt x="1756" y="132"/>
                        <a:pt x="1284" y="18"/>
                      </a:cubicBezTo>
                      <a:cubicBezTo>
                        <a:pt x="1233" y="6"/>
                        <a:pt x="1182" y="0"/>
                        <a:pt x="1130"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8"/>
                <p:cNvSpPr/>
                <p:nvPr/>
              </p:nvSpPr>
              <p:spPr>
                <a:xfrm>
                  <a:off x="347746" y="3350332"/>
                  <a:ext cx="154688" cy="41743"/>
                </a:xfrm>
                <a:custGeom>
                  <a:rect b="b" l="l" r="r" t="t"/>
                  <a:pathLst>
                    <a:path extrusionOk="0" h="554" w="2053">
                      <a:moveTo>
                        <a:pt x="48" y="1"/>
                      </a:moveTo>
                      <a:cubicBezTo>
                        <a:pt x="29" y="1"/>
                        <a:pt x="16" y="15"/>
                        <a:pt x="9" y="29"/>
                      </a:cubicBezTo>
                      <a:cubicBezTo>
                        <a:pt x="0" y="55"/>
                        <a:pt x="18" y="73"/>
                        <a:pt x="35" y="82"/>
                      </a:cubicBezTo>
                      <a:lnTo>
                        <a:pt x="2000" y="553"/>
                      </a:lnTo>
                      <a:lnTo>
                        <a:pt x="2008" y="553"/>
                      </a:lnTo>
                      <a:cubicBezTo>
                        <a:pt x="2026" y="553"/>
                        <a:pt x="2043" y="536"/>
                        <a:pt x="2052" y="518"/>
                      </a:cubicBezTo>
                      <a:cubicBezTo>
                        <a:pt x="2052" y="501"/>
                        <a:pt x="2043" y="474"/>
                        <a:pt x="2017" y="474"/>
                      </a:cubicBezTo>
                      <a:lnTo>
                        <a:pt x="61" y="3"/>
                      </a:lnTo>
                      <a:cubicBezTo>
                        <a:pt x="57" y="1"/>
                        <a:pt x="52" y="1"/>
                        <a:pt x="48"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18"/>
                <p:cNvSpPr/>
                <p:nvPr/>
              </p:nvSpPr>
              <p:spPr>
                <a:xfrm>
                  <a:off x="360254" y="3385821"/>
                  <a:ext cx="142181" cy="45661"/>
                </a:xfrm>
                <a:custGeom>
                  <a:rect b="b" l="l" r="r" t="t"/>
                  <a:pathLst>
                    <a:path extrusionOk="0" h="606" w="1887">
                      <a:moveTo>
                        <a:pt x="1848" y="0"/>
                      </a:moveTo>
                      <a:cubicBezTo>
                        <a:pt x="1843" y="0"/>
                        <a:pt x="1838" y="1"/>
                        <a:pt x="1834" y="3"/>
                      </a:cubicBezTo>
                      <a:lnTo>
                        <a:pt x="35" y="527"/>
                      </a:lnTo>
                      <a:cubicBezTo>
                        <a:pt x="9" y="536"/>
                        <a:pt x="0" y="554"/>
                        <a:pt x="0" y="580"/>
                      </a:cubicBezTo>
                      <a:cubicBezTo>
                        <a:pt x="9" y="597"/>
                        <a:pt x="26" y="606"/>
                        <a:pt x="44" y="606"/>
                      </a:cubicBezTo>
                      <a:lnTo>
                        <a:pt x="52" y="606"/>
                      </a:lnTo>
                      <a:lnTo>
                        <a:pt x="1851" y="82"/>
                      </a:lnTo>
                      <a:cubicBezTo>
                        <a:pt x="1877" y="73"/>
                        <a:pt x="1886" y="47"/>
                        <a:pt x="1886" y="30"/>
                      </a:cubicBezTo>
                      <a:cubicBezTo>
                        <a:pt x="1880" y="10"/>
                        <a:pt x="1863" y="0"/>
                        <a:pt x="1848"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8"/>
                <p:cNvSpPr/>
                <p:nvPr/>
              </p:nvSpPr>
              <p:spPr>
                <a:xfrm>
                  <a:off x="392427" y="3288998"/>
                  <a:ext cx="110007" cy="103075"/>
                </a:xfrm>
                <a:custGeom>
                  <a:rect b="b" l="l" r="r" t="t"/>
                  <a:pathLst>
                    <a:path extrusionOk="0" h="1368" w="1460">
                      <a:moveTo>
                        <a:pt x="49" y="1"/>
                      </a:moveTo>
                      <a:cubicBezTo>
                        <a:pt x="38" y="1"/>
                        <a:pt x="27" y="5"/>
                        <a:pt x="18" y="14"/>
                      </a:cubicBezTo>
                      <a:cubicBezTo>
                        <a:pt x="1" y="31"/>
                        <a:pt x="10" y="57"/>
                        <a:pt x="18" y="66"/>
                      </a:cubicBezTo>
                      <a:lnTo>
                        <a:pt x="1389" y="1350"/>
                      </a:lnTo>
                      <a:cubicBezTo>
                        <a:pt x="1398" y="1358"/>
                        <a:pt x="1407" y="1367"/>
                        <a:pt x="1415" y="1367"/>
                      </a:cubicBezTo>
                      <a:cubicBezTo>
                        <a:pt x="1424" y="1367"/>
                        <a:pt x="1442" y="1358"/>
                        <a:pt x="1442" y="1350"/>
                      </a:cubicBezTo>
                      <a:cubicBezTo>
                        <a:pt x="1459" y="1332"/>
                        <a:pt x="1459" y="1315"/>
                        <a:pt x="1442" y="1297"/>
                      </a:cubicBezTo>
                      <a:lnTo>
                        <a:pt x="80" y="14"/>
                      </a:lnTo>
                      <a:cubicBezTo>
                        <a:pt x="71" y="5"/>
                        <a:pt x="60" y="1"/>
                        <a:pt x="49"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8"/>
                <p:cNvSpPr/>
                <p:nvPr/>
              </p:nvSpPr>
              <p:spPr>
                <a:xfrm>
                  <a:off x="378639" y="3257126"/>
                  <a:ext cx="208637" cy="226570"/>
                </a:xfrm>
                <a:custGeom>
                  <a:rect b="b" l="l" r="r" t="t"/>
                  <a:pathLst>
                    <a:path extrusionOk="0" h="3007" w="2769">
                      <a:moveTo>
                        <a:pt x="690" y="0"/>
                      </a:moveTo>
                      <a:cubicBezTo>
                        <a:pt x="690" y="0"/>
                        <a:pt x="743" y="550"/>
                        <a:pt x="1415" y="952"/>
                      </a:cubicBezTo>
                      <a:cubicBezTo>
                        <a:pt x="1415" y="952"/>
                        <a:pt x="1144" y="1231"/>
                        <a:pt x="1057" y="1615"/>
                      </a:cubicBezTo>
                      <a:cubicBezTo>
                        <a:pt x="961" y="2008"/>
                        <a:pt x="1075" y="2375"/>
                        <a:pt x="1075" y="2375"/>
                      </a:cubicBezTo>
                      <a:cubicBezTo>
                        <a:pt x="289" y="2427"/>
                        <a:pt x="1" y="2899"/>
                        <a:pt x="1" y="2899"/>
                      </a:cubicBezTo>
                      <a:cubicBezTo>
                        <a:pt x="242" y="2957"/>
                        <a:pt x="553" y="3006"/>
                        <a:pt x="872" y="3006"/>
                      </a:cubicBezTo>
                      <a:cubicBezTo>
                        <a:pt x="1556" y="3006"/>
                        <a:pt x="2284" y="2783"/>
                        <a:pt x="2480" y="1956"/>
                      </a:cubicBezTo>
                      <a:cubicBezTo>
                        <a:pt x="2769" y="751"/>
                        <a:pt x="1450" y="183"/>
                        <a:pt x="6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18"/>
                <p:cNvSpPr/>
                <p:nvPr/>
              </p:nvSpPr>
              <p:spPr>
                <a:xfrm>
                  <a:off x="453007" y="2315872"/>
                  <a:ext cx="584923" cy="570381"/>
                </a:xfrm>
                <a:custGeom>
                  <a:rect b="b" l="l" r="r" t="t"/>
                  <a:pathLst>
                    <a:path extrusionOk="0" h="7570" w="7763">
                      <a:moveTo>
                        <a:pt x="3272" y="1"/>
                      </a:moveTo>
                      <a:cubicBezTo>
                        <a:pt x="2872" y="1"/>
                        <a:pt x="2494" y="223"/>
                        <a:pt x="2297" y="582"/>
                      </a:cubicBezTo>
                      <a:lnTo>
                        <a:pt x="2270" y="643"/>
                      </a:lnTo>
                      <a:cubicBezTo>
                        <a:pt x="2122" y="914"/>
                        <a:pt x="1851" y="1097"/>
                        <a:pt x="1546" y="1132"/>
                      </a:cubicBezTo>
                      <a:lnTo>
                        <a:pt x="1485" y="1141"/>
                      </a:lnTo>
                      <a:cubicBezTo>
                        <a:pt x="978" y="1202"/>
                        <a:pt x="568" y="1604"/>
                        <a:pt x="515" y="2119"/>
                      </a:cubicBezTo>
                      <a:cubicBezTo>
                        <a:pt x="454" y="2634"/>
                        <a:pt x="777" y="3106"/>
                        <a:pt x="1249" y="3289"/>
                      </a:cubicBezTo>
                      <a:cubicBezTo>
                        <a:pt x="1242" y="3289"/>
                        <a:pt x="1236" y="3289"/>
                        <a:pt x="1229" y="3289"/>
                      </a:cubicBezTo>
                      <a:cubicBezTo>
                        <a:pt x="730" y="3289"/>
                        <a:pt x="269" y="3610"/>
                        <a:pt x="140" y="4101"/>
                      </a:cubicBezTo>
                      <a:cubicBezTo>
                        <a:pt x="0" y="4607"/>
                        <a:pt x="236" y="5123"/>
                        <a:pt x="681" y="5367"/>
                      </a:cubicBezTo>
                      <a:lnTo>
                        <a:pt x="734" y="5402"/>
                      </a:lnTo>
                      <a:cubicBezTo>
                        <a:pt x="1013" y="5542"/>
                        <a:pt x="1196" y="5812"/>
                        <a:pt x="1231" y="6127"/>
                      </a:cubicBezTo>
                      <a:lnTo>
                        <a:pt x="1240" y="6188"/>
                      </a:lnTo>
                      <a:cubicBezTo>
                        <a:pt x="1301" y="6694"/>
                        <a:pt x="1703" y="7096"/>
                        <a:pt x="2218" y="7157"/>
                      </a:cubicBezTo>
                      <a:cubicBezTo>
                        <a:pt x="2256" y="7161"/>
                        <a:pt x="2293" y="7163"/>
                        <a:pt x="2330" y="7163"/>
                      </a:cubicBezTo>
                      <a:cubicBezTo>
                        <a:pt x="2800" y="7163"/>
                        <a:pt x="3218" y="6860"/>
                        <a:pt x="3388" y="6415"/>
                      </a:cubicBezTo>
                      <a:lnTo>
                        <a:pt x="3388" y="6415"/>
                      </a:lnTo>
                      <a:cubicBezTo>
                        <a:pt x="3379" y="6930"/>
                        <a:pt x="3702" y="7393"/>
                        <a:pt x="4200" y="7533"/>
                      </a:cubicBezTo>
                      <a:cubicBezTo>
                        <a:pt x="4294" y="7557"/>
                        <a:pt x="4390" y="7569"/>
                        <a:pt x="4484" y="7569"/>
                      </a:cubicBezTo>
                      <a:cubicBezTo>
                        <a:pt x="4886" y="7569"/>
                        <a:pt x="5268" y="7350"/>
                        <a:pt x="5466" y="6982"/>
                      </a:cubicBezTo>
                      <a:lnTo>
                        <a:pt x="5492" y="6930"/>
                      </a:lnTo>
                      <a:cubicBezTo>
                        <a:pt x="5641" y="6659"/>
                        <a:pt x="5912" y="6476"/>
                        <a:pt x="6217" y="6441"/>
                      </a:cubicBezTo>
                      <a:lnTo>
                        <a:pt x="6287" y="6432"/>
                      </a:lnTo>
                      <a:cubicBezTo>
                        <a:pt x="6793" y="6371"/>
                        <a:pt x="7195" y="5970"/>
                        <a:pt x="7256" y="5454"/>
                      </a:cubicBezTo>
                      <a:cubicBezTo>
                        <a:pt x="7309" y="4939"/>
                        <a:pt x="6994" y="4459"/>
                        <a:pt x="6514" y="4284"/>
                      </a:cubicBezTo>
                      <a:lnTo>
                        <a:pt x="6514" y="4284"/>
                      </a:lnTo>
                      <a:cubicBezTo>
                        <a:pt x="6521" y="4284"/>
                        <a:pt x="6527" y="4285"/>
                        <a:pt x="6534" y="4285"/>
                      </a:cubicBezTo>
                      <a:cubicBezTo>
                        <a:pt x="7033" y="4285"/>
                        <a:pt x="7494" y="3955"/>
                        <a:pt x="7632" y="3464"/>
                      </a:cubicBezTo>
                      <a:cubicBezTo>
                        <a:pt x="7763" y="2966"/>
                        <a:pt x="7536" y="2442"/>
                        <a:pt x="7082" y="2198"/>
                      </a:cubicBezTo>
                      <a:lnTo>
                        <a:pt x="7029" y="2171"/>
                      </a:lnTo>
                      <a:cubicBezTo>
                        <a:pt x="6759" y="2023"/>
                        <a:pt x="6575" y="1752"/>
                        <a:pt x="6531" y="1447"/>
                      </a:cubicBezTo>
                      <a:lnTo>
                        <a:pt x="6531" y="1385"/>
                      </a:lnTo>
                      <a:cubicBezTo>
                        <a:pt x="6470" y="879"/>
                        <a:pt x="6069" y="477"/>
                        <a:pt x="5545" y="416"/>
                      </a:cubicBezTo>
                      <a:cubicBezTo>
                        <a:pt x="5504" y="411"/>
                        <a:pt x="5462" y="409"/>
                        <a:pt x="5422" y="409"/>
                      </a:cubicBezTo>
                      <a:cubicBezTo>
                        <a:pt x="4962" y="409"/>
                        <a:pt x="4544" y="717"/>
                        <a:pt x="4384" y="1150"/>
                      </a:cubicBezTo>
                      <a:cubicBezTo>
                        <a:pt x="4392" y="643"/>
                        <a:pt x="4060" y="172"/>
                        <a:pt x="3563" y="41"/>
                      </a:cubicBezTo>
                      <a:cubicBezTo>
                        <a:pt x="3466" y="14"/>
                        <a:pt x="3368" y="1"/>
                        <a:pt x="32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8"/>
                <p:cNvSpPr/>
                <p:nvPr/>
              </p:nvSpPr>
              <p:spPr>
                <a:xfrm>
                  <a:off x="558269" y="2562186"/>
                  <a:ext cx="374402" cy="77834"/>
                </a:xfrm>
                <a:custGeom>
                  <a:rect b="b" l="l" r="r" t="t"/>
                  <a:pathLst>
                    <a:path extrusionOk="0" h="1033" w="4969">
                      <a:moveTo>
                        <a:pt x="61" y="0"/>
                      </a:moveTo>
                      <a:cubicBezTo>
                        <a:pt x="33" y="0"/>
                        <a:pt x="9" y="17"/>
                        <a:pt x="9" y="46"/>
                      </a:cubicBezTo>
                      <a:cubicBezTo>
                        <a:pt x="0" y="81"/>
                        <a:pt x="27" y="116"/>
                        <a:pt x="61" y="125"/>
                      </a:cubicBezTo>
                      <a:lnTo>
                        <a:pt x="4890" y="1033"/>
                      </a:lnTo>
                      <a:lnTo>
                        <a:pt x="4899" y="1033"/>
                      </a:lnTo>
                      <a:cubicBezTo>
                        <a:pt x="4934" y="1033"/>
                        <a:pt x="4960" y="1015"/>
                        <a:pt x="4960" y="989"/>
                      </a:cubicBezTo>
                      <a:cubicBezTo>
                        <a:pt x="4969" y="954"/>
                        <a:pt x="4951" y="919"/>
                        <a:pt x="4916" y="911"/>
                      </a:cubicBezTo>
                      <a:lnTo>
                        <a:pt x="79" y="2"/>
                      </a:lnTo>
                      <a:cubicBezTo>
                        <a:pt x="73" y="1"/>
                        <a:pt x="67" y="0"/>
                        <a:pt x="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8"/>
                <p:cNvSpPr/>
                <p:nvPr/>
              </p:nvSpPr>
              <p:spPr>
                <a:xfrm>
                  <a:off x="706253" y="2414277"/>
                  <a:ext cx="79040" cy="373799"/>
                </a:xfrm>
                <a:custGeom>
                  <a:rect b="b" l="l" r="r" t="t"/>
                  <a:pathLst>
                    <a:path extrusionOk="0" h="4961" w="1049">
                      <a:moveTo>
                        <a:pt x="988" y="1"/>
                      </a:moveTo>
                      <a:cubicBezTo>
                        <a:pt x="953" y="1"/>
                        <a:pt x="926" y="18"/>
                        <a:pt x="918" y="53"/>
                      </a:cubicBezTo>
                      <a:lnTo>
                        <a:pt x="1" y="4882"/>
                      </a:lnTo>
                      <a:cubicBezTo>
                        <a:pt x="1" y="4917"/>
                        <a:pt x="18" y="4952"/>
                        <a:pt x="53" y="4960"/>
                      </a:cubicBezTo>
                      <a:lnTo>
                        <a:pt x="62" y="4960"/>
                      </a:lnTo>
                      <a:cubicBezTo>
                        <a:pt x="97" y="4960"/>
                        <a:pt x="123" y="4934"/>
                        <a:pt x="123" y="4908"/>
                      </a:cubicBezTo>
                      <a:lnTo>
                        <a:pt x="1040" y="79"/>
                      </a:lnTo>
                      <a:cubicBezTo>
                        <a:pt x="1049" y="45"/>
                        <a:pt x="1023" y="10"/>
                        <a:pt x="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8"/>
                <p:cNvSpPr/>
                <p:nvPr/>
              </p:nvSpPr>
              <p:spPr>
                <a:xfrm>
                  <a:off x="610862" y="2406516"/>
                  <a:ext cx="140222" cy="199294"/>
                </a:xfrm>
                <a:custGeom>
                  <a:rect b="b" l="l" r="r" t="t"/>
                  <a:pathLst>
                    <a:path extrusionOk="0" h="2645" w="1861">
                      <a:moveTo>
                        <a:pt x="75" y="1"/>
                      </a:moveTo>
                      <a:cubicBezTo>
                        <a:pt x="61" y="1"/>
                        <a:pt x="47" y="6"/>
                        <a:pt x="36" y="17"/>
                      </a:cubicBezTo>
                      <a:cubicBezTo>
                        <a:pt x="10" y="34"/>
                        <a:pt x="1" y="69"/>
                        <a:pt x="18" y="104"/>
                      </a:cubicBezTo>
                      <a:lnTo>
                        <a:pt x="1738" y="2619"/>
                      </a:lnTo>
                      <a:cubicBezTo>
                        <a:pt x="1747" y="2636"/>
                        <a:pt x="1765" y="2645"/>
                        <a:pt x="1791" y="2645"/>
                      </a:cubicBezTo>
                      <a:cubicBezTo>
                        <a:pt x="1800" y="2645"/>
                        <a:pt x="1817" y="2645"/>
                        <a:pt x="1826" y="2636"/>
                      </a:cubicBezTo>
                      <a:cubicBezTo>
                        <a:pt x="1852" y="2619"/>
                        <a:pt x="1861" y="2575"/>
                        <a:pt x="1843" y="2549"/>
                      </a:cubicBezTo>
                      <a:lnTo>
                        <a:pt x="123" y="25"/>
                      </a:lnTo>
                      <a:cubicBezTo>
                        <a:pt x="113" y="10"/>
                        <a:pt x="94"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18"/>
                <p:cNvSpPr/>
                <p:nvPr/>
              </p:nvSpPr>
              <p:spPr>
                <a:xfrm>
                  <a:off x="554954" y="2460089"/>
                  <a:ext cx="196130" cy="145722"/>
                </a:xfrm>
                <a:custGeom>
                  <a:rect b="b" l="l" r="r" t="t"/>
                  <a:pathLst>
                    <a:path extrusionOk="0" h="1934" w="2603">
                      <a:moveTo>
                        <a:pt x="69" y="1"/>
                      </a:moveTo>
                      <a:cubicBezTo>
                        <a:pt x="51" y="1"/>
                        <a:pt x="36" y="7"/>
                        <a:pt x="27" y="22"/>
                      </a:cubicBezTo>
                      <a:cubicBezTo>
                        <a:pt x="1" y="56"/>
                        <a:pt x="9" y="91"/>
                        <a:pt x="36" y="118"/>
                      </a:cubicBezTo>
                      <a:lnTo>
                        <a:pt x="2489" y="1925"/>
                      </a:lnTo>
                      <a:cubicBezTo>
                        <a:pt x="2507" y="1934"/>
                        <a:pt x="2515" y="1934"/>
                        <a:pt x="2533" y="1934"/>
                      </a:cubicBezTo>
                      <a:cubicBezTo>
                        <a:pt x="2550" y="1934"/>
                        <a:pt x="2568" y="1925"/>
                        <a:pt x="2585" y="1908"/>
                      </a:cubicBezTo>
                      <a:cubicBezTo>
                        <a:pt x="2603" y="1881"/>
                        <a:pt x="2594" y="1846"/>
                        <a:pt x="2568" y="1820"/>
                      </a:cubicBezTo>
                      <a:lnTo>
                        <a:pt x="114" y="13"/>
                      </a:lnTo>
                      <a:cubicBezTo>
                        <a:pt x="98" y="5"/>
                        <a:pt x="83" y="1"/>
                        <a:pt x="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18"/>
                <p:cNvSpPr/>
                <p:nvPr/>
              </p:nvSpPr>
              <p:spPr>
                <a:xfrm>
                  <a:off x="681313" y="2374041"/>
                  <a:ext cx="69772" cy="231769"/>
                </a:xfrm>
                <a:custGeom>
                  <a:rect b="b" l="l" r="r" t="t"/>
                  <a:pathLst>
                    <a:path extrusionOk="0" h="3076" w="926">
                      <a:moveTo>
                        <a:pt x="66" y="1"/>
                      </a:moveTo>
                      <a:cubicBezTo>
                        <a:pt x="62" y="1"/>
                        <a:pt x="57" y="1"/>
                        <a:pt x="53" y="2"/>
                      </a:cubicBezTo>
                      <a:cubicBezTo>
                        <a:pt x="18" y="11"/>
                        <a:pt x="0" y="46"/>
                        <a:pt x="9" y="81"/>
                      </a:cubicBezTo>
                      <a:lnTo>
                        <a:pt x="795" y="3032"/>
                      </a:lnTo>
                      <a:cubicBezTo>
                        <a:pt x="803" y="3058"/>
                        <a:pt x="821" y="3076"/>
                        <a:pt x="856" y="3076"/>
                      </a:cubicBezTo>
                      <a:lnTo>
                        <a:pt x="873" y="3076"/>
                      </a:lnTo>
                      <a:cubicBezTo>
                        <a:pt x="899" y="3067"/>
                        <a:pt x="926" y="3032"/>
                        <a:pt x="917" y="2997"/>
                      </a:cubicBezTo>
                      <a:lnTo>
                        <a:pt x="131" y="46"/>
                      </a:lnTo>
                      <a:cubicBezTo>
                        <a:pt x="124" y="23"/>
                        <a:pt x="96"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18"/>
                <p:cNvSpPr/>
                <p:nvPr/>
              </p:nvSpPr>
              <p:spPr>
                <a:xfrm>
                  <a:off x="739859" y="2596545"/>
                  <a:ext cx="140824" cy="199445"/>
                </a:xfrm>
                <a:custGeom>
                  <a:rect b="b" l="l" r="r" t="t"/>
                  <a:pathLst>
                    <a:path extrusionOk="0" h="2647" w="1869">
                      <a:moveTo>
                        <a:pt x="74" y="0"/>
                      </a:moveTo>
                      <a:cubicBezTo>
                        <a:pt x="64" y="0"/>
                        <a:pt x="53" y="3"/>
                        <a:pt x="44" y="9"/>
                      </a:cubicBezTo>
                      <a:cubicBezTo>
                        <a:pt x="9" y="27"/>
                        <a:pt x="0" y="70"/>
                        <a:pt x="26" y="97"/>
                      </a:cubicBezTo>
                      <a:lnTo>
                        <a:pt x="1738" y="2611"/>
                      </a:lnTo>
                      <a:cubicBezTo>
                        <a:pt x="1755" y="2629"/>
                        <a:pt x="1773" y="2646"/>
                        <a:pt x="1790" y="2646"/>
                      </a:cubicBezTo>
                      <a:cubicBezTo>
                        <a:pt x="1808" y="2646"/>
                        <a:pt x="1816" y="2637"/>
                        <a:pt x="1825" y="2629"/>
                      </a:cubicBezTo>
                      <a:cubicBezTo>
                        <a:pt x="1860" y="2611"/>
                        <a:pt x="1869" y="2568"/>
                        <a:pt x="1843" y="2541"/>
                      </a:cubicBezTo>
                      <a:lnTo>
                        <a:pt x="131" y="27"/>
                      </a:lnTo>
                      <a:cubicBezTo>
                        <a:pt x="114" y="10"/>
                        <a:pt x="94"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18"/>
                <p:cNvSpPr/>
                <p:nvPr/>
              </p:nvSpPr>
              <p:spPr>
                <a:xfrm>
                  <a:off x="740461" y="2596319"/>
                  <a:ext cx="195527" cy="146325"/>
                </a:xfrm>
                <a:custGeom>
                  <a:rect b="b" l="l" r="r" t="t"/>
                  <a:pathLst>
                    <a:path extrusionOk="0" h="1942" w="2595">
                      <a:moveTo>
                        <a:pt x="67" y="1"/>
                      </a:moveTo>
                      <a:cubicBezTo>
                        <a:pt x="48" y="1"/>
                        <a:pt x="29" y="9"/>
                        <a:pt x="18" y="30"/>
                      </a:cubicBezTo>
                      <a:cubicBezTo>
                        <a:pt x="1" y="56"/>
                        <a:pt x="1" y="91"/>
                        <a:pt x="27" y="117"/>
                      </a:cubicBezTo>
                      <a:lnTo>
                        <a:pt x="2489" y="1924"/>
                      </a:lnTo>
                      <a:cubicBezTo>
                        <a:pt x="2498" y="1933"/>
                        <a:pt x="2516" y="1933"/>
                        <a:pt x="2524" y="1933"/>
                      </a:cubicBezTo>
                      <a:lnTo>
                        <a:pt x="2524" y="1942"/>
                      </a:lnTo>
                      <a:cubicBezTo>
                        <a:pt x="2542" y="1942"/>
                        <a:pt x="2568" y="1924"/>
                        <a:pt x="2577" y="1916"/>
                      </a:cubicBezTo>
                      <a:cubicBezTo>
                        <a:pt x="2594" y="1881"/>
                        <a:pt x="2594" y="1846"/>
                        <a:pt x="2559" y="1820"/>
                      </a:cubicBezTo>
                      <a:lnTo>
                        <a:pt x="106" y="12"/>
                      </a:lnTo>
                      <a:cubicBezTo>
                        <a:pt x="95" y="5"/>
                        <a:pt x="81"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18"/>
                <p:cNvSpPr/>
                <p:nvPr/>
              </p:nvSpPr>
              <p:spPr>
                <a:xfrm>
                  <a:off x="740461" y="2596395"/>
                  <a:ext cx="69847" cy="231844"/>
                </a:xfrm>
                <a:custGeom>
                  <a:rect b="b" l="l" r="r" t="t"/>
                  <a:pathLst>
                    <a:path extrusionOk="0" h="3077" w="927">
                      <a:moveTo>
                        <a:pt x="71" y="0"/>
                      </a:moveTo>
                      <a:cubicBezTo>
                        <a:pt x="65" y="0"/>
                        <a:pt x="59" y="1"/>
                        <a:pt x="53" y="3"/>
                      </a:cubicBezTo>
                      <a:cubicBezTo>
                        <a:pt x="18" y="11"/>
                        <a:pt x="1" y="46"/>
                        <a:pt x="10" y="81"/>
                      </a:cubicBezTo>
                      <a:lnTo>
                        <a:pt x="796" y="3024"/>
                      </a:lnTo>
                      <a:cubicBezTo>
                        <a:pt x="804" y="3059"/>
                        <a:pt x="830" y="3076"/>
                        <a:pt x="857" y="3076"/>
                      </a:cubicBezTo>
                      <a:lnTo>
                        <a:pt x="874" y="3076"/>
                      </a:lnTo>
                      <a:cubicBezTo>
                        <a:pt x="909" y="3067"/>
                        <a:pt x="927" y="3032"/>
                        <a:pt x="918" y="2997"/>
                      </a:cubicBezTo>
                      <a:lnTo>
                        <a:pt x="132" y="46"/>
                      </a:lnTo>
                      <a:cubicBezTo>
                        <a:pt x="125" y="17"/>
                        <a:pt x="99" y="0"/>
                        <a:pt x="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18"/>
                <p:cNvSpPr/>
                <p:nvPr/>
              </p:nvSpPr>
              <p:spPr>
                <a:xfrm>
                  <a:off x="550357" y="2596319"/>
                  <a:ext cx="200726" cy="139091"/>
                </a:xfrm>
                <a:custGeom>
                  <a:rect b="b" l="l" r="r" t="t"/>
                  <a:pathLst>
                    <a:path extrusionOk="0" h="1846" w="2664">
                      <a:moveTo>
                        <a:pt x="2595" y="1"/>
                      </a:moveTo>
                      <a:cubicBezTo>
                        <a:pt x="2582" y="1"/>
                        <a:pt x="2570" y="5"/>
                        <a:pt x="2559" y="12"/>
                      </a:cubicBezTo>
                      <a:lnTo>
                        <a:pt x="35" y="1732"/>
                      </a:lnTo>
                      <a:cubicBezTo>
                        <a:pt x="9" y="1750"/>
                        <a:pt x="1" y="1785"/>
                        <a:pt x="18" y="1820"/>
                      </a:cubicBezTo>
                      <a:cubicBezTo>
                        <a:pt x="35" y="1837"/>
                        <a:pt x="53" y="1846"/>
                        <a:pt x="70" y="1846"/>
                      </a:cubicBezTo>
                      <a:cubicBezTo>
                        <a:pt x="88" y="1846"/>
                        <a:pt x="97" y="1837"/>
                        <a:pt x="105" y="1837"/>
                      </a:cubicBezTo>
                      <a:lnTo>
                        <a:pt x="2629" y="117"/>
                      </a:lnTo>
                      <a:cubicBezTo>
                        <a:pt x="2655" y="100"/>
                        <a:pt x="2664" y="56"/>
                        <a:pt x="2646" y="30"/>
                      </a:cubicBezTo>
                      <a:cubicBezTo>
                        <a:pt x="2631" y="9"/>
                        <a:pt x="2613" y="1"/>
                        <a:pt x="25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18"/>
                <p:cNvSpPr/>
                <p:nvPr/>
              </p:nvSpPr>
              <p:spPr>
                <a:xfrm>
                  <a:off x="603629" y="2596319"/>
                  <a:ext cx="147455" cy="195075"/>
                </a:xfrm>
                <a:custGeom>
                  <a:rect b="b" l="l" r="r" t="t"/>
                  <a:pathLst>
                    <a:path extrusionOk="0" h="2589" w="1957">
                      <a:moveTo>
                        <a:pt x="1883" y="1"/>
                      </a:moveTo>
                      <a:cubicBezTo>
                        <a:pt x="1864" y="1"/>
                        <a:pt x="1845" y="9"/>
                        <a:pt x="1834" y="30"/>
                      </a:cubicBezTo>
                      <a:lnTo>
                        <a:pt x="27" y="2483"/>
                      </a:lnTo>
                      <a:cubicBezTo>
                        <a:pt x="1" y="2510"/>
                        <a:pt x="10" y="2553"/>
                        <a:pt x="36" y="2571"/>
                      </a:cubicBezTo>
                      <a:cubicBezTo>
                        <a:pt x="44" y="2579"/>
                        <a:pt x="62" y="2588"/>
                        <a:pt x="71" y="2588"/>
                      </a:cubicBezTo>
                      <a:cubicBezTo>
                        <a:pt x="97" y="2588"/>
                        <a:pt x="114" y="2579"/>
                        <a:pt x="123" y="2562"/>
                      </a:cubicBezTo>
                      <a:lnTo>
                        <a:pt x="1939" y="100"/>
                      </a:lnTo>
                      <a:cubicBezTo>
                        <a:pt x="1957" y="73"/>
                        <a:pt x="1948" y="38"/>
                        <a:pt x="1922" y="12"/>
                      </a:cubicBezTo>
                      <a:cubicBezTo>
                        <a:pt x="1911" y="5"/>
                        <a:pt x="1897" y="1"/>
                        <a:pt x="18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18"/>
                <p:cNvSpPr/>
                <p:nvPr/>
              </p:nvSpPr>
              <p:spPr>
                <a:xfrm>
                  <a:off x="518108" y="2596395"/>
                  <a:ext cx="232974" cy="68642"/>
                </a:xfrm>
                <a:custGeom>
                  <a:rect b="b" l="l" r="r" t="t"/>
                  <a:pathLst>
                    <a:path extrusionOk="0" h="911" w="3092">
                      <a:moveTo>
                        <a:pt x="3022" y="0"/>
                      </a:moveTo>
                      <a:cubicBezTo>
                        <a:pt x="3016" y="0"/>
                        <a:pt x="3010" y="1"/>
                        <a:pt x="3004" y="3"/>
                      </a:cubicBezTo>
                      <a:lnTo>
                        <a:pt x="53" y="788"/>
                      </a:lnTo>
                      <a:cubicBezTo>
                        <a:pt x="18" y="797"/>
                        <a:pt x="1" y="832"/>
                        <a:pt x="9" y="867"/>
                      </a:cubicBezTo>
                      <a:cubicBezTo>
                        <a:pt x="18" y="893"/>
                        <a:pt x="44" y="911"/>
                        <a:pt x="71" y="911"/>
                      </a:cubicBezTo>
                      <a:lnTo>
                        <a:pt x="88" y="911"/>
                      </a:lnTo>
                      <a:lnTo>
                        <a:pt x="3039" y="125"/>
                      </a:lnTo>
                      <a:cubicBezTo>
                        <a:pt x="3065" y="116"/>
                        <a:pt x="3092" y="81"/>
                        <a:pt x="3083" y="46"/>
                      </a:cubicBezTo>
                      <a:cubicBezTo>
                        <a:pt x="3076" y="17"/>
                        <a:pt x="3050" y="0"/>
                        <a:pt x="30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18"/>
                <p:cNvSpPr/>
                <p:nvPr/>
              </p:nvSpPr>
              <p:spPr>
                <a:xfrm>
                  <a:off x="739859" y="2466946"/>
                  <a:ext cx="200726" cy="138865"/>
                </a:xfrm>
                <a:custGeom>
                  <a:rect b="b" l="l" r="r" t="t"/>
                  <a:pathLst>
                    <a:path extrusionOk="0" h="1843" w="2664">
                      <a:moveTo>
                        <a:pt x="2591" y="0"/>
                      </a:moveTo>
                      <a:cubicBezTo>
                        <a:pt x="2579" y="0"/>
                        <a:pt x="2568" y="3"/>
                        <a:pt x="2559" y="9"/>
                      </a:cubicBezTo>
                      <a:lnTo>
                        <a:pt x="44" y="1729"/>
                      </a:lnTo>
                      <a:cubicBezTo>
                        <a:pt x="9" y="1747"/>
                        <a:pt x="0" y="1790"/>
                        <a:pt x="26" y="1817"/>
                      </a:cubicBezTo>
                      <a:cubicBezTo>
                        <a:pt x="35" y="1834"/>
                        <a:pt x="53" y="1843"/>
                        <a:pt x="79" y="1843"/>
                      </a:cubicBezTo>
                      <a:cubicBezTo>
                        <a:pt x="88" y="1843"/>
                        <a:pt x="105" y="1843"/>
                        <a:pt x="114" y="1834"/>
                      </a:cubicBezTo>
                      <a:lnTo>
                        <a:pt x="2628" y="114"/>
                      </a:lnTo>
                      <a:cubicBezTo>
                        <a:pt x="2655" y="96"/>
                        <a:pt x="2663" y="53"/>
                        <a:pt x="2646" y="27"/>
                      </a:cubicBezTo>
                      <a:cubicBezTo>
                        <a:pt x="2635" y="10"/>
                        <a:pt x="2612" y="0"/>
                        <a:pt x="25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18"/>
                <p:cNvSpPr/>
                <p:nvPr/>
              </p:nvSpPr>
              <p:spPr>
                <a:xfrm>
                  <a:off x="740461" y="2411113"/>
                  <a:ext cx="146852" cy="194698"/>
                </a:xfrm>
                <a:custGeom>
                  <a:rect b="b" l="l" r="r" t="t"/>
                  <a:pathLst>
                    <a:path extrusionOk="0" h="2584" w="1949">
                      <a:moveTo>
                        <a:pt x="1877" y="1"/>
                      </a:moveTo>
                      <a:cubicBezTo>
                        <a:pt x="1859" y="1"/>
                        <a:pt x="1841" y="10"/>
                        <a:pt x="1826" y="25"/>
                      </a:cubicBezTo>
                      <a:lnTo>
                        <a:pt x="18" y="2488"/>
                      </a:lnTo>
                      <a:cubicBezTo>
                        <a:pt x="1" y="2514"/>
                        <a:pt x="1" y="2549"/>
                        <a:pt x="27" y="2575"/>
                      </a:cubicBezTo>
                      <a:cubicBezTo>
                        <a:pt x="45" y="2584"/>
                        <a:pt x="53" y="2584"/>
                        <a:pt x="71" y="2584"/>
                      </a:cubicBezTo>
                      <a:cubicBezTo>
                        <a:pt x="88" y="2584"/>
                        <a:pt x="106" y="2575"/>
                        <a:pt x="123" y="2558"/>
                      </a:cubicBezTo>
                      <a:lnTo>
                        <a:pt x="1931" y="104"/>
                      </a:lnTo>
                      <a:cubicBezTo>
                        <a:pt x="1948" y="78"/>
                        <a:pt x="1948" y="34"/>
                        <a:pt x="1913" y="17"/>
                      </a:cubicBezTo>
                      <a:cubicBezTo>
                        <a:pt x="1902" y="6"/>
                        <a:pt x="1890" y="1"/>
                        <a:pt x="18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18"/>
                <p:cNvSpPr/>
                <p:nvPr/>
              </p:nvSpPr>
              <p:spPr>
                <a:xfrm>
                  <a:off x="740461" y="2537171"/>
                  <a:ext cx="232372" cy="68642"/>
                </a:xfrm>
                <a:custGeom>
                  <a:rect b="b" l="l" r="r" t="t"/>
                  <a:pathLst>
                    <a:path extrusionOk="0" h="911" w="3084">
                      <a:moveTo>
                        <a:pt x="3014" y="0"/>
                      </a:moveTo>
                      <a:cubicBezTo>
                        <a:pt x="3008" y="0"/>
                        <a:pt x="3002" y="1"/>
                        <a:pt x="2996" y="3"/>
                      </a:cubicBezTo>
                      <a:lnTo>
                        <a:pt x="53" y="789"/>
                      </a:lnTo>
                      <a:cubicBezTo>
                        <a:pt x="18" y="797"/>
                        <a:pt x="1" y="832"/>
                        <a:pt x="10" y="867"/>
                      </a:cubicBezTo>
                      <a:cubicBezTo>
                        <a:pt x="18" y="893"/>
                        <a:pt x="36" y="911"/>
                        <a:pt x="71" y="911"/>
                      </a:cubicBezTo>
                      <a:lnTo>
                        <a:pt x="88" y="911"/>
                      </a:lnTo>
                      <a:lnTo>
                        <a:pt x="3031" y="125"/>
                      </a:lnTo>
                      <a:cubicBezTo>
                        <a:pt x="3066" y="116"/>
                        <a:pt x="3083" y="81"/>
                        <a:pt x="3074" y="46"/>
                      </a:cubicBezTo>
                      <a:cubicBezTo>
                        <a:pt x="3067" y="17"/>
                        <a:pt x="3042" y="0"/>
                        <a:pt x="30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18"/>
                <p:cNvSpPr/>
                <p:nvPr/>
              </p:nvSpPr>
              <p:spPr>
                <a:xfrm>
                  <a:off x="560906" y="2423018"/>
                  <a:ext cx="263189" cy="236139"/>
                </a:xfrm>
                <a:custGeom>
                  <a:rect b="b" l="l" r="r" t="t"/>
                  <a:pathLst>
                    <a:path extrusionOk="0" h="3134" w="3493">
                      <a:moveTo>
                        <a:pt x="2530" y="0"/>
                      </a:moveTo>
                      <a:cubicBezTo>
                        <a:pt x="2326" y="0"/>
                        <a:pt x="2116" y="92"/>
                        <a:pt x="1947" y="260"/>
                      </a:cubicBezTo>
                      <a:cubicBezTo>
                        <a:pt x="1828" y="171"/>
                        <a:pt x="1677" y="125"/>
                        <a:pt x="1519" y="125"/>
                      </a:cubicBezTo>
                      <a:cubicBezTo>
                        <a:pt x="1353" y="125"/>
                        <a:pt x="1178" y="175"/>
                        <a:pt x="1022" y="278"/>
                      </a:cubicBezTo>
                      <a:cubicBezTo>
                        <a:pt x="716" y="487"/>
                        <a:pt x="585" y="837"/>
                        <a:pt x="655" y="1134"/>
                      </a:cubicBezTo>
                      <a:cubicBezTo>
                        <a:pt x="201" y="1334"/>
                        <a:pt x="0" y="1815"/>
                        <a:pt x="297" y="2242"/>
                      </a:cubicBezTo>
                      <a:lnTo>
                        <a:pt x="1520" y="3133"/>
                      </a:lnTo>
                      <a:lnTo>
                        <a:pt x="2628" y="2644"/>
                      </a:lnTo>
                      <a:lnTo>
                        <a:pt x="3493" y="1788"/>
                      </a:lnTo>
                      <a:lnTo>
                        <a:pt x="3109" y="330"/>
                      </a:lnTo>
                      <a:cubicBezTo>
                        <a:pt x="2960" y="105"/>
                        <a:pt x="2748" y="0"/>
                        <a:pt x="25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18"/>
                <p:cNvSpPr/>
                <p:nvPr/>
              </p:nvSpPr>
              <p:spPr>
                <a:xfrm>
                  <a:off x="622089" y="2495955"/>
                  <a:ext cx="217151" cy="170285"/>
                </a:xfrm>
                <a:custGeom>
                  <a:rect b="b" l="l" r="r" t="t"/>
                  <a:pathLst>
                    <a:path extrusionOk="0" h="2260" w="2882">
                      <a:moveTo>
                        <a:pt x="1802" y="0"/>
                      </a:moveTo>
                      <a:cubicBezTo>
                        <a:pt x="1506" y="0"/>
                        <a:pt x="1178" y="101"/>
                        <a:pt x="882" y="305"/>
                      </a:cubicBezTo>
                      <a:cubicBezTo>
                        <a:pt x="253" y="724"/>
                        <a:pt x="0" y="1440"/>
                        <a:pt x="315" y="1894"/>
                      </a:cubicBezTo>
                      <a:cubicBezTo>
                        <a:pt x="479" y="2137"/>
                        <a:pt x="764" y="2260"/>
                        <a:pt x="1089" y="2260"/>
                      </a:cubicBezTo>
                      <a:cubicBezTo>
                        <a:pt x="1383" y="2260"/>
                        <a:pt x="1710" y="2159"/>
                        <a:pt x="2009" y="1955"/>
                      </a:cubicBezTo>
                      <a:cubicBezTo>
                        <a:pt x="2628" y="1528"/>
                        <a:pt x="2882" y="812"/>
                        <a:pt x="2567" y="358"/>
                      </a:cubicBezTo>
                      <a:cubicBezTo>
                        <a:pt x="2408" y="120"/>
                        <a:pt x="2124" y="0"/>
                        <a:pt x="1802"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8"/>
                <p:cNvSpPr/>
                <p:nvPr/>
              </p:nvSpPr>
              <p:spPr>
                <a:xfrm>
                  <a:off x="650345" y="2464535"/>
                  <a:ext cx="105336" cy="150544"/>
                </a:xfrm>
                <a:custGeom>
                  <a:rect b="b" l="l" r="r" t="t"/>
                  <a:pathLst>
                    <a:path extrusionOk="0" h="1998" w="1398">
                      <a:moveTo>
                        <a:pt x="51" y="1"/>
                      </a:moveTo>
                      <a:cubicBezTo>
                        <a:pt x="42" y="1"/>
                        <a:pt x="33" y="3"/>
                        <a:pt x="27" y="6"/>
                      </a:cubicBezTo>
                      <a:cubicBezTo>
                        <a:pt x="1" y="24"/>
                        <a:pt x="1" y="50"/>
                        <a:pt x="9" y="76"/>
                      </a:cubicBezTo>
                      <a:lnTo>
                        <a:pt x="1310" y="1980"/>
                      </a:lnTo>
                      <a:cubicBezTo>
                        <a:pt x="1319" y="1988"/>
                        <a:pt x="1337" y="1997"/>
                        <a:pt x="1345" y="1997"/>
                      </a:cubicBezTo>
                      <a:cubicBezTo>
                        <a:pt x="1354" y="1997"/>
                        <a:pt x="1372" y="1997"/>
                        <a:pt x="1372" y="1988"/>
                      </a:cubicBezTo>
                      <a:cubicBezTo>
                        <a:pt x="1398" y="1980"/>
                        <a:pt x="1398" y="1945"/>
                        <a:pt x="1389" y="1927"/>
                      </a:cubicBezTo>
                      <a:lnTo>
                        <a:pt x="88" y="24"/>
                      </a:lnTo>
                      <a:cubicBezTo>
                        <a:pt x="83" y="7"/>
                        <a:pt x="66" y="1"/>
                        <a:pt x="51"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8"/>
                <p:cNvSpPr/>
                <p:nvPr/>
              </p:nvSpPr>
              <p:spPr>
                <a:xfrm>
                  <a:off x="603026" y="2537321"/>
                  <a:ext cx="152654" cy="77759"/>
                </a:xfrm>
                <a:custGeom>
                  <a:rect b="b" l="l" r="r" t="t"/>
                  <a:pathLst>
                    <a:path extrusionOk="0" h="1032" w="2026">
                      <a:moveTo>
                        <a:pt x="43" y="0"/>
                      </a:moveTo>
                      <a:cubicBezTo>
                        <a:pt x="27" y="0"/>
                        <a:pt x="14" y="10"/>
                        <a:pt x="9" y="27"/>
                      </a:cubicBezTo>
                      <a:cubicBezTo>
                        <a:pt x="0" y="53"/>
                        <a:pt x="9" y="79"/>
                        <a:pt x="26" y="88"/>
                      </a:cubicBezTo>
                      <a:lnTo>
                        <a:pt x="1956" y="1031"/>
                      </a:lnTo>
                      <a:lnTo>
                        <a:pt x="1973" y="1031"/>
                      </a:lnTo>
                      <a:cubicBezTo>
                        <a:pt x="1991" y="1031"/>
                        <a:pt x="2008" y="1022"/>
                        <a:pt x="2017" y="1005"/>
                      </a:cubicBezTo>
                      <a:cubicBezTo>
                        <a:pt x="2026" y="987"/>
                        <a:pt x="2017" y="952"/>
                        <a:pt x="2000" y="944"/>
                      </a:cubicBezTo>
                      <a:lnTo>
                        <a:pt x="70" y="9"/>
                      </a:lnTo>
                      <a:cubicBezTo>
                        <a:pt x="61" y="3"/>
                        <a:pt x="51" y="0"/>
                        <a:pt x="43"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18"/>
                <p:cNvSpPr/>
                <p:nvPr/>
              </p:nvSpPr>
              <p:spPr>
                <a:xfrm>
                  <a:off x="735865" y="2447205"/>
                  <a:ext cx="19816" cy="167874"/>
                </a:xfrm>
                <a:custGeom>
                  <a:rect b="b" l="l" r="r" t="t"/>
                  <a:pathLst>
                    <a:path extrusionOk="0" h="2228" w="263">
                      <a:moveTo>
                        <a:pt x="44" y="0"/>
                      </a:moveTo>
                      <a:cubicBezTo>
                        <a:pt x="18" y="0"/>
                        <a:pt x="1" y="27"/>
                        <a:pt x="1" y="53"/>
                      </a:cubicBezTo>
                      <a:lnTo>
                        <a:pt x="167" y="2183"/>
                      </a:lnTo>
                      <a:cubicBezTo>
                        <a:pt x="167" y="2210"/>
                        <a:pt x="193" y="2227"/>
                        <a:pt x="210" y="2227"/>
                      </a:cubicBezTo>
                      <a:lnTo>
                        <a:pt x="219" y="2227"/>
                      </a:lnTo>
                      <a:cubicBezTo>
                        <a:pt x="245" y="2227"/>
                        <a:pt x="263" y="2201"/>
                        <a:pt x="263" y="2183"/>
                      </a:cubicBezTo>
                      <a:lnTo>
                        <a:pt x="88" y="44"/>
                      </a:lnTo>
                      <a:cubicBezTo>
                        <a:pt x="88" y="18"/>
                        <a:pt x="71" y="0"/>
                        <a:pt x="44"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18"/>
                <p:cNvSpPr/>
                <p:nvPr/>
              </p:nvSpPr>
              <p:spPr>
                <a:xfrm>
                  <a:off x="583285" y="2447883"/>
                  <a:ext cx="301390" cy="248647"/>
                </a:xfrm>
                <a:custGeom>
                  <a:rect b="b" l="l" r="r" t="t"/>
                  <a:pathLst>
                    <a:path extrusionOk="0" h="3300" w="4000">
                      <a:moveTo>
                        <a:pt x="2812" y="0"/>
                      </a:moveTo>
                      <a:cubicBezTo>
                        <a:pt x="2812" y="0"/>
                        <a:pt x="2436" y="498"/>
                        <a:pt x="2698" y="1354"/>
                      </a:cubicBezTo>
                      <a:lnTo>
                        <a:pt x="2698" y="1362"/>
                      </a:lnTo>
                      <a:cubicBezTo>
                        <a:pt x="2698" y="1362"/>
                        <a:pt x="2262" y="1389"/>
                        <a:pt x="1877" y="1650"/>
                      </a:cubicBezTo>
                      <a:cubicBezTo>
                        <a:pt x="1502" y="1904"/>
                        <a:pt x="1310" y="2305"/>
                        <a:pt x="1310" y="2305"/>
                      </a:cubicBezTo>
                      <a:cubicBezTo>
                        <a:pt x="872" y="1955"/>
                        <a:pt x="468" y="1889"/>
                        <a:pt x="228" y="1889"/>
                      </a:cubicBezTo>
                      <a:cubicBezTo>
                        <a:pt x="85" y="1889"/>
                        <a:pt x="0" y="1912"/>
                        <a:pt x="0" y="1912"/>
                      </a:cubicBezTo>
                      <a:cubicBezTo>
                        <a:pt x="387" y="2479"/>
                        <a:pt x="1139" y="3299"/>
                        <a:pt x="1998" y="3299"/>
                      </a:cubicBezTo>
                      <a:cubicBezTo>
                        <a:pt x="2264" y="3299"/>
                        <a:pt x="2541" y="3220"/>
                        <a:pt x="2820" y="3030"/>
                      </a:cubicBezTo>
                      <a:cubicBezTo>
                        <a:pt x="3999" y="2227"/>
                        <a:pt x="3318" y="734"/>
                        <a:pt x="2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18"/>
                <p:cNvSpPr/>
                <p:nvPr/>
              </p:nvSpPr>
              <p:spPr>
                <a:xfrm>
                  <a:off x="484578" y="2916324"/>
                  <a:ext cx="8590" cy="52668"/>
                </a:xfrm>
                <a:custGeom>
                  <a:rect b="b" l="l" r="r" t="t"/>
                  <a:pathLst>
                    <a:path extrusionOk="0" h="699" w="114">
                      <a:moveTo>
                        <a:pt x="53" y="0"/>
                      </a:moveTo>
                      <a:cubicBezTo>
                        <a:pt x="27" y="0"/>
                        <a:pt x="0" y="18"/>
                        <a:pt x="0" y="52"/>
                      </a:cubicBezTo>
                      <a:lnTo>
                        <a:pt x="0" y="646"/>
                      </a:lnTo>
                      <a:cubicBezTo>
                        <a:pt x="0" y="672"/>
                        <a:pt x="27" y="699"/>
                        <a:pt x="53" y="699"/>
                      </a:cubicBezTo>
                      <a:cubicBezTo>
                        <a:pt x="88" y="699"/>
                        <a:pt x="114" y="672"/>
                        <a:pt x="114" y="646"/>
                      </a:cubicBezTo>
                      <a:lnTo>
                        <a:pt x="114" y="52"/>
                      </a:lnTo>
                      <a:cubicBezTo>
                        <a:pt x="114" y="18"/>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8"/>
                <p:cNvSpPr/>
                <p:nvPr/>
              </p:nvSpPr>
              <p:spPr>
                <a:xfrm>
                  <a:off x="1092489" y="3283874"/>
                  <a:ext cx="29687" cy="76553"/>
                </a:xfrm>
                <a:custGeom>
                  <a:rect b="b" l="l" r="r" t="t"/>
                  <a:pathLst>
                    <a:path extrusionOk="0" h="1016" w="394">
                      <a:moveTo>
                        <a:pt x="57" y="1"/>
                      </a:moveTo>
                      <a:cubicBezTo>
                        <a:pt x="53" y="1"/>
                        <a:pt x="49" y="2"/>
                        <a:pt x="44" y="3"/>
                      </a:cubicBezTo>
                      <a:cubicBezTo>
                        <a:pt x="9" y="12"/>
                        <a:pt x="0" y="47"/>
                        <a:pt x="9" y="73"/>
                      </a:cubicBezTo>
                      <a:lnTo>
                        <a:pt x="280" y="981"/>
                      </a:lnTo>
                      <a:cubicBezTo>
                        <a:pt x="289" y="998"/>
                        <a:pt x="306" y="1016"/>
                        <a:pt x="332" y="1016"/>
                      </a:cubicBezTo>
                      <a:lnTo>
                        <a:pt x="350" y="1016"/>
                      </a:lnTo>
                      <a:cubicBezTo>
                        <a:pt x="376" y="1007"/>
                        <a:pt x="393" y="972"/>
                        <a:pt x="385" y="946"/>
                      </a:cubicBezTo>
                      <a:lnTo>
                        <a:pt x="105" y="47"/>
                      </a:lnTo>
                      <a:cubicBezTo>
                        <a:pt x="98" y="18"/>
                        <a:pt x="79"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18"/>
                <p:cNvSpPr/>
                <p:nvPr/>
              </p:nvSpPr>
              <p:spPr>
                <a:xfrm>
                  <a:off x="1126697" y="3145761"/>
                  <a:ext cx="50031" cy="141653"/>
                </a:xfrm>
                <a:custGeom>
                  <a:rect b="b" l="l" r="r" t="t"/>
                  <a:pathLst>
                    <a:path extrusionOk="0" h="1880" w="664">
                      <a:moveTo>
                        <a:pt x="59" y="0"/>
                      </a:moveTo>
                      <a:cubicBezTo>
                        <a:pt x="54" y="0"/>
                        <a:pt x="49" y="1"/>
                        <a:pt x="44" y="2"/>
                      </a:cubicBezTo>
                      <a:cubicBezTo>
                        <a:pt x="18" y="11"/>
                        <a:pt x="0" y="46"/>
                        <a:pt x="9" y="72"/>
                      </a:cubicBezTo>
                      <a:lnTo>
                        <a:pt x="551" y="1836"/>
                      </a:lnTo>
                      <a:cubicBezTo>
                        <a:pt x="559" y="1862"/>
                        <a:pt x="577" y="1880"/>
                        <a:pt x="603" y="1880"/>
                      </a:cubicBezTo>
                      <a:lnTo>
                        <a:pt x="620" y="1880"/>
                      </a:lnTo>
                      <a:cubicBezTo>
                        <a:pt x="647" y="1871"/>
                        <a:pt x="664" y="1836"/>
                        <a:pt x="655" y="1810"/>
                      </a:cubicBezTo>
                      <a:lnTo>
                        <a:pt x="114" y="37"/>
                      </a:lnTo>
                      <a:cubicBezTo>
                        <a:pt x="107" y="16"/>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18"/>
                <p:cNvSpPr/>
                <p:nvPr/>
              </p:nvSpPr>
              <p:spPr>
                <a:xfrm>
                  <a:off x="1186524" y="3089852"/>
                  <a:ext cx="44154" cy="123871"/>
                </a:xfrm>
                <a:custGeom>
                  <a:rect b="b" l="l" r="r" t="t"/>
                  <a:pathLst>
                    <a:path extrusionOk="0" h="1644" w="586">
                      <a:moveTo>
                        <a:pt x="59" y="0"/>
                      </a:moveTo>
                      <a:cubicBezTo>
                        <a:pt x="54" y="0"/>
                        <a:pt x="49" y="1"/>
                        <a:pt x="45" y="2"/>
                      </a:cubicBezTo>
                      <a:cubicBezTo>
                        <a:pt x="18" y="11"/>
                        <a:pt x="1" y="46"/>
                        <a:pt x="10" y="72"/>
                      </a:cubicBezTo>
                      <a:lnTo>
                        <a:pt x="481" y="1609"/>
                      </a:lnTo>
                      <a:cubicBezTo>
                        <a:pt x="481" y="1635"/>
                        <a:pt x="507" y="1644"/>
                        <a:pt x="534" y="1644"/>
                      </a:cubicBezTo>
                      <a:lnTo>
                        <a:pt x="542" y="1644"/>
                      </a:lnTo>
                      <a:cubicBezTo>
                        <a:pt x="577" y="1635"/>
                        <a:pt x="586" y="1609"/>
                        <a:pt x="577" y="1574"/>
                      </a:cubicBezTo>
                      <a:lnTo>
                        <a:pt x="114" y="46"/>
                      </a:lnTo>
                      <a:cubicBezTo>
                        <a:pt x="107" y="17"/>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18"/>
                <p:cNvSpPr/>
                <p:nvPr/>
              </p:nvSpPr>
              <p:spPr>
                <a:xfrm>
                  <a:off x="1240473" y="3016161"/>
                  <a:ext cx="44832" cy="124549"/>
                </a:xfrm>
                <a:custGeom>
                  <a:rect b="b" l="l" r="r" t="t"/>
                  <a:pathLst>
                    <a:path extrusionOk="0" h="1653" w="595">
                      <a:moveTo>
                        <a:pt x="67" y="0"/>
                      </a:moveTo>
                      <a:cubicBezTo>
                        <a:pt x="63" y="0"/>
                        <a:pt x="58" y="1"/>
                        <a:pt x="53" y="2"/>
                      </a:cubicBezTo>
                      <a:cubicBezTo>
                        <a:pt x="18" y="11"/>
                        <a:pt x="1" y="46"/>
                        <a:pt x="10" y="72"/>
                      </a:cubicBezTo>
                      <a:lnTo>
                        <a:pt x="481" y="1618"/>
                      </a:lnTo>
                      <a:cubicBezTo>
                        <a:pt x="490" y="1635"/>
                        <a:pt x="516" y="1653"/>
                        <a:pt x="534" y="1653"/>
                      </a:cubicBezTo>
                      <a:lnTo>
                        <a:pt x="551" y="1653"/>
                      </a:lnTo>
                      <a:cubicBezTo>
                        <a:pt x="577" y="1644"/>
                        <a:pt x="595" y="1609"/>
                        <a:pt x="586" y="1583"/>
                      </a:cubicBezTo>
                      <a:lnTo>
                        <a:pt x="114" y="37"/>
                      </a:lnTo>
                      <a:cubicBezTo>
                        <a:pt x="107" y="16"/>
                        <a:pt x="88"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8"/>
                <p:cNvSpPr/>
                <p:nvPr/>
              </p:nvSpPr>
              <p:spPr>
                <a:xfrm>
                  <a:off x="1308287" y="2986549"/>
                  <a:ext cx="35564" cy="94938"/>
                </a:xfrm>
                <a:custGeom>
                  <a:rect b="b" l="l" r="r" t="t"/>
                  <a:pathLst>
                    <a:path extrusionOk="0" h="1260" w="472">
                      <a:moveTo>
                        <a:pt x="62" y="0"/>
                      </a:moveTo>
                      <a:cubicBezTo>
                        <a:pt x="56" y="0"/>
                        <a:pt x="50" y="1"/>
                        <a:pt x="44" y="2"/>
                      </a:cubicBezTo>
                      <a:cubicBezTo>
                        <a:pt x="18" y="11"/>
                        <a:pt x="0" y="37"/>
                        <a:pt x="9" y="64"/>
                      </a:cubicBezTo>
                      <a:lnTo>
                        <a:pt x="367" y="1225"/>
                      </a:lnTo>
                      <a:cubicBezTo>
                        <a:pt x="367" y="1251"/>
                        <a:pt x="393" y="1260"/>
                        <a:pt x="419" y="1260"/>
                      </a:cubicBezTo>
                      <a:lnTo>
                        <a:pt x="428" y="1260"/>
                      </a:lnTo>
                      <a:cubicBezTo>
                        <a:pt x="463" y="1251"/>
                        <a:pt x="472" y="1225"/>
                        <a:pt x="463" y="1190"/>
                      </a:cubicBezTo>
                      <a:lnTo>
                        <a:pt x="114" y="37"/>
                      </a:lnTo>
                      <a:cubicBezTo>
                        <a:pt x="107" y="16"/>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8"/>
                <p:cNvSpPr/>
                <p:nvPr/>
              </p:nvSpPr>
              <p:spPr>
                <a:xfrm>
                  <a:off x="1176050" y="3394561"/>
                  <a:ext cx="117165" cy="13939"/>
                </a:xfrm>
                <a:custGeom>
                  <a:rect b="b" l="l" r="r" t="t"/>
                  <a:pathLst>
                    <a:path extrusionOk="0" h="185" w="1555">
                      <a:moveTo>
                        <a:pt x="61" y="1"/>
                      </a:moveTo>
                      <a:cubicBezTo>
                        <a:pt x="26" y="1"/>
                        <a:pt x="0" y="27"/>
                        <a:pt x="0" y="53"/>
                      </a:cubicBezTo>
                      <a:cubicBezTo>
                        <a:pt x="0" y="80"/>
                        <a:pt x="26" y="106"/>
                        <a:pt x="53" y="115"/>
                      </a:cubicBezTo>
                      <a:lnTo>
                        <a:pt x="1502" y="184"/>
                      </a:lnTo>
                      <a:cubicBezTo>
                        <a:pt x="1528" y="184"/>
                        <a:pt x="1555" y="158"/>
                        <a:pt x="1555" y="132"/>
                      </a:cubicBezTo>
                      <a:cubicBezTo>
                        <a:pt x="1555" y="97"/>
                        <a:pt x="1537" y="71"/>
                        <a:pt x="1502" y="71"/>
                      </a:cubicBezTo>
                      <a:lnTo>
                        <a:pt x="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18"/>
                <p:cNvSpPr/>
                <p:nvPr/>
              </p:nvSpPr>
              <p:spPr>
                <a:xfrm>
                  <a:off x="1222088" y="3325542"/>
                  <a:ext cx="179026" cy="16501"/>
                </a:xfrm>
                <a:custGeom>
                  <a:rect b="b" l="l" r="r" t="t"/>
                  <a:pathLst>
                    <a:path extrusionOk="0" h="219" w="2376">
                      <a:moveTo>
                        <a:pt x="62" y="0"/>
                      </a:moveTo>
                      <a:cubicBezTo>
                        <a:pt x="27" y="0"/>
                        <a:pt x="0" y="18"/>
                        <a:pt x="0" y="53"/>
                      </a:cubicBezTo>
                      <a:cubicBezTo>
                        <a:pt x="0" y="79"/>
                        <a:pt x="27" y="105"/>
                        <a:pt x="53" y="105"/>
                      </a:cubicBezTo>
                      <a:lnTo>
                        <a:pt x="2314" y="218"/>
                      </a:lnTo>
                      <a:cubicBezTo>
                        <a:pt x="2349" y="218"/>
                        <a:pt x="2367" y="201"/>
                        <a:pt x="2375" y="166"/>
                      </a:cubicBezTo>
                      <a:cubicBezTo>
                        <a:pt x="2375" y="140"/>
                        <a:pt x="2349" y="114"/>
                        <a:pt x="2323" y="114"/>
                      </a:cubicBezTo>
                      <a:lnTo>
                        <a:pt x="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18"/>
                <p:cNvSpPr/>
                <p:nvPr/>
              </p:nvSpPr>
              <p:spPr>
                <a:xfrm>
                  <a:off x="1269482" y="3261722"/>
                  <a:ext cx="184300" cy="16501"/>
                </a:xfrm>
                <a:custGeom>
                  <a:rect b="b" l="l" r="r" t="t"/>
                  <a:pathLst>
                    <a:path extrusionOk="0" h="219" w="2446">
                      <a:moveTo>
                        <a:pt x="53" y="0"/>
                      </a:moveTo>
                      <a:cubicBezTo>
                        <a:pt x="26" y="0"/>
                        <a:pt x="0" y="18"/>
                        <a:pt x="0" y="53"/>
                      </a:cubicBezTo>
                      <a:cubicBezTo>
                        <a:pt x="0" y="79"/>
                        <a:pt x="18" y="105"/>
                        <a:pt x="53" y="105"/>
                      </a:cubicBezTo>
                      <a:lnTo>
                        <a:pt x="2384" y="218"/>
                      </a:lnTo>
                      <a:cubicBezTo>
                        <a:pt x="2419" y="218"/>
                        <a:pt x="2436" y="201"/>
                        <a:pt x="2445" y="166"/>
                      </a:cubicBezTo>
                      <a:cubicBezTo>
                        <a:pt x="2445" y="140"/>
                        <a:pt x="2419" y="114"/>
                        <a:pt x="2393" y="114"/>
                      </a:cubicBezTo>
                      <a:lnTo>
                        <a:pt x="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18"/>
                <p:cNvSpPr/>
                <p:nvPr/>
              </p:nvSpPr>
              <p:spPr>
                <a:xfrm>
                  <a:off x="1316198" y="3197751"/>
                  <a:ext cx="171792" cy="15974"/>
                </a:xfrm>
                <a:custGeom>
                  <a:rect b="b" l="l" r="r" t="t"/>
                  <a:pathLst>
                    <a:path extrusionOk="0" h="212" w="2280">
                      <a:moveTo>
                        <a:pt x="48" y="1"/>
                      </a:moveTo>
                      <a:cubicBezTo>
                        <a:pt x="20" y="1"/>
                        <a:pt x="0" y="24"/>
                        <a:pt x="0" y="55"/>
                      </a:cubicBezTo>
                      <a:cubicBezTo>
                        <a:pt x="0" y="81"/>
                        <a:pt x="26" y="107"/>
                        <a:pt x="53" y="107"/>
                      </a:cubicBezTo>
                      <a:lnTo>
                        <a:pt x="2227" y="212"/>
                      </a:lnTo>
                      <a:cubicBezTo>
                        <a:pt x="2253" y="212"/>
                        <a:pt x="2279" y="194"/>
                        <a:pt x="2279" y="159"/>
                      </a:cubicBezTo>
                      <a:cubicBezTo>
                        <a:pt x="2279" y="133"/>
                        <a:pt x="2262" y="107"/>
                        <a:pt x="2227" y="107"/>
                      </a:cubicBezTo>
                      <a:lnTo>
                        <a:pt x="61" y="2"/>
                      </a:lnTo>
                      <a:cubicBezTo>
                        <a:pt x="57" y="1"/>
                        <a:pt x="52"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3" name="Google Shape;553;p18"/>
              <p:cNvSpPr/>
              <p:nvPr/>
            </p:nvSpPr>
            <p:spPr>
              <a:xfrm>
                <a:off x="764196" y="3578562"/>
                <a:ext cx="45435" cy="32550"/>
              </a:xfrm>
              <a:custGeom>
                <a:rect b="b" l="l" r="r" t="t"/>
                <a:pathLst>
                  <a:path extrusionOk="0" h="432" w="603">
                    <a:moveTo>
                      <a:pt x="57" y="0"/>
                    </a:moveTo>
                    <a:cubicBezTo>
                      <a:pt x="42" y="0"/>
                      <a:pt x="27" y="7"/>
                      <a:pt x="18" y="21"/>
                    </a:cubicBezTo>
                    <a:cubicBezTo>
                      <a:pt x="0" y="48"/>
                      <a:pt x="9" y="82"/>
                      <a:pt x="35" y="100"/>
                    </a:cubicBezTo>
                    <a:lnTo>
                      <a:pt x="515" y="423"/>
                    </a:lnTo>
                    <a:cubicBezTo>
                      <a:pt x="524" y="423"/>
                      <a:pt x="533" y="432"/>
                      <a:pt x="542" y="432"/>
                    </a:cubicBezTo>
                    <a:cubicBezTo>
                      <a:pt x="559" y="432"/>
                      <a:pt x="577" y="423"/>
                      <a:pt x="594" y="405"/>
                    </a:cubicBezTo>
                    <a:cubicBezTo>
                      <a:pt x="603" y="379"/>
                      <a:pt x="603" y="344"/>
                      <a:pt x="577" y="327"/>
                    </a:cubicBezTo>
                    <a:lnTo>
                      <a:pt x="88" y="13"/>
                    </a:lnTo>
                    <a:cubicBezTo>
                      <a:pt x="80" y="5"/>
                      <a:pt x="68" y="0"/>
                      <a:pt x="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18"/>
              <p:cNvSpPr/>
              <p:nvPr/>
            </p:nvSpPr>
            <p:spPr>
              <a:xfrm>
                <a:off x="908262" y="3165653"/>
                <a:ext cx="8665" cy="60579"/>
              </a:xfrm>
              <a:custGeom>
                <a:rect b="b" l="l" r="r" t="t"/>
                <a:pathLst>
                  <a:path extrusionOk="0" h="804" w="115">
                    <a:moveTo>
                      <a:pt x="53" y="0"/>
                    </a:moveTo>
                    <a:cubicBezTo>
                      <a:pt x="27" y="0"/>
                      <a:pt x="1" y="27"/>
                      <a:pt x="1" y="62"/>
                    </a:cubicBezTo>
                    <a:lnTo>
                      <a:pt x="1" y="751"/>
                    </a:lnTo>
                    <a:cubicBezTo>
                      <a:pt x="1" y="778"/>
                      <a:pt x="27" y="804"/>
                      <a:pt x="53" y="804"/>
                    </a:cubicBezTo>
                    <a:cubicBezTo>
                      <a:pt x="88" y="804"/>
                      <a:pt x="114" y="778"/>
                      <a:pt x="114" y="751"/>
                    </a:cubicBezTo>
                    <a:lnTo>
                      <a:pt x="114" y="62"/>
                    </a:lnTo>
                    <a:cubicBezTo>
                      <a:pt x="114" y="27"/>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8"/>
              <p:cNvSpPr/>
              <p:nvPr/>
            </p:nvSpPr>
            <p:spPr>
              <a:xfrm>
                <a:off x="846401" y="3067624"/>
                <a:ext cx="8665" cy="102021"/>
              </a:xfrm>
              <a:custGeom>
                <a:rect b="b" l="l" r="r" t="t"/>
                <a:pathLst>
                  <a:path extrusionOk="0" h="1354" w="115">
                    <a:moveTo>
                      <a:pt x="62" y="0"/>
                    </a:moveTo>
                    <a:cubicBezTo>
                      <a:pt x="27" y="0"/>
                      <a:pt x="1" y="18"/>
                      <a:pt x="1" y="53"/>
                    </a:cubicBezTo>
                    <a:lnTo>
                      <a:pt x="1" y="1301"/>
                    </a:lnTo>
                    <a:cubicBezTo>
                      <a:pt x="1" y="1336"/>
                      <a:pt x="27" y="1354"/>
                      <a:pt x="62" y="1354"/>
                    </a:cubicBezTo>
                    <a:cubicBezTo>
                      <a:pt x="88" y="1354"/>
                      <a:pt x="114" y="1336"/>
                      <a:pt x="114" y="1301"/>
                    </a:cubicBezTo>
                    <a:lnTo>
                      <a:pt x="114" y="53"/>
                    </a:lnTo>
                    <a:cubicBezTo>
                      <a:pt x="114" y="18"/>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8"/>
              <p:cNvSpPr/>
              <p:nvPr/>
            </p:nvSpPr>
            <p:spPr>
              <a:xfrm>
                <a:off x="772108" y="3017593"/>
                <a:ext cx="7911" cy="90869"/>
              </a:xfrm>
              <a:custGeom>
                <a:rect b="b" l="l" r="r" t="t"/>
                <a:pathLst>
                  <a:path extrusionOk="0" h="1206" w="105">
                    <a:moveTo>
                      <a:pt x="52" y="1"/>
                    </a:moveTo>
                    <a:cubicBezTo>
                      <a:pt x="18" y="1"/>
                      <a:pt x="0" y="27"/>
                      <a:pt x="0" y="62"/>
                    </a:cubicBezTo>
                    <a:lnTo>
                      <a:pt x="0" y="1153"/>
                    </a:lnTo>
                    <a:cubicBezTo>
                      <a:pt x="0" y="1188"/>
                      <a:pt x="18" y="1206"/>
                      <a:pt x="52" y="1206"/>
                    </a:cubicBezTo>
                    <a:cubicBezTo>
                      <a:pt x="79" y="1206"/>
                      <a:pt x="105" y="1188"/>
                      <a:pt x="105" y="1153"/>
                    </a:cubicBezTo>
                    <a:lnTo>
                      <a:pt x="105" y="62"/>
                    </a:lnTo>
                    <a:cubicBezTo>
                      <a:pt x="105" y="27"/>
                      <a:pt x="79" y="1"/>
                      <a:pt x="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18"/>
              <p:cNvSpPr/>
              <p:nvPr/>
            </p:nvSpPr>
            <p:spPr>
              <a:xfrm>
                <a:off x="686512" y="2955807"/>
                <a:ext cx="7987" cy="109254"/>
              </a:xfrm>
              <a:custGeom>
                <a:rect b="b" l="l" r="r" t="t"/>
                <a:pathLst>
                  <a:path extrusionOk="0" h="1450" w="106">
                    <a:moveTo>
                      <a:pt x="53" y="0"/>
                    </a:moveTo>
                    <a:cubicBezTo>
                      <a:pt x="18" y="0"/>
                      <a:pt x="1" y="26"/>
                      <a:pt x="1" y="61"/>
                    </a:cubicBezTo>
                    <a:lnTo>
                      <a:pt x="1" y="1388"/>
                    </a:lnTo>
                    <a:cubicBezTo>
                      <a:pt x="1" y="1423"/>
                      <a:pt x="18" y="1449"/>
                      <a:pt x="53" y="1449"/>
                    </a:cubicBezTo>
                    <a:cubicBezTo>
                      <a:pt x="80" y="1449"/>
                      <a:pt x="106" y="1423"/>
                      <a:pt x="106" y="1388"/>
                    </a:cubicBezTo>
                    <a:lnTo>
                      <a:pt x="106" y="61"/>
                    </a:lnTo>
                    <a:cubicBezTo>
                      <a:pt x="106" y="26"/>
                      <a:pt x="80"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18"/>
              <p:cNvSpPr/>
              <p:nvPr/>
            </p:nvSpPr>
            <p:spPr>
              <a:xfrm>
                <a:off x="597752" y="2944580"/>
                <a:ext cx="7911" cy="73765"/>
              </a:xfrm>
              <a:custGeom>
                <a:rect b="b" l="l" r="r" t="t"/>
                <a:pathLst>
                  <a:path extrusionOk="0" h="979" w="105">
                    <a:moveTo>
                      <a:pt x="53" y="1"/>
                    </a:moveTo>
                    <a:cubicBezTo>
                      <a:pt x="26" y="1"/>
                      <a:pt x="0" y="18"/>
                      <a:pt x="0" y="53"/>
                    </a:cubicBezTo>
                    <a:lnTo>
                      <a:pt x="0" y="926"/>
                    </a:lnTo>
                    <a:cubicBezTo>
                      <a:pt x="0" y="952"/>
                      <a:pt x="26" y="979"/>
                      <a:pt x="53" y="979"/>
                    </a:cubicBezTo>
                    <a:cubicBezTo>
                      <a:pt x="88" y="979"/>
                      <a:pt x="105" y="952"/>
                      <a:pt x="105" y="926"/>
                    </a:cubicBezTo>
                    <a:lnTo>
                      <a:pt x="105" y="53"/>
                    </a:lnTo>
                    <a:cubicBezTo>
                      <a:pt x="105" y="18"/>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9" name="Google Shape;559;p18"/>
            <p:cNvSpPr/>
            <p:nvPr/>
          </p:nvSpPr>
          <p:spPr>
            <a:xfrm>
              <a:off x="689149" y="3601845"/>
              <a:ext cx="47469" cy="33002"/>
            </a:xfrm>
            <a:custGeom>
              <a:rect b="b" l="l" r="r" t="t"/>
              <a:pathLst>
                <a:path extrusionOk="0" h="438" w="630">
                  <a:moveTo>
                    <a:pt x="67" y="0"/>
                  </a:moveTo>
                  <a:cubicBezTo>
                    <a:pt x="48" y="0"/>
                    <a:pt x="30" y="10"/>
                    <a:pt x="18" y="27"/>
                  </a:cubicBezTo>
                  <a:cubicBezTo>
                    <a:pt x="1" y="44"/>
                    <a:pt x="10" y="79"/>
                    <a:pt x="36" y="96"/>
                  </a:cubicBezTo>
                  <a:lnTo>
                    <a:pt x="542" y="428"/>
                  </a:lnTo>
                  <a:cubicBezTo>
                    <a:pt x="551" y="437"/>
                    <a:pt x="560" y="437"/>
                    <a:pt x="568" y="437"/>
                  </a:cubicBezTo>
                  <a:cubicBezTo>
                    <a:pt x="586" y="437"/>
                    <a:pt x="603" y="428"/>
                    <a:pt x="612" y="420"/>
                  </a:cubicBezTo>
                  <a:cubicBezTo>
                    <a:pt x="630" y="393"/>
                    <a:pt x="621" y="358"/>
                    <a:pt x="595" y="341"/>
                  </a:cubicBezTo>
                  <a:lnTo>
                    <a:pt x="97" y="9"/>
                  </a:lnTo>
                  <a:cubicBezTo>
                    <a:pt x="88" y="3"/>
                    <a:pt x="7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18"/>
            <p:cNvSpPr/>
            <p:nvPr/>
          </p:nvSpPr>
          <p:spPr>
            <a:xfrm>
              <a:off x="751688" y="3277470"/>
              <a:ext cx="125077" cy="39557"/>
            </a:xfrm>
            <a:custGeom>
              <a:rect b="b" l="l" r="r" t="t"/>
              <a:pathLst>
                <a:path extrusionOk="0" h="525" w="1660">
                  <a:moveTo>
                    <a:pt x="1590" y="1"/>
                  </a:moveTo>
                  <a:lnTo>
                    <a:pt x="44" y="420"/>
                  </a:lnTo>
                  <a:cubicBezTo>
                    <a:pt x="18" y="429"/>
                    <a:pt x="0" y="455"/>
                    <a:pt x="9" y="481"/>
                  </a:cubicBezTo>
                  <a:cubicBezTo>
                    <a:pt x="9" y="507"/>
                    <a:pt x="35" y="525"/>
                    <a:pt x="62" y="525"/>
                  </a:cubicBezTo>
                  <a:lnTo>
                    <a:pt x="70" y="525"/>
                  </a:lnTo>
                  <a:lnTo>
                    <a:pt x="1616" y="106"/>
                  </a:lnTo>
                  <a:cubicBezTo>
                    <a:pt x="1642" y="97"/>
                    <a:pt x="1659" y="71"/>
                    <a:pt x="1651" y="44"/>
                  </a:cubicBezTo>
                  <a:cubicBezTo>
                    <a:pt x="1651" y="18"/>
                    <a:pt x="1616" y="1"/>
                    <a:pt x="1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8"/>
            <p:cNvSpPr/>
            <p:nvPr/>
          </p:nvSpPr>
          <p:spPr>
            <a:xfrm>
              <a:off x="666846" y="3218095"/>
              <a:ext cx="142784" cy="44304"/>
            </a:xfrm>
            <a:custGeom>
              <a:rect b="b" l="l" r="r" t="t"/>
              <a:pathLst>
                <a:path extrusionOk="0" h="588" w="1895">
                  <a:moveTo>
                    <a:pt x="1839" y="1"/>
                  </a:moveTo>
                  <a:cubicBezTo>
                    <a:pt x="1834" y="1"/>
                    <a:pt x="1830" y="1"/>
                    <a:pt x="1825" y="3"/>
                  </a:cubicBezTo>
                  <a:lnTo>
                    <a:pt x="44" y="474"/>
                  </a:lnTo>
                  <a:cubicBezTo>
                    <a:pt x="9" y="483"/>
                    <a:pt x="0" y="518"/>
                    <a:pt x="0" y="544"/>
                  </a:cubicBezTo>
                  <a:cubicBezTo>
                    <a:pt x="9" y="570"/>
                    <a:pt x="35" y="588"/>
                    <a:pt x="52" y="588"/>
                  </a:cubicBezTo>
                  <a:cubicBezTo>
                    <a:pt x="61" y="588"/>
                    <a:pt x="70" y="579"/>
                    <a:pt x="70" y="579"/>
                  </a:cubicBezTo>
                  <a:lnTo>
                    <a:pt x="1851" y="108"/>
                  </a:lnTo>
                  <a:cubicBezTo>
                    <a:pt x="1877" y="99"/>
                    <a:pt x="1895" y="73"/>
                    <a:pt x="1886" y="38"/>
                  </a:cubicBezTo>
                  <a:cubicBezTo>
                    <a:pt x="1879" y="16"/>
                    <a:pt x="1860" y="1"/>
                    <a:pt x="18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2" name="Google Shape;562;p18"/>
          <p:cNvSpPr/>
          <p:nvPr/>
        </p:nvSpPr>
        <p:spPr>
          <a:xfrm>
            <a:off x="42186" y="111174"/>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18"/>
          <p:cNvSpPr/>
          <p:nvPr/>
        </p:nvSpPr>
        <p:spPr>
          <a:xfrm>
            <a:off x="7029889" y="22234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
    <p:bg>
      <p:bgPr>
        <a:blipFill>
          <a:blip r:embed="rId2">
            <a:alphaModFix/>
          </a:blip>
          <a:stretch>
            <a:fillRect/>
          </a:stretch>
        </a:blipFill>
      </p:bgPr>
    </p:bg>
    <p:spTree>
      <p:nvGrpSpPr>
        <p:cNvPr id="564" name="Shape 564"/>
        <p:cNvGrpSpPr/>
        <p:nvPr/>
      </p:nvGrpSpPr>
      <p:grpSpPr>
        <a:xfrm>
          <a:off x="0" y="0"/>
          <a:ext cx="0" cy="0"/>
          <a:chOff x="0" y="0"/>
          <a:chExt cx="0" cy="0"/>
        </a:xfrm>
      </p:grpSpPr>
      <p:sp>
        <p:nvSpPr>
          <p:cNvPr id="565" name="Google Shape;565;p19"/>
          <p:cNvSpPr/>
          <p:nvPr/>
        </p:nvSpPr>
        <p:spPr>
          <a:xfrm flipH="1" rot="-5400000">
            <a:off x="-1247700" y="1238099"/>
            <a:ext cx="3274865" cy="779472"/>
          </a:xfrm>
          <a:custGeom>
            <a:rect b="b" l="l" r="r" t="t"/>
            <a:pathLst>
              <a:path extrusionOk="0" h="20779" w="87289">
                <a:moveTo>
                  <a:pt x="1" y="0"/>
                </a:moveTo>
                <a:lnTo>
                  <a:pt x="1" y="20779"/>
                </a:lnTo>
                <a:cubicBezTo>
                  <a:pt x="1392" y="17028"/>
                  <a:pt x="6615" y="14295"/>
                  <a:pt x="13490" y="14295"/>
                </a:cubicBezTo>
                <a:cubicBezTo>
                  <a:pt x="17548" y="14295"/>
                  <a:pt x="22180" y="15247"/>
                  <a:pt x="26940" y="17502"/>
                </a:cubicBezTo>
                <a:cubicBezTo>
                  <a:pt x="29598" y="18781"/>
                  <a:pt x="32067" y="19328"/>
                  <a:pt x="34443" y="19328"/>
                </a:cubicBezTo>
                <a:cubicBezTo>
                  <a:pt x="48563" y="19328"/>
                  <a:pt x="59411" y="0"/>
                  <a:pt x="872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19"/>
          <p:cNvSpPr txBox="1"/>
          <p:nvPr>
            <p:ph idx="1" type="subTitle"/>
          </p:nvPr>
        </p:nvSpPr>
        <p:spPr>
          <a:xfrm>
            <a:off x="2022150" y="2280749"/>
            <a:ext cx="5099700" cy="1177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67" name="Google Shape;567;p19"/>
          <p:cNvSpPr txBox="1"/>
          <p:nvPr>
            <p:ph type="title"/>
          </p:nvPr>
        </p:nvSpPr>
        <p:spPr>
          <a:xfrm>
            <a:off x="2022150" y="1685261"/>
            <a:ext cx="5099700" cy="5955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68" name="Google Shape;568;p19"/>
          <p:cNvSpPr/>
          <p:nvPr/>
        </p:nvSpPr>
        <p:spPr>
          <a:xfrm>
            <a:off x="4489734" y="483516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19"/>
          <p:cNvSpPr/>
          <p:nvPr/>
        </p:nvSpPr>
        <p:spPr>
          <a:xfrm>
            <a:off x="4615782" y="12524"/>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19"/>
          <p:cNvSpPr/>
          <p:nvPr/>
        </p:nvSpPr>
        <p:spPr>
          <a:xfrm>
            <a:off x="7219946" y="472821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19"/>
          <p:cNvSpPr/>
          <p:nvPr/>
        </p:nvSpPr>
        <p:spPr>
          <a:xfrm>
            <a:off x="7018721" y="17699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ONE_COLUMN_TEXT_1_1">
    <p:bg>
      <p:bgPr>
        <a:blipFill>
          <a:blip r:embed="rId2">
            <a:alphaModFix/>
          </a:blip>
          <a:stretch>
            <a:fillRect/>
          </a:stretch>
        </a:blipFill>
      </p:bgPr>
    </p:bg>
    <p:spTree>
      <p:nvGrpSpPr>
        <p:cNvPr id="572" name="Shape 572"/>
        <p:cNvGrpSpPr/>
        <p:nvPr/>
      </p:nvGrpSpPr>
      <p:grpSpPr>
        <a:xfrm>
          <a:off x="0" y="0"/>
          <a:ext cx="0" cy="0"/>
          <a:chOff x="0" y="0"/>
          <a:chExt cx="0" cy="0"/>
        </a:xfrm>
      </p:grpSpPr>
      <p:sp>
        <p:nvSpPr>
          <p:cNvPr id="573" name="Google Shape;573;p20"/>
          <p:cNvSpPr/>
          <p:nvPr/>
        </p:nvSpPr>
        <p:spPr>
          <a:xfrm flipH="1" rot="-5400000">
            <a:off x="-1358100" y="1247699"/>
            <a:ext cx="3274865" cy="779472"/>
          </a:xfrm>
          <a:custGeom>
            <a:rect b="b" l="l" r="r" t="t"/>
            <a:pathLst>
              <a:path extrusionOk="0" h="20779" w="87289">
                <a:moveTo>
                  <a:pt x="1" y="0"/>
                </a:moveTo>
                <a:lnTo>
                  <a:pt x="1" y="20779"/>
                </a:lnTo>
                <a:cubicBezTo>
                  <a:pt x="1392" y="17028"/>
                  <a:pt x="6615" y="14295"/>
                  <a:pt x="13490" y="14295"/>
                </a:cubicBezTo>
                <a:cubicBezTo>
                  <a:pt x="17548" y="14295"/>
                  <a:pt x="22180" y="15247"/>
                  <a:pt x="26940" y="17502"/>
                </a:cubicBezTo>
                <a:cubicBezTo>
                  <a:pt x="29598" y="18781"/>
                  <a:pt x="32067" y="19328"/>
                  <a:pt x="34443" y="19328"/>
                </a:cubicBezTo>
                <a:cubicBezTo>
                  <a:pt x="48563" y="19328"/>
                  <a:pt x="59411" y="0"/>
                  <a:pt x="872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75" name="Google Shape;575;p20"/>
          <p:cNvSpPr txBox="1"/>
          <p:nvPr>
            <p:ph idx="1" type="subTitle"/>
          </p:nvPr>
        </p:nvSpPr>
        <p:spPr>
          <a:xfrm>
            <a:off x="720000" y="1143000"/>
            <a:ext cx="6433500" cy="346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Char char="●"/>
              <a:defRPr>
                <a:solidFill>
                  <a:schemeClr val="dk1"/>
                </a:solidFill>
              </a:defRPr>
            </a:lvl1pPr>
            <a:lvl2pPr lvl="1" rtl="0" algn="ctr">
              <a:lnSpc>
                <a:spcPct val="100000"/>
              </a:lnSpc>
              <a:spcBef>
                <a:spcPts val="0"/>
              </a:spcBef>
              <a:spcAft>
                <a:spcPts val="0"/>
              </a:spcAft>
              <a:buClr>
                <a:schemeClr val="dk1"/>
              </a:buClr>
              <a:buSzPts val="1400"/>
              <a:buChar char="○"/>
              <a:defRPr>
                <a:solidFill>
                  <a:schemeClr val="dk1"/>
                </a:solidFill>
              </a:defRPr>
            </a:lvl2pPr>
            <a:lvl3pPr lvl="2" rtl="0" algn="ctr">
              <a:lnSpc>
                <a:spcPct val="100000"/>
              </a:lnSpc>
              <a:spcBef>
                <a:spcPts val="0"/>
              </a:spcBef>
              <a:spcAft>
                <a:spcPts val="0"/>
              </a:spcAft>
              <a:buClr>
                <a:schemeClr val="dk1"/>
              </a:buClr>
              <a:buSzPts val="1400"/>
              <a:buChar char="■"/>
              <a:defRPr>
                <a:solidFill>
                  <a:schemeClr val="dk1"/>
                </a:solidFill>
              </a:defRPr>
            </a:lvl3pPr>
            <a:lvl4pPr lvl="3" rtl="0" algn="ctr">
              <a:lnSpc>
                <a:spcPct val="100000"/>
              </a:lnSpc>
              <a:spcBef>
                <a:spcPts val="0"/>
              </a:spcBef>
              <a:spcAft>
                <a:spcPts val="0"/>
              </a:spcAft>
              <a:buClr>
                <a:schemeClr val="dk1"/>
              </a:buClr>
              <a:buSzPts val="1400"/>
              <a:buChar char="●"/>
              <a:defRPr>
                <a:solidFill>
                  <a:schemeClr val="dk1"/>
                </a:solidFill>
              </a:defRPr>
            </a:lvl4pPr>
            <a:lvl5pPr lvl="4" rtl="0" algn="ctr">
              <a:lnSpc>
                <a:spcPct val="100000"/>
              </a:lnSpc>
              <a:spcBef>
                <a:spcPts val="0"/>
              </a:spcBef>
              <a:spcAft>
                <a:spcPts val="0"/>
              </a:spcAft>
              <a:buClr>
                <a:schemeClr val="dk1"/>
              </a:buClr>
              <a:buSzPts val="1400"/>
              <a:buChar char="○"/>
              <a:defRPr>
                <a:solidFill>
                  <a:schemeClr val="dk1"/>
                </a:solidFill>
              </a:defRPr>
            </a:lvl5pPr>
            <a:lvl6pPr lvl="5" rtl="0" algn="ctr">
              <a:lnSpc>
                <a:spcPct val="100000"/>
              </a:lnSpc>
              <a:spcBef>
                <a:spcPts val="0"/>
              </a:spcBef>
              <a:spcAft>
                <a:spcPts val="0"/>
              </a:spcAft>
              <a:buClr>
                <a:schemeClr val="dk1"/>
              </a:buClr>
              <a:buSzPts val="1400"/>
              <a:buChar char="■"/>
              <a:defRPr>
                <a:solidFill>
                  <a:schemeClr val="dk1"/>
                </a:solidFill>
              </a:defRPr>
            </a:lvl6pPr>
            <a:lvl7pPr lvl="6" rtl="0" algn="ctr">
              <a:lnSpc>
                <a:spcPct val="100000"/>
              </a:lnSpc>
              <a:spcBef>
                <a:spcPts val="0"/>
              </a:spcBef>
              <a:spcAft>
                <a:spcPts val="0"/>
              </a:spcAft>
              <a:buClr>
                <a:schemeClr val="dk1"/>
              </a:buClr>
              <a:buSzPts val="1400"/>
              <a:buChar char="●"/>
              <a:defRPr>
                <a:solidFill>
                  <a:schemeClr val="dk1"/>
                </a:solidFill>
              </a:defRPr>
            </a:lvl7pPr>
            <a:lvl8pPr lvl="7" rtl="0" algn="ctr">
              <a:lnSpc>
                <a:spcPct val="100000"/>
              </a:lnSpc>
              <a:spcBef>
                <a:spcPts val="0"/>
              </a:spcBef>
              <a:spcAft>
                <a:spcPts val="0"/>
              </a:spcAft>
              <a:buClr>
                <a:schemeClr val="dk1"/>
              </a:buClr>
              <a:buSzPts val="1400"/>
              <a:buChar char="○"/>
              <a:defRPr>
                <a:solidFill>
                  <a:schemeClr val="dk1"/>
                </a:solidFill>
              </a:defRPr>
            </a:lvl8pPr>
            <a:lvl9pPr lvl="8" rtl="0" algn="ctr">
              <a:lnSpc>
                <a:spcPct val="100000"/>
              </a:lnSpc>
              <a:spcBef>
                <a:spcPts val="0"/>
              </a:spcBef>
              <a:spcAft>
                <a:spcPts val="0"/>
              </a:spcAft>
              <a:buClr>
                <a:schemeClr val="dk1"/>
              </a:buClr>
              <a:buSzPts val="1400"/>
              <a:buChar char="■"/>
              <a:defRPr>
                <a:solidFill>
                  <a:schemeClr val="dk1"/>
                </a:solidFill>
              </a:defRPr>
            </a:lvl9pPr>
          </a:lstStyle>
          <a:p/>
        </p:txBody>
      </p:sp>
      <p:sp>
        <p:nvSpPr>
          <p:cNvPr id="576" name="Google Shape;576;p20"/>
          <p:cNvSpPr/>
          <p:nvPr/>
        </p:nvSpPr>
        <p:spPr>
          <a:xfrm>
            <a:off x="6877472" y="4608849"/>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20"/>
          <p:cNvSpPr/>
          <p:nvPr/>
        </p:nvSpPr>
        <p:spPr>
          <a:xfrm>
            <a:off x="4254150" y="483516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0"/>
          <p:cNvSpPr/>
          <p:nvPr/>
        </p:nvSpPr>
        <p:spPr>
          <a:xfrm>
            <a:off x="6101914" y="286518"/>
            <a:ext cx="454044" cy="453366"/>
          </a:xfrm>
          <a:custGeom>
            <a:rect b="b" l="l" r="r" t="t"/>
            <a:pathLst>
              <a:path extrusionOk="0" h="6017" w="6026">
                <a:moveTo>
                  <a:pt x="1502" y="1494"/>
                </a:moveTo>
                <a:lnTo>
                  <a:pt x="1502" y="1494"/>
                </a:lnTo>
                <a:lnTo>
                  <a:pt x="1502" y="1494"/>
                </a:lnTo>
                <a:close/>
                <a:moveTo>
                  <a:pt x="3013" y="1"/>
                </a:moveTo>
                <a:lnTo>
                  <a:pt x="2725" y="1729"/>
                </a:lnTo>
                <a:cubicBezTo>
                  <a:pt x="2694" y="1914"/>
                  <a:pt x="2534" y="2033"/>
                  <a:pt x="2365" y="2033"/>
                </a:cubicBezTo>
                <a:cubicBezTo>
                  <a:pt x="2294" y="2033"/>
                  <a:pt x="2222" y="2012"/>
                  <a:pt x="2157" y="1965"/>
                </a:cubicBezTo>
                <a:lnTo>
                  <a:pt x="1502" y="1494"/>
                </a:lnTo>
                <a:lnTo>
                  <a:pt x="1974" y="2149"/>
                </a:lnTo>
                <a:cubicBezTo>
                  <a:pt x="2131" y="2367"/>
                  <a:pt x="2000" y="2681"/>
                  <a:pt x="1738" y="2725"/>
                </a:cubicBezTo>
                <a:lnTo>
                  <a:pt x="0" y="3004"/>
                </a:lnTo>
                <a:lnTo>
                  <a:pt x="1738" y="3292"/>
                </a:lnTo>
                <a:cubicBezTo>
                  <a:pt x="2000" y="3336"/>
                  <a:pt x="2131" y="3642"/>
                  <a:pt x="1974" y="3860"/>
                </a:cubicBezTo>
                <a:lnTo>
                  <a:pt x="1502" y="4515"/>
                </a:lnTo>
                <a:lnTo>
                  <a:pt x="2157" y="4052"/>
                </a:lnTo>
                <a:cubicBezTo>
                  <a:pt x="2223" y="4004"/>
                  <a:pt x="2297" y="3983"/>
                  <a:pt x="2370" y="3983"/>
                </a:cubicBezTo>
                <a:cubicBezTo>
                  <a:pt x="2537" y="3983"/>
                  <a:pt x="2694" y="4099"/>
                  <a:pt x="2725" y="4288"/>
                </a:cubicBezTo>
                <a:lnTo>
                  <a:pt x="3013" y="6017"/>
                </a:lnTo>
                <a:lnTo>
                  <a:pt x="3301" y="4288"/>
                </a:lnTo>
                <a:cubicBezTo>
                  <a:pt x="3331" y="4099"/>
                  <a:pt x="3489" y="3983"/>
                  <a:pt x="3656" y="3983"/>
                </a:cubicBezTo>
                <a:cubicBezTo>
                  <a:pt x="3728" y="3983"/>
                  <a:pt x="3803" y="4004"/>
                  <a:pt x="3869" y="4052"/>
                </a:cubicBezTo>
                <a:lnTo>
                  <a:pt x="4523" y="4515"/>
                </a:lnTo>
                <a:lnTo>
                  <a:pt x="4052" y="3860"/>
                </a:lnTo>
                <a:cubicBezTo>
                  <a:pt x="3895" y="3642"/>
                  <a:pt x="4026" y="3336"/>
                  <a:pt x="4288" y="3292"/>
                </a:cubicBezTo>
                <a:lnTo>
                  <a:pt x="6025" y="3004"/>
                </a:lnTo>
                <a:lnTo>
                  <a:pt x="4288" y="2725"/>
                </a:lnTo>
                <a:cubicBezTo>
                  <a:pt x="4026" y="2681"/>
                  <a:pt x="3895" y="2367"/>
                  <a:pt x="4052" y="2149"/>
                </a:cubicBezTo>
                <a:lnTo>
                  <a:pt x="4523" y="1494"/>
                </a:lnTo>
                <a:lnTo>
                  <a:pt x="3869" y="1965"/>
                </a:lnTo>
                <a:cubicBezTo>
                  <a:pt x="3804" y="2012"/>
                  <a:pt x="3731" y="2033"/>
                  <a:pt x="3660" y="2033"/>
                </a:cubicBezTo>
                <a:cubicBezTo>
                  <a:pt x="3492" y="2033"/>
                  <a:pt x="3332" y="1914"/>
                  <a:pt x="3301" y="1729"/>
                </a:cubicBezTo>
                <a:lnTo>
                  <a:pt x="301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20"/>
          <p:cNvSpPr/>
          <p:nvPr/>
        </p:nvSpPr>
        <p:spPr>
          <a:xfrm>
            <a:off x="2577935" y="-67151"/>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0"/>
          <p:cNvSpPr/>
          <p:nvPr/>
        </p:nvSpPr>
        <p:spPr>
          <a:xfrm>
            <a:off x="6" y="2289154"/>
            <a:ext cx="368525" cy="368525"/>
          </a:xfrm>
          <a:custGeom>
            <a:rect b="b" l="l" r="r" t="t"/>
            <a:pathLst>
              <a:path extrusionOk="0" h="4891" w="4891">
                <a:moveTo>
                  <a:pt x="2445" y="1"/>
                </a:moveTo>
                <a:lnTo>
                  <a:pt x="2218" y="1406"/>
                </a:lnTo>
                <a:cubicBezTo>
                  <a:pt x="2194" y="1559"/>
                  <a:pt x="2063" y="1656"/>
                  <a:pt x="1927" y="1656"/>
                </a:cubicBezTo>
                <a:cubicBezTo>
                  <a:pt x="1868" y="1656"/>
                  <a:pt x="1808" y="1638"/>
                  <a:pt x="1756" y="1599"/>
                </a:cubicBezTo>
                <a:lnTo>
                  <a:pt x="1223" y="1214"/>
                </a:lnTo>
                <a:lnTo>
                  <a:pt x="1223" y="1214"/>
                </a:lnTo>
                <a:lnTo>
                  <a:pt x="1607" y="1747"/>
                </a:lnTo>
                <a:cubicBezTo>
                  <a:pt x="1729" y="1922"/>
                  <a:pt x="1625" y="2175"/>
                  <a:pt x="1415" y="2210"/>
                </a:cubicBezTo>
                <a:lnTo>
                  <a:pt x="1" y="2445"/>
                </a:lnTo>
                <a:lnTo>
                  <a:pt x="1415" y="2672"/>
                </a:lnTo>
                <a:cubicBezTo>
                  <a:pt x="1625" y="2707"/>
                  <a:pt x="1729" y="2961"/>
                  <a:pt x="1607" y="3135"/>
                </a:cubicBezTo>
                <a:lnTo>
                  <a:pt x="1223" y="3668"/>
                </a:lnTo>
                <a:lnTo>
                  <a:pt x="1756" y="3292"/>
                </a:lnTo>
                <a:cubicBezTo>
                  <a:pt x="1808" y="3253"/>
                  <a:pt x="1868" y="3235"/>
                  <a:pt x="1927" y="3235"/>
                </a:cubicBezTo>
                <a:cubicBezTo>
                  <a:pt x="2063" y="3235"/>
                  <a:pt x="2194" y="3332"/>
                  <a:pt x="2218" y="3485"/>
                </a:cubicBezTo>
                <a:lnTo>
                  <a:pt x="2445" y="4890"/>
                </a:lnTo>
                <a:lnTo>
                  <a:pt x="2681" y="3485"/>
                </a:lnTo>
                <a:cubicBezTo>
                  <a:pt x="2706" y="3332"/>
                  <a:pt x="2836" y="3235"/>
                  <a:pt x="2973" y="3235"/>
                </a:cubicBezTo>
                <a:cubicBezTo>
                  <a:pt x="3032" y="3235"/>
                  <a:pt x="3091" y="3253"/>
                  <a:pt x="3144" y="3292"/>
                </a:cubicBezTo>
                <a:lnTo>
                  <a:pt x="3677" y="3668"/>
                </a:lnTo>
                <a:lnTo>
                  <a:pt x="3292" y="3135"/>
                </a:lnTo>
                <a:cubicBezTo>
                  <a:pt x="3170" y="2961"/>
                  <a:pt x="3275" y="2707"/>
                  <a:pt x="3484" y="2672"/>
                </a:cubicBezTo>
                <a:lnTo>
                  <a:pt x="4890" y="2445"/>
                </a:lnTo>
                <a:lnTo>
                  <a:pt x="3484" y="2210"/>
                </a:lnTo>
                <a:cubicBezTo>
                  <a:pt x="3275" y="2175"/>
                  <a:pt x="3170" y="1922"/>
                  <a:pt x="3292" y="1747"/>
                </a:cubicBezTo>
                <a:lnTo>
                  <a:pt x="3677" y="1214"/>
                </a:lnTo>
                <a:lnTo>
                  <a:pt x="3677" y="1214"/>
                </a:lnTo>
                <a:lnTo>
                  <a:pt x="3144" y="1599"/>
                </a:lnTo>
                <a:cubicBezTo>
                  <a:pt x="3091" y="1638"/>
                  <a:pt x="3032" y="1656"/>
                  <a:pt x="2973" y="1656"/>
                </a:cubicBezTo>
                <a:cubicBezTo>
                  <a:pt x="2836" y="1656"/>
                  <a:pt x="2706" y="1559"/>
                  <a:pt x="2681" y="1406"/>
                </a:cubicBezTo>
                <a:lnTo>
                  <a:pt x="24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20"/>
          <p:cNvSpPr/>
          <p:nvPr/>
        </p:nvSpPr>
        <p:spPr>
          <a:xfrm>
            <a:off x="442472" y="319749"/>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0"/>
          <p:cNvSpPr/>
          <p:nvPr/>
        </p:nvSpPr>
        <p:spPr>
          <a:xfrm>
            <a:off x="7266550" y="15519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3" name="Google Shape;583;p20"/>
          <p:cNvGrpSpPr/>
          <p:nvPr/>
        </p:nvGrpSpPr>
        <p:grpSpPr>
          <a:xfrm flipH="1" rot="10800000">
            <a:off x="8141692" y="-652857"/>
            <a:ext cx="1378341" cy="1914961"/>
            <a:chOff x="229976" y="2315872"/>
            <a:chExt cx="1378341" cy="1914961"/>
          </a:xfrm>
        </p:grpSpPr>
        <p:grpSp>
          <p:nvGrpSpPr>
            <p:cNvPr id="584" name="Google Shape;584;p20"/>
            <p:cNvGrpSpPr/>
            <p:nvPr/>
          </p:nvGrpSpPr>
          <p:grpSpPr>
            <a:xfrm>
              <a:off x="229976" y="2315872"/>
              <a:ext cx="1378341" cy="1914961"/>
              <a:chOff x="229976" y="2315872"/>
              <a:chExt cx="1378341" cy="1914961"/>
            </a:xfrm>
          </p:grpSpPr>
          <p:grpSp>
            <p:nvGrpSpPr>
              <p:cNvPr id="585" name="Google Shape;585;p20"/>
              <p:cNvGrpSpPr/>
              <p:nvPr/>
            </p:nvGrpSpPr>
            <p:grpSpPr>
              <a:xfrm>
                <a:off x="229976" y="2315872"/>
                <a:ext cx="1378341" cy="1914961"/>
                <a:chOff x="229976" y="2315872"/>
                <a:chExt cx="1378341" cy="1914961"/>
              </a:xfrm>
            </p:grpSpPr>
            <p:sp>
              <p:nvSpPr>
                <p:cNvPr id="586" name="Google Shape;586;p20"/>
                <p:cNvSpPr/>
                <p:nvPr/>
              </p:nvSpPr>
              <p:spPr>
                <a:xfrm>
                  <a:off x="786575" y="2646501"/>
                  <a:ext cx="357298" cy="1584332"/>
                </a:xfrm>
                <a:custGeom>
                  <a:rect b="b" l="l" r="r" t="t"/>
                  <a:pathLst>
                    <a:path extrusionOk="0" h="21027" w="4742">
                      <a:moveTo>
                        <a:pt x="127" y="0"/>
                      </a:moveTo>
                      <a:cubicBezTo>
                        <a:pt x="108" y="0"/>
                        <a:pt x="89" y="6"/>
                        <a:pt x="70" y="19"/>
                      </a:cubicBezTo>
                      <a:cubicBezTo>
                        <a:pt x="18" y="45"/>
                        <a:pt x="0" y="115"/>
                        <a:pt x="26" y="167"/>
                      </a:cubicBezTo>
                      <a:cubicBezTo>
                        <a:pt x="44" y="185"/>
                        <a:pt x="1327" y="2359"/>
                        <a:pt x="2428" y="5991"/>
                      </a:cubicBezTo>
                      <a:cubicBezTo>
                        <a:pt x="3449" y="9335"/>
                        <a:pt x="4523" y="14635"/>
                        <a:pt x="3842" y="20913"/>
                      </a:cubicBezTo>
                      <a:cubicBezTo>
                        <a:pt x="3833" y="20974"/>
                        <a:pt x="3877" y="21027"/>
                        <a:pt x="3938" y="21027"/>
                      </a:cubicBezTo>
                      <a:lnTo>
                        <a:pt x="3947" y="21027"/>
                      </a:lnTo>
                      <a:cubicBezTo>
                        <a:pt x="4008" y="21027"/>
                        <a:pt x="4052" y="20992"/>
                        <a:pt x="4060" y="20931"/>
                      </a:cubicBezTo>
                      <a:cubicBezTo>
                        <a:pt x="4741" y="14627"/>
                        <a:pt x="3667" y="9283"/>
                        <a:pt x="2637" y="5912"/>
                      </a:cubicBezTo>
                      <a:cubicBezTo>
                        <a:pt x="1519" y="2263"/>
                        <a:pt x="227" y="80"/>
                        <a:pt x="218" y="54"/>
                      </a:cubicBezTo>
                      <a:cubicBezTo>
                        <a:pt x="196" y="20"/>
                        <a:pt x="162" y="0"/>
                        <a:pt x="1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0"/>
                <p:cNvSpPr/>
                <p:nvPr/>
              </p:nvSpPr>
              <p:spPr>
                <a:xfrm>
                  <a:off x="534534" y="3390568"/>
                  <a:ext cx="573168" cy="422549"/>
                </a:xfrm>
                <a:custGeom>
                  <a:rect b="b" l="l" r="r" t="t"/>
                  <a:pathLst>
                    <a:path extrusionOk="0" h="5608" w="7607">
                      <a:moveTo>
                        <a:pt x="108" y="0"/>
                      </a:moveTo>
                      <a:cubicBezTo>
                        <a:pt x="53" y="0"/>
                        <a:pt x="9" y="42"/>
                        <a:pt x="1" y="98"/>
                      </a:cubicBezTo>
                      <a:cubicBezTo>
                        <a:pt x="1" y="159"/>
                        <a:pt x="45" y="211"/>
                        <a:pt x="106" y="220"/>
                      </a:cubicBezTo>
                      <a:cubicBezTo>
                        <a:pt x="158" y="220"/>
                        <a:pt x="5362" y="814"/>
                        <a:pt x="7379" y="5546"/>
                      </a:cubicBezTo>
                      <a:cubicBezTo>
                        <a:pt x="7397" y="5581"/>
                        <a:pt x="7440" y="5607"/>
                        <a:pt x="7484" y="5607"/>
                      </a:cubicBezTo>
                      <a:cubicBezTo>
                        <a:pt x="7493" y="5607"/>
                        <a:pt x="7510" y="5607"/>
                        <a:pt x="7528" y="5599"/>
                      </a:cubicBezTo>
                      <a:cubicBezTo>
                        <a:pt x="7580" y="5581"/>
                        <a:pt x="7606" y="5511"/>
                        <a:pt x="7580" y="5459"/>
                      </a:cubicBezTo>
                      <a:cubicBezTo>
                        <a:pt x="5519" y="604"/>
                        <a:pt x="176" y="2"/>
                        <a:pt x="123" y="2"/>
                      </a:cubicBezTo>
                      <a:cubicBezTo>
                        <a:pt x="118" y="1"/>
                        <a:pt x="113"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0"/>
                <p:cNvSpPr/>
                <p:nvPr/>
              </p:nvSpPr>
              <p:spPr>
                <a:xfrm>
                  <a:off x="1043136" y="2906529"/>
                  <a:ext cx="565182" cy="551996"/>
                </a:xfrm>
                <a:custGeom>
                  <a:rect b="b" l="l" r="r" t="t"/>
                  <a:pathLst>
                    <a:path extrusionOk="0" h="7326" w="7501">
                      <a:moveTo>
                        <a:pt x="5849" y="0"/>
                      </a:moveTo>
                      <a:cubicBezTo>
                        <a:pt x="5463" y="0"/>
                        <a:pt x="5039" y="150"/>
                        <a:pt x="4576" y="479"/>
                      </a:cubicBezTo>
                      <a:cubicBezTo>
                        <a:pt x="4358" y="637"/>
                        <a:pt x="4096" y="724"/>
                        <a:pt x="3825" y="733"/>
                      </a:cubicBezTo>
                      <a:cubicBezTo>
                        <a:pt x="3004" y="759"/>
                        <a:pt x="2410" y="1126"/>
                        <a:pt x="2009" y="1833"/>
                      </a:cubicBezTo>
                      <a:cubicBezTo>
                        <a:pt x="1878" y="2069"/>
                        <a:pt x="1677" y="2269"/>
                        <a:pt x="1424" y="2383"/>
                      </a:cubicBezTo>
                      <a:cubicBezTo>
                        <a:pt x="786" y="2654"/>
                        <a:pt x="324" y="3404"/>
                        <a:pt x="472" y="4260"/>
                      </a:cubicBezTo>
                      <a:cubicBezTo>
                        <a:pt x="516" y="4505"/>
                        <a:pt x="481" y="4749"/>
                        <a:pt x="376" y="4976"/>
                      </a:cubicBezTo>
                      <a:cubicBezTo>
                        <a:pt x="0" y="5841"/>
                        <a:pt x="830" y="6417"/>
                        <a:pt x="900" y="7316"/>
                      </a:cubicBezTo>
                      <a:cubicBezTo>
                        <a:pt x="964" y="7265"/>
                        <a:pt x="1066" y="7247"/>
                        <a:pt x="1193" y="7247"/>
                      </a:cubicBezTo>
                      <a:cubicBezTo>
                        <a:pt x="1463" y="7247"/>
                        <a:pt x="1847" y="7326"/>
                        <a:pt x="2222" y="7326"/>
                      </a:cubicBezTo>
                      <a:cubicBezTo>
                        <a:pt x="2539" y="7326"/>
                        <a:pt x="2850" y="7270"/>
                        <a:pt x="3083" y="7063"/>
                      </a:cubicBezTo>
                      <a:cubicBezTo>
                        <a:pt x="3275" y="6888"/>
                        <a:pt x="3519" y="6801"/>
                        <a:pt x="3781" y="6775"/>
                      </a:cubicBezTo>
                      <a:cubicBezTo>
                        <a:pt x="4340" y="6714"/>
                        <a:pt x="4916" y="6443"/>
                        <a:pt x="5152" y="5806"/>
                      </a:cubicBezTo>
                      <a:cubicBezTo>
                        <a:pt x="5239" y="5561"/>
                        <a:pt x="5379" y="5334"/>
                        <a:pt x="5571" y="5168"/>
                      </a:cubicBezTo>
                      <a:cubicBezTo>
                        <a:pt x="6121" y="4679"/>
                        <a:pt x="6296" y="4051"/>
                        <a:pt x="6348" y="3597"/>
                      </a:cubicBezTo>
                      <a:cubicBezTo>
                        <a:pt x="6383" y="3265"/>
                        <a:pt x="6540" y="2950"/>
                        <a:pt x="6776" y="2715"/>
                      </a:cubicBezTo>
                      <a:cubicBezTo>
                        <a:pt x="6916" y="2575"/>
                        <a:pt x="7056" y="2392"/>
                        <a:pt x="7169" y="2130"/>
                      </a:cubicBezTo>
                      <a:cubicBezTo>
                        <a:pt x="7475" y="1422"/>
                        <a:pt x="7501" y="401"/>
                        <a:pt x="7501" y="401"/>
                      </a:cubicBezTo>
                      <a:cubicBezTo>
                        <a:pt x="7501" y="401"/>
                        <a:pt x="7012" y="357"/>
                        <a:pt x="6409" y="113"/>
                      </a:cubicBezTo>
                      <a:cubicBezTo>
                        <a:pt x="6233" y="39"/>
                        <a:pt x="6046" y="0"/>
                        <a:pt x="58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0"/>
                <p:cNvSpPr/>
                <p:nvPr/>
              </p:nvSpPr>
              <p:spPr>
                <a:xfrm>
                  <a:off x="1068151" y="2948272"/>
                  <a:ext cx="512589" cy="614836"/>
                </a:xfrm>
                <a:custGeom>
                  <a:rect b="b" l="l" r="r" t="t"/>
                  <a:pathLst>
                    <a:path extrusionOk="0" h="8160" w="6803">
                      <a:moveTo>
                        <a:pt x="6671" y="1"/>
                      </a:moveTo>
                      <a:cubicBezTo>
                        <a:pt x="6653" y="1"/>
                        <a:pt x="6635" y="5"/>
                        <a:pt x="6619" y="13"/>
                      </a:cubicBezTo>
                      <a:cubicBezTo>
                        <a:pt x="3222" y="1907"/>
                        <a:pt x="542" y="5645"/>
                        <a:pt x="9" y="8028"/>
                      </a:cubicBezTo>
                      <a:cubicBezTo>
                        <a:pt x="0" y="8089"/>
                        <a:pt x="35" y="8142"/>
                        <a:pt x="96" y="8159"/>
                      </a:cubicBezTo>
                      <a:lnTo>
                        <a:pt x="114" y="8159"/>
                      </a:lnTo>
                      <a:cubicBezTo>
                        <a:pt x="166" y="8159"/>
                        <a:pt x="210" y="8124"/>
                        <a:pt x="219" y="8072"/>
                      </a:cubicBezTo>
                      <a:cubicBezTo>
                        <a:pt x="742" y="5741"/>
                        <a:pt x="3379" y="2065"/>
                        <a:pt x="6724" y="205"/>
                      </a:cubicBezTo>
                      <a:cubicBezTo>
                        <a:pt x="6776" y="179"/>
                        <a:pt x="6802" y="109"/>
                        <a:pt x="6767" y="56"/>
                      </a:cubicBezTo>
                      <a:cubicBezTo>
                        <a:pt x="6749" y="20"/>
                        <a:pt x="6710" y="1"/>
                        <a:pt x="66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0"/>
                <p:cNvSpPr/>
                <p:nvPr/>
              </p:nvSpPr>
              <p:spPr>
                <a:xfrm>
                  <a:off x="396421" y="3569822"/>
                  <a:ext cx="544160" cy="445228"/>
                </a:xfrm>
                <a:custGeom>
                  <a:rect b="b" l="l" r="r" t="t"/>
                  <a:pathLst>
                    <a:path extrusionOk="0" h="5909" w="7222">
                      <a:moveTo>
                        <a:pt x="5087" y="0"/>
                      </a:moveTo>
                      <a:cubicBezTo>
                        <a:pt x="4485" y="0"/>
                        <a:pt x="3986" y="204"/>
                        <a:pt x="3641" y="513"/>
                      </a:cubicBezTo>
                      <a:cubicBezTo>
                        <a:pt x="3484" y="652"/>
                        <a:pt x="3301" y="749"/>
                        <a:pt x="3091" y="783"/>
                      </a:cubicBezTo>
                      <a:cubicBezTo>
                        <a:pt x="2559" y="879"/>
                        <a:pt x="2052" y="1115"/>
                        <a:pt x="1703" y="1683"/>
                      </a:cubicBezTo>
                      <a:cubicBezTo>
                        <a:pt x="1598" y="1866"/>
                        <a:pt x="1432" y="2015"/>
                        <a:pt x="1240" y="2102"/>
                      </a:cubicBezTo>
                      <a:cubicBezTo>
                        <a:pt x="734" y="2346"/>
                        <a:pt x="472" y="2748"/>
                        <a:pt x="498" y="3403"/>
                      </a:cubicBezTo>
                      <a:cubicBezTo>
                        <a:pt x="507" y="3621"/>
                        <a:pt x="446" y="3822"/>
                        <a:pt x="332" y="4005"/>
                      </a:cubicBezTo>
                      <a:cubicBezTo>
                        <a:pt x="70" y="4407"/>
                        <a:pt x="0" y="5027"/>
                        <a:pt x="245" y="5909"/>
                      </a:cubicBezTo>
                      <a:cubicBezTo>
                        <a:pt x="777" y="5350"/>
                        <a:pt x="1633" y="5726"/>
                        <a:pt x="2279" y="5010"/>
                      </a:cubicBezTo>
                      <a:cubicBezTo>
                        <a:pt x="2480" y="4783"/>
                        <a:pt x="2760" y="4634"/>
                        <a:pt x="3065" y="4634"/>
                      </a:cubicBezTo>
                      <a:cubicBezTo>
                        <a:pt x="3537" y="4634"/>
                        <a:pt x="3964" y="4494"/>
                        <a:pt x="4453" y="4075"/>
                      </a:cubicBezTo>
                      <a:cubicBezTo>
                        <a:pt x="4637" y="3918"/>
                        <a:pt x="4864" y="3813"/>
                        <a:pt x="5108" y="3787"/>
                      </a:cubicBezTo>
                      <a:cubicBezTo>
                        <a:pt x="5798" y="3691"/>
                        <a:pt x="6095" y="3324"/>
                        <a:pt x="6226" y="3036"/>
                      </a:cubicBezTo>
                      <a:cubicBezTo>
                        <a:pt x="6322" y="2818"/>
                        <a:pt x="6470" y="2626"/>
                        <a:pt x="6663" y="2495"/>
                      </a:cubicBezTo>
                      <a:cubicBezTo>
                        <a:pt x="6802" y="2408"/>
                        <a:pt x="6951" y="2268"/>
                        <a:pt x="7038" y="2067"/>
                      </a:cubicBezTo>
                      <a:cubicBezTo>
                        <a:pt x="7221" y="1622"/>
                        <a:pt x="6942" y="932"/>
                        <a:pt x="7038" y="635"/>
                      </a:cubicBezTo>
                      <a:cubicBezTo>
                        <a:pt x="6323" y="184"/>
                        <a:pt x="5658" y="0"/>
                        <a:pt x="5087" y="0"/>
                      </a:cubicBezTo>
                      <a:close/>
                    </a:path>
                  </a:pathLst>
                </a:custGeom>
                <a:solidFill>
                  <a:srgbClr val="516B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0"/>
                <p:cNvSpPr/>
                <p:nvPr/>
              </p:nvSpPr>
              <p:spPr>
                <a:xfrm>
                  <a:off x="424676" y="3609380"/>
                  <a:ext cx="566538" cy="364908"/>
                </a:xfrm>
                <a:custGeom>
                  <a:rect b="b" l="l" r="r" t="t"/>
                  <a:pathLst>
                    <a:path extrusionOk="0" h="4843" w="7519">
                      <a:moveTo>
                        <a:pt x="6678" y="0"/>
                      </a:moveTo>
                      <a:cubicBezTo>
                        <a:pt x="4368" y="0"/>
                        <a:pt x="1228" y="2135"/>
                        <a:pt x="27" y="4685"/>
                      </a:cubicBezTo>
                      <a:cubicBezTo>
                        <a:pt x="1" y="4738"/>
                        <a:pt x="27" y="4808"/>
                        <a:pt x="79" y="4834"/>
                      </a:cubicBezTo>
                      <a:cubicBezTo>
                        <a:pt x="97" y="4843"/>
                        <a:pt x="114" y="4843"/>
                        <a:pt x="123" y="4843"/>
                      </a:cubicBezTo>
                      <a:cubicBezTo>
                        <a:pt x="167" y="4843"/>
                        <a:pt x="202" y="4816"/>
                        <a:pt x="228" y="4781"/>
                      </a:cubicBezTo>
                      <a:cubicBezTo>
                        <a:pt x="1396" y="2296"/>
                        <a:pt x="4423" y="219"/>
                        <a:pt x="6647" y="219"/>
                      </a:cubicBezTo>
                      <a:cubicBezTo>
                        <a:pt x="6900" y="219"/>
                        <a:pt x="7142" y="246"/>
                        <a:pt x="7370" y="302"/>
                      </a:cubicBezTo>
                      <a:cubicBezTo>
                        <a:pt x="7377" y="303"/>
                        <a:pt x="7383" y="303"/>
                        <a:pt x="7389" y="303"/>
                      </a:cubicBezTo>
                      <a:cubicBezTo>
                        <a:pt x="7442" y="303"/>
                        <a:pt x="7486" y="270"/>
                        <a:pt x="7501" y="215"/>
                      </a:cubicBezTo>
                      <a:cubicBezTo>
                        <a:pt x="7519" y="162"/>
                        <a:pt x="7484" y="101"/>
                        <a:pt x="7423" y="84"/>
                      </a:cubicBezTo>
                      <a:cubicBezTo>
                        <a:pt x="7188" y="27"/>
                        <a:pt x="6938" y="0"/>
                        <a:pt x="66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0"/>
                <p:cNvSpPr/>
                <p:nvPr/>
              </p:nvSpPr>
              <p:spPr>
                <a:xfrm>
                  <a:off x="268103" y="2892288"/>
                  <a:ext cx="731700" cy="485313"/>
                </a:xfrm>
                <a:custGeom>
                  <a:rect b="b" l="l" r="r" t="t"/>
                  <a:pathLst>
                    <a:path extrusionOk="0" h="6441" w="9711">
                      <a:moveTo>
                        <a:pt x="2417" y="1"/>
                      </a:moveTo>
                      <a:cubicBezTo>
                        <a:pt x="1956" y="1"/>
                        <a:pt x="1562" y="157"/>
                        <a:pt x="1302" y="258"/>
                      </a:cubicBezTo>
                      <a:cubicBezTo>
                        <a:pt x="656" y="502"/>
                        <a:pt x="1" y="712"/>
                        <a:pt x="1" y="712"/>
                      </a:cubicBezTo>
                      <a:cubicBezTo>
                        <a:pt x="1" y="712"/>
                        <a:pt x="420" y="983"/>
                        <a:pt x="673" y="1515"/>
                      </a:cubicBezTo>
                      <a:cubicBezTo>
                        <a:pt x="865" y="1926"/>
                        <a:pt x="1066" y="2423"/>
                        <a:pt x="1730" y="2659"/>
                      </a:cubicBezTo>
                      <a:cubicBezTo>
                        <a:pt x="2149" y="2808"/>
                        <a:pt x="2480" y="3139"/>
                        <a:pt x="2664" y="3550"/>
                      </a:cubicBezTo>
                      <a:cubicBezTo>
                        <a:pt x="3013" y="4292"/>
                        <a:pt x="3485" y="4737"/>
                        <a:pt x="4323" y="4860"/>
                      </a:cubicBezTo>
                      <a:cubicBezTo>
                        <a:pt x="4777" y="4921"/>
                        <a:pt x="5179" y="5165"/>
                        <a:pt x="5467" y="5523"/>
                      </a:cubicBezTo>
                      <a:cubicBezTo>
                        <a:pt x="6009" y="6198"/>
                        <a:pt x="6707" y="6440"/>
                        <a:pt x="7362" y="6440"/>
                      </a:cubicBezTo>
                      <a:cubicBezTo>
                        <a:pt x="7528" y="6440"/>
                        <a:pt x="7692" y="6425"/>
                        <a:pt x="7850" y="6396"/>
                      </a:cubicBezTo>
                      <a:cubicBezTo>
                        <a:pt x="8526" y="6277"/>
                        <a:pt x="8960" y="6159"/>
                        <a:pt x="9315" y="6159"/>
                      </a:cubicBezTo>
                      <a:cubicBezTo>
                        <a:pt x="9456" y="6159"/>
                        <a:pt x="9584" y="6177"/>
                        <a:pt x="9710" y="6222"/>
                      </a:cubicBezTo>
                      <a:cubicBezTo>
                        <a:pt x="9343" y="5087"/>
                        <a:pt x="9527" y="4039"/>
                        <a:pt x="8671" y="3305"/>
                      </a:cubicBezTo>
                      <a:cubicBezTo>
                        <a:pt x="8392" y="3061"/>
                        <a:pt x="8182" y="2755"/>
                        <a:pt x="8051" y="2406"/>
                      </a:cubicBezTo>
                      <a:cubicBezTo>
                        <a:pt x="7842" y="1803"/>
                        <a:pt x="7370" y="1480"/>
                        <a:pt x="6925" y="1384"/>
                      </a:cubicBezTo>
                      <a:cubicBezTo>
                        <a:pt x="6680" y="1332"/>
                        <a:pt x="6453" y="1218"/>
                        <a:pt x="6279" y="1035"/>
                      </a:cubicBezTo>
                      <a:cubicBezTo>
                        <a:pt x="5847" y="569"/>
                        <a:pt x="5344" y="402"/>
                        <a:pt x="4813" y="402"/>
                      </a:cubicBezTo>
                      <a:cubicBezTo>
                        <a:pt x="4677" y="402"/>
                        <a:pt x="4540" y="413"/>
                        <a:pt x="4401" y="433"/>
                      </a:cubicBezTo>
                      <a:cubicBezTo>
                        <a:pt x="4321" y="445"/>
                        <a:pt x="4239" y="451"/>
                        <a:pt x="4158" y="451"/>
                      </a:cubicBezTo>
                      <a:cubicBezTo>
                        <a:pt x="3886" y="451"/>
                        <a:pt x="3613" y="384"/>
                        <a:pt x="3371" y="249"/>
                      </a:cubicBezTo>
                      <a:cubicBezTo>
                        <a:pt x="3037" y="65"/>
                        <a:pt x="2713" y="1"/>
                        <a:pt x="24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0"/>
                <p:cNvSpPr/>
                <p:nvPr/>
              </p:nvSpPr>
              <p:spPr>
                <a:xfrm>
                  <a:off x="319415" y="2942546"/>
                  <a:ext cx="752722" cy="524494"/>
                </a:xfrm>
                <a:custGeom>
                  <a:rect b="b" l="l" r="r" t="t"/>
                  <a:pathLst>
                    <a:path extrusionOk="0" h="6961" w="9990">
                      <a:moveTo>
                        <a:pt x="125" y="0"/>
                      </a:moveTo>
                      <a:cubicBezTo>
                        <a:pt x="71" y="0"/>
                        <a:pt x="26" y="41"/>
                        <a:pt x="18" y="89"/>
                      </a:cubicBezTo>
                      <a:cubicBezTo>
                        <a:pt x="1" y="150"/>
                        <a:pt x="44" y="211"/>
                        <a:pt x="106" y="220"/>
                      </a:cubicBezTo>
                      <a:cubicBezTo>
                        <a:pt x="2699" y="709"/>
                        <a:pt x="7623" y="2944"/>
                        <a:pt x="9771" y="6899"/>
                      </a:cubicBezTo>
                      <a:cubicBezTo>
                        <a:pt x="9789" y="6934"/>
                        <a:pt x="9824" y="6952"/>
                        <a:pt x="9867" y="6952"/>
                      </a:cubicBezTo>
                      <a:lnTo>
                        <a:pt x="9867" y="6960"/>
                      </a:lnTo>
                      <a:cubicBezTo>
                        <a:pt x="9885" y="6960"/>
                        <a:pt x="9902" y="6952"/>
                        <a:pt x="9920" y="6943"/>
                      </a:cubicBezTo>
                      <a:cubicBezTo>
                        <a:pt x="9972" y="6917"/>
                        <a:pt x="9990" y="6847"/>
                        <a:pt x="9963" y="6795"/>
                      </a:cubicBezTo>
                      <a:cubicBezTo>
                        <a:pt x="7781" y="2778"/>
                        <a:pt x="2777" y="499"/>
                        <a:pt x="140" y="1"/>
                      </a:cubicBezTo>
                      <a:cubicBezTo>
                        <a:pt x="135" y="1"/>
                        <a:pt x="130" y="0"/>
                        <a:pt x="1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0"/>
                <p:cNvSpPr/>
                <p:nvPr/>
              </p:nvSpPr>
              <p:spPr>
                <a:xfrm>
                  <a:off x="833893" y="3664987"/>
                  <a:ext cx="8665" cy="107295"/>
                </a:xfrm>
                <a:custGeom>
                  <a:rect b="b" l="l" r="r" t="t"/>
                  <a:pathLst>
                    <a:path extrusionOk="0" h="1424" w="115">
                      <a:moveTo>
                        <a:pt x="53" y="1"/>
                      </a:moveTo>
                      <a:cubicBezTo>
                        <a:pt x="27" y="1"/>
                        <a:pt x="1" y="27"/>
                        <a:pt x="1" y="53"/>
                      </a:cubicBezTo>
                      <a:lnTo>
                        <a:pt x="1" y="1372"/>
                      </a:lnTo>
                      <a:cubicBezTo>
                        <a:pt x="1" y="1406"/>
                        <a:pt x="27" y="1424"/>
                        <a:pt x="53" y="1424"/>
                      </a:cubicBezTo>
                      <a:cubicBezTo>
                        <a:pt x="88" y="1424"/>
                        <a:pt x="114" y="1406"/>
                        <a:pt x="114" y="1372"/>
                      </a:cubicBezTo>
                      <a:lnTo>
                        <a:pt x="114" y="53"/>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0"/>
                <p:cNvSpPr/>
                <p:nvPr/>
              </p:nvSpPr>
              <p:spPr>
                <a:xfrm>
                  <a:off x="754325" y="3701154"/>
                  <a:ext cx="8590" cy="107973"/>
                </a:xfrm>
                <a:custGeom>
                  <a:rect b="b" l="l" r="r" t="t"/>
                  <a:pathLst>
                    <a:path extrusionOk="0" h="1433" w="114">
                      <a:moveTo>
                        <a:pt x="53" y="1"/>
                      </a:moveTo>
                      <a:cubicBezTo>
                        <a:pt x="27" y="1"/>
                        <a:pt x="0" y="27"/>
                        <a:pt x="0" y="62"/>
                      </a:cubicBezTo>
                      <a:lnTo>
                        <a:pt x="0" y="1381"/>
                      </a:lnTo>
                      <a:cubicBezTo>
                        <a:pt x="0" y="1407"/>
                        <a:pt x="27" y="1433"/>
                        <a:pt x="53" y="1433"/>
                      </a:cubicBezTo>
                      <a:cubicBezTo>
                        <a:pt x="88" y="1433"/>
                        <a:pt x="114" y="1407"/>
                        <a:pt x="114" y="1381"/>
                      </a:cubicBezTo>
                      <a:lnTo>
                        <a:pt x="114" y="62"/>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0"/>
                <p:cNvSpPr/>
                <p:nvPr/>
              </p:nvSpPr>
              <p:spPr>
                <a:xfrm>
                  <a:off x="674682" y="3747870"/>
                  <a:ext cx="8665" cy="98102"/>
                </a:xfrm>
                <a:custGeom>
                  <a:rect b="b" l="l" r="r" t="t"/>
                  <a:pathLst>
                    <a:path extrusionOk="0" h="1302" w="115">
                      <a:moveTo>
                        <a:pt x="62" y="1"/>
                      </a:moveTo>
                      <a:cubicBezTo>
                        <a:pt x="27" y="1"/>
                        <a:pt x="1" y="27"/>
                        <a:pt x="1" y="62"/>
                      </a:cubicBezTo>
                      <a:lnTo>
                        <a:pt x="1" y="1249"/>
                      </a:lnTo>
                      <a:cubicBezTo>
                        <a:pt x="1" y="1276"/>
                        <a:pt x="27" y="1302"/>
                        <a:pt x="62" y="1302"/>
                      </a:cubicBezTo>
                      <a:cubicBezTo>
                        <a:pt x="88" y="1302"/>
                        <a:pt x="114" y="1276"/>
                        <a:pt x="114" y="1249"/>
                      </a:cubicBezTo>
                      <a:lnTo>
                        <a:pt x="114" y="62"/>
                      </a:lnTo>
                      <a:cubicBezTo>
                        <a:pt x="114" y="27"/>
                        <a:pt x="88" y="1"/>
                        <a:pt x="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0"/>
                <p:cNvSpPr/>
                <p:nvPr/>
              </p:nvSpPr>
              <p:spPr>
                <a:xfrm>
                  <a:off x="595114" y="3804457"/>
                  <a:ext cx="8590" cy="78361"/>
                </a:xfrm>
                <a:custGeom>
                  <a:rect b="b" l="l" r="r" t="t"/>
                  <a:pathLst>
                    <a:path extrusionOk="0" h="1040" w="114">
                      <a:moveTo>
                        <a:pt x="61" y="1"/>
                      </a:moveTo>
                      <a:cubicBezTo>
                        <a:pt x="26" y="1"/>
                        <a:pt x="0" y="27"/>
                        <a:pt x="0" y="62"/>
                      </a:cubicBezTo>
                      <a:lnTo>
                        <a:pt x="0" y="979"/>
                      </a:lnTo>
                      <a:cubicBezTo>
                        <a:pt x="0" y="1014"/>
                        <a:pt x="26" y="1040"/>
                        <a:pt x="61" y="1040"/>
                      </a:cubicBezTo>
                      <a:cubicBezTo>
                        <a:pt x="88" y="1040"/>
                        <a:pt x="114" y="1014"/>
                        <a:pt x="114" y="979"/>
                      </a:cubicBezTo>
                      <a:lnTo>
                        <a:pt x="114" y="62"/>
                      </a:lnTo>
                      <a:cubicBezTo>
                        <a:pt x="114" y="27"/>
                        <a:pt x="88"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0"/>
                <p:cNvSpPr/>
                <p:nvPr/>
              </p:nvSpPr>
              <p:spPr>
                <a:xfrm>
                  <a:off x="516149" y="3883422"/>
                  <a:ext cx="7987" cy="52743"/>
                </a:xfrm>
                <a:custGeom>
                  <a:rect b="b" l="l" r="r" t="t"/>
                  <a:pathLst>
                    <a:path extrusionOk="0" h="700" w="106">
                      <a:moveTo>
                        <a:pt x="53" y="1"/>
                      </a:moveTo>
                      <a:cubicBezTo>
                        <a:pt x="18" y="1"/>
                        <a:pt x="0" y="27"/>
                        <a:pt x="0" y="53"/>
                      </a:cubicBezTo>
                      <a:lnTo>
                        <a:pt x="0" y="647"/>
                      </a:lnTo>
                      <a:cubicBezTo>
                        <a:pt x="0" y="682"/>
                        <a:pt x="18" y="699"/>
                        <a:pt x="53" y="699"/>
                      </a:cubicBezTo>
                      <a:cubicBezTo>
                        <a:pt x="79" y="699"/>
                        <a:pt x="105" y="682"/>
                        <a:pt x="105" y="647"/>
                      </a:cubicBezTo>
                      <a:lnTo>
                        <a:pt x="105" y="53"/>
                      </a:lnTo>
                      <a:cubicBezTo>
                        <a:pt x="105" y="27"/>
                        <a:pt x="79"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0"/>
                <p:cNvSpPr/>
                <p:nvPr/>
              </p:nvSpPr>
              <p:spPr>
                <a:xfrm>
                  <a:off x="614856" y="3641930"/>
                  <a:ext cx="48750" cy="34358"/>
                </a:xfrm>
                <a:custGeom>
                  <a:rect b="b" l="l" r="r" t="t"/>
                  <a:pathLst>
                    <a:path extrusionOk="0" h="456" w="647">
                      <a:moveTo>
                        <a:pt x="66" y="1"/>
                      </a:moveTo>
                      <a:cubicBezTo>
                        <a:pt x="48" y="1"/>
                        <a:pt x="29" y="10"/>
                        <a:pt x="18" y="27"/>
                      </a:cubicBezTo>
                      <a:cubicBezTo>
                        <a:pt x="0" y="53"/>
                        <a:pt x="9" y="80"/>
                        <a:pt x="35" y="97"/>
                      </a:cubicBezTo>
                      <a:lnTo>
                        <a:pt x="559" y="446"/>
                      </a:lnTo>
                      <a:cubicBezTo>
                        <a:pt x="568" y="455"/>
                        <a:pt x="577" y="455"/>
                        <a:pt x="585" y="455"/>
                      </a:cubicBezTo>
                      <a:cubicBezTo>
                        <a:pt x="603" y="455"/>
                        <a:pt x="620" y="446"/>
                        <a:pt x="638" y="429"/>
                      </a:cubicBezTo>
                      <a:cubicBezTo>
                        <a:pt x="646" y="411"/>
                        <a:pt x="646" y="377"/>
                        <a:pt x="620" y="359"/>
                      </a:cubicBezTo>
                      <a:lnTo>
                        <a:pt x="96" y="10"/>
                      </a:lnTo>
                      <a:cubicBezTo>
                        <a:pt x="87" y="4"/>
                        <a:pt x="77"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0"/>
                <p:cNvSpPr/>
                <p:nvPr/>
              </p:nvSpPr>
              <p:spPr>
                <a:xfrm>
                  <a:off x="543802" y="3698969"/>
                  <a:ext cx="40160" cy="28632"/>
                </a:xfrm>
                <a:custGeom>
                  <a:rect b="b" l="l" r="r" t="t"/>
                  <a:pathLst>
                    <a:path extrusionOk="0" h="380" w="533">
                      <a:moveTo>
                        <a:pt x="58" y="0"/>
                      </a:moveTo>
                      <a:cubicBezTo>
                        <a:pt x="42" y="0"/>
                        <a:pt x="27" y="7"/>
                        <a:pt x="18" y="21"/>
                      </a:cubicBezTo>
                      <a:cubicBezTo>
                        <a:pt x="0" y="47"/>
                        <a:pt x="9" y="82"/>
                        <a:pt x="35" y="100"/>
                      </a:cubicBezTo>
                      <a:lnTo>
                        <a:pt x="446" y="370"/>
                      </a:lnTo>
                      <a:cubicBezTo>
                        <a:pt x="454" y="379"/>
                        <a:pt x="463" y="379"/>
                        <a:pt x="472" y="379"/>
                      </a:cubicBezTo>
                      <a:cubicBezTo>
                        <a:pt x="489" y="379"/>
                        <a:pt x="507" y="370"/>
                        <a:pt x="515" y="353"/>
                      </a:cubicBezTo>
                      <a:cubicBezTo>
                        <a:pt x="533" y="327"/>
                        <a:pt x="533" y="301"/>
                        <a:pt x="507" y="283"/>
                      </a:cubicBezTo>
                      <a:lnTo>
                        <a:pt x="96" y="12"/>
                      </a:lnTo>
                      <a:cubicBezTo>
                        <a:pt x="84" y="5"/>
                        <a:pt x="71" y="0"/>
                        <a:pt x="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0"/>
                <p:cNvSpPr/>
                <p:nvPr/>
              </p:nvSpPr>
              <p:spPr>
                <a:xfrm>
                  <a:off x="468152" y="3762337"/>
                  <a:ext cx="38201" cy="27728"/>
                </a:xfrm>
                <a:custGeom>
                  <a:rect b="b" l="l" r="r" t="t"/>
                  <a:pathLst>
                    <a:path extrusionOk="0" h="368" w="507">
                      <a:moveTo>
                        <a:pt x="58" y="1"/>
                      </a:moveTo>
                      <a:cubicBezTo>
                        <a:pt x="40" y="1"/>
                        <a:pt x="23" y="10"/>
                        <a:pt x="18" y="27"/>
                      </a:cubicBezTo>
                      <a:cubicBezTo>
                        <a:pt x="0" y="53"/>
                        <a:pt x="0" y="88"/>
                        <a:pt x="26" y="106"/>
                      </a:cubicBezTo>
                      <a:lnTo>
                        <a:pt x="419" y="359"/>
                      </a:lnTo>
                      <a:cubicBezTo>
                        <a:pt x="428" y="368"/>
                        <a:pt x="437" y="368"/>
                        <a:pt x="445" y="368"/>
                      </a:cubicBezTo>
                      <a:cubicBezTo>
                        <a:pt x="463" y="368"/>
                        <a:pt x="480" y="359"/>
                        <a:pt x="489" y="341"/>
                      </a:cubicBezTo>
                      <a:cubicBezTo>
                        <a:pt x="507" y="315"/>
                        <a:pt x="498" y="280"/>
                        <a:pt x="472" y="272"/>
                      </a:cubicBezTo>
                      <a:lnTo>
                        <a:pt x="87" y="10"/>
                      </a:lnTo>
                      <a:cubicBezTo>
                        <a:pt x="78" y="4"/>
                        <a:pt x="68"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0"/>
                <p:cNvSpPr/>
                <p:nvPr/>
              </p:nvSpPr>
              <p:spPr>
                <a:xfrm>
                  <a:off x="576051" y="3161508"/>
                  <a:ext cx="154613" cy="47620"/>
                </a:xfrm>
                <a:custGeom>
                  <a:rect b="b" l="l" r="r" t="t"/>
                  <a:pathLst>
                    <a:path extrusionOk="0" h="632" w="2052">
                      <a:moveTo>
                        <a:pt x="1996" y="1"/>
                      </a:moveTo>
                      <a:cubicBezTo>
                        <a:pt x="1991" y="1"/>
                        <a:pt x="1987" y="2"/>
                        <a:pt x="1982" y="3"/>
                      </a:cubicBezTo>
                      <a:lnTo>
                        <a:pt x="44" y="518"/>
                      </a:lnTo>
                      <a:cubicBezTo>
                        <a:pt x="18" y="527"/>
                        <a:pt x="0" y="562"/>
                        <a:pt x="9" y="588"/>
                      </a:cubicBezTo>
                      <a:cubicBezTo>
                        <a:pt x="18" y="614"/>
                        <a:pt x="35" y="632"/>
                        <a:pt x="61" y="632"/>
                      </a:cubicBezTo>
                      <a:cubicBezTo>
                        <a:pt x="61" y="632"/>
                        <a:pt x="70" y="623"/>
                        <a:pt x="70" y="623"/>
                      </a:cubicBezTo>
                      <a:lnTo>
                        <a:pt x="2008" y="108"/>
                      </a:lnTo>
                      <a:cubicBezTo>
                        <a:pt x="2035" y="99"/>
                        <a:pt x="2052" y="73"/>
                        <a:pt x="2052" y="47"/>
                      </a:cubicBezTo>
                      <a:cubicBezTo>
                        <a:pt x="2045" y="18"/>
                        <a:pt x="2020" y="1"/>
                        <a:pt x="1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0"/>
                <p:cNvSpPr/>
                <p:nvPr/>
              </p:nvSpPr>
              <p:spPr>
                <a:xfrm>
                  <a:off x="508916" y="3107107"/>
                  <a:ext cx="135626" cy="42195"/>
                </a:xfrm>
                <a:custGeom>
                  <a:rect b="b" l="l" r="r" t="t"/>
                  <a:pathLst>
                    <a:path extrusionOk="0" h="560" w="1800">
                      <a:moveTo>
                        <a:pt x="1729" y="0"/>
                      </a:moveTo>
                      <a:lnTo>
                        <a:pt x="44" y="454"/>
                      </a:lnTo>
                      <a:cubicBezTo>
                        <a:pt x="18" y="463"/>
                        <a:pt x="0" y="489"/>
                        <a:pt x="9" y="524"/>
                      </a:cubicBezTo>
                      <a:cubicBezTo>
                        <a:pt x="18" y="542"/>
                        <a:pt x="35" y="559"/>
                        <a:pt x="62" y="559"/>
                      </a:cubicBezTo>
                      <a:lnTo>
                        <a:pt x="79" y="559"/>
                      </a:lnTo>
                      <a:lnTo>
                        <a:pt x="1755" y="105"/>
                      </a:lnTo>
                      <a:cubicBezTo>
                        <a:pt x="1782" y="105"/>
                        <a:pt x="1799" y="70"/>
                        <a:pt x="1790" y="44"/>
                      </a:cubicBezTo>
                      <a:cubicBezTo>
                        <a:pt x="1790" y="18"/>
                        <a:pt x="1755" y="0"/>
                        <a:pt x="1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20"/>
                <p:cNvSpPr/>
                <p:nvPr/>
              </p:nvSpPr>
              <p:spPr>
                <a:xfrm>
                  <a:off x="441780" y="3053007"/>
                  <a:ext cx="115884" cy="37071"/>
                </a:xfrm>
                <a:custGeom>
                  <a:rect b="b" l="l" r="r" t="t"/>
                  <a:pathLst>
                    <a:path extrusionOk="0" h="492" w="1538">
                      <a:moveTo>
                        <a:pt x="1476" y="0"/>
                      </a:moveTo>
                      <a:cubicBezTo>
                        <a:pt x="1471" y="0"/>
                        <a:pt x="1465" y="1"/>
                        <a:pt x="1459" y="2"/>
                      </a:cubicBezTo>
                      <a:lnTo>
                        <a:pt x="44" y="378"/>
                      </a:lnTo>
                      <a:cubicBezTo>
                        <a:pt x="18" y="386"/>
                        <a:pt x="1" y="421"/>
                        <a:pt x="10" y="448"/>
                      </a:cubicBezTo>
                      <a:cubicBezTo>
                        <a:pt x="18" y="474"/>
                        <a:pt x="36" y="491"/>
                        <a:pt x="62" y="491"/>
                      </a:cubicBezTo>
                      <a:cubicBezTo>
                        <a:pt x="62" y="491"/>
                        <a:pt x="71" y="483"/>
                        <a:pt x="71" y="483"/>
                      </a:cubicBezTo>
                      <a:lnTo>
                        <a:pt x="1485" y="107"/>
                      </a:lnTo>
                      <a:cubicBezTo>
                        <a:pt x="1520" y="98"/>
                        <a:pt x="1538" y="72"/>
                        <a:pt x="1529" y="46"/>
                      </a:cubicBezTo>
                      <a:cubicBezTo>
                        <a:pt x="1522" y="17"/>
                        <a:pt x="1502" y="0"/>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0"/>
                <p:cNvSpPr/>
                <p:nvPr/>
              </p:nvSpPr>
              <p:spPr>
                <a:xfrm>
                  <a:off x="374720" y="3005612"/>
                  <a:ext cx="69772" cy="24563"/>
                </a:xfrm>
                <a:custGeom>
                  <a:rect b="b" l="l" r="r" t="t"/>
                  <a:pathLst>
                    <a:path extrusionOk="0" h="326" w="926">
                      <a:moveTo>
                        <a:pt x="870" y="0"/>
                      </a:moveTo>
                      <a:cubicBezTo>
                        <a:pt x="865" y="0"/>
                        <a:pt x="861" y="1"/>
                        <a:pt x="856" y="3"/>
                      </a:cubicBezTo>
                      <a:lnTo>
                        <a:pt x="44" y="221"/>
                      </a:lnTo>
                      <a:cubicBezTo>
                        <a:pt x="18" y="230"/>
                        <a:pt x="0" y="256"/>
                        <a:pt x="9" y="282"/>
                      </a:cubicBezTo>
                      <a:cubicBezTo>
                        <a:pt x="9" y="308"/>
                        <a:pt x="35" y="326"/>
                        <a:pt x="61" y="326"/>
                      </a:cubicBezTo>
                      <a:lnTo>
                        <a:pt x="70" y="326"/>
                      </a:lnTo>
                      <a:lnTo>
                        <a:pt x="882" y="107"/>
                      </a:lnTo>
                      <a:cubicBezTo>
                        <a:pt x="908" y="99"/>
                        <a:pt x="926" y="72"/>
                        <a:pt x="926" y="38"/>
                      </a:cubicBezTo>
                      <a:cubicBezTo>
                        <a:pt x="919" y="16"/>
                        <a:pt x="894" y="0"/>
                        <a:pt x="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0"/>
                <p:cNvSpPr/>
                <p:nvPr/>
              </p:nvSpPr>
              <p:spPr>
                <a:xfrm>
                  <a:off x="229976" y="3133554"/>
                  <a:ext cx="517185" cy="504376"/>
                </a:xfrm>
                <a:custGeom>
                  <a:rect b="b" l="l" r="r" t="t"/>
                  <a:pathLst>
                    <a:path extrusionOk="0" h="6694" w="6864">
                      <a:moveTo>
                        <a:pt x="3099" y="1"/>
                      </a:moveTo>
                      <a:cubicBezTo>
                        <a:pt x="2901" y="1"/>
                        <a:pt x="2703" y="60"/>
                        <a:pt x="2532" y="182"/>
                      </a:cubicBezTo>
                      <a:cubicBezTo>
                        <a:pt x="2166" y="453"/>
                        <a:pt x="2043" y="933"/>
                        <a:pt x="2209" y="1352"/>
                      </a:cubicBezTo>
                      <a:cubicBezTo>
                        <a:pt x="2014" y="1128"/>
                        <a:pt x="1735" y="1002"/>
                        <a:pt x="1453" y="1002"/>
                      </a:cubicBezTo>
                      <a:cubicBezTo>
                        <a:pt x="1307" y="1002"/>
                        <a:pt x="1159" y="1036"/>
                        <a:pt x="1022" y="1107"/>
                      </a:cubicBezTo>
                      <a:cubicBezTo>
                        <a:pt x="620" y="1317"/>
                        <a:pt x="419" y="1771"/>
                        <a:pt x="524" y="2208"/>
                      </a:cubicBezTo>
                      <a:lnTo>
                        <a:pt x="542" y="2260"/>
                      </a:lnTo>
                      <a:cubicBezTo>
                        <a:pt x="603" y="2522"/>
                        <a:pt x="533" y="2801"/>
                        <a:pt x="358" y="3002"/>
                      </a:cubicBezTo>
                      <a:lnTo>
                        <a:pt x="323" y="3046"/>
                      </a:lnTo>
                      <a:cubicBezTo>
                        <a:pt x="26" y="3386"/>
                        <a:pt x="0" y="3884"/>
                        <a:pt x="271" y="4251"/>
                      </a:cubicBezTo>
                      <a:cubicBezTo>
                        <a:pt x="456" y="4510"/>
                        <a:pt x="754" y="4647"/>
                        <a:pt x="1057" y="4647"/>
                      </a:cubicBezTo>
                      <a:cubicBezTo>
                        <a:pt x="1184" y="4647"/>
                        <a:pt x="1311" y="4623"/>
                        <a:pt x="1432" y="4574"/>
                      </a:cubicBezTo>
                      <a:lnTo>
                        <a:pt x="1432" y="4574"/>
                      </a:lnTo>
                      <a:cubicBezTo>
                        <a:pt x="1100" y="4871"/>
                        <a:pt x="987" y="5351"/>
                        <a:pt x="1196" y="5753"/>
                      </a:cubicBezTo>
                      <a:cubicBezTo>
                        <a:pt x="1369" y="6091"/>
                        <a:pt x="1708" y="6287"/>
                        <a:pt x="2061" y="6287"/>
                      </a:cubicBezTo>
                      <a:cubicBezTo>
                        <a:pt x="2136" y="6287"/>
                        <a:pt x="2212" y="6278"/>
                        <a:pt x="2288" y="6259"/>
                      </a:cubicBezTo>
                      <a:lnTo>
                        <a:pt x="2340" y="6242"/>
                      </a:lnTo>
                      <a:cubicBezTo>
                        <a:pt x="2408" y="6226"/>
                        <a:pt x="2476" y="6219"/>
                        <a:pt x="2542" y="6219"/>
                      </a:cubicBezTo>
                      <a:cubicBezTo>
                        <a:pt x="2743" y="6219"/>
                        <a:pt x="2934" y="6287"/>
                        <a:pt x="3091" y="6425"/>
                      </a:cubicBezTo>
                      <a:lnTo>
                        <a:pt x="3135" y="6460"/>
                      </a:lnTo>
                      <a:cubicBezTo>
                        <a:pt x="3313" y="6614"/>
                        <a:pt x="3538" y="6693"/>
                        <a:pt x="3767" y="6693"/>
                      </a:cubicBezTo>
                      <a:cubicBezTo>
                        <a:pt x="3965" y="6693"/>
                        <a:pt x="4166" y="6634"/>
                        <a:pt x="4340" y="6512"/>
                      </a:cubicBezTo>
                      <a:cubicBezTo>
                        <a:pt x="4698" y="6250"/>
                        <a:pt x="4820" y="5761"/>
                        <a:pt x="4654" y="5342"/>
                      </a:cubicBezTo>
                      <a:lnTo>
                        <a:pt x="4654" y="5342"/>
                      </a:lnTo>
                      <a:cubicBezTo>
                        <a:pt x="4850" y="5566"/>
                        <a:pt x="5128" y="5692"/>
                        <a:pt x="5411" y="5692"/>
                      </a:cubicBezTo>
                      <a:cubicBezTo>
                        <a:pt x="5557" y="5692"/>
                        <a:pt x="5704" y="5658"/>
                        <a:pt x="5842" y="5587"/>
                      </a:cubicBezTo>
                      <a:cubicBezTo>
                        <a:pt x="6243" y="5377"/>
                        <a:pt x="6453" y="4923"/>
                        <a:pt x="6339" y="4487"/>
                      </a:cubicBezTo>
                      <a:lnTo>
                        <a:pt x="6331" y="4434"/>
                      </a:lnTo>
                      <a:cubicBezTo>
                        <a:pt x="6261" y="4172"/>
                        <a:pt x="6331" y="3893"/>
                        <a:pt x="6505" y="3692"/>
                      </a:cubicBezTo>
                      <a:lnTo>
                        <a:pt x="6540" y="3648"/>
                      </a:lnTo>
                      <a:cubicBezTo>
                        <a:pt x="6837" y="3308"/>
                        <a:pt x="6863" y="2810"/>
                        <a:pt x="6593" y="2443"/>
                      </a:cubicBezTo>
                      <a:cubicBezTo>
                        <a:pt x="6407" y="2184"/>
                        <a:pt x="6113" y="2051"/>
                        <a:pt x="5809" y="2051"/>
                      </a:cubicBezTo>
                      <a:cubicBezTo>
                        <a:pt x="5682" y="2051"/>
                        <a:pt x="5554" y="2074"/>
                        <a:pt x="5431" y="2120"/>
                      </a:cubicBezTo>
                      <a:cubicBezTo>
                        <a:pt x="5763" y="1832"/>
                        <a:pt x="5877" y="1343"/>
                        <a:pt x="5676" y="942"/>
                      </a:cubicBezTo>
                      <a:cubicBezTo>
                        <a:pt x="5503" y="604"/>
                        <a:pt x="5165" y="408"/>
                        <a:pt x="4807" y="408"/>
                      </a:cubicBezTo>
                      <a:cubicBezTo>
                        <a:pt x="4730" y="408"/>
                        <a:pt x="4653" y="417"/>
                        <a:pt x="4576" y="435"/>
                      </a:cubicBezTo>
                      <a:lnTo>
                        <a:pt x="4523" y="453"/>
                      </a:lnTo>
                      <a:cubicBezTo>
                        <a:pt x="4458" y="468"/>
                        <a:pt x="4391" y="476"/>
                        <a:pt x="4325" y="476"/>
                      </a:cubicBezTo>
                      <a:cubicBezTo>
                        <a:pt x="4126" y="476"/>
                        <a:pt x="3932" y="407"/>
                        <a:pt x="3781" y="269"/>
                      </a:cubicBezTo>
                      <a:lnTo>
                        <a:pt x="3737" y="234"/>
                      </a:lnTo>
                      <a:cubicBezTo>
                        <a:pt x="3555" y="80"/>
                        <a:pt x="3327" y="1"/>
                        <a:pt x="3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20"/>
                <p:cNvSpPr/>
                <p:nvPr/>
              </p:nvSpPr>
              <p:spPr>
                <a:xfrm>
                  <a:off x="345787" y="3296533"/>
                  <a:ext cx="286245" cy="178423"/>
                </a:xfrm>
                <a:custGeom>
                  <a:rect b="b" l="l" r="r" t="t"/>
                  <a:pathLst>
                    <a:path extrusionOk="0" h="2368" w="3799">
                      <a:moveTo>
                        <a:pt x="3732" y="1"/>
                      </a:moveTo>
                      <a:cubicBezTo>
                        <a:pt x="3722" y="1"/>
                        <a:pt x="3711" y="4"/>
                        <a:pt x="3702" y="10"/>
                      </a:cubicBezTo>
                      <a:lnTo>
                        <a:pt x="35" y="2262"/>
                      </a:lnTo>
                      <a:cubicBezTo>
                        <a:pt x="9" y="2280"/>
                        <a:pt x="0" y="2315"/>
                        <a:pt x="17" y="2341"/>
                      </a:cubicBezTo>
                      <a:cubicBezTo>
                        <a:pt x="26" y="2359"/>
                        <a:pt x="44" y="2367"/>
                        <a:pt x="61" y="2367"/>
                      </a:cubicBezTo>
                      <a:cubicBezTo>
                        <a:pt x="70" y="2367"/>
                        <a:pt x="87" y="2359"/>
                        <a:pt x="96" y="2359"/>
                      </a:cubicBezTo>
                      <a:lnTo>
                        <a:pt x="3763" y="106"/>
                      </a:lnTo>
                      <a:cubicBezTo>
                        <a:pt x="3790" y="88"/>
                        <a:pt x="3798" y="53"/>
                        <a:pt x="3781" y="27"/>
                      </a:cubicBezTo>
                      <a:cubicBezTo>
                        <a:pt x="3770" y="10"/>
                        <a:pt x="3751" y="1"/>
                        <a:pt x="3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0"/>
                <p:cNvSpPr/>
                <p:nvPr/>
              </p:nvSpPr>
              <p:spPr>
                <a:xfrm>
                  <a:off x="399058" y="3243262"/>
                  <a:ext cx="179026" cy="284964"/>
                </a:xfrm>
                <a:custGeom>
                  <a:rect b="b" l="l" r="r" t="t"/>
                  <a:pathLst>
                    <a:path extrusionOk="0" h="3782" w="2376">
                      <a:moveTo>
                        <a:pt x="65" y="0"/>
                      </a:moveTo>
                      <a:cubicBezTo>
                        <a:pt x="55" y="0"/>
                        <a:pt x="44" y="3"/>
                        <a:pt x="35" y="9"/>
                      </a:cubicBezTo>
                      <a:cubicBezTo>
                        <a:pt x="9" y="27"/>
                        <a:pt x="0" y="62"/>
                        <a:pt x="18" y="88"/>
                      </a:cubicBezTo>
                      <a:lnTo>
                        <a:pt x="2270" y="3755"/>
                      </a:lnTo>
                      <a:cubicBezTo>
                        <a:pt x="2279" y="3773"/>
                        <a:pt x="2297" y="3782"/>
                        <a:pt x="2314" y="3782"/>
                      </a:cubicBezTo>
                      <a:cubicBezTo>
                        <a:pt x="2323" y="3782"/>
                        <a:pt x="2332" y="3773"/>
                        <a:pt x="2340" y="3773"/>
                      </a:cubicBezTo>
                      <a:cubicBezTo>
                        <a:pt x="2367" y="3755"/>
                        <a:pt x="2375" y="3720"/>
                        <a:pt x="2367" y="3694"/>
                      </a:cubicBezTo>
                      <a:lnTo>
                        <a:pt x="114" y="27"/>
                      </a:lnTo>
                      <a:cubicBezTo>
                        <a:pt x="102" y="10"/>
                        <a:pt x="84" y="0"/>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0"/>
                <p:cNvSpPr/>
                <p:nvPr/>
              </p:nvSpPr>
              <p:spPr>
                <a:xfrm>
                  <a:off x="288522" y="3334584"/>
                  <a:ext cx="204644" cy="55456"/>
                </a:xfrm>
                <a:custGeom>
                  <a:rect b="b" l="l" r="r" t="t"/>
                  <a:pathLst>
                    <a:path extrusionOk="0" h="736" w="2716">
                      <a:moveTo>
                        <a:pt x="65" y="1"/>
                      </a:moveTo>
                      <a:cubicBezTo>
                        <a:pt x="37" y="1"/>
                        <a:pt x="17" y="23"/>
                        <a:pt x="9" y="46"/>
                      </a:cubicBezTo>
                      <a:cubicBezTo>
                        <a:pt x="0" y="72"/>
                        <a:pt x="18" y="107"/>
                        <a:pt x="53" y="116"/>
                      </a:cubicBezTo>
                      <a:lnTo>
                        <a:pt x="2646" y="736"/>
                      </a:lnTo>
                      <a:lnTo>
                        <a:pt x="2655" y="736"/>
                      </a:lnTo>
                      <a:cubicBezTo>
                        <a:pt x="2681" y="736"/>
                        <a:pt x="2707" y="718"/>
                        <a:pt x="2707" y="692"/>
                      </a:cubicBezTo>
                      <a:cubicBezTo>
                        <a:pt x="2716" y="666"/>
                        <a:pt x="2698" y="631"/>
                        <a:pt x="2672" y="622"/>
                      </a:cubicBezTo>
                      <a:lnTo>
                        <a:pt x="79" y="2"/>
                      </a:lnTo>
                      <a:cubicBezTo>
                        <a:pt x="74" y="1"/>
                        <a:pt x="70" y="1"/>
                        <a:pt x="65"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20"/>
                <p:cNvSpPr/>
                <p:nvPr/>
              </p:nvSpPr>
              <p:spPr>
                <a:xfrm>
                  <a:off x="284528" y="3381451"/>
                  <a:ext cx="208637" cy="29009"/>
                </a:xfrm>
                <a:custGeom>
                  <a:rect b="b" l="l" r="r" t="t"/>
                  <a:pathLst>
                    <a:path extrusionOk="0" h="385" w="2769">
                      <a:moveTo>
                        <a:pt x="2708" y="0"/>
                      </a:moveTo>
                      <a:lnTo>
                        <a:pt x="53" y="271"/>
                      </a:lnTo>
                      <a:cubicBezTo>
                        <a:pt x="18" y="280"/>
                        <a:pt x="1" y="306"/>
                        <a:pt x="1" y="332"/>
                      </a:cubicBezTo>
                      <a:cubicBezTo>
                        <a:pt x="1" y="367"/>
                        <a:pt x="27" y="385"/>
                        <a:pt x="53" y="385"/>
                      </a:cubicBezTo>
                      <a:lnTo>
                        <a:pt x="62" y="385"/>
                      </a:lnTo>
                      <a:lnTo>
                        <a:pt x="2716" y="114"/>
                      </a:lnTo>
                      <a:cubicBezTo>
                        <a:pt x="2743" y="105"/>
                        <a:pt x="2769" y="79"/>
                        <a:pt x="2769" y="53"/>
                      </a:cubicBezTo>
                      <a:cubicBezTo>
                        <a:pt x="2760" y="18"/>
                        <a:pt x="2734" y="0"/>
                        <a:pt x="27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20"/>
                <p:cNvSpPr/>
                <p:nvPr/>
              </p:nvSpPr>
              <p:spPr>
                <a:xfrm>
                  <a:off x="314818" y="3272798"/>
                  <a:ext cx="179026" cy="117241"/>
                </a:xfrm>
                <a:custGeom>
                  <a:rect b="b" l="l" r="r" t="t"/>
                  <a:pathLst>
                    <a:path extrusionOk="0" h="1556" w="2376">
                      <a:moveTo>
                        <a:pt x="64" y="1"/>
                      </a:moveTo>
                      <a:cubicBezTo>
                        <a:pt x="46" y="1"/>
                        <a:pt x="29" y="8"/>
                        <a:pt x="18" y="19"/>
                      </a:cubicBezTo>
                      <a:cubicBezTo>
                        <a:pt x="1" y="45"/>
                        <a:pt x="9" y="80"/>
                        <a:pt x="36" y="98"/>
                      </a:cubicBezTo>
                      <a:lnTo>
                        <a:pt x="2280" y="1547"/>
                      </a:lnTo>
                      <a:cubicBezTo>
                        <a:pt x="2288" y="1556"/>
                        <a:pt x="2297" y="1556"/>
                        <a:pt x="2306" y="1556"/>
                      </a:cubicBezTo>
                      <a:cubicBezTo>
                        <a:pt x="2323" y="1556"/>
                        <a:pt x="2341" y="1547"/>
                        <a:pt x="2358" y="1530"/>
                      </a:cubicBezTo>
                      <a:cubicBezTo>
                        <a:pt x="2376" y="1503"/>
                        <a:pt x="2367" y="1469"/>
                        <a:pt x="2341" y="1451"/>
                      </a:cubicBezTo>
                      <a:lnTo>
                        <a:pt x="97" y="10"/>
                      </a:lnTo>
                      <a:cubicBezTo>
                        <a:pt x="87" y="4"/>
                        <a:pt x="75" y="1"/>
                        <a:pt x="6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0"/>
                <p:cNvSpPr/>
                <p:nvPr/>
              </p:nvSpPr>
              <p:spPr>
                <a:xfrm>
                  <a:off x="483900" y="3381451"/>
                  <a:ext cx="204719" cy="55305"/>
                </a:xfrm>
                <a:custGeom>
                  <a:rect b="b" l="l" r="r" t="t"/>
                  <a:pathLst>
                    <a:path extrusionOk="0" h="734" w="2717">
                      <a:moveTo>
                        <a:pt x="79" y="0"/>
                      </a:moveTo>
                      <a:cubicBezTo>
                        <a:pt x="44" y="0"/>
                        <a:pt x="18" y="18"/>
                        <a:pt x="9" y="44"/>
                      </a:cubicBezTo>
                      <a:cubicBezTo>
                        <a:pt x="1" y="70"/>
                        <a:pt x="27" y="105"/>
                        <a:pt x="53" y="114"/>
                      </a:cubicBezTo>
                      <a:lnTo>
                        <a:pt x="2646" y="734"/>
                      </a:lnTo>
                      <a:lnTo>
                        <a:pt x="2655" y="734"/>
                      </a:lnTo>
                      <a:cubicBezTo>
                        <a:pt x="2681" y="734"/>
                        <a:pt x="2707" y="716"/>
                        <a:pt x="2716" y="690"/>
                      </a:cubicBezTo>
                      <a:cubicBezTo>
                        <a:pt x="2716" y="664"/>
                        <a:pt x="2699" y="629"/>
                        <a:pt x="2673" y="629"/>
                      </a:cubicBezTo>
                      <a:lnTo>
                        <a:pt x="79" y="0"/>
                      </a:ln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0"/>
                <p:cNvSpPr/>
                <p:nvPr/>
              </p:nvSpPr>
              <p:spPr>
                <a:xfrm>
                  <a:off x="484578" y="3360881"/>
                  <a:ext cx="208637" cy="29159"/>
                </a:xfrm>
                <a:custGeom>
                  <a:rect b="b" l="l" r="r" t="t"/>
                  <a:pathLst>
                    <a:path extrusionOk="0" h="387" w="2769">
                      <a:moveTo>
                        <a:pt x="2717" y="1"/>
                      </a:moveTo>
                      <a:cubicBezTo>
                        <a:pt x="2714" y="1"/>
                        <a:pt x="2711" y="2"/>
                        <a:pt x="2707" y="3"/>
                      </a:cubicBezTo>
                      <a:lnTo>
                        <a:pt x="53" y="273"/>
                      </a:lnTo>
                      <a:cubicBezTo>
                        <a:pt x="18" y="273"/>
                        <a:pt x="0" y="308"/>
                        <a:pt x="0" y="334"/>
                      </a:cubicBezTo>
                      <a:cubicBezTo>
                        <a:pt x="0" y="361"/>
                        <a:pt x="27" y="387"/>
                        <a:pt x="53" y="387"/>
                      </a:cubicBezTo>
                      <a:lnTo>
                        <a:pt x="61" y="387"/>
                      </a:lnTo>
                      <a:lnTo>
                        <a:pt x="2716" y="107"/>
                      </a:lnTo>
                      <a:cubicBezTo>
                        <a:pt x="2751" y="107"/>
                        <a:pt x="2768" y="81"/>
                        <a:pt x="2768" y="55"/>
                      </a:cubicBezTo>
                      <a:cubicBezTo>
                        <a:pt x="2761" y="25"/>
                        <a:pt x="2740" y="1"/>
                        <a:pt x="2717"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20"/>
                <p:cNvSpPr/>
                <p:nvPr/>
              </p:nvSpPr>
              <p:spPr>
                <a:xfrm>
                  <a:off x="483900" y="3381451"/>
                  <a:ext cx="179026" cy="117165"/>
                </a:xfrm>
                <a:custGeom>
                  <a:rect b="b" l="l" r="r" t="t"/>
                  <a:pathLst>
                    <a:path extrusionOk="0" h="1555" w="2376">
                      <a:moveTo>
                        <a:pt x="67" y="0"/>
                      </a:moveTo>
                      <a:cubicBezTo>
                        <a:pt x="48" y="0"/>
                        <a:pt x="29" y="10"/>
                        <a:pt x="18" y="27"/>
                      </a:cubicBezTo>
                      <a:cubicBezTo>
                        <a:pt x="1" y="53"/>
                        <a:pt x="9" y="88"/>
                        <a:pt x="36" y="105"/>
                      </a:cubicBezTo>
                      <a:lnTo>
                        <a:pt x="2280" y="1546"/>
                      </a:lnTo>
                      <a:cubicBezTo>
                        <a:pt x="2288" y="1555"/>
                        <a:pt x="2297" y="1555"/>
                        <a:pt x="2306" y="1555"/>
                      </a:cubicBezTo>
                      <a:cubicBezTo>
                        <a:pt x="2323" y="1555"/>
                        <a:pt x="2341" y="1546"/>
                        <a:pt x="2358" y="1537"/>
                      </a:cubicBezTo>
                      <a:cubicBezTo>
                        <a:pt x="2376" y="1511"/>
                        <a:pt x="2367" y="1476"/>
                        <a:pt x="2341" y="1459"/>
                      </a:cubicBezTo>
                      <a:lnTo>
                        <a:pt x="97" y="9"/>
                      </a:lnTo>
                      <a:cubicBezTo>
                        <a:pt x="87" y="3"/>
                        <a:pt x="77"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0"/>
                <p:cNvSpPr/>
                <p:nvPr/>
              </p:nvSpPr>
              <p:spPr>
                <a:xfrm>
                  <a:off x="437184" y="3381451"/>
                  <a:ext cx="55983" cy="204041"/>
                </a:xfrm>
                <a:custGeom>
                  <a:rect b="b" l="l" r="r" t="t"/>
                  <a:pathLst>
                    <a:path extrusionOk="0" h="2708" w="743">
                      <a:moveTo>
                        <a:pt x="699" y="0"/>
                      </a:moveTo>
                      <a:cubicBezTo>
                        <a:pt x="664" y="0"/>
                        <a:pt x="638" y="18"/>
                        <a:pt x="629" y="44"/>
                      </a:cubicBezTo>
                      <a:lnTo>
                        <a:pt x="9" y="2637"/>
                      </a:lnTo>
                      <a:cubicBezTo>
                        <a:pt x="1" y="2672"/>
                        <a:pt x="18" y="2698"/>
                        <a:pt x="53" y="2707"/>
                      </a:cubicBezTo>
                      <a:lnTo>
                        <a:pt x="62" y="2707"/>
                      </a:lnTo>
                      <a:cubicBezTo>
                        <a:pt x="88" y="2707"/>
                        <a:pt x="114" y="2690"/>
                        <a:pt x="114" y="2664"/>
                      </a:cubicBezTo>
                      <a:lnTo>
                        <a:pt x="734"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0"/>
                <p:cNvSpPr/>
                <p:nvPr/>
              </p:nvSpPr>
              <p:spPr>
                <a:xfrm>
                  <a:off x="484578" y="3381451"/>
                  <a:ext cx="29009" cy="208637"/>
                </a:xfrm>
                <a:custGeom>
                  <a:rect b="b" l="l" r="r" t="t"/>
                  <a:pathLst>
                    <a:path extrusionOk="0" h="2769" w="385">
                      <a:moveTo>
                        <a:pt x="53" y="0"/>
                      </a:moveTo>
                      <a:cubicBezTo>
                        <a:pt x="18" y="0"/>
                        <a:pt x="0" y="35"/>
                        <a:pt x="0" y="61"/>
                      </a:cubicBezTo>
                      <a:lnTo>
                        <a:pt x="271" y="2716"/>
                      </a:lnTo>
                      <a:cubicBezTo>
                        <a:pt x="280" y="2751"/>
                        <a:pt x="297" y="2768"/>
                        <a:pt x="332" y="2768"/>
                      </a:cubicBezTo>
                      <a:cubicBezTo>
                        <a:pt x="367" y="2768"/>
                        <a:pt x="385" y="2733"/>
                        <a:pt x="385" y="2707"/>
                      </a:cubicBezTo>
                      <a:lnTo>
                        <a:pt x="114" y="53"/>
                      </a:lnTo>
                      <a:cubicBezTo>
                        <a:pt x="105" y="18"/>
                        <a:pt x="79" y="0"/>
                        <a:pt x="53"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0"/>
                <p:cNvSpPr/>
                <p:nvPr/>
              </p:nvSpPr>
              <p:spPr>
                <a:xfrm>
                  <a:off x="375323" y="3381451"/>
                  <a:ext cx="118522" cy="177669"/>
                </a:xfrm>
                <a:custGeom>
                  <a:rect b="b" l="l" r="r" t="t"/>
                  <a:pathLst>
                    <a:path extrusionOk="0" h="2358" w="1573">
                      <a:moveTo>
                        <a:pt x="1508" y="0"/>
                      </a:moveTo>
                      <a:cubicBezTo>
                        <a:pt x="1489" y="0"/>
                        <a:pt x="1470" y="10"/>
                        <a:pt x="1459" y="27"/>
                      </a:cubicBezTo>
                      <a:lnTo>
                        <a:pt x="10" y="2271"/>
                      </a:lnTo>
                      <a:cubicBezTo>
                        <a:pt x="1" y="2297"/>
                        <a:pt x="1" y="2332"/>
                        <a:pt x="27" y="2349"/>
                      </a:cubicBezTo>
                      <a:cubicBezTo>
                        <a:pt x="36" y="2358"/>
                        <a:pt x="53" y="2358"/>
                        <a:pt x="62" y="2358"/>
                      </a:cubicBezTo>
                      <a:cubicBezTo>
                        <a:pt x="80" y="2358"/>
                        <a:pt x="97" y="2349"/>
                        <a:pt x="106" y="2332"/>
                      </a:cubicBezTo>
                      <a:lnTo>
                        <a:pt x="1555" y="88"/>
                      </a:lnTo>
                      <a:cubicBezTo>
                        <a:pt x="1573" y="61"/>
                        <a:pt x="1564" y="27"/>
                        <a:pt x="1538" y="9"/>
                      </a:cubicBezTo>
                      <a:cubicBezTo>
                        <a:pt x="1528" y="3"/>
                        <a:pt x="1518" y="0"/>
                        <a:pt x="15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20"/>
                <p:cNvSpPr/>
                <p:nvPr/>
              </p:nvSpPr>
              <p:spPr>
                <a:xfrm>
                  <a:off x="483900" y="3186072"/>
                  <a:ext cx="55983" cy="203966"/>
                </a:xfrm>
                <a:custGeom>
                  <a:rect b="b" l="l" r="r" t="t"/>
                  <a:pathLst>
                    <a:path extrusionOk="0" h="2707" w="743">
                      <a:moveTo>
                        <a:pt x="699" y="0"/>
                      </a:moveTo>
                      <a:cubicBezTo>
                        <a:pt x="664" y="0"/>
                        <a:pt x="638" y="18"/>
                        <a:pt x="629" y="44"/>
                      </a:cubicBezTo>
                      <a:lnTo>
                        <a:pt x="9" y="2637"/>
                      </a:lnTo>
                      <a:cubicBezTo>
                        <a:pt x="1" y="2663"/>
                        <a:pt x="18" y="2698"/>
                        <a:pt x="53" y="2707"/>
                      </a:cubicBezTo>
                      <a:lnTo>
                        <a:pt x="62" y="2707"/>
                      </a:lnTo>
                      <a:cubicBezTo>
                        <a:pt x="88" y="2707"/>
                        <a:pt x="114" y="2689"/>
                        <a:pt x="114" y="2663"/>
                      </a:cubicBezTo>
                      <a:lnTo>
                        <a:pt x="743"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0"/>
                <p:cNvSpPr/>
                <p:nvPr/>
              </p:nvSpPr>
              <p:spPr>
                <a:xfrm>
                  <a:off x="463481" y="3181325"/>
                  <a:ext cx="29687" cy="208713"/>
                </a:xfrm>
                <a:custGeom>
                  <a:rect b="b" l="l" r="r" t="t"/>
                  <a:pathLst>
                    <a:path extrusionOk="0" h="2770" w="394">
                      <a:moveTo>
                        <a:pt x="67" y="0"/>
                      </a:moveTo>
                      <a:cubicBezTo>
                        <a:pt x="62" y="0"/>
                        <a:pt x="58" y="1"/>
                        <a:pt x="53" y="2"/>
                      </a:cubicBezTo>
                      <a:cubicBezTo>
                        <a:pt x="27" y="2"/>
                        <a:pt x="1" y="28"/>
                        <a:pt x="10" y="63"/>
                      </a:cubicBezTo>
                      <a:lnTo>
                        <a:pt x="280" y="2717"/>
                      </a:lnTo>
                      <a:cubicBezTo>
                        <a:pt x="280" y="2744"/>
                        <a:pt x="307" y="2770"/>
                        <a:pt x="333" y="2770"/>
                      </a:cubicBezTo>
                      <a:lnTo>
                        <a:pt x="341" y="2770"/>
                      </a:lnTo>
                      <a:cubicBezTo>
                        <a:pt x="376" y="2761"/>
                        <a:pt x="394" y="2735"/>
                        <a:pt x="394" y="2709"/>
                      </a:cubicBezTo>
                      <a:lnTo>
                        <a:pt x="114" y="54"/>
                      </a:lnTo>
                      <a:cubicBezTo>
                        <a:pt x="114" y="24"/>
                        <a:pt x="95"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20"/>
                <p:cNvSpPr/>
                <p:nvPr/>
              </p:nvSpPr>
              <p:spPr>
                <a:xfrm>
                  <a:off x="483900" y="3212293"/>
                  <a:ext cx="118522" cy="177745"/>
                </a:xfrm>
                <a:custGeom>
                  <a:rect b="b" l="l" r="r" t="t"/>
                  <a:pathLst>
                    <a:path extrusionOk="0" h="2359" w="1573">
                      <a:moveTo>
                        <a:pt x="1514" y="1"/>
                      </a:moveTo>
                      <a:cubicBezTo>
                        <a:pt x="1497" y="1"/>
                        <a:pt x="1479" y="11"/>
                        <a:pt x="1468" y="28"/>
                      </a:cubicBezTo>
                      <a:lnTo>
                        <a:pt x="18" y="2272"/>
                      </a:lnTo>
                      <a:cubicBezTo>
                        <a:pt x="1" y="2298"/>
                        <a:pt x="9" y="2333"/>
                        <a:pt x="36" y="2350"/>
                      </a:cubicBezTo>
                      <a:cubicBezTo>
                        <a:pt x="44" y="2359"/>
                        <a:pt x="53" y="2359"/>
                        <a:pt x="62" y="2359"/>
                      </a:cubicBezTo>
                      <a:cubicBezTo>
                        <a:pt x="79" y="2359"/>
                        <a:pt x="97" y="2350"/>
                        <a:pt x="114" y="2333"/>
                      </a:cubicBezTo>
                      <a:lnTo>
                        <a:pt x="1555" y="89"/>
                      </a:lnTo>
                      <a:cubicBezTo>
                        <a:pt x="1572" y="62"/>
                        <a:pt x="1564" y="28"/>
                        <a:pt x="1537" y="10"/>
                      </a:cubicBezTo>
                      <a:cubicBezTo>
                        <a:pt x="1531" y="4"/>
                        <a:pt x="1523" y="1"/>
                        <a:pt x="151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0"/>
                <p:cNvSpPr/>
                <p:nvPr/>
              </p:nvSpPr>
              <p:spPr>
                <a:xfrm>
                  <a:off x="320771" y="3255543"/>
                  <a:ext cx="193492" cy="220015"/>
                </a:xfrm>
                <a:custGeom>
                  <a:rect b="b" l="l" r="r" t="t"/>
                  <a:pathLst>
                    <a:path extrusionOk="0" h="2920" w="2568">
                      <a:moveTo>
                        <a:pt x="1289" y="1"/>
                      </a:moveTo>
                      <a:cubicBezTo>
                        <a:pt x="931" y="1"/>
                        <a:pt x="679" y="287"/>
                        <a:pt x="664" y="658"/>
                      </a:cubicBezTo>
                      <a:cubicBezTo>
                        <a:pt x="393" y="685"/>
                        <a:pt x="157" y="912"/>
                        <a:pt x="79" y="1217"/>
                      </a:cubicBezTo>
                      <a:cubicBezTo>
                        <a:pt x="0" y="1532"/>
                        <a:pt x="122" y="1837"/>
                        <a:pt x="349" y="1986"/>
                      </a:cubicBezTo>
                      <a:cubicBezTo>
                        <a:pt x="166" y="2379"/>
                        <a:pt x="323" y="2806"/>
                        <a:pt x="769" y="2920"/>
                      </a:cubicBezTo>
                      <a:lnTo>
                        <a:pt x="2078" y="2780"/>
                      </a:lnTo>
                      <a:lnTo>
                        <a:pt x="2515" y="1802"/>
                      </a:lnTo>
                      <a:lnTo>
                        <a:pt x="2567" y="737"/>
                      </a:lnTo>
                      <a:lnTo>
                        <a:pt x="1458" y="21"/>
                      </a:lnTo>
                      <a:cubicBezTo>
                        <a:pt x="1400" y="7"/>
                        <a:pt x="1343" y="1"/>
                        <a:pt x="1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0"/>
                <p:cNvSpPr/>
                <p:nvPr/>
              </p:nvSpPr>
              <p:spPr>
                <a:xfrm>
                  <a:off x="390468" y="3291937"/>
                  <a:ext cx="151448" cy="177820"/>
                </a:xfrm>
                <a:custGeom>
                  <a:rect b="b" l="l" r="r" t="t"/>
                  <a:pathLst>
                    <a:path extrusionOk="0" h="2360" w="2010">
                      <a:moveTo>
                        <a:pt x="1130" y="0"/>
                      </a:moveTo>
                      <a:cubicBezTo>
                        <a:pt x="707" y="0"/>
                        <a:pt x="290" y="403"/>
                        <a:pt x="158" y="979"/>
                      </a:cubicBezTo>
                      <a:cubicBezTo>
                        <a:pt x="1" y="1616"/>
                        <a:pt x="254" y="2227"/>
                        <a:pt x="725" y="2341"/>
                      </a:cubicBezTo>
                      <a:cubicBezTo>
                        <a:pt x="777" y="2353"/>
                        <a:pt x="828" y="2359"/>
                        <a:pt x="879" y="2359"/>
                      </a:cubicBezTo>
                      <a:cubicBezTo>
                        <a:pt x="1303" y="2359"/>
                        <a:pt x="1719" y="1957"/>
                        <a:pt x="1852" y="1380"/>
                      </a:cubicBezTo>
                      <a:cubicBezTo>
                        <a:pt x="2009" y="743"/>
                        <a:pt x="1756" y="132"/>
                        <a:pt x="1284" y="18"/>
                      </a:cubicBezTo>
                      <a:cubicBezTo>
                        <a:pt x="1233" y="6"/>
                        <a:pt x="1182" y="0"/>
                        <a:pt x="1130"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0"/>
                <p:cNvSpPr/>
                <p:nvPr/>
              </p:nvSpPr>
              <p:spPr>
                <a:xfrm>
                  <a:off x="347746" y="3350332"/>
                  <a:ext cx="154688" cy="41743"/>
                </a:xfrm>
                <a:custGeom>
                  <a:rect b="b" l="l" r="r" t="t"/>
                  <a:pathLst>
                    <a:path extrusionOk="0" h="554" w="2053">
                      <a:moveTo>
                        <a:pt x="48" y="1"/>
                      </a:moveTo>
                      <a:cubicBezTo>
                        <a:pt x="29" y="1"/>
                        <a:pt x="16" y="15"/>
                        <a:pt x="9" y="29"/>
                      </a:cubicBezTo>
                      <a:cubicBezTo>
                        <a:pt x="0" y="55"/>
                        <a:pt x="18" y="73"/>
                        <a:pt x="35" y="82"/>
                      </a:cubicBezTo>
                      <a:lnTo>
                        <a:pt x="2000" y="553"/>
                      </a:lnTo>
                      <a:lnTo>
                        <a:pt x="2008" y="553"/>
                      </a:lnTo>
                      <a:cubicBezTo>
                        <a:pt x="2026" y="553"/>
                        <a:pt x="2043" y="536"/>
                        <a:pt x="2052" y="518"/>
                      </a:cubicBezTo>
                      <a:cubicBezTo>
                        <a:pt x="2052" y="501"/>
                        <a:pt x="2043" y="474"/>
                        <a:pt x="2017" y="474"/>
                      </a:cubicBezTo>
                      <a:lnTo>
                        <a:pt x="61" y="3"/>
                      </a:lnTo>
                      <a:cubicBezTo>
                        <a:pt x="57" y="1"/>
                        <a:pt x="52" y="1"/>
                        <a:pt x="48"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0"/>
                <p:cNvSpPr/>
                <p:nvPr/>
              </p:nvSpPr>
              <p:spPr>
                <a:xfrm>
                  <a:off x="360254" y="3385821"/>
                  <a:ext cx="142181" cy="45661"/>
                </a:xfrm>
                <a:custGeom>
                  <a:rect b="b" l="l" r="r" t="t"/>
                  <a:pathLst>
                    <a:path extrusionOk="0" h="606" w="1887">
                      <a:moveTo>
                        <a:pt x="1848" y="0"/>
                      </a:moveTo>
                      <a:cubicBezTo>
                        <a:pt x="1843" y="0"/>
                        <a:pt x="1838" y="1"/>
                        <a:pt x="1834" y="3"/>
                      </a:cubicBezTo>
                      <a:lnTo>
                        <a:pt x="35" y="527"/>
                      </a:lnTo>
                      <a:cubicBezTo>
                        <a:pt x="9" y="536"/>
                        <a:pt x="0" y="554"/>
                        <a:pt x="0" y="580"/>
                      </a:cubicBezTo>
                      <a:cubicBezTo>
                        <a:pt x="9" y="597"/>
                        <a:pt x="26" y="606"/>
                        <a:pt x="44" y="606"/>
                      </a:cubicBezTo>
                      <a:lnTo>
                        <a:pt x="52" y="606"/>
                      </a:lnTo>
                      <a:lnTo>
                        <a:pt x="1851" y="82"/>
                      </a:lnTo>
                      <a:cubicBezTo>
                        <a:pt x="1877" y="73"/>
                        <a:pt x="1886" y="47"/>
                        <a:pt x="1886" y="30"/>
                      </a:cubicBezTo>
                      <a:cubicBezTo>
                        <a:pt x="1880" y="10"/>
                        <a:pt x="1863" y="0"/>
                        <a:pt x="1848"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20"/>
                <p:cNvSpPr/>
                <p:nvPr/>
              </p:nvSpPr>
              <p:spPr>
                <a:xfrm>
                  <a:off x="392427" y="3288998"/>
                  <a:ext cx="110007" cy="103075"/>
                </a:xfrm>
                <a:custGeom>
                  <a:rect b="b" l="l" r="r" t="t"/>
                  <a:pathLst>
                    <a:path extrusionOk="0" h="1368" w="1460">
                      <a:moveTo>
                        <a:pt x="49" y="1"/>
                      </a:moveTo>
                      <a:cubicBezTo>
                        <a:pt x="38" y="1"/>
                        <a:pt x="27" y="5"/>
                        <a:pt x="18" y="14"/>
                      </a:cubicBezTo>
                      <a:cubicBezTo>
                        <a:pt x="1" y="31"/>
                        <a:pt x="10" y="57"/>
                        <a:pt x="18" y="66"/>
                      </a:cubicBezTo>
                      <a:lnTo>
                        <a:pt x="1389" y="1350"/>
                      </a:lnTo>
                      <a:cubicBezTo>
                        <a:pt x="1398" y="1358"/>
                        <a:pt x="1407" y="1367"/>
                        <a:pt x="1415" y="1367"/>
                      </a:cubicBezTo>
                      <a:cubicBezTo>
                        <a:pt x="1424" y="1367"/>
                        <a:pt x="1442" y="1358"/>
                        <a:pt x="1442" y="1350"/>
                      </a:cubicBezTo>
                      <a:cubicBezTo>
                        <a:pt x="1459" y="1332"/>
                        <a:pt x="1459" y="1315"/>
                        <a:pt x="1442" y="1297"/>
                      </a:cubicBezTo>
                      <a:lnTo>
                        <a:pt x="80" y="14"/>
                      </a:lnTo>
                      <a:cubicBezTo>
                        <a:pt x="71" y="5"/>
                        <a:pt x="60" y="1"/>
                        <a:pt x="49"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20"/>
                <p:cNvSpPr/>
                <p:nvPr/>
              </p:nvSpPr>
              <p:spPr>
                <a:xfrm>
                  <a:off x="378639" y="3257126"/>
                  <a:ext cx="208637" cy="226570"/>
                </a:xfrm>
                <a:custGeom>
                  <a:rect b="b" l="l" r="r" t="t"/>
                  <a:pathLst>
                    <a:path extrusionOk="0" h="3007" w="2769">
                      <a:moveTo>
                        <a:pt x="690" y="0"/>
                      </a:moveTo>
                      <a:cubicBezTo>
                        <a:pt x="690" y="0"/>
                        <a:pt x="743" y="550"/>
                        <a:pt x="1415" y="952"/>
                      </a:cubicBezTo>
                      <a:cubicBezTo>
                        <a:pt x="1415" y="952"/>
                        <a:pt x="1144" y="1231"/>
                        <a:pt x="1057" y="1615"/>
                      </a:cubicBezTo>
                      <a:cubicBezTo>
                        <a:pt x="961" y="2008"/>
                        <a:pt x="1075" y="2375"/>
                        <a:pt x="1075" y="2375"/>
                      </a:cubicBezTo>
                      <a:cubicBezTo>
                        <a:pt x="289" y="2427"/>
                        <a:pt x="1" y="2899"/>
                        <a:pt x="1" y="2899"/>
                      </a:cubicBezTo>
                      <a:cubicBezTo>
                        <a:pt x="242" y="2957"/>
                        <a:pt x="553" y="3006"/>
                        <a:pt x="872" y="3006"/>
                      </a:cubicBezTo>
                      <a:cubicBezTo>
                        <a:pt x="1556" y="3006"/>
                        <a:pt x="2284" y="2783"/>
                        <a:pt x="2480" y="1956"/>
                      </a:cubicBezTo>
                      <a:cubicBezTo>
                        <a:pt x="2769" y="751"/>
                        <a:pt x="1450" y="183"/>
                        <a:pt x="6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0"/>
                <p:cNvSpPr/>
                <p:nvPr/>
              </p:nvSpPr>
              <p:spPr>
                <a:xfrm>
                  <a:off x="453007" y="2315872"/>
                  <a:ext cx="584923" cy="570381"/>
                </a:xfrm>
                <a:custGeom>
                  <a:rect b="b" l="l" r="r" t="t"/>
                  <a:pathLst>
                    <a:path extrusionOk="0" h="7570" w="7763">
                      <a:moveTo>
                        <a:pt x="3272" y="1"/>
                      </a:moveTo>
                      <a:cubicBezTo>
                        <a:pt x="2872" y="1"/>
                        <a:pt x="2494" y="223"/>
                        <a:pt x="2297" y="582"/>
                      </a:cubicBezTo>
                      <a:lnTo>
                        <a:pt x="2270" y="643"/>
                      </a:lnTo>
                      <a:cubicBezTo>
                        <a:pt x="2122" y="914"/>
                        <a:pt x="1851" y="1097"/>
                        <a:pt x="1546" y="1132"/>
                      </a:cubicBezTo>
                      <a:lnTo>
                        <a:pt x="1485" y="1141"/>
                      </a:lnTo>
                      <a:cubicBezTo>
                        <a:pt x="978" y="1202"/>
                        <a:pt x="568" y="1604"/>
                        <a:pt x="515" y="2119"/>
                      </a:cubicBezTo>
                      <a:cubicBezTo>
                        <a:pt x="454" y="2634"/>
                        <a:pt x="777" y="3106"/>
                        <a:pt x="1249" y="3289"/>
                      </a:cubicBezTo>
                      <a:cubicBezTo>
                        <a:pt x="1242" y="3289"/>
                        <a:pt x="1236" y="3289"/>
                        <a:pt x="1229" y="3289"/>
                      </a:cubicBezTo>
                      <a:cubicBezTo>
                        <a:pt x="730" y="3289"/>
                        <a:pt x="269" y="3610"/>
                        <a:pt x="140" y="4101"/>
                      </a:cubicBezTo>
                      <a:cubicBezTo>
                        <a:pt x="0" y="4607"/>
                        <a:pt x="236" y="5123"/>
                        <a:pt x="681" y="5367"/>
                      </a:cubicBezTo>
                      <a:lnTo>
                        <a:pt x="734" y="5402"/>
                      </a:lnTo>
                      <a:cubicBezTo>
                        <a:pt x="1013" y="5542"/>
                        <a:pt x="1196" y="5812"/>
                        <a:pt x="1231" y="6127"/>
                      </a:cubicBezTo>
                      <a:lnTo>
                        <a:pt x="1240" y="6188"/>
                      </a:lnTo>
                      <a:cubicBezTo>
                        <a:pt x="1301" y="6694"/>
                        <a:pt x="1703" y="7096"/>
                        <a:pt x="2218" y="7157"/>
                      </a:cubicBezTo>
                      <a:cubicBezTo>
                        <a:pt x="2256" y="7161"/>
                        <a:pt x="2293" y="7163"/>
                        <a:pt x="2330" y="7163"/>
                      </a:cubicBezTo>
                      <a:cubicBezTo>
                        <a:pt x="2800" y="7163"/>
                        <a:pt x="3218" y="6860"/>
                        <a:pt x="3388" y="6415"/>
                      </a:cubicBezTo>
                      <a:lnTo>
                        <a:pt x="3388" y="6415"/>
                      </a:lnTo>
                      <a:cubicBezTo>
                        <a:pt x="3379" y="6930"/>
                        <a:pt x="3702" y="7393"/>
                        <a:pt x="4200" y="7533"/>
                      </a:cubicBezTo>
                      <a:cubicBezTo>
                        <a:pt x="4294" y="7557"/>
                        <a:pt x="4390" y="7569"/>
                        <a:pt x="4484" y="7569"/>
                      </a:cubicBezTo>
                      <a:cubicBezTo>
                        <a:pt x="4886" y="7569"/>
                        <a:pt x="5268" y="7350"/>
                        <a:pt x="5466" y="6982"/>
                      </a:cubicBezTo>
                      <a:lnTo>
                        <a:pt x="5492" y="6930"/>
                      </a:lnTo>
                      <a:cubicBezTo>
                        <a:pt x="5641" y="6659"/>
                        <a:pt x="5912" y="6476"/>
                        <a:pt x="6217" y="6441"/>
                      </a:cubicBezTo>
                      <a:lnTo>
                        <a:pt x="6287" y="6432"/>
                      </a:lnTo>
                      <a:cubicBezTo>
                        <a:pt x="6793" y="6371"/>
                        <a:pt x="7195" y="5970"/>
                        <a:pt x="7256" y="5454"/>
                      </a:cubicBezTo>
                      <a:cubicBezTo>
                        <a:pt x="7309" y="4939"/>
                        <a:pt x="6994" y="4459"/>
                        <a:pt x="6514" y="4284"/>
                      </a:cubicBezTo>
                      <a:lnTo>
                        <a:pt x="6514" y="4284"/>
                      </a:lnTo>
                      <a:cubicBezTo>
                        <a:pt x="6521" y="4284"/>
                        <a:pt x="6527" y="4285"/>
                        <a:pt x="6534" y="4285"/>
                      </a:cubicBezTo>
                      <a:cubicBezTo>
                        <a:pt x="7033" y="4285"/>
                        <a:pt x="7494" y="3955"/>
                        <a:pt x="7632" y="3464"/>
                      </a:cubicBezTo>
                      <a:cubicBezTo>
                        <a:pt x="7763" y="2966"/>
                        <a:pt x="7536" y="2442"/>
                        <a:pt x="7082" y="2198"/>
                      </a:cubicBezTo>
                      <a:lnTo>
                        <a:pt x="7029" y="2171"/>
                      </a:lnTo>
                      <a:cubicBezTo>
                        <a:pt x="6759" y="2023"/>
                        <a:pt x="6575" y="1752"/>
                        <a:pt x="6531" y="1447"/>
                      </a:cubicBezTo>
                      <a:lnTo>
                        <a:pt x="6531" y="1385"/>
                      </a:lnTo>
                      <a:cubicBezTo>
                        <a:pt x="6470" y="879"/>
                        <a:pt x="6069" y="477"/>
                        <a:pt x="5545" y="416"/>
                      </a:cubicBezTo>
                      <a:cubicBezTo>
                        <a:pt x="5504" y="411"/>
                        <a:pt x="5462" y="409"/>
                        <a:pt x="5422" y="409"/>
                      </a:cubicBezTo>
                      <a:cubicBezTo>
                        <a:pt x="4962" y="409"/>
                        <a:pt x="4544" y="717"/>
                        <a:pt x="4384" y="1150"/>
                      </a:cubicBezTo>
                      <a:cubicBezTo>
                        <a:pt x="4392" y="643"/>
                        <a:pt x="4060" y="172"/>
                        <a:pt x="3563" y="41"/>
                      </a:cubicBezTo>
                      <a:cubicBezTo>
                        <a:pt x="3466" y="14"/>
                        <a:pt x="3368" y="1"/>
                        <a:pt x="32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20"/>
                <p:cNvSpPr/>
                <p:nvPr/>
              </p:nvSpPr>
              <p:spPr>
                <a:xfrm>
                  <a:off x="558269" y="2562186"/>
                  <a:ext cx="374402" cy="77834"/>
                </a:xfrm>
                <a:custGeom>
                  <a:rect b="b" l="l" r="r" t="t"/>
                  <a:pathLst>
                    <a:path extrusionOk="0" h="1033" w="4969">
                      <a:moveTo>
                        <a:pt x="61" y="0"/>
                      </a:moveTo>
                      <a:cubicBezTo>
                        <a:pt x="33" y="0"/>
                        <a:pt x="9" y="17"/>
                        <a:pt x="9" y="46"/>
                      </a:cubicBezTo>
                      <a:cubicBezTo>
                        <a:pt x="0" y="81"/>
                        <a:pt x="27" y="116"/>
                        <a:pt x="61" y="125"/>
                      </a:cubicBezTo>
                      <a:lnTo>
                        <a:pt x="4890" y="1033"/>
                      </a:lnTo>
                      <a:lnTo>
                        <a:pt x="4899" y="1033"/>
                      </a:lnTo>
                      <a:cubicBezTo>
                        <a:pt x="4934" y="1033"/>
                        <a:pt x="4960" y="1015"/>
                        <a:pt x="4960" y="989"/>
                      </a:cubicBezTo>
                      <a:cubicBezTo>
                        <a:pt x="4969" y="954"/>
                        <a:pt x="4951" y="919"/>
                        <a:pt x="4916" y="911"/>
                      </a:cubicBezTo>
                      <a:lnTo>
                        <a:pt x="79" y="2"/>
                      </a:lnTo>
                      <a:cubicBezTo>
                        <a:pt x="73" y="1"/>
                        <a:pt x="67" y="0"/>
                        <a:pt x="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20"/>
                <p:cNvSpPr/>
                <p:nvPr/>
              </p:nvSpPr>
              <p:spPr>
                <a:xfrm>
                  <a:off x="706253" y="2414277"/>
                  <a:ext cx="79040" cy="373799"/>
                </a:xfrm>
                <a:custGeom>
                  <a:rect b="b" l="l" r="r" t="t"/>
                  <a:pathLst>
                    <a:path extrusionOk="0" h="4961" w="1049">
                      <a:moveTo>
                        <a:pt x="988" y="1"/>
                      </a:moveTo>
                      <a:cubicBezTo>
                        <a:pt x="953" y="1"/>
                        <a:pt x="926" y="18"/>
                        <a:pt x="918" y="53"/>
                      </a:cubicBezTo>
                      <a:lnTo>
                        <a:pt x="1" y="4882"/>
                      </a:lnTo>
                      <a:cubicBezTo>
                        <a:pt x="1" y="4917"/>
                        <a:pt x="18" y="4952"/>
                        <a:pt x="53" y="4960"/>
                      </a:cubicBezTo>
                      <a:lnTo>
                        <a:pt x="62" y="4960"/>
                      </a:lnTo>
                      <a:cubicBezTo>
                        <a:pt x="97" y="4960"/>
                        <a:pt x="123" y="4934"/>
                        <a:pt x="123" y="4908"/>
                      </a:cubicBezTo>
                      <a:lnTo>
                        <a:pt x="1040" y="79"/>
                      </a:lnTo>
                      <a:cubicBezTo>
                        <a:pt x="1049" y="45"/>
                        <a:pt x="1023" y="10"/>
                        <a:pt x="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0"/>
                <p:cNvSpPr/>
                <p:nvPr/>
              </p:nvSpPr>
              <p:spPr>
                <a:xfrm>
                  <a:off x="610862" y="2406516"/>
                  <a:ext cx="140222" cy="199294"/>
                </a:xfrm>
                <a:custGeom>
                  <a:rect b="b" l="l" r="r" t="t"/>
                  <a:pathLst>
                    <a:path extrusionOk="0" h="2645" w="1861">
                      <a:moveTo>
                        <a:pt x="75" y="1"/>
                      </a:moveTo>
                      <a:cubicBezTo>
                        <a:pt x="61" y="1"/>
                        <a:pt x="47" y="6"/>
                        <a:pt x="36" y="17"/>
                      </a:cubicBezTo>
                      <a:cubicBezTo>
                        <a:pt x="10" y="34"/>
                        <a:pt x="1" y="69"/>
                        <a:pt x="18" y="104"/>
                      </a:cubicBezTo>
                      <a:lnTo>
                        <a:pt x="1738" y="2619"/>
                      </a:lnTo>
                      <a:cubicBezTo>
                        <a:pt x="1747" y="2636"/>
                        <a:pt x="1765" y="2645"/>
                        <a:pt x="1791" y="2645"/>
                      </a:cubicBezTo>
                      <a:cubicBezTo>
                        <a:pt x="1800" y="2645"/>
                        <a:pt x="1817" y="2645"/>
                        <a:pt x="1826" y="2636"/>
                      </a:cubicBezTo>
                      <a:cubicBezTo>
                        <a:pt x="1852" y="2619"/>
                        <a:pt x="1861" y="2575"/>
                        <a:pt x="1843" y="2549"/>
                      </a:cubicBezTo>
                      <a:lnTo>
                        <a:pt x="123" y="25"/>
                      </a:lnTo>
                      <a:cubicBezTo>
                        <a:pt x="113" y="10"/>
                        <a:pt x="94"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20"/>
                <p:cNvSpPr/>
                <p:nvPr/>
              </p:nvSpPr>
              <p:spPr>
                <a:xfrm>
                  <a:off x="554954" y="2460089"/>
                  <a:ext cx="196130" cy="145722"/>
                </a:xfrm>
                <a:custGeom>
                  <a:rect b="b" l="l" r="r" t="t"/>
                  <a:pathLst>
                    <a:path extrusionOk="0" h="1934" w="2603">
                      <a:moveTo>
                        <a:pt x="69" y="1"/>
                      </a:moveTo>
                      <a:cubicBezTo>
                        <a:pt x="51" y="1"/>
                        <a:pt x="36" y="7"/>
                        <a:pt x="27" y="22"/>
                      </a:cubicBezTo>
                      <a:cubicBezTo>
                        <a:pt x="1" y="56"/>
                        <a:pt x="9" y="91"/>
                        <a:pt x="36" y="118"/>
                      </a:cubicBezTo>
                      <a:lnTo>
                        <a:pt x="2489" y="1925"/>
                      </a:lnTo>
                      <a:cubicBezTo>
                        <a:pt x="2507" y="1934"/>
                        <a:pt x="2515" y="1934"/>
                        <a:pt x="2533" y="1934"/>
                      </a:cubicBezTo>
                      <a:cubicBezTo>
                        <a:pt x="2550" y="1934"/>
                        <a:pt x="2568" y="1925"/>
                        <a:pt x="2585" y="1908"/>
                      </a:cubicBezTo>
                      <a:cubicBezTo>
                        <a:pt x="2603" y="1881"/>
                        <a:pt x="2594" y="1846"/>
                        <a:pt x="2568" y="1820"/>
                      </a:cubicBezTo>
                      <a:lnTo>
                        <a:pt x="114" y="13"/>
                      </a:lnTo>
                      <a:cubicBezTo>
                        <a:pt x="98" y="5"/>
                        <a:pt x="83" y="1"/>
                        <a:pt x="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20"/>
                <p:cNvSpPr/>
                <p:nvPr/>
              </p:nvSpPr>
              <p:spPr>
                <a:xfrm>
                  <a:off x="681313" y="2374041"/>
                  <a:ext cx="69772" cy="231769"/>
                </a:xfrm>
                <a:custGeom>
                  <a:rect b="b" l="l" r="r" t="t"/>
                  <a:pathLst>
                    <a:path extrusionOk="0" h="3076" w="926">
                      <a:moveTo>
                        <a:pt x="66" y="1"/>
                      </a:moveTo>
                      <a:cubicBezTo>
                        <a:pt x="62" y="1"/>
                        <a:pt x="57" y="1"/>
                        <a:pt x="53" y="2"/>
                      </a:cubicBezTo>
                      <a:cubicBezTo>
                        <a:pt x="18" y="11"/>
                        <a:pt x="0" y="46"/>
                        <a:pt x="9" y="81"/>
                      </a:cubicBezTo>
                      <a:lnTo>
                        <a:pt x="795" y="3032"/>
                      </a:lnTo>
                      <a:cubicBezTo>
                        <a:pt x="803" y="3058"/>
                        <a:pt x="821" y="3076"/>
                        <a:pt x="856" y="3076"/>
                      </a:cubicBezTo>
                      <a:lnTo>
                        <a:pt x="873" y="3076"/>
                      </a:lnTo>
                      <a:cubicBezTo>
                        <a:pt x="899" y="3067"/>
                        <a:pt x="926" y="3032"/>
                        <a:pt x="917" y="2997"/>
                      </a:cubicBezTo>
                      <a:lnTo>
                        <a:pt x="131" y="46"/>
                      </a:lnTo>
                      <a:cubicBezTo>
                        <a:pt x="124" y="23"/>
                        <a:pt x="96"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20"/>
                <p:cNvSpPr/>
                <p:nvPr/>
              </p:nvSpPr>
              <p:spPr>
                <a:xfrm>
                  <a:off x="739859" y="2596545"/>
                  <a:ext cx="140824" cy="199445"/>
                </a:xfrm>
                <a:custGeom>
                  <a:rect b="b" l="l" r="r" t="t"/>
                  <a:pathLst>
                    <a:path extrusionOk="0" h="2647" w="1869">
                      <a:moveTo>
                        <a:pt x="74" y="0"/>
                      </a:moveTo>
                      <a:cubicBezTo>
                        <a:pt x="64" y="0"/>
                        <a:pt x="53" y="3"/>
                        <a:pt x="44" y="9"/>
                      </a:cubicBezTo>
                      <a:cubicBezTo>
                        <a:pt x="9" y="27"/>
                        <a:pt x="0" y="70"/>
                        <a:pt x="26" y="97"/>
                      </a:cubicBezTo>
                      <a:lnTo>
                        <a:pt x="1738" y="2611"/>
                      </a:lnTo>
                      <a:cubicBezTo>
                        <a:pt x="1755" y="2629"/>
                        <a:pt x="1773" y="2646"/>
                        <a:pt x="1790" y="2646"/>
                      </a:cubicBezTo>
                      <a:cubicBezTo>
                        <a:pt x="1808" y="2646"/>
                        <a:pt x="1816" y="2637"/>
                        <a:pt x="1825" y="2629"/>
                      </a:cubicBezTo>
                      <a:cubicBezTo>
                        <a:pt x="1860" y="2611"/>
                        <a:pt x="1869" y="2568"/>
                        <a:pt x="1843" y="2541"/>
                      </a:cubicBezTo>
                      <a:lnTo>
                        <a:pt x="131" y="27"/>
                      </a:lnTo>
                      <a:cubicBezTo>
                        <a:pt x="114" y="10"/>
                        <a:pt x="94"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20"/>
                <p:cNvSpPr/>
                <p:nvPr/>
              </p:nvSpPr>
              <p:spPr>
                <a:xfrm>
                  <a:off x="740461" y="2596319"/>
                  <a:ext cx="195527" cy="146325"/>
                </a:xfrm>
                <a:custGeom>
                  <a:rect b="b" l="l" r="r" t="t"/>
                  <a:pathLst>
                    <a:path extrusionOk="0" h="1942" w="2595">
                      <a:moveTo>
                        <a:pt x="67" y="1"/>
                      </a:moveTo>
                      <a:cubicBezTo>
                        <a:pt x="48" y="1"/>
                        <a:pt x="29" y="9"/>
                        <a:pt x="18" y="30"/>
                      </a:cubicBezTo>
                      <a:cubicBezTo>
                        <a:pt x="1" y="56"/>
                        <a:pt x="1" y="91"/>
                        <a:pt x="27" y="117"/>
                      </a:cubicBezTo>
                      <a:lnTo>
                        <a:pt x="2489" y="1924"/>
                      </a:lnTo>
                      <a:cubicBezTo>
                        <a:pt x="2498" y="1933"/>
                        <a:pt x="2516" y="1933"/>
                        <a:pt x="2524" y="1933"/>
                      </a:cubicBezTo>
                      <a:lnTo>
                        <a:pt x="2524" y="1942"/>
                      </a:lnTo>
                      <a:cubicBezTo>
                        <a:pt x="2542" y="1942"/>
                        <a:pt x="2568" y="1924"/>
                        <a:pt x="2577" y="1916"/>
                      </a:cubicBezTo>
                      <a:cubicBezTo>
                        <a:pt x="2594" y="1881"/>
                        <a:pt x="2594" y="1846"/>
                        <a:pt x="2559" y="1820"/>
                      </a:cubicBezTo>
                      <a:lnTo>
                        <a:pt x="106" y="12"/>
                      </a:lnTo>
                      <a:cubicBezTo>
                        <a:pt x="95" y="5"/>
                        <a:pt x="81"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20"/>
                <p:cNvSpPr/>
                <p:nvPr/>
              </p:nvSpPr>
              <p:spPr>
                <a:xfrm>
                  <a:off x="740461" y="2596395"/>
                  <a:ext cx="69847" cy="231844"/>
                </a:xfrm>
                <a:custGeom>
                  <a:rect b="b" l="l" r="r" t="t"/>
                  <a:pathLst>
                    <a:path extrusionOk="0" h="3077" w="927">
                      <a:moveTo>
                        <a:pt x="71" y="0"/>
                      </a:moveTo>
                      <a:cubicBezTo>
                        <a:pt x="65" y="0"/>
                        <a:pt x="59" y="1"/>
                        <a:pt x="53" y="3"/>
                      </a:cubicBezTo>
                      <a:cubicBezTo>
                        <a:pt x="18" y="11"/>
                        <a:pt x="1" y="46"/>
                        <a:pt x="10" y="81"/>
                      </a:cubicBezTo>
                      <a:lnTo>
                        <a:pt x="796" y="3024"/>
                      </a:lnTo>
                      <a:cubicBezTo>
                        <a:pt x="804" y="3059"/>
                        <a:pt x="830" y="3076"/>
                        <a:pt x="857" y="3076"/>
                      </a:cubicBezTo>
                      <a:lnTo>
                        <a:pt x="874" y="3076"/>
                      </a:lnTo>
                      <a:cubicBezTo>
                        <a:pt x="909" y="3067"/>
                        <a:pt x="927" y="3032"/>
                        <a:pt x="918" y="2997"/>
                      </a:cubicBezTo>
                      <a:lnTo>
                        <a:pt x="132" y="46"/>
                      </a:lnTo>
                      <a:cubicBezTo>
                        <a:pt x="125" y="17"/>
                        <a:pt x="99" y="0"/>
                        <a:pt x="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20"/>
                <p:cNvSpPr/>
                <p:nvPr/>
              </p:nvSpPr>
              <p:spPr>
                <a:xfrm>
                  <a:off x="550357" y="2596319"/>
                  <a:ext cx="200726" cy="139091"/>
                </a:xfrm>
                <a:custGeom>
                  <a:rect b="b" l="l" r="r" t="t"/>
                  <a:pathLst>
                    <a:path extrusionOk="0" h="1846" w="2664">
                      <a:moveTo>
                        <a:pt x="2595" y="1"/>
                      </a:moveTo>
                      <a:cubicBezTo>
                        <a:pt x="2582" y="1"/>
                        <a:pt x="2570" y="5"/>
                        <a:pt x="2559" y="12"/>
                      </a:cubicBezTo>
                      <a:lnTo>
                        <a:pt x="35" y="1732"/>
                      </a:lnTo>
                      <a:cubicBezTo>
                        <a:pt x="9" y="1750"/>
                        <a:pt x="1" y="1785"/>
                        <a:pt x="18" y="1820"/>
                      </a:cubicBezTo>
                      <a:cubicBezTo>
                        <a:pt x="35" y="1837"/>
                        <a:pt x="53" y="1846"/>
                        <a:pt x="70" y="1846"/>
                      </a:cubicBezTo>
                      <a:cubicBezTo>
                        <a:pt x="88" y="1846"/>
                        <a:pt x="97" y="1837"/>
                        <a:pt x="105" y="1837"/>
                      </a:cubicBezTo>
                      <a:lnTo>
                        <a:pt x="2629" y="117"/>
                      </a:lnTo>
                      <a:cubicBezTo>
                        <a:pt x="2655" y="100"/>
                        <a:pt x="2664" y="56"/>
                        <a:pt x="2646" y="30"/>
                      </a:cubicBezTo>
                      <a:cubicBezTo>
                        <a:pt x="2631" y="9"/>
                        <a:pt x="2613" y="1"/>
                        <a:pt x="25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0"/>
                <p:cNvSpPr/>
                <p:nvPr/>
              </p:nvSpPr>
              <p:spPr>
                <a:xfrm>
                  <a:off x="603629" y="2596319"/>
                  <a:ext cx="147455" cy="195075"/>
                </a:xfrm>
                <a:custGeom>
                  <a:rect b="b" l="l" r="r" t="t"/>
                  <a:pathLst>
                    <a:path extrusionOk="0" h="2589" w="1957">
                      <a:moveTo>
                        <a:pt x="1883" y="1"/>
                      </a:moveTo>
                      <a:cubicBezTo>
                        <a:pt x="1864" y="1"/>
                        <a:pt x="1845" y="9"/>
                        <a:pt x="1834" y="30"/>
                      </a:cubicBezTo>
                      <a:lnTo>
                        <a:pt x="27" y="2483"/>
                      </a:lnTo>
                      <a:cubicBezTo>
                        <a:pt x="1" y="2510"/>
                        <a:pt x="10" y="2553"/>
                        <a:pt x="36" y="2571"/>
                      </a:cubicBezTo>
                      <a:cubicBezTo>
                        <a:pt x="44" y="2579"/>
                        <a:pt x="62" y="2588"/>
                        <a:pt x="71" y="2588"/>
                      </a:cubicBezTo>
                      <a:cubicBezTo>
                        <a:pt x="97" y="2588"/>
                        <a:pt x="114" y="2579"/>
                        <a:pt x="123" y="2562"/>
                      </a:cubicBezTo>
                      <a:lnTo>
                        <a:pt x="1939" y="100"/>
                      </a:lnTo>
                      <a:cubicBezTo>
                        <a:pt x="1957" y="73"/>
                        <a:pt x="1948" y="38"/>
                        <a:pt x="1922" y="12"/>
                      </a:cubicBezTo>
                      <a:cubicBezTo>
                        <a:pt x="1911" y="5"/>
                        <a:pt x="1897" y="1"/>
                        <a:pt x="18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20"/>
                <p:cNvSpPr/>
                <p:nvPr/>
              </p:nvSpPr>
              <p:spPr>
                <a:xfrm>
                  <a:off x="518108" y="2596395"/>
                  <a:ext cx="232974" cy="68642"/>
                </a:xfrm>
                <a:custGeom>
                  <a:rect b="b" l="l" r="r" t="t"/>
                  <a:pathLst>
                    <a:path extrusionOk="0" h="911" w="3092">
                      <a:moveTo>
                        <a:pt x="3022" y="0"/>
                      </a:moveTo>
                      <a:cubicBezTo>
                        <a:pt x="3016" y="0"/>
                        <a:pt x="3010" y="1"/>
                        <a:pt x="3004" y="3"/>
                      </a:cubicBezTo>
                      <a:lnTo>
                        <a:pt x="53" y="788"/>
                      </a:lnTo>
                      <a:cubicBezTo>
                        <a:pt x="18" y="797"/>
                        <a:pt x="1" y="832"/>
                        <a:pt x="9" y="867"/>
                      </a:cubicBezTo>
                      <a:cubicBezTo>
                        <a:pt x="18" y="893"/>
                        <a:pt x="44" y="911"/>
                        <a:pt x="71" y="911"/>
                      </a:cubicBezTo>
                      <a:lnTo>
                        <a:pt x="88" y="911"/>
                      </a:lnTo>
                      <a:lnTo>
                        <a:pt x="3039" y="125"/>
                      </a:lnTo>
                      <a:cubicBezTo>
                        <a:pt x="3065" y="116"/>
                        <a:pt x="3092" y="81"/>
                        <a:pt x="3083" y="46"/>
                      </a:cubicBezTo>
                      <a:cubicBezTo>
                        <a:pt x="3076" y="17"/>
                        <a:pt x="3050" y="0"/>
                        <a:pt x="30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0"/>
                <p:cNvSpPr/>
                <p:nvPr/>
              </p:nvSpPr>
              <p:spPr>
                <a:xfrm>
                  <a:off x="739859" y="2466946"/>
                  <a:ext cx="200726" cy="138865"/>
                </a:xfrm>
                <a:custGeom>
                  <a:rect b="b" l="l" r="r" t="t"/>
                  <a:pathLst>
                    <a:path extrusionOk="0" h="1843" w="2664">
                      <a:moveTo>
                        <a:pt x="2591" y="0"/>
                      </a:moveTo>
                      <a:cubicBezTo>
                        <a:pt x="2579" y="0"/>
                        <a:pt x="2568" y="3"/>
                        <a:pt x="2559" y="9"/>
                      </a:cubicBezTo>
                      <a:lnTo>
                        <a:pt x="44" y="1729"/>
                      </a:lnTo>
                      <a:cubicBezTo>
                        <a:pt x="9" y="1747"/>
                        <a:pt x="0" y="1790"/>
                        <a:pt x="26" y="1817"/>
                      </a:cubicBezTo>
                      <a:cubicBezTo>
                        <a:pt x="35" y="1834"/>
                        <a:pt x="53" y="1843"/>
                        <a:pt x="79" y="1843"/>
                      </a:cubicBezTo>
                      <a:cubicBezTo>
                        <a:pt x="88" y="1843"/>
                        <a:pt x="105" y="1843"/>
                        <a:pt x="114" y="1834"/>
                      </a:cubicBezTo>
                      <a:lnTo>
                        <a:pt x="2628" y="114"/>
                      </a:lnTo>
                      <a:cubicBezTo>
                        <a:pt x="2655" y="96"/>
                        <a:pt x="2663" y="53"/>
                        <a:pt x="2646" y="27"/>
                      </a:cubicBezTo>
                      <a:cubicBezTo>
                        <a:pt x="2635" y="10"/>
                        <a:pt x="2612" y="0"/>
                        <a:pt x="25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0"/>
                <p:cNvSpPr/>
                <p:nvPr/>
              </p:nvSpPr>
              <p:spPr>
                <a:xfrm>
                  <a:off x="740461" y="2411113"/>
                  <a:ext cx="146852" cy="194698"/>
                </a:xfrm>
                <a:custGeom>
                  <a:rect b="b" l="l" r="r" t="t"/>
                  <a:pathLst>
                    <a:path extrusionOk="0" h="2584" w="1949">
                      <a:moveTo>
                        <a:pt x="1877" y="1"/>
                      </a:moveTo>
                      <a:cubicBezTo>
                        <a:pt x="1859" y="1"/>
                        <a:pt x="1841" y="10"/>
                        <a:pt x="1826" y="25"/>
                      </a:cubicBezTo>
                      <a:lnTo>
                        <a:pt x="18" y="2488"/>
                      </a:lnTo>
                      <a:cubicBezTo>
                        <a:pt x="1" y="2514"/>
                        <a:pt x="1" y="2549"/>
                        <a:pt x="27" y="2575"/>
                      </a:cubicBezTo>
                      <a:cubicBezTo>
                        <a:pt x="45" y="2584"/>
                        <a:pt x="53" y="2584"/>
                        <a:pt x="71" y="2584"/>
                      </a:cubicBezTo>
                      <a:cubicBezTo>
                        <a:pt x="88" y="2584"/>
                        <a:pt x="106" y="2575"/>
                        <a:pt x="123" y="2558"/>
                      </a:cubicBezTo>
                      <a:lnTo>
                        <a:pt x="1931" y="104"/>
                      </a:lnTo>
                      <a:cubicBezTo>
                        <a:pt x="1948" y="78"/>
                        <a:pt x="1948" y="34"/>
                        <a:pt x="1913" y="17"/>
                      </a:cubicBezTo>
                      <a:cubicBezTo>
                        <a:pt x="1902" y="6"/>
                        <a:pt x="1890" y="1"/>
                        <a:pt x="18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0"/>
                <p:cNvSpPr/>
                <p:nvPr/>
              </p:nvSpPr>
              <p:spPr>
                <a:xfrm>
                  <a:off x="740461" y="2537171"/>
                  <a:ext cx="232372" cy="68642"/>
                </a:xfrm>
                <a:custGeom>
                  <a:rect b="b" l="l" r="r" t="t"/>
                  <a:pathLst>
                    <a:path extrusionOk="0" h="911" w="3084">
                      <a:moveTo>
                        <a:pt x="3014" y="0"/>
                      </a:moveTo>
                      <a:cubicBezTo>
                        <a:pt x="3008" y="0"/>
                        <a:pt x="3002" y="1"/>
                        <a:pt x="2996" y="3"/>
                      </a:cubicBezTo>
                      <a:lnTo>
                        <a:pt x="53" y="789"/>
                      </a:lnTo>
                      <a:cubicBezTo>
                        <a:pt x="18" y="797"/>
                        <a:pt x="1" y="832"/>
                        <a:pt x="10" y="867"/>
                      </a:cubicBezTo>
                      <a:cubicBezTo>
                        <a:pt x="18" y="893"/>
                        <a:pt x="36" y="911"/>
                        <a:pt x="71" y="911"/>
                      </a:cubicBezTo>
                      <a:lnTo>
                        <a:pt x="88" y="911"/>
                      </a:lnTo>
                      <a:lnTo>
                        <a:pt x="3031" y="125"/>
                      </a:lnTo>
                      <a:cubicBezTo>
                        <a:pt x="3066" y="116"/>
                        <a:pt x="3083" y="81"/>
                        <a:pt x="3074" y="46"/>
                      </a:cubicBezTo>
                      <a:cubicBezTo>
                        <a:pt x="3067" y="17"/>
                        <a:pt x="3042" y="0"/>
                        <a:pt x="30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0"/>
                <p:cNvSpPr/>
                <p:nvPr/>
              </p:nvSpPr>
              <p:spPr>
                <a:xfrm>
                  <a:off x="560906" y="2423018"/>
                  <a:ext cx="263189" cy="236139"/>
                </a:xfrm>
                <a:custGeom>
                  <a:rect b="b" l="l" r="r" t="t"/>
                  <a:pathLst>
                    <a:path extrusionOk="0" h="3134" w="3493">
                      <a:moveTo>
                        <a:pt x="2530" y="0"/>
                      </a:moveTo>
                      <a:cubicBezTo>
                        <a:pt x="2326" y="0"/>
                        <a:pt x="2116" y="92"/>
                        <a:pt x="1947" y="260"/>
                      </a:cubicBezTo>
                      <a:cubicBezTo>
                        <a:pt x="1828" y="171"/>
                        <a:pt x="1677" y="125"/>
                        <a:pt x="1519" y="125"/>
                      </a:cubicBezTo>
                      <a:cubicBezTo>
                        <a:pt x="1353" y="125"/>
                        <a:pt x="1178" y="175"/>
                        <a:pt x="1022" y="278"/>
                      </a:cubicBezTo>
                      <a:cubicBezTo>
                        <a:pt x="716" y="487"/>
                        <a:pt x="585" y="837"/>
                        <a:pt x="655" y="1134"/>
                      </a:cubicBezTo>
                      <a:cubicBezTo>
                        <a:pt x="201" y="1334"/>
                        <a:pt x="0" y="1815"/>
                        <a:pt x="297" y="2242"/>
                      </a:cubicBezTo>
                      <a:lnTo>
                        <a:pt x="1520" y="3133"/>
                      </a:lnTo>
                      <a:lnTo>
                        <a:pt x="2628" y="2644"/>
                      </a:lnTo>
                      <a:lnTo>
                        <a:pt x="3493" y="1788"/>
                      </a:lnTo>
                      <a:lnTo>
                        <a:pt x="3109" y="330"/>
                      </a:lnTo>
                      <a:cubicBezTo>
                        <a:pt x="2960" y="105"/>
                        <a:pt x="2748" y="0"/>
                        <a:pt x="25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0"/>
                <p:cNvSpPr/>
                <p:nvPr/>
              </p:nvSpPr>
              <p:spPr>
                <a:xfrm>
                  <a:off x="622089" y="2495955"/>
                  <a:ext cx="217151" cy="170285"/>
                </a:xfrm>
                <a:custGeom>
                  <a:rect b="b" l="l" r="r" t="t"/>
                  <a:pathLst>
                    <a:path extrusionOk="0" h="2260" w="2882">
                      <a:moveTo>
                        <a:pt x="1802" y="0"/>
                      </a:moveTo>
                      <a:cubicBezTo>
                        <a:pt x="1506" y="0"/>
                        <a:pt x="1178" y="101"/>
                        <a:pt x="882" y="305"/>
                      </a:cubicBezTo>
                      <a:cubicBezTo>
                        <a:pt x="253" y="724"/>
                        <a:pt x="0" y="1440"/>
                        <a:pt x="315" y="1894"/>
                      </a:cubicBezTo>
                      <a:cubicBezTo>
                        <a:pt x="479" y="2137"/>
                        <a:pt x="764" y="2260"/>
                        <a:pt x="1089" y="2260"/>
                      </a:cubicBezTo>
                      <a:cubicBezTo>
                        <a:pt x="1383" y="2260"/>
                        <a:pt x="1710" y="2159"/>
                        <a:pt x="2009" y="1955"/>
                      </a:cubicBezTo>
                      <a:cubicBezTo>
                        <a:pt x="2628" y="1528"/>
                        <a:pt x="2882" y="812"/>
                        <a:pt x="2567" y="358"/>
                      </a:cubicBezTo>
                      <a:cubicBezTo>
                        <a:pt x="2408" y="120"/>
                        <a:pt x="2124" y="0"/>
                        <a:pt x="1802"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0"/>
                <p:cNvSpPr/>
                <p:nvPr/>
              </p:nvSpPr>
              <p:spPr>
                <a:xfrm>
                  <a:off x="650345" y="2464535"/>
                  <a:ext cx="105336" cy="150544"/>
                </a:xfrm>
                <a:custGeom>
                  <a:rect b="b" l="l" r="r" t="t"/>
                  <a:pathLst>
                    <a:path extrusionOk="0" h="1998" w="1398">
                      <a:moveTo>
                        <a:pt x="51" y="1"/>
                      </a:moveTo>
                      <a:cubicBezTo>
                        <a:pt x="42" y="1"/>
                        <a:pt x="33" y="3"/>
                        <a:pt x="27" y="6"/>
                      </a:cubicBezTo>
                      <a:cubicBezTo>
                        <a:pt x="1" y="24"/>
                        <a:pt x="1" y="50"/>
                        <a:pt x="9" y="76"/>
                      </a:cubicBezTo>
                      <a:lnTo>
                        <a:pt x="1310" y="1980"/>
                      </a:lnTo>
                      <a:cubicBezTo>
                        <a:pt x="1319" y="1988"/>
                        <a:pt x="1337" y="1997"/>
                        <a:pt x="1345" y="1997"/>
                      </a:cubicBezTo>
                      <a:cubicBezTo>
                        <a:pt x="1354" y="1997"/>
                        <a:pt x="1372" y="1997"/>
                        <a:pt x="1372" y="1988"/>
                      </a:cubicBezTo>
                      <a:cubicBezTo>
                        <a:pt x="1398" y="1980"/>
                        <a:pt x="1398" y="1945"/>
                        <a:pt x="1389" y="1927"/>
                      </a:cubicBezTo>
                      <a:lnTo>
                        <a:pt x="88" y="24"/>
                      </a:lnTo>
                      <a:cubicBezTo>
                        <a:pt x="83" y="7"/>
                        <a:pt x="66" y="1"/>
                        <a:pt x="51"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0"/>
                <p:cNvSpPr/>
                <p:nvPr/>
              </p:nvSpPr>
              <p:spPr>
                <a:xfrm>
                  <a:off x="603026" y="2537321"/>
                  <a:ext cx="152654" cy="77759"/>
                </a:xfrm>
                <a:custGeom>
                  <a:rect b="b" l="l" r="r" t="t"/>
                  <a:pathLst>
                    <a:path extrusionOk="0" h="1032" w="2026">
                      <a:moveTo>
                        <a:pt x="43" y="0"/>
                      </a:moveTo>
                      <a:cubicBezTo>
                        <a:pt x="27" y="0"/>
                        <a:pt x="14" y="10"/>
                        <a:pt x="9" y="27"/>
                      </a:cubicBezTo>
                      <a:cubicBezTo>
                        <a:pt x="0" y="53"/>
                        <a:pt x="9" y="79"/>
                        <a:pt x="26" y="88"/>
                      </a:cubicBezTo>
                      <a:lnTo>
                        <a:pt x="1956" y="1031"/>
                      </a:lnTo>
                      <a:lnTo>
                        <a:pt x="1973" y="1031"/>
                      </a:lnTo>
                      <a:cubicBezTo>
                        <a:pt x="1991" y="1031"/>
                        <a:pt x="2008" y="1022"/>
                        <a:pt x="2017" y="1005"/>
                      </a:cubicBezTo>
                      <a:cubicBezTo>
                        <a:pt x="2026" y="987"/>
                        <a:pt x="2017" y="952"/>
                        <a:pt x="2000" y="944"/>
                      </a:cubicBezTo>
                      <a:lnTo>
                        <a:pt x="70" y="9"/>
                      </a:lnTo>
                      <a:cubicBezTo>
                        <a:pt x="61" y="3"/>
                        <a:pt x="51" y="0"/>
                        <a:pt x="43"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0"/>
                <p:cNvSpPr/>
                <p:nvPr/>
              </p:nvSpPr>
              <p:spPr>
                <a:xfrm>
                  <a:off x="735865" y="2447205"/>
                  <a:ext cx="19816" cy="167874"/>
                </a:xfrm>
                <a:custGeom>
                  <a:rect b="b" l="l" r="r" t="t"/>
                  <a:pathLst>
                    <a:path extrusionOk="0" h="2228" w="263">
                      <a:moveTo>
                        <a:pt x="44" y="0"/>
                      </a:moveTo>
                      <a:cubicBezTo>
                        <a:pt x="18" y="0"/>
                        <a:pt x="1" y="27"/>
                        <a:pt x="1" y="53"/>
                      </a:cubicBezTo>
                      <a:lnTo>
                        <a:pt x="167" y="2183"/>
                      </a:lnTo>
                      <a:cubicBezTo>
                        <a:pt x="167" y="2210"/>
                        <a:pt x="193" y="2227"/>
                        <a:pt x="210" y="2227"/>
                      </a:cubicBezTo>
                      <a:lnTo>
                        <a:pt x="219" y="2227"/>
                      </a:lnTo>
                      <a:cubicBezTo>
                        <a:pt x="245" y="2227"/>
                        <a:pt x="263" y="2201"/>
                        <a:pt x="263" y="2183"/>
                      </a:cubicBezTo>
                      <a:lnTo>
                        <a:pt x="88" y="44"/>
                      </a:lnTo>
                      <a:cubicBezTo>
                        <a:pt x="88" y="18"/>
                        <a:pt x="71" y="0"/>
                        <a:pt x="44"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0"/>
                <p:cNvSpPr/>
                <p:nvPr/>
              </p:nvSpPr>
              <p:spPr>
                <a:xfrm>
                  <a:off x="583285" y="2447883"/>
                  <a:ext cx="301390" cy="248647"/>
                </a:xfrm>
                <a:custGeom>
                  <a:rect b="b" l="l" r="r" t="t"/>
                  <a:pathLst>
                    <a:path extrusionOk="0" h="3300" w="4000">
                      <a:moveTo>
                        <a:pt x="2812" y="0"/>
                      </a:moveTo>
                      <a:cubicBezTo>
                        <a:pt x="2812" y="0"/>
                        <a:pt x="2436" y="498"/>
                        <a:pt x="2698" y="1354"/>
                      </a:cubicBezTo>
                      <a:lnTo>
                        <a:pt x="2698" y="1362"/>
                      </a:lnTo>
                      <a:cubicBezTo>
                        <a:pt x="2698" y="1362"/>
                        <a:pt x="2262" y="1389"/>
                        <a:pt x="1877" y="1650"/>
                      </a:cubicBezTo>
                      <a:cubicBezTo>
                        <a:pt x="1502" y="1904"/>
                        <a:pt x="1310" y="2305"/>
                        <a:pt x="1310" y="2305"/>
                      </a:cubicBezTo>
                      <a:cubicBezTo>
                        <a:pt x="872" y="1955"/>
                        <a:pt x="468" y="1889"/>
                        <a:pt x="228" y="1889"/>
                      </a:cubicBezTo>
                      <a:cubicBezTo>
                        <a:pt x="85" y="1889"/>
                        <a:pt x="0" y="1912"/>
                        <a:pt x="0" y="1912"/>
                      </a:cubicBezTo>
                      <a:cubicBezTo>
                        <a:pt x="387" y="2479"/>
                        <a:pt x="1139" y="3299"/>
                        <a:pt x="1998" y="3299"/>
                      </a:cubicBezTo>
                      <a:cubicBezTo>
                        <a:pt x="2264" y="3299"/>
                        <a:pt x="2541" y="3220"/>
                        <a:pt x="2820" y="3030"/>
                      </a:cubicBezTo>
                      <a:cubicBezTo>
                        <a:pt x="3999" y="2227"/>
                        <a:pt x="3318" y="734"/>
                        <a:pt x="2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20"/>
                <p:cNvSpPr/>
                <p:nvPr/>
              </p:nvSpPr>
              <p:spPr>
                <a:xfrm>
                  <a:off x="484578" y="2916324"/>
                  <a:ext cx="8590" cy="52668"/>
                </a:xfrm>
                <a:custGeom>
                  <a:rect b="b" l="l" r="r" t="t"/>
                  <a:pathLst>
                    <a:path extrusionOk="0" h="699" w="114">
                      <a:moveTo>
                        <a:pt x="53" y="0"/>
                      </a:moveTo>
                      <a:cubicBezTo>
                        <a:pt x="27" y="0"/>
                        <a:pt x="0" y="18"/>
                        <a:pt x="0" y="52"/>
                      </a:cubicBezTo>
                      <a:lnTo>
                        <a:pt x="0" y="646"/>
                      </a:lnTo>
                      <a:cubicBezTo>
                        <a:pt x="0" y="672"/>
                        <a:pt x="27" y="699"/>
                        <a:pt x="53" y="699"/>
                      </a:cubicBezTo>
                      <a:cubicBezTo>
                        <a:pt x="88" y="699"/>
                        <a:pt x="114" y="672"/>
                        <a:pt x="114" y="646"/>
                      </a:cubicBezTo>
                      <a:lnTo>
                        <a:pt x="114" y="52"/>
                      </a:lnTo>
                      <a:cubicBezTo>
                        <a:pt x="114" y="18"/>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0"/>
                <p:cNvSpPr/>
                <p:nvPr/>
              </p:nvSpPr>
              <p:spPr>
                <a:xfrm>
                  <a:off x="1092489" y="3283874"/>
                  <a:ext cx="29687" cy="76553"/>
                </a:xfrm>
                <a:custGeom>
                  <a:rect b="b" l="l" r="r" t="t"/>
                  <a:pathLst>
                    <a:path extrusionOk="0" h="1016" w="394">
                      <a:moveTo>
                        <a:pt x="57" y="1"/>
                      </a:moveTo>
                      <a:cubicBezTo>
                        <a:pt x="53" y="1"/>
                        <a:pt x="49" y="2"/>
                        <a:pt x="44" y="3"/>
                      </a:cubicBezTo>
                      <a:cubicBezTo>
                        <a:pt x="9" y="12"/>
                        <a:pt x="0" y="47"/>
                        <a:pt x="9" y="73"/>
                      </a:cubicBezTo>
                      <a:lnTo>
                        <a:pt x="280" y="981"/>
                      </a:lnTo>
                      <a:cubicBezTo>
                        <a:pt x="289" y="998"/>
                        <a:pt x="306" y="1016"/>
                        <a:pt x="332" y="1016"/>
                      </a:cubicBezTo>
                      <a:lnTo>
                        <a:pt x="350" y="1016"/>
                      </a:lnTo>
                      <a:cubicBezTo>
                        <a:pt x="376" y="1007"/>
                        <a:pt x="393" y="972"/>
                        <a:pt x="385" y="946"/>
                      </a:cubicBezTo>
                      <a:lnTo>
                        <a:pt x="105" y="47"/>
                      </a:lnTo>
                      <a:cubicBezTo>
                        <a:pt x="98" y="18"/>
                        <a:pt x="79"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0"/>
                <p:cNvSpPr/>
                <p:nvPr/>
              </p:nvSpPr>
              <p:spPr>
                <a:xfrm>
                  <a:off x="1126697" y="3145761"/>
                  <a:ext cx="50031" cy="141653"/>
                </a:xfrm>
                <a:custGeom>
                  <a:rect b="b" l="l" r="r" t="t"/>
                  <a:pathLst>
                    <a:path extrusionOk="0" h="1880" w="664">
                      <a:moveTo>
                        <a:pt x="59" y="0"/>
                      </a:moveTo>
                      <a:cubicBezTo>
                        <a:pt x="54" y="0"/>
                        <a:pt x="49" y="1"/>
                        <a:pt x="44" y="2"/>
                      </a:cubicBezTo>
                      <a:cubicBezTo>
                        <a:pt x="18" y="11"/>
                        <a:pt x="0" y="46"/>
                        <a:pt x="9" y="72"/>
                      </a:cubicBezTo>
                      <a:lnTo>
                        <a:pt x="551" y="1836"/>
                      </a:lnTo>
                      <a:cubicBezTo>
                        <a:pt x="559" y="1862"/>
                        <a:pt x="577" y="1880"/>
                        <a:pt x="603" y="1880"/>
                      </a:cubicBezTo>
                      <a:lnTo>
                        <a:pt x="620" y="1880"/>
                      </a:lnTo>
                      <a:cubicBezTo>
                        <a:pt x="647" y="1871"/>
                        <a:pt x="664" y="1836"/>
                        <a:pt x="655" y="1810"/>
                      </a:cubicBezTo>
                      <a:lnTo>
                        <a:pt x="114" y="37"/>
                      </a:lnTo>
                      <a:cubicBezTo>
                        <a:pt x="107" y="16"/>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0"/>
                <p:cNvSpPr/>
                <p:nvPr/>
              </p:nvSpPr>
              <p:spPr>
                <a:xfrm>
                  <a:off x="1186524" y="3089852"/>
                  <a:ext cx="44154" cy="123871"/>
                </a:xfrm>
                <a:custGeom>
                  <a:rect b="b" l="l" r="r" t="t"/>
                  <a:pathLst>
                    <a:path extrusionOk="0" h="1644" w="586">
                      <a:moveTo>
                        <a:pt x="59" y="0"/>
                      </a:moveTo>
                      <a:cubicBezTo>
                        <a:pt x="54" y="0"/>
                        <a:pt x="49" y="1"/>
                        <a:pt x="45" y="2"/>
                      </a:cubicBezTo>
                      <a:cubicBezTo>
                        <a:pt x="18" y="11"/>
                        <a:pt x="1" y="46"/>
                        <a:pt x="10" y="72"/>
                      </a:cubicBezTo>
                      <a:lnTo>
                        <a:pt x="481" y="1609"/>
                      </a:lnTo>
                      <a:cubicBezTo>
                        <a:pt x="481" y="1635"/>
                        <a:pt x="507" y="1644"/>
                        <a:pt x="534" y="1644"/>
                      </a:cubicBezTo>
                      <a:lnTo>
                        <a:pt x="542" y="1644"/>
                      </a:lnTo>
                      <a:cubicBezTo>
                        <a:pt x="577" y="1635"/>
                        <a:pt x="586" y="1609"/>
                        <a:pt x="577" y="1574"/>
                      </a:cubicBezTo>
                      <a:lnTo>
                        <a:pt x="114" y="46"/>
                      </a:lnTo>
                      <a:cubicBezTo>
                        <a:pt x="107" y="17"/>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20"/>
                <p:cNvSpPr/>
                <p:nvPr/>
              </p:nvSpPr>
              <p:spPr>
                <a:xfrm>
                  <a:off x="1240473" y="3016161"/>
                  <a:ext cx="44832" cy="124549"/>
                </a:xfrm>
                <a:custGeom>
                  <a:rect b="b" l="l" r="r" t="t"/>
                  <a:pathLst>
                    <a:path extrusionOk="0" h="1653" w="595">
                      <a:moveTo>
                        <a:pt x="67" y="0"/>
                      </a:moveTo>
                      <a:cubicBezTo>
                        <a:pt x="63" y="0"/>
                        <a:pt x="58" y="1"/>
                        <a:pt x="53" y="2"/>
                      </a:cubicBezTo>
                      <a:cubicBezTo>
                        <a:pt x="18" y="11"/>
                        <a:pt x="1" y="46"/>
                        <a:pt x="10" y="72"/>
                      </a:cubicBezTo>
                      <a:lnTo>
                        <a:pt x="481" y="1618"/>
                      </a:lnTo>
                      <a:cubicBezTo>
                        <a:pt x="490" y="1635"/>
                        <a:pt x="516" y="1653"/>
                        <a:pt x="534" y="1653"/>
                      </a:cubicBezTo>
                      <a:lnTo>
                        <a:pt x="551" y="1653"/>
                      </a:lnTo>
                      <a:cubicBezTo>
                        <a:pt x="577" y="1644"/>
                        <a:pt x="595" y="1609"/>
                        <a:pt x="586" y="1583"/>
                      </a:cubicBezTo>
                      <a:lnTo>
                        <a:pt x="114" y="37"/>
                      </a:lnTo>
                      <a:cubicBezTo>
                        <a:pt x="107" y="16"/>
                        <a:pt x="88"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20"/>
                <p:cNvSpPr/>
                <p:nvPr/>
              </p:nvSpPr>
              <p:spPr>
                <a:xfrm>
                  <a:off x="1308287" y="2986549"/>
                  <a:ext cx="35564" cy="94938"/>
                </a:xfrm>
                <a:custGeom>
                  <a:rect b="b" l="l" r="r" t="t"/>
                  <a:pathLst>
                    <a:path extrusionOk="0" h="1260" w="472">
                      <a:moveTo>
                        <a:pt x="62" y="0"/>
                      </a:moveTo>
                      <a:cubicBezTo>
                        <a:pt x="56" y="0"/>
                        <a:pt x="50" y="1"/>
                        <a:pt x="44" y="2"/>
                      </a:cubicBezTo>
                      <a:cubicBezTo>
                        <a:pt x="18" y="11"/>
                        <a:pt x="0" y="37"/>
                        <a:pt x="9" y="64"/>
                      </a:cubicBezTo>
                      <a:lnTo>
                        <a:pt x="367" y="1225"/>
                      </a:lnTo>
                      <a:cubicBezTo>
                        <a:pt x="367" y="1251"/>
                        <a:pt x="393" y="1260"/>
                        <a:pt x="419" y="1260"/>
                      </a:cubicBezTo>
                      <a:lnTo>
                        <a:pt x="428" y="1260"/>
                      </a:lnTo>
                      <a:cubicBezTo>
                        <a:pt x="463" y="1251"/>
                        <a:pt x="472" y="1225"/>
                        <a:pt x="463" y="1190"/>
                      </a:cubicBezTo>
                      <a:lnTo>
                        <a:pt x="114" y="37"/>
                      </a:lnTo>
                      <a:cubicBezTo>
                        <a:pt x="107" y="16"/>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0"/>
                <p:cNvSpPr/>
                <p:nvPr/>
              </p:nvSpPr>
              <p:spPr>
                <a:xfrm>
                  <a:off x="1176050" y="3394561"/>
                  <a:ext cx="117165" cy="13939"/>
                </a:xfrm>
                <a:custGeom>
                  <a:rect b="b" l="l" r="r" t="t"/>
                  <a:pathLst>
                    <a:path extrusionOk="0" h="185" w="1555">
                      <a:moveTo>
                        <a:pt x="61" y="1"/>
                      </a:moveTo>
                      <a:cubicBezTo>
                        <a:pt x="26" y="1"/>
                        <a:pt x="0" y="27"/>
                        <a:pt x="0" y="53"/>
                      </a:cubicBezTo>
                      <a:cubicBezTo>
                        <a:pt x="0" y="80"/>
                        <a:pt x="26" y="106"/>
                        <a:pt x="53" y="115"/>
                      </a:cubicBezTo>
                      <a:lnTo>
                        <a:pt x="1502" y="184"/>
                      </a:lnTo>
                      <a:cubicBezTo>
                        <a:pt x="1528" y="184"/>
                        <a:pt x="1555" y="158"/>
                        <a:pt x="1555" y="132"/>
                      </a:cubicBezTo>
                      <a:cubicBezTo>
                        <a:pt x="1555" y="97"/>
                        <a:pt x="1537" y="71"/>
                        <a:pt x="1502" y="71"/>
                      </a:cubicBezTo>
                      <a:lnTo>
                        <a:pt x="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0"/>
                <p:cNvSpPr/>
                <p:nvPr/>
              </p:nvSpPr>
              <p:spPr>
                <a:xfrm>
                  <a:off x="1222088" y="3325542"/>
                  <a:ext cx="179026" cy="16501"/>
                </a:xfrm>
                <a:custGeom>
                  <a:rect b="b" l="l" r="r" t="t"/>
                  <a:pathLst>
                    <a:path extrusionOk="0" h="219" w="2376">
                      <a:moveTo>
                        <a:pt x="62" y="0"/>
                      </a:moveTo>
                      <a:cubicBezTo>
                        <a:pt x="27" y="0"/>
                        <a:pt x="0" y="18"/>
                        <a:pt x="0" y="53"/>
                      </a:cubicBezTo>
                      <a:cubicBezTo>
                        <a:pt x="0" y="79"/>
                        <a:pt x="27" y="105"/>
                        <a:pt x="53" y="105"/>
                      </a:cubicBezTo>
                      <a:lnTo>
                        <a:pt x="2314" y="218"/>
                      </a:lnTo>
                      <a:cubicBezTo>
                        <a:pt x="2349" y="218"/>
                        <a:pt x="2367" y="201"/>
                        <a:pt x="2375" y="166"/>
                      </a:cubicBezTo>
                      <a:cubicBezTo>
                        <a:pt x="2375" y="140"/>
                        <a:pt x="2349" y="114"/>
                        <a:pt x="2323" y="114"/>
                      </a:cubicBezTo>
                      <a:lnTo>
                        <a:pt x="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0"/>
                <p:cNvSpPr/>
                <p:nvPr/>
              </p:nvSpPr>
              <p:spPr>
                <a:xfrm>
                  <a:off x="1269482" y="3261722"/>
                  <a:ext cx="184300" cy="16501"/>
                </a:xfrm>
                <a:custGeom>
                  <a:rect b="b" l="l" r="r" t="t"/>
                  <a:pathLst>
                    <a:path extrusionOk="0" h="219" w="2446">
                      <a:moveTo>
                        <a:pt x="53" y="0"/>
                      </a:moveTo>
                      <a:cubicBezTo>
                        <a:pt x="26" y="0"/>
                        <a:pt x="0" y="18"/>
                        <a:pt x="0" y="53"/>
                      </a:cubicBezTo>
                      <a:cubicBezTo>
                        <a:pt x="0" y="79"/>
                        <a:pt x="18" y="105"/>
                        <a:pt x="53" y="105"/>
                      </a:cubicBezTo>
                      <a:lnTo>
                        <a:pt x="2384" y="218"/>
                      </a:lnTo>
                      <a:cubicBezTo>
                        <a:pt x="2419" y="218"/>
                        <a:pt x="2436" y="201"/>
                        <a:pt x="2445" y="166"/>
                      </a:cubicBezTo>
                      <a:cubicBezTo>
                        <a:pt x="2445" y="140"/>
                        <a:pt x="2419" y="114"/>
                        <a:pt x="2393" y="114"/>
                      </a:cubicBezTo>
                      <a:lnTo>
                        <a:pt x="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0"/>
                <p:cNvSpPr/>
                <p:nvPr/>
              </p:nvSpPr>
              <p:spPr>
                <a:xfrm>
                  <a:off x="1316198" y="3197751"/>
                  <a:ext cx="171792" cy="15974"/>
                </a:xfrm>
                <a:custGeom>
                  <a:rect b="b" l="l" r="r" t="t"/>
                  <a:pathLst>
                    <a:path extrusionOk="0" h="212" w="2280">
                      <a:moveTo>
                        <a:pt x="48" y="1"/>
                      </a:moveTo>
                      <a:cubicBezTo>
                        <a:pt x="20" y="1"/>
                        <a:pt x="0" y="24"/>
                        <a:pt x="0" y="55"/>
                      </a:cubicBezTo>
                      <a:cubicBezTo>
                        <a:pt x="0" y="81"/>
                        <a:pt x="26" y="107"/>
                        <a:pt x="53" y="107"/>
                      </a:cubicBezTo>
                      <a:lnTo>
                        <a:pt x="2227" y="212"/>
                      </a:lnTo>
                      <a:cubicBezTo>
                        <a:pt x="2253" y="212"/>
                        <a:pt x="2279" y="194"/>
                        <a:pt x="2279" y="159"/>
                      </a:cubicBezTo>
                      <a:cubicBezTo>
                        <a:pt x="2279" y="133"/>
                        <a:pt x="2262" y="107"/>
                        <a:pt x="2227" y="107"/>
                      </a:cubicBezTo>
                      <a:lnTo>
                        <a:pt x="61" y="2"/>
                      </a:lnTo>
                      <a:cubicBezTo>
                        <a:pt x="57" y="1"/>
                        <a:pt x="52"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8" name="Google Shape;658;p20"/>
              <p:cNvSpPr/>
              <p:nvPr/>
            </p:nvSpPr>
            <p:spPr>
              <a:xfrm>
                <a:off x="764196" y="3578562"/>
                <a:ext cx="45435" cy="32550"/>
              </a:xfrm>
              <a:custGeom>
                <a:rect b="b" l="l" r="r" t="t"/>
                <a:pathLst>
                  <a:path extrusionOk="0" h="432" w="603">
                    <a:moveTo>
                      <a:pt x="57" y="0"/>
                    </a:moveTo>
                    <a:cubicBezTo>
                      <a:pt x="42" y="0"/>
                      <a:pt x="27" y="7"/>
                      <a:pt x="18" y="21"/>
                    </a:cubicBezTo>
                    <a:cubicBezTo>
                      <a:pt x="0" y="48"/>
                      <a:pt x="9" y="82"/>
                      <a:pt x="35" y="100"/>
                    </a:cubicBezTo>
                    <a:lnTo>
                      <a:pt x="515" y="423"/>
                    </a:lnTo>
                    <a:cubicBezTo>
                      <a:pt x="524" y="423"/>
                      <a:pt x="533" y="432"/>
                      <a:pt x="542" y="432"/>
                    </a:cubicBezTo>
                    <a:cubicBezTo>
                      <a:pt x="559" y="432"/>
                      <a:pt x="577" y="423"/>
                      <a:pt x="594" y="405"/>
                    </a:cubicBezTo>
                    <a:cubicBezTo>
                      <a:pt x="603" y="379"/>
                      <a:pt x="603" y="344"/>
                      <a:pt x="577" y="327"/>
                    </a:cubicBezTo>
                    <a:lnTo>
                      <a:pt x="88" y="13"/>
                    </a:lnTo>
                    <a:cubicBezTo>
                      <a:pt x="80" y="5"/>
                      <a:pt x="68" y="0"/>
                      <a:pt x="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0"/>
              <p:cNvSpPr/>
              <p:nvPr/>
            </p:nvSpPr>
            <p:spPr>
              <a:xfrm>
                <a:off x="908262" y="3165653"/>
                <a:ext cx="8665" cy="60579"/>
              </a:xfrm>
              <a:custGeom>
                <a:rect b="b" l="l" r="r" t="t"/>
                <a:pathLst>
                  <a:path extrusionOk="0" h="804" w="115">
                    <a:moveTo>
                      <a:pt x="53" y="0"/>
                    </a:moveTo>
                    <a:cubicBezTo>
                      <a:pt x="27" y="0"/>
                      <a:pt x="1" y="27"/>
                      <a:pt x="1" y="62"/>
                    </a:cubicBezTo>
                    <a:lnTo>
                      <a:pt x="1" y="751"/>
                    </a:lnTo>
                    <a:cubicBezTo>
                      <a:pt x="1" y="778"/>
                      <a:pt x="27" y="804"/>
                      <a:pt x="53" y="804"/>
                    </a:cubicBezTo>
                    <a:cubicBezTo>
                      <a:pt x="88" y="804"/>
                      <a:pt x="114" y="778"/>
                      <a:pt x="114" y="751"/>
                    </a:cubicBezTo>
                    <a:lnTo>
                      <a:pt x="114" y="62"/>
                    </a:lnTo>
                    <a:cubicBezTo>
                      <a:pt x="114" y="27"/>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20"/>
              <p:cNvSpPr/>
              <p:nvPr/>
            </p:nvSpPr>
            <p:spPr>
              <a:xfrm>
                <a:off x="846401" y="3067624"/>
                <a:ext cx="8665" cy="102021"/>
              </a:xfrm>
              <a:custGeom>
                <a:rect b="b" l="l" r="r" t="t"/>
                <a:pathLst>
                  <a:path extrusionOk="0" h="1354" w="115">
                    <a:moveTo>
                      <a:pt x="62" y="0"/>
                    </a:moveTo>
                    <a:cubicBezTo>
                      <a:pt x="27" y="0"/>
                      <a:pt x="1" y="18"/>
                      <a:pt x="1" y="53"/>
                    </a:cubicBezTo>
                    <a:lnTo>
                      <a:pt x="1" y="1301"/>
                    </a:lnTo>
                    <a:cubicBezTo>
                      <a:pt x="1" y="1336"/>
                      <a:pt x="27" y="1354"/>
                      <a:pt x="62" y="1354"/>
                    </a:cubicBezTo>
                    <a:cubicBezTo>
                      <a:pt x="88" y="1354"/>
                      <a:pt x="114" y="1336"/>
                      <a:pt x="114" y="1301"/>
                    </a:cubicBezTo>
                    <a:lnTo>
                      <a:pt x="114" y="53"/>
                    </a:lnTo>
                    <a:cubicBezTo>
                      <a:pt x="114" y="18"/>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0"/>
              <p:cNvSpPr/>
              <p:nvPr/>
            </p:nvSpPr>
            <p:spPr>
              <a:xfrm>
                <a:off x="772108" y="3017593"/>
                <a:ext cx="7911" cy="90869"/>
              </a:xfrm>
              <a:custGeom>
                <a:rect b="b" l="l" r="r" t="t"/>
                <a:pathLst>
                  <a:path extrusionOk="0" h="1206" w="105">
                    <a:moveTo>
                      <a:pt x="52" y="1"/>
                    </a:moveTo>
                    <a:cubicBezTo>
                      <a:pt x="18" y="1"/>
                      <a:pt x="0" y="27"/>
                      <a:pt x="0" y="62"/>
                    </a:cubicBezTo>
                    <a:lnTo>
                      <a:pt x="0" y="1153"/>
                    </a:lnTo>
                    <a:cubicBezTo>
                      <a:pt x="0" y="1188"/>
                      <a:pt x="18" y="1206"/>
                      <a:pt x="52" y="1206"/>
                    </a:cubicBezTo>
                    <a:cubicBezTo>
                      <a:pt x="79" y="1206"/>
                      <a:pt x="105" y="1188"/>
                      <a:pt x="105" y="1153"/>
                    </a:cubicBezTo>
                    <a:lnTo>
                      <a:pt x="105" y="62"/>
                    </a:lnTo>
                    <a:cubicBezTo>
                      <a:pt x="105" y="27"/>
                      <a:pt x="79" y="1"/>
                      <a:pt x="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0"/>
              <p:cNvSpPr/>
              <p:nvPr/>
            </p:nvSpPr>
            <p:spPr>
              <a:xfrm>
                <a:off x="686512" y="2955807"/>
                <a:ext cx="7987" cy="109254"/>
              </a:xfrm>
              <a:custGeom>
                <a:rect b="b" l="l" r="r" t="t"/>
                <a:pathLst>
                  <a:path extrusionOk="0" h="1450" w="106">
                    <a:moveTo>
                      <a:pt x="53" y="0"/>
                    </a:moveTo>
                    <a:cubicBezTo>
                      <a:pt x="18" y="0"/>
                      <a:pt x="1" y="26"/>
                      <a:pt x="1" y="61"/>
                    </a:cubicBezTo>
                    <a:lnTo>
                      <a:pt x="1" y="1388"/>
                    </a:lnTo>
                    <a:cubicBezTo>
                      <a:pt x="1" y="1423"/>
                      <a:pt x="18" y="1449"/>
                      <a:pt x="53" y="1449"/>
                    </a:cubicBezTo>
                    <a:cubicBezTo>
                      <a:pt x="80" y="1449"/>
                      <a:pt x="106" y="1423"/>
                      <a:pt x="106" y="1388"/>
                    </a:cubicBezTo>
                    <a:lnTo>
                      <a:pt x="106" y="61"/>
                    </a:lnTo>
                    <a:cubicBezTo>
                      <a:pt x="106" y="26"/>
                      <a:pt x="80"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20"/>
              <p:cNvSpPr/>
              <p:nvPr/>
            </p:nvSpPr>
            <p:spPr>
              <a:xfrm>
                <a:off x="597752" y="2944580"/>
                <a:ext cx="7911" cy="73765"/>
              </a:xfrm>
              <a:custGeom>
                <a:rect b="b" l="l" r="r" t="t"/>
                <a:pathLst>
                  <a:path extrusionOk="0" h="979" w="105">
                    <a:moveTo>
                      <a:pt x="53" y="1"/>
                    </a:moveTo>
                    <a:cubicBezTo>
                      <a:pt x="26" y="1"/>
                      <a:pt x="0" y="18"/>
                      <a:pt x="0" y="53"/>
                    </a:cubicBezTo>
                    <a:lnTo>
                      <a:pt x="0" y="926"/>
                    </a:lnTo>
                    <a:cubicBezTo>
                      <a:pt x="0" y="952"/>
                      <a:pt x="26" y="979"/>
                      <a:pt x="53" y="979"/>
                    </a:cubicBezTo>
                    <a:cubicBezTo>
                      <a:pt x="88" y="979"/>
                      <a:pt x="105" y="952"/>
                      <a:pt x="105" y="926"/>
                    </a:cubicBezTo>
                    <a:lnTo>
                      <a:pt x="105" y="53"/>
                    </a:lnTo>
                    <a:cubicBezTo>
                      <a:pt x="105" y="18"/>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4" name="Google Shape;664;p20"/>
            <p:cNvSpPr/>
            <p:nvPr/>
          </p:nvSpPr>
          <p:spPr>
            <a:xfrm>
              <a:off x="689149" y="3601845"/>
              <a:ext cx="47469" cy="33002"/>
            </a:xfrm>
            <a:custGeom>
              <a:rect b="b" l="l" r="r" t="t"/>
              <a:pathLst>
                <a:path extrusionOk="0" h="438" w="630">
                  <a:moveTo>
                    <a:pt x="67" y="0"/>
                  </a:moveTo>
                  <a:cubicBezTo>
                    <a:pt x="48" y="0"/>
                    <a:pt x="30" y="10"/>
                    <a:pt x="18" y="27"/>
                  </a:cubicBezTo>
                  <a:cubicBezTo>
                    <a:pt x="1" y="44"/>
                    <a:pt x="10" y="79"/>
                    <a:pt x="36" y="96"/>
                  </a:cubicBezTo>
                  <a:lnTo>
                    <a:pt x="542" y="428"/>
                  </a:lnTo>
                  <a:cubicBezTo>
                    <a:pt x="551" y="437"/>
                    <a:pt x="560" y="437"/>
                    <a:pt x="568" y="437"/>
                  </a:cubicBezTo>
                  <a:cubicBezTo>
                    <a:pt x="586" y="437"/>
                    <a:pt x="603" y="428"/>
                    <a:pt x="612" y="420"/>
                  </a:cubicBezTo>
                  <a:cubicBezTo>
                    <a:pt x="630" y="393"/>
                    <a:pt x="621" y="358"/>
                    <a:pt x="595" y="341"/>
                  </a:cubicBezTo>
                  <a:lnTo>
                    <a:pt x="97" y="9"/>
                  </a:lnTo>
                  <a:cubicBezTo>
                    <a:pt x="88" y="3"/>
                    <a:pt x="7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0"/>
            <p:cNvSpPr/>
            <p:nvPr/>
          </p:nvSpPr>
          <p:spPr>
            <a:xfrm>
              <a:off x="751688" y="3277470"/>
              <a:ext cx="125077" cy="39557"/>
            </a:xfrm>
            <a:custGeom>
              <a:rect b="b" l="l" r="r" t="t"/>
              <a:pathLst>
                <a:path extrusionOk="0" h="525" w="1660">
                  <a:moveTo>
                    <a:pt x="1590" y="1"/>
                  </a:moveTo>
                  <a:lnTo>
                    <a:pt x="44" y="420"/>
                  </a:lnTo>
                  <a:cubicBezTo>
                    <a:pt x="18" y="429"/>
                    <a:pt x="0" y="455"/>
                    <a:pt x="9" y="481"/>
                  </a:cubicBezTo>
                  <a:cubicBezTo>
                    <a:pt x="9" y="507"/>
                    <a:pt x="35" y="525"/>
                    <a:pt x="62" y="525"/>
                  </a:cubicBezTo>
                  <a:lnTo>
                    <a:pt x="70" y="525"/>
                  </a:lnTo>
                  <a:lnTo>
                    <a:pt x="1616" y="106"/>
                  </a:lnTo>
                  <a:cubicBezTo>
                    <a:pt x="1642" y="97"/>
                    <a:pt x="1659" y="71"/>
                    <a:pt x="1651" y="44"/>
                  </a:cubicBezTo>
                  <a:cubicBezTo>
                    <a:pt x="1651" y="18"/>
                    <a:pt x="1616" y="1"/>
                    <a:pt x="1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0"/>
            <p:cNvSpPr/>
            <p:nvPr/>
          </p:nvSpPr>
          <p:spPr>
            <a:xfrm>
              <a:off x="666846" y="3218095"/>
              <a:ext cx="142784" cy="44304"/>
            </a:xfrm>
            <a:custGeom>
              <a:rect b="b" l="l" r="r" t="t"/>
              <a:pathLst>
                <a:path extrusionOk="0" h="588" w="1895">
                  <a:moveTo>
                    <a:pt x="1839" y="1"/>
                  </a:moveTo>
                  <a:cubicBezTo>
                    <a:pt x="1834" y="1"/>
                    <a:pt x="1830" y="1"/>
                    <a:pt x="1825" y="3"/>
                  </a:cubicBezTo>
                  <a:lnTo>
                    <a:pt x="44" y="474"/>
                  </a:lnTo>
                  <a:cubicBezTo>
                    <a:pt x="9" y="483"/>
                    <a:pt x="0" y="518"/>
                    <a:pt x="0" y="544"/>
                  </a:cubicBezTo>
                  <a:cubicBezTo>
                    <a:pt x="9" y="570"/>
                    <a:pt x="35" y="588"/>
                    <a:pt x="52" y="588"/>
                  </a:cubicBezTo>
                  <a:cubicBezTo>
                    <a:pt x="61" y="588"/>
                    <a:pt x="70" y="579"/>
                    <a:pt x="70" y="579"/>
                  </a:cubicBezTo>
                  <a:lnTo>
                    <a:pt x="1851" y="108"/>
                  </a:lnTo>
                  <a:cubicBezTo>
                    <a:pt x="1877" y="99"/>
                    <a:pt x="1895" y="73"/>
                    <a:pt x="1886" y="38"/>
                  </a:cubicBezTo>
                  <a:cubicBezTo>
                    <a:pt x="1879" y="16"/>
                    <a:pt x="1860" y="1"/>
                    <a:pt x="18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7" name="Google Shape;667;p20"/>
          <p:cNvSpPr/>
          <p:nvPr/>
        </p:nvSpPr>
        <p:spPr>
          <a:xfrm>
            <a:off x="8367903" y="4468119"/>
            <a:ext cx="332358" cy="280745"/>
          </a:xfrm>
          <a:custGeom>
            <a:rect b="b" l="l" r="r" t="t"/>
            <a:pathLst>
              <a:path extrusionOk="0" h="3726" w="4411">
                <a:moveTo>
                  <a:pt x="1192" y="1"/>
                </a:moveTo>
                <a:cubicBezTo>
                  <a:pt x="868" y="1"/>
                  <a:pt x="545" y="160"/>
                  <a:pt x="332" y="477"/>
                </a:cubicBezTo>
                <a:cubicBezTo>
                  <a:pt x="1" y="966"/>
                  <a:pt x="62" y="1656"/>
                  <a:pt x="481" y="2058"/>
                </a:cubicBezTo>
                <a:lnTo>
                  <a:pt x="2201" y="3725"/>
                </a:lnTo>
                <a:lnTo>
                  <a:pt x="3930" y="2058"/>
                </a:lnTo>
                <a:cubicBezTo>
                  <a:pt x="4349" y="1656"/>
                  <a:pt x="4410" y="966"/>
                  <a:pt x="4078" y="477"/>
                </a:cubicBezTo>
                <a:cubicBezTo>
                  <a:pt x="3866" y="160"/>
                  <a:pt x="3543" y="1"/>
                  <a:pt x="3219" y="1"/>
                </a:cubicBezTo>
                <a:cubicBezTo>
                  <a:pt x="2918" y="1"/>
                  <a:pt x="2616" y="138"/>
                  <a:pt x="2402" y="416"/>
                </a:cubicBezTo>
                <a:lnTo>
                  <a:pt x="2201" y="669"/>
                </a:lnTo>
                <a:lnTo>
                  <a:pt x="2009" y="416"/>
                </a:lnTo>
                <a:cubicBezTo>
                  <a:pt x="1794" y="138"/>
                  <a:pt x="1493" y="1"/>
                  <a:pt x="11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0"/>
          <p:cNvSpPr/>
          <p:nvPr/>
        </p:nvSpPr>
        <p:spPr>
          <a:xfrm>
            <a:off x="8700252" y="2984143"/>
            <a:ext cx="454044" cy="453366"/>
          </a:xfrm>
          <a:custGeom>
            <a:rect b="b" l="l" r="r" t="t"/>
            <a:pathLst>
              <a:path extrusionOk="0" h="6017" w="6026">
                <a:moveTo>
                  <a:pt x="1502" y="1494"/>
                </a:moveTo>
                <a:lnTo>
                  <a:pt x="1502" y="1494"/>
                </a:lnTo>
                <a:lnTo>
                  <a:pt x="1502" y="1494"/>
                </a:lnTo>
                <a:close/>
                <a:moveTo>
                  <a:pt x="3013" y="1"/>
                </a:moveTo>
                <a:lnTo>
                  <a:pt x="2725" y="1729"/>
                </a:lnTo>
                <a:cubicBezTo>
                  <a:pt x="2694" y="1914"/>
                  <a:pt x="2534" y="2033"/>
                  <a:pt x="2365" y="2033"/>
                </a:cubicBezTo>
                <a:cubicBezTo>
                  <a:pt x="2294" y="2033"/>
                  <a:pt x="2222" y="2012"/>
                  <a:pt x="2157" y="1965"/>
                </a:cubicBezTo>
                <a:lnTo>
                  <a:pt x="1502" y="1494"/>
                </a:lnTo>
                <a:lnTo>
                  <a:pt x="1974" y="2149"/>
                </a:lnTo>
                <a:cubicBezTo>
                  <a:pt x="2131" y="2367"/>
                  <a:pt x="2000" y="2681"/>
                  <a:pt x="1738" y="2725"/>
                </a:cubicBezTo>
                <a:lnTo>
                  <a:pt x="0" y="3004"/>
                </a:lnTo>
                <a:lnTo>
                  <a:pt x="1738" y="3292"/>
                </a:lnTo>
                <a:cubicBezTo>
                  <a:pt x="2000" y="3336"/>
                  <a:pt x="2131" y="3642"/>
                  <a:pt x="1974" y="3860"/>
                </a:cubicBezTo>
                <a:lnTo>
                  <a:pt x="1502" y="4515"/>
                </a:lnTo>
                <a:lnTo>
                  <a:pt x="2157" y="4052"/>
                </a:lnTo>
                <a:cubicBezTo>
                  <a:pt x="2223" y="4004"/>
                  <a:pt x="2297" y="3983"/>
                  <a:pt x="2370" y="3983"/>
                </a:cubicBezTo>
                <a:cubicBezTo>
                  <a:pt x="2537" y="3983"/>
                  <a:pt x="2694" y="4099"/>
                  <a:pt x="2725" y="4288"/>
                </a:cubicBezTo>
                <a:lnTo>
                  <a:pt x="3013" y="6017"/>
                </a:lnTo>
                <a:lnTo>
                  <a:pt x="3301" y="4288"/>
                </a:lnTo>
                <a:cubicBezTo>
                  <a:pt x="3331" y="4099"/>
                  <a:pt x="3489" y="3983"/>
                  <a:pt x="3656" y="3983"/>
                </a:cubicBezTo>
                <a:cubicBezTo>
                  <a:pt x="3728" y="3983"/>
                  <a:pt x="3803" y="4004"/>
                  <a:pt x="3869" y="4052"/>
                </a:cubicBezTo>
                <a:lnTo>
                  <a:pt x="4523" y="4515"/>
                </a:lnTo>
                <a:lnTo>
                  <a:pt x="4052" y="3860"/>
                </a:lnTo>
                <a:cubicBezTo>
                  <a:pt x="3895" y="3642"/>
                  <a:pt x="4026" y="3336"/>
                  <a:pt x="4288" y="3292"/>
                </a:cubicBezTo>
                <a:lnTo>
                  <a:pt x="6025" y="3004"/>
                </a:lnTo>
                <a:lnTo>
                  <a:pt x="4288" y="2725"/>
                </a:lnTo>
                <a:cubicBezTo>
                  <a:pt x="4026" y="2681"/>
                  <a:pt x="3895" y="2367"/>
                  <a:pt x="4052" y="2149"/>
                </a:cubicBezTo>
                <a:lnTo>
                  <a:pt x="4523" y="1494"/>
                </a:lnTo>
                <a:lnTo>
                  <a:pt x="3869" y="1965"/>
                </a:lnTo>
                <a:cubicBezTo>
                  <a:pt x="3804" y="2012"/>
                  <a:pt x="3731" y="2033"/>
                  <a:pt x="3660" y="2033"/>
                </a:cubicBezTo>
                <a:cubicBezTo>
                  <a:pt x="3492" y="2033"/>
                  <a:pt x="3332" y="1914"/>
                  <a:pt x="3301" y="1729"/>
                </a:cubicBezTo>
                <a:lnTo>
                  <a:pt x="301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20"/>
          <p:cNvSpPr/>
          <p:nvPr/>
        </p:nvSpPr>
        <p:spPr>
          <a:xfrm>
            <a:off x="8451812" y="2184330"/>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25" name="Shape 25"/>
        <p:cNvGrpSpPr/>
        <p:nvPr/>
      </p:nvGrpSpPr>
      <p:grpSpPr>
        <a:xfrm>
          <a:off x="0" y="0"/>
          <a:ext cx="0" cy="0"/>
          <a:chOff x="0" y="0"/>
          <a:chExt cx="0" cy="0"/>
        </a:xfrm>
      </p:grpSpPr>
      <p:sp>
        <p:nvSpPr>
          <p:cNvPr id="26" name="Google Shape;26;p3"/>
          <p:cNvSpPr/>
          <p:nvPr/>
        </p:nvSpPr>
        <p:spPr>
          <a:xfrm rot="10800000">
            <a:off x="29" y="-902606"/>
            <a:ext cx="9143971" cy="6046106"/>
          </a:xfrm>
          <a:custGeom>
            <a:rect b="b" l="l" r="r" t="t"/>
            <a:pathLst>
              <a:path extrusionOk="0" h="20425" w="60476">
                <a:moveTo>
                  <a:pt x="1" y="1"/>
                </a:moveTo>
                <a:lnTo>
                  <a:pt x="1" y="6576"/>
                </a:lnTo>
                <a:cubicBezTo>
                  <a:pt x="2735" y="8199"/>
                  <a:pt x="5351" y="8830"/>
                  <a:pt x="7705" y="8830"/>
                </a:cubicBezTo>
                <a:cubicBezTo>
                  <a:pt x="9530" y="8830"/>
                  <a:pt x="11199" y="8450"/>
                  <a:pt x="12644" y="7859"/>
                </a:cubicBezTo>
                <a:cubicBezTo>
                  <a:pt x="13455" y="7531"/>
                  <a:pt x="14189" y="7381"/>
                  <a:pt x="14872" y="7381"/>
                </a:cubicBezTo>
                <a:cubicBezTo>
                  <a:pt x="16982" y="7381"/>
                  <a:pt x="18603" y="8812"/>
                  <a:pt x="20503" y="10811"/>
                </a:cubicBezTo>
                <a:cubicBezTo>
                  <a:pt x="23026" y="13448"/>
                  <a:pt x="26702" y="12347"/>
                  <a:pt x="27750" y="14740"/>
                </a:cubicBezTo>
                <a:cubicBezTo>
                  <a:pt x="28789" y="17132"/>
                  <a:pt x="29060" y="19254"/>
                  <a:pt x="27584" y="20424"/>
                </a:cubicBezTo>
                <a:cubicBezTo>
                  <a:pt x="30448" y="20337"/>
                  <a:pt x="30265" y="17927"/>
                  <a:pt x="32910" y="16827"/>
                </a:cubicBezTo>
                <a:cubicBezTo>
                  <a:pt x="33553" y="16556"/>
                  <a:pt x="34186" y="16472"/>
                  <a:pt x="34837" y="16472"/>
                </a:cubicBezTo>
                <a:cubicBezTo>
                  <a:pt x="35903" y="16472"/>
                  <a:pt x="37019" y="16698"/>
                  <a:pt x="38314" y="16698"/>
                </a:cubicBezTo>
                <a:cubicBezTo>
                  <a:pt x="39469" y="16698"/>
                  <a:pt x="40766" y="16518"/>
                  <a:pt x="42297" y="15840"/>
                </a:cubicBezTo>
                <a:cubicBezTo>
                  <a:pt x="46593" y="13937"/>
                  <a:pt x="45187" y="11789"/>
                  <a:pt x="49422" y="11789"/>
                </a:cubicBezTo>
                <a:cubicBezTo>
                  <a:pt x="53657" y="11789"/>
                  <a:pt x="56486" y="10688"/>
                  <a:pt x="60476" y="7615"/>
                </a:cubicBezTo>
                <a:lnTo>
                  <a:pt x="60476" y="1"/>
                </a:lnTo>
                <a:close/>
              </a:path>
            </a:pathLst>
          </a:custGeom>
          <a:solidFill>
            <a:srgbClr val="1F23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txBox="1"/>
          <p:nvPr>
            <p:ph type="title"/>
          </p:nvPr>
        </p:nvSpPr>
        <p:spPr>
          <a:xfrm>
            <a:off x="1759500" y="3246925"/>
            <a:ext cx="5625000" cy="687300"/>
          </a:xfrm>
          <a:prstGeom prst="rect">
            <a:avLst/>
          </a:prstGeom>
        </p:spPr>
        <p:txBody>
          <a:bodyPr anchorCtr="0" anchor="b" bIns="91425" lIns="91425" spcFirstLastPara="1" rIns="91425" wrap="square" tIns="91425">
            <a:noAutofit/>
          </a:bodyPr>
          <a:lstStyle>
            <a:lvl1pPr lvl="0" algn="ctr">
              <a:spcBef>
                <a:spcPts val="0"/>
              </a:spcBef>
              <a:spcAft>
                <a:spcPts val="0"/>
              </a:spcAft>
              <a:buSzPts val="3600"/>
              <a:buNone/>
              <a:defRPr sz="36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8" name="Google Shape;28;p3"/>
          <p:cNvSpPr txBox="1"/>
          <p:nvPr>
            <p:ph hasCustomPrompt="1" idx="2" type="title"/>
          </p:nvPr>
        </p:nvSpPr>
        <p:spPr>
          <a:xfrm>
            <a:off x="3788550" y="2252725"/>
            <a:ext cx="15669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solidFill>
                  <a:schemeClr val="lt1"/>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29" name="Google Shape;29;p3"/>
          <p:cNvSpPr txBox="1"/>
          <p:nvPr>
            <p:ph idx="1" type="subTitle"/>
          </p:nvPr>
        </p:nvSpPr>
        <p:spPr>
          <a:xfrm>
            <a:off x="1759500" y="4099107"/>
            <a:ext cx="5625000" cy="280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solidFill>
                  <a:schemeClr val="lt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0" name="Google Shape;30;p3"/>
          <p:cNvSpPr/>
          <p:nvPr/>
        </p:nvSpPr>
        <p:spPr>
          <a:xfrm flipH="1">
            <a:off x="7854900" y="3863524"/>
            <a:ext cx="997058" cy="971651"/>
          </a:xfrm>
          <a:custGeom>
            <a:rect b="b" l="l" r="r" t="t"/>
            <a:pathLst>
              <a:path extrusionOk="0" h="9140" w="9379">
                <a:moveTo>
                  <a:pt x="4061" y="1"/>
                </a:moveTo>
                <a:cubicBezTo>
                  <a:pt x="3441" y="158"/>
                  <a:pt x="2839" y="455"/>
                  <a:pt x="2306" y="882"/>
                </a:cubicBezTo>
                <a:cubicBezTo>
                  <a:pt x="306" y="2498"/>
                  <a:pt x="1" y="5423"/>
                  <a:pt x="1616" y="7414"/>
                </a:cubicBezTo>
                <a:cubicBezTo>
                  <a:pt x="2535" y="8551"/>
                  <a:pt x="3876" y="9140"/>
                  <a:pt x="5229" y="9140"/>
                </a:cubicBezTo>
                <a:cubicBezTo>
                  <a:pt x="6256" y="9140"/>
                  <a:pt x="7289" y="8800"/>
                  <a:pt x="8147" y="8104"/>
                </a:cubicBezTo>
                <a:cubicBezTo>
                  <a:pt x="8680" y="7676"/>
                  <a:pt x="9090" y="7152"/>
                  <a:pt x="9379" y="6575"/>
                </a:cubicBezTo>
                <a:lnTo>
                  <a:pt x="9379" y="6575"/>
                </a:lnTo>
                <a:cubicBezTo>
                  <a:pt x="8795" y="6849"/>
                  <a:pt x="8167" y="6983"/>
                  <a:pt x="7542" y="6983"/>
                </a:cubicBezTo>
                <a:cubicBezTo>
                  <a:pt x="6270" y="6983"/>
                  <a:pt x="5009" y="6427"/>
                  <a:pt x="4148" y="5362"/>
                </a:cubicBezTo>
                <a:cubicBezTo>
                  <a:pt x="2865" y="3773"/>
                  <a:pt x="2882" y="1555"/>
                  <a:pt x="40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a:off x="4489734" y="483516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a:off x="8687396" y="2184330"/>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a:off x="7219946" y="472821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a:off x="7018721" y="17699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a:off x="285240" y="1743454"/>
            <a:ext cx="368525" cy="368525"/>
          </a:xfrm>
          <a:custGeom>
            <a:rect b="b" l="l" r="r" t="t"/>
            <a:pathLst>
              <a:path extrusionOk="0" h="4891" w="4891">
                <a:moveTo>
                  <a:pt x="2445" y="1"/>
                </a:moveTo>
                <a:lnTo>
                  <a:pt x="2218" y="1406"/>
                </a:lnTo>
                <a:cubicBezTo>
                  <a:pt x="2194" y="1559"/>
                  <a:pt x="2063" y="1656"/>
                  <a:pt x="1927" y="1656"/>
                </a:cubicBezTo>
                <a:cubicBezTo>
                  <a:pt x="1868" y="1656"/>
                  <a:pt x="1808" y="1638"/>
                  <a:pt x="1756" y="1599"/>
                </a:cubicBezTo>
                <a:lnTo>
                  <a:pt x="1223" y="1214"/>
                </a:lnTo>
                <a:lnTo>
                  <a:pt x="1223" y="1214"/>
                </a:lnTo>
                <a:lnTo>
                  <a:pt x="1607" y="1747"/>
                </a:lnTo>
                <a:cubicBezTo>
                  <a:pt x="1729" y="1922"/>
                  <a:pt x="1625" y="2175"/>
                  <a:pt x="1415" y="2210"/>
                </a:cubicBezTo>
                <a:lnTo>
                  <a:pt x="1" y="2445"/>
                </a:lnTo>
                <a:lnTo>
                  <a:pt x="1415" y="2672"/>
                </a:lnTo>
                <a:cubicBezTo>
                  <a:pt x="1625" y="2707"/>
                  <a:pt x="1729" y="2961"/>
                  <a:pt x="1607" y="3135"/>
                </a:cubicBezTo>
                <a:lnTo>
                  <a:pt x="1223" y="3668"/>
                </a:lnTo>
                <a:lnTo>
                  <a:pt x="1756" y="3292"/>
                </a:lnTo>
                <a:cubicBezTo>
                  <a:pt x="1808" y="3253"/>
                  <a:pt x="1868" y="3235"/>
                  <a:pt x="1927" y="3235"/>
                </a:cubicBezTo>
                <a:cubicBezTo>
                  <a:pt x="2063" y="3235"/>
                  <a:pt x="2194" y="3332"/>
                  <a:pt x="2218" y="3485"/>
                </a:cubicBezTo>
                <a:lnTo>
                  <a:pt x="2445" y="4890"/>
                </a:lnTo>
                <a:lnTo>
                  <a:pt x="2681" y="3485"/>
                </a:lnTo>
                <a:cubicBezTo>
                  <a:pt x="2706" y="3332"/>
                  <a:pt x="2836" y="3235"/>
                  <a:pt x="2973" y="3235"/>
                </a:cubicBezTo>
                <a:cubicBezTo>
                  <a:pt x="3032" y="3235"/>
                  <a:pt x="3091" y="3253"/>
                  <a:pt x="3144" y="3292"/>
                </a:cubicBezTo>
                <a:lnTo>
                  <a:pt x="3677" y="3668"/>
                </a:lnTo>
                <a:lnTo>
                  <a:pt x="3292" y="3135"/>
                </a:lnTo>
                <a:cubicBezTo>
                  <a:pt x="3170" y="2961"/>
                  <a:pt x="3275" y="2707"/>
                  <a:pt x="3484" y="2672"/>
                </a:cubicBezTo>
                <a:lnTo>
                  <a:pt x="4890" y="2445"/>
                </a:lnTo>
                <a:lnTo>
                  <a:pt x="3484" y="2210"/>
                </a:lnTo>
                <a:cubicBezTo>
                  <a:pt x="3275" y="2175"/>
                  <a:pt x="3170" y="1922"/>
                  <a:pt x="3292" y="1747"/>
                </a:cubicBezTo>
                <a:lnTo>
                  <a:pt x="3677" y="1214"/>
                </a:lnTo>
                <a:lnTo>
                  <a:pt x="3677" y="1214"/>
                </a:lnTo>
                <a:lnTo>
                  <a:pt x="3144" y="1599"/>
                </a:lnTo>
                <a:cubicBezTo>
                  <a:pt x="3091" y="1638"/>
                  <a:pt x="3032" y="1656"/>
                  <a:pt x="2973" y="1656"/>
                </a:cubicBezTo>
                <a:cubicBezTo>
                  <a:pt x="2836" y="1656"/>
                  <a:pt x="2706" y="1559"/>
                  <a:pt x="2681" y="1406"/>
                </a:cubicBezTo>
                <a:lnTo>
                  <a:pt x="24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ONE_COLUMN_TEXT_1_1_1">
    <p:bg>
      <p:bgPr>
        <a:blipFill>
          <a:blip r:embed="rId2">
            <a:alphaModFix/>
          </a:blip>
          <a:stretch>
            <a:fillRect/>
          </a:stretch>
        </a:blipFill>
      </p:bgPr>
    </p:bg>
    <p:spTree>
      <p:nvGrpSpPr>
        <p:cNvPr id="670" name="Shape 670"/>
        <p:cNvGrpSpPr/>
        <p:nvPr/>
      </p:nvGrpSpPr>
      <p:grpSpPr>
        <a:xfrm>
          <a:off x="0" y="0"/>
          <a:ext cx="0" cy="0"/>
          <a:chOff x="0" y="0"/>
          <a:chExt cx="0" cy="0"/>
        </a:xfrm>
      </p:grpSpPr>
      <p:sp>
        <p:nvSpPr>
          <p:cNvPr id="671" name="Google Shape;671;p21"/>
          <p:cNvSpPr/>
          <p:nvPr/>
        </p:nvSpPr>
        <p:spPr>
          <a:xfrm flipH="1" rot="-5400000">
            <a:off x="-1358100" y="1247699"/>
            <a:ext cx="3274865" cy="779472"/>
          </a:xfrm>
          <a:custGeom>
            <a:rect b="b" l="l" r="r" t="t"/>
            <a:pathLst>
              <a:path extrusionOk="0" h="20779" w="87289">
                <a:moveTo>
                  <a:pt x="1" y="0"/>
                </a:moveTo>
                <a:lnTo>
                  <a:pt x="1" y="20779"/>
                </a:lnTo>
                <a:cubicBezTo>
                  <a:pt x="1392" y="17028"/>
                  <a:pt x="6615" y="14295"/>
                  <a:pt x="13490" y="14295"/>
                </a:cubicBezTo>
                <a:cubicBezTo>
                  <a:pt x="17548" y="14295"/>
                  <a:pt x="22180" y="15247"/>
                  <a:pt x="26940" y="17502"/>
                </a:cubicBezTo>
                <a:cubicBezTo>
                  <a:pt x="29598" y="18781"/>
                  <a:pt x="32067" y="19328"/>
                  <a:pt x="34443" y="19328"/>
                </a:cubicBezTo>
                <a:cubicBezTo>
                  <a:pt x="48563" y="19328"/>
                  <a:pt x="59411" y="0"/>
                  <a:pt x="872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1"/>
          <p:cNvSpPr txBox="1"/>
          <p:nvPr>
            <p:ph type="title"/>
          </p:nvPr>
        </p:nvSpPr>
        <p:spPr>
          <a:xfrm>
            <a:off x="1228649" y="1698050"/>
            <a:ext cx="32577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73" name="Google Shape;673;p21"/>
          <p:cNvSpPr/>
          <p:nvPr/>
        </p:nvSpPr>
        <p:spPr>
          <a:xfrm>
            <a:off x="6877472" y="4608849"/>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1"/>
          <p:cNvSpPr/>
          <p:nvPr/>
        </p:nvSpPr>
        <p:spPr>
          <a:xfrm>
            <a:off x="4254150" y="483516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1"/>
          <p:cNvSpPr/>
          <p:nvPr/>
        </p:nvSpPr>
        <p:spPr>
          <a:xfrm>
            <a:off x="6101914" y="286518"/>
            <a:ext cx="454044" cy="453366"/>
          </a:xfrm>
          <a:custGeom>
            <a:rect b="b" l="l" r="r" t="t"/>
            <a:pathLst>
              <a:path extrusionOk="0" h="6017" w="6026">
                <a:moveTo>
                  <a:pt x="1502" y="1494"/>
                </a:moveTo>
                <a:lnTo>
                  <a:pt x="1502" y="1494"/>
                </a:lnTo>
                <a:lnTo>
                  <a:pt x="1502" y="1494"/>
                </a:lnTo>
                <a:close/>
                <a:moveTo>
                  <a:pt x="3013" y="1"/>
                </a:moveTo>
                <a:lnTo>
                  <a:pt x="2725" y="1729"/>
                </a:lnTo>
                <a:cubicBezTo>
                  <a:pt x="2694" y="1914"/>
                  <a:pt x="2534" y="2033"/>
                  <a:pt x="2365" y="2033"/>
                </a:cubicBezTo>
                <a:cubicBezTo>
                  <a:pt x="2294" y="2033"/>
                  <a:pt x="2222" y="2012"/>
                  <a:pt x="2157" y="1965"/>
                </a:cubicBezTo>
                <a:lnTo>
                  <a:pt x="1502" y="1494"/>
                </a:lnTo>
                <a:lnTo>
                  <a:pt x="1974" y="2149"/>
                </a:lnTo>
                <a:cubicBezTo>
                  <a:pt x="2131" y="2367"/>
                  <a:pt x="2000" y="2681"/>
                  <a:pt x="1738" y="2725"/>
                </a:cubicBezTo>
                <a:lnTo>
                  <a:pt x="0" y="3004"/>
                </a:lnTo>
                <a:lnTo>
                  <a:pt x="1738" y="3292"/>
                </a:lnTo>
                <a:cubicBezTo>
                  <a:pt x="2000" y="3336"/>
                  <a:pt x="2131" y="3642"/>
                  <a:pt x="1974" y="3860"/>
                </a:cubicBezTo>
                <a:lnTo>
                  <a:pt x="1502" y="4515"/>
                </a:lnTo>
                <a:lnTo>
                  <a:pt x="2157" y="4052"/>
                </a:lnTo>
                <a:cubicBezTo>
                  <a:pt x="2223" y="4004"/>
                  <a:pt x="2297" y="3983"/>
                  <a:pt x="2370" y="3983"/>
                </a:cubicBezTo>
                <a:cubicBezTo>
                  <a:pt x="2537" y="3983"/>
                  <a:pt x="2694" y="4099"/>
                  <a:pt x="2725" y="4288"/>
                </a:cubicBezTo>
                <a:lnTo>
                  <a:pt x="3013" y="6017"/>
                </a:lnTo>
                <a:lnTo>
                  <a:pt x="3301" y="4288"/>
                </a:lnTo>
                <a:cubicBezTo>
                  <a:pt x="3331" y="4099"/>
                  <a:pt x="3489" y="3983"/>
                  <a:pt x="3656" y="3983"/>
                </a:cubicBezTo>
                <a:cubicBezTo>
                  <a:pt x="3728" y="3983"/>
                  <a:pt x="3803" y="4004"/>
                  <a:pt x="3869" y="4052"/>
                </a:cubicBezTo>
                <a:lnTo>
                  <a:pt x="4523" y="4515"/>
                </a:lnTo>
                <a:lnTo>
                  <a:pt x="4052" y="3860"/>
                </a:lnTo>
                <a:cubicBezTo>
                  <a:pt x="3895" y="3642"/>
                  <a:pt x="4026" y="3336"/>
                  <a:pt x="4288" y="3292"/>
                </a:cubicBezTo>
                <a:lnTo>
                  <a:pt x="6025" y="3004"/>
                </a:lnTo>
                <a:lnTo>
                  <a:pt x="4288" y="2725"/>
                </a:lnTo>
                <a:cubicBezTo>
                  <a:pt x="4026" y="2681"/>
                  <a:pt x="3895" y="2367"/>
                  <a:pt x="4052" y="2149"/>
                </a:cubicBezTo>
                <a:lnTo>
                  <a:pt x="4523" y="1494"/>
                </a:lnTo>
                <a:lnTo>
                  <a:pt x="3869" y="1965"/>
                </a:lnTo>
                <a:cubicBezTo>
                  <a:pt x="3804" y="2012"/>
                  <a:pt x="3731" y="2033"/>
                  <a:pt x="3660" y="2033"/>
                </a:cubicBezTo>
                <a:cubicBezTo>
                  <a:pt x="3492" y="2033"/>
                  <a:pt x="3332" y="1914"/>
                  <a:pt x="3301" y="1729"/>
                </a:cubicBezTo>
                <a:lnTo>
                  <a:pt x="301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21"/>
          <p:cNvSpPr/>
          <p:nvPr/>
        </p:nvSpPr>
        <p:spPr>
          <a:xfrm>
            <a:off x="2577935" y="-67151"/>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21"/>
          <p:cNvSpPr/>
          <p:nvPr/>
        </p:nvSpPr>
        <p:spPr>
          <a:xfrm>
            <a:off x="6" y="2289154"/>
            <a:ext cx="368525" cy="368525"/>
          </a:xfrm>
          <a:custGeom>
            <a:rect b="b" l="l" r="r" t="t"/>
            <a:pathLst>
              <a:path extrusionOk="0" h="4891" w="4891">
                <a:moveTo>
                  <a:pt x="2445" y="1"/>
                </a:moveTo>
                <a:lnTo>
                  <a:pt x="2218" y="1406"/>
                </a:lnTo>
                <a:cubicBezTo>
                  <a:pt x="2194" y="1559"/>
                  <a:pt x="2063" y="1656"/>
                  <a:pt x="1927" y="1656"/>
                </a:cubicBezTo>
                <a:cubicBezTo>
                  <a:pt x="1868" y="1656"/>
                  <a:pt x="1808" y="1638"/>
                  <a:pt x="1756" y="1599"/>
                </a:cubicBezTo>
                <a:lnTo>
                  <a:pt x="1223" y="1214"/>
                </a:lnTo>
                <a:lnTo>
                  <a:pt x="1223" y="1214"/>
                </a:lnTo>
                <a:lnTo>
                  <a:pt x="1607" y="1747"/>
                </a:lnTo>
                <a:cubicBezTo>
                  <a:pt x="1729" y="1922"/>
                  <a:pt x="1625" y="2175"/>
                  <a:pt x="1415" y="2210"/>
                </a:cubicBezTo>
                <a:lnTo>
                  <a:pt x="1" y="2445"/>
                </a:lnTo>
                <a:lnTo>
                  <a:pt x="1415" y="2672"/>
                </a:lnTo>
                <a:cubicBezTo>
                  <a:pt x="1625" y="2707"/>
                  <a:pt x="1729" y="2961"/>
                  <a:pt x="1607" y="3135"/>
                </a:cubicBezTo>
                <a:lnTo>
                  <a:pt x="1223" y="3668"/>
                </a:lnTo>
                <a:lnTo>
                  <a:pt x="1756" y="3292"/>
                </a:lnTo>
                <a:cubicBezTo>
                  <a:pt x="1808" y="3253"/>
                  <a:pt x="1868" y="3235"/>
                  <a:pt x="1927" y="3235"/>
                </a:cubicBezTo>
                <a:cubicBezTo>
                  <a:pt x="2063" y="3235"/>
                  <a:pt x="2194" y="3332"/>
                  <a:pt x="2218" y="3485"/>
                </a:cubicBezTo>
                <a:lnTo>
                  <a:pt x="2445" y="4890"/>
                </a:lnTo>
                <a:lnTo>
                  <a:pt x="2681" y="3485"/>
                </a:lnTo>
                <a:cubicBezTo>
                  <a:pt x="2706" y="3332"/>
                  <a:pt x="2836" y="3235"/>
                  <a:pt x="2973" y="3235"/>
                </a:cubicBezTo>
                <a:cubicBezTo>
                  <a:pt x="3032" y="3235"/>
                  <a:pt x="3091" y="3253"/>
                  <a:pt x="3144" y="3292"/>
                </a:cubicBezTo>
                <a:lnTo>
                  <a:pt x="3677" y="3668"/>
                </a:lnTo>
                <a:lnTo>
                  <a:pt x="3292" y="3135"/>
                </a:lnTo>
                <a:cubicBezTo>
                  <a:pt x="3170" y="2961"/>
                  <a:pt x="3275" y="2707"/>
                  <a:pt x="3484" y="2672"/>
                </a:cubicBezTo>
                <a:lnTo>
                  <a:pt x="4890" y="2445"/>
                </a:lnTo>
                <a:lnTo>
                  <a:pt x="3484" y="2210"/>
                </a:lnTo>
                <a:cubicBezTo>
                  <a:pt x="3275" y="2175"/>
                  <a:pt x="3170" y="1922"/>
                  <a:pt x="3292" y="1747"/>
                </a:cubicBezTo>
                <a:lnTo>
                  <a:pt x="3677" y="1214"/>
                </a:lnTo>
                <a:lnTo>
                  <a:pt x="3677" y="1214"/>
                </a:lnTo>
                <a:lnTo>
                  <a:pt x="3144" y="1599"/>
                </a:lnTo>
                <a:cubicBezTo>
                  <a:pt x="3091" y="1638"/>
                  <a:pt x="3032" y="1656"/>
                  <a:pt x="2973" y="1656"/>
                </a:cubicBezTo>
                <a:cubicBezTo>
                  <a:pt x="2836" y="1656"/>
                  <a:pt x="2706" y="1559"/>
                  <a:pt x="2681" y="1406"/>
                </a:cubicBezTo>
                <a:lnTo>
                  <a:pt x="24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1"/>
          <p:cNvSpPr/>
          <p:nvPr/>
        </p:nvSpPr>
        <p:spPr>
          <a:xfrm>
            <a:off x="442472" y="319749"/>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21"/>
          <p:cNvSpPr/>
          <p:nvPr/>
        </p:nvSpPr>
        <p:spPr>
          <a:xfrm>
            <a:off x="7266550" y="15519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80" name="Google Shape;680;p21"/>
          <p:cNvGrpSpPr/>
          <p:nvPr/>
        </p:nvGrpSpPr>
        <p:grpSpPr>
          <a:xfrm flipH="1" rot="10800000">
            <a:off x="8141692" y="-652857"/>
            <a:ext cx="1378341" cy="1914961"/>
            <a:chOff x="229976" y="2315872"/>
            <a:chExt cx="1378341" cy="1914961"/>
          </a:xfrm>
        </p:grpSpPr>
        <p:grpSp>
          <p:nvGrpSpPr>
            <p:cNvPr id="681" name="Google Shape;681;p21"/>
            <p:cNvGrpSpPr/>
            <p:nvPr/>
          </p:nvGrpSpPr>
          <p:grpSpPr>
            <a:xfrm>
              <a:off x="229976" y="2315872"/>
              <a:ext cx="1378341" cy="1914961"/>
              <a:chOff x="229976" y="2315872"/>
              <a:chExt cx="1378341" cy="1914961"/>
            </a:xfrm>
          </p:grpSpPr>
          <p:grpSp>
            <p:nvGrpSpPr>
              <p:cNvPr id="682" name="Google Shape;682;p21"/>
              <p:cNvGrpSpPr/>
              <p:nvPr/>
            </p:nvGrpSpPr>
            <p:grpSpPr>
              <a:xfrm>
                <a:off x="229976" y="2315872"/>
                <a:ext cx="1378341" cy="1914961"/>
                <a:chOff x="229976" y="2315872"/>
                <a:chExt cx="1378341" cy="1914961"/>
              </a:xfrm>
            </p:grpSpPr>
            <p:sp>
              <p:nvSpPr>
                <p:cNvPr id="683" name="Google Shape;683;p21"/>
                <p:cNvSpPr/>
                <p:nvPr/>
              </p:nvSpPr>
              <p:spPr>
                <a:xfrm>
                  <a:off x="786575" y="2646501"/>
                  <a:ext cx="357298" cy="1584332"/>
                </a:xfrm>
                <a:custGeom>
                  <a:rect b="b" l="l" r="r" t="t"/>
                  <a:pathLst>
                    <a:path extrusionOk="0" h="21027" w="4742">
                      <a:moveTo>
                        <a:pt x="127" y="0"/>
                      </a:moveTo>
                      <a:cubicBezTo>
                        <a:pt x="108" y="0"/>
                        <a:pt x="89" y="6"/>
                        <a:pt x="70" y="19"/>
                      </a:cubicBezTo>
                      <a:cubicBezTo>
                        <a:pt x="18" y="45"/>
                        <a:pt x="0" y="115"/>
                        <a:pt x="26" y="167"/>
                      </a:cubicBezTo>
                      <a:cubicBezTo>
                        <a:pt x="44" y="185"/>
                        <a:pt x="1327" y="2359"/>
                        <a:pt x="2428" y="5991"/>
                      </a:cubicBezTo>
                      <a:cubicBezTo>
                        <a:pt x="3449" y="9335"/>
                        <a:pt x="4523" y="14635"/>
                        <a:pt x="3842" y="20913"/>
                      </a:cubicBezTo>
                      <a:cubicBezTo>
                        <a:pt x="3833" y="20974"/>
                        <a:pt x="3877" y="21027"/>
                        <a:pt x="3938" y="21027"/>
                      </a:cubicBezTo>
                      <a:lnTo>
                        <a:pt x="3947" y="21027"/>
                      </a:lnTo>
                      <a:cubicBezTo>
                        <a:pt x="4008" y="21027"/>
                        <a:pt x="4052" y="20992"/>
                        <a:pt x="4060" y="20931"/>
                      </a:cubicBezTo>
                      <a:cubicBezTo>
                        <a:pt x="4741" y="14627"/>
                        <a:pt x="3667" y="9283"/>
                        <a:pt x="2637" y="5912"/>
                      </a:cubicBezTo>
                      <a:cubicBezTo>
                        <a:pt x="1519" y="2263"/>
                        <a:pt x="227" y="80"/>
                        <a:pt x="218" y="54"/>
                      </a:cubicBezTo>
                      <a:cubicBezTo>
                        <a:pt x="196" y="20"/>
                        <a:pt x="162" y="0"/>
                        <a:pt x="1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21"/>
                <p:cNvSpPr/>
                <p:nvPr/>
              </p:nvSpPr>
              <p:spPr>
                <a:xfrm>
                  <a:off x="534534" y="3390568"/>
                  <a:ext cx="573168" cy="422549"/>
                </a:xfrm>
                <a:custGeom>
                  <a:rect b="b" l="l" r="r" t="t"/>
                  <a:pathLst>
                    <a:path extrusionOk="0" h="5608" w="7607">
                      <a:moveTo>
                        <a:pt x="108" y="0"/>
                      </a:moveTo>
                      <a:cubicBezTo>
                        <a:pt x="53" y="0"/>
                        <a:pt x="9" y="42"/>
                        <a:pt x="1" y="98"/>
                      </a:cubicBezTo>
                      <a:cubicBezTo>
                        <a:pt x="1" y="159"/>
                        <a:pt x="45" y="211"/>
                        <a:pt x="106" y="220"/>
                      </a:cubicBezTo>
                      <a:cubicBezTo>
                        <a:pt x="158" y="220"/>
                        <a:pt x="5362" y="814"/>
                        <a:pt x="7379" y="5546"/>
                      </a:cubicBezTo>
                      <a:cubicBezTo>
                        <a:pt x="7397" y="5581"/>
                        <a:pt x="7440" y="5607"/>
                        <a:pt x="7484" y="5607"/>
                      </a:cubicBezTo>
                      <a:cubicBezTo>
                        <a:pt x="7493" y="5607"/>
                        <a:pt x="7510" y="5607"/>
                        <a:pt x="7528" y="5599"/>
                      </a:cubicBezTo>
                      <a:cubicBezTo>
                        <a:pt x="7580" y="5581"/>
                        <a:pt x="7606" y="5511"/>
                        <a:pt x="7580" y="5459"/>
                      </a:cubicBezTo>
                      <a:cubicBezTo>
                        <a:pt x="5519" y="604"/>
                        <a:pt x="176" y="2"/>
                        <a:pt x="123" y="2"/>
                      </a:cubicBezTo>
                      <a:cubicBezTo>
                        <a:pt x="118" y="1"/>
                        <a:pt x="113"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21"/>
                <p:cNvSpPr/>
                <p:nvPr/>
              </p:nvSpPr>
              <p:spPr>
                <a:xfrm>
                  <a:off x="1043136" y="2906529"/>
                  <a:ext cx="565182" cy="551996"/>
                </a:xfrm>
                <a:custGeom>
                  <a:rect b="b" l="l" r="r" t="t"/>
                  <a:pathLst>
                    <a:path extrusionOk="0" h="7326" w="7501">
                      <a:moveTo>
                        <a:pt x="5849" y="0"/>
                      </a:moveTo>
                      <a:cubicBezTo>
                        <a:pt x="5463" y="0"/>
                        <a:pt x="5039" y="150"/>
                        <a:pt x="4576" y="479"/>
                      </a:cubicBezTo>
                      <a:cubicBezTo>
                        <a:pt x="4358" y="637"/>
                        <a:pt x="4096" y="724"/>
                        <a:pt x="3825" y="733"/>
                      </a:cubicBezTo>
                      <a:cubicBezTo>
                        <a:pt x="3004" y="759"/>
                        <a:pt x="2410" y="1126"/>
                        <a:pt x="2009" y="1833"/>
                      </a:cubicBezTo>
                      <a:cubicBezTo>
                        <a:pt x="1878" y="2069"/>
                        <a:pt x="1677" y="2269"/>
                        <a:pt x="1424" y="2383"/>
                      </a:cubicBezTo>
                      <a:cubicBezTo>
                        <a:pt x="786" y="2654"/>
                        <a:pt x="324" y="3404"/>
                        <a:pt x="472" y="4260"/>
                      </a:cubicBezTo>
                      <a:cubicBezTo>
                        <a:pt x="516" y="4505"/>
                        <a:pt x="481" y="4749"/>
                        <a:pt x="376" y="4976"/>
                      </a:cubicBezTo>
                      <a:cubicBezTo>
                        <a:pt x="0" y="5841"/>
                        <a:pt x="830" y="6417"/>
                        <a:pt x="900" y="7316"/>
                      </a:cubicBezTo>
                      <a:cubicBezTo>
                        <a:pt x="964" y="7265"/>
                        <a:pt x="1066" y="7247"/>
                        <a:pt x="1193" y="7247"/>
                      </a:cubicBezTo>
                      <a:cubicBezTo>
                        <a:pt x="1463" y="7247"/>
                        <a:pt x="1847" y="7326"/>
                        <a:pt x="2222" y="7326"/>
                      </a:cubicBezTo>
                      <a:cubicBezTo>
                        <a:pt x="2539" y="7326"/>
                        <a:pt x="2850" y="7270"/>
                        <a:pt x="3083" y="7063"/>
                      </a:cubicBezTo>
                      <a:cubicBezTo>
                        <a:pt x="3275" y="6888"/>
                        <a:pt x="3519" y="6801"/>
                        <a:pt x="3781" y="6775"/>
                      </a:cubicBezTo>
                      <a:cubicBezTo>
                        <a:pt x="4340" y="6714"/>
                        <a:pt x="4916" y="6443"/>
                        <a:pt x="5152" y="5806"/>
                      </a:cubicBezTo>
                      <a:cubicBezTo>
                        <a:pt x="5239" y="5561"/>
                        <a:pt x="5379" y="5334"/>
                        <a:pt x="5571" y="5168"/>
                      </a:cubicBezTo>
                      <a:cubicBezTo>
                        <a:pt x="6121" y="4679"/>
                        <a:pt x="6296" y="4051"/>
                        <a:pt x="6348" y="3597"/>
                      </a:cubicBezTo>
                      <a:cubicBezTo>
                        <a:pt x="6383" y="3265"/>
                        <a:pt x="6540" y="2950"/>
                        <a:pt x="6776" y="2715"/>
                      </a:cubicBezTo>
                      <a:cubicBezTo>
                        <a:pt x="6916" y="2575"/>
                        <a:pt x="7056" y="2392"/>
                        <a:pt x="7169" y="2130"/>
                      </a:cubicBezTo>
                      <a:cubicBezTo>
                        <a:pt x="7475" y="1422"/>
                        <a:pt x="7501" y="401"/>
                        <a:pt x="7501" y="401"/>
                      </a:cubicBezTo>
                      <a:cubicBezTo>
                        <a:pt x="7501" y="401"/>
                        <a:pt x="7012" y="357"/>
                        <a:pt x="6409" y="113"/>
                      </a:cubicBezTo>
                      <a:cubicBezTo>
                        <a:pt x="6233" y="39"/>
                        <a:pt x="6046" y="0"/>
                        <a:pt x="58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1"/>
                <p:cNvSpPr/>
                <p:nvPr/>
              </p:nvSpPr>
              <p:spPr>
                <a:xfrm>
                  <a:off x="1068151" y="2948272"/>
                  <a:ext cx="512589" cy="614836"/>
                </a:xfrm>
                <a:custGeom>
                  <a:rect b="b" l="l" r="r" t="t"/>
                  <a:pathLst>
                    <a:path extrusionOk="0" h="8160" w="6803">
                      <a:moveTo>
                        <a:pt x="6671" y="1"/>
                      </a:moveTo>
                      <a:cubicBezTo>
                        <a:pt x="6653" y="1"/>
                        <a:pt x="6635" y="5"/>
                        <a:pt x="6619" y="13"/>
                      </a:cubicBezTo>
                      <a:cubicBezTo>
                        <a:pt x="3222" y="1907"/>
                        <a:pt x="542" y="5645"/>
                        <a:pt x="9" y="8028"/>
                      </a:cubicBezTo>
                      <a:cubicBezTo>
                        <a:pt x="0" y="8089"/>
                        <a:pt x="35" y="8142"/>
                        <a:pt x="96" y="8159"/>
                      </a:cubicBezTo>
                      <a:lnTo>
                        <a:pt x="114" y="8159"/>
                      </a:lnTo>
                      <a:cubicBezTo>
                        <a:pt x="166" y="8159"/>
                        <a:pt x="210" y="8124"/>
                        <a:pt x="219" y="8072"/>
                      </a:cubicBezTo>
                      <a:cubicBezTo>
                        <a:pt x="742" y="5741"/>
                        <a:pt x="3379" y="2065"/>
                        <a:pt x="6724" y="205"/>
                      </a:cubicBezTo>
                      <a:cubicBezTo>
                        <a:pt x="6776" y="179"/>
                        <a:pt x="6802" y="109"/>
                        <a:pt x="6767" y="56"/>
                      </a:cubicBezTo>
                      <a:cubicBezTo>
                        <a:pt x="6749" y="20"/>
                        <a:pt x="6710" y="1"/>
                        <a:pt x="66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21"/>
                <p:cNvSpPr/>
                <p:nvPr/>
              </p:nvSpPr>
              <p:spPr>
                <a:xfrm>
                  <a:off x="396421" y="3569822"/>
                  <a:ext cx="544160" cy="445228"/>
                </a:xfrm>
                <a:custGeom>
                  <a:rect b="b" l="l" r="r" t="t"/>
                  <a:pathLst>
                    <a:path extrusionOk="0" h="5909" w="7222">
                      <a:moveTo>
                        <a:pt x="5087" y="0"/>
                      </a:moveTo>
                      <a:cubicBezTo>
                        <a:pt x="4485" y="0"/>
                        <a:pt x="3986" y="204"/>
                        <a:pt x="3641" y="513"/>
                      </a:cubicBezTo>
                      <a:cubicBezTo>
                        <a:pt x="3484" y="652"/>
                        <a:pt x="3301" y="749"/>
                        <a:pt x="3091" y="783"/>
                      </a:cubicBezTo>
                      <a:cubicBezTo>
                        <a:pt x="2559" y="879"/>
                        <a:pt x="2052" y="1115"/>
                        <a:pt x="1703" y="1683"/>
                      </a:cubicBezTo>
                      <a:cubicBezTo>
                        <a:pt x="1598" y="1866"/>
                        <a:pt x="1432" y="2015"/>
                        <a:pt x="1240" y="2102"/>
                      </a:cubicBezTo>
                      <a:cubicBezTo>
                        <a:pt x="734" y="2346"/>
                        <a:pt x="472" y="2748"/>
                        <a:pt x="498" y="3403"/>
                      </a:cubicBezTo>
                      <a:cubicBezTo>
                        <a:pt x="507" y="3621"/>
                        <a:pt x="446" y="3822"/>
                        <a:pt x="332" y="4005"/>
                      </a:cubicBezTo>
                      <a:cubicBezTo>
                        <a:pt x="70" y="4407"/>
                        <a:pt x="0" y="5027"/>
                        <a:pt x="245" y="5909"/>
                      </a:cubicBezTo>
                      <a:cubicBezTo>
                        <a:pt x="777" y="5350"/>
                        <a:pt x="1633" y="5726"/>
                        <a:pt x="2279" y="5010"/>
                      </a:cubicBezTo>
                      <a:cubicBezTo>
                        <a:pt x="2480" y="4783"/>
                        <a:pt x="2760" y="4634"/>
                        <a:pt x="3065" y="4634"/>
                      </a:cubicBezTo>
                      <a:cubicBezTo>
                        <a:pt x="3537" y="4634"/>
                        <a:pt x="3964" y="4494"/>
                        <a:pt x="4453" y="4075"/>
                      </a:cubicBezTo>
                      <a:cubicBezTo>
                        <a:pt x="4637" y="3918"/>
                        <a:pt x="4864" y="3813"/>
                        <a:pt x="5108" y="3787"/>
                      </a:cubicBezTo>
                      <a:cubicBezTo>
                        <a:pt x="5798" y="3691"/>
                        <a:pt x="6095" y="3324"/>
                        <a:pt x="6226" y="3036"/>
                      </a:cubicBezTo>
                      <a:cubicBezTo>
                        <a:pt x="6322" y="2818"/>
                        <a:pt x="6470" y="2626"/>
                        <a:pt x="6663" y="2495"/>
                      </a:cubicBezTo>
                      <a:cubicBezTo>
                        <a:pt x="6802" y="2408"/>
                        <a:pt x="6951" y="2268"/>
                        <a:pt x="7038" y="2067"/>
                      </a:cubicBezTo>
                      <a:cubicBezTo>
                        <a:pt x="7221" y="1622"/>
                        <a:pt x="6942" y="932"/>
                        <a:pt x="7038" y="635"/>
                      </a:cubicBezTo>
                      <a:cubicBezTo>
                        <a:pt x="6323" y="184"/>
                        <a:pt x="5658" y="0"/>
                        <a:pt x="5087" y="0"/>
                      </a:cubicBezTo>
                      <a:close/>
                    </a:path>
                  </a:pathLst>
                </a:custGeom>
                <a:solidFill>
                  <a:srgbClr val="516B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21"/>
                <p:cNvSpPr/>
                <p:nvPr/>
              </p:nvSpPr>
              <p:spPr>
                <a:xfrm>
                  <a:off x="424676" y="3609380"/>
                  <a:ext cx="566538" cy="364908"/>
                </a:xfrm>
                <a:custGeom>
                  <a:rect b="b" l="l" r="r" t="t"/>
                  <a:pathLst>
                    <a:path extrusionOk="0" h="4843" w="7519">
                      <a:moveTo>
                        <a:pt x="6678" y="0"/>
                      </a:moveTo>
                      <a:cubicBezTo>
                        <a:pt x="4368" y="0"/>
                        <a:pt x="1228" y="2135"/>
                        <a:pt x="27" y="4685"/>
                      </a:cubicBezTo>
                      <a:cubicBezTo>
                        <a:pt x="1" y="4738"/>
                        <a:pt x="27" y="4808"/>
                        <a:pt x="79" y="4834"/>
                      </a:cubicBezTo>
                      <a:cubicBezTo>
                        <a:pt x="97" y="4843"/>
                        <a:pt x="114" y="4843"/>
                        <a:pt x="123" y="4843"/>
                      </a:cubicBezTo>
                      <a:cubicBezTo>
                        <a:pt x="167" y="4843"/>
                        <a:pt x="202" y="4816"/>
                        <a:pt x="228" y="4781"/>
                      </a:cubicBezTo>
                      <a:cubicBezTo>
                        <a:pt x="1396" y="2296"/>
                        <a:pt x="4423" y="219"/>
                        <a:pt x="6647" y="219"/>
                      </a:cubicBezTo>
                      <a:cubicBezTo>
                        <a:pt x="6900" y="219"/>
                        <a:pt x="7142" y="246"/>
                        <a:pt x="7370" y="302"/>
                      </a:cubicBezTo>
                      <a:cubicBezTo>
                        <a:pt x="7377" y="303"/>
                        <a:pt x="7383" y="303"/>
                        <a:pt x="7389" y="303"/>
                      </a:cubicBezTo>
                      <a:cubicBezTo>
                        <a:pt x="7442" y="303"/>
                        <a:pt x="7486" y="270"/>
                        <a:pt x="7501" y="215"/>
                      </a:cubicBezTo>
                      <a:cubicBezTo>
                        <a:pt x="7519" y="162"/>
                        <a:pt x="7484" y="101"/>
                        <a:pt x="7423" y="84"/>
                      </a:cubicBezTo>
                      <a:cubicBezTo>
                        <a:pt x="7188" y="27"/>
                        <a:pt x="6938" y="0"/>
                        <a:pt x="66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21"/>
                <p:cNvSpPr/>
                <p:nvPr/>
              </p:nvSpPr>
              <p:spPr>
                <a:xfrm>
                  <a:off x="268103" y="2892288"/>
                  <a:ext cx="731700" cy="485313"/>
                </a:xfrm>
                <a:custGeom>
                  <a:rect b="b" l="l" r="r" t="t"/>
                  <a:pathLst>
                    <a:path extrusionOk="0" h="6441" w="9711">
                      <a:moveTo>
                        <a:pt x="2417" y="1"/>
                      </a:moveTo>
                      <a:cubicBezTo>
                        <a:pt x="1956" y="1"/>
                        <a:pt x="1562" y="157"/>
                        <a:pt x="1302" y="258"/>
                      </a:cubicBezTo>
                      <a:cubicBezTo>
                        <a:pt x="656" y="502"/>
                        <a:pt x="1" y="712"/>
                        <a:pt x="1" y="712"/>
                      </a:cubicBezTo>
                      <a:cubicBezTo>
                        <a:pt x="1" y="712"/>
                        <a:pt x="420" y="983"/>
                        <a:pt x="673" y="1515"/>
                      </a:cubicBezTo>
                      <a:cubicBezTo>
                        <a:pt x="865" y="1926"/>
                        <a:pt x="1066" y="2423"/>
                        <a:pt x="1730" y="2659"/>
                      </a:cubicBezTo>
                      <a:cubicBezTo>
                        <a:pt x="2149" y="2808"/>
                        <a:pt x="2480" y="3139"/>
                        <a:pt x="2664" y="3550"/>
                      </a:cubicBezTo>
                      <a:cubicBezTo>
                        <a:pt x="3013" y="4292"/>
                        <a:pt x="3485" y="4737"/>
                        <a:pt x="4323" y="4860"/>
                      </a:cubicBezTo>
                      <a:cubicBezTo>
                        <a:pt x="4777" y="4921"/>
                        <a:pt x="5179" y="5165"/>
                        <a:pt x="5467" y="5523"/>
                      </a:cubicBezTo>
                      <a:cubicBezTo>
                        <a:pt x="6009" y="6198"/>
                        <a:pt x="6707" y="6440"/>
                        <a:pt x="7362" y="6440"/>
                      </a:cubicBezTo>
                      <a:cubicBezTo>
                        <a:pt x="7528" y="6440"/>
                        <a:pt x="7692" y="6425"/>
                        <a:pt x="7850" y="6396"/>
                      </a:cubicBezTo>
                      <a:cubicBezTo>
                        <a:pt x="8526" y="6277"/>
                        <a:pt x="8960" y="6159"/>
                        <a:pt x="9315" y="6159"/>
                      </a:cubicBezTo>
                      <a:cubicBezTo>
                        <a:pt x="9456" y="6159"/>
                        <a:pt x="9584" y="6177"/>
                        <a:pt x="9710" y="6222"/>
                      </a:cubicBezTo>
                      <a:cubicBezTo>
                        <a:pt x="9343" y="5087"/>
                        <a:pt x="9527" y="4039"/>
                        <a:pt x="8671" y="3305"/>
                      </a:cubicBezTo>
                      <a:cubicBezTo>
                        <a:pt x="8392" y="3061"/>
                        <a:pt x="8182" y="2755"/>
                        <a:pt x="8051" y="2406"/>
                      </a:cubicBezTo>
                      <a:cubicBezTo>
                        <a:pt x="7842" y="1803"/>
                        <a:pt x="7370" y="1480"/>
                        <a:pt x="6925" y="1384"/>
                      </a:cubicBezTo>
                      <a:cubicBezTo>
                        <a:pt x="6680" y="1332"/>
                        <a:pt x="6453" y="1218"/>
                        <a:pt x="6279" y="1035"/>
                      </a:cubicBezTo>
                      <a:cubicBezTo>
                        <a:pt x="5847" y="569"/>
                        <a:pt x="5344" y="402"/>
                        <a:pt x="4813" y="402"/>
                      </a:cubicBezTo>
                      <a:cubicBezTo>
                        <a:pt x="4677" y="402"/>
                        <a:pt x="4540" y="413"/>
                        <a:pt x="4401" y="433"/>
                      </a:cubicBezTo>
                      <a:cubicBezTo>
                        <a:pt x="4321" y="445"/>
                        <a:pt x="4239" y="451"/>
                        <a:pt x="4158" y="451"/>
                      </a:cubicBezTo>
                      <a:cubicBezTo>
                        <a:pt x="3886" y="451"/>
                        <a:pt x="3613" y="384"/>
                        <a:pt x="3371" y="249"/>
                      </a:cubicBezTo>
                      <a:cubicBezTo>
                        <a:pt x="3037" y="65"/>
                        <a:pt x="2713" y="1"/>
                        <a:pt x="24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1"/>
                <p:cNvSpPr/>
                <p:nvPr/>
              </p:nvSpPr>
              <p:spPr>
                <a:xfrm>
                  <a:off x="319415" y="2942546"/>
                  <a:ext cx="752722" cy="524494"/>
                </a:xfrm>
                <a:custGeom>
                  <a:rect b="b" l="l" r="r" t="t"/>
                  <a:pathLst>
                    <a:path extrusionOk="0" h="6961" w="9990">
                      <a:moveTo>
                        <a:pt x="125" y="0"/>
                      </a:moveTo>
                      <a:cubicBezTo>
                        <a:pt x="71" y="0"/>
                        <a:pt x="26" y="41"/>
                        <a:pt x="18" y="89"/>
                      </a:cubicBezTo>
                      <a:cubicBezTo>
                        <a:pt x="1" y="150"/>
                        <a:pt x="44" y="211"/>
                        <a:pt x="106" y="220"/>
                      </a:cubicBezTo>
                      <a:cubicBezTo>
                        <a:pt x="2699" y="709"/>
                        <a:pt x="7623" y="2944"/>
                        <a:pt x="9771" y="6899"/>
                      </a:cubicBezTo>
                      <a:cubicBezTo>
                        <a:pt x="9789" y="6934"/>
                        <a:pt x="9824" y="6952"/>
                        <a:pt x="9867" y="6952"/>
                      </a:cubicBezTo>
                      <a:lnTo>
                        <a:pt x="9867" y="6960"/>
                      </a:lnTo>
                      <a:cubicBezTo>
                        <a:pt x="9885" y="6960"/>
                        <a:pt x="9902" y="6952"/>
                        <a:pt x="9920" y="6943"/>
                      </a:cubicBezTo>
                      <a:cubicBezTo>
                        <a:pt x="9972" y="6917"/>
                        <a:pt x="9990" y="6847"/>
                        <a:pt x="9963" y="6795"/>
                      </a:cubicBezTo>
                      <a:cubicBezTo>
                        <a:pt x="7781" y="2778"/>
                        <a:pt x="2777" y="499"/>
                        <a:pt x="140" y="1"/>
                      </a:cubicBezTo>
                      <a:cubicBezTo>
                        <a:pt x="135" y="1"/>
                        <a:pt x="130" y="0"/>
                        <a:pt x="1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1"/>
                <p:cNvSpPr/>
                <p:nvPr/>
              </p:nvSpPr>
              <p:spPr>
                <a:xfrm>
                  <a:off x="833893" y="3664987"/>
                  <a:ext cx="8665" cy="107295"/>
                </a:xfrm>
                <a:custGeom>
                  <a:rect b="b" l="l" r="r" t="t"/>
                  <a:pathLst>
                    <a:path extrusionOk="0" h="1424" w="115">
                      <a:moveTo>
                        <a:pt x="53" y="1"/>
                      </a:moveTo>
                      <a:cubicBezTo>
                        <a:pt x="27" y="1"/>
                        <a:pt x="1" y="27"/>
                        <a:pt x="1" y="53"/>
                      </a:cubicBezTo>
                      <a:lnTo>
                        <a:pt x="1" y="1372"/>
                      </a:lnTo>
                      <a:cubicBezTo>
                        <a:pt x="1" y="1406"/>
                        <a:pt x="27" y="1424"/>
                        <a:pt x="53" y="1424"/>
                      </a:cubicBezTo>
                      <a:cubicBezTo>
                        <a:pt x="88" y="1424"/>
                        <a:pt x="114" y="1406"/>
                        <a:pt x="114" y="1372"/>
                      </a:cubicBezTo>
                      <a:lnTo>
                        <a:pt x="114" y="53"/>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21"/>
                <p:cNvSpPr/>
                <p:nvPr/>
              </p:nvSpPr>
              <p:spPr>
                <a:xfrm>
                  <a:off x="754325" y="3701154"/>
                  <a:ext cx="8590" cy="107973"/>
                </a:xfrm>
                <a:custGeom>
                  <a:rect b="b" l="l" r="r" t="t"/>
                  <a:pathLst>
                    <a:path extrusionOk="0" h="1433" w="114">
                      <a:moveTo>
                        <a:pt x="53" y="1"/>
                      </a:moveTo>
                      <a:cubicBezTo>
                        <a:pt x="27" y="1"/>
                        <a:pt x="0" y="27"/>
                        <a:pt x="0" y="62"/>
                      </a:cubicBezTo>
                      <a:lnTo>
                        <a:pt x="0" y="1381"/>
                      </a:lnTo>
                      <a:cubicBezTo>
                        <a:pt x="0" y="1407"/>
                        <a:pt x="27" y="1433"/>
                        <a:pt x="53" y="1433"/>
                      </a:cubicBezTo>
                      <a:cubicBezTo>
                        <a:pt x="88" y="1433"/>
                        <a:pt x="114" y="1407"/>
                        <a:pt x="114" y="1381"/>
                      </a:cubicBezTo>
                      <a:lnTo>
                        <a:pt x="114" y="62"/>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21"/>
                <p:cNvSpPr/>
                <p:nvPr/>
              </p:nvSpPr>
              <p:spPr>
                <a:xfrm>
                  <a:off x="674682" y="3747870"/>
                  <a:ext cx="8665" cy="98102"/>
                </a:xfrm>
                <a:custGeom>
                  <a:rect b="b" l="l" r="r" t="t"/>
                  <a:pathLst>
                    <a:path extrusionOk="0" h="1302" w="115">
                      <a:moveTo>
                        <a:pt x="62" y="1"/>
                      </a:moveTo>
                      <a:cubicBezTo>
                        <a:pt x="27" y="1"/>
                        <a:pt x="1" y="27"/>
                        <a:pt x="1" y="62"/>
                      </a:cubicBezTo>
                      <a:lnTo>
                        <a:pt x="1" y="1249"/>
                      </a:lnTo>
                      <a:cubicBezTo>
                        <a:pt x="1" y="1276"/>
                        <a:pt x="27" y="1302"/>
                        <a:pt x="62" y="1302"/>
                      </a:cubicBezTo>
                      <a:cubicBezTo>
                        <a:pt x="88" y="1302"/>
                        <a:pt x="114" y="1276"/>
                        <a:pt x="114" y="1249"/>
                      </a:cubicBezTo>
                      <a:lnTo>
                        <a:pt x="114" y="62"/>
                      </a:lnTo>
                      <a:cubicBezTo>
                        <a:pt x="114" y="27"/>
                        <a:pt x="88" y="1"/>
                        <a:pt x="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21"/>
                <p:cNvSpPr/>
                <p:nvPr/>
              </p:nvSpPr>
              <p:spPr>
                <a:xfrm>
                  <a:off x="595114" y="3804457"/>
                  <a:ext cx="8590" cy="78361"/>
                </a:xfrm>
                <a:custGeom>
                  <a:rect b="b" l="l" r="r" t="t"/>
                  <a:pathLst>
                    <a:path extrusionOk="0" h="1040" w="114">
                      <a:moveTo>
                        <a:pt x="61" y="1"/>
                      </a:moveTo>
                      <a:cubicBezTo>
                        <a:pt x="26" y="1"/>
                        <a:pt x="0" y="27"/>
                        <a:pt x="0" y="62"/>
                      </a:cubicBezTo>
                      <a:lnTo>
                        <a:pt x="0" y="979"/>
                      </a:lnTo>
                      <a:cubicBezTo>
                        <a:pt x="0" y="1014"/>
                        <a:pt x="26" y="1040"/>
                        <a:pt x="61" y="1040"/>
                      </a:cubicBezTo>
                      <a:cubicBezTo>
                        <a:pt x="88" y="1040"/>
                        <a:pt x="114" y="1014"/>
                        <a:pt x="114" y="979"/>
                      </a:cubicBezTo>
                      <a:lnTo>
                        <a:pt x="114" y="62"/>
                      </a:lnTo>
                      <a:cubicBezTo>
                        <a:pt x="114" y="27"/>
                        <a:pt x="88"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21"/>
                <p:cNvSpPr/>
                <p:nvPr/>
              </p:nvSpPr>
              <p:spPr>
                <a:xfrm>
                  <a:off x="516149" y="3883422"/>
                  <a:ext cx="7987" cy="52743"/>
                </a:xfrm>
                <a:custGeom>
                  <a:rect b="b" l="l" r="r" t="t"/>
                  <a:pathLst>
                    <a:path extrusionOk="0" h="700" w="106">
                      <a:moveTo>
                        <a:pt x="53" y="1"/>
                      </a:moveTo>
                      <a:cubicBezTo>
                        <a:pt x="18" y="1"/>
                        <a:pt x="0" y="27"/>
                        <a:pt x="0" y="53"/>
                      </a:cubicBezTo>
                      <a:lnTo>
                        <a:pt x="0" y="647"/>
                      </a:lnTo>
                      <a:cubicBezTo>
                        <a:pt x="0" y="682"/>
                        <a:pt x="18" y="699"/>
                        <a:pt x="53" y="699"/>
                      </a:cubicBezTo>
                      <a:cubicBezTo>
                        <a:pt x="79" y="699"/>
                        <a:pt x="105" y="682"/>
                        <a:pt x="105" y="647"/>
                      </a:cubicBezTo>
                      <a:lnTo>
                        <a:pt x="105" y="53"/>
                      </a:lnTo>
                      <a:cubicBezTo>
                        <a:pt x="105" y="27"/>
                        <a:pt x="79"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21"/>
                <p:cNvSpPr/>
                <p:nvPr/>
              </p:nvSpPr>
              <p:spPr>
                <a:xfrm>
                  <a:off x="614856" y="3641930"/>
                  <a:ext cx="48750" cy="34358"/>
                </a:xfrm>
                <a:custGeom>
                  <a:rect b="b" l="l" r="r" t="t"/>
                  <a:pathLst>
                    <a:path extrusionOk="0" h="456" w="647">
                      <a:moveTo>
                        <a:pt x="66" y="1"/>
                      </a:moveTo>
                      <a:cubicBezTo>
                        <a:pt x="48" y="1"/>
                        <a:pt x="29" y="10"/>
                        <a:pt x="18" y="27"/>
                      </a:cubicBezTo>
                      <a:cubicBezTo>
                        <a:pt x="0" y="53"/>
                        <a:pt x="9" y="80"/>
                        <a:pt x="35" y="97"/>
                      </a:cubicBezTo>
                      <a:lnTo>
                        <a:pt x="559" y="446"/>
                      </a:lnTo>
                      <a:cubicBezTo>
                        <a:pt x="568" y="455"/>
                        <a:pt x="577" y="455"/>
                        <a:pt x="585" y="455"/>
                      </a:cubicBezTo>
                      <a:cubicBezTo>
                        <a:pt x="603" y="455"/>
                        <a:pt x="620" y="446"/>
                        <a:pt x="638" y="429"/>
                      </a:cubicBezTo>
                      <a:cubicBezTo>
                        <a:pt x="646" y="411"/>
                        <a:pt x="646" y="377"/>
                        <a:pt x="620" y="359"/>
                      </a:cubicBezTo>
                      <a:lnTo>
                        <a:pt x="96" y="10"/>
                      </a:lnTo>
                      <a:cubicBezTo>
                        <a:pt x="87" y="4"/>
                        <a:pt x="77"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21"/>
                <p:cNvSpPr/>
                <p:nvPr/>
              </p:nvSpPr>
              <p:spPr>
                <a:xfrm>
                  <a:off x="543802" y="3698969"/>
                  <a:ext cx="40160" cy="28632"/>
                </a:xfrm>
                <a:custGeom>
                  <a:rect b="b" l="l" r="r" t="t"/>
                  <a:pathLst>
                    <a:path extrusionOk="0" h="380" w="533">
                      <a:moveTo>
                        <a:pt x="58" y="0"/>
                      </a:moveTo>
                      <a:cubicBezTo>
                        <a:pt x="42" y="0"/>
                        <a:pt x="27" y="7"/>
                        <a:pt x="18" y="21"/>
                      </a:cubicBezTo>
                      <a:cubicBezTo>
                        <a:pt x="0" y="47"/>
                        <a:pt x="9" y="82"/>
                        <a:pt x="35" y="100"/>
                      </a:cubicBezTo>
                      <a:lnTo>
                        <a:pt x="446" y="370"/>
                      </a:lnTo>
                      <a:cubicBezTo>
                        <a:pt x="454" y="379"/>
                        <a:pt x="463" y="379"/>
                        <a:pt x="472" y="379"/>
                      </a:cubicBezTo>
                      <a:cubicBezTo>
                        <a:pt x="489" y="379"/>
                        <a:pt x="507" y="370"/>
                        <a:pt x="515" y="353"/>
                      </a:cubicBezTo>
                      <a:cubicBezTo>
                        <a:pt x="533" y="327"/>
                        <a:pt x="533" y="301"/>
                        <a:pt x="507" y="283"/>
                      </a:cubicBezTo>
                      <a:lnTo>
                        <a:pt x="96" y="12"/>
                      </a:lnTo>
                      <a:cubicBezTo>
                        <a:pt x="84" y="5"/>
                        <a:pt x="71" y="0"/>
                        <a:pt x="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21"/>
                <p:cNvSpPr/>
                <p:nvPr/>
              </p:nvSpPr>
              <p:spPr>
                <a:xfrm>
                  <a:off x="468152" y="3762337"/>
                  <a:ext cx="38201" cy="27728"/>
                </a:xfrm>
                <a:custGeom>
                  <a:rect b="b" l="l" r="r" t="t"/>
                  <a:pathLst>
                    <a:path extrusionOk="0" h="368" w="507">
                      <a:moveTo>
                        <a:pt x="58" y="1"/>
                      </a:moveTo>
                      <a:cubicBezTo>
                        <a:pt x="40" y="1"/>
                        <a:pt x="23" y="10"/>
                        <a:pt x="18" y="27"/>
                      </a:cubicBezTo>
                      <a:cubicBezTo>
                        <a:pt x="0" y="53"/>
                        <a:pt x="0" y="88"/>
                        <a:pt x="26" y="106"/>
                      </a:cubicBezTo>
                      <a:lnTo>
                        <a:pt x="419" y="359"/>
                      </a:lnTo>
                      <a:cubicBezTo>
                        <a:pt x="428" y="368"/>
                        <a:pt x="437" y="368"/>
                        <a:pt x="445" y="368"/>
                      </a:cubicBezTo>
                      <a:cubicBezTo>
                        <a:pt x="463" y="368"/>
                        <a:pt x="480" y="359"/>
                        <a:pt x="489" y="341"/>
                      </a:cubicBezTo>
                      <a:cubicBezTo>
                        <a:pt x="507" y="315"/>
                        <a:pt x="498" y="280"/>
                        <a:pt x="472" y="272"/>
                      </a:cubicBezTo>
                      <a:lnTo>
                        <a:pt x="87" y="10"/>
                      </a:lnTo>
                      <a:cubicBezTo>
                        <a:pt x="78" y="4"/>
                        <a:pt x="68"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21"/>
                <p:cNvSpPr/>
                <p:nvPr/>
              </p:nvSpPr>
              <p:spPr>
                <a:xfrm>
                  <a:off x="576051" y="3161508"/>
                  <a:ext cx="154613" cy="47620"/>
                </a:xfrm>
                <a:custGeom>
                  <a:rect b="b" l="l" r="r" t="t"/>
                  <a:pathLst>
                    <a:path extrusionOk="0" h="632" w="2052">
                      <a:moveTo>
                        <a:pt x="1996" y="1"/>
                      </a:moveTo>
                      <a:cubicBezTo>
                        <a:pt x="1991" y="1"/>
                        <a:pt x="1987" y="2"/>
                        <a:pt x="1982" y="3"/>
                      </a:cubicBezTo>
                      <a:lnTo>
                        <a:pt x="44" y="518"/>
                      </a:lnTo>
                      <a:cubicBezTo>
                        <a:pt x="18" y="527"/>
                        <a:pt x="0" y="562"/>
                        <a:pt x="9" y="588"/>
                      </a:cubicBezTo>
                      <a:cubicBezTo>
                        <a:pt x="18" y="614"/>
                        <a:pt x="35" y="632"/>
                        <a:pt x="61" y="632"/>
                      </a:cubicBezTo>
                      <a:cubicBezTo>
                        <a:pt x="61" y="632"/>
                        <a:pt x="70" y="623"/>
                        <a:pt x="70" y="623"/>
                      </a:cubicBezTo>
                      <a:lnTo>
                        <a:pt x="2008" y="108"/>
                      </a:lnTo>
                      <a:cubicBezTo>
                        <a:pt x="2035" y="99"/>
                        <a:pt x="2052" y="73"/>
                        <a:pt x="2052" y="47"/>
                      </a:cubicBezTo>
                      <a:cubicBezTo>
                        <a:pt x="2045" y="18"/>
                        <a:pt x="2020" y="1"/>
                        <a:pt x="1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21"/>
                <p:cNvSpPr/>
                <p:nvPr/>
              </p:nvSpPr>
              <p:spPr>
                <a:xfrm>
                  <a:off x="508916" y="3107107"/>
                  <a:ext cx="135626" cy="42195"/>
                </a:xfrm>
                <a:custGeom>
                  <a:rect b="b" l="l" r="r" t="t"/>
                  <a:pathLst>
                    <a:path extrusionOk="0" h="560" w="1800">
                      <a:moveTo>
                        <a:pt x="1729" y="0"/>
                      </a:moveTo>
                      <a:lnTo>
                        <a:pt x="44" y="454"/>
                      </a:lnTo>
                      <a:cubicBezTo>
                        <a:pt x="18" y="463"/>
                        <a:pt x="0" y="489"/>
                        <a:pt x="9" y="524"/>
                      </a:cubicBezTo>
                      <a:cubicBezTo>
                        <a:pt x="18" y="542"/>
                        <a:pt x="35" y="559"/>
                        <a:pt x="62" y="559"/>
                      </a:cubicBezTo>
                      <a:lnTo>
                        <a:pt x="79" y="559"/>
                      </a:lnTo>
                      <a:lnTo>
                        <a:pt x="1755" y="105"/>
                      </a:lnTo>
                      <a:cubicBezTo>
                        <a:pt x="1782" y="105"/>
                        <a:pt x="1799" y="70"/>
                        <a:pt x="1790" y="44"/>
                      </a:cubicBezTo>
                      <a:cubicBezTo>
                        <a:pt x="1790" y="18"/>
                        <a:pt x="1755" y="0"/>
                        <a:pt x="1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21"/>
                <p:cNvSpPr/>
                <p:nvPr/>
              </p:nvSpPr>
              <p:spPr>
                <a:xfrm>
                  <a:off x="441780" y="3053007"/>
                  <a:ext cx="115884" cy="37071"/>
                </a:xfrm>
                <a:custGeom>
                  <a:rect b="b" l="l" r="r" t="t"/>
                  <a:pathLst>
                    <a:path extrusionOk="0" h="492" w="1538">
                      <a:moveTo>
                        <a:pt x="1476" y="0"/>
                      </a:moveTo>
                      <a:cubicBezTo>
                        <a:pt x="1471" y="0"/>
                        <a:pt x="1465" y="1"/>
                        <a:pt x="1459" y="2"/>
                      </a:cubicBezTo>
                      <a:lnTo>
                        <a:pt x="44" y="378"/>
                      </a:lnTo>
                      <a:cubicBezTo>
                        <a:pt x="18" y="386"/>
                        <a:pt x="1" y="421"/>
                        <a:pt x="10" y="448"/>
                      </a:cubicBezTo>
                      <a:cubicBezTo>
                        <a:pt x="18" y="474"/>
                        <a:pt x="36" y="491"/>
                        <a:pt x="62" y="491"/>
                      </a:cubicBezTo>
                      <a:cubicBezTo>
                        <a:pt x="62" y="491"/>
                        <a:pt x="71" y="483"/>
                        <a:pt x="71" y="483"/>
                      </a:cubicBezTo>
                      <a:lnTo>
                        <a:pt x="1485" y="107"/>
                      </a:lnTo>
                      <a:cubicBezTo>
                        <a:pt x="1520" y="98"/>
                        <a:pt x="1538" y="72"/>
                        <a:pt x="1529" y="46"/>
                      </a:cubicBezTo>
                      <a:cubicBezTo>
                        <a:pt x="1522" y="17"/>
                        <a:pt x="1502" y="0"/>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21"/>
                <p:cNvSpPr/>
                <p:nvPr/>
              </p:nvSpPr>
              <p:spPr>
                <a:xfrm>
                  <a:off x="374720" y="3005612"/>
                  <a:ext cx="69772" cy="24563"/>
                </a:xfrm>
                <a:custGeom>
                  <a:rect b="b" l="l" r="r" t="t"/>
                  <a:pathLst>
                    <a:path extrusionOk="0" h="326" w="926">
                      <a:moveTo>
                        <a:pt x="870" y="0"/>
                      </a:moveTo>
                      <a:cubicBezTo>
                        <a:pt x="865" y="0"/>
                        <a:pt x="861" y="1"/>
                        <a:pt x="856" y="3"/>
                      </a:cubicBezTo>
                      <a:lnTo>
                        <a:pt x="44" y="221"/>
                      </a:lnTo>
                      <a:cubicBezTo>
                        <a:pt x="18" y="230"/>
                        <a:pt x="0" y="256"/>
                        <a:pt x="9" y="282"/>
                      </a:cubicBezTo>
                      <a:cubicBezTo>
                        <a:pt x="9" y="308"/>
                        <a:pt x="35" y="326"/>
                        <a:pt x="61" y="326"/>
                      </a:cubicBezTo>
                      <a:lnTo>
                        <a:pt x="70" y="326"/>
                      </a:lnTo>
                      <a:lnTo>
                        <a:pt x="882" y="107"/>
                      </a:lnTo>
                      <a:cubicBezTo>
                        <a:pt x="908" y="99"/>
                        <a:pt x="926" y="72"/>
                        <a:pt x="926" y="38"/>
                      </a:cubicBezTo>
                      <a:cubicBezTo>
                        <a:pt x="919" y="16"/>
                        <a:pt x="894" y="0"/>
                        <a:pt x="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21"/>
                <p:cNvSpPr/>
                <p:nvPr/>
              </p:nvSpPr>
              <p:spPr>
                <a:xfrm>
                  <a:off x="229976" y="3133554"/>
                  <a:ext cx="517185" cy="504376"/>
                </a:xfrm>
                <a:custGeom>
                  <a:rect b="b" l="l" r="r" t="t"/>
                  <a:pathLst>
                    <a:path extrusionOk="0" h="6694" w="6864">
                      <a:moveTo>
                        <a:pt x="3099" y="1"/>
                      </a:moveTo>
                      <a:cubicBezTo>
                        <a:pt x="2901" y="1"/>
                        <a:pt x="2703" y="60"/>
                        <a:pt x="2532" y="182"/>
                      </a:cubicBezTo>
                      <a:cubicBezTo>
                        <a:pt x="2166" y="453"/>
                        <a:pt x="2043" y="933"/>
                        <a:pt x="2209" y="1352"/>
                      </a:cubicBezTo>
                      <a:cubicBezTo>
                        <a:pt x="2014" y="1128"/>
                        <a:pt x="1735" y="1002"/>
                        <a:pt x="1453" y="1002"/>
                      </a:cubicBezTo>
                      <a:cubicBezTo>
                        <a:pt x="1307" y="1002"/>
                        <a:pt x="1159" y="1036"/>
                        <a:pt x="1022" y="1107"/>
                      </a:cubicBezTo>
                      <a:cubicBezTo>
                        <a:pt x="620" y="1317"/>
                        <a:pt x="419" y="1771"/>
                        <a:pt x="524" y="2208"/>
                      </a:cubicBezTo>
                      <a:lnTo>
                        <a:pt x="542" y="2260"/>
                      </a:lnTo>
                      <a:cubicBezTo>
                        <a:pt x="603" y="2522"/>
                        <a:pt x="533" y="2801"/>
                        <a:pt x="358" y="3002"/>
                      </a:cubicBezTo>
                      <a:lnTo>
                        <a:pt x="323" y="3046"/>
                      </a:lnTo>
                      <a:cubicBezTo>
                        <a:pt x="26" y="3386"/>
                        <a:pt x="0" y="3884"/>
                        <a:pt x="271" y="4251"/>
                      </a:cubicBezTo>
                      <a:cubicBezTo>
                        <a:pt x="456" y="4510"/>
                        <a:pt x="754" y="4647"/>
                        <a:pt x="1057" y="4647"/>
                      </a:cubicBezTo>
                      <a:cubicBezTo>
                        <a:pt x="1184" y="4647"/>
                        <a:pt x="1311" y="4623"/>
                        <a:pt x="1432" y="4574"/>
                      </a:cubicBezTo>
                      <a:lnTo>
                        <a:pt x="1432" y="4574"/>
                      </a:lnTo>
                      <a:cubicBezTo>
                        <a:pt x="1100" y="4871"/>
                        <a:pt x="987" y="5351"/>
                        <a:pt x="1196" y="5753"/>
                      </a:cubicBezTo>
                      <a:cubicBezTo>
                        <a:pt x="1369" y="6091"/>
                        <a:pt x="1708" y="6287"/>
                        <a:pt x="2061" y="6287"/>
                      </a:cubicBezTo>
                      <a:cubicBezTo>
                        <a:pt x="2136" y="6287"/>
                        <a:pt x="2212" y="6278"/>
                        <a:pt x="2288" y="6259"/>
                      </a:cubicBezTo>
                      <a:lnTo>
                        <a:pt x="2340" y="6242"/>
                      </a:lnTo>
                      <a:cubicBezTo>
                        <a:pt x="2408" y="6226"/>
                        <a:pt x="2476" y="6219"/>
                        <a:pt x="2542" y="6219"/>
                      </a:cubicBezTo>
                      <a:cubicBezTo>
                        <a:pt x="2743" y="6219"/>
                        <a:pt x="2934" y="6287"/>
                        <a:pt x="3091" y="6425"/>
                      </a:cubicBezTo>
                      <a:lnTo>
                        <a:pt x="3135" y="6460"/>
                      </a:lnTo>
                      <a:cubicBezTo>
                        <a:pt x="3313" y="6614"/>
                        <a:pt x="3538" y="6693"/>
                        <a:pt x="3767" y="6693"/>
                      </a:cubicBezTo>
                      <a:cubicBezTo>
                        <a:pt x="3965" y="6693"/>
                        <a:pt x="4166" y="6634"/>
                        <a:pt x="4340" y="6512"/>
                      </a:cubicBezTo>
                      <a:cubicBezTo>
                        <a:pt x="4698" y="6250"/>
                        <a:pt x="4820" y="5761"/>
                        <a:pt x="4654" y="5342"/>
                      </a:cubicBezTo>
                      <a:lnTo>
                        <a:pt x="4654" y="5342"/>
                      </a:lnTo>
                      <a:cubicBezTo>
                        <a:pt x="4850" y="5566"/>
                        <a:pt x="5128" y="5692"/>
                        <a:pt x="5411" y="5692"/>
                      </a:cubicBezTo>
                      <a:cubicBezTo>
                        <a:pt x="5557" y="5692"/>
                        <a:pt x="5704" y="5658"/>
                        <a:pt x="5842" y="5587"/>
                      </a:cubicBezTo>
                      <a:cubicBezTo>
                        <a:pt x="6243" y="5377"/>
                        <a:pt x="6453" y="4923"/>
                        <a:pt x="6339" y="4487"/>
                      </a:cubicBezTo>
                      <a:lnTo>
                        <a:pt x="6331" y="4434"/>
                      </a:lnTo>
                      <a:cubicBezTo>
                        <a:pt x="6261" y="4172"/>
                        <a:pt x="6331" y="3893"/>
                        <a:pt x="6505" y="3692"/>
                      </a:cubicBezTo>
                      <a:lnTo>
                        <a:pt x="6540" y="3648"/>
                      </a:lnTo>
                      <a:cubicBezTo>
                        <a:pt x="6837" y="3308"/>
                        <a:pt x="6863" y="2810"/>
                        <a:pt x="6593" y="2443"/>
                      </a:cubicBezTo>
                      <a:cubicBezTo>
                        <a:pt x="6407" y="2184"/>
                        <a:pt x="6113" y="2051"/>
                        <a:pt x="5809" y="2051"/>
                      </a:cubicBezTo>
                      <a:cubicBezTo>
                        <a:pt x="5682" y="2051"/>
                        <a:pt x="5554" y="2074"/>
                        <a:pt x="5431" y="2120"/>
                      </a:cubicBezTo>
                      <a:cubicBezTo>
                        <a:pt x="5763" y="1832"/>
                        <a:pt x="5877" y="1343"/>
                        <a:pt x="5676" y="942"/>
                      </a:cubicBezTo>
                      <a:cubicBezTo>
                        <a:pt x="5503" y="604"/>
                        <a:pt x="5165" y="408"/>
                        <a:pt x="4807" y="408"/>
                      </a:cubicBezTo>
                      <a:cubicBezTo>
                        <a:pt x="4730" y="408"/>
                        <a:pt x="4653" y="417"/>
                        <a:pt x="4576" y="435"/>
                      </a:cubicBezTo>
                      <a:lnTo>
                        <a:pt x="4523" y="453"/>
                      </a:lnTo>
                      <a:cubicBezTo>
                        <a:pt x="4458" y="468"/>
                        <a:pt x="4391" y="476"/>
                        <a:pt x="4325" y="476"/>
                      </a:cubicBezTo>
                      <a:cubicBezTo>
                        <a:pt x="4126" y="476"/>
                        <a:pt x="3932" y="407"/>
                        <a:pt x="3781" y="269"/>
                      </a:cubicBezTo>
                      <a:lnTo>
                        <a:pt x="3737" y="234"/>
                      </a:lnTo>
                      <a:cubicBezTo>
                        <a:pt x="3555" y="80"/>
                        <a:pt x="3327" y="1"/>
                        <a:pt x="3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21"/>
                <p:cNvSpPr/>
                <p:nvPr/>
              </p:nvSpPr>
              <p:spPr>
                <a:xfrm>
                  <a:off x="345787" y="3296533"/>
                  <a:ext cx="286245" cy="178423"/>
                </a:xfrm>
                <a:custGeom>
                  <a:rect b="b" l="l" r="r" t="t"/>
                  <a:pathLst>
                    <a:path extrusionOk="0" h="2368" w="3799">
                      <a:moveTo>
                        <a:pt x="3732" y="1"/>
                      </a:moveTo>
                      <a:cubicBezTo>
                        <a:pt x="3722" y="1"/>
                        <a:pt x="3711" y="4"/>
                        <a:pt x="3702" y="10"/>
                      </a:cubicBezTo>
                      <a:lnTo>
                        <a:pt x="35" y="2262"/>
                      </a:lnTo>
                      <a:cubicBezTo>
                        <a:pt x="9" y="2280"/>
                        <a:pt x="0" y="2315"/>
                        <a:pt x="17" y="2341"/>
                      </a:cubicBezTo>
                      <a:cubicBezTo>
                        <a:pt x="26" y="2359"/>
                        <a:pt x="44" y="2367"/>
                        <a:pt x="61" y="2367"/>
                      </a:cubicBezTo>
                      <a:cubicBezTo>
                        <a:pt x="70" y="2367"/>
                        <a:pt x="87" y="2359"/>
                        <a:pt x="96" y="2359"/>
                      </a:cubicBezTo>
                      <a:lnTo>
                        <a:pt x="3763" y="106"/>
                      </a:lnTo>
                      <a:cubicBezTo>
                        <a:pt x="3790" y="88"/>
                        <a:pt x="3798" y="53"/>
                        <a:pt x="3781" y="27"/>
                      </a:cubicBezTo>
                      <a:cubicBezTo>
                        <a:pt x="3770" y="10"/>
                        <a:pt x="3751" y="1"/>
                        <a:pt x="3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21"/>
                <p:cNvSpPr/>
                <p:nvPr/>
              </p:nvSpPr>
              <p:spPr>
                <a:xfrm>
                  <a:off x="399058" y="3243262"/>
                  <a:ext cx="179026" cy="284964"/>
                </a:xfrm>
                <a:custGeom>
                  <a:rect b="b" l="l" r="r" t="t"/>
                  <a:pathLst>
                    <a:path extrusionOk="0" h="3782" w="2376">
                      <a:moveTo>
                        <a:pt x="65" y="0"/>
                      </a:moveTo>
                      <a:cubicBezTo>
                        <a:pt x="55" y="0"/>
                        <a:pt x="44" y="3"/>
                        <a:pt x="35" y="9"/>
                      </a:cubicBezTo>
                      <a:cubicBezTo>
                        <a:pt x="9" y="27"/>
                        <a:pt x="0" y="62"/>
                        <a:pt x="18" y="88"/>
                      </a:cubicBezTo>
                      <a:lnTo>
                        <a:pt x="2270" y="3755"/>
                      </a:lnTo>
                      <a:cubicBezTo>
                        <a:pt x="2279" y="3773"/>
                        <a:pt x="2297" y="3782"/>
                        <a:pt x="2314" y="3782"/>
                      </a:cubicBezTo>
                      <a:cubicBezTo>
                        <a:pt x="2323" y="3782"/>
                        <a:pt x="2332" y="3773"/>
                        <a:pt x="2340" y="3773"/>
                      </a:cubicBezTo>
                      <a:cubicBezTo>
                        <a:pt x="2367" y="3755"/>
                        <a:pt x="2375" y="3720"/>
                        <a:pt x="2367" y="3694"/>
                      </a:cubicBezTo>
                      <a:lnTo>
                        <a:pt x="114" y="27"/>
                      </a:lnTo>
                      <a:cubicBezTo>
                        <a:pt x="102" y="10"/>
                        <a:pt x="84" y="0"/>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1"/>
                <p:cNvSpPr/>
                <p:nvPr/>
              </p:nvSpPr>
              <p:spPr>
                <a:xfrm>
                  <a:off x="288522" y="3334584"/>
                  <a:ext cx="204644" cy="55456"/>
                </a:xfrm>
                <a:custGeom>
                  <a:rect b="b" l="l" r="r" t="t"/>
                  <a:pathLst>
                    <a:path extrusionOk="0" h="736" w="2716">
                      <a:moveTo>
                        <a:pt x="65" y="1"/>
                      </a:moveTo>
                      <a:cubicBezTo>
                        <a:pt x="37" y="1"/>
                        <a:pt x="17" y="23"/>
                        <a:pt x="9" y="46"/>
                      </a:cubicBezTo>
                      <a:cubicBezTo>
                        <a:pt x="0" y="72"/>
                        <a:pt x="18" y="107"/>
                        <a:pt x="53" y="116"/>
                      </a:cubicBezTo>
                      <a:lnTo>
                        <a:pt x="2646" y="736"/>
                      </a:lnTo>
                      <a:lnTo>
                        <a:pt x="2655" y="736"/>
                      </a:lnTo>
                      <a:cubicBezTo>
                        <a:pt x="2681" y="736"/>
                        <a:pt x="2707" y="718"/>
                        <a:pt x="2707" y="692"/>
                      </a:cubicBezTo>
                      <a:cubicBezTo>
                        <a:pt x="2716" y="666"/>
                        <a:pt x="2698" y="631"/>
                        <a:pt x="2672" y="622"/>
                      </a:cubicBezTo>
                      <a:lnTo>
                        <a:pt x="79" y="2"/>
                      </a:lnTo>
                      <a:cubicBezTo>
                        <a:pt x="74" y="1"/>
                        <a:pt x="70" y="1"/>
                        <a:pt x="65"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21"/>
                <p:cNvSpPr/>
                <p:nvPr/>
              </p:nvSpPr>
              <p:spPr>
                <a:xfrm>
                  <a:off x="284528" y="3381451"/>
                  <a:ext cx="208637" cy="29009"/>
                </a:xfrm>
                <a:custGeom>
                  <a:rect b="b" l="l" r="r" t="t"/>
                  <a:pathLst>
                    <a:path extrusionOk="0" h="385" w="2769">
                      <a:moveTo>
                        <a:pt x="2708" y="0"/>
                      </a:moveTo>
                      <a:lnTo>
                        <a:pt x="53" y="271"/>
                      </a:lnTo>
                      <a:cubicBezTo>
                        <a:pt x="18" y="280"/>
                        <a:pt x="1" y="306"/>
                        <a:pt x="1" y="332"/>
                      </a:cubicBezTo>
                      <a:cubicBezTo>
                        <a:pt x="1" y="367"/>
                        <a:pt x="27" y="385"/>
                        <a:pt x="53" y="385"/>
                      </a:cubicBezTo>
                      <a:lnTo>
                        <a:pt x="62" y="385"/>
                      </a:lnTo>
                      <a:lnTo>
                        <a:pt x="2716" y="114"/>
                      </a:lnTo>
                      <a:cubicBezTo>
                        <a:pt x="2743" y="105"/>
                        <a:pt x="2769" y="79"/>
                        <a:pt x="2769" y="53"/>
                      </a:cubicBezTo>
                      <a:cubicBezTo>
                        <a:pt x="2760" y="18"/>
                        <a:pt x="2734" y="0"/>
                        <a:pt x="27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21"/>
                <p:cNvSpPr/>
                <p:nvPr/>
              </p:nvSpPr>
              <p:spPr>
                <a:xfrm>
                  <a:off x="314818" y="3272798"/>
                  <a:ext cx="179026" cy="117241"/>
                </a:xfrm>
                <a:custGeom>
                  <a:rect b="b" l="l" r="r" t="t"/>
                  <a:pathLst>
                    <a:path extrusionOk="0" h="1556" w="2376">
                      <a:moveTo>
                        <a:pt x="64" y="1"/>
                      </a:moveTo>
                      <a:cubicBezTo>
                        <a:pt x="46" y="1"/>
                        <a:pt x="29" y="8"/>
                        <a:pt x="18" y="19"/>
                      </a:cubicBezTo>
                      <a:cubicBezTo>
                        <a:pt x="1" y="45"/>
                        <a:pt x="9" y="80"/>
                        <a:pt x="36" y="98"/>
                      </a:cubicBezTo>
                      <a:lnTo>
                        <a:pt x="2280" y="1547"/>
                      </a:lnTo>
                      <a:cubicBezTo>
                        <a:pt x="2288" y="1556"/>
                        <a:pt x="2297" y="1556"/>
                        <a:pt x="2306" y="1556"/>
                      </a:cubicBezTo>
                      <a:cubicBezTo>
                        <a:pt x="2323" y="1556"/>
                        <a:pt x="2341" y="1547"/>
                        <a:pt x="2358" y="1530"/>
                      </a:cubicBezTo>
                      <a:cubicBezTo>
                        <a:pt x="2376" y="1503"/>
                        <a:pt x="2367" y="1469"/>
                        <a:pt x="2341" y="1451"/>
                      </a:cubicBezTo>
                      <a:lnTo>
                        <a:pt x="97" y="10"/>
                      </a:lnTo>
                      <a:cubicBezTo>
                        <a:pt x="87" y="4"/>
                        <a:pt x="75" y="1"/>
                        <a:pt x="6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21"/>
                <p:cNvSpPr/>
                <p:nvPr/>
              </p:nvSpPr>
              <p:spPr>
                <a:xfrm>
                  <a:off x="483900" y="3381451"/>
                  <a:ext cx="204719" cy="55305"/>
                </a:xfrm>
                <a:custGeom>
                  <a:rect b="b" l="l" r="r" t="t"/>
                  <a:pathLst>
                    <a:path extrusionOk="0" h="734" w="2717">
                      <a:moveTo>
                        <a:pt x="79" y="0"/>
                      </a:moveTo>
                      <a:cubicBezTo>
                        <a:pt x="44" y="0"/>
                        <a:pt x="18" y="18"/>
                        <a:pt x="9" y="44"/>
                      </a:cubicBezTo>
                      <a:cubicBezTo>
                        <a:pt x="1" y="70"/>
                        <a:pt x="27" y="105"/>
                        <a:pt x="53" y="114"/>
                      </a:cubicBezTo>
                      <a:lnTo>
                        <a:pt x="2646" y="734"/>
                      </a:lnTo>
                      <a:lnTo>
                        <a:pt x="2655" y="734"/>
                      </a:lnTo>
                      <a:cubicBezTo>
                        <a:pt x="2681" y="734"/>
                        <a:pt x="2707" y="716"/>
                        <a:pt x="2716" y="690"/>
                      </a:cubicBezTo>
                      <a:cubicBezTo>
                        <a:pt x="2716" y="664"/>
                        <a:pt x="2699" y="629"/>
                        <a:pt x="2673" y="629"/>
                      </a:cubicBezTo>
                      <a:lnTo>
                        <a:pt x="79" y="0"/>
                      </a:ln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21"/>
                <p:cNvSpPr/>
                <p:nvPr/>
              </p:nvSpPr>
              <p:spPr>
                <a:xfrm>
                  <a:off x="484578" y="3360881"/>
                  <a:ext cx="208637" cy="29159"/>
                </a:xfrm>
                <a:custGeom>
                  <a:rect b="b" l="l" r="r" t="t"/>
                  <a:pathLst>
                    <a:path extrusionOk="0" h="387" w="2769">
                      <a:moveTo>
                        <a:pt x="2717" y="1"/>
                      </a:moveTo>
                      <a:cubicBezTo>
                        <a:pt x="2714" y="1"/>
                        <a:pt x="2711" y="2"/>
                        <a:pt x="2707" y="3"/>
                      </a:cubicBezTo>
                      <a:lnTo>
                        <a:pt x="53" y="273"/>
                      </a:lnTo>
                      <a:cubicBezTo>
                        <a:pt x="18" y="273"/>
                        <a:pt x="0" y="308"/>
                        <a:pt x="0" y="334"/>
                      </a:cubicBezTo>
                      <a:cubicBezTo>
                        <a:pt x="0" y="361"/>
                        <a:pt x="27" y="387"/>
                        <a:pt x="53" y="387"/>
                      </a:cubicBezTo>
                      <a:lnTo>
                        <a:pt x="61" y="387"/>
                      </a:lnTo>
                      <a:lnTo>
                        <a:pt x="2716" y="107"/>
                      </a:lnTo>
                      <a:cubicBezTo>
                        <a:pt x="2751" y="107"/>
                        <a:pt x="2768" y="81"/>
                        <a:pt x="2768" y="55"/>
                      </a:cubicBezTo>
                      <a:cubicBezTo>
                        <a:pt x="2761" y="25"/>
                        <a:pt x="2740" y="1"/>
                        <a:pt x="2717"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21"/>
                <p:cNvSpPr/>
                <p:nvPr/>
              </p:nvSpPr>
              <p:spPr>
                <a:xfrm>
                  <a:off x="483900" y="3381451"/>
                  <a:ext cx="179026" cy="117165"/>
                </a:xfrm>
                <a:custGeom>
                  <a:rect b="b" l="l" r="r" t="t"/>
                  <a:pathLst>
                    <a:path extrusionOk="0" h="1555" w="2376">
                      <a:moveTo>
                        <a:pt x="67" y="0"/>
                      </a:moveTo>
                      <a:cubicBezTo>
                        <a:pt x="48" y="0"/>
                        <a:pt x="29" y="10"/>
                        <a:pt x="18" y="27"/>
                      </a:cubicBezTo>
                      <a:cubicBezTo>
                        <a:pt x="1" y="53"/>
                        <a:pt x="9" y="88"/>
                        <a:pt x="36" y="105"/>
                      </a:cubicBezTo>
                      <a:lnTo>
                        <a:pt x="2280" y="1546"/>
                      </a:lnTo>
                      <a:cubicBezTo>
                        <a:pt x="2288" y="1555"/>
                        <a:pt x="2297" y="1555"/>
                        <a:pt x="2306" y="1555"/>
                      </a:cubicBezTo>
                      <a:cubicBezTo>
                        <a:pt x="2323" y="1555"/>
                        <a:pt x="2341" y="1546"/>
                        <a:pt x="2358" y="1537"/>
                      </a:cubicBezTo>
                      <a:cubicBezTo>
                        <a:pt x="2376" y="1511"/>
                        <a:pt x="2367" y="1476"/>
                        <a:pt x="2341" y="1459"/>
                      </a:cubicBezTo>
                      <a:lnTo>
                        <a:pt x="97" y="9"/>
                      </a:lnTo>
                      <a:cubicBezTo>
                        <a:pt x="87" y="3"/>
                        <a:pt x="77"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21"/>
                <p:cNvSpPr/>
                <p:nvPr/>
              </p:nvSpPr>
              <p:spPr>
                <a:xfrm>
                  <a:off x="437184" y="3381451"/>
                  <a:ext cx="55983" cy="204041"/>
                </a:xfrm>
                <a:custGeom>
                  <a:rect b="b" l="l" r="r" t="t"/>
                  <a:pathLst>
                    <a:path extrusionOk="0" h="2708" w="743">
                      <a:moveTo>
                        <a:pt x="699" y="0"/>
                      </a:moveTo>
                      <a:cubicBezTo>
                        <a:pt x="664" y="0"/>
                        <a:pt x="638" y="18"/>
                        <a:pt x="629" y="44"/>
                      </a:cubicBezTo>
                      <a:lnTo>
                        <a:pt x="9" y="2637"/>
                      </a:lnTo>
                      <a:cubicBezTo>
                        <a:pt x="1" y="2672"/>
                        <a:pt x="18" y="2698"/>
                        <a:pt x="53" y="2707"/>
                      </a:cubicBezTo>
                      <a:lnTo>
                        <a:pt x="62" y="2707"/>
                      </a:lnTo>
                      <a:cubicBezTo>
                        <a:pt x="88" y="2707"/>
                        <a:pt x="114" y="2690"/>
                        <a:pt x="114" y="2664"/>
                      </a:cubicBezTo>
                      <a:lnTo>
                        <a:pt x="734"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21"/>
                <p:cNvSpPr/>
                <p:nvPr/>
              </p:nvSpPr>
              <p:spPr>
                <a:xfrm>
                  <a:off x="484578" y="3381451"/>
                  <a:ext cx="29009" cy="208637"/>
                </a:xfrm>
                <a:custGeom>
                  <a:rect b="b" l="l" r="r" t="t"/>
                  <a:pathLst>
                    <a:path extrusionOk="0" h="2769" w="385">
                      <a:moveTo>
                        <a:pt x="53" y="0"/>
                      </a:moveTo>
                      <a:cubicBezTo>
                        <a:pt x="18" y="0"/>
                        <a:pt x="0" y="35"/>
                        <a:pt x="0" y="61"/>
                      </a:cubicBezTo>
                      <a:lnTo>
                        <a:pt x="271" y="2716"/>
                      </a:lnTo>
                      <a:cubicBezTo>
                        <a:pt x="280" y="2751"/>
                        <a:pt x="297" y="2768"/>
                        <a:pt x="332" y="2768"/>
                      </a:cubicBezTo>
                      <a:cubicBezTo>
                        <a:pt x="367" y="2768"/>
                        <a:pt x="385" y="2733"/>
                        <a:pt x="385" y="2707"/>
                      </a:cubicBezTo>
                      <a:lnTo>
                        <a:pt x="114" y="53"/>
                      </a:lnTo>
                      <a:cubicBezTo>
                        <a:pt x="105" y="18"/>
                        <a:pt x="79" y="0"/>
                        <a:pt x="53"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21"/>
                <p:cNvSpPr/>
                <p:nvPr/>
              </p:nvSpPr>
              <p:spPr>
                <a:xfrm>
                  <a:off x="375323" y="3381451"/>
                  <a:ext cx="118522" cy="177669"/>
                </a:xfrm>
                <a:custGeom>
                  <a:rect b="b" l="l" r="r" t="t"/>
                  <a:pathLst>
                    <a:path extrusionOk="0" h="2358" w="1573">
                      <a:moveTo>
                        <a:pt x="1508" y="0"/>
                      </a:moveTo>
                      <a:cubicBezTo>
                        <a:pt x="1489" y="0"/>
                        <a:pt x="1470" y="10"/>
                        <a:pt x="1459" y="27"/>
                      </a:cubicBezTo>
                      <a:lnTo>
                        <a:pt x="10" y="2271"/>
                      </a:lnTo>
                      <a:cubicBezTo>
                        <a:pt x="1" y="2297"/>
                        <a:pt x="1" y="2332"/>
                        <a:pt x="27" y="2349"/>
                      </a:cubicBezTo>
                      <a:cubicBezTo>
                        <a:pt x="36" y="2358"/>
                        <a:pt x="53" y="2358"/>
                        <a:pt x="62" y="2358"/>
                      </a:cubicBezTo>
                      <a:cubicBezTo>
                        <a:pt x="80" y="2358"/>
                        <a:pt x="97" y="2349"/>
                        <a:pt x="106" y="2332"/>
                      </a:cubicBezTo>
                      <a:lnTo>
                        <a:pt x="1555" y="88"/>
                      </a:lnTo>
                      <a:cubicBezTo>
                        <a:pt x="1573" y="61"/>
                        <a:pt x="1564" y="27"/>
                        <a:pt x="1538" y="9"/>
                      </a:cubicBezTo>
                      <a:cubicBezTo>
                        <a:pt x="1528" y="3"/>
                        <a:pt x="1518" y="0"/>
                        <a:pt x="15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21"/>
                <p:cNvSpPr/>
                <p:nvPr/>
              </p:nvSpPr>
              <p:spPr>
                <a:xfrm>
                  <a:off x="483900" y="3186072"/>
                  <a:ext cx="55983" cy="203966"/>
                </a:xfrm>
                <a:custGeom>
                  <a:rect b="b" l="l" r="r" t="t"/>
                  <a:pathLst>
                    <a:path extrusionOk="0" h="2707" w="743">
                      <a:moveTo>
                        <a:pt x="699" y="0"/>
                      </a:moveTo>
                      <a:cubicBezTo>
                        <a:pt x="664" y="0"/>
                        <a:pt x="638" y="18"/>
                        <a:pt x="629" y="44"/>
                      </a:cubicBezTo>
                      <a:lnTo>
                        <a:pt x="9" y="2637"/>
                      </a:lnTo>
                      <a:cubicBezTo>
                        <a:pt x="1" y="2663"/>
                        <a:pt x="18" y="2698"/>
                        <a:pt x="53" y="2707"/>
                      </a:cubicBezTo>
                      <a:lnTo>
                        <a:pt x="62" y="2707"/>
                      </a:lnTo>
                      <a:cubicBezTo>
                        <a:pt x="88" y="2707"/>
                        <a:pt x="114" y="2689"/>
                        <a:pt x="114" y="2663"/>
                      </a:cubicBezTo>
                      <a:lnTo>
                        <a:pt x="743"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21"/>
                <p:cNvSpPr/>
                <p:nvPr/>
              </p:nvSpPr>
              <p:spPr>
                <a:xfrm>
                  <a:off x="463481" y="3181325"/>
                  <a:ext cx="29687" cy="208713"/>
                </a:xfrm>
                <a:custGeom>
                  <a:rect b="b" l="l" r="r" t="t"/>
                  <a:pathLst>
                    <a:path extrusionOk="0" h="2770" w="394">
                      <a:moveTo>
                        <a:pt x="67" y="0"/>
                      </a:moveTo>
                      <a:cubicBezTo>
                        <a:pt x="62" y="0"/>
                        <a:pt x="58" y="1"/>
                        <a:pt x="53" y="2"/>
                      </a:cubicBezTo>
                      <a:cubicBezTo>
                        <a:pt x="27" y="2"/>
                        <a:pt x="1" y="28"/>
                        <a:pt x="10" y="63"/>
                      </a:cubicBezTo>
                      <a:lnTo>
                        <a:pt x="280" y="2717"/>
                      </a:lnTo>
                      <a:cubicBezTo>
                        <a:pt x="280" y="2744"/>
                        <a:pt x="307" y="2770"/>
                        <a:pt x="333" y="2770"/>
                      </a:cubicBezTo>
                      <a:lnTo>
                        <a:pt x="341" y="2770"/>
                      </a:lnTo>
                      <a:cubicBezTo>
                        <a:pt x="376" y="2761"/>
                        <a:pt x="394" y="2735"/>
                        <a:pt x="394" y="2709"/>
                      </a:cubicBezTo>
                      <a:lnTo>
                        <a:pt x="114" y="54"/>
                      </a:lnTo>
                      <a:cubicBezTo>
                        <a:pt x="114" y="24"/>
                        <a:pt x="95"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21"/>
                <p:cNvSpPr/>
                <p:nvPr/>
              </p:nvSpPr>
              <p:spPr>
                <a:xfrm>
                  <a:off x="483900" y="3212293"/>
                  <a:ext cx="118522" cy="177745"/>
                </a:xfrm>
                <a:custGeom>
                  <a:rect b="b" l="l" r="r" t="t"/>
                  <a:pathLst>
                    <a:path extrusionOk="0" h="2359" w="1573">
                      <a:moveTo>
                        <a:pt x="1514" y="1"/>
                      </a:moveTo>
                      <a:cubicBezTo>
                        <a:pt x="1497" y="1"/>
                        <a:pt x="1479" y="11"/>
                        <a:pt x="1468" y="28"/>
                      </a:cubicBezTo>
                      <a:lnTo>
                        <a:pt x="18" y="2272"/>
                      </a:lnTo>
                      <a:cubicBezTo>
                        <a:pt x="1" y="2298"/>
                        <a:pt x="9" y="2333"/>
                        <a:pt x="36" y="2350"/>
                      </a:cubicBezTo>
                      <a:cubicBezTo>
                        <a:pt x="44" y="2359"/>
                        <a:pt x="53" y="2359"/>
                        <a:pt x="62" y="2359"/>
                      </a:cubicBezTo>
                      <a:cubicBezTo>
                        <a:pt x="79" y="2359"/>
                        <a:pt x="97" y="2350"/>
                        <a:pt x="114" y="2333"/>
                      </a:cubicBezTo>
                      <a:lnTo>
                        <a:pt x="1555" y="89"/>
                      </a:lnTo>
                      <a:cubicBezTo>
                        <a:pt x="1572" y="62"/>
                        <a:pt x="1564" y="28"/>
                        <a:pt x="1537" y="10"/>
                      </a:cubicBezTo>
                      <a:cubicBezTo>
                        <a:pt x="1531" y="4"/>
                        <a:pt x="1523" y="1"/>
                        <a:pt x="151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21"/>
                <p:cNvSpPr/>
                <p:nvPr/>
              </p:nvSpPr>
              <p:spPr>
                <a:xfrm>
                  <a:off x="320771" y="3255543"/>
                  <a:ext cx="193492" cy="220015"/>
                </a:xfrm>
                <a:custGeom>
                  <a:rect b="b" l="l" r="r" t="t"/>
                  <a:pathLst>
                    <a:path extrusionOk="0" h="2920" w="2568">
                      <a:moveTo>
                        <a:pt x="1289" y="1"/>
                      </a:moveTo>
                      <a:cubicBezTo>
                        <a:pt x="931" y="1"/>
                        <a:pt x="679" y="287"/>
                        <a:pt x="664" y="658"/>
                      </a:cubicBezTo>
                      <a:cubicBezTo>
                        <a:pt x="393" y="685"/>
                        <a:pt x="157" y="912"/>
                        <a:pt x="79" y="1217"/>
                      </a:cubicBezTo>
                      <a:cubicBezTo>
                        <a:pt x="0" y="1532"/>
                        <a:pt x="122" y="1837"/>
                        <a:pt x="349" y="1986"/>
                      </a:cubicBezTo>
                      <a:cubicBezTo>
                        <a:pt x="166" y="2379"/>
                        <a:pt x="323" y="2806"/>
                        <a:pt x="769" y="2920"/>
                      </a:cubicBezTo>
                      <a:lnTo>
                        <a:pt x="2078" y="2780"/>
                      </a:lnTo>
                      <a:lnTo>
                        <a:pt x="2515" y="1802"/>
                      </a:lnTo>
                      <a:lnTo>
                        <a:pt x="2567" y="737"/>
                      </a:lnTo>
                      <a:lnTo>
                        <a:pt x="1458" y="21"/>
                      </a:lnTo>
                      <a:cubicBezTo>
                        <a:pt x="1400" y="7"/>
                        <a:pt x="1343" y="1"/>
                        <a:pt x="1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21"/>
                <p:cNvSpPr/>
                <p:nvPr/>
              </p:nvSpPr>
              <p:spPr>
                <a:xfrm>
                  <a:off x="390468" y="3291937"/>
                  <a:ext cx="151448" cy="177820"/>
                </a:xfrm>
                <a:custGeom>
                  <a:rect b="b" l="l" r="r" t="t"/>
                  <a:pathLst>
                    <a:path extrusionOk="0" h="2360" w="2010">
                      <a:moveTo>
                        <a:pt x="1130" y="0"/>
                      </a:moveTo>
                      <a:cubicBezTo>
                        <a:pt x="707" y="0"/>
                        <a:pt x="290" y="403"/>
                        <a:pt x="158" y="979"/>
                      </a:cubicBezTo>
                      <a:cubicBezTo>
                        <a:pt x="1" y="1616"/>
                        <a:pt x="254" y="2227"/>
                        <a:pt x="725" y="2341"/>
                      </a:cubicBezTo>
                      <a:cubicBezTo>
                        <a:pt x="777" y="2353"/>
                        <a:pt x="828" y="2359"/>
                        <a:pt x="879" y="2359"/>
                      </a:cubicBezTo>
                      <a:cubicBezTo>
                        <a:pt x="1303" y="2359"/>
                        <a:pt x="1719" y="1957"/>
                        <a:pt x="1852" y="1380"/>
                      </a:cubicBezTo>
                      <a:cubicBezTo>
                        <a:pt x="2009" y="743"/>
                        <a:pt x="1756" y="132"/>
                        <a:pt x="1284" y="18"/>
                      </a:cubicBezTo>
                      <a:cubicBezTo>
                        <a:pt x="1233" y="6"/>
                        <a:pt x="1182" y="0"/>
                        <a:pt x="1130"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21"/>
                <p:cNvSpPr/>
                <p:nvPr/>
              </p:nvSpPr>
              <p:spPr>
                <a:xfrm>
                  <a:off x="347746" y="3350332"/>
                  <a:ext cx="154688" cy="41743"/>
                </a:xfrm>
                <a:custGeom>
                  <a:rect b="b" l="l" r="r" t="t"/>
                  <a:pathLst>
                    <a:path extrusionOk="0" h="554" w="2053">
                      <a:moveTo>
                        <a:pt x="48" y="1"/>
                      </a:moveTo>
                      <a:cubicBezTo>
                        <a:pt x="29" y="1"/>
                        <a:pt x="16" y="15"/>
                        <a:pt x="9" y="29"/>
                      </a:cubicBezTo>
                      <a:cubicBezTo>
                        <a:pt x="0" y="55"/>
                        <a:pt x="18" y="73"/>
                        <a:pt x="35" y="82"/>
                      </a:cubicBezTo>
                      <a:lnTo>
                        <a:pt x="2000" y="553"/>
                      </a:lnTo>
                      <a:lnTo>
                        <a:pt x="2008" y="553"/>
                      </a:lnTo>
                      <a:cubicBezTo>
                        <a:pt x="2026" y="553"/>
                        <a:pt x="2043" y="536"/>
                        <a:pt x="2052" y="518"/>
                      </a:cubicBezTo>
                      <a:cubicBezTo>
                        <a:pt x="2052" y="501"/>
                        <a:pt x="2043" y="474"/>
                        <a:pt x="2017" y="474"/>
                      </a:cubicBezTo>
                      <a:lnTo>
                        <a:pt x="61" y="3"/>
                      </a:lnTo>
                      <a:cubicBezTo>
                        <a:pt x="57" y="1"/>
                        <a:pt x="52" y="1"/>
                        <a:pt x="48"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21"/>
                <p:cNvSpPr/>
                <p:nvPr/>
              </p:nvSpPr>
              <p:spPr>
                <a:xfrm>
                  <a:off x="360254" y="3385821"/>
                  <a:ext cx="142181" cy="45661"/>
                </a:xfrm>
                <a:custGeom>
                  <a:rect b="b" l="l" r="r" t="t"/>
                  <a:pathLst>
                    <a:path extrusionOk="0" h="606" w="1887">
                      <a:moveTo>
                        <a:pt x="1848" y="0"/>
                      </a:moveTo>
                      <a:cubicBezTo>
                        <a:pt x="1843" y="0"/>
                        <a:pt x="1838" y="1"/>
                        <a:pt x="1834" y="3"/>
                      </a:cubicBezTo>
                      <a:lnTo>
                        <a:pt x="35" y="527"/>
                      </a:lnTo>
                      <a:cubicBezTo>
                        <a:pt x="9" y="536"/>
                        <a:pt x="0" y="554"/>
                        <a:pt x="0" y="580"/>
                      </a:cubicBezTo>
                      <a:cubicBezTo>
                        <a:pt x="9" y="597"/>
                        <a:pt x="26" y="606"/>
                        <a:pt x="44" y="606"/>
                      </a:cubicBezTo>
                      <a:lnTo>
                        <a:pt x="52" y="606"/>
                      </a:lnTo>
                      <a:lnTo>
                        <a:pt x="1851" y="82"/>
                      </a:lnTo>
                      <a:cubicBezTo>
                        <a:pt x="1877" y="73"/>
                        <a:pt x="1886" y="47"/>
                        <a:pt x="1886" y="30"/>
                      </a:cubicBezTo>
                      <a:cubicBezTo>
                        <a:pt x="1880" y="10"/>
                        <a:pt x="1863" y="0"/>
                        <a:pt x="1848"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21"/>
                <p:cNvSpPr/>
                <p:nvPr/>
              </p:nvSpPr>
              <p:spPr>
                <a:xfrm>
                  <a:off x="392427" y="3288998"/>
                  <a:ext cx="110007" cy="103075"/>
                </a:xfrm>
                <a:custGeom>
                  <a:rect b="b" l="l" r="r" t="t"/>
                  <a:pathLst>
                    <a:path extrusionOk="0" h="1368" w="1460">
                      <a:moveTo>
                        <a:pt x="49" y="1"/>
                      </a:moveTo>
                      <a:cubicBezTo>
                        <a:pt x="38" y="1"/>
                        <a:pt x="27" y="5"/>
                        <a:pt x="18" y="14"/>
                      </a:cubicBezTo>
                      <a:cubicBezTo>
                        <a:pt x="1" y="31"/>
                        <a:pt x="10" y="57"/>
                        <a:pt x="18" y="66"/>
                      </a:cubicBezTo>
                      <a:lnTo>
                        <a:pt x="1389" y="1350"/>
                      </a:lnTo>
                      <a:cubicBezTo>
                        <a:pt x="1398" y="1358"/>
                        <a:pt x="1407" y="1367"/>
                        <a:pt x="1415" y="1367"/>
                      </a:cubicBezTo>
                      <a:cubicBezTo>
                        <a:pt x="1424" y="1367"/>
                        <a:pt x="1442" y="1358"/>
                        <a:pt x="1442" y="1350"/>
                      </a:cubicBezTo>
                      <a:cubicBezTo>
                        <a:pt x="1459" y="1332"/>
                        <a:pt x="1459" y="1315"/>
                        <a:pt x="1442" y="1297"/>
                      </a:cubicBezTo>
                      <a:lnTo>
                        <a:pt x="80" y="14"/>
                      </a:lnTo>
                      <a:cubicBezTo>
                        <a:pt x="71" y="5"/>
                        <a:pt x="60" y="1"/>
                        <a:pt x="49"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21"/>
                <p:cNvSpPr/>
                <p:nvPr/>
              </p:nvSpPr>
              <p:spPr>
                <a:xfrm>
                  <a:off x="378639" y="3257126"/>
                  <a:ext cx="208637" cy="226570"/>
                </a:xfrm>
                <a:custGeom>
                  <a:rect b="b" l="l" r="r" t="t"/>
                  <a:pathLst>
                    <a:path extrusionOk="0" h="3007" w="2769">
                      <a:moveTo>
                        <a:pt x="690" y="0"/>
                      </a:moveTo>
                      <a:cubicBezTo>
                        <a:pt x="690" y="0"/>
                        <a:pt x="743" y="550"/>
                        <a:pt x="1415" y="952"/>
                      </a:cubicBezTo>
                      <a:cubicBezTo>
                        <a:pt x="1415" y="952"/>
                        <a:pt x="1144" y="1231"/>
                        <a:pt x="1057" y="1615"/>
                      </a:cubicBezTo>
                      <a:cubicBezTo>
                        <a:pt x="961" y="2008"/>
                        <a:pt x="1075" y="2375"/>
                        <a:pt x="1075" y="2375"/>
                      </a:cubicBezTo>
                      <a:cubicBezTo>
                        <a:pt x="289" y="2427"/>
                        <a:pt x="1" y="2899"/>
                        <a:pt x="1" y="2899"/>
                      </a:cubicBezTo>
                      <a:cubicBezTo>
                        <a:pt x="242" y="2957"/>
                        <a:pt x="553" y="3006"/>
                        <a:pt x="872" y="3006"/>
                      </a:cubicBezTo>
                      <a:cubicBezTo>
                        <a:pt x="1556" y="3006"/>
                        <a:pt x="2284" y="2783"/>
                        <a:pt x="2480" y="1956"/>
                      </a:cubicBezTo>
                      <a:cubicBezTo>
                        <a:pt x="2769" y="751"/>
                        <a:pt x="1450" y="183"/>
                        <a:pt x="6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21"/>
                <p:cNvSpPr/>
                <p:nvPr/>
              </p:nvSpPr>
              <p:spPr>
                <a:xfrm>
                  <a:off x="453007" y="2315872"/>
                  <a:ext cx="584923" cy="570381"/>
                </a:xfrm>
                <a:custGeom>
                  <a:rect b="b" l="l" r="r" t="t"/>
                  <a:pathLst>
                    <a:path extrusionOk="0" h="7570" w="7763">
                      <a:moveTo>
                        <a:pt x="3272" y="1"/>
                      </a:moveTo>
                      <a:cubicBezTo>
                        <a:pt x="2872" y="1"/>
                        <a:pt x="2494" y="223"/>
                        <a:pt x="2297" y="582"/>
                      </a:cubicBezTo>
                      <a:lnTo>
                        <a:pt x="2270" y="643"/>
                      </a:lnTo>
                      <a:cubicBezTo>
                        <a:pt x="2122" y="914"/>
                        <a:pt x="1851" y="1097"/>
                        <a:pt x="1546" y="1132"/>
                      </a:cubicBezTo>
                      <a:lnTo>
                        <a:pt x="1485" y="1141"/>
                      </a:lnTo>
                      <a:cubicBezTo>
                        <a:pt x="978" y="1202"/>
                        <a:pt x="568" y="1604"/>
                        <a:pt x="515" y="2119"/>
                      </a:cubicBezTo>
                      <a:cubicBezTo>
                        <a:pt x="454" y="2634"/>
                        <a:pt x="777" y="3106"/>
                        <a:pt x="1249" y="3289"/>
                      </a:cubicBezTo>
                      <a:cubicBezTo>
                        <a:pt x="1242" y="3289"/>
                        <a:pt x="1236" y="3289"/>
                        <a:pt x="1229" y="3289"/>
                      </a:cubicBezTo>
                      <a:cubicBezTo>
                        <a:pt x="730" y="3289"/>
                        <a:pt x="269" y="3610"/>
                        <a:pt x="140" y="4101"/>
                      </a:cubicBezTo>
                      <a:cubicBezTo>
                        <a:pt x="0" y="4607"/>
                        <a:pt x="236" y="5123"/>
                        <a:pt x="681" y="5367"/>
                      </a:cubicBezTo>
                      <a:lnTo>
                        <a:pt x="734" y="5402"/>
                      </a:lnTo>
                      <a:cubicBezTo>
                        <a:pt x="1013" y="5542"/>
                        <a:pt x="1196" y="5812"/>
                        <a:pt x="1231" y="6127"/>
                      </a:cubicBezTo>
                      <a:lnTo>
                        <a:pt x="1240" y="6188"/>
                      </a:lnTo>
                      <a:cubicBezTo>
                        <a:pt x="1301" y="6694"/>
                        <a:pt x="1703" y="7096"/>
                        <a:pt x="2218" y="7157"/>
                      </a:cubicBezTo>
                      <a:cubicBezTo>
                        <a:pt x="2256" y="7161"/>
                        <a:pt x="2293" y="7163"/>
                        <a:pt x="2330" y="7163"/>
                      </a:cubicBezTo>
                      <a:cubicBezTo>
                        <a:pt x="2800" y="7163"/>
                        <a:pt x="3218" y="6860"/>
                        <a:pt x="3388" y="6415"/>
                      </a:cubicBezTo>
                      <a:lnTo>
                        <a:pt x="3388" y="6415"/>
                      </a:lnTo>
                      <a:cubicBezTo>
                        <a:pt x="3379" y="6930"/>
                        <a:pt x="3702" y="7393"/>
                        <a:pt x="4200" y="7533"/>
                      </a:cubicBezTo>
                      <a:cubicBezTo>
                        <a:pt x="4294" y="7557"/>
                        <a:pt x="4390" y="7569"/>
                        <a:pt x="4484" y="7569"/>
                      </a:cubicBezTo>
                      <a:cubicBezTo>
                        <a:pt x="4886" y="7569"/>
                        <a:pt x="5268" y="7350"/>
                        <a:pt x="5466" y="6982"/>
                      </a:cubicBezTo>
                      <a:lnTo>
                        <a:pt x="5492" y="6930"/>
                      </a:lnTo>
                      <a:cubicBezTo>
                        <a:pt x="5641" y="6659"/>
                        <a:pt x="5912" y="6476"/>
                        <a:pt x="6217" y="6441"/>
                      </a:cubicBezTo>
                      <a:lnTo>
                        <a:pt x="6287" y="6432"/>
                      </a:lnTo>
                      <a:cubicBezTo>
                        <a:pt x="6793" y="6371"/>
                        <a:pt x="7195" y="5970"/>
                        <a:pt x="7256" y="5454"/>
                      </a:cubicBezTo>
                      <a:cubicBezTo>
                        <a:pt x="7309" y="4939"/>
                        <a:pt x="6994" y="4459"/>
                        <a:pt x="6514" y="4284"/>
                      </a:cubicBezTo>
                      <a:lnTo>
                        <a:pt x="6514" y="4284"/>
                      </a:lnTo>
                      <a:cubicBezTo>
                        <a:pt x="6521" y="4284"/>
                        <a:pt x="6527" y="4285"/>
                        <a:pt x="6534" y="4285"/>
                      </a:cubicBezTo>
                      <a:cubicBezTo>
                        <a:pt x="7033" y="4285"/>
                        <a:pt x="7494" y="3955"/>
                        <a:pt x="7632" y="3464"/>
                      </a:cubicBezTo>
                      <a:cubicBezTo>
                        <a:pt x="7763" y="2966"/>
                        <a:pt x="7536" y="2442"/>
                        <a:pt x="7082" y="2198"/>
                      </a:cubicBezTo>
                      <a:lnTo>
                        <a:pt x="7029" y="2171"/>
                      </a:lnTo>
                      <a:cubicBezTo>
                        <a:pt x="6759" y="2023"/>
                        <a:pt x="6575" y="1752"/>
                        <a:pt x="6531" y="1447"/>
                      </a:cubicBezTo>
                      <a:lnTo>
                        <a:pt x="6531" y="1385"/>
                      </a:lnTo>
                      <a:cubicBezTo>
                        <a:pt x="6470" y="879"/>
                        <a:pt x="6069" y="477"/>
                        <a:pt x="5545" y="416"/>
                      </a:cubicBezTo>
                      <a:cubicBezTo>
                        <a:pt x="5504" y="411"/>
                        <a:pt x="5462" y="409"/>
                        <a:pt x="5422" y="409"/>
                      </a:cubicBezTo>
                      <a:cubicBezTo>
                        <a:pt x="4962" y="409"/>
                        <a:pt x="4544" y="717"/>
                        <a:pt x="4384" y="1150"/>
                      </a:cubicBezTo>
                      <a:cubicBezTo>
                        <a:pt x="4392" y="643"/>
                        <a:pt x="4060" y="172"/>
                        <a:pt x="3563" y="41"/>
                      </a:cubicBezTo>
                      <a:cubicBezTo>
                        <a:pt x="3466" y="14"/>
                        <a:pt x="3368" y="1"/>
                        <a:pt x="32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21"/>
                <p:cNvSpPr/>
                <p:nvPr/>
              </p:nvSpPr>
              <p:spPr>
                <a:xfrm>
                  <a:off x="558269" y="2562186"/>
                  <a:ext cx="374402" cy="77834"/>
                </a:xfrm>
                <a:custGeom>
                  <a:rect b="b" l="l" r="r" t="t"/>
                  <a:pathLst>
                    <a:path extrusionOk="0" h="1033" w="4969">
                      <a:moveTo>
                        <a:pt x="61" y="0"/>
                      </a:moveTo>
                      <a:cubicBezTo>
                        <a:pt x="33" y="0"/>
                        <a:pt x="9" y="17"/>
                        <a:pt x="9" y="46"/>
                      </a:cubicBezTo>
                      <a:cubicBezTo>
                        <a:pt x="0" y="81"/>
                        <a:pt x="27" y="116"/>
                        <a:pt x="61" y="125"/>
                      </a:cubicBezTo>
                      <a:lnTo>
                        <a:pt x="4890" y="1033"/>
                      </a:lnTo>
                      <a:lnTo>
                        <a:pt x="4899" y="1033"/>
                      </a:lnTo>
                      <a:cubicBezTo>
                        <a:pt x="4934" y="1033"/>
                        <a:pt x="4960" y="1015"/>
                        <a:pt x="4960" y="989"/>
                      </a:cubicBezTo>
                      <a:cubicBezTo>
                        <a:pt x="4969" y="954"/>
                        <a:pt x="4951" y="919"/>
                        <a:pt x="4916" y="911"/>
                      </a:cubicBezTo>
                      <a:lnTo>
                        <a:pt x="79" y="2"/>
                      </a:lnTo>
                      <a:cubicBezTo>
                        <a:pt x="73" y="1"/>
                        <a:pt x="67" y="0"/>
                        <a:pt x="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21"/>
                <p:cNvSpPr/>
                <p:nvPr/>
              </p:nvSpPr>
              <p:spPr>
                <a:xfrm>
                  <a:off x="706253" y="2414277"/>
                  <a:ext cx="79040" cy="373799"/>
                </a:xfrm>
                <a:custGeom>
                  <a:rect b="b" l="l" r="r" t="t"/>
                  <a:pathLst>
                    <a:path extrusionOk="0" h="4961" w="1049">
                      <a:moveTo>
                        <a:pt x="988" y="1"/>
                      </a:moveTo>
                      <a:cubicBezTo>
                        <a:pt x="953" y="1"/>
                        <a:pt x="926" y="18"/>
                        <a:pt x="918" y="53"/>
                      </a:cubicBezTo>
                      <a:lnTo>
                        <a:pt x="1" y="4882"/>
                      </a:lnTo>
                      <a:cubicBezTo>
                        <a:pt x="1" y="4917"/>
                        <a:pt x="18" y="4952"/>
                        <a:pt x="53" y="4960"/>
                      </a:cubicBezTo>
                      <a:lnTo>
                        <a:pt x="62" y="4960"/>
                      </a:lnTo>
                      <a:cubicBezTo>
                        <a:pt x="97" y="4960"/>
                        <a:pt x="123" y="4934"/>
                        <a:pt x="123" y="4908"/>
                      </a:cubicBezTo>
                      <a:lnTo>
                        <a:pt x="1040" y="79"/>
                      </a:lnTo>
                      <a:cubicBezTo>
                        <a:pt x="1049" y="45"/>
                        <a:pt x="1023" y="10"/>
                        <a:pt x="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21"/>
                <p:cNvSpPr/>
                <p:nvPr/>
              </p:nvSpPr>
              <p:spPr>
                <a:xfrm>
                  <a:off x="610862" y="2406516"/>
                  <a:ext cx="140222" cy="199294"/>
                </a:xfrm>
                <a:custGeom>
                  <a:rect b="b" l="l" r="r" t="t"/>
                  <a:pathLst>
                    <a:path extrusionOk="0" h="2645" w="1861">
                      <a:moveTo>
                        <a:pt x="75" y="1"/>
                      </a:moveTo>
                      <a:cubicBezTo>
                        <a:pt x="61" y="1"/>
                        <a:pt x="47" y="6"/>
                        <a:pt x="36" y="17"/>
                      </a:cubicBezTo>
                      <a:cubicBezTo>
                        <a:pt x="10" y="34"/>
                        <a:pt x="1" y="69"/>
                        <a:pt x="18" y="104"/>
                      </a:cubicBezTo>
                      <a:lnTo>
                        <a:pt x="1738" y="2619"/>
                      </a:lnTo>
                      <a:cubicBezTo>
                        <a:pt x="1747" y="2636"/>
                        <a:pt x="1765" y="2645"/>
                        <a:pt x="1791" y="2645"/>
                      </a:cubicBezTo>
                      <a:cubicBezTo>
                        <a:pt x="1800" y="2645"/>
                        <a:pt x="1817" y="2645"/>
                        <a:pt x="1826" y="2636"/>
                      </a:cubicBezTo>
                      <a:cubicBezTo>
                        <a:pt x="1852" y="2619"/>
                        <a:pt x="1861" y="2575"/>
                        <a:pt x="1843" y="2549"/>
                      </a:cubicBezTo>
                      <a:lnTo>
                        <a:pt x="123" y="25"/>
                      </a:lnTo>
                      <a:cubicBezTo>
                        <a:pt x="113" y="10"/>
                        <a:pt x="94"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1"/>
                <p:cNvSpPr/>
                <p:nvPr/>
              </p:nvSpPr>
              <p:spPr>
                <a:xfrm>
                  <a:off x="554954" y="2460089"/>
                  <a:ext cx="196130" cy="145722"/>
                </a:xfrm>
                <a:custGeom>
                  <a:rect b="b" l="l" r="r" t="t"/>
                  <a:pathLst>
                    <a:path extrusionOk="0" h="1934" w="2603">
                      <a:moveTo>
                        <a:pt x="69" y="1"/>
                      </a:moveTo>
                      <a:cubicBezTo>
                        <a:pt x="51" y="1"/>
                        <a:pt x="36" y="7"/>
                        <a:pt x="27" y="22"/>
                      </a:cubicBezTo>
                      <a:cubicBezTo>
                        <a:pt x="1" y="56"/>
                        <a:pt x="9" y="91"/>
                        <a:pt x="36" y="118"/>
                      </a:cubicBezTo>
                      <a:lnTo>
                        <a:pt x="2489" y="1925"/>
                      </a:lnTo>
                      <a:cubicBezTo>
                        <a:pt x="2507" y="1934"/>
                        <a:pt x="2515" y="1934"/>
                        <a:pt x="2533" y="1934"/>
                      </a:cubicBezTo>
                      <a:cubicBezTo>
                        <a:pt x="2550" y="1934"/>
                        <a:pt x="2568" y="1925"/>
                        <a:pt x="2585" y="1908"/>
                      </a:cubicBezTo>
                      <a:cubicBezTo>
                        <a:pt x="2603" y="1881"/>
                        <a:pt x="2594" y="1846"/>
                        <a:pt x="2568" y="1820"/>
                      </a:cubicBezTo>
                      <a:lnTo>
                        <a:pt x="114" y="13"/>
                      </a:lnTo>
                      <a:cubicBezTo>
                        <a:pt x="98" y="5"/>
                        <a:pt x="83" y="1"/>
                        <a:pt x="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21"/>
                <p:cNvSpPr/>
                <p:nvPr/>
              </p:nvSpPr>
              <p:spPr>
                <a:xfrm>
                  <a:off x="681313" y="2374041"/>
                  <a:ext cx="69772" cy="231769"/>
                </a:xfrm>
                <a:custGeom>
                  <a:rect b="b" l="l" r="r" t="t"/>
                  <a:pathLst>
                    <a:path extrusionOk="0" h="3076" w="926">
                      <a:moveTo>
                        <a:pt x="66" y="1"/>
                      </a:moveTo>
                      <a:cubicBezTo>
                        <a:pt x="62" y="1"/>
                        <a:pt x="57" y="1"/>
                        <a:pt x="53" y="2"/>
                      </a:cubicBezTo>
                      <a:cubicBezTo>
                        <a:pt x="18" y="11"/>
                        <a:pt x="0" y="46"/>
                        <a:pt x="9" y="81"/>
                      </a:cubicBezTo>
                      <a:lnTo>
                        <a:pt x="795" y="3032"/>
                      </a:lnTo>
                      <a:cubicBezTo>
                        <a:pt x="803" y="3058"/>
                        <a:pt x="821" y="3076"/>
                        <a:pt x="856" y="3076"/>
                      </a:cubicBezTo>
                      <a:lnTo>
                        <a:pt x="873" y="3076"/>
                      </a:lnTo>
                      <a:cubicBezTo>
                        <a:pt x="899" y="3067"/>
                        <a:pt x="926" y="3032"/>
                        <a:pt x="917" y="2997"/>
                      </a:cubicBezTo>
                      <a:lnTo>
                        <a:pt x="131" y="46"/>
                      </a:lnTo>
                      <a:cubicBezTo>
                        <a:pt x="124" y="23"/>
                        <a:pt x="96"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21"/>
                <p:cNvSpPr/>
                <p:nvPr/>
              </p:nvSpPr>
              <p:spPr>
                <a:xfrm>
                  <a:off x="739859" y="2596545"/>
                  <a:ext cx="140824" cy="199445"/>
                </a:xfrm>
                <a:custGeom>
                  <a:rect b="b" l="l" r="r" t="t"/>
                  <a:pathLst>
                    <a:path extrusionOk="0" h="2647" w="1869">
                      <a:moveTo>
                        <a:pt x="74" y="0"/>
                      </a:moveTo>
                      <a:cubicBezTo>
                        <a:pt x="64" y="0"/>
                        <a:pt x="53" y="3"/>
                        <a:pt x="44" y="9"/>
                      </a:cubicBezTo>
                      <a:cubicBezTo>
                        <a:pt x="9" y="27"/>
                        <a:pt x="0" y="70"/>
                        <a:pt x="26" y="97"/>
                      </a:cubicBezTo>
                      <a:lnTo>
                        <a:pt x="1738" y="2611"/>
                      </a:lnTo>
                      <a:cubicBezTo>
                        <a:pt x="1755" y="2629"/>
                        <a:pt x="1773" y="2646"/>
                        <a:pt x="1790" y="2646"/>
                      </a:cubicBezTo>
                      <a:cubicBezTo>
                        <a:pt x="1808" y="2646"/>
                        <a:pt x="1816" y="2637"/>
                        <a:pt x="1825" y="2629"/>
                      </a:cubicBezTo>
                      <a:cubicBezTo>
                        <a:pt x="1860" y="2611"/>
                        <a:pt x="1869" y="2568"/>
                        <a:pt x="1843" y="2541"/>
                      </a:cubicBezTo>
                      <a:lnTo>
                        <a:pt x="131" y="27"/>
                      </a:lnTo>
                      <a:cubicBezTo>
                        <a:pt x="114" y="10"/>
                        <a:pt x="94"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21"/>
                <p:cNvSpPr/>
                <p:nvPr/>
              </p:nvSpPr>
              <p:spPr>
                <a:xfrm>
                  <a:off x="740461" y="2596319"/>
                  <a:ext cx="195527" cy="146325"/>
                </a:xfrm>
                <a:custGeom>
                  <a:rect b="b" l="l" r="r" t="t"/>
                  <a:pathLst>
                    <a:path extrusionOk="0" h="1942" w="2595">
                      <a:moveTo>
                        <a:pt x="67" y="1"/>
                      </a:moveTo>
                      <a:cubicBezTo>
                        <a:pt x="48" y="1"/>
                        <a:pt x="29" y="9"/>
                        <a:pt x="18" y="30"/>
                      </a:cubicBezTo>
                      <a:cubicBezTo>
                        <a:pt x="1" y="56"/>
                        <a:pt x="1" y="91"/>
                        <a:pt x="27" y="117"/>
                      </a:cubicBezTo>
                      <a:lnTo>
                        <a:pt x="2489" y="1924"/>
                      </a:lnTo>
                      <a:cubicBezTo>
                        <a:pt x="2498" y="1933"/>
                        <a:pt x="2516" y="1933"/>
                        <a:pt x="2524" y="1933"/>
                      </a:cubicBezTo>
                      <a:lnTo>
                        <a:pt x="2524" y="1942"/>
                      </a:lnTo>
                      <a:cubicBezTo>
                        <a:pt x="2542" y="1942"/>
                        <a:pt x="2568" y="1924"/>
                        <a:pt x="2577" y="1916"/>
                      </a:cubicBezTo>
                      <a:cubicBezTo>
                        <a:pt x="2594" y="1881"/>
                        <a:pt x="2594" y="1846"/>
                        <a:pt x="2559" y="1820"/>
                      </a:cubicBezTo>
                      <a:lnTo>
                        <a:pt x="106" y="12"/>
                      </a:lnTo>
                      <a:cubicBezTo>
                        <a:pt x="95" y="5"/>
                        <a:pt x="81"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21"/>
                <p:cNvSpPr/>
                <p:nvPr/>
              </p:nvSpPr>
              <p:spPr>
                <a:xfrm>
                  <a:off x="740461" y="2596395"/>
                  <a:ext cx="69847" cy="231844"/>
                </a:xfrm>
                <a:custGeom>
                  <a:rect b="b" l="l" r="r" t="t"/>
                  <a:pathLst>
                    <a:path extrusionOk="0" h="3077" w="927">
                      <a:moveTo>
                        <a:pt x="71" y="0"/>
                      </a:moveTo>
                      <a:cubicBezTo>
                        <a:pt x="65" y="0"/>
                        <a:pt x="59" y="1"/>
                        <a:pt x="53" y="3"/>
                      </a:cubicBezTo>
                      <a:cubicBezTo>
                        <a:pt x="18" y="11"/>
                        <a:pt x="1" y="46"/>
                        <a:pt x="10" y="81"/>
                      </a:cubicBezTo>
                      <a:lnTo>
                        <a:pt x="796" y="3024"/>
                      </a:lnTo>
                      <a:cubicBezTo>
                        <a:pt x="804" y="3059"/>
                        <a:pt x="830" y="3076"/>
                        <a:pt x="857" y="3076"/>
                      </a:cubicBezTo>
                      <a:lnTo>
                        <a:pt x="874" y="3076"/>
                      </a:lnTo>
                      <a:cubicBezTo>
                        <a:pt x="909" y="3067"/>
                        <a:pt x="927" y="3032"/>
                        <a:pt x="918" y="2997"/>
                      </a:cubicBezTo>
                      <a:lnTo>
                        <a:pt x="132" y="46"/>
                      </a:lnTo>
                      <a:cubicBezTo>
                        <a:pt x="125" y="17"/>
                        <a:pt x="99" y="0"/>
                        <a:pt x="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21"/>
                <p:cNvSpPr/>
                <p:nvPr/>
              </p:nvSpPr>
              <p:spPr>
                <a:xfrm>
                  <a:off x="550357" y="2596319"/>
                  <a:ext cx="200726" cy="139091"/>
                </a:xfrm>
                <a:custGeom>
                  <a:rect b="b" l="l" r="r" t="t"/>
                  <a:pathLst>
                    <a:path extrusionOk="0" h="1846" w="2664">
                      <a:moveTo>
                        <a:pt x="2595" y="1"/>
                      </a:moveTo>
                      <a:cubicBezTo>
                        <a:pt x="2582" y="1"/>
                        <a:pt x="2570" y="5"/>
                        <a:pt x="2559" y="12"/>
                      </a:cubicBezTo>
                      <a:lnTo>
                        <a:pt x="35" y="1732"/>
                      </a:lnTo>
                      <a:cubicBezTo>
                        <a:pt x="9" y="1750"/>
                        <a:pt x="1" y="1785"/>
                        <a:pt x="18" y="1820"/>
                      </a:cubicBezTo>
                      <a:cubicBezTo>
                        <a:pt x="35" y="1837"/>
                        <a:pt x="53" y="1846"/>
                        <a:pt x="70" y="1846"/>
                      </a:cubicBezTo>
                      <a:cubicBezTo>
                        <a:pt x="88" y="1846"/>
                        <a:pt x="97" y="1837"/>
                        <a:pt x="105" y="1837"/>
                      </a:cubicBezTo>
                      <a:lnTo>
                        <a:pt x="2629" y="117"/>
                      </a:lnTo>
                      <a:cubicBezTo>
                        <a:pt x="2655" y="100"/>
                        <a:pt x="2664" y="56"/>
                        <a:pt x="2646" y="30"/>
                      </a:cubicBezTo>
                      <a:cubicBezTo>
                        <a:pt x="2631" y="9"/>
                        <a:pt x="2613" y="1"/>
                        <a:pt x="25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21"/>
                <p:cNvSpPr/>
                <p:nvPr/>
              </p:nvSpPr>
              <p:spPr>
                <a:xfrm>
                  <a:off x="603629" y="2596319"/>
                  <a:ext cx="147455" cy="195075"/>
                </a:xfrm>
                <a:custGeom>
                  <a:rect b="b" l="l" r="r" t="t"/>
                  <a:pathLst>
                    <a:path extrusionOk="0" h="2589" w="1957">
                      <a:moveTo>
                        <a:pt x="1883" y="1"/>
                      </a:moveTo>
                      <a:cubicBezTo>
                        <a:pt x="1864" y="1"/>
                        <a:pt x="1845" y="9"/>
                        <a:pt x="1834" y="30"/>
                      </a:cubicBezTo>
                      <a:lnTo>
                        <a:pt x="27" y="2483"/>
                      </a:lnTo>
                      <a:cubicBezTo>
                        <a:pt x="1" y="2510"/>
                        <a:pt x="10" y="2553"/>
                        <a:pt x="36" y="2571"/>
                      </a:cubicBezTo>
                      <a:cubicBezTo>
                        <a:pt x="44" y="2579"/>
                        <a:pt x="62" y="2588"/>
                        <a:pt x="71" y="2588"/>
                      </a:cubicBezTo>
                      <a:cubicBezTo>
                        <a:pt x="97" y="2588"/>
                        <a:pt x="114" y="2579"/>
                        <a:pt x="123" y="2562"/>
                      </a:cubicBezTo>
                      <a:lnTo>
                        <a:pt x="1939" y="100"/>
                      </a:lnTo>
                      <a:cubicBezTo>
                        <a:pt x="1957" y="73"/>
                        <a:pt x="1948" y="38"/>
                        <a:pt x="1922" y="12"/>
                      </a:cubicBezTo>
                      <a:cubicBezTo>
                        <a:pt x="1911" y="5"/>
                        <a:pt x="1897" y="1"/>
                        <a:pt x="18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21"/>
                <p:cNvSpPr/>
                <p:nvPr/>
              </p:nvSpPr>
              <p:spPr>
                <a:xfrm>
                  <a:off x="518108" y="2596395"/>
                  <a:ext cx="232974" cy="68642"/>
                </a:xfrm>
                <a:custGeom>
                  <a:rect b="b" l="l" r="r" t="t"/>
                  <a:pathLst>
                    <a:path extrusionOk="0" h="911" w="3092">
                      <a:moveTo>
                        <a:pt x="3022" y="0"/>
                      </a:moveTo>
                      <a:cubicBezTo>
                        <a:pt x="3016" y="0"/>
                        <a:pt x="3010" y="1"/>
                        <a:pt x="3004" y="3"/>
                      </a:cubicBezTo>
                      <a:lnTo>
                        <a:pt x="53" y="788"/>
                      </a:lnTo>
                      <a:cubicBezTo>
                        <a:pt x="18" y="797"/>
                        <a:pt x="1" y="832"/>
                        <a:pt x="9" y="867"/>
                      </a:cubicBezTo>
                      <a:cubicBezTo>
                        <a:pt x="18" y="893"/>
                        <a:pt x="44" y="911"/>
                        <a:pt x="71" y="911"/>
                      </a:cubicBezTo>
                      <a:lnTo>
                        <a:pt x="88" y="911"/>
                      </a:lnTo>
                      <a:lnTo>
                        <a:pt x="3039" y="125"/>
                      </a:lnTo>
                      <a:cubicBezTo>
                        <a:pt x="3065" y="116"/>
                        <a:pt x="3092" y="81"/>
                        <a:pt x="3083" y="46"/>
                      </a:cubicBezTo>
                      <a:cubicBezTo>
                        <a:pt x="3076" y="17"/>
                        <a:pt x="3050" y="0"/>
                        <a:pt x="30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21"/>
                <p:cNvSpPr/>
                <p:nvPr/>
              </p:nvSpPr>
              <p:spPr>
                <a:xfrm>
                  <a:off x="739859" y="2466946"/>
                  <a:ext cx="200726" cy="138865"/>
                </a:xfrm>
                <a:custGeom>
                  <a:rect b="b" l="l" r="r" t="t"/>
                  <a:pathLst>
                    <a:path extrusionOk="0" h="1843" w="2664">
                      <a:moveTo>
                        <a:pt x="2591" y="0"/>
                      </a:moveTo>
                      <a:cubicBezTo>
                        <a:pt x="2579" y="0"/>
                        <a:pt x="2568" y="3"/>
                        <a:pt x="2559" y="9"/>
                      </a:cubicBezTo>
                      <a:lnTo>
                        <a:pt x="44" y="1729"/>
                      </a:lnTo>
                      <a:cubicBezTo>
                        <a:pt x="9" y="1747"/>
                        <a:pt x="0" y="1790"/>
                        <a:pt x="26" y="1817"/>
                      </a:cubicBezTo>
                      <a:cubicBezTo>
                        <a:pt x="35" y="1834"/>
                        <a:pt x="53" y="1843"/>
                        <a:pt x="79" y="1843"/>
                      </a:cubicBezTo>
                      <a:cubicBezTo>
                        <a:pt x="88" y="1843"/>
                        <a:pt x="105" y="1843"/>
                        <a:pt x="114" y="1834"/>
                      </a:cubicBezTo>
                      <a:lnTo>
                        <a:pt x="2628" y="114"/>
                      </a:lnTo>
                      <a:cubicBezTo>
                        <a:pt x="2655" y="96"/>
                        <a:pt x="2663" y="53"/>
                        <a:pt x="2646" y="27"/>
                      </a:cubicBezTo>
                      <a:cubicBezTo>
                        <a:pt x="2635" y="10"/>
                        <a:pt x="2612" y="0"/>
                        <a:pt x="25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21"/>
                <p:cNvSpPr/>
                <p:nvPr/>
              </p:nvSpPr>
              <p:spPr>
                <a:xfrm>
                  <a:off x="740461" y="2411113"/>
                  <a:ext cx="146852" cy="194698"/>
                </a:xfrm>
                <a:custGeom>
                  <a:rect b="b" l="l" r="r" t="t"/>
                  <a:pathLst>
                    <a:path extrusionOk="0" h="2584" w="1949">
                      <a:moveTo>
                        <a:pt x="1877" y="1"/>
                      </a:moveTo>
                      <a:cubicBezTo>
                        <a:pt x="1859" y="1"/>
                        <a:pt x="1841" y="10"/>
                        <a:pt x="1826" y="25"/>
                      </a:cubicBezTo>
                      <a:lnTo>
                        <a:pt x="18" y="2488"/>
                      </a:lnTo>
                      <a:cubicBezTo>
                        <a:pt x="1" y="2514"/>
                        <a:pt x="1" y="2549"/>
                        <a:pt x="27" y="2575"/>
                      </a:cubicBezTo>
                      <a:cubicBezTo>
                        <a:pt x="45" y="2584"/>
                        <a:pt x="53" y="2584"/>
                        <a:pt x="71" y="2584"/>
                      </a:cubicBezTo>
                      <a:cubicBezTo>
                        <a:pt x="88" y="2584"/>
                        <a:pt x="106" y="2575"/>
                        <a:pt x="123" y="2558"/>
                      </a:cubicBezTo>
                      <a:lnTo>
                        <a:pt x="1931" y="104"/>
                      </a:lnTo>
                      <a:cubicBezTo>
                        <a:pt x="1948" y="78"/>
                        <a:pt x="1948" y="34"/>
                        <a:pt x="1913" y="17"/>
                      </a:cubicBezTo>
                      <a:cubicBezTo>
                        <a:pt x="1902" y="6"/>
                        <a:pt x="1890" y="1"/>
                        <a:pt x="18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21"/>
                <p:cNvSpPr/>
                <p:nvPr/>
              </p:nvSpPr>
              <p:spPr>
                <a:xfrm>
                  <a:off x="740461" y="2537171"/>
                  <a:ext cx="232372" cy="68642"/>
                </a:xfrm>
                <a:custGeom>
                  <a:rect b="b" l="l" r="r" t="t"/>
                  <a:pathLst>
                    <a:path extrusionOk="0" h="911" w="3084">
                      <a:moveTo>
                        <a:pt x="3014" y="0"/>
                      </a:moveTo>
                      <a:cubicBezTo>
                        <a:pt x="3008" y="0"/>
                        <a:pt x="3002" y="1"/>
                        <a:pt x="2996" y="3"/>
                      </a:cubicBezTo>
                      <a:lnTo>
                        <a:pt x="53" y="789"/>
                      </a:lnTo>
                      <a:cubicBezTo>
                        <a:pt x="18" y="797"/>
                        <a:pt x="1" y="832"/>
                        <a:pt x="10" y="867"/>
                      </a:cubicBezTo>
                      <a:cubicBezTo>
                        <a:pt x="18" y="893"/>
                        <a:pt x="36" y="911"/>
                        <a:pt x="71" y="911"/>
                      </a:cubicBezTo>
                      <a:lnTo>
                        <a:pt x="88" y="911"/>
                      </a:lnTo>
                      <a:lnTo>
                        <a:pt x="3031" y="125"/>
                      </a:lnTo>
                      <a:cubicBezTo>
                        <a:pt x="3066" y="116"/>
                        <a:pt x="3083" y="81"/>
                        <a:pt x="3074" y="46"/>
                      </a:cubicBezTo>
                      <a:cubicBezTo>
                        <a:pt x="3067" y="17"/>
                        <a:pt x="3042" y="0"/>
                        <a:pt x="30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21"/>
                <p:cNvSpPr/>
                <p:nvPr/>
              </p:nvSpPr>
              <p:spPr>
                <a:xfrm>
                  <a:off x="560906" y="2423018"/>
                  <a:ext cx="263189" cy="236139"/>
                </a:xfrm>
                <a:custGeom>
                  <a:rect b="b" l="l" r="r" t="t"/>
                  <a:pathLst>
                    <a:path extrusionOk="0" h="3134" w="3493">
                      <a:moveTo>
                        <a:pt x="2530" y="0"/>
                      </a:moveTo>
                      <a:cubicBezTo>
                        <a:pt x="2326" y="0"/>
                        <a:pt x="2116" y="92"/>
                        <a:pt x="1947" y="260"/>
                      </a:cubicBezTo>
                      <a:cubicBezTo>
                        <a:pt x="1828" y="171"/>
                        <a:pt x="1677" y="125"/>
                        <a:pt x="1519" y="125"/>
                      </a:cubicBezTo>
                      <a:cubicBezTo>
                        <a:pt x="1353" y="125"/>
                        <a:pt x="1178" y="175"/>
                        <a:pt x="1022" y="278"/>
                      </a:cubicBezTo>
                      <a:cubicBezTo>
                        <a:pt x="716" y="487"/>
                        <a:pt x="585" y="837"/>
                        <a:pt x="655" y="1134"/>
                      </a:cubicBezTo>
                      <a:cubicBezTo>
                        <a:pt x="201" y="1334"/>
                        <a:pt x="0" y="1815"/>
                        <a:pt x="297" y="2242"/>
                      </a:cubicBezTo>
                      <a:lnTo>
                        <a:pt x="1520" y="3133"/>
                      </a:lnTo>
                      <a:lnTo>
                        <a:pt x="2628" y="2644"/>
                      </a:lnTo>
                      <a:lnTo>
                        <a:pt x="3493" y="1788"/>
                      </a:lnTo>
                      <a:lnTo>
                        <a:pt x="3109" y="330"/>
                      </a:lnTo>
                      <a:cubicBezTo>
                        <a:pt x="2960" y="105"/>
                        <a:pt x="2748" y="0"/>
                        <a:pt x="25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21"/>
                <p:cNvSpPr/>
                <p:nvPr/>
              </p:nvSpPr>
              <p:spPr>
                <a:xfrm>
                  <a:off x="622089" y="2495955"/>
                  <a:ext cx="217151" cy="170285"/>
                </a:xfrm>
                <a:custGeom>
                  <a:rect b="b" l="l" r="r" t="t"/>
                  <a:pathLst>
                    <a:path extrusionOk="0" h="2260" w="2882">
                      <a:moveTo>
                        <a:pt x="1802" y="0"/>
                      </a:moveTo>
                      <a:cubicBezTo>
                        <a:pt x="1506" y="0"/>
                        <a:pt x="1178" y="101"/>
                        <a:pt x="882" y="305"/>
                      </a:cubicBezTo>
                      <a:cubicBezTo>
                        <a:pt x="253" y="724"/>
                        <a:pt x="0" y="1440"/>
                        <a:pt x="315" y="1894"/>
                      </a:cubicBezTo>
                      <a:cubicBezTo>
                        <a:pt x="479" y="2137"/>
                        <a:pt x="764" y="2260"/>
                        <a:pt x="1089" y="2260"/>
                      </a:cubicBezTo>
                      <a:cubicBezTo>
                        <a:pt x="1383" y="2260"/>
                        <a:pt x="1710" y="2159"/>
                        <a:pt x="2009" y="1955"/>
                      </a:cubicBezTo>
                      <a:cubicBezTo>
                        <a:pt x="2628" y="1528"/>
                        <a:pt x="2882" y="812"/>
                        <a:pt x="2567" y="358"/>
                      </a:cubicBezTo>
                      <a:cubicBezTo>
                        <a:pt x="2408" y="120"/>
                        <a:pt x="2124" y="0"/>
                        <a:pt x="1802"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21"/>
                <p:cNvSpPr/>
                <p:nvPr/>
              </p:nvSpPr>
              <p:spPr>
                <a:xfrm>
                  <a:off x="650345" y="2464535"/>
                  <a:ext cx="105336" cy="150544"/>
                </a:xfrm>
                <a:custGeom>
                  <a:rect b="b" l="l" r="r" t="t"/>
                  <a:pathLst>
                    <a:path extrusionOk="0" h="1998" w="1398">
                      <a:moveTo>
                        <a:pt x="51" y="1"/>
                      </a:moveTo>
                      <a:cubicBezTo>
                        <a:pt x="42" y="1"/>
                        <a:pt x="33" y="3"/>
                        <a:pt x="27" y="6"/>
                      </a:cubicBezTo>
                      <a:cubicBezTo>
                        <a:pt x="1" y="24"/>
                        <a:pt x="1" y="50"/>
                        <a:pt x="9" y="76"/>
                      </a:cubicBezTo>
                      <a:lnTo>
                        <a:pt x="1310" y="1980"/>
                      </a:lnTo>
                      <a:cubicBezTo>
                        <a:pt x="1319" y="1988"/>
                        <a:pt x="1337" y="1997"/>
                        <a:pt x="1345" y="1997"/>
                      </a:cubicBezTo>
                      <a:cubicBezTo>
                        <a:pt x="1354" y="1997"/>
                        <a:pt x="1372" y="1997"/>
                        <a:pt x="1372" y="1988"/>
                      </a:cubicBezTo>
                      <a:cubicBezTo>
                        <a:pt x="1398" y="1980"/>
                        <a:pt x="1398" y="1945"/>
                        <a:pt x="1389" y="1927"/>
                      </a:cubicBezTo>
                      <a:lnTo>
                        <a:pt x="88" y="24"/>
                      </a:lnTo>
                      <a:cubicBezTo>
                        <a:pt x="83" y="7"/>
                        <a:pt x="66" y="1"/>
                        <a:pt x="51"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21"/>
                <p:cNvSpPr/>
                <p:nvPr/>
              </p:nvSpPr>
              <p:spPr>
                <a:xfrm>
                  <a:off x="603026" y="2537321"/>
                  <a:ext cx="152654" cy="77759"/>
                </a:xfrm>
                <a:custGeom>
                  <a:rect b="b" l="l" r="r" t="t"/>
                  <a:pathLst>
                    <a:path extrusionOk="0" h="1032" w="2026">
                      <a:moveTo>
                        <a:pt x="43" y="0"/>
                      </a:moveTo>
                      <a:cubicBezTo>
                        <a:pt x="27" y="0"/>
                        <a:pt x="14" y="10"/>
                        <a:pt x="9" y="27"/>
                      </a:cubicBezTo>
                      <a:cubicBezTo>
                        <a:pt x="0" y="53"/>
                        <a:pt x="9" y="79"/>
                        <a:pt x="26" y="88"/>
                      </a:cubicBezTo>
                      <a:lnTo>
                        <a:pt x="1956" y="1031"/>
                      </a:lnTo>
                      <a:lnTo>
                        <a:pt x="1973" y="1031"/>
                      </a:lnTo>
                      <a:cubicBezTo>
                        <a:pt x="1991" y="1031"/>
                        <a:pt x="2008" y="1022"/>
                        <a:pt x="2017" y="1005"/>
                      </a:cubicBezTo>
                      <a:cubicBezTo>
                        <a:pt x="2026" y="987"/>
                        <a:pt x="2017" y="952"/>
                        <a:pt x="2000" y="944"/>
                      </a:cubicBezTo>
                      <a:lnTo>
                        <a:pt x="70" y="9"/>
                      </a:lnTo>
                      <a:cubicBezTo>
                        <a:pt x="61" y="3"/>
                        <a:pt x="51" y="0"/>
                        <a:pt x="43"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21"/>
                <p:cNvSpPr/>
                <p:nvPr/>
              </p:nvSpPr>
              <p:spPr>
                <a:xfrm>
                  <a:off x="735865" y="2447205"/>
                  <a:ext cx="19816" cy="167874"/>
                </a:xfrm>
                <a:custGeom>
                  <a:rect b="b" l="l" r="r" t="t"/>
                  <a:pathLst>
                    <a:path extrusionOk="0" h="2228" w="263">
                      <a:moveTo>
                        <a:pt x="44" y="0"/>
                      </a:moveTo>
                      <a:cubicBezTo>
                        <a:pt x="18" y="0"/>
                        <a:pt x="1" y="27"/>
                        <a:pt x="1" y="53"/>
                      </a:cubicBezTo>
                      <a:lnTo>
                        <a:pt x="167" y="2183"/>
                      </a:lnTo>
                      <a:cubicBezTo>
                        <a:pt x="167" y="2210"/>
                        <a:pt x="193" y="2227"/>
                        <a:pt x="210" y="2227"/>
                      </a:cubicBezTo>
                      <a:lnTo>
                        <a:pt x="219" y="2227"/>
                      </a:lnTo>
                      <a:cubicBezTo>
                        <a:pt x="245" y="2227"/>
                        <a:pt x="263" y="2201"/>
                        <a:pt x="263" y="2183"/>
                      </a:cubicBezTo>
                      <a:lnTo>
                        <a:pt x="88" y="44"/>
                      </a:lnTo>
                      <a:cubicBezTo>
                        <a:pt x="88" y="18"/>
                        <a:pt x="71" y="0"/>
                        <a:pt x="44"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21"/>
                <p:cNvSpPr/>
                <p:nvPr/>
              </p:nvSpPr>
              <p:spPr>
                <a:xfrm>
                  <a:off x="583285" y="2447883"/>
                  <a:ext cx="301390" cy="248647"/>
                </a:xfrm>
                <a:custGeom>
                  <a:rect b="b" l="l" r="r" t="t"/>
                  <a:pathLst>
                    <a:path extrusionOk="0" h="3300" w="4000">
                      <a:moveTo>
                        <a:pt x="2812" y="0"/>
                      </a:moveTo>
                      <a:cubicBezTo>
                        <a:pt x="2812" y="0"/>
                        <a:pt x="2436" y="498"/>
                        <a:pt x="2698" y="1354"/>
                      </a:cubicBezTo>
                      <a:lnTo>
                        <a:pt x="2698" y="1362"/>
                      </a:lnTo>
                      <a:cubicBezTo>
                        <a:pt x="2698" y="1362"/>
                        <a:pt x="2262" y="1389"/>
                        <a:pt x="1877" y="1650"/>
                      </a:cubicBezTo>
                      <a:cubicBezTo>
                        <a:pt x="1502" y="1904"/>
                        <a:pt x="1310" y="2305"/>
                        <a:pt x="1310" y="2305"/>
                      </a:cubicBezTo>
                      <a:cubicBezTo>
                        <a:pt x="872" y="1955"/>
                        <a:pt x="468" y="1889"/>
                        <a:pt x="228" y="1889"/>
                      </a:cubicBezTo>
                      <a:cubicBezTo>
                        <a:pt x="85" y="1889"/>
                        <a:pt x="0" y="1912"/>
                        <a:pt x="0" y="1912"/>
                      </a:cubicBezTo>
                      <a:cubicBezTo>
                        <a:pt x="387" y="2479"/>
                        <a:pt x="1139" y="3299"/>
                        <a:pt x="1998" y="3299"/>
                      </a:cubicBezTo>
                      <a:cubicBezTo>
                        <a:pt x="2264" y="3299"/>
                        <a:pt x="2541" y="3220"/>
                        <a:pt x="2820" y="3030"/>
                      </a:cubicBezTo>
                      <a:cubicBezTo>
                        <a:pt x="3999" y="2227"/>
                        <a:pt x="3318" y="734"/>
                        <a:pt x="2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21"/>
                <p:cNvSpPr/>
                <p:nvPr/>
              </p:nvSpPr>
              <p:spPr>
                <a:xfrm>
                  <a:off x="484578" y="2916324"/>
                  <a:ext cx="8590" cy="52668"/>
                </a:xfrm>
                <a:custGeom>
                  <a:rect b="b" l="l" r="r" t="t"/>
                  <a:pathLst>
                    <a:path extrusionOk="0" h="699" w="114">
                      <a:moveTo>
                        <a:pt x="53" y="0"/>
                      </a:moveTo>
                      <a:cubicBezTo>
                        <a:pt x="27" y="0"/>
                        <a:pt x="0" y="18"/>
                        <a:pt x="0" y="52"/>
                      </a:cubicBezTo>
                      <a:lnTo>
                        <a:pt x="0" y="646"/>
                      </a:lnTo>
                      <a:cubicBezTo>
                        <a:pt x="0" y="672"/>
                        <a:pt x="27" y="699"/>
                        <a:pt x="53" y="699"/>
                      </a:cubicBezTo>
                      <a:cubicBezTo>
                        <a:pt x="88" y="699"/>
                        <a:pt x="114" y="672"/>
                        <a:pt x="114" y="646"/>
                      </a:cubicBezTo>
                      <a:lnTo>
                        <a:pt x="114" y="52"/>
                      </a:lnTo>
                      <a:cubicBezTo>
                        <a:pt x="114" y="18"/>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21"/>
                <p:cNvSpPr/>
                <p:nvPr/>
              </p:nvSpPr>
              <p:spPr>
                <a:xfrm>
                  <a:off x="1092489" y="3283874"/>
                  <a:ext cx="29687" cy="76553"/>
                </a:xfrm>
                <a:custGeom>
                  <a:rect b="b" l="l" r="r" t="t"/>
                  <a:pathLst>
                    <a:path extrusionOk="0" h="1016" w="394">
                      <a:moveTo>
                        <a:pt x="57" y="1"/>
                      </a:moveTo>
                      <a:cubicBezTo>
                        <a:pt x="53" y="1"/>
                        <a:pt x="49" y="2"/>
                        <a:pt x="44" y="3"/>
                      </a:cubicBezTo>
                      <a:cubicBezTo>
                        <a:pt x="9" y="12"/>
                        <a:pt x="0" y="47"/>
                        <a:pt x="9" y="73"/>
                      </a:cubicBezTo>
                      <a:lnTo>
                        <a:pt x="280" y="981"/>
                      </a:lnTo>
                      <a:cubicBezTo>
                        <a:pt x="289" y="998"/>
                        <a:pt x="306" y="1016"/>
                        <a:pt x="332" y="1016"/>
                      </a:cubicBezTo>
                      <a:lnTo>
                        <a:pt x="350" y="1016"/>
                      </a:lnTo>
                      <a:cubicBezTo>
                        <a:pt x="376" y="1007"/>
                        <a:pt x="393" y="972"/>
                        <a:pt x="385" y="946"/>
                      </a:cubicBezTo>
                      <a:lnTo>
                        <a:pt x="105" y="47"/>
                      </a:lnTo>
                      <a:cubicBezTo>
                        <a:pt x="98" y="18"/>
                        <a:pt x="79"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21"/>
                <p:cNvSpPr/>
                <p:nvPr/>
              </p:nvSpPr>
              <p:spPr>
                <a:xfrm>
                  <a:off x="1126697" y="3145761"/>
                  <a:ext cx="50031" cy="141653"/>
                </a:xfrm>
                <a:custGeom>
                  <a:rect b="b" l="l" r="r" t="t"/>
                  <a:pathLst>
                    <a:path extrusionOk="0" h="1880" w="664">
                      <a:moveTo>
                        <a:pt x="59" y="0"/>
                      </a:moveTo>
                      <a:cubicBezTo>
                        <a:pt x="54" y="0"/>
                        <a:pt x="49" y="1"/>
                        <a:pt x="44" y="2"/>
                      </a:cubicBezTo>
                      <a:cubicBezTo>
                        <a:pt x="18" y="11"/>
                        <a:pt x="0" y="46"/>
                        <a:pt x="9" y="72"/>
                      </a:cubicBezTo>
                      <a:lnTo>
                        <a:pt x="551" y="1836"/>
                      </a:lnTo>
                      <a:cubicBezTo>
                        <a:pt x="559" y="1862"/>
                        <a:pt x="577" y="1880"/>
                        <a:pt x="603" y="1880"/>
                      </a:cubicBezTo>
                      <a:lnTo>
                        <a:pt x="620" y="1880"/>
                      </a:lnTo>
                      <a:cubicBezTo>
                        <a:pt x="647" y="1871"/>
                        <a:pt x="664" y="1836"/>
                        <a:pt x="655" y="1810"/>
                      </a:cubicBezTo>
                      <a:lnTo>
                        <a:pt x="114" y="37"/>
                      </a:lnTo>
                      <a:cubicBezTo>
                        <a:pt x="107" y="16"/>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21"/>
                <p:cNvSpPr/>
                <p:nvPr/>
              </p:nvSpPr>
              <p:spPr>
                <a:xfrm>
                  <a:off x="1186524" y="3089852"/>
                  <a:ext cx="44154" cy="123871"/>
                </a:xfrm>
                <a:custGeom>
                  <a:rect b="b" l="l" r="r" t="t"/>
                  <a:pathLst>
                    <a:path extrusionOk="0" h="1644" w="586">
                      <a:moveTo>
                        <a:pt x="59" y="0"/>
                      </a:moveTo>
                      <a:cubicBezTo>
                        <a:pt x="54" y="0"/>
                        <a:pt x="49" y="1"/>
                        <a:pt x="45" y="2"/>
                      </a:cubicBezTo>
                      <a:cubicBezTo>
                        <a:pt x="18" y="11"/>
                        <a:pt x="1" y="46"/>
                        <a:pt x="10" y="72"/>
                      </a:cubicBezTo>
                      <a:lnTo>
                        <a:pt x="481" y="1609"/>
                      </a:lnTo>
                      <a:cubicBezTo>
                        <a:pt x="481" y="1635"/>
                        <a:pt x="507" y="1644"/>
                        <a:pt x="534" y="1644"/>
                      </a:cubicBezTo>
                      <a:lnTo>
                        <a:pt x="542" y="1644"/>
                      </a:lnTo>
                      <a:cubicBezTo>
                        <a:pt x="577" y="1635"/>
                        <a:pt x="586" y="1609"/>
                        <a:pt x="577" y="1574"/>
                      </a:cubicBezTo>
                      <a:lnTo>
                        <a:pt x="114" y="46"/>
                      </a:lnTo>
                      <a:cubicBezTo>
                        <a:pt x="107" y="17"/>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21"/>
                <p:cNvSpPr/>
                <p:nvPr/>
              </p:nvSpPr>
              <p:spPr>
                <a:xfrm>
                  <a:off x="1240473" y="3016161"/>
                  <a:ext cx="44832" cy="124549"/>
                </a:xfrm>
                <a:custGeom>
                  <a:rect b="b" l="l" r="r" t="t"/>
                  <a:pathLst>
                    <a:path extrusionOk="0" h="1653" w="595">
                      <a:moveTo>
                        <a:pt x="67" y="0"/>
                      </a:moveTo>
                      <a:cubicBezTo>
                        <a:pt x="63" y="0"/>
                        <a:pt x="58" y="1"/>
                        <a:pt x="53" y="2"/>
                      </a:cubicBezTo>
                      <a:cubicBezTo>
                        <a:pt x="18" y="11"/>
                        <a:pt x="1" y="46"/>
                        <a:pt x="10" y="72"/>
                      </a:cubicBezTo>
                      <a:lnTo>
                        <a:pt x="481" y="1618"/>
                      </a:lnTo>
                      <a:cubicBezTo>
                        <a:pt x="490" y="1635"/>
                        <a:pt x="516" y="1653"/>
                        <a:pt x="534" y="1653"/>
                      </a:cubicBezTo>
                      <a:lnTo>
                        <a:pt x="551" y="1653"/>
                      </a:lnTo>
                      <a:cubicBezTo>
                        <a:pt x="577" y="1644"/>
                        <a:pt x="595" y="1609"/>
                        <a:pt x="586" y="1583"/>
                      </a:cubicBezTo>
                      <a:lnTo>
                        <a:pt x="114" y="37"/>
                      </a:lnTo>
                      <a:cubicBezTo>
                        <a:pt x="107" y="16"/>
                        <a:pt x="88"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21"/>
                <p:cNvSpPr/>
                <p:nvPr/>
              </p:nvSpPr>
              <p:spPr>
                <a:xfrm>
                  <a:off x="1308287" y="2986549"/>
                  <a:ext cx="35564" cy="94938"/>
                </a:xfrm>
                <a:custGeom>
                  <a:rect b="b" l="l" r="r" t="t"/>
                  <a:pathLst>
                    <a:path extrusionOk="0" h="1260" w="472">
                      <a:moveTo>
                        <a:pt x="62" y="0"/>
                      </a:moveTo>
                      <a:cubicBezTo>
                        <a:pt x="56" y="0"/>
                        <a:pt x="50" y="1"/>
                        <a:pt x="44" y="2"/>
                      </a:cubicBezTo>
                      <a:cubicBezTo>
                        <a:pt x="18" y="11"/>
                        <a:pt x="0" y="37"/>
                        <a:pt x="9" y="64"/>
                      </a:cubicBezTo>
                      <a:lnTo>
                        <a:pt x="367" y="1225"/>
                      </a:lnTo>
                      <a:cubicBezTo>
                        <a:pt x="367" y="1251"/>
                        <a:pt x="393" y="1260"/>
                        <a:pt x="419" y="1260"/>
                      </a:cubicBezTo>
                      <a:lnTo>
                        <a:pt x="428" y="1260"/>
                      </a:lnTo>
                      <a:cubicBezTo>
                        <a:pt x="463" y="1251"/>
                        <a:pt x="472" y="1225"/>
                        <a:pt x="463" y="1190"/>
                      </a:cubicBezTo>
                      <a:lnTo>
                        <a:pt x="114" y="37"/>
                      </a:lnTo>
                      <a:cubicBezTo>
                        <a:pt x="107" y="16"/>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21"/>
                <p:cNvSpPr/>
                <p:nvPr/>
              </p:nvSpPr>
              <p:spPr>
                <a:xfrm>
                  <a:off x="1176050" y="3394561"/>
                  <a:ext cx="117165" cy="13939"/>
                </a:xfrm>
                <a:custGeom>
                  <a:rect b="b" l="l" r="r" t="t"/>
                  <a:pathLst>
                    <a:path extrusionOk="0" h="185" w="1555">
                      <a:moveTo>
                        <a:pt x="61" y="1"/>
                      </a:moveTo>
                      <a:cubicBezTo>
                        <a:pt x="26" y="1"/>
                        <a:pt x="0" y="27"/>
                        <a:pt x="0" y="53"/>
                      </a:cubicBezTo>
                      <a:cubicBezTo>
                        <a:pt x="0" y="80"/>
                        <a:pt x="26" y="106"/>
                        <a:pt x="53" y="115"/>
                      </a:cubicBezTo>
                      <a:lnTo>
                        <a:pt x="1502" y="184"/>
                      </a:lnTo>
                      <a:cubicBezTo>
                        <a:pt x="1528" y="184"/>
                        <a:pt x="1555" y="158"/>
                        <a:pt x="1555" y="132"/>
                      </a:cubicBezTo>
                      <a:cubicBezTo>
                        <a:pt x="1555" y="97"/>
                        <a:pt x="1537" y="71"/>
                        <a:pt x="1502" y="71"/>
                      </a:cubicBezTo>
                      <a:lnTo>
                        <a:pt x="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21"/>
                <p:cNvSpPr/>
                <p:nvPr/>
              </p:nvSpPr>
              <p:spPr>
                <a:xfrm>
                  <a:off x="1222088" y="3325542"/>
                  <a:ext cx="179026" cy="16501"/>
                </a:xfrm>
                <a:custGeom>
                  <a:rect b="b" l="l" r="r" t="t"/>
                  <a:pathLst>
                    <a:path extrusionOk="0" h="219" w="2376">
                      <a:moveTo>
                        <a:pt x="62" y="0"/>
                      </a:moveTo>
                      <a:cubicBezTo>
                        <a:pt x="27" y="0"/>
                        <a:pt x="0" y="18"/>
                        <a:pt x="0" y="53"/>
                      </a:cubicBezTo>
                      <a:cubicBezTo>
                        <a:pt x="0" y="79"/>
                        <a:pt x="27" y="105"/>
                        <a:pt x="53" y="105"/>
                      </a:cubicBezTo>
                      <a:lnTo>
                        <a:pt x="2314" y="218"/>
                      </a:lnTo>
                      <a:cubicBezTo>
                        <a:pt x="2349" y="218"/>
                        <a:pt x="2367" y="201"/>
                        <a:pt x="2375" y="166"/>
                      </a:cubicBezTo>
                      <a:cubicBezTo>
                        <a:pt x="2375" y="140"/>
                        <a:pt x="2349" y="114"/>
                        <a:pt x="2323" y="114"/>
                      </a:cubicBezTo>
                      <a:lnTo>
                        <a:pt x="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21"/>
                <p:cNvSpPr/>
                <p:nvPr/>
              </p:nvSpPr>
              <p:spPr>
                <a:xfrm>
                  <a:off x="1269482" y="3261722"/>
                  <a:ext cx="184300" cy="16501"/>
                </a:xfrm>
                <a:custGeom>
                  <a:rect b="b" l="l" r="r" t="t"/>
                  <a:pathLst>
                    <a:path extrusionOk="0" h="219" w="2446">
                      <a:moveTo>
                        <a:pt x="53" y="0"/>
                      </a:moveTo>
                      <a:cubicBezTo>
                        <a:pt x="26" y="0"/>
                        <a:pt x="0" y="18"/>
                        <a:pt x="0" y="53"/>
                      </a:cubicBezTo>
                      <a:cubicBezTo>
                        <a:pt x="0" y="79"/>
                        <a:pt x="18" y="105"/>
                        <a:pt x="53" y="105"/>
                      </a:cubicBezTo>
                      <a:lnTo>
                        <a:pt x="2384" y="218"/>
                      </a:lnTo>
                      <a:cubicBezTo>
                        <a:pt x="2419" y="218"/>
                        <a:pt x="2436" y="201"/>
                        <a:pt x="2445" y="166"/>
                      </a:cubicBezTo>
                      <a:cubicBezTo>
                        <a:pt x="2445" y="140"/>
                        <a:pt x="2419" y="114"/>
                        <a:pt x="2393" y="114"/>
                      </a:cubicBezTo>
                      <a:lnTo>
                        <a:pt x="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21"/>
                <p:cNvSpPr/>
                <p:nvPr/>
              </p:nvSpPr>
              <p:spPr>
                <a:xfrm>
                  <a:off x="1316198" y="3197751"/>
                  <a:ext cx="171792" cy="15974"/>
                </a:xfrm>
                <a:custGeom>
                  <a:rect b="b" l="l" r="r" t="t"/>
                  <a:pathLst>
                    <a:path extrusionOk="0" h="212" w="2280">
                      <a:moveTo>
                        <a:pt x="48" y="1"/>
                      </a:moveTo>
                      <a:cubicBezTo>
                        <a:pt x="20" y="1"/>
                        <a:pt x="0" y="24"/>
                        <a:pt x="0" y="55"/>
                      </a:cubicBezTo>
                      <a:cubicBezTo>
                        <a:pt x="0" y="81"/>
                        <a:pt x="26" y="107"/>
                        <a:pt x="53" y="107"/>
                      </a:cubicBezTo>
                      <a:lnTo>
                        <a:pt x="2227" y="212"/>
                      </a:lnTo>
                      <a:cubicBezTo>
                        <a:pt x="2253" y="212"/>
                        <a:pt x="2279" y="194"/>
                        <a:pt x="2279" y="159"/>
                      </a:cubicBezTo>
                      <a:cubicBezTo>
                        <a:pt x="2279" y="133"/>
                        <a:pt x="2262" y="107"/>
                        <a:pt x="2227" y="107"/>
                      </a:cubicBezTo>
                      <a:lnTo>
                        <a:pt x="61" y="2"/>
                      </a:lnTo>
                      <a:cubicBezTo>
                        <a:pt x="57" y="1"/>
                        <a:pt x="52"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5" name="Google Shape;755;p21"/>
              <p:cNvSpPr/>
              <p:nvPr/>
            </p:nvSpPr>
            <p:spPr>
              <a:xfrm>
                <a:off x="764196" y="3578562"/>
                <a:ext cx="45435" cy="32550"/>
              </a:xfrm>
              <a:custGeom>
                <a:rect b="b" l="l" r="r" t="t"/>
                <a:pathLst>
                  <a:path extrusionOk="0" h="432" w="603">
                    <a:moveTo>
                      <a:pt x="57" y="0"/>
                    </a:moveTo>
                    <a:cubicBezTo>
                      <a:pt x="42" y="0"/>
                      <a:pt x="27" y="7"/>
                      <a:pt x="18" y="21"/>
                    </a:cubicBezTo>
                    <a:cubicBezTo>
                      <a:pt x="0" y="48"/>
                      <a:pt x="9" y="82"/>
                      <a:pt x="35" y="100"/>
                    </a:cubicBezTo>
                    <a:lnTo>
                      <a:pt x="515" y="423"/>
                    </a:lnTo>
                    <a:cubicBezTo>
                      <a:pt x="524" y="423"/>
                      <a:pt x="533" y="432"/>
                      <a:pt x="542" y="432"/>
                    </a:cubicBezTo>
                    <a:cubicBezTo>
                      <a:pt x="559" y="432"/>
                      <a:pt x="577" y="423"/>
                      <a:pt x="594" y="405"/>
                    </a:cubicBezTo>
                    <a:cubicBezTo>
                      <a:pt x="603" y="379"/>
                      <a:pt x="603" y="344"/>
                      <a:pt x="577" y="327"/>
                    </a:cubicBezTo>
                    <a:lnTo>
                      <a:pt x="88" y="13"/>
                    </a:lnTo>
                    <a:cubicBezTo>
                      <a:pt x="80" y="5"/>
                      <a:pt x="68" y="0"/>
                      <a:pt x="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21"/>
              <p:cNvSpPr/>
              <p:nvPr/>
            </p:nvSpPr>
            <p:spPr>
              <a:xfrm>
                <a:off x="908262" y="3165653"/>
                <a:ext cx="8665" cy="60579"/>
              </a:xfrm>
              <a:custGeom>
                <a:rect b="b" l="l" r="r" t="t"/>
                <a:pathLst>
                  <a:path extrusionOk="0" h="804" w="115">
                    <a:moveTo>
                      <a:pt x="53" y="0"/>
                    </a:moveTo>
                    <a:cubicBezTo>
                      <a:pt x="27" y="0"/>
                      <a:pt x="1" y="27"/>
                      <a:pt x="1" y="62"/>
                    </a:cubicBezTo>
                    <a:lnTo>
                      <a:pt x="1" y="751"/>
                    </a:lnTo>
                    <a:cubicBezTo>
                      <a:pt x="1" y="778"/>
                      <a:pt x="27" y="804"/>
                      <a:pt x="53" y="804"/>
                    </a:cubicBezTo>
                    <a:cubicBezTo>
                      <a:pt x="88" y="804"/>
                      <a:pt x="114" y="778"/>
                      <a:pt x="114" y="751"/>
                    </a:cubicBezTo>
                    <a:lnTo>
                      <a:pt x="114" y="62"/>
                    </a:lnTo>
                    <a:cubicBezTo>
                      <a:pt x="114" y="27"/>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21"/>
              <p:cNvSpPr/>
              <p:nvPr/>
            </p:nvSpPr>
            <p:spPr>
              <a:xfrm>
                <a:off x="846401" y="3067624"/>
                <a:ext cx="8665" cy="102021"/>
              </a:xfrm>
              <a:custGeom>
                <a:rect b="b" l="l" r="r" t="t"/>
                <a:pathLst>
                  <a:path extrusionOk="0" h="1354" w="115">
                    <a:moveTo>
                      <a:pt x="62" y="0"/>
                    </a:moveTo>
                    <a:cubicBezTo>
                      <a:pt x="27" y="0"/>
                      <a:pt x="1" y="18"/>
                      <a:pt x="1" y="53"/>
                    </a:cubicBezTo>
                    <a:lnTo>
                      <a:pt x="1" y="1301"/>
                    </a:lnTo>
                    <a:cubicBezTo>
                      <a:pt x="1" y="1336"/>
                      <a:pt x="27" y="1354"/>
                      <a:pt x="62" y="1354"/>
                    </a:cubicBezTo>
                    <a:cubicBezTo>
                      <a:pt x="88" y="1354"/>
                      <a:pt x="114" y="1336"/>
                      <a:pt x="114" y="1301"/>
                    </a:cubicBezTo>
                    <a:lnTo>
                      <a:pt x="114" y="53"/>
                    </a:lnTo>
                    <a:cubicBezTo>
                      <a:pt x="114" y="18"/>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21"/>
              <p:cNvSpPr/>
              <p:nvPr/>
            </p:nvSpPr>
            <p:spPr>
              <a:xfrm>
                <a:off x="772108" y="3017593"/>
                <a:ext cx="7911" cy="90869"/>
              </a:xfrm>
              <a:custGeom>
                <a:rect b="b" l="l" r="r" t="t"/>
                <a:pathLst>
                  <a:path extrusionOk="0" h="1206" w="105">
                    <a:moveTo>
                      <a:pt x="52" y="1"/>
                    </a:moveTo>
                    <a:cubicBezTo>
                      <a:pt x="18" y="1"/>
                      <a:pt x="0" y="27"/>
                      <a:pt x="0" y="62"/>
                    </a:cubicBezTo>
                    <a:lnTo>
                      <a:pt x="0" y="1153"/>
                    </a:lnTo>
                    <a:cubicBezTo>
                      <a:pt x="0" y="1188"/>
                      <a:pt x="18" y="1206"/>
                      <a:pt x="52" y="1206"/>
                    </a:cubicBezTo>
                    <a:cubicBezTo>
                      <a:pt x="79" y="1206"/>
                      <a:pt x="105" y="1188"/>
                      <a:pt x="105" y="1153"/>
                    </a:cubicBezTo>
                    <a:lnTo>
                      <a:pt x="105" y="62"/>
                    </a:lnTo>
                    <a:cubicBezTo>
                      <a:pt x="105" y="27"/>
                      <a:pt x="79" y="1"/>
                      <a:pt x="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21"/>
              <p:cNvSpPr/>
              <p:nvPr/>
            </p:nvSpPr>
            <p:spPr>
              <a:xfrm>
                <a:off x="686512" y="2955807"/>
                <a:ext cx="7987" cy="109254"/>
              </a:xfrm>
              <a:custGeom>
                <a:rect b="b" l="l" r="r" t="t"/>
                <a:pathLst>
                  <a:path extrusionOk="0" h="1450" w="106">
                    <a:moveTo>
                      <a:pt x="53" y="0"/>
                    </a:moveTo>
                    <a:cubicBezTo>
                      <a:pt x="18" y="0"/>
                      <a:pt x="1" y="26"/>
                      <a:pt x="1" y="61"/>
                    </a:cubicBezTo>
                    <a:lnTo>
                      <a:pt x="1" y="1388"/>
                    </a:lnTo>
                    <a:cubicBezTo>
                      <a:pt x="1" y="1423"/>
                      <a:pt x="18" y="1449"/>
                      <a:pt x="53" y="1449"/>
                    </a:cubicBezTo>
                    <a:cubicBezTo>
                      <a:pt x="80" y="1449"/>
                      <a:pt x="106" y="1423"/>
                      <a:pt x="106" y="1388"/>
                    </a:cubicBezTo>
                    <a:lnTo>
                      <a:pt x="106" y="61"/>
                    </a:lnTo>
                    <a:cubicBezTo>
                      <a:pt x="106" y="26"/>
                      <a:pt x="80"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21"/>
              <p:cNvSpPr/>
              <p:nvPr/>
            </p:nvSpPr>
            <p:spPr>
              <a:xfrm>
                <a:off x="597752" y="2944580"/>
                <a:ext cx="7911" cy="73765"/>
              </a:xfrm>
              <a:custGeom>
                <a:rect b="b" l="l" r="r" t="t"/>
                <a:pathLst>
                  <a:path extrusionOk="0" h="979" w="105">
                    <a:moveTo>
                      <a:pt x="53" y="1"/>
                    </a:moveTo>
                    <a:cubicBezTo>
                      <a:pt x="26" y="1"/>
                      <a:pt x="0" y="18"/>
                      <a:pt x="0" y="53"/>
                    </a:cubicBezTo>
                    <a:lnTo>
                      <a:pt x="0" y="926"/>
                    </a:lnTo>
                    <a:cubicBezTo>
                      <a:pt x="0" y="952"/>
                      <a:pt x="26" y="979"/>
                      <a:pt x="53" y="979"/>
                    </a:cubicBezTo>
                    <a:cubicBezTo>
                      <a:pt x="88" y="979"/>
                      <a:pt x="105" y="952"/>
                      <a:pt x="105" y="926"/>
                    </a:cubicBezTo>
                    <a:lnTo>
                      <a:pt x="105" y="53"/>
                    </a:lnTo>
                    <a:cubicBezTo>
                      <a:pt x="105" y="18"/>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1" name="Google Shape;761;p21"/>
            <p:cNvSpPr/>
            <p:nvPr/>
          </p:nvSpPr>
          <p:spPr>
            <a:xfrm>
              <a:off x="689149" y="3601845"/>
              <a:ext cx="47469" cy="33002"/>
            </a:xfrm>
            <a:custGeom>
              <a:rect b="b" l="l" r="r" t="t"/>
              <a:pathLst>
                <a:path extrusionOk="0" h="438" w="630">
                  <a:moveTo>
                    <a:pt x="67" y="0"/>
                  </a:moveTo>
                  <a:cubicBezTo>
                    <a:pt x="48" y="0"/>
                    <a:pt x="30" y="10"/>
                    <a:pt x="18" y="27"/>
                  </a:cubicBezTo>
                  <a:cubicBezTo>
                    <a:pt x="1" y="44"/>
                    <a:pt x="10" y="79"/>
                    <a:pt x="36" y="96"/>
                  </a:cubicBezTo>
                  <a:lnTo>
                    <a:pt x="542" y="428"/>
                  </a:lnTo>
                  <a:cubicBezTo>
                    <a:pt x="551" y="437"/>
                    <a:pt x="560" y="437"/>
                    <a:pt x="568" y="437"/>
                  </a:cubicBezTo>
                  <a:cubicBezTo>
                    <a:pt x="586" y="437"/>
                    <a:pt x="603" y="428"/>
                    <a:pt x="612" y="420"/>
                  </a:cubicBezTo>
                  <a:cubicBezTo>
                    <a:pt x="630" y="393"/>
                    <a:pt x="621" y="358"/>
                    <a:pt x="595" y="341"/>
                  </a:cubicBezTo>
                  <a:lnTo>
                    <a:pt x="97" y="9"/>
                  </a:lnTo>
                  <a:cubicBezTo>
                    <a:pt x="88" y="3"/>
                    <a:pt x="7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21"/>
            <p:cNvSpPr/>
            <p:nvPr/>
          </p:nvSpPr>
          <p:spPr>
            <a:xfrm>
              <a:off x="751688" y="3277470"/>
              <a:ext cx="125077" cy="39557"/>
            </a:xfrm>
            <a:custGeom>
              <a:rect b="b" l="l" r="r" t="t"/>
              <a:pathLst>
                <a:path extrusionOk="0" h="525" w="1660">
                  <a:moveTo>
                    <a:pt x="1590" y="1"/>
                  </a:moveTo>
                  <a:lnTo>
                    <a:pt x="44" y="420"/>
                  </a:lnTo>
                  <a:cubicBezTo>
                    <a:pt x="18" y="429"/>
                    <a:pt x="0" y="455"/>
                    <a:pt x="9" y="481"/>
                  </a:cubicBezTo>
                  <a:cubicBezTo>
                    <a:pt x="9" y="507"/>
                    <a:pt x="35" y="525"/>
                    <a:pt x="62" y="525"/>
                  </a:cubicBezTo>
                  <a:lnTo>
                    <a:pt x="70" y="525"/>
                  </a:lnTo>
                  <a:lnTo>
                    <a:pt x="1616" y="106"/>
                  </a:lnTo>
                  <a:cubicBezTo>
                    <a:pt x="1642" y="97"/>
                    <a:pt x="1659" y="71"/>
                    <a:pt x="1651" y="44"/>
                  </a:cubicBezTo>
                  <a:cubicBezTo>
                    <a:pt x="1651" y="18"/>
                    <a:pt x="1616" y="1"/>
                    <a:pt x="1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21"/>
            <p:cNvSpPr/>
            <p:nvPr/>
          </p:nvSpPr>
          <p:spPr>
            <a:xfrm>
              <a:off x="666846" y="3218095"/>
              <a:ext cx="142784" cy="44304"/>
            </a:xfrm>
            <a:custGeom>
              <a:rect b="b" l="l" r="r" t="t"/>
              <a:pathLst>
                <a:path extrusionOk="0" h="588" w="1895">
                  <a:moveTo>
                    <a:pt x="1839" y="1"/>
                  </a:moveTo>
                  <a:cubicBezTo>
                    <a:pt x="1834" y="1"/>
                    <a:pt x="1830" y="1"/>
                    <a:pt x="1825" y="3"/>
                  </a:cubicBezTo>
                  <a:lnTo>
                    <a:pt x="44" y="474"/>
                  </a:lnTo>
                  <a:cubicBezTo>
                    <a:pt x="9" y="483"/>
                    <a:pt x="0" y="518"/>
                    <a:pt x="0" y="544"/>
                  </a:cubicBezTo>
                  <a:cubicBezTo>
                    <a:pt x="9" y="570"/>
                    <a:pt x="35" y="588"/>
                    <a:pt x="52" y="588"/>
                  </a:cubicBezTo>
                  <a:cubicBezTo>
                    <a:pt x="61" y="588"/>
                    <a:pt x="70" y="579"/>
                    <a:pt x="70" y="579"/>
                  </a:cubicBezTo>
                  <a:lnTo>
                    <a:pt x="1851" y="108"/>
                  </a:lnTo>
                  <a:cubicBezTo>
                    <a:pt x="1877" y="99"/>
                    <a:pt x="1895" y="73"/>
                    <a:pt x="1886" y="38"/>
                  </a:cubicBezTo>
                  <a:cubicBezTo>
                    <a:pt x="1879" y="16"/>
                    <a:pt x="1860" y="1"/>
                    <a:pt x="18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4" name="Google Shape;764;p21"/>
          <p:cNvSpPr/>
          <p:nvPr/>
        </p:nvSpPr>
        <p:spPr>
          <a:xfrm>
            <a:off x="8367903" y="4468119"/>
            <a:ext cx="332358" cy="280745"/>
          </a:xfrm>
          <a:custGeom>
            <a:rect b="b" l="l" r="r" t="t"/>
            <a:pathLst>
              <a:path extrusionOk="0" h="3726" w="4411">
                <a:moveTo>
                  <a:pt x="1192" y="1"/>
                </a:moveTo>
                <a:cubicBezTo>
                  <a:pt x="868" y="1"/>
                  <a:pt x="545" y="160"/>
                  <a:pt x="332" y="477"/>
                </a:cubicBezTo>
                <a:cubicBezTo>
                  <a:pt x="1" y="966"/>
                  <a:pt x="62" y="1656"/>
                  <a:pt x="481" y="2058"/>
                </a:cubicBezTo>
                <a:lnTo>
                  <a:pt x="2201" y="3725"/>
                </a:lnTo>
                <a:lnTo>
                  <a:pt x="3930" y="2058"/>
                </a:lnTo>
                <a:cubicBezTo>
                  <a:pt x="4349" y="1656"/>
                  <a:pt x="4410" y="966"/>
                  <a:pt x="4078" y="477"/>
                </a:cubicBezTo>
                <a:cubicBezTo>
                  <a:pt x="3866" y="160"/>
                  <a:pt x="3543" y="1"/>
                  <a:pt x="3219" y="1"/>
                </a:cubicBezTo>
                <a:cubicBezTo>
                  <a:pt x="2918" y="1"/>
                  <a:pt x="2616" y="138"/>
                  <a:pt x="2402" y="416"/>
                </a:cubicBezTo>
                <a:lnTo>
                  <a:pt x="2201" y="669"/>
                </a:lnTo>
                <a:lnTo>
                  <a:pt x="2009" y="416"/>
                </a:lnTo>
                <a:cubicBezTo>
                  <a:pt x="1794" y="138"/>
                  <a:pt x="1493" y="1"/>
                  <a:pt x="11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21"/>
          <p:cNvSpPr/>
          <p:nvPr/>
        </p:nvSpPr>
        <p:spPr>
          <a:xfrm>
            <a:off x="8700252" y="2984143"/>
            <a:ext cx="454044" cy="453366"/>
          </a:xfrm>
          <a:custGeom>
            <a:rect b="b" l="l" r="r" t="t"/>
            <a:pathLst>
              <a:path extrusionOk="0" h="6017" w="6026">
                <a:moveTo>
                  <a:pt x="1502" y="1494"/>
                </a:moveTo>
                <a:lnTo>
                  <a:pt x="1502" y="1494"/>
                </a:lnTo>
                <a:lnTo>
                  <a:pt x="1502" y="1494"/>
                </a:lnTo>
                <a:close/>
                <a:moveTo>
                  <a:pt x="3013" y="1"/>
                </a:moveTo>
                <a:lnTo>
                  <a:pt x="2725" y="1729"/>
                </a:lnTo>
                <a:cubicBezTo>
                  <a:pt x="2694" y="1914"/>
                  <a:pt x="2534" y="2033"/>
                  <a:pt x="2365" y="2033"/>
                </a:cubicBezTo>
                <a:cubicBezTo>
                  <a:pt x="2294" y="2033"/>
                  <a:pt x="2222" y="2012"/>
                  <a:pt x="2157" y="1965"/>
                </a:cubicBezTo>
                <a:lnTo>
                  <a:pt x="1502" y="1494"/>
                </a:lnTo>
                <a:lnTo>
                  <a:pt x="1974" y="2149"/>
                </a:lnTo>
                <a:cubicBezTo>
                  <a:pt x="2131" y="2367"/>
                  <a:pt x="2000" y="2681"/>
                  <a:pt x="1738" y="2725"/>
                </a:cubicBezTo>
                <a:lnTo>
                  <a:pt x="0" y="3004"/>
                </a:lnTo>
                <a:lnTo>
                  <a:pt x="1738" y="3292"/>
                </a:lnTo>
                <a:cubicBezTo>
                  <a:pt x="2000" y="3336"/>
                  <a:pt x="2131" y="3642"/>
                  <a:pt x="1974" y="3860"/>
                </a:cubicBezTo>
                <a:lnTo>
                  <a:pt x="1502" y="4515"/>
                </a:lnTo>
                <a:lnTo>
                  <a:pt x="2157" y="4052"/>
                </a:lnTo>
                <a:cubicBezTo>
                  <a:pt x="2223" y="4004"/>
                  <a:pt x="2297" y="3983"/>
                  <a:pt x="2370" y="3983"/>
                </a:cubicBezTo>
                <a:cubicBezTo>
                  <a:pt x="2537" y="3983"/>
                  <a:pt x="2694" y="4099"/>
                  <a:pt x="2725" y="4288"/>
                </a:cubicBezTo>
                <a:lnTo>
                  <a:pt x="3013" y="6017"/>
                </a:lnTo>
                <a:lnTo>
                  <a:pt x="3301" y="4288"/>
                </a:lnTo>
                <a:cubicBezTo>
                  <a:pt x="3331" y="4099"/>
                  <a:pt x="3489" y="3983"/>
                  <a:pt x="3656" y="3983"/>
                </a:cubicBezTo>
                <a:cubicBezTo>
                  <a:pt x="3728" y="3983"/>
                  <a:pt x="3803" y="4004"/>
                  <a:pt x="3869" y="4052"/>
                </a:cubicBezTo>
                <a:lnTo>
                  <a:pt x="4523" y="4515"/>
                </a:lnTo>
                <a:lnTo>
                  <a:pt x="4052" y="3860"/>
                </a:lnTo>
                <a:cubicBezTo>
                  <a:pt x="3895" y="3642"/>
                  <a:pt x="4026" y="3336"/>
                  <a:pt x="4288" y="3292"/>
                </a:cubicBezTo>
                <a:lnTo>
                  <a:pt x="6025" y="3004"/>
                </a:lnTo>
                <a:lnTo>
                  <a:pt x="4288" y="2725"/>
                </a:lnTo>
                <a:cubicBezTo>
                  <a:pt x="4026" y="2681"/>
                  <a:pt x="3895" y="2367"/>
                  <a:pt x="4052" y="2149"/>
                </a:cubicBezTo>
                <a:lnTo>
                  <a:pt x="4523" y="1494"/>
                </a:lnTo>
                <a:lnTo>
                  <a:pt x="3869" y="1965"/>
                </a:lnTo>
                <a:cubicBezTo>
                  <a:pt x="3804" y="2012"/>
                  <a:pt x="3731" y="2033"/>
                  <a:pt x="3660" y="2033"/>
                </a:cubicBezTo>
                <a:cubicBezTo>
                  <a:pt x="3492" y="2033"/>
                  <a:pt x="3332" y="1914"/>
                  <a:pt x="3301" y="1729"/>
                </a:cubicBezTo>
                <a:lnTo>
                  <a:pt x="301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21"/>
          <p:cNvSpPr/>
          <p:nvPr/>
        </p:nvSpPr>
        <p:spPr>
          <a:xfrm>
            <a:off x="8451812" y="2184330"/>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21"/>
          <p:cNvSpPr txBox="1"/>
          <p:nvPr>
            <p:ph idx="1" type="subTitle"/>
          </p:nvPr>
        </p:nvSpPr>
        <p:spPr>
          <a:xfrm>
            <a:off x="1228649" y="2421500"/>
            <a:ext cx="3257700" cy="12594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bg>
      <p:bgPr>
        <a:blipFill>
          <a:blip r:embed="rId2">
            <a:alphaModFix/>
          </a:blip>
          <a:stretch>
            <a:fillRect/>
          </a:stretch>
        </a:blipFill>
      </p:bgPr>
    </p:bg>
    <p:spTree>
      <p:nvGrpSpPr>
        <p:cNvPr id="768" name="Shape 768"/>
        <p:cNvGrpSpPr/>
        <p:nvPr/>
      </p:nvGrpSpPr>
      <p:grpSpPr>
        <a:xfrm>
          <a:off x="0" y="0"/>
          <a:ext cx="0" cy="0"/>
          <a:chOff x="0" y="0"/>
          <a:chExt cx="0" cy="0"/>
        </a:xfrm>
      </p:grpSpPr>
      <p:sp>
        <p:nvSpPr>
          <p:cNvPr id="769" name="Google Shape;769;p22"/>
          <p:cNvSpPr/>
          <p:nvPr/>
        </p:nvSpPr>
        <p:spPr>
          <a:xfrm rot="5400000">
            <a:off x="7166569" y="1247699"/>
            <a:ext cx="3274865" cy="779472"/>
          </a:xfrm>
          <a:custGeom>
            <a:rect b="b" l="l" r="r" t="t"/>
            <a:pathLst>
              <a:path extrusionOk="0" h="20779" w="87289">
                <a:moveTo>
                  <a:pt x="1" y="0"/>
                </a:moveTo>
                <a:lnTo>
                  <a:pt x="1" y="20779"/>
                </a:lnTo>
                <a:cubicBezTo>
                  <a:pt x="1392" y="17028"/>
                  <a:pt x="6615" y="14295"/>
                  <a:pt x="13490" y="14295"/>
                </a:cubicBezTo>
                <a:cubicBezTo>
                  <a:pt x="17548" y="14295"/>
                  <a:pt x="22180" y="15247"/>
                  <a:pt x="26940" y="17502"/>
                </a:cubicBezTo>
                <a:cubicBezTo>
                  <a:pt x="29598" y="18781"/>
                  <a:pt x="32067" y="19328"/>
                  <a:pt x="34443" y="19328"/>
                </a:cubicBezTo>
                <a:cubicBezTo>
                  <a:pt x="48563" y="19328"/>
                  <a:pt x="59411" y="0"/>
                  <a:pt x="872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22"/>
          <p:cNvSpPr txBox="1"/>
          <p:nvPr>
            <p:ph type="title"/>
          </p:nvPr>
        </p:nvSpPr>
        <p:spPr>
          <a:xfrm>
            <a:off x="3431196" y="3383600"/>
            <a:ext cx="4471500" cy="312600"/>
          </a:xfrm>
          <a:prstGeom prst="rect">
            <a:avLst/>
          </a:prstGeom>
          <a:noFill/>
          <a:ln>
            <a:noFill/>
          </a:ln>
        </p:spPr>
        <p:txBody>
          <a:bodyPr anchorCtr="0" anchor="ctr" bIns="91425" lIns="91425" spcFirstLastPara="1" rIns="91425" wrap="square" tIns="91425">
            <a:noAutofit/>
          </a:bodyPr>
          <a:lstStyle>
            <a:lvl1pPr lvl="0" rtl="0" algn="r">
              <a:spcBef>
                <a:spcPts val="0"/>
              </a:spcBef>
              <a:spcAft>
                <a:spcPts val="0"/>
              </a:spcAft>
              <a:buSzPts val="3000"/>
              <a:buNone/>
              <a:defRPr sz="25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771" name="Google Shape;771;p22"/>
          <p:cNvSpPr txBox="1"/>
          <p:nvPr>
            <p:ph idx="1" type="subTitle"/>
          </p:nvPr>
        </p:nvSpPr>
        <p:spPr>
          <a:xfrm>
            <a:off x="1675025" y="1192079"/>
            <a:ext cx="6227700" cy="1953000"/>
          </a:xfrm>
          <a:prstGeom prst="rect">
            <a:avLst/>
          </a:prstGeom>
          <a:no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SzPts val="2500"/>
              <a:buNone/>
              <a:defRPr sz="3000">
                <a:solidFill>
                  <a:schemeClr val="dk1"/>
                </a:solidFill>
              </a:defRPr>
            </a:lvl1pPr>
            <a:lvl2pPr lvl="1" rtl="0" algn="ctr">
              <a:lnSpc>
                <a:spcPct val="100000"/>
              </a:lnSpc>
              <a:spcBef>
                <a:spcPts val="0"/>
              </a:spcBef>
              <a:spcAft>
                <a:spcPts val="0"/>
              </a:spcAft>
              <a:buSzPts val="2500"/>
              <a:buNone/>
              <a:defRPr sz="2500"/>
            </a:lvl2pPr>
            <a:lvl3pPr lvl="2" rtl="0" algn="ctr">
              <a:lnSpc>
                <a:spcPct val="100000"/>
              </a:lnSpc>
              <a:spcBef>
                <a:spcPts val="0"/>
              </a:spcBef>
              <a:spcAft>
                <a:spcPts val="0"/>
              </a:spcAft>
              <a:buSzPts val="2500"/>
              <a:buNone/>
              <a:defRPr sz="2500"/>
            </a:lvl3pPr>
            <a:lvl4pPr lvl="3" rtl="0" algn="ctr">
              <a:lnSpc>
                <a:spcPct val="100000"/>
              </a:lnSpc>
              <a:spcBef>
                <a:spcPts val="0"/>
              </a:spcBef>
              <a:spcAft>
                <a:spcPts val="0"/>
              </a:spcAft>
              <a:buSzPts val="2500"/>
              <a:buNone/>
              <a:defRPr sz="2500"/>
            </a:lvl4pPr>
            <a:lvl5pPr lvl="4" rtl="0" algn="ctr">
              <a:lnSpc>
                <a:spcPct val="100000"/>
              </a:lnSpc>
              <a:spcBef>
                <a:spcPts val="0"/>
              </a:spcBef>
              <a:spcAft>
                <a:spcPts val="0"/>
              </a:spcAft>
              <a:buSzPts val="2500"/>
              <a:buNone/>
              <a:defRPr sz="2500"/>
            </a:lvl5pPr>
            <a:lvl6pPr lvl="5" rtl="0" algn="ctr">
              <a:lnSpc>
                <a:spcPct val="100000"/>
              </a:lnSpc>
              <a:spcBef>
                <a:spcPts val="0"/>
              </a:spcBef>
              <a:spcAft>
                <a:spcPts val="0"/>
              </a:spcAft>
              <a:buSzPts val="2500"/>
              <a:buNone/>
              <a:defRPr sz="2500"/>
            </a:lvl6pPr>
            <a:lvl7pPr lvl="6" rtl="0" algn="ctr">
              <a:lnSpc>
                <a:spcPct val="100000"/>
              </a:lnSpc>
              <a:spcBef>
                <a:spcPts val="0"/>
              </a:spcBef>
              <a:spcAft>
                <a:spcPts val="0"/>
              </a:spcAft>
              <a:buSzPts val="2500"/>
              <a:buNone/>
              <a:defRPr sz="2500"/>
            </a:lvl7pPr>
            <a:lvl8pPr lvl="7" rtl="0" algn="ctr">
              <a:lnSpc>
                <a:spcPct val="100000"/>
              </a:lnSpc>
              <a:spcBef>
                <a:spcPts val="0"/>
              </a:spcBef>
              <a:spcAft>
                <a:spcPts val="0"/>
              </a:spcAft>
              <a:buSzPts val="2500"/>
              <a:buNone/>
              <a:defRPr sz="2500"/>
            </a:lvl8pPr>
            <a:lvl9pPr lvl="8" rtl="0" algn="ctr">
              <a:lnSpc>
                <a:spcPct val="100000"/>
              </a:lnSpc>
              <a:spcBef>
                <a:spcPts val="0"/>
              </a:spcBef>
              <a:spcAft>
                <a:spcPts val="0"/>
              </a:spcAft>
              <a:buSzPts val="2500"/>
              <a:buNone/>
              <a:defRPr sz="2500"/>
            </a:lvl9pPr>
          </a:lstStyle>
          <a:p/>
        </p:txBody>
      </p:sp>
      <p:sp>
        <p:nvSpPr>
          <p:cNvPr id="772" name="Google Shape;772;p22"/>
          <p:cNvSpPr/>
          <p:nvPr/>
        </p:nvSpPr>
        <p:spPr>
          <a:xfrm flipH="1">
            <a:off x="521304" y="4415049"/>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22"/>
          <p:cNvSpPr/>
          <p:nvPr/>
        </p:nvSpPr>
        <p:spPr>
          <a:xfrm flipH="1">
            <a:off x="7086837" y="4505179"/>
            <a:ext cx="387600" cy="387600"/>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22"/>
          <p:cNvSpPr/>
          <p:nvPr/>
        </p:nvSpPr>
        <p:spPr>
          <a:xfrm flipH="1">
            <a:off x="4485730" y="483516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22"/>
          <p:cNvSpPr/>
          <p:nvPr/>
        </p:nvSpPr>
        <p:spPr>
          <a:xfrm flipH="1">
            <a:off x="8605233" y="2082354"/>
            <a:ext cx="368525" cy="368525"/>
          </a:xfrm>
          <a:custGeom>
            <a:rect b="b" l="l" r="r" t="t"/>
            <a:pathLst>
              <a:path extrusionOk="0" h="4891" w="4891">
                <a:moveTo>
                  <a:pt x="2445" y="1"/>
                </a:moveTo>
                <a:lnTo>
                  <a:pt x="2218" y="1406"/>
                </a:lnTo>
                <a:cubicBezTo>
                  <a:pt x="2194" y="1559"/>
                  <a:pt x="2063" y="1656"/>
                  <a:pt x="1927" y="1656"/>
                </a:cubicBezTo>
                <a:cubicBezTo>
                  <a:pt x="1868" y="1656"/>
                  <a:pt x="1808" y="1638"/>
                  <a:pt x="1756" y="1599"/>
                </a:cubicBezTo>
                <a:lnTo>
                  <a:pt x="1223" y="1214"/>
                </a:lnTo>
                <a:lnTo>
                  <a:pt x="1223" y="1214"/>
                </a:lnTo>
                <a:lnTo>
                  <a:pt x="1607" y="1747"/>
                </a:lnTo>
                <a:cubicBezTo>
                  <a:pt x="1729" y="1922"/>
                  <a:pt x="1625" y="2175"/>
                  <a:pt x="1415" y="2210"/>
                </a:cubicBezTo>
                <a:lnTo>
                  <a:pt x="1" y="2445"/>
                </a:lnTo>
                <a:lnTo>
                  <a:pt x="1415" y="2672"/>
                </a:lnTo>
                <a:cubicBezTo>
                  <a:pt x="1625" y="2707"/>
                  <a:pt x="1729" y="2961"/>
                  <a:pt x="1607" y="3135"/>
                </a:cubicBezTo>
                <a:lnTo>
                  <a:pt x="1223" y="3668"/>
                </a:lnTo>
                <a:lnTo>
                  <a:pt x="1756" y="3292"/>
                </a:lnTo>
                <a:cubicBezTo>
                  <a:pt x="1808" y="3253"/>
                  <a:pt x="1868" y="3235"/>
                  <a:pt x="1927" y="3235"/>
                </a:cubicBezTo>
                <a:cubicBezTo>
                  <a:pt x="2063" y="3235"/>
                  <a:pt x="2194" y="3332"/>
                  <a:pt x="2218" y="3485"/>
                </a:cubicBezTo>
                <a:lnTo>
                  <a:pt x="2445" y="4890"/>
                </a:lnTo>
                <a:lnTo>
                  <a:pt x="2681" y="3485"/>
                </a:lnTo>
                <a:cubicBezTo>
                  <a:pt x="2706" y="3332"/>
                  <a:pt x="2836" y="3235"/>
                  <a:pt x="2973" y="3235"/>
                </a:cubicBezTo>
                <a:cubicBezTo>
                  <a:pt x="3032" y="3235"/>
                  <a:pt x="3091" y="3253"/>
                  <a:pt x="3144" y="3292"/>
                </a:cubicBezTo>
                <a:lnTo>
                  <a:pt x="3677" y="3668"/>
                </a:lnTo>
                <a:lnTo>
                  <a:pt x="3292" y="3135"/>
                </a:lnTo>
                <a:cubicBezTo>
                  <a:pt x="3170" y="2961"/>
                  <a:pt x="3275" y="2707"/>
                  <a:pt x="3484" y="2672"/>
                </a:cubicBezTo>
                <a:lnTo>
                  <a:pt x="4890" y="2445"/>
                </a:lnTo>
                <a:lnTo>
                  <a:pt x="3484" y="2210"/>
                </a:lnTo>
                <a:cubicBezTo>
                  <a:pt x="3275" y="2175"/>
                  <a:pt x="3170" y="1922"/>
                  <a:pt x="3292" y="1747"/>
                </a:cubicBezTo>
                <a:lnTo>
                  <a:pt x="3677" y="1214"/>
                </a:lnTo>
                <a:lnTo>
                  <a:pt x="3677" y="1214"/>
                </a:lnTo>
                <a:lnTo>
                  <a:pt x="3144" y="1599"/>
                </a:lnTo>
                <a:cubicBezTo>
                  <a:pt x="3091" y="1638"/>
                  <a:pt x="3032" y="1656"/>
                  <a:pt x="2973" y="1656"/>
                </a:cubicBezTo>
                <a:cubicBezTo>
                  <a:pt x="2836" y="1656"/>
                  <a:pt x="2706" y="1559"/>
                  <a:pt x="2681" y="1406"/>
                </a:cubicBezTo>
                <a:lnTo>
                  <a:pt x="24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22"/>
          <p:cNvSpPr/>
          <p:nvPr/>
        </p:nvSpPr>
        <p:spPr>
          <a:xfrm flipH="1">
            <a:off x="8428904" y="222349"/>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22"/>
          <p:cNvSpPr/>
          <p:nvPr/>
        </p:nvSpPr>
        <p:spPr>
          <a:xfrm flipH="1">
            <a:off x="1646543" y="22234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22"/>
          <p:cNvSpPr/>
          <p:nvPr/>
        </p:nvSpPr>
        <p:spPr>
          <a:xfrm flipH="1">
            <a:off x="288068" y="2184330"/>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bg>
      <p:bgPr>
        <a:blipFill>
          <a:blip r:embed="rId2">
            <a:alphaModFix/>
          </a:blip>
          <a:stretch>
            <a:fillRect/>
          </a:stretch>
        </a:blipFill>
      </p:bgPr>
    </p:bg>
    <p:spTree>
      <p:nvGrpSpPr>
        <p:cNvPr id="779" name="Shape 779"/>
        <p:cNvGrpSpPr/>
        <p:nvPr/>
      </p:nvGrpSpPr>
      <p:grpSpPr>
        <a:xfrm>
          <a:off x="0" y="0"/>
          <a:ext cx="0" cy="0"/>
          <a:chOff x="0" y="0"/>
          <a:chExt cx="0" cy="0"/>
        </a:xfrm>
      </p:grpSpPr>
      <p:sp>
        <p:nvSpPr>
          <p:cNvPr id="780" name="Google Shape;780;p23"/>
          <p:cNvSpPr/>
          <p:nvPr/>
        </p:nvSpPr>
        <p:spPr>
          <a:xfrm flipH="1" rot="-5400000">
            <a:off x="-1247700" y="1240862"/>
            <a:ext cx="3274865" cy="779472"/>
          </a:xfrm>
          <a:custGeom>
            <a:rect b="b" l="l" r="r" t="t"/>
            <a:pathLst>
              <a:path extrusionOk="0" h="20779" w="87289">
                <a:moveTo>
                  <a:pt x="1" y="0"/>
                </a:moveTo>
                <a:lnTo>
                  <a:pt x="1" y="20779"/>
                </a:lnTo>
                <a:cubicBezTo>
                  <a:pt x="1392" y="17028"/>
                  <a:pt x="6615" y="14295"/>
                  <a:pt x="13490" y="14295"/>
                </a:cubicBezTo>
                <a:cubicBezTo>
                  <a:pt x="17548" y="14295"/>
                  <a:pt x="22180" y="15247"/>
                  <a:pt x="26940" y="17502"/>
                </a:cubicBezTo>
                <a:cubicBezTo>
                  <a:pt x="29598" y="18781"/>
                  <a:pt x="32067" y="19328"/>
                  <a:pt x="34443" y="19328"/>
                </a:cubicBezTo>
                <a:cubicBezTo>
                  <a:pt x="48563" y="19328"/>
                  <a:pt x="59411" y="0"/>
                  <a:pt x="872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23"/>
          <p:cNvSpPr txBox="1"/>
          <p:nvPr>
            <p:ph idx="1" type="subTitle"/>
          </p:nvPr>
        </p:nvSpPr>
        <p:spPr>
          <a:xfrm>
            <a:off x="1603006" y="1454925"/>
            <a:ext cx="2831100" cy="491100"/>
          </a:xfrm>
          <a:prstGeom prst="rect">
            <a:avLst/>
          </a:prstGeom>
          <a:noFill/>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2500">
                <a:solidFill>
                  <a:schemeClr val="dk1"/>
                </a:solidFill>
                <a:latin typeface="Chonburi"/>
                <a:ea typeface="Chonburi"/>
                <a:cs typeface="Chonburi"/>
                <a:sym typeface="Chonburi"/>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782" name="Google Shape;782;p23"/>
          <p:cNvSpPr txBox="1"/>
          <p:nvPr>
            <p:ph idx="2" type="subTitle"/>
          </p:nvPr>
        </p:nvSpPr>
        <p:spPr>
          <a:xfrm>
            <a:off x="4786081" y="1454925"/>
            <a:ext cx="2831100" cy="491100"/>
          </a:xfrm>
          <a:prstGeom prst="rect">
            <a:avLst/>
          </a:prstGeom>
          <a:noFill/>
          <a:ln>
            <a:noFill/>
          </a:ln>
        </p:spPr>
        <p:txBody>
          <a:bodyPr anchorCtr="0" anchor="ctr" bIns="91425" lIns="91425" spcFirstLastPara="1" rIns="91425" wrap="square" tIns="91425">
            <a:noAutofit/>
          </a:bodyPr>
          <a:lstStyle>
            <a:lvl1pPr lvl="0" rtl="0" algn="r">
              <a:lnSpc>
                <a:spcPct val="100000"/>
              </a:lnSpc>
              <a:spcBef>
                <a:spcPts val="0"/>
              </a:spcBef>
              <a:spcAft>
                <a:spcPts val="0"/>
              </a:spcAft>
              <a:buClr>
                <a:schemeClr val="dk1"/>
              </a:buClr>
              <a:buSzPts val="2400"/>
              <a:buFont typeface="Bebas Neue"/>
              <a:buNone/>
              <a:defRPr sz="2500">
                <a:solidFill>
                  <a:schemeClr val="dk1"/>
                </a:solidFill>
                <a:latin typeface="Chonburi"/>
                <a:ea typeface="Chonburi"/>
                <a:cs typeface="Chonburi"/>
                <a:sym typeface="Chonburi"/>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783" name="Google Shape;783;p23"/>
          <p:cNvSpPr txBox="1"/>
          <p:nvPr>
            <p:ph idx="3" type="subTitle"/>
          </p:nvPr>
        </p:nvSpPr>
        <p:spPr>
          <a:xfrm>
            <a:off x="1603006" y="1869798"/>
            <a:ext cx="2831100" cy="5727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84" name="Google Shape;784;p23"/>
          <p:cNvSpPr txBox="1"/>
          <p:nvPr>
            <p:ph idx="4" type="subTitle"/>
          </p:nvPr>
        </p:nvSpPr>
        <p:spPr>
          <a:xfrm>
            <a:off x="4786081" y="1869798"/>
            <a:ext cx="2831100" cy="572700"/>
          </a:xfrm>
          <a:prstGeom prst="rect">
            <a:avLst/>
          </a:prstGeom>
          <a:noFill/>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85" name="Google Shape;785;p2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786" name="Google Shape;786;p23"/>
          <p:cNvSpPr/>
          <p:nvPr/>
        </p:nvSpPr>
        <p:spPr>
          <a:xfrm>
            <a:off x="8756411" y="2957024"/>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23"/>
          <p:cNvSpPr/>
          <p:nvPr/>
        </p:nvSpPr>
        <p:spPr>
          <a:xfrm>
            <a:off x="1953126" y="-1082"/>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23"/>
          <p:cNvSpPr/>
          <p:nvPr/>
        </p:nvSpPr>
        <p:spPr>
          <a:xfrm>
            <a:off x="8604003" y="1177193"/>
            <a:ext cx="454044" cy="453366"/>
          </a:xfrm>
          <a:custGeom>
            <a:rect b="b" l="l" r="r" t="t"/>
            <a:pathLst>
              <a:path extrusionOk="0" h="6017" w="6026">
                <a:moveTo>
                  <a:pt x="1502" y="1494"/>
                </a:moveTo>
                <a:lnTo>
                  <a:pt x="1502" y="1494"/>
                </a:lnTo>
                <a:lnTo>
                  <a:pt x="1502" y="1494"/>
                </a:lnTo>
                <a:close/>
                <a:moveTo>
                  <a:pt x="3013" y="1"/>
                </a:moveTo>
                <a:lnTo>
                  <a:pt x="2725" y="1729"/>
                </a:lnTo>
                <a:cubicBezTo>
                  <a:pt x="2694" y="1914"/>
                  <a:pt x="2534" y="2033"/>
                  <a:pt x="2365" y="2033"/>
                </a:cubicBezTo>
                <a:cubicBezTo>
                  <a:pt x="2294" y="2033"/>
                  <a:pt x="2222" y="2012"/>
                  <a:pt x="2157" y="1965"/>
                </a:cubicBezTo>
                <a:lnTo>
                  <a:pt x="1502" y="1494"/>
                </a:lnTo>
                <a:lnTo>
                  <a:pt x="1974" y="2149"/>
                </a:lnTo>
                <a:cubicBezTo>
                  <a:pt x="2131" y="2367"/>
                  <a:pt x="2000" y="2681"/>
                  <a:pt x="1738" y="2725"/>
                </a:cubicBezTo>
                <a:lnTo>
                  <a:pt x="0" y="3004"/>
                </a:lnTo>
                <a:lnTo>
                  <a:pt x="1738" y="3292"/>
                </a:lnTo>
                <a:cubicBezTo>
                  <a:pt x="2000" y="3336"/>
                  <a:pt x="2131" y="3642"/>
                  <a:pt x="1974" y="3860"/>
                </a:cubicBezTo>
                <a:lnTo>
                  <a:pt x="1502" y="4515"/>
                </a:lnTo>
                <a:lnTo>
                  <a:pt x="2157" y="4052"/>
                </a:lnTo>
                <a:cubicBezTo>
                  <a:pt x="2223" y="4004"/>
                  <a:pt x="2297" y="3983"/>
                  <a:pt x="2370" y="3983"/>
                </a:cubicBezTo>
                <a:cubicBezTo>
                  <a:pt x="2537" y="3983"/>
                  <a:pt x="2694" y="4099"/>
                  <a:pt x="2725" y="4288"/>
                </a:cubicBezTo>
                <a:lnTo>
                  <a:pt x="3013" y="6017"/>
                </a:lnTo>
                <a:lnTo>
                  <a:pt x="3301" y="4288"/>
                </a:lnTo>
                <a:cubicBezTo>
                  <a:pt x="3331" y="4099"/>
                  <a:pt x="3489" y="3983"/>
                  <a:pt x="3656" y="3983"/>
                </a:cubicBezTo>
                <a:cubicBezTo>
                  <a:pt x="3728" y="3983"/>
                  <a:pt x="3803" y="4004"/>
                  <a:pt x="3869" y="4052"/>
                </a:cubicBezTo>
                <a:lnTo>
                  <a:pt x="4523" y="4515"/>
                </a:lnTo>
                <a:lnTo>
                  <a:pt x="4052" y="3860"/>
                </a:lnTo>
                <a:cubicBezTo>
                  <a:pt x="3895" y="3642"/>
                  <a:pt x="4026" y="3336"/>
                  <a:pt x="4288" y="3292"/>
                </a:cubicBezTo>
                <a:lnTo>
                  <a:pt x="6025" y="3004"/>
                </a:lnTo>
                <a:lnTo>
                  <a:pt x="4288" y="2725"/>
                </a:lnTo>
                <a:cubicBezTo>
                  <a:pt x="4026" y="2681"/>
                  <a:pt x="3895" y="2367"/>
                  <a:pt x="4052" y="2149"/>
                </a:cubicBezTo>
                <a:lnTo>
                  <a:pt x="4523" y="1494"/>
                </a:lnTo>
                <a:lnTo>
                  <a:pt x="3869" y="1965"/>
                </a:lnTo>
                <a:cubicBezTo>
                  <a:pt x="3804" y="2012"/>
                  <a:pt x="3731" y="2033"/>
                  <a:pt x="3660" y="2033"/>
                </a:cubicBezTo>
                <a:cubicBezTo>
                  <a:pt x="3492" y="2033"/>
                  <a:pt x="3332" y="1914"/>
                  <a:pt x="3301" y="1729"/>
                </a:cubicBezTo>
                <a:lnTo>
                  <a:pt x="301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23"/>
          <p:cNvSpPr/>
          <p:nvPr/>
        </p:nvSpPr>
        <p:spPr>
          <a:xfrm>
            <a:off x="4479224" y="133674"/>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23"/>
          <p:cNvSpPr/>
          <p:nvPr/>
        </p:nvSpPr>
        <p:spPr>
          <a:xfrm>
            <a:off x="178501" y="383704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23"/>
          <p:cNvSpPr/>
          <p:nvPr/>
        </p:nvSpPr>
        <p:spPr>
          <a:xfrm>
            <a:off x="-156480" y="2156204"/>
            <a:ext cx="368525" cy="368525"/>
          </a:xfrm>
          <a:custGeom>
            <a:rect b="b" l="l" r="r" t="t"/>
            <a:pathLst>
              <a:path extrusionOk="0" h="4891" w="4891">
                <a:moveTo>
                  <a:pt x="2445" y="1"/>
                </a:moveTo>
                <a:lnTo>
                  <a:pt x="2218" y="1406"/>
                </a:lnTo>
                <a:cubicBezTo>
                  <a:pt x="2194" y="1559"/>
                  <a:pt x="2063" y="1656"/>
                  <a:pt x="1927" y="1656"/>
                </a:cubicBezTo>
                <a:cubicBezTo>
                  <a:pt x="1868" y="1656"/>
                  <a:pt x="1808" y="1638"/>
                  <a:pt x="1756" y="1599"/>
                </a:cubicBezTo>
                <a:lnTo>
                  <a:pt x="1223" y="1214"/>
                </a:lnTo>
                <a:lnTo>
                  <a:pt x="1223" y="1214"/>
                </a:lnTo>
                <a:lnTo>
                  <a:pt x="1607" y="1747"/>
                </a:lnTo>
                <a:cubicBezTo>
                  <a:pt x="1729" y="1922"/>
                  <a:pt x="1625" y="2175"/>
                  <a:pt x="1415" y="2210"/>
                </a:cubicBezTo>
                <a:lnTo>
                  <a:pt x="1" y="2445"/>
                </a:lnTo>
                <a:lnTo>
                  <a:pt x="1415" y="2672"/>
                </a:lnTo>
                <a:cubicBezTo>
                  <a:pt x="1625" y="2707"/>
                  <a:pt x="1729" y="2961"/>
                  <a:pt x="1607" y="3135"/>
                </a:cubicBezTo>
                <a:lnTo>
                  <a:pt x="1223" y="3668"/>
                </a:lnTo>
                <a:lnTo>
                  <a:pt x="1756" y="3292"/>
                </a:lnTo>
                <a:cubicBezTo>
                  <a:pt x="1808" y="3253"/>
                  <a:pt x="1868" y="3235"/>
                  <a:pt x="1927" y="3235"/>
                </a:cubicBezTo>
                <a:cubicBezTo>
                  <a:pt x="2063" y="3235"/>
                  <a:pt x="2194" y="3332"/>
                  <a:pt x="2218" y="3485"/>
                </a:cubicBezTo>
                <a:lnTo>
                  <a:pt x="2445" y="4890"/>
                </a:lnTo>
                <a:lnTo>
                  <a:pt x="2681" y="3485"/>
                </a:lnTo>
                <a:cubicBezTo>
                  <a:pt x="2706" y="3332"/>
                  <a:pt x="2836" y="3235"/>
                  <a:pt x="2973" y="3235"/>
                </a:cubicBezTo>
                <a:cubicBezTo>
                  <a:pt x="3032" y="3235"/>
                  <a:pt x="3091" y="3253"/>
                  <a:pt x="3144" y="3292"/>
                </a:cubicBezTo>
                <a:lnTo>
                  <a:pt x="3677" y="3668"/>
                </a:lnTo>
                <a:lnTo>
                  <a:pt x="3292" y="3135"/>
                </a:lnTo>
                <a:cubicBezTo>
                  <a:pt x="3170" y="2961"/>
                  <a:pt x="3275" y="2707"/>
                  <a:pt x="3484" y="2672"/>
                </a:cubicBezTo>
                <a:lnTo>
                  <a:pt x="4890" y="2445"/>
                </a:lnTo>
                <a:lnTo>
                  <a:pt x="3484" y="2210"/>
                </a:lnTo>
                <a:cubicBezTo>
                  <a:pt x="3275" y="2175"/>
                  <a:pt x="3170" y="1922"/>
                  <a:pt x="3292" y="1747"/>
                </a:cubicBezTo>
                <a:lnTo>
                  <a:pt x="3677" y="1214"/>
                </a:lnTo>
                <a:lnTo>
                  <a:pt x="3677" y="1214"/>
                </a:lnTo>
                <a:lnTo>
                  <a:pt x="3144" y="1599"/>
                </a:lnTo>
                <a:cubicBezTo>
                  <a:pt x="3091" y="1638"/>
                  <a:pt x="3032" y="1656"/>
                  <a:pt x="2973" y="1656"/>
                </a:cubicBezTo>
                <a:cubicBezTo>
                  <a:pt x="2836" y="1656"/>
                  <a:pt x="2706" y="1559"/>
                  <a:pt x="2681" y="1406"/>
                </a:cubicBezTo>
                <a:lnTo>
                  <a:pt x="24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23"/>
          <p:cNvSpPr/>
          <p:nvPr/>
        </p:nvSpPr>
        <p:spPr>
          <a:xfrm>
            <a:off x="372961" y="133674"/>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23"/>
          <p:cNvSpPr/>
          <p:nvPr/>
        </p:nvSpPr>
        <p:spPr>
          <a:xfrm>
            <a:off x="7006176" y="22234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23"/>
          <p:cNvSpPr/>
          <p:nvPr/>
        </p:nvSpPr>
        <p:spPr>
          <a:xfrm>
            <a:off x="8295965" y="4835168"/>
            <a:ext cx="454044" cy="453366"/>
          </a:xfrm>
          <a:custGeom>
            <a:rect b="b" l="l" r="r" t="t"/>
            <a:pathLst>
              <a:path extrusionOk="0" h="6017" w="6026">
                <a:moveTo>
                  <a:pt x="1502" y="1494"/>
                </a:moveTo>
                <a:lnTo>
                  <a:pt x="1502" y="1494"/>
                </a:lnTo>
                <a:lnTo>
                  <a:pt x="1502" y="1494"/>
                </a:lnTo>
                <a:close/>
                <a:moveTo>
                  <a:pt x="3013" y="1"/>
                </a:moveTo>
                <a:lnTo>
                  <a:pt x="2725" y="1729"/>
                </a:lnTo>
                <a:cubicBezTo>
                  <a:pt x="2694" y="1914"/>
                  <a:pt x="2534" y="2033"/>
                  <a:pt x="2365" y="2033"/>
                </a:cubicBezTo>
                <a:cubicBezTo>
                  <a:pt x="2294" y="2033"/>
                  <a:pt x="2222" y="2012"/>
                  <a:pt x="2157" y="1965"/>
                </a:cubicBezTo>
                <a:lnTo>
                  <a:pt x="1502" y="1494"/>
                </a:lnTo>
                <a:lnTo>
                  <a:pt x="1974" y="2149"/>
                </a:lnTo>
                <a:cubicBezTo>
                  <a:pt x="2131" y="2367"/>
                  <a:pt x="2000" y="2681"/>
                  <a:pt x="1738" y="2725"/>
                </a:cubicBezTo>
                <a:lnTo>
                  <a:pt x="0" y="3004"/>
                </a:lnTo>
                <a:lnTo>
                  <a:pt x="1738" y="3292"/>
                </a:lnTo>
                <a:cubicBezTo>
                  <a:pt x="2000" y="3336"/>
                  <a:pt x="2131" y="3642"/>
                  <a:pt x="1974" y="3860"/>
                </a:cubicBezTo>
                <a:lnTo>
                  <a:pt x="1502" y="4515"/>
                </a:lnTo>
                <a:lnTo>
                  <a:pt x="2157" y="4052"/>
                </a:lnTo>
                <a:cubicBezTo>
                  <a:pt x="2223" y="4004"/>
                  <a:pt x="2297" y="3983"/>
                  <a:pt x="2370" y="3983"/>
                </a:cubicBezTo>
                <a:cubicBezTo>
                  <a:pt x="2537" y="3983"/>
                  <a:pt x="2694" y="4099"/>
                  <a:pt x="2725" y="4288"/>
                </a:cubicBezTo>
                <a:lnTo>
                  <a:pt x="3013" y="6017"/>
                </a:lnTo>
                <a:lnTo>
                  <a:pt x="3301" y="4288"/>
                </a:lnTo>
                <a:cubicBezTo>
                  <a:pt x="3331" y="4099"/>
                  <a:pt x="3489" y="3983"/>
                  <a:pt x="3656" y="3983"/>
                </a:cubicBezTo>
                <a:cubicBezTo>
                  <a:pt x="3728" y="3983"/>
                  <a:pt x="3803" y="4004"/>
                  <a:pt x="3869" y="4052"/>
                </a:cubicBezTo>
                <a:lnTo>
                  <a:pt x="4523" y="4515"/>
                </a:lnTo>
                <a:lnTo>
                  <a:pt x="4052" y="3860"/>
                </a:lnTo>
                <a:cubicBezTo>
                  <a:pt x="3895" y="3642"/>
                  <a:pt x="4026" y="3336"/>
                  <a:pt x="4288" y="3292"/>
                </a:cubicBezTo>
                <a:lnTo>
                  <a:pt x="6025" y="3004"/>
                </a:lnTo>
                <a:lnTo>
                  <a:pt x="4288" y="2725"/>
                </a:lnTo>
                <a:cubicBezTo>
                  <a:pt x="4026" y="2681"/>
                  <a:pt x="3895" y="2367"/>
                  <a:pt x="4052" y="2149"/>
                </a:cubicBezTo>
                <a:lnTo>
                  <a:pt x="4523" y="1494"/>
                </a:lnTo>
                <a:lnTo>
                  <a:pt x="3869" y="1965"/>
                </a:lnTo>
                <a:cubicBezTo>
                  <a:pt x="3804" y="2012"/>
                  <a:pt x="3731" y="2033"/>
                  <a:pt x="3660" y="2033"/>
                </a:cubicBezTo>
                <a:cubicBezTo>
                  <a:pt x="3492" y="2033"/>
                  <a:pt x="3332" y="1914"/>
                  <a:pt x="3301" y="1729"/>
                </a:cubicBezTo>
                <a:lnTo>
                  <a:pt x="301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23"/>
          <p:cNvSpPr/>
          <p:nvPr/>
        </p:nvSpPr>
        <p:spPr>
          <a:xfrm>
            <a:off x="1643541" y="4945479"/>
            <a:ext cx="387600" cy="387600"/>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23"/>
          <p:cNvSpPr/>
          <p:nvPr/>
        </p:nvSpPr>
        <p:spPr>
          <a:xfrm>
            <a:off x="4489714" y="483516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bg>
      <p:bgPr>
        <a:blipFill>
          <a:blip r:embed="rId2">
            <a:alphaModFix/>
          </a:blip>
          <a:stretch>
            <a:fillRect/>
          </a:stretch>
        </a:blipFill>
      </p:bgPr>
    </p:bg>
    <p:spTree>
      <p:nvGrpSpPr>
        <p:cNvPr id="797" name="Shape 797"/>
        <p:cNvGrpSpPr/>
        <p:nvPr/>
      </p:nvGrpSpPr>
      <p:grpSpPr>
        <a:xfrm>
          <a:off x="0" y="0"/>
          <a:ext cx="0" cy="0"/>
          <a:chOff x="0" y="0"/>
          <a:chExt cx="0" cy="0"/>
        </a:xfrm>
      </p:grpSpPr>
      <p:sp>
        <p:nvSpPr>
          <p:cNvPr id="798" name="Google Shape;798;p24"/>
          <p:cNvSpPr/>
          <p:nvPr/>
        </p:nvSpPr>
        <p:spPr>
          <a:xfrm rot="5400000">
            <a:off x="7176300" y="1247699"/>
            <a:ext cx="3274865" cy="779472"/>
          </a:xfrm>
          <a:custGeom>
            <a:rect b="b" l="l" r="r" t="t"/>
            <a:pathLst>
              <a:path extrusionOk="0" h="20779" w="87289">
                <a:moveTo>
                  <a:pt x="1" y="0"/>
                </a:moveTo>
                <a:lnTo>
                  <a:pt x="1" y="20779"/>
                </a:lnTo>
                <a:cubicBezTo>
                  <a:pt x="1392" y="17028"/>
                  <a:pt x="6615" y="14295"/>
                  <a:pt x="13490" y="14295"/>
                </a:cubicBezTo>
                <a:cubicBezTo>
                  <a:pt x="17548" y="14295"/>
                  <a:pt x="22180" y="15247"/>
                  <a:pt x="26940" y="17502"/>
                </a:cubicBezTo>
                <a:cubicBezTo>
                  <a:pt x="29598" y="18781"/>
                  <a:pt x="32067" y="19328"/>
                  <a:pt x="34443" y="19328"/>
                </a:cubicBezTo>
                <a:cubicBezTo>
                  <a:pt x="48563" y="19328"/>
                  <a:pt x="59411" y="0"/>
                  <a:pt x="872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24"/>
          <p:cNvSpPr txBox="1"/>
          <p:nvPr>
            <p:ph idx="1" type="subTitle"/>
          </p:nvPr>
        </p:nvSpPr>
        <p:spPr>
          <a:xfrm>
            <a:off x="720005" y="2628075"/>
            <a:ext cx="2471400" cy="5082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500">
                <a:solidFill>
                  <a:schemeClr val="dk1"/>
                </a:solidFill>
                <a:latin typeface="Chonburi"/>
                <a:ea typeface="Chonburi"/>
                <a:cs typeface="Chonburi"/>
                <a:sym typeface="Chonburi"/>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800" name="Google Shape;800;p24"/>
          <p:cNvSpPr txBox="1"/>
          <p:nvPr>
            <p:ph idx="2" type="subTitle"/>
          </p:nvPr>
        </p:nvSpPr>
        <p:spPr>
          <a:xfrm>
            <a:off x="716255" y="3120075"/>
            <a:ext cx="2471400" cy="7704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01" name="Google Shape;801;p24"/>
          <p:cNvSpPr txBox="1"/>
          <p:nvPr>
            <p:ph idx="3" type="subTitle"/>
          </p:nvPr>
        </p:nvSpPr>
        <p:spPr>
          <a:xfrm>
            <a:off x="3336300" y="3120075"/>
            <a:ext cx="2471400" cy="7704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02" name="Google Shape;802;p24"/>
          <p:cNvSpPr txBox="1"/>
          <p:nvPr>
            <p:ph idx="4" type="subTitle"/>
          </p:nvPr>
        </p:nvSpPr>
        <p:spPr>
          <a:xfrm>
            <a:off x="5956345" y="3120075"/>
            <a:ext cx="2471400" cy="7704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03" name="Google Shape;803;p2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04" name="Google Shape;804;p24"/>
          <p:cNvSpPr txBox="1"/>
          <p:nvPr>
            <p:ph idx="5" type="subTitle"/>
          </p:nvPr>
        </p:nvSpPr>
        <p:spPr>
          <a:xfrm>
            <a:off x="3340050" y="2628075"/>
            <a:ext cx="2471400" cy="5082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500">
                <a:solidFill>
                  <a:schemeClr val="dk1"/>
                </a:solidFill>
                <a:latin typeface="Chonburi"/>
                <a:ea typeface="Chonburi"/>
                <a:cs typeface="Chonburi"/>
                <a:sym typeface="Chonburi"/>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805" name="Google Shape;805;p24"/>
          <p:cNvSpPr txBox="1"/>
          <p:nvPr>
            <p:ph idx="6" type="subTitle"/>
          </p:nvPr>
        </p:nvSpPr>
        <p:spPr>
          <a:xfrm>
            <a:off x="5956345" y="2628075"/>
            <a:ext cx="2471400" cy="5082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500">
                <a:solidFill>
                  <a:schemeClr val="dk1"/>
                </a:solidFill>
                <a:latin typeface="Chonburi"/>
                <a:ea typeface="Chonburi"/>
                <a:cs typeface="Chonburi"/>
                <a:sym typeface="Chonburi"/>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806" name="Google Shape;806;p24"/>
          <p:cNvSpPr/>
          <p:nvPr/>
        </p:nvSpPr>
        <p:spPr>
          <a:xfrm>
            <a:off x="5661627" y="4381818"/>
            <a:ext cx="454044" cy="453366"/>
          </a:xfrm>
          <a:custGeom>
            <a:rect b="b" l="l" r="r" t="t"/>
            <a:pathLst>
              <a:path extrusionOk="0" h="6017" w="6026">
                <a:moveTo>
                  <a:pt x="1502" y="1494"/>
                </a:moveTo>
                <a:lnTo>
                  <a:pt x="1502" y="1494"/>
                </a:lnTo>
                <a:lnTo>
                  <a:pt x="1502" y="1494"/>
                </a:lnTo>
                <a:close/>
                <a:moveTo>
                  <a:pt x="3013" y="1"/>
                </a:moveTo>
                <a:lnTo>
                  <a:pt x="2725" y="1729"/>
                </a:lnTo>
                <a:cubicBezTo>
                  <a:pt x="2694" y="1914"/>
                  <a:pt x="2534" y="2033"/>
                  <a:pt x="2365" y="2033"/>
                </a:cubicBezTo>
                <a:cubicBezTo>
                  <a:pt x="2294" y="2033"/>
                  <a:pt x="2222" y="2012"/>
                  <a:pt x="2157" y="1965"/>
                </a:cubicBezTo>
                <a:lnTo>
                  <a:pt x="1502" y="1494"/>
                </a:lnTo>
                <a:lnTo>
                  <a:pt x="1974" y="2149"/>
                </a:lnTo>
                <a:cubicBezTo>
                  <a:pt x="2131" y="2367"/>
                  <a:pt x="2000" y="2681"/>
                  <a:pt x="1738" y="2725"/>
                </a:cubicBezTo>
                <a:lnTo>
                  <a:pt x="0" y="3004"/>
                </a:lnTo>
                <a:lnTo>
                  <a:pt x="1738" y="3292"/>
                </a:lnTo>
                <a:cubicBezTo>
                  <a:pt x="2000" y="3336"/>
                  <a:pt x="2131" y="3642"/>
                  <a:pt x="1974" y="3860"/>
                </a:cubicBezTo>
                <a:lnTo>
                  <a:pt x="1502" y="4515"/>
                </a:lnTo>
                <a:lnTo>
                  <a:pt x="2157" y="4052"/>
                </a:lnTo>
                <a:cubicBezTo>
                  <a:pt x="2223" y="4004"/>
                  <a:pt x="2297" y="3983"/>
                  <a:pt x="2370" y="3983"/>
                </a:cubicBezTo>
                <a:cubicBezTo>
                  <a:pt x="2537" y="3983"/>
                  <a:pt x="2694" y="4099"/>
                  <a:pt x="2725" y="4288"/>
                </a:cubicBezTo>
                <a:lnTo>
                  <a:pt x="3013" y="6017"/>
                </a:lnTo>
                <a:lnTo>
                  <a:pt x="3301" y="4288"/>
                </a:lnTo>
                <a:cubicBezTo>
                  <a:pt x="3331" y="4099"/>
                  <a:pt x="3489" y="3983"/>
                  <a:pt x="3656" y="3983"/>
                </a:cubicBezTo>
                <a:cubicBezTo>
                  <a:pt x="3728" y="3983"/>
                  <a:pt x="3803" y="4004"/>
                  <a:pt x="3869" y="4052"/>
                </a:cubicBezTo>
                <a:lnTo>
                  <a:pt x="4523" y="4515"/>
                </a:lnTo>
                <a:lnTo>
                  <a:pt x="4052" y="3860"/>
                </a:lnTo>
                <a:cubicBezTo>
                  <a:pt x="3895" y="3642"/>
                  <a:pt x="4026" y="3336"/>
                  <a:pt x="4288" y="3292"/>
                </a:cubicBezTo>
                <a:lnTo>
                  <a:pt x="6025" y="3004"/>
                </a:lnTo>
                <a:lnTo>
                  <a:pt x="4288" y="2725"/>
                </a:lnTo>
                <a:cubicBezTo>
                  <a:pt x="4026" y="2681"/>
                  <a:pt x="3895" y="2367"/>
                  <a:pt x="4052" y="2149"/>
                </a:cubicBezTo>
                <a:lnTo>
                  <a:pt x="4523" y="1494"/>
                </a:lnTo>
                <a:lnTo>
                  <a:pt x="3869" y="1965"/>
                </a:lnTo>
                <a:cubicBezTo>
                  <a:pt x="3804" y="2012"/>
                  <a:pt x="3731" y="2033"/>
                  <a:pt x="3660" y="2033"/>
                </a:cubicBezTo>
                <a:cubicBezTo>
                  <a:pt x="3492" y="2033"/>
                  <a:pt x="3332" y="1914"/>
                  <a:pt x="3301" y="1729"/>
                </a:cubicBezTo>
                <a:lnTo>
                  <a:pt x="301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24"/>
          <p:cNvSpPr/>
          <p:nvPr/>
        </p:nvSpPr>
        <p:spPr>
          <a:xfrm>
            <a:off x="7995547" y="4415049"/>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24"/>
          <p:cNvSpPr/>
          <p:nvPr/>
        </p:nvSpPr>
        <p:spPr>
          <a:xfrm>
            <a:off x="1430002" y="4505179"/>
            <a:ext cx="387600" cy="387600"/>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24"/>
          <p:cNvSpPr/>
          <p:nvPr/>
        </p:nvSpPr>
        <p:spPr>
          <a:xfrm>
            <a:off x="4005700" y="468071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24"/>
          <p:cNvSpPr/>
          <p:nvPr/>
        </p:nvSpPr>
        <p:spPr>
          <a:xfrm>
            <a:off x="8698762" y="297171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24"/>
          <p:cNvSpPr/>
          <p:nvPr/>
        </p:nvSpPr>
        <p:spPr>
          <a:xfrm>
            <a:off x="7093337" y="22234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24"/>
          <p:cNvSpPr/>
          <p:nvPr/>
        </p:nvSpPr>
        <p:spPr>
          <a:xfrm>
            <a:off x="1990785" y="222350"/>
            <a:ext cx="164559" cy="164559"/>
          </a:xfrm>
          <a:custGeom>
            <a:rect b="b" l="l" r="r" t="t"/>
            <a:pathLst>
              <a:path extrusionOk="0" h="2184" w="2184">
                <a:moveTo>
                  <a:pt x="1092" y="1"/>
                </a:moveTo>
                <a:lnTo>
                  <a:pt x="996" y="586"/>
                </a:lnTo>
                <a:cubicBezTo>
                  <a:pt x="961" y="804"/>
                  <a:pt x="795" y="961"/>
                  <a:pt x="586" y="996"/>
                </a:cubicBezTo>
                <a:lnTo>
                  <a:pt x="1" y="1092"/>
                </a:lnTo>
                <a:lnTo>
                  <a:pt x="586" y="1188"/>
                </a:lnTo>
                <a:cubicBezTo>
                  <a:pt x="804" y="1223"/>
                  <a:pt x="961" y="1389"/>
                  <a:pt x="996" y="1599"/>
                </a:cubicBezTo>
                <a:lnTo>
                  <a:pt x="1092" y="2184"/>
                </a:lnTo>
                <a:lnTo>
                  <a:pt x="1188" y="1599"/>
                </a:lnTo>
                <a:cubicBezTo>
                  <a:pt x="1223" y="1389"/>
                  <a:pt x="1389" y="1223"/>
                  <a:pt x="1599" y="1188"/>
                </a:cubicBezTo>
                <a:lnTo>
                  <a:pt x="2184" y="1092"/>
                </a:lnTo>
                <a:lnTo>
                  <a:pt x="1599" y="996"/>
                </a:lnTo>
                <a:cubicBezTo>
                  <a:pt x="1389" y="961"/>
                  <a:pt x="1223" y="804"/>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24"/>
          <p:cNvSpPr/>
          <p:nvPr/>
        </p:nvSpPr>
        <p:spPr>
          <a:xfrm>
            <a:off x="193131" y="1884641"/>
            <a:ext cx="368525" cy="368525"/>
          </a:xfrm>
          <a:custGeom>
            <a:rect b="b" l="l" r="r" t="t"/>
            <a:pathLst>
              <a:path extrusionOk="0" h="4891" w="4891">
                <a:moveTo>
                  <a:pt x="2445" y="1"/>
                </a:moveTo>
                <a:lnTo>
                  <a:pt x="2218" y="1406"/>
                </a:lnTo>
                <a:cubicBezTo>
                  <a:pt x="2194" y="1559"/>
                  <a:pt x="2063" y="1656"/>
                  <a:pt x="1927" y="1656"/>
                </a:cubicBezTo>
                <a:cubicBezTo>
                  <a:pt x="1868" y="1656"/>
                  <a:pt x="1808" y="1638"/>
                  <a:pt x="1756" y="1599"/>
                </a:cubicBezTo>
                <a:lnTo>
                  <a:pt x="1223" y="1214"/>
                </a:lnTo>
                <a:lnTo>
                  <a:pt x="1223" y="1214"/>
                </a:lnTo>
                <a:lnTo>
                  <a:pt x="1607" y="1747"/>
                </a:lnTo>
                <a:cubicBezTo>
                  <a:pt x="1729" y="1922"/>
                  <a:pt x="1625" y="2175"/>
                  <a:pt x="1415" y="2210"/>
                </a:cubicBezTo>
                <a:lnTo>
                  <a:pt x="1" y="2445"/>
                </a:lnTo>
                <a:lnTo>
                  <a:pt x="1415" y="2672"/>
                </a:lnTo>
                <a:cubicBezTo>
                  <a:pt x="1625" y="2707"/>
                  <a:pt x="1729" y="2961"/>
                  <a:pt x="1607" y="3135"/>
                </a:cubicBezTo>
                <a:lnTo>
                  <a:pt x="1223" y="3668"/>
                </a:lnTo>
                <a:lnTo>
                  <a:pt x="1756" y="3292"/>
                </a:lnTo>
                <a:cubicBezTo>
                  <a:pt x="1808" y="3253"/>
                  <a:pt x="1868" y="3235"/>
                  <a:pt x="1927" y="3235"/>
                </a:cubicBezTo>
                <a:cubicBezTo>
                  <a:pt x="2063" y="3235"/>
                  <a:pt x="2194" y="3332"/>
                  <a:pt x="2218" y="3485"/>
                </a:cubicBezTo>
                <a:lnTo>
                  <a:pt x="2445" y="4890"/>
                </a:lnTo>
                <a:lnTo>
                  <a:pt x="2681" y="3485"/>
                </a:lnTo>
                <a:cubicBezTo>
                  <a:pt x="2706" y="3332"/>
                  <a:pt x="2836" y="3235"/>
                  <a:pt x="2973" y="3235"/>
                </a:cubicBezTo>
                <a:cubicBezTo>
                  <a:pt x="3032" y="3235"/>
                  <a:pt x="3091" y="3253"/>
                  <a:pt x="3144" y="3292"/>
                </a:cubicBezTo>
                <a:lnTo>
                  <a:pt x="3677" y="3668"/>
                </a:lnTo>
                <a:lnTo>
                  <a:pt x="3292" y="3135"/>
                </a:lnTo>
                <a:cubicBezTo>
                  <a:pt x="3170" y="2961"/>
                  <a:pt x="3275" y="2707"/>
                  <a:pt x="3484" y="2672"/>
                </a:cubicBezTo>
                <a:lnTo>
                  <a:pt x="4890" y="2445"/>
                </a:lnTo>
                <a:lnTo>
                  <a:pt x="3484" y="2210"/>
                </a:lnTo>
                <a:cubicBezTo>
                  <a:pt x="3275" y="2175"/>
                  <a:pt x="3170" y="1922"/>
                  <a:pt x="3292" y="1747"/>
                </a:cubicBezTo>
                <a:lnTo>
                  <a:pt x="3677" y="1214"/>
                </a:lnTo>
                <a:lnTo>
                  <a:pt x="3677" y="1214"/>
                </a:lnTo>
                <a:lnTo>
                  <a:pt x="3144" y="1599"/>
                </a:lnTo>
                <a:cubicBezTo>
                  <a:pt x="3091" y="1638"/>
                  <a:pt x="3032" y="1656"/>
                  <a:pt x="2973" y="1656"/>
                </a:cubicBezTo>
                <a:cubicBezTo>
                  <a:pt x="2836" y="1656"/>
                  <a:pt x="2706" y="1559"/>
                  <a:pt x="2681" y="1406"/>
                </a:cubicBezTo>
                <a:lnTo>
                  <a:pt x="24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
    <p:bg>
      <p:bgPr>
        <a:blipFill>
          <a:blip r:embed="rId2">
            <a:alphaModFix/>
          </a:blip>
          <a:stretch>
            <a:fillRect/>
          </a:stretch>
        </a:blipFill>
      </p:bgPr>
    </p:bg>
    <p:spTree>
      <p:nvGrpSpPr>
        <p:cNvPr id="814" name="Shape 814"/>
        <p:cNvGrpSpPr/>
        <p:nvPr/>
      </p:nvGrpSpPr>
      <p:grpSpPr>
        <a:xfrm>
          <a:off x="0" y="0"/>
          <a:ext cx="0" cy="0"/>
          <a:chOff x="0" y="0"/>
          <a:chExt cx="0" cy="0"/>
        </a:xfrm>
      </p:grpSpPr>
      <p:sp>
        <p:nvSpPr>
          <p:cNvPr id="815" name="Google Shape;815;p25"/>
          <p:cNvSpPr/>
          <p:nvPr/>
        </p:nvSpPr>
        <p:spPr>
          <a:xfrm flipH="1" rot="5400000">
            <a:off x="7181200" y="3116324"/>
            <a:ext cx="3274865" cy="779472"/>
          </a:xfrm>
          <a:custGeom>
            <a:rect b="b" l="l" r="r" t="t"/>
            <a:pathLst>
              <a:path extrusionOk="0" h="20779" w="87289">
                <a:moveTo>
                  <a:pt x="1" y="0"/>
                </a:moveTo>
                <a:lnTo>
                  <a:pt x="1" y="20779"/>
                </a:lnTo>
                <a:cubicBezTo>
                  <a:pt x="1392" y="17028"/>
                  <a:pt x="6615" y="14295"/>
                  <a:pt x="13490" y="14295"/>
                </a:cubicBezTo>
                <a:cubicBezTo>
                  <a:pt x="17548" y="14295"/>
                  <a:pt x="22180" y="15247"/>
                  <a:pt x="26940" y="17502"/>
                </a:cubicBezTo>
                <a:cubicBezTo>
                  <a:pt x="29598" y="18781"/>
                  <a:pt x="32067" y="19328"/>
                  <a:pt x="34443" y="19328"/>
                </a:cubicBezTo>
                <a:cubicBezTo>
                  <a:pt x="48563" y="19328"/>
                  <a:pt x="59411" y="0"/>
                  <a:pt x="872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25"/>
          <p:cNvSpPr txBox="1"/>
          <p:nvPr>
            <p:ph type="title"/>
          </p:nvPr>
        </p:nvSpPr>
        <p:spPr>
          <a:xfrm>
            <a:off x="720000" y="445025"/>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17" name="Google Shape;817;p25"/>
          <p:cNvSpPr txBox="1"/>
          <p:nvPr>
            <p:ph idx="1" type="subTitle"/>
          </p:nvPr>
        </p:nvSpPr>
        <p:spPr>
          <a:xfrm>
            <a:off x="889050" y="1236850"/>
            <a:ext cx="7365900" cy="411300"/>
          </a:xfrm>
          <a:prstGeom prst="rect">
            <a:avLst/>
          </a:prstGeom>
          <a:noFill/>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2500">
                <a:solidFill>
                  <a:schemeClr val="dk1"/>
                </a:solidFill>
                <a:latin typeface="Chonburi"/>
                <a:ea typeface="Chonburi"/>
                <a:cs typeface="Chonburi"/>
                <a:sym typeface="Chonburi"/>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818" name="Google Shape;818;p25"/>
          <p:cNvSpPr txBox="1"/>
          <p:nvPr>
            <p:ph idx="2" type="subTitle"/>
          </p:nvPr>
        </p:nvSpPr>
        <p:spPr>
          <a:xfrm>
            <a:off x="889050" y="1648152"/>
            <a:ext cx="7365900" cy="5727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19" name="Google Shape;819;p25"/>
          <p:cNvSpPr txBox="1"/>
          <p:nvPr>
            <p:ph idx="3" type="subTitle"/>
          </p:nvPr>
        </p:nvSpPr>
        <p:spPr>
          <a:xfrm>
            <a:off x="889050" y="2841976"/>
            <a:ext cx="7365900" cy="5727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20" name="Google Shape;820;p25"/>
          <p:cNvSpPr txBox="1"/>
          <p:nvPr>
            <p:ph idx="4" type="subTitle"/>
          </p:nvPr>
        </p:nvSpPr>
        <p:spPr>
          <a:xfrm>
            <a:off x="889050" y="4035799"/>
            <a:ext cx="7365900" cy="5727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21" name="Google Shape;821;p25"/>
          <p:cNvSpPr txBox="1"/>
          <p:nvPr>
            <p:ph idx="5" type="subTitle"/>
          </p:nvPr>
        </p:nvSpPr>
        <p:spPr>
          <a:xfrm>
            <a:off x="889050" y="2430664"/>
            <a:ext cx="7365900" cy="411300"/>
          </a:xfrm>
          <a:prstGeom prst="rect">
            <a:avLst/>
          </a:prstGeom>
          <a:noFill/>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2500">
                <a:solidFill>
                  <a:schemeClr val="dk1"/>
                </a:solidFill>
                <a:latin typeface="Chonburi"/>
                <a:ea typeface="Chonburi"/>
                <a:cs typeface="Chonburi"/>
                <a:sym typeface="Chonburi"/>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822" name="Google Shape;822;p25"/>
          <p:cNvSpPr txBox="1"/>
          <p:nvPr>
            <p:ph idx="6" type="subTitle"/>
          </p:nvPr>
        </p:nvSpPr>
        <p:spPr>
          <a:xfrm>
            <a:off x="889050" y="3624479"/>
            <a:ext cx="7365900" cy="411300"/>
          </a:xfrm>
          <a:prstGeom prst="rect">
            <a:avLst/>
          </a:prstGeom>
          <a:noFill/>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2500">
                <a:solidFill>
                  <a:schemeClr val="dk1"/>
                </a:solidFill>
                <a:latin typeface="Chonburi"/>
                <a:ea typeface="Chonburi"/>
                <a:cs typeface="Chonburi"/>
                <a:sym typeface="Chonburi"/>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823" name="Google Shape;823;p25"/>
          <p:cNvSpPr/>
          <p:nvPr/>
        </p:nvSpPr>
        <p:spPr>
          <a:xfrm>
            <a:off x="59640" y="2644368"/>
            <a:ext cx="454044" cy="453366"/>
          </a:xfrm>
          <a:custGeom>
            <a:rect b="b" l="l" r="r" t="t"/>
            <a:pathLst>
              <a:path extrusionOk="0" h="6017" w="6026">
                <a:moveTo>
                  <a:pt x="1502" y="1494"/>
                </a:moveTo>
                <a:lnTo>
                  <a:pt x="1502" y="1494"/>
                </a:lnTo>
                <a:lnTo>
                  <a:pt x="1502" y="1494"/>
                </a:lnTo>
                <a:close/>
                <a:moveTo>
                  <a:pt x="3013" y="1"/>
                </a:moveTo>
                <a:lnTo>
                  <a:pt x="2725" y="1729"/>
                </a:lnTo>
                <a:cubicBezTo>
                  <a:pt x="2694" y="1914"/>
                  <a:pt x="2534" y="2033"/>
                  <a:pt x="2365" y="2033"/>
                </a:cubicBezTo>
                <a:cubicBezTo>
                  <a:pt x="2294" y="2033"/>
                  <a:pt x="2222" y="2012"/>
                  <a:pt x="2157" y="1965"/>
                </a:cubicBezTo>
                <a:lnTo>
                  <a:pt x="1502" y="1494"/>
                </a:lnTo>
                <a:lnTo>
                  <a:pt x="1974" y="2149"/>
                </a:lnTo>
                <a:cubicBezTo>
                  <a:pt x="2131" y="2367"/>
                  <a:pt x="2000" y="2681"/>
                  <a:pt x="1738" y="2725"/>
                </a:cubicBezTo>
                <a:lnTo>
                  <a:pt x="0" y="3004"/>
                </a:lnTo>
                <a:lnTo>
                  <a:pt x="1738" y="3292"/>
                </a:lnTo>
                <a:cubicBezTo>
                  <a:pt x="2000" y="3336"/>
                  <a:pt x="2131" y="3642"/>
                  <a:pt x="1974" y="3860"/>
                </a:cubicBezTo>
                <a:lnTo>
                  <a:pt x="1502" y="4515"/>
                </a:lnTo>
                <a:lnTo>
                  <a:pt x="2157" y="4052"/>
                </a:lnTo>
                <a:cubicBezTo>
                  <a:pt x="2223" y="4004"/>
                  <a:pt x="2297" y="3983"/>
                  <a:pt x="2370" y="3983"/>
                </a:cubicBezTo>
                <a:cubicBezTo>
                  <a:pt x="2537" y="3983"/>
                  <a:pt x="2694" y="4099"/>
                  <a:pt x="2725" y="4288"/>
                </a:cubicBezTo>
                <a:lnTo>
                  <a:pt x="3013" y="6017"/>
                </a:lnTo>
                <a:lnTo>
                  <a:pt x="3301" y="4288"/>
                </a:lnTo>
                <a:cubicBezTo>
                  <a:pt x="3331" y="4099"/>
                  <a:pt x="3489" y="3983"/>
                  <a:pt x="3656" y="3983"/>
                </a:cubicBezTo>
                <a:cubicBezTo>
                  <a:pt x="3728" y="3983"/>
                  <a:pt x="3803" y="4004"/>
                  <a:pt x="3869" y="4052"/>
                </a:cubicBezTo>
                <a:lnTo>
                  <a:pt x="4523" y="4515"/>
                </a:lnTo>
                <a:lnTo>
                  <a:pt x="4052" y="3860"/>
                </a:lnTo>
                <a:cubicBezTo>
                  <a:pt x="3895" y="3642"/>
                  <a:pt x="4026" y="3336"/>
                  <a:pt x="4288" y="3292"/>
                </a:cubicBezTo>
                <a:lnTo>
                  <a:pt x="6025" y="3004"/>
                </a:lnTo>
                <a:lnTo>
                  <a:pt x="4288" y="2725"/>
                </a:lnTo>
                <a:cubicBezTo>
                  <a:pt x="4026" y="2681"/>
                  <a:pt x="3895" y="2367"/>
                  <a:pt x="4052" y="2149"/>
                </a:cubicBezTo>
                <a:lnTo>
                  <a:pt x="4523" y="1494"/>
                </a:lnTo>
                <a:lnTo>
                  <a:pt x="3869" y="1965"/>
                </a:lnTo>
                <a:cubicBezTo>
                  <a:pt x="3804" y="2012"/>
                  <a:pt x="3731" y="2033"/>
                  <a:pt x="3660" y="2033"/>
                </a:cubicBezTo>
                <a:cubicBezTo>
                  <a:pt x="3492" y="2033"/>
                  <a:pt x="3332" y="1914"/>
                  <a:pt x="3301" y="1729"/>
                </a:cubicBezTo>
                <a:lnTo>
                  <a:pt x="301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25"/>
          <p:cNvSpPr/>
          <p:nvPr/>
        </p:nvSpPr>
        <p:spPr>
          <a:xfrm>
            <a:off x="204389" y="155201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25"/>
          <p:cNvSpPr/>
          <p:nvPr/>
        </p:nvSpPr>
        <p:spPr>
          <a:xfrm>
            <a:off x="8376803" y="4472293"/>
            <a:ext cx="454044" cy="453366"/>
          </a:xfrm>
          <a:custGeom>
            <a:rect b="b" l="l" r="r" t="t"/>
            <a:pathLst>
              <a:path extrusionOk="0" h="6017" w="6026">
                <a:moveTo>
                  <a:pt x="1502" y="1494"/>
                </a:moveTo>
                <a:lnTo>
                  <a:pt x="1502" y="1494"/>
                </a:lnTo>
                <a:lnTo>
                  <a:pt x="1502" y="1494"/>
                </a:lnTo>
                <a:close/>
                <a:moveTo>
                  <a:pt x="3013" y="1"/>
                </a:moveTo>
                <a:lnTo>
                  <a:pt x="2725" y="1729"/>
                </a:lnTo>
                <a:cubicBezTo>
                  <a:pt x="2694" y="1914"/>
                  <a:pt x="2534" y="2033"/>
                  <a:pt x="2365" y="2033"/>
                </a:cubicBezTo>
                <a:cubicBezTo>
                  <a:pt x="2294" y="2033"/>
                  <a:pt x="2222" y="2012"/>
                  <a:pt x="2157" y="1965"/>
                </a:cubicBezTo>
                <a:lnTo>
                  <a:pt x="1502" y="1494"/>
                </a:lnTo>
                <a:lnTo>
                  <a:pt x="1974" y="2149"/>
                </a:lnTo>
                <a:cubicBezTo>
                  <a:pt x="2131" y="2367"/>
                  <a:pt x="2000" y="2681"/>
                  <a:pt x="1738" y="2725"/>
                </a:cubicBezTo>
                <a:lnTo>
                  <a:pt x="0" y="3004"/>
                </a:lnTo>
                <a:lnTo>
                  <a:pt x="1738" y="3292"/>
                </a:lnTo>
                <a:cubicBezTo>
                  <a:pt x="2000" y="3336"/>
                  <a:pt x="2131" y="3642"/>
                  <a:pt x="1974" y="3860"/>
                </a:cubicBezTo>
                <a:lnTo>
                  <a:pt x="1502" y="4515"/>
                </a:lnTo>
                <a:lnTo>
                  <a:pt x="2157" y="4052"/>
                </a:lnTo>
                <a:cubicBezTo>
                  <a:pt x="2223" y="4004"/>
                  <a:pt x="2297" y="3983"/>
                  <a:pt x="2370" y="3983"/>
                </a:cubicBezTo>
                <a:cubicBezTo>
                  <a:pt x="2537" y="3983"/>
                  <a:pt x="2694" y="4099"/>
                  <a:pt x="2725" y="4288"/>
                </a:cubicBezTo>
                <a:lnTo>
                  <a:pt x="3013" y="6017"/>
                </a:lnTo>
                <a:lnTo>
                  <a:pt x="3301" y="4288"/>
                </a:lnTo>
                <a:cubicBezTo>
                  <a:pt x="3331" y="4099"/>
                  <a:pt x="3489" y="3983"/>
                  <a:pt x="3656" y="3983"/>
                </a:cubicBezTo>
                <a:cubicBezTo>
                  <a:pt x="3728" y="3983"/>
                  <a:pt x="3803" y="4004"/>
                  <a:pt x="3869" y="4052"/>
                </a:cubicBezTo>
                <a:lnTo>
                  <a:pt x="4523" y="4515"/>
                </a:lnTo>
                <a:lnTo>
                  <a:pt x="4052" y="3860"/>
                </a:lnTo>
                <a:cubicBezTo>
                  <a:pt x="3895" y="3642"/>
                  <a:pt x="4026" y="3336"/>
                  <a:pt x="4288" y="3292"/>
                </a:cubicBezTo>
                <a:lnTo>
                  <a:pt x="6025" y="3004"/>
                </a:lnTo>
                <a:lnTo>
                  <a:pt x="4288" y="2725"/>
                </a:lnTo>
                <a:cubicBezTo>
                  <a:pt x="4026" y="2681"/>
                  <a:pt x="3895" y="2367"/>
                  <a:pt x="4052" y="2149"/>
                </a:cubicBezTo>
                <a:lnTo>
                  <a:pt x="4523" y="1494"/>
                </a:lnTo>
                <a:lnTo>
                  <a:pt x="3869" y="1965"/>
                </a:lnTo>
                <a:cubicBezTo>
                  <a:pt x="3804" y="2012"/>
                  <a:pt x="3731" y="2033"/>
                  <a:pt x="3660" y="2033"/>
                </a:cubicBezTo>
                <a:cubicBezTo>
                  <a:pt x="3492" y="2033"/>
                  <a:pt x="3332" y="1914"/>
                  <a:pt x="3301" y="1729"/>
                </a:cubicBezTo>
                <a:lnTo>
                  <a:pt x="301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25"/>
          <p:cNvSpPr/>
          <p:nvPr/>
        </p:nvSpPr>
        <p:spPr>
          <a:xfrm>
            <a:off x="3673736" y="67424"/>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25"/>
          <p:cNvSpPr/>
          <p:nvPr/>
        </p:nvSpPr>
        <p:spPr>
          <a:xfrm>
            <a:off x="8775470" y="2841979"/>
            <a:ext cx="368525" cy="368525"/>
          </a:xfrm>
          <a:custGeom>
            <a:rect b="b" l="l" r="r" t="t"/>
            <a:pathLst>
              <a:path extrusionOk="0" h="4891" w="4891">
                <a:moveTo>
                  <a:pt x="2445" y="1"/>
                </a:moveTo>
                <a:lnTo>
                  <a:pt x="2218" y="1406"/>
                </a:lnTo>
                <a:cubicBezTo>
                  <a:pt x="2194" y="1559"/>
                  <a:pt x="2063" y="1656"/>
                  <a:pt x="1927" y="1656"/>
                </a:cubicBezTo>
                <a:cubicBezTo>
                  <a:pt x="1868" y="1656"/>
                  <a:pt x="1808" y="1638"/>
                  <a:pt x="1756" y="1599"/>
                </a:cubicBezTo>
                <a:lnTo>
                  <a:pt x="1223" y="1214"/>
                </a:lnTo>
                <a:lnTo>
                  <a:pt x="1223" y="1214"/>
                </a:lnTo>
                <a:lnTo>
                  <a:pt x="1607" y="1747"/>
                </a:lnTo>
                <a:cubicBezTo>
                  <a:pt x="1729" y="1922"/>
                  <a:pt x="1625" y="2175"/>
                  <a:pt x="1415" y="2210"/>
                </a:cubicBezTo>
                <a:lnTo>
                  <a:pt x="1" y="2445"/>
                </a:lnTo>
                <a:lnTo>
                  <a:pt x="1415" y="2672"/>
                </a:lnTo>
                <a:cubicBezTo>
                  <a:pt x="1625" y="2707"/>
                  <a:pt x="1729" y="2961"/>
                  <a:pt x="1607" y="3135"/>
                </a:cubicBezTo>
                <a:lnTo>
                  <a:pt x="1223" y="3668"/>
                </a:lnTo>
                <a:lnTo>
                  <a:pt x="1756" y="3292"/>
                </a:lnTo>
                <a:cubicBezTo>
                  <a:pt x="1808" y="3253"/>
                  <a:pt x="1868" y="3235"/>
                  <a:pt x="1927" y="3235"/>
                </a:cubicBezTo>
                <a:cubicBezTo>
                  <a:pt x="2063" y="3235"/>
                  <a:pt x="2194" y="3332"/>
                  <a:pt x="2218" y="3485"/>
                </a:cubicBezTo>
                <a:lnTo>
                  <a:pt x="2445" y="4890"/>
                </a:lnTo>
                <a:lnTo>
                  <a:pt x="2681" y="3485"/>
                </a:lnTo>
                <a:cubicBezTo>
                  <a:pt x="2706" y="3332"/>
                  <a:pt x="2836" y="3235"/>
                  <a:pt x="2973" y="3235"/>
                </a:cubicBezTo>
                <a:cubicBezTo>
                  <a:pt x="3032" y="3235"/>
                  <a:pt x="3091" y="3253"/>
                  <a:pt x="3144" y="3292"/>
                </a:cubicBezTo>
                <a:lnTo>
                  <a:pt x="3677" y="3668"/>
                </a:lnTo>
                <a:lnTo>
                  <a:pt x="3292" y="3135"/>
                </a:lnTo>
                <a:cubicBezTo>
                  <a:pt x="3170" y="2961"/>
                  <a:pt x="3275" y="2707"/>
                  <a:pt x="3484" y="2672"/>
                </a:cubicBezTo>
                <a:lnTo>
                  <a:pt x="4890" y="2445"/>
                </a:lnTo>
                <a:lnTo>
                  <a:pt x="3484" y="2210"/>
                </a:lnTo>
                <a:cubicBezTo>
                  <a:pt x="3275" y="2175"/>
                  <a:pt x="3170" y="1922"/>
                  <a:pt x="3292" y="1747"/>
                </a:cubicBezTo>
                <a:lnTo>
                  <a:pt x="3677" y="1214"/>
                </a:lnTo>
                <a:lnTo>
                  <a:pt x="3677" y="1214"/>
                </a:lnTo>
                <a:lnTo>
                  <a:pt x="3144" y="1599"/>
                </a:lnTo>
                <a:cubicBezTo>
                  <a:pt x="3091" y="1638"/>
                  <a:pt x="3032" y="1656"/>
                  <a:pt x="2973" y="1656"/>
                </a:cubicBezTo>
                <a:cubicBezTo>
                  <a:pt x="2836" y="1656"/>
                  <a:pt x="2706" y="1559"/>
                  <a:pt x="2681" y="1406"/>
                </a:cubicBezTo>
                <a:lnTo>
                  <a:pt x="24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25"/>
          <p:cNvSpPr/>
          <p:nvPr/>
        </p:nvSpPr>
        <p:spPr>
          <a:xfrm>
            <a:off x="-92514" y="111174"/>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25"/>
          <p:cNvSpPr/>
          <p:nvPr/>
        </p:nvSpPr>
        <p:spPr>
          <a:xfrm>
            <a:off x="6853776" y="22234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25"/>
          <p:cNvSpPr/>
          <p:nvPr/>
        </p:nvSpPr>
        <p:spPr>
          <a:xfrm>
            <a:off x="6615711" y="4687999"/>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25"/>
          <p:cNvSpPr/>
          <p:nvPr/>
        </p:nvSpPr>
        <p:spPr>
          <a:xfrm>
            <a:off x="1190441" y="4818279"/>
            <a:ext cx="387600" cy="387600"/>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25"/>
          <p:cNvSpPr/>
          <p:nvPr/>
        </p:nvSpPr>
        <p:spPr>
          <a:xfrm>
            <a:off x="4014589" y="483516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bg>
      <p:bgPr>
        <a:blipFill>
          <a:blip r:embed="rId2">
            <a:alphaModFix/>
          </a:blip>
          <a:stretch>
            <a:fillRect/>
          </a:stretch>
        </a:blipFill>
      </p:bgPr>
    </p:bg>
    <p:spTree>
      <p:nvGrpSpPr>
        <p:cNvPr id="833" name="Shape 833"/>
        <p:cNvGrpSpPr/>
        <p:nvPr/>
      </p:nvGrpSpPr>
      <p:grpSpPr>
        <a:xfrm>
          <a:off x="0" y="0"/>
          <a:ext cx="0" cy="0"/>
          <a:chOff x="0" y="0"/>
          <a:chExt cx="0" cy="0"/>
        </a:xfrm>
      </p:grpSpPr>
      <p:sp>
        <p:nvSpPr>
          <p:cNvPr id="834" name="Google Shape;834;p26"/>
          <p:cNvSpPr/>
          <p:nvPr/>
        </p:nvSpPr>
        <p:spPr>
          <a:xfrm rot="-5400000">
            <a:off x="-1314975" y="3263099"/>
            <a:ext cx="3274865" cy="779472"/>
          </a:xfrm>
          <a:custGeom>
            <a:rect b="b" l="l" r="r" t="t"/>
            <a:pathLst>
              <a:path extrusionOk="0" h="20779" w="87289">
                <a:moveTo>
                  <a:pt x="1" y="0"/>
                </a:moveTo>
                <a:lnTo>
                  <a:pt x="1" y="20779"/>
                </a:lnTo>
                <a:cubicBezTo>
                  <a:pt x="1392" y="17028"/>
                  <a:pt x="6615" y="14295"/>
                  <a:pt x="13490" y="14295"/>
                </a:cubicBezTo>
                <a:cubicBezTo>
                  <a:pt x="17548" y="14295"/>
                  <a:pt x="22180" y="15247"/>
                  <a:pt x="26940" y="17502"/>
                </a:cubicBezTo>
                <a:cubicBezTo>
                  <a:pt x="29598" y="18781"/>
                  <a:pt x="32067" y="19328"/>
                  <a:pt x="34443" y="19328"/>
                </a:cubicBezTo>
                <a:cubicBezTo>
                  <a:pt x="48563" y="19328"/>
                  <a:pt x="59411" y="0"/>
                  <a:pt x="872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26"/>
          <p:cNvSpPr txBox="1"/>
          <p:nvPr>
            <p:ph idx="1" type="subTitle"/>
          </p:nvPr>
        </p:nvSpPr>
        <p:spPr>
          <a:xfrm>
            <a:off x="1440600" y="1303225"/>
            <a:ext cx="2767200" cy="402600"/>
          </a:xfrm>
          <a:prstGeom prst="rect">
            <a:avLst/>
          </a:prstGeom>
          <a:noFill/>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2500">
                <a:solidFill>
                  <a:schemeClr val="dk1"/>
                </a:solidFill>
                <a:latin typeface="Chonburi"/>
                <a:ea typeface="Chonburi"/>
                <a:cs typeface="Chonburi"/>
                <a:sym typeface="Chonburi"/>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836" name="Google Shape;836;p26"/>
          <p:cNvSpPr txBox="1"/>
          <p:nvPr>
            <p:ph idx="2" type="subTitle"/>
          </p:nvPr>
        </p:nvSpPr>
        <p:spPr>
          <a:xfrm>
            <a:off x="1440602" y="1705702"/>
            <a:ext cx="2767200" cy="1142400"/>
          </a:xfrm>
          <a:prstGeom prst="rect">
            <a:avLst/>
          </a:prstGeom>
          <a:noFill/>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37" name="Google Shape;837;p26"/>
          <p:cNvSpPr txBox="1"/>
          <p:nvPr>
            <p:ph idx="3" type="subTitle"/>
          </p:nvPr>
        </p:nvSpPr>
        <p:spPr>
          <a:xfrm>
            <a:off x="4936200" y="1705702"/>
            <a:ext cx="2767200" cy="1142400"/>
          </a:xfrm>
          <a:prstGeom prst="rect">
            <a:avLst/>
          </a:prstGeom>
          <a:noFill/>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38" name="Google Shape;838;p26"/>
          <p:cNvSpPr txBox="1"/>
          <p:nvPr>
            <p:ph idx="4" type="subTitle"/>
          </p:nvPr>
        </p:nvSpPr>
        <p:spPr>
          <a:xfrm>
            <a:off x="1440602" y="3474327"/>
            <a:ext cx="2767200" cy="1142400"/>
          </a:xfrm>
          <a:prstGeom prst="rect">
            <a:avLst/>
          </a:prstGeom>
          <a:noFill/>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39" name="Google Shape;839;p26"/>
          <p:cNvSpPr txBox="1"/>
          <p:nvPr>
            <p:ph idx="5" type="subTitle"/>
          </p:nvPr>
        </p:nvSpPr>
        <p:spPr>
          <a:xfrm>
            <a:off x="4936200" y="3474327"/>
            <a:ext cx="2767200" cy="1142400"/>
          </a:xfrm>
          <a:prstGeom prst="rect">
            <a:avLst/>
          </a:prstGeom>
          <a:noFill/>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40" name="Google Shape;840;p2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41" name="Google Shape;841;p26"/>
          <p:cNvSpPr txBox="1"/>
          <p:nvPr>
            <p:ph idx="6" type="subTitle"/>
          </p:nvPr>
        </p:nvSpPr>
        <p:spPr>
          <a:xfrm>
            <a:off x="1440600" y="2989522"/>
            <a:ext cx="2767200" cy="484800"/>
          </a:xfrm>
          <a:prstGeom prst="rect">
            <a:avLst/>
          </a:prstGeom>
          <a:noFill/>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2500">
                <a:solidFill>
                  <a:schemeClr val="dk1"/>
                </a:solidFill>
                <a:latin typeface="Chonburi"/>
                <a:ea typeface="Chonburi"/>
                <a:cs typeface="Chonburi"/>
                <a:sym typeface="Chonburi"/>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842" name="Google Shape;842;p26"/>
          <p:cNvSpPr txBox="1"/>
          <p:nvPr>
            <p:ph idx="7" type="subTitle"/>
          </p:nvPr>
        </p:nvSpPr>
        <p:spPr>
          <a:xfrm>
            <a:off x="4936200" y="1303225"/>
            <a:ext cx="2767200" cy="402600"/>
          </a:xfrm>
          <a:prstGeom prst="rect">
            <a:avLst/>
          </a:prstGeom>
          <a:noFill/>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2500">
                <a:solidFill>
                  <a:schemeClr val="dk1"/>
                </a:solidFill>
                <a:latin typeface="Chonburi"/>
                <a:ea typeface="Chonburi"/>
                <a:cs typeface="Chonburi"/>
                <a:sym typeface="Chonburi"/>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843" name="Google Shape;843;p26"/>
          <p:cNvSpPr txBox="1"/>
          <p:nvPr>
            <p:ph idx="8" type="subTitle"/>
          </p:nvPr>
        </p:nvSpPr>
        <p:spPr>
          <a:xfrm>
            <a:off x="4936200" y="2989522"/>
            <a:ext cx="2767200" cy="484800"/>
          </a:xfrm>
          <a:prstGeom prst="rect">
            <a:avLst/>
          </a:prstGeom>
          <a:noFill/>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2500">
                <a:solidFill>
                  <a:schemeClr val="dk1"/>
                </a:solidFill>
                <a:latin typeface="Chonburi"/>
                <a:ea typeface="Chonburi"/>
                <a:cs typeface="Chonburi"/>
                <a:sym typeface="Chonburi"/>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844" name="Google Shape;844;p26"/>
          <p:cNvSpPr/>
          <p:nvPr/>
        </p:nvSpPr>
        <p:spPr>
          <a:xfrm flipH="1">
            <a:off x="4405816" y="4758019"/>
            <a:ext cx="332358" cy="280745"/>
          </a:xfrm>
          <a:custGeom>
            <a:rect b="b" l="l" r="r" t="t"/>
            <a:pathLst>
              <a:path extrusionOk="0" h="3726" w="4411">
                <a:moveTo>
                  <a:pt x="1192" y="1"/>
                </a:moveTo>
                <a:cubicBezTo>
                  <a:pt x="868" y="1"/>
                  <a:pt x="545" y="160"/>
                  <a:pt x="332" y="477"/>
                </a:cubicBezTo>
                <a:cubicBezTo>
                  <a:pt x="1" y="966"/>
                  <a:pt x="62" y="1656"/>
                  <a:pt x="481" y="2058"/>
                </a:cubicBezTo>
                <a:lnTo>
                  <a:pt x="2201" y="3725"/>
                </a:lnTo>
                <a:lnTo>
                  <a:pt x="3930" y="2058"/>
                </a:lnTo>
                <a:cubicBezTo>
                  <a:pt x="4349" y="1656"/>
                  <a:pt x="4410" y="966"/>
                  <a:pt x="4078" y="477"/>
                </a:cubicBezTo>
                <a:cubicBezTo>
                  <a:pt x="3866" y="160"/>
                  <a:pt x="3543" y="1"/>
                  <a:pt x="3219" y="1"/>
                </a:cubicBezTo>
                <a:cubicBezTo>
                  <a:pt x="2918" y="1"/>
                  <a:pt x="2616" y="138"/>
                  <a:pt x="2402" y="416"/>
                </a:cubicBezTo>
                <a:lnTo>
                  <a:pt x="2201" y="669"/>
                </a:lnTo>
                <a:lnTo>
                  <a:pt x="2009" y="416"/>
                </a:lnTo>
                <a:cubicBezTo>
                  <a:pt x="1794" y="138"/>
                  <a:pt x="1493" y="1"/>
                  <a:pt x="11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26"/>
          <p:cNvSpPr/>
          <p:nvPr/>
        </p:nvSpPr>
        <p:spPr>
          <a:xfrm flipH="1">
            <a:off x="1501806" y="-164657"/>
            <a:ext cx="454044" cy="453366"/>
          </a:xfrm>
          <a:custGeom>
            <a:rect b="b" l="l" r="r" t="t"/>
            <a:pathLst>
              <a:path extrusionOk="0" h="6017" w="6026">
                <a:moveTo>
                  <a:pt x="1502" y="1494"/>
                </a:moveTo>
                <a:lnTo>
                  <a:pt x="1502" y="1494"/>
                </a:lnTo>
                <a:lnTo>
                  <a:pt x="1502" y="1494"/>
                </a:lnTo>
                <a:close/>
                <a:moveTo>
                  <a:pt x="3013" y="1"/>
                </a:moveTo>
                <a:lnTo>
                  <a:pt x="2725" y="1729"/>
                </a:lnTo>
                <a:cubicBezTo>
                  <a:pt x="2694" y="1914"/>
                  <a:pt x="2534" y="2033"/>
                  <a:pt x="2365" y="2033"/>
                </a:cubicBezTo>
                <a:cubicBezTo>
                  <a:pt x="2294" y="2033"/>
                  <a:pt x="2222" y="2012"/>
                  <a:pt x="2157" y="1965"/>
                </a:cubicBezTo>
                <a:lnTo>
                  <a:pt x="1502" y="1494"/>
                </a:lnTo>
                <a:lnTo>
                  <a:pt x="1974" y="2149"/>
                </a:lnTo>
                <a:cubicBezTo>
                  <a:pt x="2131" y="2367"/>
                  <a:pt x="2000" y="2681"/>
                  <a:pt x="1738" y="2725"/>
                </a:cubicBezTo>
                <a:lnTo>
                  <a:pt x="0" y="3004"/>
                </a:lnTo>
                <a:lnTo>
                  <a:pt x="1738" y="3292"/>
                </a:lnTo>
                <a:cubicBezTo>
                  <a:pt x="2000" y="3336"/>
                  <a:pt x="2131" y="3642"/>
                  <a:pt x="1974" y="3860"/>
                </a:cubicBezTo>
                <a:lnTo>
                  <a:pt x="1502" y="4515"/>
                </a:lnTo>
                <a:lnTo>
                  <a:pt x="2157" y="4052"/>
                </a:lnTo>
                <a:cubicBezTo>
                  <a:pt x="2223" y="4004"/>
                  <a:pt x="2297" y="3983"/>
                  <a:pt x="2370" y="3983"/>
                </a:cubicBezTo>
                <a:cubicBezTo>
                  <a:pt x="2537" y="3983"/>
                  <a:pt x="2694" y="4099"/>
                  <a:pt x="2725" y="4288"/>
                </a:cubicBezTo>
                <a:lnTo>
                  <a:pt x="3013" y="6017"/>
                </a:lnTo>
                <a:lnTo>
                  <a:pt x="3301" y="4288"/>
                </a:lnTo>
                <a:cubicBezTo>
                  <a:pt x="3331" y="4099"/>
                  <a:pt x="3489" y="3983"/>
                  <a:pt x="3656" y="3983"/>
                </a:cubicBezTo>
                <a:cubicBezTo>
                  <a:pt x="3728" y="3983"/>
                  <a:pt x="3803" y="4004"/>
                  <a:pt x="3869" y="4052"/>
                </a:cubicBezTo>
                <a:lnTo>
                  <a:pt x="4523" y="4515"/>
                </a:lnTo>
                <a:lnTo>
                  <a:pt x="4052" y="3860"/>
                </a:lnTo>
                <a:cubicBezTo>
                  <a:pt x="3895" y="3642"/>
                  <a:pt x="4026" y="3336"/>
                  <a:pt x="4288" y="3292"/>
                </a:cubicBezTo>
                <a:lnTo>
                  <a:pt x="6025" y="3004"/>
                </a:lnTo>
                <a:lnTo>
                  <a:pt x="4288" y="2725"/>
                </a:lnTo>
                <a:cubicBezTo>
                  <a:pt x="4026" y="2681"/>
                  <a:pt x="3895" y="2367"/>
                  <a:pt x="4052" y="2149"/>
                </a:cubicBezTo>
                <a:lnTo>
                  <a:pt x="4523" y="1494"/>
                </a:lnTo>
                <a:lnTo>
                  <a:pt x="3869" y="1965"/>
                </a:lnTo>
                <a:cubicBezTo>
                  <a:pt x="3804" y="2012"/>
                  <a:pt x="3731" y="2033"/>
                  <a:pt x="3660" y="2033"/>
                </a:cubicBezTo>
                <a:cubicBezTo>
                  <a:pt x="3492" y="2033"/>
                  <a:pt x="3332" y="1914"/>
                  <a:pt x="3301" y="1729"/>
                </a:cubicBezTo>
                <a:lnTo>
                  <a:pt x="301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26"/>
          <p:cNvSpPr/>
          <p:nvPr/>
        </p:nvSpPr>
        <p:spPr>
          <a:xfrm flipH="1">
            <a:off x="7017691" y="111174"/>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26"/>
          <p:cNvSpPr/>
          <p:nvPr/>
        </p:nvSpPr>
        <p:spPr>
          <a:xfrm flipH="1">
            <a:off x="8605233" y="2082354"/>
            <a:ext cx="368525" cy="368525"/>
          </a:xfrm>
          <a:custGeom>
            <a:rect b="b" l="l" r="r" t="t"/>
            <a:pathLst>
              <a:path extrusionOk="0" h="4891" w="4891">
                <a:moveTo>
                  <a:pt x="2445" y="1"/>
                </a:moveTo>
                <a:lnTo>
                  <a:pt x="2218" y="1406"/>
                </a:lnTo>
                <a:cubicBezTo>
                  <a:pt x="2194" y="1559"/>
                  <a:pt x="2063" y="1656"/>
                  <a:pt x="1927" y="1656"/>
                </a:cubicBezTo>
                <a:cubicBezTo>
                  <a:pt x="1868" y="1656"/>
                  <a:pt x="1808" y="1638"/>
                  <a:pt x="1756" y="1599"/>
                </a:cubicBezTo>
                <a:lnTo>
                  <a:pt x="1223" y="1214"/>
                </a:lnTo>
                <a:lnTo>
                  <a:pt x="1223" y="1214"/>
                </a:lnTo>
                <a:lnTo>
                  <a:pt x="1607" y="1747"/>
                </a:lnTo>
                <a:cubicBezTo>
                  <a:pt x="1729" y="1922"/>
                  <a:pt x="1625" y="2175"/>
                  <a:pt x="1415" y="2210"/>
                </a:cubicBezTo>
                <a:lnTo>
                  <a:pt x="1" y="2445"/>
                </a:lnTo>
                <a:lnTo>
                  <a:pt x="1415" y="2672"/>
                </a:lnTo>
                <a:cubicBezTo>
                  <a:pt x="1625" y="2707"/>
                  <a:pt x="1729" y="2961"/>
                  <a:pt x="1607" y="3135"/>
                </a:cubicBezTo>
                <a:lnTo>
                  <a:pt x="1223" y="3668"/>
                </a:lnTo>
                <a:lnTo>
                  <a:pt x="1756" y="3292"/>
                </a:lnTo>
                <a:cubicBezTo>
                  <a:pt x="1808" y="3253"/>
                  <a:pt x="1868" y="3235"/>
                  <a:pt x="1927" y="3235"/>
                </a:cubicBezTo>
                <a:cubicBezTo>
                  <a:pt x="2063" y="3235"/>
                  <a:pt x="2194" y="3332"/>
                  <a:pt x="2218" y="3485"/>
                </a:cubicBezTo>
                <a:lnTo>
                  <a:pt x="2445" y="4890"/>
                </a:lnTo>
                <a:lnTo>
                  <a:pt x="2681" y="3485"/>
                </a:lnTo>
                <a:cubicBezTo>
                  <a:pt x="2706" y="3332"/>
                  <a:pt x="2836" y="3235"/>
                  <a:pt x="2973" y="3235"/>
                </a:cubicBezTo>
                <a:cubicBezTo>
                  <a:pt x="3032" y="3235"/>
                  <a:pt x="3091" y="3253"/>
                  <a:pt x="3144" y="3292"/>
                </a:cubicBezTo>
                <a:lnTo>
                  <a:pt x="3677" y="3668"/>
                </a:lnTo>
                <a:lnTo>
                  <a:pt x="3292" y="3135"/>
                </a:lnTo>
                <a:cubicBezTo>
                  <a:pt x="3170" y="2961"/>
                  <a:pt x="3275" y="2707"/>
                  <a:pt x="3484" y="2672"/>
                </a:cubicBezTo>
                <a:lnTo>
                  <a:pt x="4890" y="2445"/>
                </a:lnTo>
                <a:lnTo>
                  <a:pt x="3484" y="2210"/>
                </a:lnTo>
                <a:cubicBezTo>
                  <a:pt x="3275" y="2175"/>
                  <a:pt x="3170" y="1922"/>
                  <a:pt x="3292" y="1747"/>
                </a:cubicBezTo>
                <a:lnTo>
                  <a:pt x="3677" y="1214"/>
                </a:lnTo>
                <a:lnTo>
                  <a:pt x="3677" y="1214"/>
                </a:lnTo>
                <a:lnTo>
                  <a:pt x="3144" y="1599"/>
                </a:lnTo>
                <a:cubicBezTo>
                  <a:pt x="3091" y="1638"/>
                  <a:pt x="3032" y="1656"/>
                  <a:pt x="2973" y="1656"/>
                </a:cubicBezTo>
                <a:cubicBezTo>
                  <a:pt x="2836" y="1656"/>
                  <a:pt x="2706" y="1559"/>
                  <a:pt x="2681" y="1406"/>
                </a:cubicBezTo>
                <a:lnTo>
                  <a:pt x="24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26"/>
          <p:cNvSpPr/>
          <p:nvPr/>
        </p:nvSpPr>
        <p:spPr>
          <a:xfrm flipH="1">
            <a:off x="8428904" y="222349"/>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26"/>
          <p:cNvSpPr/>
          <p:nvPr/>
        </p:nvSpPr>
        <p:spPr>
          <a:xfrm flipH="1">
            <a:off x="4590493" y="22234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26"/>
          <p:cNvSpPr/>
          <p:nvPr/>
        </p:nvSpPr>
        <p:spPr>
          <a:xfrm flipH="1">
            <a:off x="813304" y="4468149"/>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26"/>
          <p:cNvSpPr/>
          <p:nvPr/>
        </p:nvSpPr>
        <p:spPr>
          <a:xfrm flipH="1">
            <a:off x="240180" y="3570555"/>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26"/>
          <p:cNvSpPr/>
          <p:nvPr/>
        </p:nvSpPr>
        <p:spPr>
          <a:xfrm flipH="1">
            <a:off x="288068" y="2184330"/>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26"/>
          <p:cNvSpPr/>
          <p:nvPr/>
        </p:nvSpPr>
        <p:spPr>
          <a:xfrm flipH="1">
            <a:off x="6968662" y="4758029"/>
            <a:ext cx="387600" cy="387600"/>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bg>
      <p:bgPr>
        <a:blipFill>
          <a:blip r:embed="rId2">
            <a:alphaModFix/>
          </a:blip>
          <a:stretch>
            <a:fillRect/>
          </a:stretch>
        </a:blipFill>
      </p:bgPr>
    </p:bg>
    <p:spTree>
      <p:nvGrpSpPr>
        <p:cNvPr id="854" name="Shape 854"/>
        <p:cNvGrpSpPr/>
        <p:nvPr/>
      </p:nvGrpSpPr>
      <p:grpSpPr>
        <a:xfrm>
          <a:off x="0" y="0"/>
          <a:ext cx="0" cy="0"/>
          <a:chOff x="0" y="0"/>
          <a:chExt cx="0" cy="0"/>
        </a:xfrm>
      </p:grpSpPr>
      <p:sp>
        <p:nvSpPr>
          <p:cNvPr id="855" name="Google Shape;855;p27"/>
          <p:cNvSpPr/>
          <p:nvPr/>
        </p:nvSpPr>
        <p:spPr>
          <a:xfrm flipH="1" rot="-5400000">
            <a:off x="-1247700" y="1238099"/>
            <a:ext cx="3274865" cy="779472"/>
          </a:xfrm>
          <a:custGeom>
            <a:rect b="b" l="l" r="r" t="t"/>
            <a:pathLst>
              <a:path extrusionOk="0" h="20779" w="87289">
                <a:moveTo>
                  <a:pt x="1" y="0"/>
                </a:moveTo>
                <a:lnTo>
                  <a:pt x="1" y="20779"/>
                </a:lnTo>
                <a:cubicBezTo>
                  <a:pt x="1392" y="17028"/>
                  <a:pt x="6615" y="14295"/>
                  <a:pt x="13490" y="14295"/>
                </a:cubicBezTo>
                <a:cubicBezTo>
                  <a:pt x="17548" y="14295"/>
                  <a:pt x="22180" y="15247"/>
                  <a:pt x="26940" y="17502"/>
                </a:cubicBezTo>
                <a:cubicBezTo>
                  <a:pt x="29598" y="18781"/>
                  <a:pt x="32067" y="19328"/>
                  <a:pt x="34443" y="19328"/>
                </a:cubicBezTo>
                <a:cubicBezTo>
                  <a:pt x="48563" y="19328"/>
                  <a:pt x="59411" y="0"/>
                  <a:pt x="872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2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57" name="Google Shape;857;p27"/>
          <p:cNvSpPr txBox="1"/>
          <p:nvPr>
            <p:ph idx="1" type="subTitle"/>
          </p:nvPr>
        </p:nvSpPr>
        <p:spPr>
          <a:xfrm>
            <a:off x="717550" y="2165899"/>
            <a:ext cx="2336400" cy="5727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58" name="Google Shape;858;p27"/>
          <p:cNvSpPr txBox="1"/>
          <p:nvPr>
            <p:ph idx="2" type="subTitle"/>
          </p:nvPr>
        </p:nvSpPr>
        <p:spPr>
          <a:xfrm>
            <a:off x="3403800" y="2165899"/>
            <a:ext cx="2336400" cy="5727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59" name="Google Shape;859;p27"/>
          <p:cNvSpPr txBox="1"/>
          <p:nvPr>
            <p:ph idx="3" type="subTitle"/>
          </p:nvPr>
        </p:nvSpPr>
        <p:spPr>
          <a:xfrm>
            <a:off x="6090050" y="2165899"/>
            <a:ext cx="2336400" cy="5727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60" name="Google Shape;860;p27"/>
          <p:cNvSpPr txBox="1"/>
          <p:nvPr>
            <p:ph idx="4" type="subTitle"/>
          </p:nvPr>
        </p:nvSpPr>
        <p:spPr>
          <a:xfrm>
            <a:off x="717550" y="3470099"/>
            <a:ext cx="2336400" cy="5727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61" name="Google Shape;861;p27"/>
          <p:cNvSpPr txBox="1"/>
          <p:nvPr>
            <p:ph idx="5" type="subTitle"/>
          </p:nvPr>
        </p:nvSpPr>
        <p:spPr>
          <a:xfrm>
            <a:off x="3403800" y="3470099"/>
            <a:ext cx="2336400" cy="5727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62" name="Google Shape;862;p27"/>
          <p:cNvSpPr txBox="1"/>
          <p:nvPr>
            <p:ph idx="6" type="subTitle"/>
          </p:nvPr>
        </p:nvSpPr>
        <p:spPr>
          <a:xfrm>
            <a:off x="6090050" y="3470099"/>
            <a:ext cx="2336400" cy="5727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63" name="Google Shape;863;p27"/>
          <p:cNvSpPr txBox="1"/>
          <p:nvPr>
            <p:ph idx="7" type="subTitle"/>
          </p:nvPr>
        </p:nvSpPr>
        <p:spPr>
          <a:xfrm>
            <a:off x="717550" y="1768450"/>
            <a:ext cx="2336400" cy="399900"/>
          </a:xfrm>
          <a:prstGeom prst="rect">
            <a:avLst/>
          </a:pr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2500">
                <a:solidFill>
                  <a:schemeClr val="lt1"/>
                </a:solidFill>
                <a:latin typeface="Chonburi"/>
                <a:ea typeface="Chonburi"/>
                <a:cs typeface="Chonburi"/>
                <a:sym typeface="Chonburi"/>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864" name="Google Shape;864;p27"/>
          <p:cNvSpPr txBox="1"/>
          <p:nvPr>
            <p:ph idx="8" type="subTitle"/>
          </p:nvPr>
        </p:nvSpPr>
        <p:spPr>
          <a:xfrm>
            <a:off x="3403800" y="1768450"/>
            <a:ext cx="2336400" cy="399900"/>
          </a:xfrm>
          <a:prstGeom prst="rect">
            <a:avLst/>
          </a:pr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2500">
                <a:solidFill>
                  <a:schemeClr val="lt1"/>
                </a:solidFill>
                <a:latin typeface="Chonburi"/>
                <a:ea typeface="Chonburi"/>
                <a:cs typeface="Chonburi"/>
                <a:sym typeface="Chonburi"/>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865" name="Google Shape;865;p27"/>
          <p:cNvSpPr txBox="1"/>
          <p:nvPr>
            <p:ph idx="9" type="subTitle"/>
          </p:nvPr>
        </p:nvSpPr>
        <p:spPr>
          <a:xfrm>
            <a:off x="6090050" y="1768450"/>
            <a:ext cx="2336400" cy="399900"/>
          </a:xfrm>
          <a:prstGeom prst="rect">
            <a:avLst/>
          </a:pr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2500">
                <a:solidFill>
                  <a:schemeClr val="lt1"/>
                </a:solidFill>
                <a:latin typeface="Chonburi"/>
                <a:ea typeface="Chonburi"/>
                <a:cs typeface="Chonburi"/>
                <a:sym typeface="Chonburi"/>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866" name="Google Shape;866;p27"/>
          <p:cNvSpPr txBox="1"/>
          <p:nvPr>
            <p:ph idx="13" type="subTitle"/>
          </p:nvPr>
        </p:nvSpPr>
        <p:spPr>
          <a:xfrm>
            <a:off x="717550" y="3068200"/>
            <a:ext cx="2336400" cy="399900"/>
          </a:xfrm>
          <a:prstGeom prst="rect">
            <a:avLst/>
          </a:pr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2500">
                <a:solidFill>
                  <a:schemeClr val="lt1"/>
                </a:solidFill>
                <a:latin typeface="Chonburi"/>
                <a:ea typeface="Chonburi"/>
                <a:cs typeface="Chonburi"/>
                <a:sym typeface="Chonburi"/>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867" name="Google Shape;867;p27"/>
          <p:cNvSpPr txBox="1"/>
          <p:nvPr>
            <p:ph idx="14" type="subTitle"/>
          </p:nvPr>
        </p:nvSpPr>
        <p:spPr>
          <a:xfrm>
            <a:off x="3403800" y="3068200"/>
            <a:ext cx="2336400" cy="399900"/>
          </a:xfrm>
          <a:prstGeom prst="rect">
            <a:avLst/>
          </a:pr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2500">
                <a:solidFill>
                  <a:schemeClr val="lt1"/>
                </a:solidFill>
                <a:latin typeface="Chonburi"/>
                <a:ea typeface="Chonburi"/>
                <a:cs typeface="Chonburi"/>
                <a:sym typeface="Chonburi"/>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868" name="Google Shape;868;p27"/>
          <p:cNvSpPr txBox="1"/>
          <p:nvPr>
            <p:ph idx="15" type="subTitle"/>
          </p:nvPr>
        </p:nvSpPr>
        <p:spPr>
          <a:xfrm>
            <a:off x="6090050" y="3068200"/>
            <a:ext cx="2336400" cy="399900"/>
          </a:xfrm>
          <a:prstGeom prst="rect">
            <a:avLst/>
          </a:pr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2500">
                <a:solidFill>
                  <a:schemeClr val="lt1"/>
                </a:solidFill>
                <a:latin typeface="Chonburi"/>
                <a:ea typeface="Chonburi"/>
                <a:cs typeface="Chonburi"/>
                <a:sym typeface="Chonburi"/>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869" name="Google Shape;869;p27"/>
          <p:cNvSpPr/>
          <p:nvPr/>
        </p:nvSpPr>
        <p:spPr>
          <a:xfrm flipH="1">
            <a:off x="6617637" y="4662779"/>
            <a:ext cx="387600" cy="387600"/>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27"/>
          <p:cNvSpPr/>
          <p:nvPr/>
        </p:nvSpPr>
        <p:spPr>
          <a:xfrm flipH="1">
            <a:off x="2727830" y="477429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27"/>
          <p:cNvSpPr/>
          <p:nvPr/>
        </p:nvSpPr>
        <p:spPr>
          <a:xfrm flipH="1">
            <a:off x="2791656" y="-231007"/>
            <a:ext cx="454044" cy="453366"/>
          </a:xfrm>
          <a:custGeom>
            <a:rect b="b" l="l" r="r" t="t"/>
            <a:pathLst>
              <a:path extrusionOk="0" h="6017" w="6026">
                <a:moveTo>
                  <a:pt x="1502" y="1494"/>
                </a:moveTo>
                <a:lnTo>
                  <a:pt x="1502" y="1494"/>
                </a:lnTo>
                <a:lnTo>
                  <a:pt x="1502" y="1494"/>
                </a:lnTo>
                <a:close/>
                <a:moveTo>
                  <a:pt x="3013" y="1"/>
                </a:moveTo>
                <a:lnTo>
                  <a:pt x="2725" y="1729"/>
                </a:lnTo>
                <a:cubicBezTo>
                  <a:pt x="2694" y="1914"/>
                  <a:pt x="2534" y="2033"/>
                  <a:pt x="2365" y="2033"/>
                </a:cubicBezTo>
                <a:cubicBezTo>
                  <a:pt x="2294" y="2033"/>
                  <a:pt x="2222" y="2012"/>
                  <a:pt x="2157" y="1965"/>
                </a:cubicBezTo>
                <a:lnTo>
                  <a:pt x="1502" y="1494"/>
                </a:lnTo>
                <a:lnTo>
                  <a:pt x="1974" y="2149"/>
                </a:lnTo>
                <a:cubicBezTo>
                  <a:pt x="2131" y="2367"/>
                  <a:pt x="2000" y="2681"/>
                  <a:pt x="1738" y="2725"/>
                </a:cubicBezTo>
                <a:lnTo>
                  <a:pt x="0" y="3004"/>
                </a:lnTo>
                <a:lnTo>
                  <a:pt x="1738" y="3292"/>
                </a:lnTo>
                <a:cubicBezTo>
                  <a:pt x="2000" y="3336"/>
                  <a:pt x="2131" y="3642"/>
                  <a:pt x="1974" y="3860"/>
                </a:cubicBezTo>
                <a:lnTo>
                  <a:pt x="1502" y="4515"/>
                </a:lnTo>
                <a:lnTo>
                  <a:pt x="2157" y="4052"/>
                </a:lnTo>
                <a:cubicBezTo>
                  <a:pt x="2223" y="4004"/>
                  <a:pt x="2297" y="3983"/>
                  <a:pt x="2370" y="3983"/>
                </a:cubicBezTo>
                <a:cubicBezTo>
                  <a:pt x="2537" y="3983"/>
                  <a:pt x="2694" y="4099"/>
                  <a:pt x="2725" y="4288"/>
                </a:cubicBezTo>
                <a:lnTo>
                  <a:pt x="3013" y="6017"/>
                </a:lnTo>
                <a:lnTo>
                  <a:pt x="3301" y="4288"/>
                </a:lnTo>
                <a:cubicBezTo>
                  <a:pt x="3331" y="4099"/>
                  <a:pt x="3489" y="3983"/>
                  <a:pt x="3656" y="3983"/>
                </a:cubicBezTo>
                <a:cubicBezTo>
                  <a:pt x="3728" y="3983"/>
                  <a:pt x="3803" y="4004"/>
                  <a:pt x="3869" y="4052"/>
                </a:cubicBezTo>
                <a:lnTo>
                  <a:pt x="4523" y="4515"/>
                </a:lnTo>
                <a:lnTo>
                  <a:pt x="4052" y="3860"/>
                </a:lnTo>
                <a:cubicBezTo>
                  <a:pt x="3895" y="3642"/>
                  <a:pt x="4026" y="3336"/>
                  <a:pt x="4288" y="3292"/>
                </a:cubicBezTo>
                <a:lnTo>
                  <a:pt x="6025" y="3004"/>
                </a:lnTo>
                <a:lnTo>
                  <a:pt x="4288" y="2725"/>
                </a:lnTo>
                <a:cubicBezTo>
                  <a:pt x="4026" y="2681"/>
                  <a:pt x="3895" y="2367"/>
                  <a:pt x="4052" y="2149"/>
                </a:cubicBezTo>
                <a:lnTo>
                  <a:pt x="4523" y="1494"/>
                </a:lnTo>
                <a:lnTo>
                  <a:pt x="3869" y="1965"/>
                </a:lnTo>
                <a:cubicBezTo>
                  <a:pt x="3804" y="2012"/>
                  <a:pt x="3731" y="2033"/>
                  <a:pt x="3660" y="2033"/>
                </a:cubicBezTo>
                <a:cubicBezTo>
                  <a:pt x="3492" y="2033"/>
                  <a:pt x="3332" y="1914"/>
                  <a:pt x="3301" y="1729"/>
                </a:cubicBezTo>
                <a:lnTo>
                  <a:pt x="301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27"/>
          <p:cNvSpPr/>
          <p:nvPr/>
        </p:nvSpPr>
        <p:spPr>
          <a:xfrm flipH="1">
            <a:off x="288068" y="2574030"/>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27"/>
          <p:cNvSpPr/>
          <p:nvPr/>
        </p:nvSpPr>
        <p:spPr>
          <a:xfrm flipH="1">
            <a:off x="8605233" y="2082354"/>
            <a:ext cx="368525" cy="368525"/>
          </a:xfrm>
          <a:custGeom>
            <a:rect b="b" l="l" r="r" t="t"/>
            <a:pathLst>
              <a:path extrusionOk="0" h="4891" w="4891">
                <a:moveTo>
                  <a:pt x="2445" y="1"/>
                </a:moveTo>
                <a:lnTo>
                  <a:pt x="2218" y="1406"/>
                </a:lnTo>
                <a:cubicBezTo>
                  <a:pt x="2194" y="1559"/>
                  <a:pt x="2063" y="1656"/>
                  <a:pt x="1927" y="1656"/>
                </a:cubicBezTo>
                <a:cubicBezTo>
                  <a:pt x="1868" y="1656"/>
                  <a:pt x="1808" y="1638"/>
                  <a:pt x="1756" y="1599"/>
                </a:cubicBezTo>
                <a:lnTo>
                  <a:pt x="1223" y="1214"/>
                </a:lnTo>
                <a:lnTo>
                  <a:pt x="1223" y="1214"/>
                </a:lnTo>
                <a:lnTo>
                  <a:pt x="1607" y="1747"/>
                </a:lnTo>
                <a:cubicBezTo>
                  <a:pt x="1729" y="1922"/>
                  <a:pt x="1625" y="2175"/>
                  <a:pt x="1415" y="2210"/>
                </a:cubicBezTo>
                <a:lnTo>
                  <a:pt x="1" y="2445"/>
                </a:lnTo>
                <a:lnTo>
                  <a:pt x="1415" y="2672"/>
                </a:lnTo>
                <a:cubicBezTo>
                  <a:pt x="1625" y="2707"/>
                  <a:pt x="1729" y="2961"/>
                  <a:pt x="1607" y="3135"/>
                </a:cubicBezTo>
                <a:lnTo>
                  <a:pt x="1223" y="3668"/>
                </a:lnTo>
                <a:lnTo>
                  <a:pt x="1756" y="3292"/>
                </a:lnTo>
                <a:cubicBezTo>
                  <a:pt x="1808" y="3253"/>
                  <a:pt x="1868" y="3235"/>
                  <a:pt x="1927" y="3235"/>
                </a:cubicBezTo>
                <a:cubicBezTo>
                  <a:pt x="2063" y="3235"/>
                  <a:pt x="2194" y="3332"/>
                  <a:pt x="2218" y="3485"/>
                </a:cubicBezTo>
                <a:lnTo>
                  <a:pt x="2445" y="4890"/>
                </a:lnTo>
                <a:lnTo>
                  <a:pt x="2681" y="3485"/>
                </a:lnTo>
                <a:cubicBezTo>
                  <a:pt x="2706" y="3332"/>
                  <a:pt x="2836" y="3235"/>
                  <a:pt x="2973" y="3235"/>
                </a:cubicBezTo>
                <a:cubicBezTo>
                  <a:pt x="3032" y="3235"/>
                  <a:pt x="3091" y="3253"/>
                  <a:pt x="3144" y="3292"/>
                </a:cubicBezTo>
                <a:lnTo>
                  <a:pt x="3677" y="3668"/>
                </a:lnTo>
                <a:lnTo>
                  <a:pt x="3292" y="3135"/>
                </a:lnTo>
                <a:cubicBezTo>
                  <a:pt x="3170" y="2961"/>
                  <a:pt x="3275" y="2707"/>
                  <a:pt x="3484" y="2672"/>
                </a:cubicBezTo>
                <a:lnTo>
                  <a:pt x="4890" y="2445"/>
                </a:lnTo>
                <a:lnTo>
                  <a:pt x="3484" y="2210"/>
                </a:lnTo>
                <a:cubicBezTo>
                  <a:pt x="3275" y="2175"/>
                  <a:pt x="3170" y="1922"/>
                  <a:pt x="3292" y="1747"/>
                </a:cubicBezTo>
                <a:lnTo>
                  <a:pt x="3677" y="1214"/>
                </a:lnTo>
                <a:lnTo>
                  <a:pt x="3677" y="1214"/>
                </a:lnTo>
                <a:lnTo>
                  <a:pt x="3144" y="1599"/>
                </a:lnTo>
                <a:cubicBezTo>
                  <a:pt x="3091" y="1638"/>
                  <a:pt x="3032" y="1656"/>
                  <a:pt x="2973" y="1656"/>
                </a:cubicBezTo>
                <a:cubicBezTo>
                  <a:pt x="2836" y="1656"/>
                  <a:pt x="2706" y="1559"/>
                  <a:pt x="2681" y="1406"/>
                </a:cubicBezTo>
                <a:lnTo>
                  <a:pt x="24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27"/>
          <p:cNvSpPr/>
          <p:nvPr/>
        </p:nvSpPr>
        <p:spPr>
          <a:xfrm flipH="1">
            <a:off x="8428904" y="222349"/>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27"/>
          <p:cNvSpPr/>
          <p:nvPr/>
        </p:nvSpPr>
        <p:spPr>
          <a:xfrm flipH="1">
            <a:off x="1646543" y="22234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27"/>
          <p:cNvSpPr/>
          <p:nvPr/>
        </p:nvSpPr>
        <p:spPr>
          <a:xfrm flipH="1">
            <a:off x="6453070" y="222350"/>
            <a:ext cx="164559" cy="164559"/>
          </a:xfrm>
          <a:custGeom>
            <a:rect b="b" l="l" r="r" t="t"/>
            <a:pathLst>
              <a:path extrusionOk="0" h="2184" w="2184">
                <a:moveTo>
                  <a:pt x="1092" y="1"/>
                </a:moveTo>
                <a:lnTo>
                  <a:pt x="996" y="586"/>
                </a:lnTo>
                <a:cubicBezTo>
                  <a:pt x="961" y="804"/>
                  <a:pt x="795" y="961"/>
                  <a:pt x="586" y="996"/>
                </a:cubicBezTo>
                <a:lnTo>
                  <a:pt x="1" y="1092"/>
                </a:lnTo>
                <a:lnTo>
                  <a:pt x="586" y="1188"/>
                </a:lnTo>
                <a:cubicBezTo>
                  <a:pt x="804" y="1223"/>
                  <a:pt x="961" y="1389"/>
                  <a:pt x="996" y="1599"/>
                </a:cubicBezTo>
                <a:lnTo>
                  <a:pt x="1092" y="2184"/>
                </a:lnTo>
                <a:lnTo>
                  <a:pt x="1188" y="1599"/>
                </a:lnTo>
                <a:cubicBezTo>
                  <a:pt x="1223" y="1389"/>
                  <a:pt x="1389" y="1223"/>
                  <a:pt x="1599" y="1188"/>
                </a:cubicBezTo>
                <a:lnTo>
                  <a:pt x="2184" y="1092"/>
                </a:lnTo>
                <a:lnTo>
                  <a:pt x="1599" y="996"/>
                </a:lnTo>
                <a:cubicBezTo>
                  <a:pt x="1389" y="961"/>
                  <a:pt x="1223" y="804"/>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27"/>
          <p:cNvSpPr/>
          <p:nvPr/>
        </p:nvSpPr>
        <p:spPr>
          <a:xfrm flipH="1">
            <a:off x="521304" y="4415049"/>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27"/>
          <p:cNvSpPr/>
          <p:nvPr/>
        </p:nvSpPr>
        <p:spPr>
          <a:xfrm flipH="1">
            <a:off x="145179" y="1017725"/>
            <a:ext cx="307447" cy="307002"/>
          </a:xfrm>
          <a:custGeom>
            <a:rect b="b" l="l" r="r" t="t"/>
            <a:pathLst>
              <a:path extrusionOk="0" h="6017" w="6026">
                <a:moveTo>
                  <a:pt x="1502" y="1494"/>
                </a:moveTo>
                <a:lnTo>
                  <a:pt x="1502" y="1494"/>
                </a:lnTo>
                <a:lnTo>
                  <a:pt x="1502" y="1494"/>
                </a:lnTo>
                <a:close/>
                <a:moveTo>
                  <a:pt x="3013" y="1"/>
                </a:moveTo>
                <a:lnTo>
                  <a:pt x="2725" y="1729"/>
                </a:lnTo>
                <a:cubicBezTo>
                  <a:pt x="2694" y="1914"/>
                  <a:pt x="2534" y="2033"/>
                  <a:pt x="2365" y="2033"/>
                </a:cubicBezTo>
                <a:cubicBezTo>
                  <a:pt x="2294" y="2033"/>
                  <a:pt x="2222" y="2012"/>
                  <a:pt x="2157" y="1965"/>
                </a:cubicBezTo>
                <a:lnTo>
                  <a:pt x="1502" y="1494"/>
                </a:lnTo>
                <a:lnTo>
                  <a:pt x="1974" y="2149"/>
                </a:lnTo>
                <a:cubicBezTo>
                  <a:pt x="2131" y="2367"/>
                  <a:pt x="2000" y="2681"/>
                  <a:pt x="1738" y="2725"/>
                </a:cubicBezTo>
                <a:lnTo>
                  <a:pt x="0" y="3004"/>
                </a:lnTo>
                <a:lnTo>
                  <a:pt x="1738" y="3292"/>
                </a:lnTo>
                <a:cubicBezTo>
                  <a:pt x="2000" y="3336"/>
                  <a:pt x="2131" y="3642"/>
                  <a:pt x="1974" y="3860"/>
                </a:cubicBezTo>
                <a:lnTo>
                  <a:pt x="1502" y="4515"/>
                </a:lnTo>
                <a:lnTo>
                  <a:pt x="2157" y="4052"/>
                </a:lnTo>
                <a:cubicBezTo>
                  <a:pt x="2223" y="4004"/>
                  <a:pt x="2297" y="3983"/>
                  <a:pt x="2370" y="3983"/>
                </a:cubicBezTo>
                <a:cubicBezTo>
                  <a:pt x="2537" y="3983"/>
                  <a:pt x="2694" y="4099"/>
                  <a:pt x="2725" y="4288"/>
                </a:cubicBezTo>
                <a:lnTo>
                  <a:pt x="3013" y="6017"/>
                </a:lnTo>
                <a:lnTo>
                  <a:pt x="3301" y="4288"/>
                </a:lnTo>
                <a:cubicBezTo>
                  <a:pt x="3331" y="4099"/>
                  <a:pt x="3489" y="3983"/>
                  <a:pt x="3656" y="3983"/>
                </a:cubicBezTo>
                <a:cubicBezTo>
                  <a:pt x="3728" y="3983"/>
                  <a:pt x="3803" y="4004"/>
                  <a:pt x="3869" y="4052"/>
                </a:cubicBezTo>
                <a:lnTo>
                  <a:pt x="4523" y="4515"/>
                </a:lnTo>
                <a:lnTo>
                  <a:pt x="4052" y="3860"/>
                </a:lnTo>
                <a:cubicBezTo>
                  <a:pt x="3895" y="3642"/>
                  <a:pt x="4026" y="3336"/>
                  <a:pt x="4288" y="3292"/>
                </a:cubicBezTo>
                <a:lnTo>
                  <a:pt x="6025" y="3004"/>
                </a:lnTo>
                <a:lnTo>
                  <a:pt x="4288" y="2725"/>
                </a:lnTo>
                <a:cubicBezTo>
                  <a:pt x="4026" y="2681"/>
                  <a:pt x="3895" y="2367"/>
                  <a:pt x="4052" y="2149"/>
                </a:cubicBezTo>
                <a:lnTo>
                  <a:pt x="4523" y="1494"/>
                </a:lnTo>
                <a:lnTo>
                  <a:pt x="3869" y="1965"/>
                </a:lnTo>
                <a:cubicBezTo>
                  <a:pt x="3804" y="2012"/>
                  <a:pt x="3731" y="2033"/>
                  <a:pt x="3660" y="2033"/>
                </a:cubicBezTo>
                <a:cubicBezTo>
                  <a:pt x="3492" y="2033"/>
                  <a:pt x="3332" y="1914"/>
                  <a:pt x="3301" y="1729"/>
                </a:cubicBezTo>
                <a:lnTo>
                  <a:pt x="301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bg>
      <p:bgPr>
        <a:blipFill>
          <a:blip r:embed="rId2">
            <a:alphaModFix/>
          </a:blip>
          <a:stretch>
            <a:fillRect/>
          </a:stretch>
        </a:blipFill>
      </p:bgPr>
    </p:bg>
    <p:spTree>
      <p:nvGrpSpPr>
        <p:cNvPr id="879" name="Shape 879"/>
        <p:cNvGrpSpPr/>
        <p:nvPr/>
      </p:nvGrpSpPr>
      <p:grpSpPr>
        <a:xfrm>
          <a:off x="0" y="0"/>
          <a:ext cx="0" cy="0"/>
          <a:chOff x="0" y="0"/>
          <a:chExt cx="0" cy="0"/>
        </a:xfrm>
      </p:grpSpPr>
      <p:sp>
        <p:nvSpPr>
          <p:cNvPr id="880" name="Google Shape;880;p28"/>
          <p:cNvSpPr txBox="1"/>
          <p:nvPr>
            <p:ph hasCustomPrompt="1" type="title"/>
          </p:nvPr>
        </p:nvSpPr>
        <p:spPr>
          <a:xfrm>
            <a:off x="1284000" y="540000"/>
            <a:ext cx="65760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62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881" name="Google Shape;881;p28"/>
          <p:cNvSpPr txBox="1"/>
          <p:nvPr>
            <p:ph idx="1" type="subTitle"/>
          </p:nvPr>
        </p:nvSpPr>
        <p:spPr>
          <a:xfrm>
            <a:off x="1284000" y="1322225"/>
            <a:ext cx="6576000" cy="44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6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882" name="Google Shape;882;p28"/>
          <p:cNvSpPr txBox="1"/>
          <p:nvPr>
            <p:ph hasCustomPrompt="1" idx="2" type="title"/>
          </p:nvPr>
        </p:nvSpPr>
        <p:spPr>
          <a:xfrm>
            <a:off x="1284000" y="1958031"/>
            <a:ext cx="65760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62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883" name="Google Shape;883;p28"/>
          <p:cNvSpPr txBox="1"/>
          <p:nvPr>
            <p:ph idx="3" type="subTitle"/>
          </p:nvPr>
        </p:nvSpPr>
        <p:spPr>
          <a:xfrm>
            <a:off x="1284000" y="2740256"/>
            <a:ext cx="6576000" cy="44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6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884" name="Google Shape;884;p28"/>
          <p:cNvSpPr txBox="1"/>
          <p:nvPr>
            <p:ph hasCustomPrompt="1" idx="4" type="title"/>
          </p:nvPr>
        </p:nvSpPr>
        <p:spPr>
          <a:xfrm>
            <a:off x="1284000" y="3376063"/>
            <a:ext cx="65760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62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885" name="Google Shape;885;p28"/>
          <p:cNvSpPr txBox="1"/>
          <p:nvPr>
            <p:ph idx="5" type="subTitle"/>
          </p:nvPr>
        </p:nvSpPr>
        <p:spPr>
          <a:xfrm>
            <a:off x="1284000" y="4158288"/>
            <a:ext cx="6576000" cy="44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6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886" name="Google Shape;886;p28"/>
          <p:cNvSpPr/>
          <p:nvPr/>
        </p:nvSpPr>
        <p:spPr>
          <a:xfrm flipH="1">
            <a:off x="7854900" y="3863524"/>
            <a:ext cx="997058" cy="971651"/>
          </a:xfrm>
          <a:custGeom>
            <a:rect b="b" l="l" r="r" t="t"/>
            <a:pathLst>
              <a:path extrusionOk="0" h="9140" w="9379">
                <a:moveTo>
                  <a:pt x="4061" y="1"/>
                </a:moveTo>
                <a:cubicBezTo>
                  <a:pt x="3441" y="158"/>
                  <a:pt x="2839" y="455"/>
                  <a:pt x="2306" y="882"/>
                </a:cubicBezTo>
                <a:cubicBezTo>
                  <a:pt x="306" y="2498"/>
                  <a:pt x="1" y="5423"/>
                  <a:pt x="1616" y="7414"/>
                </a:cubicBezTo>
                <a:cubicBezTo>
                  <a:pt x="2535" y="8551"/>
                  <a:pt x="3876" y="9140"/>
                  <a:pt x="5229" y="9140"/>
                </a:cubicBezTo>
                <a:cubicBezTo>
                  <a:pt x="6256" y="9140"/>
                  <a:pt x="7289" y="8800"/>
                  <a:pt x="8147" y="8104"/>
                </a:cubicBezTo>
                <a:cubicBezTo>
                  <a:pt x="8680" y="7676"/>
                  <a:pt x="9090" y="7152"/>
                  <a:pt x="9379" y="6575"/>
                </a:cubicBezTo>
                <a:lnTo>
                  <a:pt x="9379" y="6575"/>
                </a:lnTo>
                <a:cubicBezTo>
                  <a:pt x="8795" y="6849"/>
                  <a:pt x="8167" y="6983"/>
                  <a:pt x="7542" y="6983"/>
                </a:cubicBezTo>
                <a:cubicBezTo>
                  <a:pt x="6270" y="6983"/>
                  <a:pt x="5009" y="6427"/>
                  <a:pt x="4148" y="5362"/>
                </a:cubicBezTo>
                <a:cubicBezTo>
                  <a:pt x="2865" y="3773"/>
                  <a:pt x="2882" y="1555"/>
                  <a:pt x="40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28"/>
          <p:cNvSpPr/>
          <p:nvPr/>
        </p:nvSpPr>
        <p:spPr>
          <a:xfrm>
            <a:off x="4489734" y="483516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28"/>
          <p:cNvSpPr/>
          <p:nvPr/>
        </p:nvSpPr>
        <p:spPr>
          <a:xfrm>
            <a:off x="4615782" y="12524"/>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28"/>
          <p:cNvSpPr/>
          <p:nvPr/>
        </p:nvSpPr>
        <p:spPr>
          <a:xfrm>
            <a:off x="7219946" y="472821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28"/>
          <p:cNvSpPr/>
          <p:nvPr/>
        </p:nvSpPr>
        <p:spPr>
          <a:xfrm>
            <a:off x="7018721" y="17699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91" name="Google Shape;891;p28"/>
          <p:cNvGrpSpPr/>
          <p:nvPr/>
        </p:nvGrpSpPr>
        <p:grpSpPr>
          <a:xfrm flipH="1" rot="10800000">
            <a:off x="8214876" y="-171507"/>
            <a:ext cx="1378341" cy="1914961"/>
            <a:chOff x="229976" y="2315872"/>
            <a:chExt cx="1378341" cy="1914961"/>
          </a:xfrm>
        </p:grpSpPr>
        <p:grpSp>
          <p:nvGrpSpPr>
            <p:cNvPr id="892" name="Google Shape;892;p28"/>
            <p:cNvGrpSpPr/>
            <p:nvPr/>
          </p:nvGrpSpPr>
          <p:grpSpPr>
            <a:xfrm>
              <a:off x="229976" y="2315872"/>
              <a:ext cx="1378341" cy="1914961"/>
              <a:chOff x="229976" y="2315872"/>
              <a:chExt cx="1378341" cy="1914961"/>
            </a:xfrm>
          </p:grpSpPr>
          <p:grpSp>
            <p:nvGrpSpPr>
              <p:cNvPr id="893" name="Google Shape;893;p28"/>
              <p:cNvGrpSpPr/>
              <p:nvPr/>
            </p:nvGrpSpPr>
            <p:grpSpPr>
              <a:xfrm>
                <a:off x="229976" y="2315872"/>
                <a:ext cx="1378341" cy="1914961"/>
                <a:chOff x="229976" y="2315872"/>
                <a:chExt cx="1378341" cy="1914961"/>
              </a:xfrm>
            </p:grpSpPr>
            <p:sp>
              <p:nvSpPr>
                <p:cNvPr id="894" name="Google Shape;894;p28"/>
                <p:cNvSpPr/>
                <p:nvPr/>
              </p:nvSpPr>
              <p:spPr>
                <a:xfrm>
                  <a:off x="786575" y="2646501"/>
                  <a:ext cx="357298" cy="1584332"/>
                </a:xfrm>
                <a:custGeom>
                  <a:rect b="b" l="l" r="r" t="t"/>
                  <a:pathLst>
                    <a:path extrusionOk="0" h="21027" w="4742">
                      <a:moveTo>
                        <a:pt x="127" y="0"/>
                      </a:moveTo>
                      <a:cubicBezTo>
                        <a:pt x="108" y="0"/>
                        <a:pt x="89" y="6"/>
                        <a:pt x="70" y="19"/>
                      </a:cubicBezTo>
                      <a:cubicBezTo>
                        <a:pt x="18" y="45"/>
                        <a:pt x="0" y="115"/>
                        <a:pt x="26" y="167"/>
                      </a:cubicBezTo>
                      <a:cubicBezTo>
                        <a:pt x="44" y="185"/>
                        <a:pt x="1327" y="2359"/>
                        <a:pt x="2428" y="5991"/>
                      </a:cubicBezTo>
                      <a:cubicBezTo>
                        <a:pt x="3449" y="9335"/>
                        <a:pt x="4523" y="14635"/>
                        <a:pt x="3842" y="20913"/>
                      </a:cubicBezTo>
                      <a:cubicBezTo>
                        <a:pt x="3833" y="20974"/>
                        <a:pt x="3877" y="21027"/>
                        <a:pt x="3938" y="21027"/>
                      </a:cubicBezTo>
                      <a:lnTo>
                        <a:pt x="3947" y="21027"/>
                      </a:lnTo>
                      <a:cubicBezTo>
                        <a:pt x="4008" y="21027"/>
                        <a:pt x="4052" y="20992"/>
                        <a:pt x="4060" y="20931"/>
                      </a:cubicBezTo>
                      <a:cubicBezTo>
                        <a:pt x="4741" y="14627"/>
                        <a:pt x="3667" y="9283"/>
                        <a:pt x="2637" y="5912"/>
                      </a:cubicBezTo>
                      <a:cubicBezTo>
                        <a:pt x="1519" y="2263"/>
                        <a:pt x="227" y="80"/>
                        <a:pt x="218" y="54"/>
                      </a:cubicBezTo>
                      <a:cubicBezTo>
                        <a:pt x="196" y="20"/>
                        <a:pt x="162" y="0"/>
                        <a:pt x="1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28"/>
                <p:cNvSpPr/>
                <p:nvPr/>
              </p:nvSpPr>
              <p:spPr>
                <a:xfrm>
                  <a:off x="534534" y="3390568"/>
                  <a:ext cx="573168" cy="422549"/>
                </a:xfrm>
                <a:custGeom>
                  <a:rect b="b" l="l" r="r" t="t"/>
                  <a:pathLst>
                    <a:path extrusionOk="0" h="5608" w="7607">
                      <a:moveTo>
                        <a:pt x="108" y="0"/>
                      </a:moveTo>
                      <a:cubicBezTo>
                        <a:pt x="53" y="0"/>
                        <a:pt x="9" y="42"/>
                        <a:pt x="1" y="98"/>
                      </a:cubicBezTo>
                      <a:cubicBezTo>
                        <a:pt x="1" y="159"/>
                        <a:pt x="45" y="211"/>
                        <a:pt x="106" y="220"/>
                      </a:cubicBezTo>
                      <a:cubicBezTo>
                        <a:pt x="158" y="220"/>
                        <a:pt x="5362" y="814"/>
                        <a:pt x="7379" y="5546"/>
                      </a:cubicBezTo>
                      <a:cubicBezTo>
                        <a:pt x="7397" y="5581"/>
                        <a:pt x="7440" y="5607"/>
                        <a:pt x="7484" y="5607"/>
                      </a:cubicBezTo>
                      <a:cubicBezTo>
                        <a:pt x="7493" y="5607"/>
                        <a:pt x="7510" y="5607"/>
                        <a:pt x="7528" y="5599"/>
                      </a:cubicBezTo>
                      <a:cubicBezTo>
                        <a:pt x="7580" y="5581"/>
                        <a:pt x="7606" y="5511"/>
                        <a:pt x="7580" y="5459"/>
                      </a:cubicBezTo>
                      <a:cubicBezTo>
                        <a:pt x="5519" y="604"/>
                        <a:pt x="176" y="2"/>
                        <a:pt x="123" y="2"/>
                      </a:cubicBezTo>
                      <a:cubicBezTo>
                        <a:pt x="118" y="1"/>
                        <a:pt x="113"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28"/>
                <p:cNvSpPr/>
                <p:nvPr/>
              </p:nvSpPr>
              <p:spPr>
                <a:xfrm>
                  <a:off x="1043136" y="2906529"/>
                  <a:ext cx="565182" cy="551996"/>
                </a:xfrm>
                <a:custGeom>
                  <a:rect b="b" l="l" r="r" t="t"/>
                  <a:pathLst>
                    <a:path extrusionOk="0" h="7326" w="7501">
                      <a:moveTo>
                        <a:pt x="5849" y="0"/>
                      </a:moveTo>
                      <a:cubicBezTo>
                        <a:pt x="5463" y="0"/>
                        <a:pt x="5039" y="150"/>
                        <a:pt x="4576" y="479"/>
                      </a:cubicBezTo>
                      <a:cubicBezTo>
                        <a:pt x="4358" y="637"/>
                        <a:pt x="4096" y="724"/>
                        <a:pt x="3825" y="733"/>
                      </a:cubicBezTo>
                      <a:cubicBezTo>
                        <a:pt x="3004" y="759"/>
                        <a:pt x="2410" y="1126"/>
                        <a:pt x="2009" y="1833"/>
                      </a:cubicBezTo>
                      <a:cubicBezTo>
                        <a:pt x="1878" y="2069"/>
                        <a:pt x="1677" y="2269"/>
                        <a:pt x="1424" y="2383"/>
                      </a:cubicBezTo>
                      <a:cubicBezTo>
                        <a:pt x="786" y="2654"/>
                        <a:pt x="324" y="3404"/>
                        <a:pt x="472" y="4260"/>
                      </a:cubicBezTo>
                      <a:cubicBezTo>
                        <a:pt x="516" y="4505"/>
                        <a:pt x="481" y="4749"/>
                        <a:pt x="376" y="4976"/>
                      </a:cubicBezTo>
                      <a:cubicBezTo>
                        <a:pt x="0" y="5841"/>
                        <a:pt x="830" y="6417"/>
                        <a:pt x="900" y="7316"/>
                      </a:cubicBezTo>
                      <a:cubicBezTo>
                        <a:pt x="964" y="7265"/>
                        <a:pt x="1066" y="7247"/>
                        <a:pt x="1193" y="7247"/>
                      </a:cubicBezTo>
                      <a:cubicBezTo>
                        <a:pt x="1463" y="7247"/>
                        <a:pt x="1847" y="7326"/>
                        <a:pt x="2222" y="7326"/>
                      </a:cubicBezTo>
                      <a:cubicBezTo>
                        <a:pt x="2539" y="7326"/>
                        <a:pt x="2850" y="7270"/>
                        <a:pt x="3083" y="7063"/>
                      </a:cubicBezTo>
                      <a:cubicBezTo>
                        <a:pt x="3275" y="6888"/>
                        <a:pt x="3519" y="6801"/>
                        <a:pt x="3781" y="6775"/>
                      </a:cubicBezTo>
                      <a:cubicBezTo>
                        <a:pt x="4340" y="6714"/>
                        <a:pt x="4916" y="6443"/>
                        <a:pt x="5152" y="5806"/>
                      </a:cubicBezTo>
                      <a:cubicBezTo>
                        <a:pt x="5239" y="5561"/>
                        <a:pt x="5379" y="5334"/>
                        <a:pt x="5571" y="5168"/>
                      </a:cubicBezTo>
                      <a:cubicBezTo>
                        <a:pt x="6121" y="4679"/>
                        <a:pt x="6296" y="4051"/>
                        <a:pt x="6348" y="3597"/>
                      </a:cubicBezTo>
                      <a:cubicBezTo>
                        <a:pt x="6383" y="3265"/>
                        <a:pt x="6540" y="2950"/>
                        <a:pt x="6776" y="2715"/>
                      </a:cubicBezTo>
                      <a:cubicBezTo>
                        <a:pt x="6916" y="2575"/>
                        <a:pt x="7056" y="2392"/>
                        <a:pt x="7169" y="2130"/>
                      </a:cubicBezTo>
                      <a:cubicBezTo>
                        <a:pt x="7475" y="1422"/>
                        <a:pt x="7501" y="401"/>
                        <a:pt x="7501" y="401"/>
                      </a:cubicBezTo>
                      <a:cubicBezTo>
                        <a:pt x="7501" y="401"/>
                        <a:pt x="7012" y="357"/>
                        <a:pt x="6409" y="113"/>
                      </a:cubicBezTo>
                      <a:cubicBezTo>
                        <a:pt x="6233" y="39"/>
                        <a:pt x="6046" y="0"/>
                        <a:pt x="58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28"/>
                <p:cNvSpPr/>
                <p:nvPr/>
              </p:nvSpPr>
              <p:spPr>
                <a:xfrm>
                  <a:off x="1068151" y="2948272"/>
                  <a:ext cx="512589" cy="614836"/>
                </a:xfrm>
                <a:custGeom>
                  <a:rect b="b" l="l" r="r" t="t"/>
                  <a:pathLst>
                    <a:path extrusionOk="0" h="8160" w="6803">
                      <a:moveTo>
                        <a:pt x="6671" y="1"/>
                      </a:moveTo>
                      <a:cubicBezTo>
                        <a:pt x="6653" y="1"/>
                        <a:pt x="6635" y="5"/>
                        <a:pt x="6619" y="13"/>
                      </a:cubicBezTo>
                      <a:cubicBezTo>
                        <a:pt x="3222" y="1907"/>
                        <a:pt x="542" y="5645"/>
                        <a:pt x="9" y="8028"/>
                      </a:cubicBezTo>
                      <a:cubicBezTo>
                        <a:pt x="0" y="8089"/>
                        <a:pt x="35" y="8142"/>
                        <a:pt x="96" y="8159"/>
                      </a:cubicBezTo>
                      <a:lnTo>
                        <a:pt x="114" y="8159"/>
                      </a:lnTo>
                      <a:cubicBezTo>
                        <a:pt x="166" y="8159"/>
                        <a:pt x="210" y="8124"/>
                        <a:pt x="219" y="8072"/>
                      </a:cubicBezTo>
                      <a:cubicBezTo>
                        <a:pt x="742" y="5741"/>
                        <a:pt x="3379" y="2065"/>
                        <a:pt x="6724" y="205"/>
                      </a:cubicBezTo>
                      <a:cubicBezTo>
                        <a:pt x="6776" y="179"/>
                        <a:pt x="6802" y="109"/>
                        <a:pt x="6767" y="56"/>
                      </a:cubicBezTo>
                      <a:cubicBezTo>
                        <a:pt x="6749" y="20"/>
                        <a:pt x="6710" y="1"/>
                        <a:pt x="66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28"/>
                <p:cNvSpPr/>
                <p:nvPr/>
              </p:nvSpPr>
              <p:spPr>
                <a:xfrm>
                  <a:off x="396421" y="3569822"/>
                  <a:ext cx="544160" cy="445228"/>
                </a:xfrm>
                <a:custGeom>
                  <a:rect b="b" l="l" r="r" t="t"/>
                  <a:pathLst>
                    <a:path extrusionOk="0" h="5909" w="7222">
                      <a:moveTo>
                        <a:pt x="5087" y="0"/>
                      </a:moveTo>
                      <a:cubicBezTo>
                        <a:pt x="4485" y="0"/>
                        <a:pt x="3986" y="204"/>
                        <a:pt x="3641" y="513"/>
                      </a:cubicBezTo>
                      <a:cubicBezTo>
                        <a:pt x="3484" y="652"/>
                        <a:pt x="3301" y="749"/>
                        <a:pt x="3091" y="783"/>
                      </a:cubicBezTo>
                      <a:cubicBezTo>
                        <a:pt x="2559" y="879"/>
                        <a:pt x="2052" y="1115"/>
                        <a:pt x="1703" y="1683"/>
                      </a:cubicBezTo>
                      <a:cubicBezTo>
                        <a:pt x="1598" y="1866"/>
                        <a:pt x="1432" y="2015"/>
                        <a:pt x="1240" y="2102"/>
                      </a:cubicBezTo>
                      <a:cubicBezTo>
                        <a:pt x="734" y="2346"/>
                        <a:pt x="472" y="2748"/>
                        <a:pt x="498" y="3403"/>
                      </a:cubicBezTo>
                      <a:cubicBezTo>
                        <a:pt x="507" y="3621"/>
                        <a:pt x="446" y="3822"/>
                        <a:pt x="332" y="4005"/>
                      </a:cubicBezTo>
                      <a:cubicBezTo>
                        <a:pt x="70" y="4407"/>
                        <a:pt x="0" y="5027"/>
                        <a:pt x="245" y="5909"/>
                      </a:cubicBezTo>
                      <a:cubicBezTo>
                        <a:pt x="777" y="5350"/>
                        <a:pt x="1633" y="5726"/>
                        <a:pt x="2279" y="5010"/>
                      </a:cubicBezTo>
                      <a:cubicBezTo>
                        <a:pt x="2480" y="4783"/>
                        <a:pt x="2760" y="4634"/>
                        <a:pt x="3065" y="4634"/>
                      </a:cubicBezTo>
                      <a:cubicBezTo>
                        <a:pt x="3537" y="4634"/>
                        <a:pt x="3964" y="4494"/>
                        <a:pt x="4453" y="4075"/>
                      </a:cubicBezTo>
                      <a:cubicBezTo>
                        <a:pt x="4637" y="3918"/>
                        <a:pt x="4864" y="3813"/>
                        <a:pt x="5108" y="3787"/>
                      </a:cubicBezTo>
                      <a:cubicBezTo>
                        <a:pt x="5798" y="3691"/>
                        <a:pt x="6095" y="3324"/>
                        <a:pt x="6226" y="3036"/>
                      </a:cubicBezTo>
                      <a:cubicBezTo>
                        <a:pt x="6322" y="2818"/>
                        <a:pt x="6470" y="2626"/>
                        <a:pt x="6663" y="2495"/>
                      </a:cubicBezTo>
                      <a:cubicBezTo>
                        <a:pt x="6802" y="2408"/>
                        <a:pt x="6951" y="2268"/>
                        <a:pt x="7038" y="2067"/>
                      </a:cubicBezTo>
                      <a:cubicBezTo>
                        <a:pt x="7221" y="1622"/>
                        <a:pt x="6942" y="932"/>
                        <a:pt x="7038" y="635"/>
                      </a:cubicBezTo>
                      <a:cubicBezTo>
                        <a:pt x="6323" y="184"/>
                        <a:pt x="5658" y="0"/>
                        <a:pt x="5087" y="0"/>
                      </a:cubicBezTo>
                      <a:close/>
                    </a:path>
                  </a:pathLst>
                </a:custGeom>
                <a:solidFill>
                  <a:srgbClr val="516B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28"/>
                <p:cNvSpPr/>
                <p:nvPr/>
              </p:nvSpPr>
              <p:spPr>
                <a:xfrm>
                  <a:off x="424676" y="3609380"/>
                  <a:ext cx="566538" cy="364908"/>
                </a:xfrm>
                <a:custGeom>
                  <a:rect b="b" l="l" r="r" t="t"/>
                  <a:pathLst>
                    <a:path extrusionOk="0" h="4843" w="7519">
                      <a:moveTo>
                        <a:pt x="6678" y="0"/>
                      </a:moveTo>
                      <a:cubicBezTo>
                        <a:pt x="4368" y="0"/>
                        <a:pt x="1228" y="2135"/>
                        <a:pt x="27" y="4685"/>
                      </a:cubicBezTo>
                      <a:cubicBezTo>
                        <a:pt x="1" y="4738"/>
                        <a:pt x="27" y="4808"/>
                        <a:pt x="79" y="4834"/>
                      </a:cubicBezTo>
                      <a:cubicBezTo>
                        <a:pt x="97" y="4843"/>
                        <a:pt x="114" y="4843"/>
                        <a:pt x="123" y="4843"/>
                      </a:cubicBezTo>
                      <a:cubicBezTo>
                        <a:pt x="167" y="4843"/>
                        <a:pt x="202" y="4816"/>
                        <a:pt x="228" y="4781"/>
                      </a:cubicBezTo>
                      <a:cubicBezTo>
                        <a:pt x="1396" y="2296"/>
                        <a:pt x="4423" y="219"/>
                        <a:pt x="6647" y="219"/>
                      </a:cubicBezTo>
                      <a:cubicBezTo>
                        <a:pt x="6900" y="219"/>
                        <a:pt x="7142" y="246"/>
                        <a:pt x="7370" y="302"/>
                      </a:cubicBezTo>
                      <a:cubicBezTo>
                        <a:pt x="7377" y="303"/>
                        <a:pt x="7383" y="303"/>
                        <a:pt x="7389" y="303"/>
                      </a:cubicBezTo>
                      <a:cubicBezTo>
                        <a:pt x="7442" y="303"/>
                        <a:pt x="7486" y="270"/>
                        <a:pt x="7501" y="215"/>
                      </a:cubicBezTo>
                      <a:cubicBezTo>
                        <a:pt x="7519" y="162"/>
                        <a:pt x="7484" y="101"/>
                        <a:pt x="7423" y="84"/>
                      </a:cubicBezTo>
                      <a:cubicBezTo>
                        <a:pt x="7188" y="27"/>
                        <a:pt x="6938" y="0"/>
                        <a:pt x="66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28"/>
                <p:cNvSpPr/>
                <p:nvPr/>
              </p:nvSpPr>
              <p:spPr>
                <a:xfrm>
                  <a:off x="268103" y="2892288"/>
                  <a:ext cx="731700" cy="485313"/>
                </a:xfrm>
                <a:custGeom>
                  <a:rect b="b" l="l" r="r" t="t"/>
                  <a:pathLst>
                    <a:path extrusionOk="0" h="6441" w="9711">
                      <a:moveTo>
                        <a:pt x="2417" y="1"/>
                      </a:moveTo>
                      <a:cubicBezTo>
                        <a:pt x="1956" y="1"/>
                        <a:pt x="1562" y="157"/>
                        <a:pt x="1302" y="258"/>
                      </a:cubicBezTo>
                      <a:cubicBezTo>
                        <a:pt x="656" y="502"/>
                        <a:pt x="1" y="712"/>
                        <a:pt x="1" y="712"/>
                      </a:cubicBezTo>
                      <a:cubicBezTo>
                        <a:pt x="1" y="712"/>
                        <a:pt x="420" y="983"/>
                        <a:pt x="673" y="1515"/>
                      </a:cubicBezTo>
                      <a:cubicBezTo>
                        <a:pt x="865" y="1926"/>
                        <a:pt x="1066" y="2423"/>
                        <a:pt x="1730" y="2659"/>
                      </a:cubicBezTo>
                      <a:cubicBezTo>
                        <a:pt x="2149" y="2808"/>
                        <a:pt x="2480" y="3139"/>
                        <a:pt x="2664" y="3550"/>
                      </a:cubicBezTo>
                      <a:cubicBezTo>
                        <a:pt x="3013" y="4292"/>
                        <a:pt x="3485" y="4737"/>
                        <a:pt x="4323" y="4860"/>
                      </a:cubicBezTo>
                      <a:cubicBezTo>
                        <a:pt x="4777" y="4921"/>
                        <a:pt x="5179" y="5165"/>
                        <a:pt x="5467" y="5523"/>
                      </a:cubicBezTo>
                      <a:cubicBezTo>
                        <a:pt x="6009" y="6198"/>
                        <a:pt x="6707" y="6440"/>
                        <a:pt x="7362" y="6440"/>
                      </a:cubicBezTo>
                      <a:cubicBezTo>
                        <a:pt x="7528" y="6440"/>
                        <a:pt x="7692" y="6425"/>
                        <a:pt x="7850" y="6396"/>
                      </a:cubicBezTo>
                      <a:cubicBezTo>
                        <a:pt x="8526" y="6277"/>
                        <a:pt x="8960" y="6159"/>
                        <a:pt x="9315" y="6159"/>
                      </a:cubicBezTo>
                      <a:cubicBezTo>
                        <a:pt x="9456" y="6159"/>
                        <a:pt x="9584" y="6177"/>
                        <a:pt x="9710" y="6222"/>
                      </a:cubicBezTo>
                      <a:cubicBezTo>
                        <a:pt x="9343" y="5087"/>
                        <a:pt x="9527" y="4039"/>
                        <a:pt x="8671" y="3305"/>
                      </a:cubicBezTo>
                      <a:cubicBezTo>
                        <a:pt x="8392" y="3061"/>
                        <a:pt x="8182" y="2755"/>
                        <a:pt x="8051" y="2406"/>
                      </a:cubicBezTo>
                      <a:cubicBezTo>
                        <a:pt x="7842" y="1803"/>
                        <a:pt x="7370" y="1480"/>
                        <a:pt x="6925" y="1384"/>
                      </a:cubicBezTo>
                      <a:cubicBezTo>
                        <a:pt x="6680" y="1332"/>
                        <a:pt x="6453" y="1218"/>
                        <a:pt x="6279" y="1035"/>
                      </a:cubicBezTo>
                      <a:cubicBezTo>
                        <a:pt x="5847" y="569"/>
                        <a:pt x="5344" y="402"/>
                        <a:pt x="4813" y="402"/>
                      </a:cubicBezTo>
                      <a:cubicBezTo>
                        <a:pt x="4677" y="402"/>
                        <a:pt x="4540" y="413"/>
                        <a:pt x="4401" y="433"/>
                      </a:cubicBezTo>
                      <a:cubicBezTo>
                        <a:pt x="4321" y="445"/>
                        <a:pt x="4239" y="451"/>
                        <a:pt x="4158" y="451"/>
                      </a:cubicBezTo>
                      <a:cubicBezTo>
                        <a:pt x="3886" y="451"/>
                        <a:pt x="3613" y="384"/>
                        <a:pt x="3371" y="249"/>
                      </a:cubicBezTo>
                      <a:cubicBezTo>
                        <a:pt x="3037" y="65"/>
                        <a:pt x="2713" y="1"/>
                        <a:pt x="24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28"/>
                <p:cNvSpPr/>
                <p:nvPr/>
              </p:nvSpPr>
              <p:spPr>
                <a:xfrm>
                  <a:off x="319415" y="2942546"/>
                  <a:ext cx="752722" cy="524494"/>
                </a:xfrm>
                <a:custGeom>
                  <a:rect b="b" l="l" r="r" t="t"/>
                  <a:pathLst>
                    <a:path extrusionOk="0" h="6961" w="9990">
                      <a:moveTo>
                        <a:pt x="125" y="0"/>
                      </a:moveTo>
                      <a:cubicBezTo>
                        <a:pt x="71" y="0"/>
                        <a:pt x="26" y="41"/>
                        <a:pt x="18" y="89"/>
                      </a:cubicBezTo>
                      <a:cubicBezTo>
                        <a:pt x="1" y="150"/>
                        <a:pt x="44" y="211"/>
                        <a:pt x="106" y="220"/>
                      </a:cubicBezTo>
                      <a:cubicBezTo>
                        <a:pt x="2699" y="709"/>
                        <a:pt x="7623" y="2944"/>
                        <a:pt x="9771" y="6899"/>
                      </a:cubicBezTo>
                      <a:cubicBezTo>
                        <a:pt x="9789" y="6934"/>
                        <a:pt x="9824" y="6952"/>
                        <a:pt x="9867" y="6952"/>
                      </a:cubicBezTo>
                      <a:lnTo>
                        <a:pt x="9867" y="6960"/>
                      </a:lnTo>
                      <a:cubicBezTo>
                        <a:pt x="9885" y="6960"/>
                        <a:pt x="9902" y="6952"/>
                        <a:pt x="9920" y="6943"/>
                      </a:cubicBezTo>
                      <a:cubicBezTo>
                        <a:pt x="9972" y="6917"/>
                        <a:pt x="9990" y="6847"/>
                        <a:pt x="9963" y="6795"/>
                      </a:cubicBezTo>
                      <a:cubicBezTo>
                        <a:pt x="7781" y="2778"/>
                        <a:pt x="2777" y="499"/>
                        <a:pt x="140" y="1"/>
                      </a:cubicBezTo>
                      <a:cubicBezTo>
                        <a:pt x="135" y="1"/>
                        <a:pt x="130" y="0"/>
                        <a:pt x="1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28"/>
                <p:cNvSpPr/>
                <p:nvPr/>
              </p:nvSpPr>
              <p:spPr>
                <a:xfrm>
                  <a:off x="833893" y="3664987"/>
                  <a:ext cx="8665" cy="107295"/>
                </a:xfrm>
                <a:custGeom>
                  <a:rect b="b" l="l" r="r" t="t"/>
                  <a:pathLst>
                    <a:path extrusionOk="0" h="1424" w="115">
                      <a:moveTo>
                        <a:pt x="53" y="1"/>
                      </a:moveTo>
                      <a:cubicBezTo>
                        <a:pt x="27" y="1"/>
                        <a:pt x="1" y="27"/>
                        <a:pt x="1" y="53"/>
                      </a:cubicBezTo>
                      <a:lnTo>
                        <a:pt x="1" y="1372"/>
                      </a:lnTo>
                      <a:cubicBezTo>
                        <a:pt x="1" y="1406"/>
                        <a:pt x="27" y="1424"/>
                        <a:pt x="53" y="1424"/>
                      </a:cubicBezTo>
                      <a:cubicBezTo>
                        <a:pt x="88" y="1424"/>
                        <a:pt x="114" y="1406"/>
                        <a:pt x="114" y="1372"/>
                      </a:cubicBezTo>
                      <a:lnTo>
                        <a:pt x="114" y="53"/>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28"/>
                <p:cNvSpPr/>
                <p:nvPr/>
              </p:nvSpPr>
              <p:spPr>
                <a:xfrm>
                  <a:off x="754325" y="3701154"/>
                  <a:ext cx="8590" cy="107973"/>
                </a:xfrm>
                <a:custGeom>
                  <a:rect b="b" l="l" r="r" t="t"/>
                  <a:pathLst>
                    <a:path extrusionOk="0" h="1433" w="114">
                      <a:moveTo>
                        <a:pt x="53" y="1"/>
                      </a:moveTo>
                      <a:cubicBezTo>
                        <a:pt x="27" y="1"/>
                        <a:pt x="0" y="27"/>
                        <a:pt x="0" y="62"/>
                      </a:cubicBezTo>
                      <a:lnTo>
                        <a:pt x="0" y="1381"/>
                      </a:lnTo>
                      <a:cubicBezTo>
                        <a:pt x="0" y="1407"/>
                        <a:pt x="27" y="1433"/>
                        <a:pt x="53" y="1433"/>
                      </a:cubicBezTo>
                      <a:cubicBezTo>
                        <a:pt x="88" y="1433"/>
                        <a:pt x="114" y="1407"/>
                        <a:pt x="114" y="1381"/>
                      </a:cubicBezTo>
                      <a:lnTo>
                        <a:pt x="114" y="62"/>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28"/>
                <p:cNvSpPr/>
                <p:nvPr/>
              </p:nvSpPr>
              <p:spPr>
                <a:xfrm>
                  <a:off x="674682" y="3747870"/>
                  <a:ext cx="8665" cy="98102"/>
                </a:xfrm>
                <a:custGeom>
                  <a:rect b="b" l="l" r="r" t="t"/>
                  <a:pathLst>
                    <a:path extrusionOk="0" h="1302" w="115">
                      <a:moveTo>
                        <a:pt x="62" y="1"/>
                      </a:moveTo>
                      <a:cubicBezTo>
                        <a:pt x="27" y="1"/>
                        <a:pt x="1" y="27"/>
                        <a:pt x="1" y="62"/>
                      </a:cubicBezTo>
                      <a:lnTo>
                        <a:pt x="1" y="1249"/>
                      </a:lnTo>
                      <a:cubicBezTo>
                        <a:pt x="1" y="1276"/>
                        <a:pt x="27" y="1302"/>
                        <a:pt x="62" y="1302"/>
                      </a:cubicBezTo>
                      <a:cubicBezTo>
                        <a:pt x="88" y="1302"/>
                        <a:pt x="114" y="1276"/>
                        <a:pt x="114" y="1249"/>
                      </a:cubicBezTo>
                      <a:lnTo>
                        <a:pt x="114" y="62"/>
                      </a:lnTo>
                      <a:cubicBezTo>
                        <a:pt x="114" y="27"/>
                        <a:pt x="88" y="1"/>
                        <a:pt x="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28"/>
                <p:cNvSpPr/>
                <p:nvPr/>
              </p:nvSpPr>
              <p:spPr>
                <a:xfrm>
                  <a:off x="595114" y="3804457"/>
                  <a:ext cx="8590" cy="78361"/>
                </a:xfrm>
                <a:custGeom>
                  <a:rect b="b" l="l" r="r" t="t"/>
                  <a:pathLst>
                    <a:path extrusionOk="0" h="1040" w="114">
                      <a:moveTo>
                        <a:pt x="61" y="1"/>
                      </a:moveTo>
                      <a:cubicBezTo>
                        <a:pt x="26" y="1"/>
                        <a:pt x="0" y="27"/>
                        <a:pt x="0" y="62"/>
                      </a:cubicBezTo>
                      <a:lnTo>
                        <a:pt x="0" y="979"/>
                      </a:lnTo>
                      <a:cubicBezTo>
                        <a:pt x="0" y="1014"/>
                        <a:pt x="26" y="1040"/>
                        <a:pt x="61" y="1040"/>
                      </a:cubicBezTo>
                      <a:cubicBezTo>
                        <a:pt x="88" y="1040"/>
                        <a:pt x="114" y="1014"/>
                        <a:pt x="114" y="979"/>
                      </a:cubicBezTo>
                      <a:lnTo>
                        <a:pt x="114" y="62"/>
                      </a:lnTo>
                      <a:cubicBezTo>
                        <a:pt x="114" y="27"/>
                        <a:pt x="88"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28"/>
                <p:cNvSpPr/>
                <p:nvPr/>
              </p:nvSpPr>
              <p:spPr>
                <a:xfrm>
                  <a:off x="516149" y="3883422"/>
                  <a:ext cx="7987" cy="52743"/>
                </a:xfrm>
                <a:custGeom>
                  <a:rect b="b" l="l" r="r" t="t"/>
                  <a:pathLst>
                    <a:path extrusionOk="0" h="700" w="106">
                      <a:moveTo>
                        <a:pt x="53" y="1"/>
                      </a:moveTo>
                      <a:cubicBezTo>
                        <a:pt x="18" y="1"/>
                        <a:pt x="0" y="27"/>
                        <a:pt x="0" y="53"/>
                      </a:cubicBezTo>
                      <a:lnTo>
                        <a:pt x="0" y="647"/>
                      </a:lnTo>
                      <a:cubicBezTo>
                        <a:pt x="0" y="682"/>
                        <a:pt x="18" y="699"/>
                        <a:pt x="53" y="699"/>
                      </a:cubicBezTo>
                      <a:cubicBezTo>
                        <a:pt x="79" y="699"/>
                        <a:pt x="105" y="682"/>
                        <a:pt x="105" y="647"/>
                      </a:cubicBezTo>
                      <a:lnTo>
                        <a:pt x="105" y="53"/>
                      </a:lnTo>
                      <a:cubicBezTo>
                        <a:pt x="105" y="27"/>
                        <a:pt x="79"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28"/>
                <p:cNvSpPr/>
                <p:nvPr/>
              </p:nvSpPr>
              <p:spPr>
                <a:xfrm>
                  <a:off x="614856" y="3641930"/>
                  <a:ext cx="48750" cy="34358"/>
                </a:xfrm>
                <a:custGeom>
                  <a:rect b="b" l="l" r="r" t="t"/>
                  <a:pathLst>
                    <a:path extrusionOk="0" h="456" w="647">
                      <a:moveTo>
                        <a:pt x="66" y="1"/>
                      </a:moveTo>
                      <a:cubicBezTo>
                        <a:pt x="48" y="1"/>
                        <a:pt x="29" y="10"/>
                        <a:pt x="18" y="27"/>
                      </a:cubicBezTo>
                      <a:cubicBezTo>
                        <a:pt x="0" y="53"/>
                        <a:pt x="9" y="80"/>
                        <a:pt x="35" y="97"/>
                      </a:cubicBezTo>
                      <a:lnTo>
                        <a:pt x="559" y="446"/>
                      </a:lnTo>
                      <a:cubicBezTo>
                        <a:pt x="568" y="455"/>
                        <a:pt x="577" y="455"/>
                        <a:pt x="585" y="455"/>
                      </a:cubicBezTo>
                      <a:cubicBezTo>
                        <a:pt x="603" y="455"/>
                        <a:pt x="620" y="446"/>
                        <a:pt x="638" y="429"/>
                      </a:cubicBezTo>
                      <a:cubicBezTo>
                        <a:pt x="646" y="411"/>
                        <a:pt x="646" y="377"/>
                        <a:pt x="620" y="359"/>
                      </a:cubicBezTo>
                      <a:lnTo>
                        <a:pt x="96" y="10"/>
                      </a:lnTo>
                      <a:cubicBezTo>
                        <a:pt x="87" y="4"/>
                        <a:pt x="77"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28"/>
                <p:cNvSpPr/>
                <p:nvPr/>
              </p:nvSpPr>
              <p:spPr>
                <a:xfrm>
                  <a:off x="543802" y="3698969"/>
                  <a:ext cx="40160" cy="28632"/>
                </a:xfrm>
                <a:custGeom>
                  <a:rect b="b" l="l" r="r" t="t"/>
                  <a:pathLst>
                    <a:path extrusionOk="0" h="380" w="533">
                      <a:moveTo>
                        <a:pt x="58" y="0"/>
                      </a:moveTo>
                      <a:cubicBezTo>
                        <a:pt x="42" y="0"/>
                        <a:pt x="27" y="7"/>
                        <a:pt x="18" y="21"/>
                      </a:cubicBezTo>
                      <a:cubicBezTo>
                        <a:pt x="0" y="47"/>
                        <a:pt x="9" y="82"/>
                        <a:pt x="35" y="100"/>
                      </a:cubicBezTo>
                      <a:lnTo>
                        <a:pt x="446" y="370"/>
                      </a:lnTo>
                      <a:cubicBezTo>
                        <a:pt x="454" y="379"/>
                        <a:pt x="463" y="379"/>
                        <a:pt x="472" y="379"/>
                      </a:cubicBezTo>
                      <a:cubicBezTo>
                        <a:pt x="489" y="379"/>
                        <a:pt x="507" y="370"/>
                        <a:pt x="515" y="353"/>
                      </a:cubicBezTo>
                      <a:cubicBezTo>
                        <a:pt x="533" y="327"/>
                        <a:pt x="533" y="301"/>
                        <a:pt x="507" y="283"/>
                      </a:cubicBezTo>
                      <a:lnTo>
                        <a:pt x="96" y="12"/>
                      </a:lnTo>
                      <a:cubicBezTo>
                        <a:pt x="84" y="5"/>
                        <a:pt x="71" y="0"/>
                        <a:pt x="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28"/>
                <p:cNvSpPr/>
                <p:nvPr/>
              </p:nvSpPr>
              <p:spPr>
                <a:xfrm>
                  <a:off x="468152" y="3762337"/>
                  <a:ext cx="38201" cy="27728"/>
                </a:xfrm>
                <a:custGeom>
                  <a:rect b="b" l="l" r="r" t="t"/>
                  <a:pathLst>
                    <a:path extrusionOk="0" h="368" w="507">
                      <a:moveTo>
                        <a:pt x="58" y="1"/>
                      </a:moveTo>
                      <a:cubicBezTo>
                        <a:pt x="40" y="1"/>
                        <a:pt x="23" y="10"/>
                        <a:pt x="18" y="27"/>
                      </a:cubicBezTo>
                      <a:cubicBezTo>
                        <a:pt x="0" y="53"/>
                        <a:pt x="0" y="88"/>
                        <a:pt x="26" y="106"/>
                      </a:cubicBezTo>
                      <a:lnTo>
                        <a:pt x="419" y="359"/>
                      </a:lnTo>
                      <a:cubicBezTo>
                        <a:pt x="428" y="368"/>
                        <a:pt x="437" y="368"/>
                        <a:pt x="445" y="368"/>
                      </a:cubicBezTo>
                      <a:cubicBezTo>
                        <a:pt x="463" y="368"/>
                        <a:pt x="480" y="359"/>
                        <a:pt x="489" y="341"/>
                      </a:cubicBezTo>
                      <a:cubicBezTo>
                        <a:pt x="507" y="315"/>
                        <a:pt x="498" y="280"/>
                        <a:pt x="472" y="272"/>
                      </a:cubicBezTo>
                      <a:lnTo>
                        <a:pt x="87" y="10"/>
                      </a:lnTo>
                      <a:cubicBezTo>
                        <a:pt x="78" y="4"/>
                        <a:pt x="68"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28"/>
                <p:cNvSpPr/>
                <p:nvPr/>
              </p:nvSpPr>
              <p:spPr>
                <a:xfrm>
                  <a:off x="576051" y="3161508"/>
                  <a:ext cx="154613" cy="47620"/>
                </a:xfrm>
                <a:custGeom>
                  <a:rect b="b" l="l" r="r" t="t"/>
                  <a:pathLst>
                    <a:path extrusionOk="0" h="632" w="2052">
                      <a:moveTo>
                        <a:pt x="1996" y="1"/>
                      </a:moveTo>
                      <a:cubicBezTo>
                        <a:pt x="1991" y="1"/>
                        <a:pt x="1987" y="2"/>
                        <a:pt x="1982" y="3"/>
                      </a:cubicBezTo>
                      <a:lnTo>
                        <a:pt x="44" y="518"/>
                      </a:lnTo>
                      <a:cubicBezTo>
                        <a:pt x="18" y="527"/>
                        <a:pt x="0" y="562"/>
                        <a:pt x="9" y="588"/>
                      </a:cubicBezTo>
                      <a:cubicBezTo>
                        <a:pt x="18" y="614"/>
                        <a:pt x="35" y="632"/>
                        <a:pt x="61" y="632"/>
                      </a:cubicBezTo>
                      <a:cubicBezTo>
                        <a:pt x="61" y="632"/>
                        <a:pt x="70" y="623"/>
                        <a:pt x="70" y="623"/>
                      </a:cubicBezTo>
                      <a:lnTo>
                        <a:pt x="2008" y="108"/>
                      </a:lnTo>
                      <a:cubicBezTo>
                        <a:pt x="2035" y="99"/>
                        <a:pt x="2052" y="73"/>
                        <a:pt x="2052" y="47"/>
                      </a:cubicBezTo>
                      <a:cubicBezTo>
                        <a:pt x="2045" y="18"/>
                        <a:pt x="2020" y="1"/>
                        <a:pt x="1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28"/>
                <p:cNvSpPr/>
                <p:nvPr/>
              </p:nvSpPr>
              <p:spPr>
                <a:xfrm>
                  <a:off x="508916" y="3107107"/>
                  <a:ext cx="135626" cy="42195"/>
                </a:xfrm>
                <a:custGeom>
                  <a:rect b="b" l="l" r="r" t="t"/>
                  <a:pathLst>
                    <a:path extrusionOk="0" h="560" w="1800">
                      <a:moveTo>
                        <a:pt x="1729" y="0"/>
                      </a:moveTo>
                      <a:lnTo>
                        <a:pt x="44" y="454"/>
                      </a:lnTo>
                      <a:cubicBezTo>
                        <a:pt x="18" y="463"/>
                        <a:pt x="0" y="489"/>
                        <a:pt x="9" y="524"/>
                      </a:cubicBezTo>
                      <a:cubicBezTo>
                        <a:pt x="18" y="542"/>
                        <a:pt x="35" y="559"/>
                        <a:pt x="62" y="559"/>
                      </a:cubicBezTo>
                      <a:lnTo>
                        <a:pt x="79" y="559"/>
                      </a:lnTo>
                      <a:lnTo>
                        <a:pt x="1755" y="105"/>
                      </a:lnTo>
                      <a:cubicBezTo>
                        <a:pt x="1782" y="105"/>
                        <a:pt x="1799" y="70"/>
                        <a:pt x="1790" y="44"/>
                      </a:cubicBezTo>
                      <a:cubicBezTo>
                        <a:pt x="1790" y="18"/>
                        <a:pt x="1755" y="0"/>
                        <a:pt x="1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28"/>
                <p:cNvSpPr/>
                <p:nvPr/>
              </p:nvSpPr>
              <p:spPr>
                <a:xfrm>
                  <a:off x="441780" y="3053007"/>
                  <a:ext cx="115884" cy="37071"/>
                </a:xfrm>
                <a:custGeom>
                  <a:rect b="b" l="l" r="r" t="t"/>
                  <a:pathLst>
                    <a:path extrusionOk="0" h="492" w="1538">
                      <a:moveTo>
                        <a:pt x="1476" y="0"/>
                      </a:moveTo>
                      <a:cubicBezTo>
                        <a:pt x="1471" y="0"/>
                        <a:pt x="1465" y="1"/>
                        <a:pt x="1459" y="2"/>
                      </a:cubicBezTo>
                      <a:lnTo>
                        <a:pt x="44" y="378"/>
                      </a:lnTo>
                      <a:cubicBezTo>
                        <a:pt x="18" y="386"/>
                        <a:pt x="1" y="421"/>
                        <a:pt x="10" y="448"/>
                      </a:cubicBezTo>
                      <a:cubicBezTo>
                        <a:pt x="18" y="474"/>
                        <a:pt x="36" y="491"/>
                        <a:pt x="62" y="491"/>
                      </a:cubicBezTo>
                      <a:cubicBezTo>
                        <a:pt x="62" y="491"/>
                        <a:pt x="71" y="483"/>
                        <a:pt x="71" y="483"/>
                      </a:cubicBezTo>
                      <a:lnTo>
                        <a:pt x="1485" y="107"/>
                      </a:lnTo>
                      <a:cubicBezTo>
                        <a:pt x="1520" y="98"/>
                        <a:pt x="1538" y="72"/>
                        <a:pt x="1529" y="46"/>
                      </a:cubicBezTo>
                      <a:cubicBezTo>
                        <a:pt x="1522" y="17"/>
                        <a:pt x="1502" y="0"/>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28"/>
                <p:cNvSpPr/>
                <p:nvPr/>
              </p:nvSpPr>
              <p:spPr>
                <a:xfrm>
                  <a:off x="374720" y="3005612"/>
                  <a:ext cx="69772" cy="24563"/>
                </a:xfrm>
                <a:custGeom>
                  <a:rect b="b" l="l" r="r" t="t"/>
                  <a:pathLst>
                    <a:path extrusionOk="0" h="326" w="926">
                      <a:moveTo>
                        <a:pt x="870" y="0"/>
                      </a:moveTo>
                      <a:cubicBezTo>
                        <a:pt x="865" y="0"/>
                        <a:pt x="861" y="1"/>
                        <a:pt x="856" y="3"/>
                      </a:cubicBezTo>
                      <a:lnTo>
                        <a:pt x="44" y="221"/>
                      </a:lnTo>
                      <a:cubicBezTo>
                        <a:pt x="18" y="230"/>
                        <a:pt x="0" y="256"/>
                        <a:pt x="9" y="282"/>
                      </a:cubicBezTo>
                      <a:cubicBezTo>
                        <a:pt x="9" y="308"/>
                        <a:pt x="35" y="326"/>
                        <a:pt x="61" y="326"/>
                      </a:cubicBezTo>
                      <a:lnTo>
                        <a:pt x="70" y="326"/>
                      </a:lnTo>
                      <a:lnTo>
                        <a:pt x="882" y="107"/>
                      </a:lnTo>
                      <a:cubicBezTo>
                        <a:pt x="908" y="99"/>
                        <a:pt x="926" y="72"/>
                        <a:pt x="926" y="38"/>
                      </a:cubicBezTo>
                      <a:cubicBezTo>
                        <a:pt x="919" y="16"/>
                        <a:pt x="894" y="0"/>
                        <a:pt x="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28"/>
                <p:cNvSpPr/>
                <p:nvPr/>
              </p:nvSpPr>
              <p:spPr>
                <a:xfrm>
                  <a:off x="229976" y="3133554"/>
                  <a:ext cx="517185" cy="504376"/>
                </a:xfrm>
                <a:custGeom>
                  <a:rect b="b" l="l" r="r" t="t"/>
                  <a:pathLst>
                    <a:path extrusionOk="0" h="6694" w="6864">
                      <a:moveTo>
                        <a:pt x="3099" y="1"/>
                      </a:moveTo>
                      <a:cubicBezTo>
                        <a:pt x="2901" y="1"/>
                        <a:pt x="2703" y="60"/>
                        <a:pt x="2532" y="182"/>
                      </a:cubicBezTo>
                      <a:cubicBezTo>
                        <a:pt x="2166" y="453"/>
                        <a:pt x="2043" y="933"/>
                        <a:pt x="2209" y="1352"/>
                      </a:cubicBezTo>
                      <a:cubicBezTo>
                        <a:pt x="2014" y="1128"/>
                        <a:pt x="1735" y="1002"/>
                        <a:pt x="1453" y="1002"/>
                      </a:cubicBezTo>
                      <a:cubicBezTo>
                        <a:pt x="1307" y="1002"/>
                        <a:pt x="1159" y="1036"/>
                        <a:pt x="1022" y="1107"/>
                      </a:cubicBezTo>
                      <a:cubicBezTo>
                        <a:pt x="620" y="1317"/>
                        <a:pt x="419" y="1771"/>
                        <a:pt x="524" y="2208"/>
                      </a:cubicBezTo>
                      <a:lnTo>
                        <a:pt x="542" y="2260"/>
                      </a:lnTo>
                      <a:cubicBezTo>
                        <a:pt x="603" y="2522"/>
                        <a:pt x="533" y="2801"/>
                        <a:pt x="358" y="3002"/>
                      </a:cubicBezTo>
                      <a:lnTo>
                        <a:pt x="323" y="3046"/>
                      </a:lnTo>
                      <a:cubicBezTo>
                        <a:pt x="26" y="3386"/>
                        <a:pt x="0" y="3884"/>
                        <a:pt x="271" y="4251"/>
                      </a:cubicBezTo>
                      <a:cubicBezTo>
                        <a:pt x="456" y="4510"/>
                        <a:pt x="754" y="4647"/>
                        <a:pt x="1057" y="4647"/>
                      </a:cubicBezTo>
                      <a:cubicBezTo>
                        <a:pt x="1184" y="4647"/>
                        <a:pt x="1311" y="4623"/>
                        <a:pt x="1432" y="4574"/>
                      </a:cubicBezTo>
                      <a:lnTo>
                        <a:pt x="1432" y="4574"/>
                      </a:lnTo>
                      <a:cubicBezTo>
                        <a:pt x="1100" y="4871"/>
                        <a:pt x="987" y="5351"/>
                        <a:pt x="1196" y="5753"/>
                      </a:cubicBezTo>
                      <a:cubicBezTo>
                        <a:pt x="1369" y="6091"/>
                        <a:pt x="1708" y="6287"/>
                        <a:pt x="2061" y="6287"/>
                      </a:cubicBezTo>
                      <a:cubicBezTo>
                        <a:pt x="2136" y="6287"/>
                        <a:pt x="2212" y="6278"/>
                        <a:pt x="2288" y="6259"/>
                      </a:cubicBezTo>
                      <a:lnTo>
                        <a:pt x="2340" y="6242"/>
                      </a:lnTo>
                      <a:cubicBezTo>
                        <a:pt x="2408" y="6226"/>
                        <a:pt x="2476" y="6219"/>
                        <a:pt x="2542" y="6219"/>
                      </a:cubicBezTo>
                      <a:cubicBezTo>
                        <a:pt x="2743" y="6219"/>
                        <a:pt x="2934" y="6287"/>
                        <a:pt x="3091" y="6425"/>
                      </a:cubicBezTo>
                      <a:lnTo>
                        <a:pt x="3135" y="6460"/>
                      </a:lnTo>
                      <a:cubicBezTo>
                        <a:pt x="3313" y="6614"/>
                        <a:pt x="3538" y="6693"/>
                        <a:pt x="3767" y="6693"/>
                      </a:cubicBezTo>
                      <a:cubicBezTo>
                        <a:pt x="3965" y="6693"/>
                        <a:pt x="4166" y="6634"/>
                        <a:pt x="4340" y="6512"/>
                      </a:cubicBezTo>
                      <a:cubicBezTo>
                        <a:pt x="4698" y="6250"/>
                        <a:pt x="4820" y="5761"/>
                        <a:pt x="4654" y="5342"/>
                      </a:cubicBezTo>
                      <a:lnTo>
                        <a:pt x="4654" y="5342"/>
                      </a:lnTo>
                      <a:cubicBezTo>
                        <a:pt x="4850" y="5566"/>
                        <a:pt x="5128" y="5692"/>
                        <a:pt x="5411" y="5692"/>
                      </a:cubicBezTo>
                      <a:cubicBezTo>
                        <a:pt x="5557" y="5692"/>
                        <a:pt x="5704" y="5658"/>
                        <a:pt x="5842" y="5587"/>
                      </a:cubicBezTo>
                      <a:cubicBezTo>
                        <a:pt x="6243" y="5377"/>
                        <a:pt x="6453" y="4923"/>
                        <a:pt x="6339" y="4487"/>
                      </a:cubicBezTo>
                      <a:lnTo>
                        <a:pt x="6331" y="4434"/>
                      </a:lnTo>
                      <a:cubicBezTo>
                        <a:pt x="6261" y="4172"/>
                        <a:pt x="6331" y="3893"/>
                        <a:pt x="6505" y="3692"/>
                      </a:cubicBezTo>
                      <a:lnTo>
                        <a:pt x="6540" y="3648"/>
                      </a:lnTo>
                      <a:cubicBezTo>
                        <a:pt x="6837" y="3308"/>
                        <a:pt x="6863" y="2810"/>
                        <a:pt x="6593" y="2443"/>
                      </a:cubicBezTo>
                      <a:cubicBezTo>
                        <a:pt x="6407" y="2184"/>
                        <a:pt x="6113" y="2051"/>
                        <a:pt x="5809" y="2051"/>
                      </a:cubicBezTo>
                      <a:cubicBezTo>
                        <a:pt x="5682" y="2051"/>
                        <a:pt x="5554" y="2074"/>
                        <a:pt x="5431" y="2120"/>
                      </a:cubicBezTo>
                      <a:cubicBezTo>
                        <a:pt x="5763" y="1832"/>
                        <a:pt x="5877" y="1343"/>
                        <a:pt x="5676" y="942"/>
                      </a:cubicBezTo>
                      <a:cubicBezTo>
                        <a:pt x="5503" y="604"/>
                        <a:pt x="5165" y="408"/>
                        <a:pt x="4807" y="408"/>
                      </a:cubicBezTo>
                      <a:cubicBezTo>
                        <a:pt x="4730" y="408"/>
                        <a:pt x="4653" y="417"/>
                        <a:pt x="4576" y="435"/>
                      </a:cubicBezTo>
                      <a:lnTo>
                        <a:pt x="4523" y="453"/>
                      </a:lnTo>
                      <a:cubicBezTo>
                        <a:pt x="4458" y="468"/>
                        <a:pt x="4391" y="476"/>
                        <a:pt x="4325" y="476"/>
                      </a:cubicBezTo>
                      <a:cubicBezTo>
                        <a:pt x="4126" y="476"/>
                        <a:pt x="3932" y="407"/>
                        <a:pt x="3781" y="269"/>
                      </a:cubicBezTo>
                      <a:lnTo>
                        <a:pt x="3737" y="234"/>
                      </a:lnTo>
                      <a:cubicBezTo>
                        <a:pt x="3555" y="80"/>
                        <a:pt x="3327" y="1"/>
                        <a:pt x="3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28"/>
                <p:cNvSpPr/>
                <p:nvPr/>
              </p:nvSpPr>
              <p:spPr>
                <a:xfrm>
                  <a:off x="345787" y="3296533"/>
                  <a:ext cx="286245" cy="178423"/>
                </a:xfrm>
                <a:custGeom>
                  <a:rect b="b" l="l" r="r" t="t"/>
                  <a:pathLst>
                    <a:path extrusionOk="0" h="2368" w="3799">
                      <a:moveTo>
                        <a:pt x="3732" y="1"/>
                      </a:moveTo>
                      <a:cubicBezTo>
                        <a:pt x="3722" y="1"/>
                        <a:pt x="3711" y="4"/>
                        <a:pt x="3702" y="10"/>
                      </a:cubicBezTo>
                      <a:lnTo>
                        <a:pt x="35" y="2262"/>
                      </a:lnTo>
                      <a:cubicBezTo>
                        <a:pt x="9" y="2280"/>
                        <a:pt x="0" y="2315"/>
                        <a:pt x="17" y="2341"/>
                      </a:cubicBezTo>
                      <a:cubicBezTo>
                        <a:pt x="26" y="2359"/>
                        <a:pt x="44" y="2367"/>
                        <a:pt x="61" y="2367"/>
                      </a:cubicBezTo>
                      <a:cubicBezTo>
                        <a:pt x="70" y="2367"/>
                        <a:pt x="87" y="2359"/>
                        <a:pt x="96" y="2359"/>
                      </a:cubicBezTo>
                      <a:lnTo>
                        <a:pt x="3763" y="106"/>
                      </a:lnTo>
                      <a:cubicBezTo>
                        <a:pt x="3790" y="88"/>
                        <a:pt x="3798" y="53"/>
                        <a:pt x="3781" y="27"/>
                      </a:cubicBezTo>
                      <a:cubicBezTo>
                        <a:pt x="3770" y="10"/>
                        <a:pt x="3751" y="1"/>
                        <a:pt x="3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28"/>
                <p:cNvSpPr/>
                <p:nvPr/>
              </p:nvSpPr>
              <p:spPr>
                <a:xfrm>
                  <a:off x="399058" y="3243262"/>
                  <a:ext cx="179026" cy="284964"/>
                </a:xfrm>
                <a:custGeom>
                  <a:rect b="b" l="l" r="r" t="t"/>
                  <a:pathLst>
                    <a:path extrusionOk="0" h="3782" w="2376">
                      <a:moveTo>
                        <a:pt x="65" y="0"/>
                      </a:moveTo>
                      <a:cubicBezTo>
                        <a:pt x="55" y="0"/>
                        <a:pt x="44" y="3"/>
                        <a:pt x="35" y="9"/>
                      </a:cubicBezTo>
                      <a:cubicBezTo>
                        <a:pt x="9" y="27"/>
                        <a:pt x="0" y="62"/>
                        <a:pt x="18" y="88"/>
                      </a:cubicBezTo>
                      <a:lnTo>
                        <a:pt x="2270" y="3755"/>
                      </a:lnTo>
                      <a:cubicBezTo>
                        <a:pt x="2279" y="3773"/>
                        <a:pt x="2297" y="3782"/>
                        <a:pt x="2314" y="3782"/>
                      </a:cubicBezTo>
                      <a:cubicBezTo>
                        <a:pt x="2323" y="3782"/>
                        <a:pt x="2332" y="3773"/>
                        <a:pt x="2340" y="3773"/>
                      </a:cubicBezTo>
                      <a:cubicBezTo>
                        <a:pt x="2367" y="3755"/>
                        <a:pt x="2375" y="3720"/>
                        <a:pt x="2367" y="3694"/>
                      </a:cubicBezTo>
                      <a:lnTo>
                        <a:pt x="114" y="27"/>
                      </a:lnTo>
                      <a:cubicBezTo>
                        <a:pt x="102" y="10"/>
                        <a:pt x="84" y="0"/>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28"/>
                <p:cNvSpPr/>
                <p:nvPr/>
              </p:nvSpPr>
              <p:spPr>
                <a:xfrm>
                  <a:off x="288522" y="3334584"/>
                  <a:ext cx="204644" cy="55456"/>
                </a:xfrm>
                <a:custGeom>
                  <a:rect b="b" l="l" r="r" t="t"/>
                  <a:pathLst>
                    <a:path extrusionOk="0" h="736" w="2716">
                      <a:moveTo>
                        <a:pt x="65" y="1"/>
                      </a:moveTo>
                      <a:cubicBezTo>
                        <a:pt x="37" y="1"/>
                        <a:pt x="17" y="23"/>
                        <a:pt x="9" y="46"/>
                      </a:cubicBezTo>
                      <a:cubicBezTo>
                        <a:pt x="0" y="72"/>
                        <a:pt x="18" y="107"/>
                        <a:pt x="53" y="116"/>
                      </a:cubicBezTo>
                      <a:lnTo>
                        <a:pt x="2646" y="736"/>
                      </a:lnTo>
                      <a:lnTo>
                        <a:pt x="2655" y="736"/>
                      </a:lnTo>
                      <a:cubicBezTo>
                        <a:pt x="2681" y="736"/>
                        <a:pt x="2707" y="718"/>
                        <a:pt x="2707" y="692"/>
                      </a:cubicBezTo>
                      <a:cubicBezTo>
                        <a:pt x="2716" y="666"/>
                        <a:pt x="2698" y="631"/>
                        <a:pt x="2672" y="622"/>
                      </a:cubicBezTo>
                      <a:lnTo>
                        <a:pt x="79" y="2"/>
                      </a:lnTo>
                      <a:cubicBezTo>
                        <a:pt x="74" y="1"/>
                        <a:pt x="70" y="1"/>
                        <a:pt x="65"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28"/>
                <p:cNvSpPr/>
                <p:nvPr/>
              </p:nvSpPr>
              <p:spPr>
                <a:xfrm>
                  <a:off x="284528" y="3381451"/>
                  <a:ext cx="208637" cy="29009"/>
                </a:xfrm>
                <a:custGeom>
                  <a:rect b="b" l="l" r="r" t="t"/>
                  <a:pathLst>
                    <a:path extrusionOk="0" h="385" w="2769">
                      <a:moveTo>
                        <a:pt x="2708" y="0"/>
                      </a:moveTo>
                      <a:lnTo>
                        <a:pt x="53" y="271"/>
                      </a:lnTo>
                      <a:cubicBezTo>
                        <a:pt x="18" y="280"/>
                        <a:pt x="1" y="306"/>
                        <a:pt x="1" y="332"/>
                      </a:cubicBezTo>
                      <a:cubicBezTo>
                        <a:pt x="1" y="367"/>
                        <a:pt x="27" y="385"/>
                        <a:pt x="53" y="385"/>
                      </a:cubicBezTo>
                      <a:lnTo>
                        <a:pt x="62" y="385"/>
                      </a:lnTo>
                      <a:lnTo>
                        <a:pt x="2716" y="114"/>
                      </a:lnTo>
                      <a:cubicBezTo>
                        <a:pt x="2743" y="105"/>
                        <a:pt x="2769" y="79"/>
                        <a:pt x="2769" y="53"/>
                      </a:cubicBezTo>
                      <a:cubicBezTo>
                        <a:pt x="2760" y="18"/>
                        <a:pt x="2734" y="0"/>
                        <a:pt x="27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28"/>
                <p:cNvSpPr/>
                <p:nvPr/>
              </p:nvSpPr>
              <p:spPr>
                <a:xfrm>
                  <a:off x="314818" y="3272798"/>
                  <a:ext cx="179026" cy="117241"/>
                </a:xfrm>
                <a:custGeom>
                  <a:rect b="b" l="l" r="r" t="t"/>
                  <a:pathLst>
                    <a:path extrusionOk="0" h="1556" w="2376">
                      <a:moveTo>
                        <a:pt x="64" y="1"/>
                      </a:moveTo>
                      <a:cubicBezTo>
                        <a:pt x="46" y="1"/>
                        <a:pt x="29" y="8"/>
                        <a:pt x="18" y="19"/>
                      </a:cubicBezTo>
                      <a:cubicBezTo>
                        <a:pt x="1" y="45"/>
                        <a:pt x="9" y="80"/>
                        <a:pt x="36" y="98"/>
                      </a:cubicBezTo>
                      <a:lnTo>
                        <a:pt x="2280" y="1547"/>
                      </a:lnTo>
                      <a:cubicBezTo>
                        <a:pt x="2288" y="1556"/>
                        <a:pt x="2297" y="1556"/>
                        <a:pt x="2306" y="1556"/>
                      </a:cubicBezTo>
                      <a:cubicBezTo>
                        <a:pt x="2323" y="1556"/>
                        <a:pt x="2341" y="1547"/>
                        <a:pt x="2358" y="1530"/>
                      </a:cubicBezTo>
                      <a:cubicBezTo>
                        <a:pt x="2376" y="1503"/>
                        <a:pt x="2367" y="1469"/>
                        <a:pt x="2341" y="1451"/>
                      </a:cubicBezTo>
                      <a:lnTo>
                        <a:pt x="97" y="10"/>
                      </a:lnTo>
                      <a:cubicBezTo>
                        <a:pt x="87" y="4"/>
                        <a:pt x="75" y="1"/>
                        <a:pt x="6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28"/>
                <p:cNvSpPr/>
                <p:nvPr/>
              </p:nvSpPr>
              <p:spPr>
                <a:xfrm>
                  <a:off x="483900" y="3381451"/>
                  <a:ext cx="204719" cy="55305"/>
                </a:xfrm>
                <a:custGeom>
                  <a:rect b="b" l="l" r="r" t="t"/>
                  <a:pathLst>
                    <a:path extrusionOk="0" h="734" w="2717">
                      <a:moveTo>
                        <a:pt x="79" y="0"/>
                      </a:moveTo>
                      <a:cubicBezTo>
                        <a:pt x="44" y="0"/>
                        <a:pt x="18" y="18"/>
                        <a:pt x="9" y="44"/>
                      </a:cubicBezTo>
                      <a:cubicBezTo>
                        <a:pt x="1" y="70"/>
                        <a:pt x="27" y="105"/>
                        <a:pt x="53" y="114"/>
                      </a:cubicBezTo>
                      <a:lnTo>
                        <a:pt x="2646" y="734"/>
                      </a:lnTo>
                      <a:lnTo>
                        <a:pt x="2655" y="734"/>
                      </a:lnTo>
                      <a:cubicBezTo>
                        <a:pt x="2681" y="734"/>
                        <a:pt x="2707" y="716"/>
                        <a:pt x="2716" y="690"/>
                      </a:cubicBezTo>
                      <a:cubicBezTo>
                        <a:pt x="2716" y="664"/>
                        <a:pt x="2699" y="629"/>
                        <a:pt x="2673" y="629"/>
                      </a:cubicBezTo>
                      <a:lnTo>
                        <a:pt x="79" y="0"/>
                      </a:ln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28"/>
                <p:cNvSpPr/>
                <p:nvPr/>
              </p:nvSpPr>
              <p:spPr>
                <a:xfrm>
                  <a:off x="484578" y="3360881"/>
                  <a:ext cx="208637" cy="29159"/>
                </a:xfrm>
                <a:custGeom>
                  <a:rect b="b" l="l" r="r" t="t"/>
                  <a:pathLst>
                    <a:path extrusionOk="0" h="387" w="2769">
                      <a:moveTo>
                        <a:pt x="2717" y="1"/>
                      </a:moveTo>
                      <a:cubicBezTo>
                        <a:pt x="2714" y="1"/>
                        <a:pt x="2711" y="2"/>
                        <a:pt x="2707" y="3"/>
                      </a:cubicBezTo>
                      <a:lnTo>
                        <a:pt x="53" y="273"/>
                      </a:lnTo>
                      <a:cubicBezTo>
                        <a:pt x="18" y="273"/>
                        <a:pt x="0" y="308"/>
                        <a:pt x="0" y="334"/>
                      </a:cubicBezTo>
                      <a:cubicBezTo>
                        <a:pt x="0" y="361"/>
                        <a:pt x="27" y="387"/>
                        <a:pt x="53" y="387"/>
                      </a:cubicBezTo>
                      <a:lnTo>
                        <a:pt x="61" y="387"/>
                      </a:lnTo>
                      <a:lnTo>
                        <a:pt x="2716" y="107"/>
                      </a:lnTo>
                      <a:cubicBezTo>
                        <a:pt x="2751" y="107"/>
                        <a:pt x="2768" y="81"/>
                        <a:pt x="2768" y="55"/>
                      </a:cubicBezTo>
                      <a:cubicBezTo>
                        <a:pt x="2761" y="25"/>
                        <a:pt x="2740" y="1"/>
                        <a:pt x="2717"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28"/>
                <p:cNvSpPr/>
                <p:nvPr/>
              </p:nvSpPr>
              <p:spPr>
                <a:xfrm>
                  <a:off x="483900" y="3381451"/>
                  <a:ext cx="179026" cy="117165"/>
                </a:xfrm>
                <a:custGeom>
                  <a:rect b="b" l="l" r="r" t="t"/>
                  <a:pathLst>
                    <a:path extrusionOk="0" h="1555" w="2376">
                      <a:moveTo>
                        <a:pt x="67" y="0"/>
                      </a:moveTo>
                      <a:cubicBezTo>
                        <a:pt x="48" y="0"/>
                        <a:pt x="29" y="10"/>
                        <a:pt x="18" y="27"/>
                      </a:cubicBezTo>
                      <a:cubicBezTo>
                        <a:pt x="1" y="53"/>
                        <a:pt x="9" y="88"/>
                        <a:pt x="36" y="105"/>
                      </a:cubicBezTo>
                      <a:lnTo>
                        <a:pt x="2280" y="1546"/>
                      </a:lnTo>
                      <a:cubicBezTo>
                        <a:pt x="2288" y="1555"/>
                        <a:pt x="2297" y="1555"/>
                        <a:pt x="2306" y="1555"/>
                      </a:cubicBezTo>
                      <a:cubicBezTo>
                        <a:pt x="2323" y="1555"/>
                        <a:pt x="2341" y="1546"/>
                        <a:pt x="2358" y="1537"/>
                      </a:cubicBezTo>
                      <a:cubicBezTo>
                        <a:pt x="2376" y="1511"/>
                        <a:pt x="2367" y="1476"/>
                        <a:pt x="2341" y="1459"/>
                      </a:cubicBezTo>
                      <a:lnTo>
                        <a:pt x="97" y="9"/>
                      </a:lnTo>
                      <a:cubicBezTo>
                        <a:pt x="87" y="3"/>
                        <a:pt x="77"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28"/>
                <p:cNvSpPr/>
                <p:nvPr/>
              </p:nvSpPr>
              <p:spPr>
                <a:xfrm>
                  <a:off x="437184" y="3381451"/>
                  <a:ext cx="55983" cy="204041"/>
                </a:xfrm>
                <a:custGeom>
                  <a:rect b="b" l="l" r="r" t="t"/>
                  <a:pathLst>
                    <a:path extrusionOk="0" h="2708" w="743">
                      <a:moveTo>
                        <a:pt x="699" y="0"/>
                      </a:moveTo>
                      <a:cubicBezTo>
                        <a:pt x="664" y="0"/>
                        <a:pt x="638" y="18"/>
                        <a:pt x="629" y="44"/>
                      </a:cubicBezTo>
                      <a:lnTo>
                        <a:pt x="9" y="2637"/>
                      </a:lnTo>
                      <a:cubicBezTo>
                        <a:pt x="1" y="2672"/>
                        <a:pt x="18" y="2698"/>
                        <a:pt x="53" y="2707"/>
                      </a:cubicBezTo>
                      <a:lnTo>
                        <a:pt x="62" y="2707"/>
                      </a:lnTo>
                      <a:cubicBezTo>
                        <a:pt x="88" y="2707"/>
                        <a:pt x="114" y="2690"/>
                        <a:pt x="114" y="2664"/>
                      </a:cubicBezTo>
                      <a:lnTo>
                        <a:pt x="734"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28"/>
                <p:cNvSpPr/>
                <p:nvPr/>
              </p:nvSpPr>
              <p:spPr>
                <a:xfrm>
                  <a:off x="484578" y="3381451"/>
                  <a:ext cx="29009" cy="208637"/>
                </a:xfrm>
                <a:custGeom>
                  <a:rect b="b" l="l" r="r" t="t"/>
                  <a:pathLst>
                    <a:path extrusionOk="0" h="2769" w="385">
                      <a:moveTo>
                        <a:pt x="53" y="0"/>
                      </a:moveTo>
                      <a:cubicBezTo>
                        <a:pt x="18" y="0"/>
                        <a:pt x="0" y="35"/>
                        <a:pt x="0" y="61"/>
                      </a:cubicBezTo>
                      <a:lnTo>
                        <a:pt x="271" y="2716"/>
                      </a:lnTo>
                      <a:cubicBezTo>
                        <a:pt x="280" y="2751"/>
                        <a:pt x="297" y="2768"/>
                        <a:pt x="332" y="2768"/>
                      </a:cubicBezTo>
                      <a:cubicBezTo>
                        <a:pt x="367" y="2768"/>
                        <a:pt x="385" y="2733"/>
                        <a:pt x="385" y="2707"/>
                      </a:cubicBezTo>
                      <a:lnTo>
                        <a:pt x="114" y="53"/>
                      </a:lnTo>
                      <a:cubicBezTo>
                        <a:pt x="105" y="18"/>
                        <a:pt x="79" y="0"/>
                        <a:pt x="53"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28"/>
                <p:cNvSpPr/>
                <p:nvPr/>
              </p:nvSpPr>
              <p:spPr>
                <a:xfrm>
                  <a:off x="375323" y="3381451"/>
                  <a:ext cx="118522" cy="177669"/>
                </a:xfrm>
                <a:custGeom>
                  <a:rect b="b" l="l" r="r" t="t"/>
                  <a:pathLst>
                    <a:path extrusionOk="0" h="2358" w="1573">
                      <a:moveTo>
                        <a:pt x="1508" y="0"/>
                      </a:moveTo>
                      <a:cubicBezTo>
                        <a:pt x="1489" y="0"/>
                        <a:pt x="1470" y="10"/>
                        <a:pt x="1459" y="27"/>
                      </a:cubicBezTo>
                      <a:lnTo>
                        <a:pt x="10" y="2271"/>
                      </a:lnTo>
                      <a:cubicBezTo>
                        <a:pt x="1" y="2297"/>
                        <a:pt x="1" y="2332"/>
                        <a:pt x="27" y="2349"/>
                      </a:cubicBezTo>
                      <a:cubicBezTo>
                        <a:pt x="36" y="2358"/>
                        <a:pt x="53" y="2358"/>
                        <a:pt x="62" y="2358"/>
                      </a:cubicBezTo>
                      <a:cubicBezTo>
                        <a:pt x="80" y="2358"/>
                        <a:pt x="97" y="2349"/>
                        <a:pt x="106" y="2332"/>
                      </a:cubicBezTo>
                      <a:lnTo>
                        <a:pt x="1555" y="88"/>
                      </a:lnTo>
                      <a:cubicBezTo>
                        <a:pt x="1573" y="61"/>
                        <a:pt x="1564" y="27"/>
                        <a:pt x="1538" y="9"/>
                      </a:cubicBezTo>
                      <a:cubicBezTo>
                        <a:pt x="1528" y="3"/>
                        <a:pt x="1518" y="0"/>
                        <a:pt x="15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28"/>
                <p:cNvSpPr/>
                <p:nvPr/>
              </p:nvSpPr>
              <p:spPr>
                <a:xfrm>
                  <a:off x="483900" y="3186072"/>
                  <a:ext cx="55983" cy="203966"/>
                </a:xfrm>
                <a:custGeom>
                  <a:rect b="b" l="l" r="r" t="t"/>
                  <a:pathLst>
                    <a:path extrusionOk="0" h="2707" w="743">
                      <a:moveTo>
                        <a:pt x="699" y="0"/>
                      </a:moveTo>
                      <a:cubicBezTo>
                        <a:pt x="664" y="0"/>
                        <a:pt x="638" y="18"/>
                        <a:pt x="629" y="44"/>
                      </a:cubicBezTo>
                      <a:lnTo>
                        <a:pt x="9" y="2637"/>
                      </a:lnTo>
                      <a:cubicBezTo>
                        <a:pt x="1" y="2663"/>
                        <a:pt x="18" y="2698"/>
                        <a:pt x="53" y="2707"/>
                      </a:cubicBezTo>
                      <a:lnTo>
                        <a:pt x="62" y="2707"/>
                      </a:lnTo>
                      <a:cubicBezTo>
                        <a:pt x="88" y="2707"/>
                        <a:pt x="114" y="2689"/>
                        <a:pt x="114" y="2663"/>
                      </a:cubicBezTo>
                      <a:lnTo>
                        <a:pt x="743"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28"/>
                <p:cNvSpPr/>
                <p:nvPr/>
              </p:nvSpPr>
              <p:spPr>
                <a:xfrm>
                  <a:off x="463481" y="3181325"/>
                  <a:ext cx="29687" cy="208713"/>
                </a:xfrm>
                <a:custGeom>
                  <a:rect b="b" l="l" r="r" t="t"/>
                  <a:pathLst>
                    <a:path extrusionOk="0" h="2770" w="394">
                      <a:moveTo>
                        <a:pt x="67" y="0"/>
                      </a:moveTo>
                      <a:cubicBezTo>
                        <a:pt x="62" y="0"/>
                        <a:pt x="58" y="1"/>
                        <a:pt x="53" y="2"/>
                      </a:cubicBezTo>
                      <a:cubicBezTo>
                        <a:pt x="27" y="2"/>
                        <a:pt x="1" y="28"/>
                        <a:pt x="10" y="63"/>
                      </a:cubicBezTo>
                      <a:lnTo>
                        <a:pt x="280" y="2717"/>
                      </a:lnTo>
                      <a:cubicBezTo>
                        <a:pt x="280" y="2744"/>
                        <a:pt x="307" y="2770"/>
                        <a:pt x="333" y="2770"/>
                      </a:cubicBezTo>
                      <a:lnTo>
                        <a:pt x="341" y="2770"/>
                      </a:lnTo>
                      <a:cubicBezTo>
                        <a:pt x="376" y="2761"/>
                        <a:pt x="394" y="2735"/>
                        <a:pt x="394" y="2709"/>
                      </a:cubicBezTo>
                      <a:lnTo>
                        <a:pt x="114" y="54"/>
                      </a:lnTo>
                      <a:cubicBezTo>
                        <a:pt x="114" y="24"/>
                        <a:pt x="95"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28"/>
                <p:cNvSpPr/>
                <p:nvPr/>
              </p:nvSpPr>
              <p:spPr>
                <a:xfrm>
                  <a:off x="483900" y="3212293"/>
                  <a:ext cx="118522" cy="177745"/>
                </a:xfrm>
                <a:custGeom>
                  <a:rect b="b" l="l" r="r" t="t"/>
                  <a:pathLst>
                    <a:path extrusionOk="0" h="2359" w="1573">
                      <a:moveTo>
                        <a:pt x="1514" y="1"/>
                      </a:moveTo>
                      <a:cubicBezTo>
                        <a:pt x="1497" y="1"/>
                        <a:pt x="1479" y="11"/>
                        <a:pt x="1468" y="28"/>
                      </a:cubicBezTo>
                      <a:lnTo>
                        <a:pt x="18" y="2272"/>
                      </a:lnTo>
                      <a:cubicBezTo>
                        <a:pt x="1" y="2298"/>
                        <a:pt x="9" y="2333"/>
                        <a:pt x="36" y="2350"/>
                      </a:cubicBezTo>
                      <a:cubicBezTo>
                        <a:pt x="44" y="2359"/>
                        <a:pt x="53" y="2359"/>
                        <a:pt x="62" y="2359"/>
                      </a:cubicBezTo>
                      <a:cubicBezTo>
                        <a:pt x="79" y="2359"/>
                        <a:pt x="97" y="2350"/>
                        <a:pt x="114" y="2333"/>
                      </a:cubicBezTo>
                      <a:lnTo>
                        <a:pt x="1555" y="89"/>
                      </a:lnTo>
                      <a:cubicBezTo>
                        <a:pt x="1572" y="62"/>
                        <a:pt x="1564" y="28"/>
                        <a:pt x="1537" y="10"/>
                      </a:cubicBezTo>
                      <a:cubicBezTo>
                        <a:pt x="1531" y="4"/>
                        <a:pt x="1523" y="1"/>
                        <a:pt x="151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28"/>
                <p:cNvSpPr/>
                <p:nvPr/>
              </p:nvSpPr>
              <p:spPr>
                <a:xfrm>
                  <a:off x="320771" y="3255543"/>
                  <a:ext cx="193492" cy="220015"/>
                </a:xfrm>
                <a:custGeom>
                  <a:rect b="b" l="l" r="r" t="t"/>
                  <a:pathLst>
                    <a:path extrusionOk="0" h="2920" w="2568">
                      <a:moveTo>
                        <a:pt x="1289" y="1"/>
                      </a:moveTo>
                      <a:cubicBezTo>
                        <a:pt x="931" y="1"/>
                        <a:pt x="679" y="287"/>
                        <a:pt x="664" y="658"/>
                      </a:cubicBezTo>
                      <a:cubicBezTo>
                        <a:pt x="393" y="685"/>
                        <a:pt x="157" y="912"/>
                        <a:pt x="79" y="1217"/>
                      </a:cubicBezTo>
                      <a:cubicBezTo>
                        <a:pt x="0" y="1532"/>
                        <a:pt x="122" y="1837"/>
                        <a:pt x="349" y="1986"/>
                      </a:cubicBezTo>
                      <a:cubicBezTo>
                        <a:pt x="166" y="2379"/>
                        <a:pt x="323" y="2806"/>
                        <a:pt x="769" y="2920"/>
                      </a:cubicBezTo>
                      <a:lnTo>
                        <a:pt x="2078" y="2780"/>
                      </a:lnTo>
                      <a:lnTo>
                        <a:pt x="2515" y="1802"/>
                      </a:lnTo>
                      <a:lnTo>
                        <a:pt x="2567" y="737"/>
                      </a:lnTo>
                      <a:lnTo>
                        <a:pt x="1458" y="21"/>
                      </a:lnTo>
                      <a:cubicBezTo>
                        <a:pt x="1400" y="7"/>
                        <a:pt x="1343" y="1"/>
                        <a:pt x="1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28"/>
                <p:cNvSpPr/>
                <p:nvPr/>
              </p:nvSpPr>
              <p:spPr>
                <a:xfrm>
                  <a:off x="390468" y="3291937"/>
                  <a:ext cx="151448" cy="177820"/>
                </a:xfrm>
                <a:custGeom>
                  <a:rect b="b" l="l" r="r" t="t"/>
                  <a:pathLst>
                    <a:path extrusionOk="0" h="2360" w="2010">
                      <a:moveTo>
                        <a:pt x="1130" y="0"/>
                      </a:moveTo>
                      <a:cubicBezTo>
                        <a:pt x="707" y="0"/>
                        <a:pt x="290" y="403"/>
                        <a:pt x="158" y="979"/>
                      </a:cubicBezTo>
                      <a:cubicBezTo>
                        <a:pt x="1" y="1616"/>
                        <a:pt x="254" y="2227"/>
                        <a:pt x="725" y="2341"/>
                      </a:cubicBezTo>
                      <a:cubicBezTo>
                        <a:pt x="777" y="2353"/>
                        <a:pt x="828" y="2359"/>
                        <a:pt x="879" y="2359"/>
                      </a:cubicBezTo>
                      <a:cubicBezTo>
                        <a:pt x="1303" y="2359"/>
                        <a:pt x="1719" y="1957"/>
                        <a:pt x="1852" y="1380"/>
                      </a:cubicBezTo>
                      <a:cubicBezTo>
                        <a:pt x="2009" y="743"/>
                        <a:pt x="1756" y="132"/>
                        <a:pt x="1284" y="18"/>
                      </a:cubicBezTo>
                      <a:cubicBezTo>
                        <a:pt x="1233" y="6"/>
                        <a:pt x="1182" y="0"/>
                        <a:pt x="1130"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28"/>
                <p:cNvSpPr/>
                <p:nvPr/>
              </p:nvSpPr>
              <p:spPr>
                <a:xfrm>
                  <a:off x="347746" y="3350332"/>
                  <a:ext cx="154688" cy="41743"/>
                </a:xfrm>
                <a:custGeom>
                  <a:rect b="b" l="l" r="r" t="t"/>
                  <a:pathLst>
                    <a:path extrusionOk="0" h="554" w="2053">
                      <a:moveTo>
                        <a:pt x="48" y="1"/>
                      </a:moveTo>
                      <a:cubicBezTo>
                        <a:pt x="29" y="1"/>
                        <a:pt x="16" y="15"/>
                        <a:pt x="9" y="29"/>
                      </a:cubicBezTo>
                      <a:cubicBezTo>
                        <a:pt x="0" y="55"/>
                        <a:pt x="18" y="73"/>
                        <a:pt x="35" y="82"/>
                      </a:cubicBezTo>
                      <a:lnTo>
                        <a:pt x="2000" y="553"/>
                      </a:lnTo>
                      <a:lnTo>
                        <a:pt x="2008" y="553"/>
                      </a:lnTo>
                      <a:cubicBezTo>
                        <a:pt x="2026" y="553"/>
                        <a:pt x="2043" y="536"/>
                        <a:pt x="2052" y="518"/>
                      </a:cubicBezTo>
                      <a:cubicBezTo>
                        <a:pt x="2052" y="501"/>
                        <a:pt x="2043" y="474"/>
                        <a:pt x="2017" y="474"/>
                      </a:cubicBezTo>
                      <a:lnTo>
                        <a:pt x="61" y="3"/>
                      </a:lnTo>
                      <a:cubicBezTo>
                        <a:pt x="57" y="1"/>
                        <a:pt x="52" y="1"/>
                        <a:pt x="48"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28"/>
                <p:cNvSpPr/>
                <p:nvPr/>
              </p:nvSpPr>
              <p:spPr>
                <a:xfrm>
                  <a:off x="360254" y="3385821"/>
                  <a:ext cx="142181" cy="45661"/>
                </a:xfrm>
                <a:custGeom>
                  <a:rect b="b" l="l" r="r" t="t"/>
                  <a:pathLst>
                    <a:path extrusionOk="0" h="606" w="1887">
                      <a:moveTo>
                        <a:pt x="1848" y="0"/>
                      </a:moveTo>
                      <a:cubicBezTo>
                        <a:pt x="1843" y="0"/>
                        <a:pt x="1838" y="1"/>
                        <a:pt x="1834" y="3"/>
                      </a:cubicBezTo>
                      <a:lnTo>
                        <a:pt x="35" y="527"/>
                      </a:lnTo>
                      <a:cubicBezTo>
                        <a:pt x="9" y="536"/>
                        <a:pt x="0" y="554"/>
                        <a:pt x="0" y="580"/>
                      </a:cubicBezTo>
                      <a:cubicBezTo>
                        <a:pt x="9" y="597"/>
                        <a:pt x="26" y="606"/>
                        <a:pt x="44" y="606"/>
                      </a:cubicBezTo>
                      <a:lnTo>
                        <a:pt x="52" y="606"/>
                      </a:lnTo>
                      <a:lnTo>
                        <a:pt x="1851" y="82"/>
                      </a:lnTo>
                      <a:cubicBezTo>
                        <a:pt x="1877" y="73"/>
                        <a:pt x="1886" y="47"/>
                        <a:pt x="1886" y="30"/>
                      </a:cubicBezTo>
                      <a:cubicBezTo>
                        <a:pt x="1880" y="10"/>
                        <a:pt x="1863" y="0"/>
                        <a:pt x="1848"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28"/>
                <p:cNvSpPr/>
                <p:nvPr/>
              </p:nvSpPr>
              <p:spPr>
                <a:xfrm>
                  <a:off x="392427" y="3288998"/>
                  <a:ext cx="110007" cy="103075"/>
                </a:xfrm>
                <a:custGeom>
                  <a:rect b="b" l="l" r="r" t="t"/>
                  <a:pathLst>
                    <a:path extrusionOk="0" h="1368" w="1460">
                      <a:moveTo>
                        <a:pt x="49" y="1"/>
                      </a:moveTo>
                      <a:cubicBezTo>
                        <a:pt x="38" y="1"/>
                        <a:pt x="27" y="5"/>
                        <a:pt x="18" y="14"/>
                      </a:cubicBezTo>
                      <a:cubicBezTo>
                        <a:pt x="1" y="31"/>
                        <a:pt x="10" y="57"/>
                        <a:pt x="18" y="66"/>
                      </a:cubicBezTo>
                      <a:lnTo>
                        <a:pt x="1389" y="1350"/>
                      </a:lnTo>
                      <a:cubicBezTo>
                        <a:pt x="1398" y="1358"/>
                        <a:pt x="1407" y="1367"/>
                        <a:pt x="1415" y="1367"/>
                      </a:cubicBezTo>
                      <a:cubicBezTo>
                        <a:pt x="1424" y="1367"/>
                        <a:pt x="1442" y="1358"/>
                        <a:pt x="1442" y="1350"/>
                      </a:cubicBezTo>
                      <a:cubicBezTo>
                        <a:pt x="1459" y="1332"/>
                        <a:pt x="1459" y="1315"/>
                        <a:pt x="1442" y="1297"/>
                      </a:cubicBezTo>
                      <a:lnTo>
                        <a:pt x="80" y="14"/>
                      </a:lnTo>
                      <a:cubicBezTo>
                        <a:pt x="71" y="5"/>
                        <a:pt x="60" y="1"/>
                        <a:pt x="49"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28"/>
                <p:cNvSpPr/>
                <p:nvPr/>
              </p:nvSpPr>
              <p:spPr>
                <a:xfrm>
                  <a:off x="378639" y="3257126"/>
                  <a:ext cx="208637" cy="226570"/>
                </a:xfrm>
                <a:custGeom>
                  <a:rect b="b" l="l" r="r" t="t"/>
                  <a:pathLst>
                    <a:path extrusionOk="0" h="3007" w="2769">
                      <a:moveTo>
                        <a:pt x="690" y="0"/>
                      </a:moveTo>
                      <a:cubicBezTo>
                        <a:pt x="690" y="0"/>
                        <a:pt x="743" y="550"/>
                        <a:pt x="1415" y="952"/>
                      </a:cubicBezTo>
                      <a:cubicBezTo>
                        <a:pt x="1415" y="952"/>
                        <a:pt x="1144" y="1231"/>
                        <a:pt x="1057" y="1615"/>
                      </a:cubicBezTo>
                      <a:cubicBezTo>
                        <a:pt x="961" y="2008"/>
                        <a:pt x="1075" y="2375"/>
                        <a:pt x="1075" y="2375"/>
                      </a:cubicBezTo>
                      <a:cubicBezTo>
                        <a:pt x="289" y="2427"/>
                        <a:pt x="1" y="2899"/>
                        <a:pt x="1" y="2899"/>
                      </a:cubicBezTo>
                      <a:cubicBezTo>
                        <a:pt x="242" y="2957"/>
                        <a:pt x="553" y="3006"/>
                        <a:pt x="872" y="3006"/>
                      </a:cubicBezTo>
                      <a:cubicBezTo>
                        <a:pt x="1556" y="3006"/>
                        <a:pt x="2284" y="2783"/>
                        <a:pt x="2480" y="1956"/>
                      </a:cubicBezTo>
                      <a:cubicBezTo>
                        <a:pt x="2769" y="751"/>
                        <a:pt x="1450" y="183"/>
                        <a:pt x="6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28"/>
                <p:cNvSpPr/>
                <p:nvPr/>
              </p:nvSpPr>
              <p:spPr>
                <a:xfrm>
                  <a:off x="453007" y="2315872"/>
                  <a:ext cx="584923" cy="570381"/>
                </a:xfrm>
                <a:custGeom>
                  <a:rect b="b" l="l" r="r" t="t"/>
                  <a:pathLst>
                    <a:path extrusionOk="0" h="7570" w="7763">
                      <a:moveTo>
                        <a:pt x="3272" y="1"/>
                      </a:moveTo>
                      <a:cubicBezTo>
                        <a:pt x="2872" y="1"/>
                        <a:pt x="2494" y="223"/>
                        <a:pt x="2297" y="582"/>
                      </a:cubicBezTo>
                      <a:lnTo>
                        <a:pt x="2270" y="643"/>
                      </a:lnTo>
                      <a:cubicBezTo>
                        <a:pt x="2122" y="914"/>
                        <a:pt x="1851" y="1097"/>
                        <a:pt x="1546" y="1132"/>
                      </a:cubicBezTo>
                      <a:lnTo>
                        <a:pt x="1485" y="1141"/>
                      </a:lnTo>
                      <a:cubicBezTo>
                        <a:pt x="978" y="1202"/>
                        <a:pt x="568" y="1604"/>
                        <a:pt x="515" y="2119"/>
                      </a:cubicBezTo>
                      <a:cubicBezTo>
                        <a:pt x="454" y="2634"/>
                        <a:pt x="777" y="3106"/>
                        <a:pt x="1249" y="3289"/>
                      </a:cubicBezTo>
                      <a:cubicBezTo>
                        <a:pt x="1242" y="3289"/>
                        <a:pt x="1236" y="3289"/>
                        <a:pt x="1229" y="3289"/>
                      </a:cubicBezTo>
                      <a:cubicBezTo>
                        <a:pt x="730" y="3289"/>
                        <a:pt x="269" y="3610"/>
                        <a:pt x="140" y="4101"/>
                      </a:cubicBezTo>
                      <a:cubicBezTo>
                        <a:pt x="0" y="4607"/>
                        <a:pt x="236" y="5123"/>
                        <a:pt x="681" y="5367"/>
                      </a:cubicBezTo>
                      <a:lnTo>
                        <a:pt x="734" y="5402"/>
                      </a:lnTo>
                      <a:cubicBezTo>
                        <a:pt x="1013" y="5542"/>
                        <a:pt x="1196" y="5812"/>
                        <a:pt x="1231" y="6127"/>
                      </a:cubicBezTo>
                      <a:lnTo>
                        <a:pt x="1240" y="6188"/>
                      </a:lnTo>
                      <a:cubicBezTo>
                        <a:pt x="1301" y="6694"/>
                        <a:pt x="1703" y="7096"/>
                        <a:pt x="2218" y="7157"/>
                      </a:cubicBezTo>
                      <a:cubicBezTo>
                        <a:pt x="2256" y="7161"/>
                        <a:pt x="2293" y="7163"/>
                        <a:pt x="2330" y="7163"/>
                      </a:cubicBezTo>
                      <a:cubicBezTo>
                        <a:pt x="2800" y="7163"/>
                        <a:pt x="3218" y="6860"/>
                        <a:pt x="3388" y="6415"/>
                      </a:cubicBezTo>
                      <a:lnTo>
                        <a:pt x="3388" y="6415"/>
                      </a:lnTo>
                      <a:cubicBezTo>
                        <a:pt x="3379" y="6930"/>
                        <a:pt x="3702" y="7393"/>
                        <a:pt x="4200" y="7533"/>
                      </a:cubicBezTo>
                      <a:cubicBezTo>
                        <a:pt x="4294" y="7557"/>
                        <a:pt x="4390" y="7569"/>
                        <a:pt x="4484" y="7569"/>
                      </a:cubicBezTo>
                      <a:cubicBezTo>
                        <a:pt x="4886" y="7569"/>
                        <a:pt x="5268" y="7350"/>
                        <a:pt x="5466" y="6982"/>
                      </a:cubicBezTo>
                      <a:lnTo>
                        <a:pt x="5492" y="6930"/>
                      </a:lnTo>
                      <a:cubicBezTo>
                        <a:pt x="5641" y="6659"/>
                        <a:pt x="5912" y="6476"/>
                        <a:pt x="6217" y="6441"/>
                      </a:cubicBezTo>
                      <a:lnTo>
                        <a:pt x="6287" y="6432"/>
                      </a:lnTo>
                      <a:cubicBezTo>
                        <a:pt x="6793" y="6371"/>
                        <a:pt x="7195" y="5970"/>
                        <a:pt x="7256" y="5454"/>
                      </a:cubicBezTo>
                      <a:cubicBezTo>
                        <a:pt x="7309" y="4939"/>
                        <a:pt x="6994" y="4459"/>
                        <a:pt x="6514" y="4284"/>
                      </a:cubicBezTo>
                      <a:lnTo>
                        <a:pt x="6514" y="4284"/>
                      </a:lnTo>
                      <a:cubicBezTo>
                        <a:pt x="6521" y="4284"/>
                        <a:pt x="6527" y="4285"/>
                        <a:pt x="6534" y="4285"/>
                      </a:cubicBezTo>
                      <a:cubicBezTo>
                        <a:pt x="7033" y="4285"/>
                        <a:pt x="7494" y="3955"/>
                        <a:pt x="7632" y="3464"/>
                      </a:cubicBezTo>
                      <a:cubicBezTo>
                        <a:pt x="7763" y="2966"/>
                        <a:pt x="7536" y="2442"/>
                        <a:pt x="7082" y="2198"/>
                      </a:cubicBezTo>
                      <a:lnTo>
                        <a:pt x="7029" y="2171"/>
                      </a:lnTo>
                      <a:cubicBezTo>
                        <a:pt x="6759" y="2023"/>
                        <a:pt x="6575" y="1752"/>
                        <a:pt x="6531" y="1447"/>
                      </a:cubicBezTo>
                      <a:lnTo>
                        <a:pt x="6531" y="1385"/>
                      </a:lnTo>
                      <a:cubicBezTo>
                        <a:pt x="6470" y="879"/>
                        <a:pt x="6069" y="477"/>
                        <a:pt x="5545" y="416"/>
                      </a:cubicBezTo>
                      <a:cubicBezTo>
                        <a:pt x="5504" y="411"/>
                        <a:pt x="5462" y="409"/>
                        <a:pt x="5422" y="409"/>
                      </a:cubicBezTo>
                      <a:cubicBezTo>
                        <a:pt x="4962" y="409"/>
                        <a:pt x="4544" y="717"/>
                        <a:pt x="4384" y="1150"/>
                      </a:cubicBezTo>
                      <a:cubicBezTo>
                        <a:pt x="4392" y="643"/>
                        <a:pt x="4060" y="172"/>
                        <a:pt x="3563" y="41"/>
                      </a:cubicBezTo>
                      <a:cubicBezTo>
                        <a:pt x="3466" y="14"/>
                        <a:pt x="3368" y="1"/>
                        <a:pt x="32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28"/>
                <p:cNvSpPr/>
                <p:nvPr/>
              </p:nvSpPr>
              <p:spPr>
                <a:xfrm>
                  <a:off x="558269" y="2562186"/>
                  <a:ext cx="374402" cy="77834"/>
                </a:xfrm>
                <a:custGeom>
                  <a:rect b="b" l="l" r="r" t="t"/>
                  <a:pathLst>
                    <a:path extrusionOk="0" h="1033" w="4969">
                      <a:moveTo>
                        <a:pt x="61" y="0"/>
                      </a:moveTo>
                      <a:cubicBezTo>
                        <a:pt x="33" y="0"/>
                        <a:pt x="9" y="17"/>
                        <a:pt x="9" y="46"/>
                      </a:cubicBezTo>
                      <a:cubicBezTo>
                        <a:pt x="0" y="81"/>
                        <a:pt x="27" y="116"/>
                        <a:pt x="61" y="125"/>
                      </a:cubicBezTo>
                      <a:lnTo>
                        <a:pt x="4890" y="1033"/>
                      </a:lnTo>
                      <a:lnTo>
                        <a:pt x="4899" y="1033"/>
                      </a:lnTo>
                      <a:cubicBezTo>
                        <a:pt x="4934" y="1033"/>
                        <a:pt x="4960" y="1015"/>
                        <a:pt x="4960" y="989"/>
                      </a:cubicBezTo>
                      <a:cubicBezTo>
                        <a:pt x="4969" y="954"/>
                        <a:pt x="4951" y="919"/>
                        <a:pt x="4916" y="911"/>
                      </a:cubicBezTo>
                      <a:lnTo>
                        <a:pt x="79" y="2"/>
                      </a:lnTo>
                      <a:cubicBezTo>
                        <a:pt x="73" y="1"/>
                        <a:pt x="67" y="0"/>
                        <a:pt x="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28"/>
                <p:cNvSpPr/>
                <p:nvPr/>
              </p:nvSpPr>
              <p:spPr>
                <a:xfrm>
                  <a:off x="706253" y="2414277"/>
                  <a:ext cx="79040" cy="373799"/>
                </a:xfrm>
                <a:custGeom>
                  <a:rect b="b" l="l" r="r" t="t"/>
                  <a:pathLst>
                    <a:path extrusionOk="0" h="4961" w="1049">
                      <a:moveTo>
                        <a:pt x="988" y="1"/>
                      </a:moveTo>
                      <a:cubicBezTo>
                        <a:pt x="953" y="1"/>
                        <a:pt x="926" y="18"/>
                        <a:pt x="918" y="53"/>
                      </a:cubicBezTo>
                      <a:lnTo>
                        <a:pt x="1" y="4882"/>
                      </a:lnTo>
                      <a:cubicBezTo>
                        <a:pt x="1" y="4917"/>
                        <a:pt x="18" y="4952"/>
                        <a:pt x="53" y="4960"/>
                      </a:cubicBezTo>
                      <a:lnTo>
                        <a:pt x="62" y="4960"/>
                      </a:lnTo>
                      <a:cubicBezTo>
                        <a:pt x="97" y="4960"/>
                        <a:pt x="123" y="4934"/>
                        <a:pt x="123" y="4908"/>
                      </a:cubicBezTo>
                      <a:lnTo>
                        <a:pt x="1040" y="79"/>
                      </a:lnTo>
                      <a:cubicBezTo>
                        <a:pt x="1049" y="45"/>
                        <a:pt x="1023" y="10"/>
                        <a:pt x="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28"/>
                <p:cNvSpPr/>
                <p:nvPr/>
              </p:nvSpPr>
              <p:spPr>
                <a:xfrm>
                  <a:off x="610862" y="2406516"/>
                  <a:ext cx="140222" cy="199294"/>
                </a:xfrm>
                <a:custGeom>
                  <a:rect b="b" l="l" r="r" t="t"/>
                  <a:pathLst>
                    <a:path extrusionOk="0" h="2645" w="1861">
                      <a:moveTo>
                        <a:pt x="75" y="1"/>
                      </a:moveTo>
                      <a:cubicBezTo>
                        <a:pt x="61" y="1"/>
                        <a:pt x="47" y="6"/>
                        <a:pt x="36" y="17"/>
                      </a:cubicBezTo>
                      <a:cubicBezTo>
                        <a:pt x="10" y="34"/>
                        <a:pt x="1" y="69"/>
                        <a:pt x="18" y="104"/>
                      </a:cubicBezTo>
                      <a:lnTo>
                        <a:pt x="1738" y="2619"/>
                      </a:lnTo>
                      <a:cubicBezTo>
                        <a:pt x="1747" y="2636"/>
                        <a:pt x="1765" y="2645"/>
                        <a:pt x="1791" y="2645"/>
                      </a:cubicBezTo>
                      <a:cubicBezTo>
                        <a:pt x="1800" y="2645"/>
                        <a:pt x="1817" y="2645"/>
                        <a:pt x="1826" y="2636"/>
                      </a:cubicBezTo>
                      <a:cubicBezTo>
                        <a:pt x="1852" y="2619"/>
                        <a:pt x="1861" y="2575"/>
                        <a:pt x="1843" y="2549"/>
                      </a:cubicBezTo>
                      <a:lnTo>
                        <a:pt x="123" y="25"/>
                      </a:lnTo>
                      <a:cubicBezTo>
                        <a:pt x="113" y="10"/>
                        <a:pt x="94"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28"/>
                <p:cNvSpPr/>
                <p:nvPr/>
              </p:nvSpPr>
              <p:spPr>
                <a:xfrm>
                  <a:off x="554954" y="2460089"/>
                  <a:ext cx="196130" cy="145722"/>
                </a:xfrm>
                <a:custGeom>
                  <a:rect b="b" l="l" r="r" t="t"/>
                  <a:pathLst>
                    <a:path extrusionOk="0" h="1934" w="2603">
                      <a:moveTo>
                        <a:pt x="69" y="1"/>
                      </a:moveTo>
                      <a:cubicBezTo>
                        <a:pt x="51" y="1"/>
                        <a:pt x="36" y="7"/>
                        <a:pt x="27" y="22"/>
                      </a:cubicBezTo>
                      <a:cubicBezTo>
                        <a:pt x="1" y="56"/>
                        <a:pt x="9" y="91"/>
                        <a:pt x="36" y="118"/>
                      </a:cubicBezTo>
                      <a:lnTo>
                        <a:pt x="2489" y="1925"/>
                      </a:lnTo>
                      <a:cubicBezTo>
                        <a:pt x="2507" y="1934"/>
                        <a:pt x="2515" y="1934"/>
                        <a:pt x="2533" y="1934"/>
                      </a:cubicBezTo>
                      <a:cubicBezTo>
                        <a:pt x="2550" y="1934"/>
                        <a:pt x="2568" y="1925"/>
                        <a:pt x="2585" y="1908"/>
                      </a:cubicBezTo>
                      <a:cubicBezTo>
                        <a:pt x="2603" y="1881"/>
                        <a:pt x="2594" y="1846"/>
                        <a:pt x="2568" y="1820"/>
                      </a:cubicBezTo>
                      <a:lnTo>
                        <a:pt x="114" y="13"/>
                      </a:lnTo>
                      <a:cubicBezTo>
                        <a:pt x="98" y="5"/>
                        <a:pt x="83" y="1"/>
                        <a:pt x="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28"/>
                <p:cNvSpPr/>
                <p:nvPr/>
              </p:nvSpPr>
              <p:spPr>
                <a:xfrm>
                  <a:off x="681313" y="2374041"/>
                  <a:ext cx="69772" cy="231769"/>
                </a:xfrm>
                <a:custGeom>
                  <a:rect b="b" l="l" r="r" t="t"/>
                  <a:pathLst>
                    <a:path extrusionOk="0" h="3076" w="926">
                      <a:moveTo>
                        <a:pt x="66" y="1"/>
                      </a:moveTo>
                      <a:cubicBezTo>
                        <a:pt x="62" y="1"/>
                        <a:pt x="57" y="1"/>
                        <a:pt x="53" y="2"/>
                      </a:cubicBezTo>
                      <a:cubicBezTo>
                        <a:pt x="18" y="11"/>
                        <a:pt x="0" y="46"/>
                        <a:pt x="9" y="81"/>
                      </a:cubicBezTo>
                      <a:lnTo>
                        <a:pt x="795" y="3032"/>
                      </a:lnTo>
                      <a:cubicBezTo>
                        <a:pt x="803" y="3058"/>
                        <a:pt x="821" y="3076"/>
                        <a:pt x="856" y="3076"/>
                      </a:cubicBezTo>
                      <a:lnTo>
                        <a:pt x="873" y="3076"/>
                      </a:lnTo>
                      <a:cubicBezTo>
                        <a:pt x="899" y="3067"/>
                        <a:pt x="926" y="3032"/>
                        <a:pt x="917" y="2997"/>
                      </a:cubicBezTo>
                      <a:lnTo>
                        <a:pt x="131" y="46"/>
                      </a:lnTo>
                      <a:cubicBezTo>
                        <a:pt x="124" y="23"/>
                        <a:pt x="96"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28"/>
                <p:cNvSpPr/>
                <p:nvPr/>
              </p:nvSpPr>
              <p:spPr>
                <a:xfrm>
                  <a:off x="739859" y="2596545"/>
                  <a:ext cx="140824" cy="199445"/>
                </a:xfrm>
                <a:custGeom>
                  <a:rect b="b" l="l" r="r" t="t"/>
                  <a:pathLst>
                    <a:path extrusionOk="0" h="2647" w="1869">
                      <a:moveTo>
                        <a:pt x="74" y="0"/>
                      </a:moveTo>
                      <a:cubicBezTo>
                        <a:pt x="64" y="0"/>
                        <a:pt x="53" y="3"/>
                        <a:pt x="44" y="9"/>
                      </a:cubicBezTo>
                      <a:cubicBezTo>
                        <a:pt x="9" y="27"/>
                        <a:pt x="0" y="70"/>
                        <a:pt x="26" y="97"/>
                      </a:cubicBezTo>
                      <a:lnTo>
                        <a:pt x="1738" y="2611"/>
                      </a:lnTo>
                      <a:cubicBezTo>
                        <a:pt x="1755" y="2629"/>
                        <a:pt x="1773" y="2646"/>
                        <a:pt x="1790" y="2646"/>
                      </a:cubicBezTo>
                      <a:cubicBezTo>
                        <a:pt x="1808" y="2646"/>
                        <a:pt x="1816" y="2637"/>
                        <a:pt x="1825" y="2629"/>
                      </a:cubicBezTo>
                      <a:cubicBezTo>
                        <a:pt x="1860" y="2611"/>
                        <a:pt x="1869" y="2568"/>
                        <a:pt x="1843" y="2541"/>
                      </a:cubicBezTo>
                      <a:lnTo>
                        <a:pt x="131" y="27"/>
                      </a:lnTo>
                      <a:cubicBezTo>
                        <a:pt x="114" y="10"/>
                        <a:pt x="94"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28"/>
                <p:cNvSpPr/>
                <p:nvPr/>
              </p:nvSpPr>
              <p:spPr>
                <a:xfrm>
                  <a:off x="740461" y="2596319"/>
                  <a:ext cx="195527" cy="146325"/>
                </a:xfrm>
                <a:custGeom>
                  <a:rect b="b" l="l" r="r" t="t"/>
                  <a:pathLst>
                    <a:path extrusionOk="0" h="1942" w="2595">
                      <a:moveTo>
                        <a:pt x="67" y="1"/>
                      </a:moveTo>
                      <a:cubicBezTo>
                        <a:pt x="48" y="1"/>
                        <a:pt x="29" y="9"/>
                        <a:pt x="18" y="30"/>
                      </a:cubicBezTo>
                      <a:cubicBezTo>
                        <a:pt x="1" y="56"/>
                        <a:pt x="1" y="91"/>
                        <a:pt x="27" y="117"/>
                      </a:cubicBezTo>
                      <a:lnTo>
                        <a:pt x="2489" y="1924"/>
                      </a:lnTo>
                      <a:cubicBezTo>
                        <a:pt x="2498" y="1933"/>
                        <a:pt x="2516" y="1933"/>
                        <a:pt x="2524" y="1933"/>
                      </a:cubicBezTo>
                      <a:lnTo>
                        <a:pt x="2524" y="1942"/>
                      </a:lnTo>
                      <a:cubicBezTo>
                        <a:pt x="2542" y="1942"/>
                        <a:pt x="2568" y="1924"/>
                        <a:pt x="2577" y="1916"/>
                      </a:cubicBezTo>
                      <a:cubicBezTo>
                        <a:pt x="2594" y="1881"/>
                        <a:pt x="2594" y="1846"/>
                        <a:pt x="2559" y="1820"/>
                      </a:cubicBezTo>
                      <a:lnTo>
                        <a:pt x="106" y="12"/>
                      </a:lnTo>
                      <a:cubicBezTo>
                        <a:pt x="95" y="5"/>
                        <a:pt x="81"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28"/>
                <p:cNvSpPr/>
                <p:nvPr/>
              </p:nvSpPr>
              <p:spPr>
                <a:xfrm>
                  <a:off x="740461" y="2596395"/>
                  <a:ext cx="69847" cy="231844"/>
                </a:xfrm>
                <a:custGeom>
                  <a:rect b="b" l="l" r="r" t="t"/>
                  <a:pathLst>
                    <a:path extrusionOk="0" h="3077" w="927">
                      <a:moveTo>
                        <a:pt x="71" y="0"/>
                      </a:moveTo>
                      <a:cubicBezTo>
                        <a:pt x="65" y="0"/>
                        <a:pt x="59" y="1"/>
                        <a:pt x="53" y="3"/>
                      </a:cubicBezTo>
                      <a:cubicBezTo>
                        <a:pt x="18" y="11"/>
                        <a:pt x="1" y="46"/>
                        <a:pt x="10" y="81"/>
                      </a:cubicBezTo>
                      <a:lnTo>
                        <a:pt x="796" y="3024"/>
                      </a:lnTo>
                      <a:cubicBezTo>
                        <a:pt x="804" y="3059"/>
                        <a:pt x="830" y="3076"/>
                        <a:pt x="857" y="3076"/>
                      </a:cubicBezTo>
                      <a:lnTo>
                        <a:pt x="874" y="3076"/>
                      </a:lnTo>
                      <a:cubicBezTo>
                        <a:pt x="909" y="3067"/>
                        <a:pt x="927" y="3032"/>
                        <a:pt x="918" y="2997"/>
                      </a:cubicBezTo>
                      <a:lnTo>
                        <a:pt x="132" y="46"/>
                      </a:lnTo>
                      <a:cubicBezTo>
                        <a:pt x="125" y="17"/>
                        <a:pt x="99" y="0"/>
                        <a:pt x="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28"/>
                <p:cNvSpPr/>
                <p:nvPr/>
              </p:nvSpPr>
              <p:spPr>
                <a:xfrm>
                  <a:off x="550357" y="2596319"/>
                  <a:ext cx="200726" cy="139091"/>
                </a:xfrm>
                <a:custGeom>
                  <a:rect b="b" l="l" r="r" t="t"/>
                  <a:pathLst>
                    <a:path extrusionOk="0" h="1846" w="2664">
                      <a:moveTo>
                        <a:pt x="2595" y="1"/>
                      </a:moveTo>
                      <a:cubicBezTo>
                        <a:pt x="2582" y="1"/>
                        <a:pt x="2570" y="5"/>
                        <a:pt x="2559" y="12"/>
                      </a:cubicBezTo>
                      <a:lnTo>
                        <a:pt x="35" y="1732"/>
                      </a:lnTo>
                      <a:cubicBezTo>
                        <a:pt x="9" y="1750"/>
                        <a:pt x="1" y="1785"/>
                        <a:pt x="18" y="1820"/>
                      </a:cubicBezTo>
                      <a:cubicBezTo>
                        <a:pt x="35" y="1837"/>
                        <a:pt x="53" y="1846"/>
                        <a:pt x="70" y="1846"/>
                      </a:cubicBezTo>
                      <a:cubicBezTo>
                        <a:pt x="88" y="1846"/>
                        <a:pt x="97" y="1837"/>
                        <a:pt x="105" y="1837"/>
                      </a:cubicBezTo>
                      <a:lnTo>
                        <a:pt x="2629" y="117"/>
                      </a:lnTo>
                      <a:cubicBezTo>
                        <a:pt x="2655" y="100"/>
                        <a:pt x="2664" y="56"/>
                        <a:pt x="2646" y="30"/>
                      </a:cubicBezTo>
                      <a:cubicBezTo>
                        <a:pt x="2631" y="9"/>
                        <a:pt x="2613" y="1"/>
                        <a:pt x="25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28"/>
                <p:cNvSpPr/>
                <p:nvPr/>
              </p:nvSpPr>
              <p:spPr>
                <a:xfrm>
                  <a:off x="603629" y="2596319"/>
                  <a:ext cx="147455" cy="195075"/>
                </a:xfrm>
                <a:custGeom>
                  <a:rect b="b" l="l" r="r" t="t"/>
                  <a:pathLst>
                    <a:path extrusionOk="0" h="2589" w="1957">
                      <a:moveTo>
                        <a:pt x="1883" y="1"/>
                      </a:moveTo>
                      <a:cubicBezTo>
                        <a:pt x="1864" y="1"/>
                        <a:pt x="1845" y="9"/>
                        <a:pt x="1834" y="30"/>
                      </a:cubicBezTo>
                      <a:lnTo>
                        <a:pt x="27" y="2483"/>
                      </a:lnTo>
                      <a:cubicBezTo>
                        <a:pt x="1" y="2510"/>
                        <a:pt x="10" y="2553"/>
                        <a:pt x="36" y="2571"/>
                      </a:cubicBezTo>
                      <a:cubicBezTo>
                        <a:pt x="44" y="2579"/>
                        <a:pt x="62" y="2588"/>
                        <a:pt x="71" y="2588"/>
                      </a:cubicBezTo>
                      <a:cubicBezTo>
                        <a:pt x="97" y="2588"/>
                        <a:pt x="114" y="2579"/>
                        <a:pt x="123" y="2562"/>
                      </a:cubicBezTo>
                      <a:lnTo>
                        <a:pt x="1939" y="100"/>
                      </a:lnTo>
                      <a:cubicBezTo>
                        <a:pt x="1957" y="73"/>
                        <a:pt x="1948" y="38"/>
                        <a:pt x="1922" y="12"/>
                      </a:cubicBezTo>
                      <a:cubicBezTo>
                        <a:pt x="1911" y="5"/>
                        <a:pt x="1897" y="1"/>
                        <a:pt x="18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28"/>
                <p:cNvSpPr/>
                <p:nvPr/>
              </p:nvSpPr>
              <p:spPr>
                <a:xfrm>
                  <a:off x="518108" y="2596395"/>
                  <a:ext cx="232974" cy="68642"/>
                </a:xfrm>
                <a:custGeom>
                  <a:rect b="b" l="l" r="r" t="t"/>
                  <a:pathLst>
                    <a:path extrusionOk="0" h="911" w="3092">
                      <a:moveTo>
                        <a:pt x="3022" y="0"/>
                      </a:moveTo>
                      <a:cubicBezTo>
                        <a:pt x="3016" y="0"/>
                        <a:pt x="3010" y="1"/>
                        <a:pt x="3004" y="3"/>
                      </a:cubicBezTo>
                      <a:lnTo>
                        <a:pt x="53" y="788"/>
                      </a:lnTo>
                      <a:cubicBezTo>
                        <a:pt x="18" y="797"/>
                        <a:pt x="1" y="832"/>
                        <a:pt x="9" y="867"/>
                      </a:cubicBezTo>
                      <a:cubicBezTo>
                        <a:pt x="18" y="893"/>
                        <a:pt x="44" y="911"/>
                        <a:pt x="71" y="911"/>
                      </a:cubicBezTo>
                      <a:lnTo>
                        <a:pt x="88" y="911"/>
                      </a:lnTo>
                      <a:lnTo>
                        <a:pt x="3039" y="125"/>
                      </a:lnTo>
                      <a:cubicBezTo>
                        <a:pt x="3065" y="116"/>
                        <a:pt x="3092" y="81"/>
                        <a:pt x="3083" y="46"/>
                      </a:cubicBezTo>
                      <a:cubicBezTo>
                        <a:pt x="3076" y="17"/>
                        <a:pt x="3050" y="0"/>
                        <a:pt x="30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28"/>
                <p:cNvSpPr/>
                <p:nvPr/>
              </p:nvSpPr>
              <p:spPr>
                <a:xfrm>
                  <a:off x="739859" y="2466946"/>
                  <a:ext cx="200726" cy="138865"/>
                </a:xfrm>
                <a:custGeom>
                  <a:rect b="b" l="l" r="r" t="t"/>
                  <a:pathLst>
                    <a:path extrusionOk="0" h="1843" w="2664">
                      <a:moveTo>
                        <a:pt x="2591" y="0"/>
                      </a:moveTo>
                      <a:cubicBezTo>
                        <a:pt x="2579" y="0"/>
                        <a:pt x="2568" y="3"/>
                        <a:pt x="2559" y="9"/>
                      </a:cubicBezTo>
                      <a:lnTo>
                        <a:pt x="44" y="1729"/>
                      </a:lnTo>
                      <a:cubicBezTo>
                        <a:pt x="9" y="1747"/>
                        <a:pt x="0" y="1790"/>
                        <a:pt x="26" y="1817"/>
                      </a:cubicBezTo>
                      <a:cubicBezTo>
                        <a:pt x="35" y="1834"/>
                        <a:pt x="53" y="1843"/>
                        <a:pt x="79" y="1843"/>
                      </a:cubicBezTo>
                      <a:cubicBezTo>
                        <a:pt x="88" y="1843"/>
                        <a:pt x="105" y="1843"/>
                        <a:pt x="114" y="1834"/>
                      </a:cubicBezTo>
                      <a:lnTo>
                        <a:pt x="2628" y="114"/>
                      </a:lnTo>
                      <a:cubicBezTo>
                        <a:pt x="2655" y="96"/>
                        <a:pt x="2663" y="53"/>
                        <a:pt x="2646" y="27"/>
                      </a:cubicBezTo>
                      <a:cubicBezTo>
                        <a:pt x="2635" y="10"/>
                        <a:pt x="2612" y="0"/>
                        <a:pt x="25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28"/>
                <p:cNvSpPr/>
                <p:nvPr/>
              </p:nvSpPr>
              <p:spPr>
                <a:xfrm>
                  <a:off x="740461" y="2411113"/>
                  <a:ext cx="146852" cy="194698"/>
                </a:xfrm>
                <a:custGeom>
                  <a:rect b="b" l="l" r="r" t="t"/>
                  <a:pathLst>
                    <a:path extrusionOk="0" h="2584" w="1949">
                      <a:moveTo>
                        <a:pt x="1877" y="1"/>
                      </a:moveTo>
                      <a:cubicBezTo>
                        <a:pt x="1859" y="1"/>
                        <a:pt x="1841" y="10"/>
                        <a:pt x="1826" y="25"/>
                      </a:cubicBezTo>
                      <a:lnTo>
                        <a:pt x="18" y="2488"/>
                      </a:lnTo>
                      <a:cubicBezTo>
                        <a:pt x="1" y="2514"/>
                        <a:pt x="1" y="2549"/>
                        <a:pt x="27" y="2575"/>
                      </a:cubicBezTo>
                      <a:cubicBezTo>
                        <a:pt x="45" y="2584"/>
                        <a:pt x="53" y="2584"/>
                        <a:pt x="71" y="2584"/>
                      </a:cubicBezTo>
                      <a:cubicBezTo>
                        <a:pt x="88" y="2584"/>
                        <a:pt x="106" y="2575"/>
                        <a:pt x="123" y="2558"/>
                      </a:cubicBezTo>
                      <a:lnTo>
                        <a:pt x="1931" y="104"/>
                      </a:lnTo>
                      <a:cubicBezTo>
                        <a:pt x="1948" y="78"/>
                        <a:pt x="1948" y="34"/>
                        <a:pt x="1913" y="17"/>
                      </a:cubicBezTo>
                      <a:cubicBezTo>
                        <a:pt x="1902" y="6"/>
                        <a:pt x="1890" y="1"/>
                        <a:pt x="18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28"/>
                <p:cNvSpPr/>
                <p:nvPr/>
              </p:nvSpPr>
              <p:spPr>
                <a:xfrm>
                  <a:off x="740461" y="2537171"/>
                  <a:ext cx="232372" cy="68642"/>
                </a:xfrm>
                <a:custGeom>
                  <a:rect b="b" l="l" r="r" t="t"/>
                  <a:pathLst>
                    <a:path extrusionOk="0" h="911" w="3084">
                      <a:moveTo>
                        <a:pt x="3014" y="0"/>
                      </a:moveTo>
                      <a:cubicBezTo>
                        <a:pt x="3008" y="0"/>
                        <a:pt x="3002" y="1"/>
                        <a:pt x="2996" y="3"/>
                      </a:cubicBezTo>
                      <a:lnTo>
                        <a:pt x="53" y="789"/>
                      </a:lnTo>
                      <a:cubicBezTo>
                        <a:pt x="18" y="797"/>
                        <a:pt x="1" y="832"/>
                        <a:pt x="10" y="867"/>
                      </a:cubicBezTo>
                      <a:cubicBezTo>
                        <a:pt x="18" y="893"/>
                        <a:pt x="36" y="911"/>
                        <a:pt x="71" y="911"/>
                      </a:cubicBezTo>
                      <a:lnTo>
                        <a:pt x="88" y="911"/>
                      </a:lnTo>
                      <a:lnTo>
                        <a:pt x="3031" y="125"/>
                      </a:lnTo>
                      <a:cubicBezTo>
                        <a:pt x="3066" y="116"/>
                        <a:pt x="3083" y="81"/>
                        <a:pt x="3074" y="46"/>
                      </a:cubicBezTo>
                      <a:cubicBezTo>
                        <a:pt x="3067" y="17"/>
                        <a:pt x="3042" y="0"/>
                        <a:pt x="30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28"/>
                <p:cNvSpPr/>
                <p:nvPr/>
              </p:nvSpPr>
              <p:spPr>
                <a:xfrm>
                  <a:off x="560906" y="2423018"/>
                  <a:ext cx="263189" cy="236139"/>
                </a:xfrm>
                <a:custGeom>
                  <a:rect b="b" l="l" r="r" t="t"/>
                  <a:pathLst>
                    <a:path extrusionOk="0" h="3134" w="3493">
                      <a:moveTo>
                        <a:pt x="2530" y="0"/>
                      </a:moveTo>
                      <a:cubicBezTo>
                        <a:pt x="2326" y="0"/>
                        <a:pt x="2116" y="92"/>
                        <a:pt x="1947" y="260"/>
                      </a:cubicBezTo>
                      <a:cubicBezTo>
                        <a:pt x="1828" y="171"/>
                        <a:pt x="1677" y="125"/>
                        <a:pt x="1519" y="125"/>
                      </a:cubicBezTo>
                      <a:cubicBezTo>
                        <a:pt x="1353" y="125"/>
                        <a:pt x="1178" y="175"/>
                        <a:pt x="1022" y="278"/>
                      </a:cubicBezTo>
                      <a:cubicBezTo>
                        <a:pt x="716" y="487"/>
                        <a:pt x="585" y="837"/>
                        <a:pt x="655" y="1134"/>
                      </a:cubicBezTo>
                      <a:cubicBezTo>
                        <a:pt x="201" y="1334"/>
                        <a:pt x="0" y="1815"/>
                        <a:pt x="297" y="2242"/>
                      </a:cubicBezTo>
                      <a:lnTo>
                        <a:pt x="1520" y="3133"/>
                      </a:lnTo>
                      <a:lnTo>
                        <a:pt x="2628" y="2644"/>
                      </a:lnTo>
                      <a:lnTo>
                        <a:pt x="3493" y="1788"/>
                      </a:lnTo>
                      <a:lnTo>
                        <a:pt x="3109" y="330"/>
                      </a:lnTo>
                      <a:cubicBezTo>
                        <a:pt x="2960" y="105"/>
                        <a:pt x="2748" y="0"/>
                        <a:pt x="25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28"/>
                <p:cNvSpPr/>
                <p:nvPr/>
              </p:nvSpPr>
              <p:spPr>
                <a:xfrm>
                  <a:off x="622089" y="2495955"/>
                  <a:ext cx="217151" cy="170285"/>
                </a:xfrm>
                <a:custGeom>
                  <a:rect b="b" l="l" r="r" t="t"/>
                  <a:pathLst>
                    <a:path extrusionOk="0" h="2260" w="2882">
                      <a:moveTo>
                        <a:pt x="1802" y="0"/>
                      </a:moveTo>
                      <a:cubicBezTo>
                        <a:pt x="1506" y="0"/>
                        <a:pt x="1178" y="101"/>
                        <a:pt x="882" y="305"/>
                      </a:cubicBezTo>
                      <a:cubicBezTo>
                        <a:pt x="253" y="724"/>
                        <a:pt x="0" y="1440"/>
                        <a:pt x="315" y="1894"/>
                      </a:cubicBezTo>
                      <a:cubicBezTo>
                        <a:pt x="479" y="2137"/>
                        <a:pt x="764" y="2260"/>
                        <a:pt x="1089" y="2260"/>
                      </a:cubicBezTo>
                      <a:cubicBezTo>
                        <a:pt x="1383" y="2260"/>
                        <a:pt x="1710" y="2159"/>
                        <a:pt x="2009" y="1955"/>
                      </a:cubicBezTo>
                      <a:cubicBezTo>
                        <a:pt x="2628" y="1528"/>
                        <a:pt x="2882" y="812"/>
                        <a:pt x="2567" y="358"/>
                      </a:cubicBezTo>
                      <a:cubicBezTo>
                        <a:pt x="2408" y="120"/>
                        <a:pt x="2124" y="0"/>
                        <a:pt x="1802"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28"/>
                <p:cNvSpPr/>
                <p:nvPr/>
              </p:nvSpPr>
              <p:spPr>
                <a:xfrm>
                  <a:off x="650345" y="2464535"/>
                  <a:ext cx="105336" cy="150544"/>
                </a:xfrm>
                <a:custGeom>
                  <a:rect b="b" l="l" r="r" t="t"/>
                  <a:pathLst>
                    <a:path extrusionOk="0" h="1998" w="1398">
                      <a:moveTo>
                        <a:pt x="51" y="1"/>
                      </a:moveTo>
                      <a:cubicBezTo>
                        <a:pt x="42" y="1"/>
                        <a:pt x="33" y="3"/>
                        <a:pt x="27" y="6"/>
                      </a:cubicBezTo>
                      <a:cubicBezTo>
                        <a:pt x="1" y="24"/>
                        <a:pt x="1" y="50"/>
                        <a:pt x="9" y="76"/>
                      </a:cubicBezTo>
                      <a:lnTo>
                        <a:pt x="1310" y="1980"/>
                      </a:lnTo>
                      <a:cubicBezTo>
                        <a:pt x="1319" y="1988"/>
                        <a:pt x="1337" y="1997"/>
                        <a:pt x="1345" y="1997"/>
                      </a:cubicBezTo>
                      <a:cubicBezTo>
                        <a:pt x="1354" y="1997"/>
                        <a:pt x="1372" y="1997"/>
                        <a:pt x="1372" y="1988"/>
                      </a:cubicBezTo>
                      <a:cubicBezTo>
                        <a:pt x="1398" y="1980"/>
                        <a:pt x="1398" y="1945"/>
                        <a:pt x="1389" y="1927"/>
                      </a:cubicBezTo>
                      <a:lnTo>
                        <a:pt x="88" y="24"/>
                      </a:lnTo>
                      <a:cubicBezTo>
                        <a:pt x="83" y="7"/>
                        <a:pt x="66" y="1"/>
                        <a:pt x="51"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28"/>
                <p:cNvSpPr/>
                <p:nvPr/>
              </p:nvSpPr>
              <p:spPr>
                <a:xfrm>
                  <a:off x="603026" y="2537321"/>
                  <a:ext cx="152654" cy="77759"/>
                </a:xfrm>
                <a:custGeom>
                  <a:rect b="b" l="l" r="r" t="t"/>
                  <a:pathLst>
                    <a:path extrusionOk="0" h="1032" w="2026">
                      <a:moveTo>
                        <a:pt x="43" y="0"/>
                      </a:moveTo>
                      <a:cubicBezTo>
                        <a:pt x="27" y="0"/>
                        <a:pt x="14" y="10"/>
                        <a:pt x="9" y="27"/>
                      </a:cubicBezTo>
                      <a:cubicBezTo>
                        <a:pt x="0" y="53"/>
                        <a:pt x="9" y="79"/>
                        <a:pt x="26" y="88"/>
                      </a:cubicBezTo>
                      <a:lnTo>
                        <a:pt x="1956" y="1031"/>
                      </a:lnTo>
                      <a:lnTo>
                        <a:pt x="1973" y="1031"/>
                      </a:lnTo>
                      <a:cubicBezTo>
                        <a:pt x="1991" y="1031"/>
                        <a:pt x="2008" y="1022"/>
                        <a:pt x="2017" y="1005"/>
                      </a:cubicBezTo>
                      <a:cubicBezTo>
                        <a:pt x="2026" y="987"/>
                        <a:pt x="2017" y="952"/>
                        <a:pt x="2000" y="944"/>
                      </a:cubicBezTo>
                      <a:lnTo>
                        <a:pt x="70" y="9"/>
                      </a:lnTo>
                      <a:cubicBezTo>
                        <a:pt x="61" y="3"/>
                        <a:pt x="51" y="0"/>
                        <a:pt x="43"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28"/>
                <p:cNvSpPr/>
                <p:nvPr/>
              </p:nvSpPr>
              <p:spPr>
                <a:xfrm>
                  <a:off x="735865" y="2447205"/>
                  <a:ext cx="19816" cy="167874"/>
                </a:xfrm>
                <a:custGeom>
                  <a:rect b="b" l="l" r="r" t="t"/>
                  <a:pathLst>
                    <a:path extrusionOk="0" h="2228" w="263">
                      <a:moveTo>
                        <a:pt x="44" y="0"/>
                      </a:moveTo>
                      <a:cubicBezTo>
                        <a:pt x="18" y="0"/>
                        <a:pt x="1" y="27"/>
                        <a:pt x="1" y="53"/>
                      </a:cubicBezTo>
                      <a:lnTo>
                        <a:pt x="167" y="2183"/>
                      </a:lnTo>
                      <a:cubicBezTo>
                        <a:pt x="167" y="2210"/>
                        <a:pt x="193" y="2227"/>
                        <a:pt x="210" y="2227"/>
                      </a:cubicBezTo>
                      <a:lnTo>
                        <a:pt x="219" y="2227"/>
                      </a:lnTo>
                      <a:cubicBezTo>
                        <a:pt x="245" y="2227"/>
                        <a:pt x="263" y="2201"/>
                        <a:pt x="263" y="2183"/>
                      </a:cubicBezTo>
                      <a:lnTo>
                        <a:pt x="88" y="44"/>
                      </a:lnTo>
                      <a:cubicBezTo>
                        <a:pt x="88" y="18"/>
                        <a:pt x="71" y="0"/>
                        <a:pt x="44"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28"/>
                <p:cNvSpPr/>
                <p:nvPr/>
              </p:nvSpPr>
              <p:spPr>
                <a:xfrm>
                  <a:off x="583285" y="2447883"/>
                  <a:ext cx="301390" cy="248647"/>
                </a:xfrm>
                <a:custGeom>
                  <a:rect b="b" l="l" r="r" t="t"/>
                  <a:pathLst>
                    <a:path extrusionOk="0" h="3300" w="4000">
                      <a:moveTo>
                        <a:pt x="2812" y="0"/>
                      </a:moveTo>
                      <a:cubicBezTo>
                        <a:pt x="2812" y="0"/>
                        <a:pt x="2436" y="498"/>
                        <a:pt x="2698" y="1354"/>
                      </a:cubicBezTo>
                      <a:lnTo>
                        <a:pt x="2698" y="1362"/>
                      </a:lnTo>
                      <a:cubicBezTo>
                        <a:pt x="2698" y="1362"/>
                        <a:pt x="2262" y="1389"/>
                        <a:pt x="1877" y="1650"/>
                      </a:cubicBezTo>
                      <a:cubicBezTo>
                        <a:pt x="1502" y="1904"/>
                        <a:pt x="1310" y="2305"/>
                        <a:pt x="1310" y="2305"/>
                      </a:cubicBezTo>
                      <a:cubicBezTo>
                        <a:pt x="872" y="1955"/>
                        <a:pt x="468" y="1889"/>
                        <a:pt x="228" y="1889"/>
                      </a:cubicBezTo>
                      <a:cubicBezTo>
                        <a:pt x="85" y="1889"/>
                        <a:pt x="0" y="1912"/>
                        <a:pt x="0" y="1912"/>
                      </a:cubicBezTo>
                      <a:cubicBezTo>
                        <a:pt x="387" y="2479"/>
                        <a:pt x="1139" y="3299"/>
                        <a:pt x="1998" y="3299"/>
                      </a:cubicBezTo>
                      <a:cubicBezTo>
                        <a:pt x="2264" y="3299"/>
                        <a:pt x="2541" y="3220"/>
                        <a:pt x="2820" y="3030"/>
                      </a:cubicBezTo>
                      <a:cubicBezTo>
                        <a:pt x="3999" y="2227"/>
                        <a:pt x="3318" y="734"/>
                        <a:pt x="2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28"/>
                <p:cNvSpPr/>
                <p:nvPr/>
              </p:nvSpPr>
              <p:spPr>
                <a:xfrm>
                  <a:off x="484578" y="2916324"/>
                  <a:ext cx="8590" cy="52668"/>
                </a:xfrm>
                <a:custGeom>
                  <a:rect b="b" l="l" r="r" t="t"/>
                  <a:pathLst>
                    <a:path extrusionOk="0" h="699" w="114">
                      <a:moveTo>
                        <a:pt x="53" y="0"/>
                      </a:moveTo>
                      <a:cubicBezTo>
                        <a:pt x="27" y="0"/>
                        <a:pt x="0" y="18"/>
                        <a:pt x="0" y="52"/>
                      </a:cubicBezTo>
                      <a:lnTo>
                        <a:pt x="0" y="646"/>
                      </a:lnTo>
                      <a:cubicBezTo>
                        <a:pt x="0" y="672"/>
                        <a:pt x="27" y="699"/>
                        <a:pt x="53" y="699"/>
                      </a:cubicBezTo>
                      <a:cubicBezTo>
                        <a:pt x="88" y="699"/>
                        <a:pt x="114" y="672"/>
                        <a:pt x="114" y="646"/>
                      </a:cubicBezTo>
                      <a:lnTo>
                        <a:pt x="114" y="52"/>
                      </a:lnTo>
                      <a:cubicBezTo>
                        <a:pt x="114" y="18"/>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28"/>
                <p:cNvSpPr/>
                <p:nvPr/>
              </p:nvSpPr>
              <p:spPr>
                <a:xfrm>
                  <a:off x="1092489" y="3283874"/>
                  <a:ext cx="29687" cy="76553"/>
                </a:xfrm>
                <a:custGeom>
                  <a:rect b="b" l="l" r="r" t="t"/>
                  <a:pathLst>
                    <a:path extrusionOk="0" h="1016" w="394">
                      <a:moveTo>
                        <a:pt x="57" y="1"/>
                      </a:moveTo>
                      <a:cubicBezTo>
                        <a:pt x="53" y="1"/>
                        <a:pt x="49" y="2"/>
                        <a:pt x="44" y="3"/>
                      </a:cubicBezTo>
                      <a:cubicBezTo>
                        <a:pt x="9" y="12"/>
                        <a:pt x="0" y="47"/>
                        <a:pt x="9" y="73"/>
                      </a:cubicBezTo>
                      <a:lnTo>
                        <a:pt x="280" y="981"/>
                      </a:lnTo>
                      <a:cubicBezTo>
                        <a:pt x="289" y="998"/>
                        <a:pt x="306" y="1016"/>
                        <a:pt x="332" y="1016"/>
                      </a:cubicBezTo>
                      <a:lnTo>
                        <a:pt x="350" y="1016"/>
                      </a:lnTo>
                      <a:cubicBezTo>
                        <a:pt x="376" y="1007"/>
                        <a:pt x="393" y="972"/>
                        <a:pt x="385" y="946"/>
                      </a:cubicBezTo>
                      <a:lnTo>
                        <a:pt x="105" y="47"/>
                      </a:lnTo>
                      <a:cubicBezTo>
                        <a:pt x="98" y="18"/>
                        <a:pt x="79"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28"/>
                <p:cNvSpPr/>
                <p:nvPr/>
              </p:nvSpPr>
              <p:spPr>
                <a:xfrm>
                  <a:off x="1126697" y="3145761"/>
                  <a:ext cx="50031" cy="141653"/>
                </a:xfrm>
                <a:custGeom>
                  <a:rect b="b" l="l" r="r" t="t"/>
                  <a:pathLst>
                    <a:path extrusionOk="0" h="1880" w="664">
                      <a:moveTo>
                        <a:pt x="59" y="0"/>
                      </a:moveTo>
                      <a:cubicBezTo>
                        <a:pt x="54" y="0"/>
                        <a:pt x="49" y="1"/>
                        <a:pt x="44" y="2"/>
                      </a:cubicBezTo>
                      <a:cubicBezTo>
                        <a:pt x="18" y="11"/>
                        <a:pt x="0" y="46"/>
                        <a:pt x="9" y="72"/>
                      </a:cubicBezTo>
                      <a:lnTo>
                        <a:pt x="551" y="1836"/>
                      </a:lnTo>
                      <a:cubicBezTo>
                        <a:pt x="559" y="1862"/>
                        <a:pt x="577" y="1880"/>
                        <a:pt x="603" y="1880"/>
                      </a:cubicBezTo>
                      <a:lnTo>
                        <a:pt x="620" y="1880"/>
                      </a:lnTo>
                      <a:cubicBezTo>
                        <a:pt x="647" y="1871"/>
                        <a:pt x="664" y="1836"/>
                        <a:pt x="655" y="1810"/>
                      </a:cubicBezTo>
                      <a:lnTo>
                        <a:pt x="114" y="37"/>
                      </a:lnTo>
                      <a:cubicBezTo>
                        <a:pt x="107" y="16"/>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28"/>
                <p:cNvSpPr/>
                <p:nvPr/>
              </p:nvSpPr>
              <p:spPr>
                <a:xfrm>
                  <a:off x="1186524" y="3089852"/>
                  <a:ext cx="44154" cy="123871"/>
                </a:xfrm>
                <a:custGeom>
                  <a:rect b="b" l="l" r="r" t="t"/>
                  <a:pathLst>
                    <a:path extrusionOk="0" h="1644" w="586">
                      <a:moveTo>
                        <a:pt x="59" y="0"/>
                      </a:moveTo>
                      <a:cubicBezTo>
                        <a:pt x="54" y="0"/>
                        <a:pt x="49" y="1"/>
                        <a:pt x="45" y="2"/>
                      </a:cubicBezTo>
                      <a:cubicBezTo>
                        <a:pt x="18" y="11"/>
                        <a:pt x="1" y="46"/>
                        <a:pt x="10" y="72"/>
                      </a:cubicBezTo>
                      <a:lnTo>
                        <a:pt x="481" y="1609"/>
                      </a:lnTo>
                      <a:cubicBezTo>
                        <a:pt x="481" y="1635"/>
                        <a:pt x="507" y="1644"/>
                        <a:pt x="534" y="1644"/>
                      </a:cubicBezTo>
                      <a:lnTo>
                        <a:pt x="542" y="1644"/>
                      </a:lnTo>
                      <a:cubicBezTo>
                        <a:pt x="577" y="1635"/>
                        <a:pt x="586" y="1609"/>
                        <a:pt x="577" y="1574"/>
                      </a:cubicBezTo>
                      <a:lnTo>
                        <a:pt x="114" y="46"/>
                      </a:lnTo>
                      <a:cubicBezTo>
                        <a:pt x="107" y="17"/>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28"/>
                <p:cNvSpPr/>
                <p:nvPr/>
              </p:nvSpPr>
              <p:spPr>
                <a:xfrm>
                  <a:off x="1240473" y="3016161"/>
                  <a:ext cx="44832" cy="124549"/>
                </a:xfrm>
                <a:custGeom>
                  <a:rect b="b" l="l" r="r" t="t"/>
                  <a:pathLst>
                    <a:path extrusionOk="0" h="1653" w="595">
                      <a:moveTo>
                        <a:pt x="67" y="0"/>
                      </a:moveTo>
                      <a:cubicBezTo>
                        <a:pt x="63" y="0"/>
                        <a:pt x="58" y="1"/>
                        <a:pt x="53" y="2"/>
                      </a:cubicBezTo>
                      <a:cubicBezTo>
                        <a:pt x="18" y="11"/>
                        <a:pt x="1" y="46"/>
                        <a:pt x="10" y="72"/>
                      </a:cubicBezTo>
                      <a:lnTo>
                        <a:pt x="481" y="1618"/>
                      </a:lnTo>
                      <a:cubicBezTo>
                        <a:pt x="490" y="1635"/>
                        <a:pt x="516" y="1653"/>
                        <a:pt x="534" y="1653"/>
                      </a:cubicBezTo>
                      <a:lnTo>
                        <a:pt x="551" y="1653"/>
                      </a:lnTo>
                      <a:cubicBezTo>
                        <a:pt x="577" y="1644"/>
                        <a:pt x="595" y="1609"/>
                        <a:pt x="586" y="1583"/>
                      </a:cubicBezTo>
                      <a:lnTo>
                        <a:pt x="114" y="37"/>
                      </a:lnTo>
                      <a:cubicBezTo>
                        <a:pt x="107" y="16"/>
                        <a:pt x="88"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28"/>
                <p:cNvSpPr/>
                <p:nvPr/>
              </p:nvSpPr>
              <p:spPr>
                <a:xfrm>
                  <a:off x="1308287" y="2986549"/>
                  <a:ext cx="35564" cy="94938"/>
                </a:xfrm>
                <a:custGeom>
                  <a:rect b="b" l="l" r="r" t="t"/>
                  <a:pathLst>
                    <a:path extrusionOk="0" h="1260" w="472">
                      <a:moveTo>
                        <a:pt x="62" y="0"/>
                      </a:moveTo>
                      <a:cubicBezTo>
                        <a:pt x="56" y="0"/>
                        <a:pt x="50" y="1"/>
                        <a:pt x="44" y="2"/>
                      </a:cubicBezTo>
                      <a:cubicBezTo>
                        <a:pt x="18" y="11"/>
                        <a:pt x="0" y="37"/>
                        <a:pt x="9" y="64"/>
                      </a:cubicBezTo>
                      <a:lnTo>
                        <a:pt x="367" y="1225"/>
                      </a:lnTo>
                      <a:cubicBezTo>
                        <a:pt x="367" y="1251"/>
                        <a:pt x="393" y="1260"/>
                        <a:pt x="419" y="1260"/>
                      </a:cubicBezTo>
                      <a:lnTo>
                        <a:pt x="428" y="1260"/>
                      </a:lnTo>
                      <a:cubicBezTo>
                        <a:pt x="463" y="1251"/>
                        <a:pt x="472" y="1225"/>
                        <a:pt x="463" y="1190"/>
                      </a:cubicBezTo>
                      <a:lnTo>
                        <a:pt x="114" y="37"/>
                      </a:lnTo>
                      <a:cubicBezTo>
                        <a:pt x="107" y="16"/>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28"/>
                <p:cNvSpPr/>
                <p:nvPr/>
              </p:nvSpPr>
              <p:spPr>
                <a:xfrm>
                  <a:off x="1176050" y="3394561"/>
                  <a:ext cx="117165" cy="13939"/>
                </a:xfrm>
                <a:custGeom>
                  <a:rect b="b" l="l" r="r" t="t"/>
                  <a:pathLst>
                    <a:path extrusionOk="0" h="185" w="1555">
                      <a:moveTo>
                        <a:pt x="61" y="1"/>
                      </a:moveTo>
                      <a:cubicBezTo>
                        <a:pt x="26" y="1"/>
                        <a:pt x="0" y="27"/>
                        <a:pt x="0" y="53"/>
                      </a:cubicBezTo>
                      <a:cubicBezTo>
                        <a:pt x="0" y="80"/>
                        <a:pt x="26" y="106"/>
                        <a:pt x="53" y="115"/>
                      </a:cubicBezTo>
                      <a:lnTo>
                        <a:pt x="1502" y="184"/>
                      </a:lnTo>
                      <a:cubicBezTo>
                        <a:pt x="1528" y="184"/>
                        <a:pt x="1555" y="158"/>
                        <a:pt x="1555" y="132"/>
                      </a:cubicBezTo>
                      <a:cubicBezTo>
                        <a:pt x="1555" y="97"/>
                        <a:pt x="1537" y="71"/>
                        <a:pt x="1502" y="71"/>
                      </a:cubicBezTo>
                      <a:lnTo>
                        <a:pt x="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28"/>
                <p:cNvSpPr/>
                <p:nvPr/>
              </p:nvSpPr>
              <p:spPr>
                <a:xfrm>
                  <a:off x="1222088" y="3325542"/>
                  <a:ext cx="179026" cy="16501"/>
                </a:xfrm>
                <a:custGeom>
                  <a:rect b="b" l="l" r="r" t="t"/>
                  <a:pathLst>
                    <a:path extrusionOk="0" h="219" w="2376">
                      <a:moveTo>
                        <a:pt x="62" y="0"/>
                      </a:moveTo>
                      <a:cubicBezTo>
                        <a:pt x="27" y="0"/>
                        <a:pt x="0" y="18"/>
                        <a:pt x="0" y="53"/>
                      </a:cubicBezTo>
                      <a:cubicBezTo>
                        <a:pt x="0" y="79"/>
                        <a:pt x="27" y="105"/>
                        <a:pt x="53" y="105"/>
                      </a:cubicBezTo>
                      <a:lnTo>
                        <a:pt x="2314" y="218"/>
                      </a:lnTo>
                      <a:cubicBezTo>
                        <a:pt x="2349" y="218"/>
                        <a:pt x="2367" y="201"/>
                        <a:pt x="2375" y="166"/>
                      </a:cubicBezTo>
                      <a:cubicBezTo>
                        <a:pt x="2375" y="140"/>
                        <a:pt x="2349" y="114"/>
                        <a:pt x="2323" y="114"/>
                      </a:cubicBezTo>
                      <a:lnTo>
                        <a:pt x="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28"/>
                <p:cNvSpPr/>
                <p:nvPr/>
              </p:nvSpPr>
              <p:spPr>
                <a:xfrm>
                  <a:off x="1269482" y="3261722"/>
                  <a:ext cx="184300" cy="16501"/>
                </a:xfrm>
                <a:custGeom>
                  <a:rect b="b" l="l" r="r" t="t"/>
                  <a:pathLst>
                    <a:path extrusionOk="0" h="219" w="2446">
                      <a:moveTo>
                        <a:pt x="53" y="0"/>
                      </a:moveTo>
                      <a:cubicBezTo>
                        <a:pt x="26" y="0"/>
                        <a:pt x="0" y="18"/>
                        <a:pt x="0" y="53"/>
                      </a:cubicBezTo>
                      <a:cubicBezTo>
                        <a:pt x="0" y="79"/>
                        <a:pt x="18" y="105"/>
                        <a:pt x="53" y="105"/>
                      </a:cubicBezTo>
                      <a:lnTo>
                        <a:pt x="2384" y="218"/>
                      </a:lnTo>
                      <a:cubicBezTo>
                        <a:pt x="2419" y="218"/>
                        <a:pt x="2436" y="201"/>
                        <a:pt x="2445" y="166"/>
                      </a:cubicBezTo>
                      <a:cubicBezTo>
                        <a:pt x="2445" y="140"/>
                        <a:pt x="2419" y="114"/>
                        <a:pt x="2393" y="114"/>
                      </a:cubicBezTo>
                      <a:lnTo>
                        <a:pt x="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28"/>
                <p:cNvSpPr/>
                <p:nvPr/>
              </p:nvSpPr>
              <p:spPr>
                <a:xfrm>
                  <a:off x="1316198" y="3197751"/>
                  <a:ext cx="171792" cy="15974"/>
                </a:xfrm>
                <a:custGeom>
                  <a:rect b="b" l="l" r="r" t="t"/>
                  <a:pathLst>
                    <a:path extrusionOk="0" h="212" w="2280">
                      <a:moveTo>
                        <a:pt x="48" y="1"/>
                      </a:moveTo>
                      <a:cubicBezTo>
                        <a:pt x="20" y="1"/>
                        <a:pt x="0" y="24"/>
                        <a:pt x="0" y="55"/>
                      </a:cubicBezTo>
                      <a:cubicBezTo>
                        <a:pt x="0" y="81"/>
                        <a:pt x="26" y="107"/>
                        <a:pt x="53" y="107"/>
                      </a:cubicBezTo>
                      <a:lnTo>
                        <a:pt x="2227" y="212"/>
                      </a:lnTo>
                      <a:cubicBezTo>
                        <a:pt x="2253" y="212"/>
                        <a:pt x="2279" y="194"/>
                        <a:pt x="2279" y="159"/>
                      </a:cubicBezTo>
                      <a:cubicBezTo>
                        <a:pt x="2279" y="133"/>
                        <a:pt x="2262" y="107"/>
                        <a:pt x="2227" y="107"/>
                      </a:cubicBezTo>
                      <a:lnTo>
                        <a:pt x="61" y="2"/>
                      </a:lnTo>
                      <a:cubicBezTo>
                        <a:pt x="57" y="1"/>
                        <a:pt x="52"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6" name="Google Shape;966;p28"/>
              <p:cNvSpPr/>
              <p:nvPr/>
            </p:nvSpPr>
            <p:spPr>
              <a:xfrm>
                <a:off x="764196" y="3578562"/>
                <a:ext cx="45435" cy="32550"/>
              </a:xfrm>
              <a:custGeom>
                <a:rect b="b" l="l" r="r" t="t"/>
                <a:pathLst>
                  <a:path extrusionOk="0" h="432" w="603">
                    <a:moveTo>
                      <a:pt x="57" y="0"/>
                    </a:moveTo>
                    <a:cubicBezTo>
                      <a:pt x="42" y="0"/>
                      <a:pt x="27" y="7"/>
                      <a:pt x="18" y="21"/>
                    </a:cubicBezTo>
                    <a:cubicBezTo>
                      <a:pt x="0" y="48"/>
                      <a:pt x="9" y="82"/>
                      <a:pt x="35" y="100"/>
                    </a:cubicBezTo>
                    <a:lnTo>
                      <a:pt x="515" y="423"/>
                    </a:lnTo>
                    <a:cubicBezTo>
                      <a:pt x="524" y="423"/>
                      <a:pt x="533" y="432"/>
                      <a:pt x="542" y="432"/>
                    </a:cubicBezTo>
                    <a:cubicBezTo>
                      <a:pt x="559" y="432"/>
                      <a:pt x="577" y="423"/>
                      <a:pt x="594" y="405"/>
                    </a:cubicBezTo>
                    <a:cubicBezTo>
                      <a:pt x="603" y="379"/>
                      <a:pt x="603" y="344"/>
                      <a:pt x="577" y="327"/>
                    </a:cubicBezTo>
                    <a:lnTo>
                      <a:pt x="88" y="13"/>
                    </a:lnTo>
                    <a:cubicBezTo>
                      <a:pt x="80" y="5"/>
                      <a:pt x="68" y="0"/>
                      <a:pt x="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28"/>
              <p:cNvSpPr/>
              <p:nvPr/>
            </p:nvSpPr>
            <p:spPr>
              <a:xfrm>
                <a:off x="908262" y="3165653"/>
                <a:ext cx="8665" cy="60579"/>
              </a:xfrm>
              <a:custGeom>
                <a:rect b="b" l="l" r="r" t="t"/>
                <a:pathLst>
                  <a:path extrusionOk="0" h="804" w="115">
                    <a:moveTo>
                      <a:pt x="53" y="0"/>
                    </a:moveTo>
                    <a:cubicBezTo>
                      <a:pt x="27" y="0"/>
                      <a:pt x="1" y="27"/>
                      <a:pt x="1" y="62"/>
                    </a:cubicBezTo>
                    <a:lnTo>
                      <a:pt x="1" y="751"/>
                    </a:lnTo>
                    <a:cubicBezTo>
                      <a:pt x="1" y="778"/>
                      <a:pt x="27" y="804"/>
                      <a:pt x="53" y="804"/>
                    </a:cubicBezTo>
                    <a:cubicBezTo>
                      <a:pt x="88" y="804"/>
                      <a:pt x="114" y="778"/>
                      <a:pt x="114" y="751"/>
                    </a:cubicBezTo>
                    <a:lnTo>
                      <a:pt x="114" y="62"/>
                    </a:lnTo>
                    <a:cubicBezTo>
                      <a:pt x="114" y="27"/>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28"/>
              <p:cNvSpPr/>
              <p:nvPr/>
            </p:nvSpPr>
            <p:spPr>
              <a:xfrm>
                <a:off x="846401" y="3067624"/>
                <a:ext cx="8665" cy="102021"/>
              </a:xfrm>
              <a:custGeom>
                <a:rect b="b" l="l" r="r" t="t"/>
                <a:pathLst>
                  <a:path extrusionOk="0" h="1354" w="115">
                    <a:moveTo>
                      <a:pt x="62" y="0"/>
                    </a:moveTo>
                    <a:cubicBezTo>
                      <a:pt x="27" y="0"/>
                      <a:pt x="1" y="18"/>
                      <a:pt x="1" y="53"/>
                    </a:cubicBezTo>
                    <a:lnTo>
                      <a:pt x="1" y="1301"/>
                    </a:lnTo>
                    <a:cubicBezTo>
                      <a:pt x="1" y="1336"/>
                      <a:pt x="27" y="1354"/>
                      <a:pt x="62" y="1354"/>
                    </a:cubicBezTo>
                    <a:cubicBezTo>
                      <a:pt x="88" y="1354"/>
                      <a:pt x="114" y="1336"/>
                      <a:pt x="114" y="1301"/>
                    </a:cubicBezTo>
                    <a:lnTo>
                      <a:pt x="114" y="53"/>
                    </a:lnTo>
                    <a:cubicBezTo>
                      <a:pt x="114" y="18"/>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28"/>
              <p:cNvSpPr/>
              <p:nvPr/>
            </p:nvSpPr>
            <p:spPr>
              <a:xfrm>
                <a:off x="772108" y="3017593"/>
                <a:ext cx="7911" cy="90869"/>
              </a:xfrm>
              <a:custGeom>
                <a:rect b="b" l="l" r="r" t="t"/>
                <a:pathLst>
                  <a:path extrusionOk="0" h="1206" w="105">
                    <a:moveTo>
                      <a:pt x="52" y="1"/>
                    </a:moveTo>
                    <a:cubicBezTo>
                      <a:pt x="18" y="1"/>
                      <a:pt x="0" y="27"/>
                      <a:pt x="0" y="62"/>
                    </a:cubicBezTo>
                    <a:lnTo>
                      <a:pt x="0" y="1153"/>
                    </a:lnTo>
                    <a:cubicBezTo>
                      <a:pt x="0" y="1188"/>
                      <a:pt x="18" y="1206"/>
                      <a:pt x="52" y="1206"/>
                    </a:cubicBezTo>
                    <a:cubicBezTo>
                      <a:pt x="79" y="1206"/>
                      <a:pt x="105" y="1188"/>
                      <a:pt x="105" y="1153"/>
                    </a:cubicBezTo>
                    <a:lnTo>
                      <a:pt x="105" y="62"/>
                    </a:lnTo>
                    <a:cubicBezTo>
                      <a:pt x="105" y="27"/>
                      <a:pt x="79" y="1"/>
                      <a:pt x="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28"/>
              <p:cNvSpPr/>
              <p:nvPr/>
            </p:nvSpPr>
            <p:spPr>
              <a:xfrm>
                <a:off x="686512" y="2955807"/>
                <a:ext cx="7987" cy="109254"/>
              </a:xfrm>
              <a:custGeom>
                <a:rect b="b" l="l" r="r" t="t"/>
                <a:pathLst>
                  <a:path extrusionOk="0" h="1450" w="106">
                    <a:moveTo>
                      <a:pt x="53" y="0"/>
                    </a:moveTo>
                    <a:cubicBezTo>
                      <a:pt x="18" y="0"/>
                      <a:pt x="1" y="26"/>
                      <a:pt x="1" y="61"/>
                    </a:cubicBezTo>
                    <a:lnTo>
                      <a:pt x="1" y="1388"/>
                    </a:lnTo>
                    <a:cubicBezTo>
                      <a:pt x="1" y="1423"/>
                      <a:pt x="18" y="1449"/>
                      <a:pt x="53" y="1449"/>
                    </a:cubicBezTo>
                    <a:cubicBezTo>
                      <a:pt x="80" y="1449"/>
                      <a:pt x="106" y="1423"/>
                      <a:pt x="106" y="1388"/>
                    </a:cubicBezTo>
                    <a:lnTo>
                      <a:pt x="106" y="61"/>
                    </a:lnTo>
                    <a:cubicBezTo>
                      <a:pt x="106" y="26"/>
                      <a:pt x="80"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28"/>
              <p:cNvSpPr/>
              <p:nvPr/>
            </p:nvSpPr>
            <p:spPr>
              <a:xfrm>
                <a:off x="597752" y="2944580"/>
                <a:ext cx="7911" cy="73765"/>
              </a:xfrm>
              <a:custGeom>
                <a:rect b="b" l="l" r="r" t="t"/>
                <a:pathLst>
                  <a:path extrusionOk="0" h="979" w="105">
                    <a:moveTo>
                      <a:pt x="53" y="1"/>
                    </a:moveTo>
                    <a:cubicBezTo>
                      <a:pt x="26" y="1"/>
                      <a:pt x="0" y="18"/>
                      <a:pt x="0" y="53"/>
                    </a:cubicBezTo>
                    <a:lnTo>
                      <a:pt x="0" y="926"/>
                    </a:lnTo>
                    <a:cubicBezTo>
                      <a:pt x="0" y="952"/>
                      <a:pt x="26" y="979"/>
                      <a:pt x="53" y="979"/>
                    </a:cubicBezTo>
                    <a:cubicBezTo>
                      <a:pt x="88" y="979"/>
                      <a:pt x="105" y="952"/>
                      <a:pt x="105" y="926"/>
                    </a:cubicBezTo>
                    <a:lnTo>
                      <a:pt x="105" y="53"/>
                    </a:lnTo>
                    <a:cubicBezTo>
                      <a:pt x="105" y="18"/>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2" name="Google Shape;972;p28"/>
            <p:cNvSpPr/>
            <p:nvPr/>
          </p:nvSpPr>
          <p:spPr>
            <a:xfrm>
              <a:off x="689149" y="3601845"/>
              <a:ext cx="47469" cy="33002"/>
            </a:xfrm>
            <a:custGeom>
              <a:rect b="b" l="l" r="r" t="t"/>
              <a:pathLst>
                <a:path extrusionOk="0" h="438" w="630">
                  <a:moveTo>
                    <a:pt x="67" y="0"/>
                  </a:moveTo>
                  <a:cubicBezTo>
                    <a:pt x="48" y="0"/>
                    <a:pt x="30" y="10"/>
                    <a:pt x="18" y="27"/>
                  </a:cubicBezTo>
                  <a:cubicBezTo>
                    <a:pt x="1" y="44"/>
                    <a:pt x="10" y="79"/>
                    <a:pt x="36" y="96"/>
                  </a:cubicBezTo>
                  <a:lnTo>
                    <a:pt x="542" y="428"/>
                  </a:lnTo>
                  <a:cubicBezTo>
                    <a:pt x="551" y="437"/>
                    <a:pt x="560" y="437"/>
                    <a:pt x="568" y="437"/>
                  </a:cubicBezTo>
                  <a:cubicBezTo>
                    <a:pt x="586" y="437"/>
                    <a:pt x="603" y="428"/>
                    <a:pt x="612" y="420"/>
                  </a:cubicBezTo>
                  <a:cubicBezTo>
                    <a:pt x="630" y="393"/>
                    <a:pt x="621" y="358"/>
                    <a:pt x="595" y="341"/>
                  </a:cubicBezTo>
                  <a:lnTo>
                    <a:pt x="97" y="9"/>
                  </a:lnTo>
                  <a:cubicBezTo>
                    <a:pt x="88" y="3"/>
                    <a:pt x="7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28"/>
            <p:cNvSpPr/>
            <p:nvPr/>
          </p:nvSpPr>
          <p:spPr>
            <a:xfrm>
              <a:off x="751688" y="3277470"/>
              <a:ext cx="125077" cy="39557"/>
            </a:xfrm>
            <a:custGeom>
              <a:rect b="b" l="l" r="r" t="t"/>
              <a:pathLst>
                <a:path extrusionOk="0" h="525" w="1660">
                  <a:moveTo>
                    <a:pt x="1590" y="1"/>
                  </a:moveTo>
                  <a:lnTo>
                    <a:pt x="44" y="420"/>
                  </a:lnTo>
                  <a:cubicBezTo>
                    <a:pt x="18" y="429"/>
                    <a:pt x="0" y="455"/>
                    <a:pt x="9" y="481"/>
                  </a:cubicBezTo>
                  <a:cubicBezTo>
                    <a:pt x="9" y="507"/>
                    <a:pt x="35" y="525"/>
                    <a:pt x="62" y="525"/>
                  </a:cubicBezTo>
                  <a:lnTo>
                    <a:pt x="70" y="525"/>
                  </a:lnTo>
                  <a:lnTo>
                    <a:pt x="1616" y="106"/>
                  </a:lnTo>
                  <a:cubicBezTo>
                    <a:pt x="1642" y="97"/>
                    <a:pt x="1659" y="71"/>
                    <a:pt x="1651" y="44"/>
                  </a:cubicBezTo>
                  <a:cubicBezTo>
                    <a:pt x="1651" y="18"/>
                    <a:pt x="1616" y="1"/>
                    <a:pt x="1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28"/>
            <p:cNvSpPr/>
            <p:nvPr/>
          </p:nvSpPr>
          <p:spPr>
            <a:xfrm>
              <a:off x="666846" y="3218095"/>
              <a:ext cx="142784" cy="44304"/>
            </a:xfrm>
            <a:custGeom>
              <a:rect b="b" l="l" r="r" t="t"/>
              <a:pathLst>
                <a:path extrusionOk="0" h="588" w="1895">
                  <a:moveTo>
                    <a:pt x="1839" y="1"/>
                  </a:moveTo>
                  <a:cubicBezTo>
                    <a:pt x="1834" y="1"/>
                    <a:pt x="1830" y="1"/>
                    <a:pt x="1825" y="3"/>
                  </a:cubicBezTo>
                  <a:lnTo>
                    <a:pt x="44" y="474"/>
                  </a:lnTo>
                  <a:cubicBezTo>
                    <a:pt x="9" y="483"/>
                    <a:pt x="0" y="518"/>
                    <a:pt x="0" y="544"/>
                  </a:cubicBezTo>
                  <a:cubicBezTo>
                    <a:pt x="9" y="570"/>
                    <a:pt x="35" y="588"/>
                    <a:pt x="52" y="588"/>
                  </a:cubicBezTo>
                  <a:cubicBezTo>
                    <a:pt x="61" y="588"/>
                    <a:pt x="70" y="579"/>
                    <a:pt x="70" y="579"/>
                  </a:cubicBezTo>
                  <a:lnTo>
                    <a:pt x="1851" y="108"/>
                  </a:lnTo>
                  <a:cubicBezTo>
                    <a:pt x="1877" y="99"/>
                    <a:pt x="1895" y="73"/>
                    <a:pt x="1886" y="38"/>
                  </a:cubicBezTo>
                  <a:cubicBezTo>
                    <a:pt x="1879" y="16"/>
                    <a:pt x="1860" y="1"/>
                    <a:pt x="18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5" name="Google Shape;975;p28"/>
          <p:cNvGrpSpPr/>
          <p:nvPr/>
        </p:nvGrpSpPr>
        <p:grpSpPr>
          <a:xfrm rot="10800000">
            <a:off x="25926" y="-520832"/>
            <a:ext cx="1378341" cy="1914961"/>
            <a:chOff x="229976" y="2315872"/>
            <a:chExt cx="1378341" cy="1914961"/>
          </a:xfrm>
        </p:grpSpPr>
        <p:grpSp>
          <p:nvGrpSpPr>
            <p:cNvPr id="976" name="Google Shape;976;p28"/>
            <p:cNvGrpSpPr/>
            <p:nvPr/>
          </p:nvGrpSpPr>
          <p:grpSpPr>
            <a:xfrm>
              <a:off x="229976" y="2315872"/>
              <a:ext cx="1378341" cy="1914961"/>
              <a:chOff x="229976" y="2315872"/>
              <a:chExt cx="1378341" cy="1914961"/>
            </a:xfrm>
          </p:grpSpPr>
          <p:grpSp>
            <p:nvGrpSpPr>
              <p:cNvPr id="977" name="Google Shape;977;p28"/>
              <p:cNvGrpSpPr/>
              <p:nvPr/>
            </p:nvGrpSpPr>
            <p:grpSpPr>
              <a:xfrm>
                <a:off x="229976" y="2315872"/>
                <a:ext cx="1378341" cy="1914961"/>
                <a:chOff x="229976" y="2315872"/>
                <a:chExt cx="1378341" cy="1914961"/>
              </a:xfrm>
            </p:grpSpPr>
            <p:sp>
              <p:nvSpPr>
                <p:cNvPr id="978" name="Google Shape;978;p28"/>
                <p:cNvSpPr/>
                <p:nvPr/>
              </p:nvSpPr>
              <p:spPr>
                <a:xfrm>
                  <a:off x="786575" y="2646501"/>
                  <a:ext cx="357298" cy="1584332"/>
                </a:xfrm>
                <a:custGeom>
                  <a:rect b="b" l="l" r="r" t="t"/>
                  <a:pathLst>
                    <a:path extrusionOk="0" h="21027" w="4742">
                      <a:moveTo>
                        <a:pt x="127" y="0"/>
                      </a:moveTo>
                      <a:cubicBezTo>
                        <a:pt x="108" y="0"/>
                        <a:pt x="89" y="6"/>
                        <a:pt x="70" y="19"/>
                      </a:cubicBezTo>
                      <a:cubicBezTo>
                        <a:pt x="18" y="45"/>
                        <a:pt x="0" y="115"/>
                        <a:pt x="26" y="167"/>
                      </a:cubicBezTo>
                      <a:cubicBezTo>
                        <a:pt x="44" y="185"/>
                        <a:pt x="1327" y="2359"/>
                        <a:pt x="2428" y="5991"/>
                      </a:cubicBezTo>
                      <a:cubicBezTo>
                        <a:pt x="3449" y="9335"/>
                        <a:pt x="4523" y="14635"/>
                        <a:pt x="3842" y="20913"/>
                      </a:cubicBezTo>
                      <a:cubicBezTo>
                        <a:pt x="3833" y="20974"/>
                        <a:pt x="3877" y="21027"/>
                        <a:pt x="3938" y="21027"/>
                      </a:cubicBezTo>
                      <a:lnTo>
                        <a:pt x="3947" y="21027"/>
                      </a:lnTo>
                      <a:cubicBezTo>
                        <a:pt x="4008" y="21027"/>
                        <a:pt x="4052" y="20992"/>
                        <a:pt x="4060" y="20931"/>
                      </a:cubicBezTo>
                      <a:cubicBezTo>
                        <a:pt x="4741" y="14627"/>
                        <a:pt x="3667" y="9283"/>
                        <a:pt x="2637" y="5912"/>
                      </a:cubicBezTo>
                      <a:cubicBezTo>
                        <a:pt x="1519" y="2263"/>
                        <a:pt x="227" y="80"/>
                        <a:pt x="218" y="54"/>
                      </a:cubicBezTo>
                      <a:cubicBezTo>
                        <a:pt x="196" y="20"/>
                        <a:pt x="162" y="0"/>
                        <a:pt x="1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28"/>
                <p:cNvSpPr/>
                <p:nvPr/>
              </p:nvSpPr>
              <p:spPr>
                <a:xfrm>
                  <a:off x="534534" y="3390568"/>
                  <a:ext cx="573168" cy="422549"/>
                </a:xfrm>
                <a:custGeom>
                  <a:rect b="b" l="l" r="r" t="t"/>
                  <a:pathLst>
                    <a:path extrusionOk="0" h="5608" w="7607">
                      <a:moveTo>
                        <a:pt x="108" y="0"/>
                      </a:moveTo>
                      <a:cubicBezTo>
                        <a:pt x="53" y="0"/>
                        <a:pt x="9" y="42"/>
                        <a:pt x="1" y="98"/>
                      </a:cubicBezTo>
                      <a:cubicBezTo>
                        <a:pt x="1" y="159"/>
                        <a:pt x="45" y="211"/>
                        <a:pt x="106" y="220"/>
                      </a:cubicBezTo>
                      <a:cubicBezTo>
                        <a:pt x="158" y="220"/>
                        <a:pt x="5362" y="814"/>
                        <a:pt x="7379" y="5546"/>
                      </a:cubicBezTo>
                      <a:cubicBezTo>
                        <a:pt x="7397" y="5581"/>
                        <a:pt x="7440" y="5607"/>
                        <a:pt x="7484" y="5607"/>
                      </a:cubicBezTo>
                      <a:cubicBezTo>
                        <a:pt x="7493" y="5607"/>
                        <a:pt x="7510" y="5607"/>
                        <a:pt x="7528" y="5599"/>
                      </a:cubicBezTo>
                      <a:cubicBezTo>
                        <a:pt x="7580" y="5581"/>
                        <a:pt x="7606" y="5511"/>
                        <a:pt x="7580" y="5459"/>
                      </a:cubicBezTo>
                      <a:cubicBezTo>
                        <a:pt x="5519" y="604"/>
                        <a:pt x="176" y="2"/>
                        <a:pt x="123" y="2"/>
                      </a:cubicBezTo>
                      <a:cubicBezTo>
                        <a:pt x="118" y="1"/>
                        <a:pt x="113"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28"/>
                <p:cNvSpPr/>
                <p:nvPr/>
              </p:nvSpPr>
              <p:spPr>
                <a:xfrm>
                  <a:off x="1043136" y="2906529"/>
                  <a:ext cx="565182" cy="551996"/>
                </a:xfrm>
                <a:custGeom>
                  <a:rect b="b" l="l" r="r" t="t"/>
                  <a:pathLst>
                    <a:path extrusionOk="0" h="7326" w="7501">
                      <a:moveTo>
                        <a:pt x="5849" y="0"/>
                      </a:moveTo>
                      <a:cubicBezTo>
                        <a:pt x="5463" y="0"/>
                        <a:pt x="5039" y="150"/>
                        <a:pt x="4576" y="479"/>
                      </a:cubicBezTo>
                      <a:cubicBezTo>
                        <a:pt x="4358" y="637"/>
                        <a:pt x="4096" y="724"/>
                        <a:pt x="3825" y="733"/>
                      </a:cubicBezTo>
                      <a:cubicBezTo>
                        <a:pt x="3004" y="759"/>
                        <a:pt x="2410" y="1126"/>
                        <a:pt x="2009" y="1833"/>
                      </a:cubicBezTo>
                      <a:cubicBezTo>
                        <a:pt x="1878" y="2069"/>
                        <a:pt x="1677" y="2269"/>
                        <a:pt x="1424" y="2383"/>
                      </a:cubicBezTo>
                      <a:cubicBezTo>
                        <a:pt x="786" y="2654"/>
                        <a:pt x="324" y="3404"/>
                        <a:pt x="472" y="4260"/>
                      </a:cubicBezTo>
                      <a:cubicBezTo>
                        <a:pt x="516" y="4505"/>
                        <a:pt x="481" y="4749"/>
                        <a:pt x="376" y="4976"/>
                      </a:cubicBezTo>
                      <a:cubicBezTo>
                        <a:pt x="0" y="5841"/>
                        <a:pt x="830" y="6417"/>
                        <a:pt x="900" y="7316"/>
                      </a:cubicBezTo>
                      <a:cubicBezTo>
                        <a:pt x="964" y="7265"/>
                        <a:pt x="1066" y="7247"/>
                        <a:pt x="1193" y="7247"/>
                      </a:cubicBezTo>
                      <a:cubicBezTo>
                        <a:pt x="1463" y="7247"/>
                        <a:pt x="1847" y="7326"/>
                        <a:pt x="2222" y="7326"/>
                      </a:cubicBezTo>
                      <a:cubicBezTo>
                        <a:pt x="2539" y="7326"/>
                        <a:pt x="2850" y="7270"/>
                        <a:pt x="3083" y="7063"/>
                      </a:cubicBezTo>
                      <a:cubicBezTo>
                        <a:pt x="3275" y="6888"/>
                        <a:pt x="3519" y="6801"/>
                        <a:pt x="3781" y="6775"/>
                      </a:cubicBezTo>
                      <a:cubicBezTo>
                        <a:pt x="4340" y="6714"/>
                        <a:pt x="4916" y="6443"/>
                        <a:pt x="5152" y="5806"/>
                      </a:cubicBezTo>
                      <a:cubicBezTo>
                        <a:pt x="5239" y="5561"/>
                        <a:pt x="5379" y="5334"/>
                        <a:pt x="5571" y="5168"/>
                      </a:cubicBezTo>
                      <a:cubicBezTo>
                        <a:pt x="6121" y="4679"/>
                        <a:pt x="6296" y="4051"/>
                        <a:pt x="6348" y="3597"/>
                      </a:cubicBezTo>
                      <a:cubicBezTo>
                        <a:pt x="6383" y="3265"/>
                        <a:pt x="6540" y="2950"/>
                        <a:pt x="6776" y="2715"/>
                      </a:cubicBezTo>
                      <a:cubicBezTo>
                        <a:pt x="6916" y="2575"/>
                        <a:pt x="7056" y="2392"/>
                        <a:pt x="7169" y="2130"/>
                      </a:cubicBezTo>
                      <a:cubicBezTo>
                        <a:pt x="7475" y="1422"/>
                        <a:pt x="7501" y="401"/>
                        <a:pt x="7501" y="401"/>
                      </a:cubicBezTo>
                      <a:cubicBezTo>
                        <a:pt x="7501" y="401"/>
                        <a:pt x="7012" y="357"/>
                        <a:pt x="6409" y="113"/>
                      </a:cubicBezTo>
                      <a:cubicBezTo>
                        <a:pt x="6233" y="39"/>
                        <a:pt x="6046" y="0"/>
                        <a:pt x="58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28"/>
                <p:cNvSpPr/>
                <p:nvPr/>
              </p:nvSpPr>
              <p:spPr>
                <a:xfrm>
                  <a:off x="1068151" y="2948272"/>
                  <a:ext cx="512589" cy="614836"/>
                </a:xfrm>
                <a:custGeom>
                  <a:rect b="b" l="l" r="r" t="t"/>
                  <a:pathLst>
                    <a:path extrusionOk="0" h="8160" w="6803">
                      <a:moveTo>
                        <a:pt x="6671" y="1"/>
                      </a:moveTo>
                      <a:cubicBezTo>
                        <a:pt x="6653" y="1"/>
                        <a:pt x="6635" y="5"/>
                        <a:pt x="6619" y="13"/>
                      </a:cubicBezTo>
                      <a:cubicBezTo>
                        <a:pt x="3222" y="1907"/>
                        <a:pt x="542" y="5645"/>
                        <a:pt x="9" y="8028"/>
                      </a:cubicBezTo>
                      <a:cubicBezTo>
                        <a:pt x="0" y="8089"/>
                        <a:pt x="35" y="8142"/>
                        <a:pt x="96" y="8159"/>
                      </a:cubicBezTo>
                      <a:lnTo>
                        <a:pt x="114" y="8159"/>
                      </a:lnTo>
                      <a:cubicBezTo>
                        <a:pt x="166" y="8159"/>
                        <a:pt x="210" y="8124"/>
                        <a:pt x="219" y="8072"/>
                      </a:cubicBezTo>
                      <a:cubicBezTo>
                        <a:pt x="742" y="5741"/>
                        <a:pt x="3379" y="2065"/>
                        <a:pt x="6724" y="205"/>
                      </a:cubicBezTo>
                      <a:cubicBezTo>
                        <a:pt x="6776" y="179"/>
                        <a:pt x="6802" y="109"/>
                        <a:pt x="6767" y="56"/>
                      </a:cubicBezTo>
                      <a:cubicBezTo>
                        <a:pt x="6749" y="20"/>
                        <a:pt x="6710" y="1"/>
                        <a:pt x="66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28"/>
                <p:cNvSpPr/>
                <p:nvPr/>
              </p:nvSpPr>
              <p:spPr>
                <a:xfrm>
                  <a:off x="396421" y="3569822"/>
                  <a:ext cx="544160" cy="445228"/>
                </a:xfrm>
                <a:custGeom>
                  <a:rect b="b" l="l" r="r" t="t"/>
                  <a:pathLst>
                    <a:path extrusionOk="0" h="5909" w="7222">
                      <a:moveTo>
                        <a:pt x="5087" y="0"/>
                      </a:moveTo>
                      <a:cubicBezTo>
                        <a:pt x="4485" y="0"/>
                        <a:pt x="3986" y="204"/>
                        <a:pt x="3641" y="513"/>
                      </a:cubicBezTo>
                      <a:cubicBezTo>
                        <a:pt x="3484" y="652"/>
                        <a:pt x="3301" y="749"/>
                        <a:pt x="3091" y="783"/>
                      </a:cubicBezTo>
                      <a:cubicBezTo>
                        <a:pt x="2559" y="879"/>
                        <a:pt x="2052" y="1115"/>
                        <a:pt x="1703" y="1683"/>
                      </a:cubicBezTo>
                      <a:cubicBezTo>
                        <a:pt x="1598" y="1866"/>
                        <a:pt x="1432" y="2015"/>
                        <a:pt x="1240" y="2102"/>
                      </a:cubicBezTo>
                      <a:cubicBezTo>
                        <a:pt x="734" y="2346"/>
                        <a:pt x="472" y="2748"/>
                        <a:pt x="498" y="3403"/>
                      </a:cubicBezTo>
                      <a:cubicBezTo>
                        <a:pt x="507" y="3621"/>
                        <a:pt x="446" y="3822"/>
                        <a:pt x="332" y="4005"/>
                      </a:cubicBezTo>
                      <a:cubicBezTo>
                        <a:pt x="70" y="4407"/>
                        <a:pt x="0" y="5027"/>
                        <a:pt x="245" y="5909"/>
                      </a:cubicBezTo>
                      <a:cubicBezTo>
                        <a:pt x="777" y="5350"/>
                        <a:pt x="1633" y="5726"/>
                        <a:pt x="2279" y="5010"/>
                      </a:cubicBezTo>
                      <a:cubicBezTo>
                        <a:pt x="2480" y="4783"/>
                        <a:pt x="2760" y="4634"/>
                        <a:pt x="3065" y="4634"/>
                      </a:cubicBezTo>
                      <a:cubicBezTo>
                        <a:pt x="3537" y="4634"/>
                        <a:pt x="3964" y="4494"/>
                        <a:pt x="4453" y="4075"/>
                      </a:cubicBezTo>
                      <a:cubicBezTo>
                        <a:pt x="4637" y="3918"/>
                        <a:pt x="4864" y="3813"/>
                        <a:pt x="5108" y="3787"/>
                      </a:cubicBezTo>
                      <a:cubicBezTo>
                        <a:pt x="5798" y="3691"/>
                        <a:pt x="6095" y="3324"/>
                        <a:pt x="6226" y="3036"/>
                      </a:cubicBezTo>
                      <a:cubicBezTo>
                        <a:pt x="6322" y="2818"/>
                        <a:pt x="6470" y="2626"/>
                        <a:pt x="6663" y="2495"/>
                      </a:cubicBezTo>
                      <a:cubicBezTo>
                        <a:pt x="6802" y="2408"/>
                        <a:pt x="6951" y="2268"/>
                        <a:pt x="7038" y="2067"/>
                      </a:cubicBezTo>
                      <a:cubicBezTo>
                        <a:pt x="7221" y="1622"/>
                        <a:pt x="6942" y="932"/>
                        <a:pt x="7038" y="635"/>
                      </a:cubicBezTo>
                      <a:cubicBezTo>
                        <a:pt x="6323" y="184"/>
                        <a:pt x="5658" y="0"/>
                        <a:pt x="5087" y="0"/>
                      </a:cubicBezTo>
                      <a:close/>
                    </a:path>
                  </a:pathLst>
                </a:custGeom>
                <a:solidFill>
                  <a:srgbClr val="516B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28"/>
                <p:cNvSpPr/>
                <p:nvPr/>
              </p:nvSpPr>
              <p:spPr>
                <a:xfrm>
                  <a:off x="424676" y="3609380"/>
                  <a:ext cx="566538" cy="364908"/>
                </a:xfrm>
                <a:custGeom>
                  <a:rect b="b" l="l" r="r" t="t"/>
                  <a:pathLst>
                    <a:path extrusionOk="0" h="4843" w="7519">
                      <a:moveTo>
                        <a:pt x="6678" y="0"/>
                      </a:moveTo>
                      <a:cubicBezTo>
                        <a:pt x="4368" y="0"/>
                        <a:pt x="1228" y="2135"/>
                        <a:pt x="27" y="4685"/>
                      </a:cubicBezTo>
                      <a:cubicBezTo>
                        <a:pt x="1" y="4738"/>
                        <a:pt x="27" y="4808"/>
                        <a:pt x="79" y="4834"/>
                      </a:cubicBezTo>
                      <a:cubicBezTo>
                        <a:pt x="97" y="4843"/>
                        <a:pt x="114" y="4843"/>
                        <a:pt x="123" y="4843"/>
                      </a:cubicBezTo>
                      <a:cubicBezTo>
                        <a:pt x="167" y="4843"/>
                        <a:pt x="202" y="4816"/>
                        <a:pt x="228" y="4781"/>
                      </a:cubicBezTo>
                      <a:cubicBezTo>
                        <a:pt x="1396" y="2296"/>
                        <a:pt x="4423" y="219"/>
                        <a:pt x="6647" y="219"/>
                      </a:cubicBezTo>
                      <a:cubicBezTo>
                        <a:pt x="6900" y="219"/>
                        <a:pt x="7142" y="246"/>
                        <a:pt x="7370" y="302"/>
                      </a:cubicBezTo>
                      <a:cubicBezTo>
                        <a:pt x="7377" y="303"/>
                        <a:pt x="7383" y="303"/>
                        <a:pt x="7389" y="303"/>
                      </a:cubicBezTo>
                      <a:cubicBezTo>
                        <a:pt x="7442" y="303"/>
                        <a:pt x="7486" y="270"/>
                        <a:pt x="7501" y="215"/>
                      </a:cubicBezTo>
                      <a:cubicBezTo>
                        <a:pt x="7519" y="162"/>
                        <a:pt x="7484" y="101"/>
                        <a:pt x="7423" y="84"/>
                      </a:cubicBezTo>
                      <a:cubicBezTo>
                        <a:pt x="7188" y="27"/>
                        <a:pt x="6938" y="0"/>
                        <a:pt x="66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28"/>
                <p:cNvSpPr/>
                <p:nvPr/>
              </p:nvSpPr>
              <p:spPr>
                <a:xfrm>
                  <a:off x="268103" y="2892288"/>
                  <a:ext cx="731700" cy="485313"/>
                </a:xfrm>
                <a:custGeom>
                  <a:rect b="b" l="l" r="r" t="t"/>
                  <a:pathLst>
                    <a:path extrusionOk="0" h="6441" w="9711">
                      <a:moveTo>
                        <a:pt x="2417" y="1"/>
                      </a:moveTo>
                      <a:cubicBezTo>
                        <a:pt x="1956" y="1"/>
                        <a:pt x="1562" y="157"/>
                        <a:pt x="1302" y="258"/>
                      </a:cubicBezTo>
                      <a:cubicBezTo>
                        <a:pt x="656" y="502"/>
                        <a:pt x="1" y="712"/>
                        <a:pt x="1" y="712"/>
                      </a:cubicBezTo>
                      <a:cubicBezTo>
                        <a:pt x="1" y="712"/>
                        <a:pt x="420" y="983"/>
                        <a:pt x="673" y="1515"/>
                      </a:cubicBezTo>
                      <a:cubicBezTo>
                        <a:pt x="865" y="1926"/>
                        <a:pt x="1066" y="2423"/>
                        <a:pt x="1730" y="2659"/>
                      </a:cubicBezTo>
                      <a:cubicBezTo>
                        <a:pt x="2149" y="2808"/>
                        <a:pt x="2480" y="3139"/>
                        <a:pt x="2664" y="3550"/>
                      </a:cubicBezTo>
                      <a:cubicBezTo>
                        <a:pt x="3013" y="4292"/>
                        <a:pt x="3485" y="4737"/>
                        <a:pt x="4323" y="4860"/>
                      </a:cubicBezTo>
                      <a:cubicBezTo>
                        <a:pt x="4777" y="4921"/>
                        <a:pt x="5179" y="5165"/>
                        <a:pt x="5467" y="5523"/>
                      </a:cubicBezTo>
                      <a:cubicBezTo>
                        <a:pt x="6009" y="6198"/>
                        <a:pt x="6707" y="6440"/>
                        <a:pt x="7362" y="6440"/>
                      </a:cubicBezTo>
                      <a:cubicBezTo>
                        <a:pt x="7528" y="6440"/>
                        <a:pt x="7692" y="6425"/>
                        <a:pt x="7850" y="6396"/>
                      </a:cubicBezTo>
                      <a:cubicBezTo>
                        <a:pt x="8526" y="6277"/>
                        <a:pt x="8960" y="6159"/>
                        <a:pt x="9315" y="6159"/>
                      </a:cubicBezTo>
                      <a:cubicBezTo>
                        <a:pt x="9456" y="6159"/>
                        <a:pt x="9584" y="6177"/>
                        <a:pt x="9710" y="6222"/>
                      </a:cubicBezTo>
                      <a:cubicBezTo>
                        <a:pt x="9343" y="5087"/>
                        <a:pt x="9527" y="4039"/>
                        <a:pt x="8671" y="3305"/>
                      </a:cubicBezTo>
                      <a:cubicBezTo>
                        <a:pt x="8392" y="3061"/>
                        <a:pt x="8182" y="2755"/>
                        <a:pt x="8051" y="2406"/>
                      </a:cubicBezTo>
                      <a:cubicBezTo>
                        <a:pt x="7842" y="1803"/>
                        <a:pt x="7370" y="1480"/>
                        <a:pt x="6925" y="1384"/>
                      </a:cubicBezTo>
                      <a:cubicBezTo>
                        <a:pt x="6680" y="1332"/>
                        <a:pt x="6453" y="1218"/>
                        <a:pt x="6279" y="1035"/>
                      </a:cubicBezTo>
                      <a:cubicBezTo>
                        <a:pt x="5847" y="569"/>
                        <a:pt x="5344" y="402"/>
                        <a:pt x="4813" y="402"/>
                      </a:cubicBezTo>
                      <a:cubicBezTo>
                        <a:pt x="4677" y="402"/>
                        <a:pt x="4540" y="413"/>
                        <a:pt x="4401" y="433"/>
                      </a:cubicBezTo>
                      <a:cubicBezTo>
                        <a:pt x="4321" y="445"/>
                        <a:pt x="4239" y="451"/>
                        <a:pt x="4158" y="451"/>
                      </a:cubicBezTo>
                      <a:cubicBezTo>
                        <a:pt x="3886" y="451"/>
                        <a:pt x="3613" y="384"/>
                        <a:pt x="3371" y="249"/>
                      </a:cubicBezTo>
                      <a:cubicBezTo>
                        <a:pt x="3037" y="65"/>
                        <a:pt x="2713" y="1"/>
                        <a:pt x="24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28"/>
                <p:cNvSpPr/>
                <p:nvPr/>
              </p:nvSpPr>
              <p:spPr>
                <a:xfrm>
                  <a:off x="319415" y="2942546"/>
                  <a:ext cx="752722" cy="524494"/>
                </a:xfrm>
                <a:custGeom>
                  <a:rect b="b" l="l" r="r" t="t"/>
                  <a:pathLst>
                    <a:path extrusionOk="0" h="6961" w="9990">
                      <a:moveTo>
                        <a:pt x="125" y="0"/>
                      </a:moveTo>
                      <a:cubicBezTo>
                        <a:pt x="71" y="0"/>
                        <a:pt x="26" y="41"/>
                        <a:pt x="18" y="89"/>
                      </a:cubicBezTo>
                      <a:cubicBezTo>
                        <a:pt x="1" y="150"/>
                        <a:pt x="44" y="211"/>
                        <a:pt x="106" y="220"/>
                      </a:cubicBezTo>
                      <a:cubicBezTo>
                        <a:pt x="2699" y="709"/>
                        <a:pt x="7623" y="2944"/>
                        <a:pt x="9771" y="6899"/>
                      </a:cubicBezTo>
                      <a:cubicBezTo>
                        <a:pt x="9789" y="6934"/>
                        <a:pt x="9824" y="6952"/>
                        <a:pt x="9867" y="6952"/>
                      </a:cubicBezTo>
                      <a:lnTo>
                        <a:pt x="9867" y="6960"/>
                      </a:lnTo>
                      <a:cubicBezTo>
                        <a:pt x="9885" y="6960"/>
                        <a:pt x="9902" y="6952"/>
                        <a:pt x="9920" y="6943"/>
                      </a:cubicBezTo>
                      <a:cubicBezTo>
                        <a:pt x="9972" y="6917"/>
                        <a:pt x="9990" y="6847"/>
                        <a:pt x="9963" y="6795"/>
                      </a:cubicBezTo>
                      <a:cubicBezTo>
                        <a:pt x="7781" y="2778"/>
                        <a:pt x="2777" y="499"/>
                        <a:pt x="140" y="1"/>
                      </a:cubicBezTo>
                      <a:cubicBezTo>
                        <a:pt x="135" y="1"/>
                        <a:pt x="130" y="0"/>
                        <a:pt x="1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28"/>
                <p:cNvSpPr/>
                <p:nvPr/>
              </p:nvSpPr>
              <p:spPr>
                <a:xfrm>
                  <a:off x="833893" y="3664987"/>
                  <a:ext cx="8665" cy="107295"/>
                </a:xfrm>
                <a:custGeom>
                  <a:rect b="b" l="l" r="r" t="t"/>
                  <a:pathLst>
                    <a:path extrusionOk="0" h="1424" w="115">
                      <a:moveTo>
                        <a:pt x="53" y="1"/>
                      </a:moveTo>
                      <a:cubicBezTo>
                        <a:pt x="27" y="1"/>
                        <a:pt x="1" y="27"/>
                        <a:pt x="1" y="53"/>
                      </a:cubicBezTo>
                      <a:lnTo>
                        <a:pt x="1" y="1372"/>
                      </a:lnTo>
                      <a:cubicBezTo>
                        <a:pt x="1" y="1406"/>
                        <a:pt x="27" y="1424"/>
                        <a:pt x="53" y="1424"/>
                      </a:cubicBezTo>
                      <a:cubicBezTo>
                        <a:pt x="88" y="1424"/>
                        <a:pt x="114" y="1406"/>
                        <a:pt x="114" y="1372"/>
                      </a:cubicBezTo>
                      <a:lnTo>
                        <a:pt x="114" y="53"/>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28"/>
                <p:cNvSpPr/>
                <p:nvPr/>
              </p:nvSpPr>
              <p:spPr>
                <a:xfrm>
                  <a:off x="754325" y="3701154"/>
                  <a:ext cx="8590" cy="107973"/>
                </a:xfrm>
                <a:custGeom>
                  <a:rect b="b" l="l" r="r" t="t"/>
                  <a:pathLst>
                    <a:path extrusionOk="0" h="1433" w="114">
                      <a:moveTo>
                        <a:pt x="53" y="1"/>
                      </a:moveTo>
                      <a:cubicBezTo>
                        <a:pt x="27" y="1"/>
                        <a:pt x="0" y="27"/>
                        <a:pt x="0" y="62"/>
                      </a:cubicBezTo>
                      <a:lnTo>
                        <a:pt x="0" y="1381"/>
                      </a:lnTo>
                      <a:cubicBezTo>
                        <a:pt x="0" y="1407"/>
                        <a:pt x="27" y="1433"/>
                        <a:pt x="53" y="1433"/>
                      </a:cubicBezTo>
                      <a:cubicBezTo>
                        <a:pt x="88" y="1433"/>
                        <a:pt x="114" y="1407"/>
                        <a:pt x="114" y="1381"/>
                      </a:cubicBezTo>
                      <a:lnTo>
                        <a:pt x="114" y="62"/>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28"/>
                <p:cNvSpPr/>
                <p:nvPr/>
              </p:nvSpPr>
              <p:spPr>
                <a:xfrm>
                  <a:off x="674682" y="3747870"/>
                  <a:ext cx="8665" cy="98102"/>
                </a:xfrm>
                <a:custGeom>
                  <a:rect b="b" l="l" r="r" t="t"/>
                  <a:pathLst>
                    <a:path extrusionOk="0" h="1302" w="115">
                      <a:moveTo>
                        <a:pt x="62" y="1"/>
                      </a:moveTo>
                      <a:cubicBezTo>
                        <a:pt x="27" y="1"/>
                        <a:pt x="1" y="27"/>
                        <a:pt x="1" y="62"/>
                      </a:cubicBezTo>
                      <a:lnTo>
                        <a:pt x="1" y="1249"/>
                      </a:lnTo>
                      <a:cubicBezTo>
                        <a:pt x="1" y="1276"/>
                        <a:pt x="27" y="1302"/>
                        <a:pt x="62" y="1302"/>
                      </a:cubicBezTo>
                      <a:cubicBezTo>
                        <a:pt x="88" y="1302"/>
                        <a:pt x="114" y="1276"/>
                        <a:pt x="114" y="1249"/>
                      </a:cubicBezTo>
                      <a:lnTo>
                        <a:pt x="114" y="62"/>
                      </a:lnTo>
                      <a:cubicBezTo>
                        <a:pt x="114" y="27"/>
                        <a:pt x="88" y="1"/>
                        <a:pt x="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28"/>
                <p:cNvSpPr/>
                <p:nvPr/>
              </p:nvSpPr>
              <p:spPr>
                <a:xfrm>
                  <a:off x="595114" y="3804457"/>
                  <a:ext cx="8590" cy="78361"/>
                </a:xfrm>
                <a:custGeom>
                  <a:rect b="b" l="l" r="r" t="t"/>
                  <a:pathLst>
                    <a:path extrusionOk="0" h="1040" w="114">
                      <a:moveTo>
                        <a:pt x="61" y="1"/>
                      </a:moveTo>
                      <a:cubicBezTo>
                        <a:pt x="26" y="1"/>
                        <a:pt x="0" y="27"/>
                        <a:pt x="0" y="62"/>
                      </a:cubicBezTo>
                      <a:lnTo>
                        <a:pt x="0" y="979"/>
                      </a:lnTo>
                      <a:cubicBezTo>
                        <a:pt x="0" y="1014"/>
                        <a:pt x="26" y="1040"/>
                        <a:pt x="61" y="1040"/>
                      </a:cubicBezTo>
                      <a:cubicBezTo>
                        <a:pt x="88" y="1040"/>
                        <a:pt x="114" y="1014"/>
                        <a:pt x="114" y="979"/>
                      </a:cubicBezTo>
                      <a:lnTo>
                        <a:pt x="114" y="62"/>
                      </a:lnTo>
                      <a:cubicBezTo>
                        <a:pt x="114" y="27"/>
                        <a:pt x="88"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28"/>
                <p:cNvSpPr/>
                <p:nvPr/>
              </p:nvSpPr>
              <p:spPr>
                <a:xfrm>
                  <a:off x="516149" y="3883422"/>
                  <a:ext cx="7987" cy="52743"/>
                </a:xfrm>
                <a:custGeom>
                  <a:rect b="b" l="l" r="r" t="t"/>
                  <a:pathLst>
                    <a:path extrusionOk="0" h="700" w="106">
                      <a:moveTo>
                        <a:pt x="53" y="1"/>
                      </a:moveTo>
                      <a:cubicBezTo>
                        <a:pt x="18" y="1"/>
                        <a:pt x="0" y="27"/>
                        <a:pt x="0" y="53"/>
                      </a:cubicBezTo>
                      <a:lnTo>
                        <a:pt x="0" y="647"/>
                      </a:lnTo>
                      <a:cubicBezTo>
                        <a:pt x="0" y="682"/>
                        <a:pt x="18" y="699"/>
                        <a:pt x="53" y="699"/>
                      </a:cubicBezTo>
                      <a:cubicBezTo>
                        <a:pt x="79" y="699"/>
                        <a:pt x="105" y="682"/>
                        <a:pt x="105" y="647"/>
                      </a:cubicBezTo>
                      <a:lnTo>
                        <a:pt x="105" y="53"/>
                      </a:lnTo>
                      <a:cubicBezTo>
                        <a:pt x="105" y="27"/>
                        <a:pt x="79"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28"/>
                <p:cNvSpPr/>
                <p:nvPr/>
              </p:nvSpPr>
              <p:spPr>
                <a:xfrm>
                  <a:off x="614856" y="3641930"/>
                  <a:ext cx="48750" cy="34358"/>
                </a:xfrm>
                <a:custGeom>
                  <a:rect b="b" l="l" r="r" t="t"/>
                  <a:pathLst>
                    <a:path extrusionOk="0" h="456" w="647">
                      <a:moveTo>
                        <a:pt x="66" y="1"/>
                      </a:moveTo>
                      <a:cubicBezTo>
                        <a:pt x="48" y="1"/>
                        <a:pt x="29" y="10"/>
                        <a:pt x="18" y="27"/>
                      </a:cubicBezTo>
                      <a:cubicBezTo>
                        <a:pt x="0" y="53"/>
                        <a:pt x="9" y="80"/>
                        <a:pt x="35" y="97"/>
                      </a:cubicBezTo>
                      <a:lnTo>
                        <a:pt x="559" y="446"/>
                      </a:lnTo>
                      <a:cubicBezTo>
                        <a:pt x="568" y="455"/>
                        <a:pt x="577" y="455"/>
                        <a:pt x="585" y="455"/>
                      </a:cubicBezTo>
                      <a:cubicBezTo>
                        <a:pt x="603" y="455"/>
                        <a:pt x="620" y="446"/>
                        <a:pt x="638" y="429"/>
                      </a:cubicBezTo>
                      <a:cubicBezTo>
                        <a:pt x="646" y="411"/>
                        <a:pt x="646" y="377"/>
                        <a:pt x="620" y="359"/>
                      </a:cubicBezTo>
                      <a:lnTo>
                        <a:pt x="96" y="10"/>
                      </a:lnTo>
                      <a:cubicBezTo>
                        <a:pt x="87" y="4"/>
                        <a:pt x="77"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28"/>
                <p:cNvSpPr/>
                <p:nvPr/>
              </p:nvSpPr>
              <p:spPr>
                <a:xfrm>
                  <a:off x="543802" y="3698969"/>
                  <a:ext cx="40160" cy="28632"/>
                </a:xfrm>
                <a:custGeom>
                  <a:rect b="b" l="l" r="r" t="t"/>
                  <a:pathLst>
                    <a:path extrusionOk="0" h="380" w="533">
                      <a:moveTo>
                        <a:pt x="58" y="0"/>
                      </a:moveTo>
                      <a:cubicBezTo>
                        <a:pt x="42" y="0"/>
                        <a:pt x="27" y="7"/>
                        <a:pt x="18" y="21"/>
                      </a:cubicBezTo>
                      <a:cubicBezTo>
                        <a:pt x="0" y="47"/>
                        <a:pt x="9" y="82"/>
                        <a:pt x="35" y="100"/>
                      </a:cubicBezTo>
                      <a:lnTo>
                        <a:pt x="446" y="370"/>
                      </a:lnTo>
                      <a:cubicBezTo>
                        <a:pt x="454" y="379"/>
                        <a:pt x="463" y="379"/>
                        <a:pt x="472" y="379"/>
                      </a:cubicBezTo>
                      <a:cubicBezTo>
                        <a:pt x="489" y="379"/>
                        <a:pt x="507" y="370"/>
                        <a:pt x="515" y="353"/>
                      </a:cubicBezTo>
                      <a:cubicBezTo>
                        <a:pt x="533" y="327"/>
                        <a:pt x="533" y="301"/>
                        <a:pt x="507" y="283"/>
                      </a:cubicBezTo>
                      <a:lnTo>
                        <a:pt x="96" y="12"/>
                      </a:lnTo>
                      <a:cubicBezTo>
                        <a:pt x="84" y="5"/>
                        <a:pt x="71" y="0"/>
                        <a:pt x="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28"/>
                <p:cNvSpPr/>
                <p:nvPr/>
              </p:nvSpPr>
              <p:spPr>
                <a:xfrm>
                  <a:off x="468152" y="3762337"/>
                  <a:ext cx="38201" cy="27728"/>
                </a:xfrm>
                <a:custGeom>
                  <a:rect b="b" l="l" r="r" t="t"/>
                  <a:pathLst>
                    <a:path extrusionOk="0" h="368" w="507">
                      <a:moveTo>
                        <a:pt x="58" y="1"/>
                      </a:moveTo>
                      <a:cubicBezTo>
                        <a:pt x="40" y="1"/>
                        <a:pt x="23" y="10"/>
                        <a:pt x="18" y="27"/>
                      </a:cubicBezTo>
                      <a:cubicBezTo>
                        <a:pt x="0" y="53"/>
                        <a:pt x="0" y="88"/>
                        <a:pt x="26" y="106"/>
                      </a:cubicBezTo>
                      <a:lnTo>
                        <a:pt x="419" y="359"/>
                      </a:lnTo>
                      <a:cubicBezTo>
                        <a:pt x="428" y="368"/>
                        <a:pt x="437" y="368"/>
                        <a:pt x="445" y="368"/>
                      </a:cubicBezTo>
                      <a:cubicBezTo>
                        <a:pt x="463" y="368"/>
                        <a:pt x="480" y="359"/>
                        <a:pt x="489" y="341"/>
                      </a:cubicBezTo>
                      <a:cubicBezTo>
                        <a:pt x="507" y="315"/>
                        <a:pt x="498" y="280"/>
                        <a:pt x="472" y="272"/>
                      </a:cubicBezTo>
                      <a:lnTo>
                        <a:pt x="87" y="10"/>
                      </a:lnTo>
                      <a:cubicBezTo>
                        <a:pt x="78" y="4"/>
                        <a:pt x="68"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28"/>
                <p:cNvSpPr/>
                <p:nvPr/>
              </p:nvSpPr>
              <p:spPr>
                <a:xfrm>
                  <a:off x="576051" y="3161508"/>
                  <a:ext cx="154613" cy="47620"/>
                </a:xfrm>
                <a:custGeom>
                  <a:rect b="b" l="l" r="r" t="t"/>
                  <a:pathLst>
                    <a:path extrusionOk="0" h="632" w="2052">
                      <a:moveTo>
                        <a:pt x="1996" y="1"/>
                      </a:moveTo>
                      <a:cubicBezTo>
                        <a:pt x="1991" y="1"/>
                        <a:pt x="1987" y="2"/>
                        <a:pt x="1982" y="3"/>
                      </a:cubicBezTo>
                      <a:lnTo>
                        <a:pt x="44" y="518"/>
                      </a:lnTo>
                      <a:cubicBezTo>
                        <a:pt x="18" y="527"/>
                        <a:pt x="0" y="562"/>
                        <a:pt x="9" y="588"/>
                      </a:cubicBezTo>
                      <a:cubicBezTo>
                        <a:pt x="18" y="614"/>
                        <a:pt x="35" y="632"/>
                        <a:pt x="61" y="632"/>
                      </a:cubicBezTo>
                      <a:cubicBezTo>
                        <a:pt x="61" y="632"/>
                        <a:pt x="70" y="623"/>
                        <a:pt x="70" y="623"/>
                      </a:cubicBezTo>
                      <a:lnTo>
                        <a:pt x="2008" y="108"/>
                      </a:lnTo>
                      <a:cubicBezTo>
                        <a:pt x="2035" y="99"/>
                        <a:pt x="2052" y="73"/>
                        <a:pt x="2052" y="47"/>
                      </a:cubicBezTo>
                      <a:cubicBezTo>
                        <a:pt x="2045" y="18"/>
                        <a:pt x="2020" y="1"/>
                        <a:pt x="1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28"/>
                <p:cNvSpPr/>
                <p:nvPr/>
              </p:nvSpPr>
              <p:spPr>
                <a:xfrm>
                  <a:off x="508916" y="3107107"/>
                  <a:ext cx="135626" cy="42195"/>
                </a:xfrm>
                <a:custGeom>
                  <a:rect b="b" l="l" r="r" t="t"/>
                  <a:pathLst>
                    <a:path extrusionOk="0" h="560" w="1800">
                      <a:moveTo>
                        <a:pt x="1729" y="0"/>
                      </a:moveTo>
                      <a:lnTo>
                        <a:pt x="44" y="454"/>
                      </a:lnTo>
                      <a:cubicBezTo>
                        <a:pt x="18" y="463"/>
                        <a:pt x="0" y="489"/>
                        <a:pt x="9" y="524"/>
                      </a:cubicBezTo>
                      <a:cubicBezTo>
                        <a:pt x="18" y="542"/>
                        <a:pt x="35" y="559"/>
                        <a:pt x="62" y="559"/>
                      </a:cubicBezTo>
                      <a:lnTo>
                        <a:pt x="79" y="559"/>
                      </a:lnTo>
                      <a:lnTo>
                        <a:pt x="1755" y="105"/>
                      </a:lnTo>
                      <a:cubicBezTo>
                        <a:pt x="1782" y="105"/>
                        <a:pt x="1799" y="70"/>
                        <a:pt x="1790" y="44"/>
                      </a:cubicBezTo>
                      <a:cubicBezTo>
                        <a:pt x="1790" y="18"/>
                        <a:pt x="1755" y="0"/>
                        <a:pt x="1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28"/>
                <p:cNvSpPr/>
                <p:nvPr/>
              </p:nvSpPr>
              <p:spPr>
                <a:xfrm>
                  <a:off x="441780" y="3053007"/>
                  <a:ext cx="115884" cy="37071"/>
                </a:xfrm>
                <a:custGeom>
                  <a:rect b="b" l="l" r="r" t="t"/>
                  <a:pathLst>
                    <a:path extrusionOk="0" h="492" w="1538">
                      <a:moveTo>
                        <a:pt x="1476" y="0"/>
                      </a:moveTo>
                      <a:cubicBezTo>
                        <a:pt x="1471" y="0"/>
                        <a:pt x="1465" y="1"/>
                        <a:pt x="1459" y="2"/>
                      </a:cubicBezTo>
                      <a:lnTo>
                        <a:pt x="44" y="378"/>
                      </a:lnTo>
                      <a:cubicBezTo>
                        <a:pt x="18" y="386"/>
                        <a:pt x="1" y="421"/>
                        <a:pt x="10" y="448"/>
                      </a:cubicBezTo>
                      <a:cubicBezTo>
                        <a:pt x="18" y="474"/>
                        <a:pt x="36" y="491"/>
                        <a:pt x="62" y="491"/>
                      </a:cubicBezTo>
                      <a:cubicBezTo>
                        <a:pt x="62" y="491"/>
                        <a:pt x="71" y="483"/>
                        <a:pt x="71" y="483"/>
                      </a:cubicBezTo>
                      <a:lnTo>
                        <a:pt x="1485" y="107"/>
                      </a:lnTo>
                      <a:cubicBezTo>
                        <a:pt x="1520" y="98"/>
                        <a:pt x="1538" y="72"/>
                        <a:pt x="1529" y="46"/>
                      </a:cubicBezTo>
                      <a:cubicBezTo>
                        <a:pt x="1522" y="17"/>
                        <a:pt x="1502" y="0"/>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28"/>
                <p:cNvSpPr/>
                <p:nvPr/>
              </p:nvSpPr>
              <p:spPr>
                <a:xfrm>
                  <a:off x="374720" y="3005612"/>
                  <a:ext cx="69772" cy="24563"/>
                </a:xfrm>
                <a:custGeom>
                  <a:rect b="b" l="l" r="r" t="t"/>
                  <a:pathLst>
                    <a:path extrusionOk="0" h="326" w="926">
                      <a:moveTo>
                        <a:pt x="870" y="0"/>
                      </a:moveTo>
                      <a:cubicBezTo>
                        <a:pt x="865" y="0"/>
                        <a:pt x="861" y="1"/>
                        <a:pt x="856" y="3"/>
                      </a:cubicBezTo>
                      <a:lnTo>
                        <a:pt x="44" y="221"/>
                      </a:lnTo>
                      <a:cubicBezTo>
                        <a:pt x="18" y="230"/>
                        <a:pt x="0" y="256"/>
                        <a:pt x="9" y="282"/>
                      </a:cubicBezTo>
                      <a:cubicBezTo>
                        <a:pt x="9" y="308"/>
                        <a:pt x="35" y="326"/>
                        <a:pt x="61" y="326"/>
                      </a:cubicBezTo>
                      <a:lnTo>
                        <a:pt x="70" y="326"/>
                      </a:lnTo>
                      <a:lnTo>
                        <a:pt x="882" y="107"/>
                      </a:lnTo>
                      <a:cubicBezTo>
                        <a:pt x="908" y="99"/>
                        <a:pt x="926" y="72"/>
                        <a:pt x="926" y="38"/>
                      </a:cubicBezTo>
                      <a:cubicBezTo>
                        <a:pt x="919" y="16"/>
                        <a:pt x="894" y="0"/>
                        <a:pt x="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28"/>
                <p:cNvSpPr/>
                <p:nvPr/>
              </p:nvSpPr>
              <p:spPr>
                <a:xfrm>
                  <a:off x="229976" y="3133554"/>
                  <a:ext cx="517185" cy="504376"/>
                </a:xfrm>
                <a:custGeom>
                  <a:rect b="b" l="l" r="r" t="t"/>
                  <a:pathLst>
                    <a:path extrusionOk="0" h="6694" w="6864">
                      <a:moveTo>
                        <a:pt x="3099" y="1"/>
                      </a:moveTo>
                      <a:cubicBezTo>
                        <a:pt x="2901" y="1"/>
                        <a:pt x="2703" y="60"/>
                        <a:pt x="2532" y="182"/>
                      </a:cubicBezTo>
                      <a:cubicBezTo>
                        <a:pt x="2166" y="453"/>
                        <a:pt x="2043" y="933"/>
                        <a:pt x="2209" y="1352"/>
                      </a:cubicBezTo>
                      <a:cubicBezTo>
                        <a:pt x="2014" y="1128"/>
                        <a:pt x="1735" y="1002"/>
                        <a:pt x="1453" y="1002"/>
                      </a:cubicBezTo>
                      <a:cubicBezTo>
                        <a:pt x="1307" y="1002"/>
                        <a:pt x="1159" y="1036"/>
                        <a:pt x="1022" y="1107"/>
                      </a:cubicBezTo>
                      <a:cubicBezTo>
                        <a:pt x="620" y="1317"/>
                        <a:pt x="419" y="1771"/>
                        <a:pt x="524" y="2208"/>
                      </a:cubicBezTo>
                      <a:lnTo>
                        <a:pt x="542" y="2260"/>
                      </a:lnTo>
                      <a:cubicBezTo>
                        <a:pt x="603" y="2522"/>
                        <a:pt x="533" y="2801"/>
                        <a:pt x="358" y="3002"/>
                      </a:cubicBezTo>
                      <a:lnTo>
                        <a:pt x="323" y="3046"/>
                      </a:lnTo>
                      <a:cubicBezTo>
                        <a:pt x="26" y="3386"/>
                        <a:pt x="0" y="3884"/>
                        <a:pt x="271" y="4251"/>
                      </a:cubicBezTo>
                      <a:cubicBezTo>
                        <a:pt x="456" y="4510"/>
                        <a:pt x="754" y="4647"/>
                        <a:pt x="1057" y="4647"/>
                      </a:cubicBezTo>
                      <a:cubicBezTo>
                        <a:pt x="1184" y="4647"/>
                        <a:pt x="1311" y="4623"/>
                        <a:pt x="1432" y="4574"/>
                      </a:cubicBezTo>
                      <a:lnTo>
                        <a:pt x="1432" y="4574"/>
                      </a:lnTo>
                      <a:cubicBezTo>
                        <a:pt x="1100" y="4871"/>
                        <a:pt x="987" y="5351"/>
                        <a:pt x="1196" y="5753"/>
                      </a:cubicBezTo>
                      <a:cubicBezTo>
                        <a:pt x="1369" y="6091"/>
                        <a:pt x="1708" y="6287"/>
                        <a:pt x="2061" y="6287"/>
                      </a:cubicBezTo>
                      <a:cubicBezTo>
                        <a:pt x="2136" y="6287"/>
                        <a:pt x="2212" y="6278"/>
                        <a:pt x="2288" y="6259"/>
                      </a:cubicBezTo>
                      <a:lnTo>
                        <a:pt x="2340" y="6242"/>
                      </a:lnTo>
                      <a:cubicBezTo>
                        <a:pt x="2408" y="6226"/>
                        <a:pt x="2476" y="6219"/>
                        <a:pt x="2542" y="6219"/>
                      </a:cubicBezTo>
                      <a:cubicBezTo>
                        <a:pt x="2743" y="6219"/>
                        <a:pt x="2934" y="6287"/>
                        <a:pt x="3091" y="6425"/>
                      </a:cubicBezTo>
                      <a:lnTo>
                        <a:pt x="3135" y="6460"/>
                      </a:lnTo>
                      <a:cubicBezTo>
                        <a:pt x="3313" y="6614"/>
                        <a:pt x="3538" y="6693"/>
                        <a:pt x="3767" y="6693"/>
                      </a:cubicBezTo>
                      <a:cubicBezTo>
                        <a:pt x="3965" y="6693"/>
                        <a:pt x="4166" y="6634"/>
                        <a:pt x="4340" y="6512"/>
                      </a:cubicBezTo>
                      <a:cubicBezTo>
                        <a:pt x="4698" y="6250"/>
                        <a:pt x="4820" y="5761"/>
                        <a:pt x="4654" y="5342"/>
                      </a:cubicBezTo>
                      <a:lnTo>
                        <a:pt x="4654" y="5342"/>
                      </a:lnTo>
                      <a:cubicBezTo>
                        <a:pt x="4850" y="5566"/>
                        <a:pt x="5128" y="5692"/>
                        <a:pt x="5411" y="5692"/>
                      </a:cubicBezTo>
                      <a:cubicBezTo>
                        <a:pt x="5557" y="5692"/>
                        <a:pt x="5704" y="5658"/>
                        <a:pt x="5842" y="5587"/>
                      </a:cubicBezTo>
                      <a:cubicBezTo>
                        <a:pt x="6243" y="5377"/>
                        <a:pt x="6453" y="4923"/>
                        <a:pt x="6339" y="4487"/>
                      </a:cubicBezTo>
                      <a:lnTo>
                        <a:pt x="6331" y="4434"/>
                      </a:lnTo>
                      <a:cubicBezTo>
                        <a:pt x="6261" y="4172"/>
                        <a:pt x="6331" y="3893"/>
                        <a:pt x="6505" y="3692"/>
                      </a:cubicBezTo>
                      <a:lnTo>
                        <a:pt x="6540" y="3648"/>
                      </a:lnTo>
                      <a:cubicBezTo>
                        <a:pt x="6837" y="3308"/>
                        <a:pt x="6863" y="2810"/>
                        <a:pt x="6593" y="2443"/>
                      </a:cubicBezTo>
                      <a:cubicBezTo>
                        <a:pt x="6407" y="2184"/>
                        <a:pt x="6113" y="2051"/>
                        <a:pt x="5809" y="2051"/>
                      </a:cubicBezTo>
                      <a:cubicBezTo>
                        <a:pt x="5682" y="2051"/>
                        <a:pt x="5554" y="2074"/>
                        <a:pt x="5431" y="2120"/>
                      </a:cubicBezTo>
                      <a:cubicBezTo>
                        <a:pt x="5763" y="1832"/>
                        <a:pt x="5877" y="1343"/>
                        <a:pt x="5676" y="942"/>
                      </a:cubicBezTo>
                      <a:cubicBezTo>
                        <a:pt x="5503" y="604"/>
                        <a:pt x="5165" y="408"/>
                        <a:pt x="4807" y="408"/>
                      </a:cubicBezTo>
                      <a:cubicBezTo>
                        <a:pt x="4730" y="408"/>
                        <a:pt x="4653" y="417"/>
                        <a:pt x="4576" y="435"/>
                      </a:cubicBezTo>
                      <a:lnTo>
                        <a:pt x="4523" y="453"/>
                      </a:lnTo>
                      <a:cubicBezTo>
                        <a:pt x="4458" y="468"/>
                        <a:pt x="4391" y="476"/>
                        <a:pt x="4325" y="476"/>
                      </a:cubicBezTo>
                      <a:cubicBezTo>
                        <a:pt x="4126" y="476"/>
                        <a:pt x="3932" y="407"/>
                        <a:pt x="3781" y="269"/>
                      </a:cubicBezTo>
                      <a:lnTo>
                        <a:pt x="3737" y="234"/>
                      </a:lnTo>
                      <a:cubicBezTo>
                        <a:pt x="3555" y="80"/>
                        <a:pt x="3327" y="1"/>
                        <a:pt x="3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28"/>
                <p:cNvSpPr/>
                <p:nvPr/>
              </p:nvSpPr>
              <p:spPr>
                <a:xfrm>
                  <a:off x="345787" y="3296533"/>
                  <a:ext cx="286245" cy="178423"/>
                </a:xfrm>
                <a:custGeom>
                  <a:rect b="b" l="l" r="r" t="t"/>
                  <a:pathLst>
                    <a:path extrusionOk="0" h="2368" w="3799">
                      <a:moveTo>
                        <a:pt x="3732" y="1"/>
                      </a:moveTo>
                      <a:cubicBezTo>
                        <a:pt x="3722" y="1"/>
                        <a:pt x="3711" y="4"/>
                        <a:pt x="3702" y="10"/>
                      </a:cubicBezTo>
                      <a:lnTo>
                        <a:pt x="35" y="2262"/>
                      </a:lnTo>
                      <a:cubicBezTo>
                        <a:pt x="9" y="2280"/>
                        <a:pt x="0" y="2315"/>
                        <a:pt x="17" y="2341"/>
                      </a:cubicBezTo>
                      <a:cubicBezTo>
                        <a:pt x="26" y="2359"/>
                        <a:pt x="44" y="2367"/>
                        <a:pt x="61" y="2367"/>
                      </a:cubicBezTo>
                      <a:cubicBezTo>
                        <a:pt x="70" y="2367"/>
                        <a:pt x="87" y="2359"/>
                        <a:pt x="96" y="2359"/>
                      </a:cubicBezTo>
                      <a:lnTo>
                        <a:pt x="3763" y="106"/>
                      </a:lnTo>
                      <a:cubicBezTo>
                        <a:pt x="3790" y="88"/>
                        <a:pt x="3798" y="53"/>
                        <a:pt x="3781" y="27"/>
                      </a:cubicBezTo>
                      <a:cubicBezTo>
                        <a:pt x="3770" y="10"/>
                        <a:pt x="3751" y="1"/>
                        <a:pt x="3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28"/>
                <p:cNvSpPr/>
                <p:nvPr/>
              </p:nvSpPr>
              <p:spPr>
                <a:xfrm>
                  <a:off x="399058" y="3243262"/>
                  <a:ext cx="179026" cy="284964"/>
                </a:xfrm>
                <a:custGeom>
                  <a:rect b="b" l="l" r="r" t="t"/>
                  <a:pathLst>
                    <a:path extrusionOk="0" h="3782" w="2376">
                      <a:moveTo>
                        <a:pt x="65" y="0"/>
                      </a:moveTo>
                      <a:cubicBezTo>
                        <a:pt x="55" y="0"/>
                        <a:pt x="44" y="3"/>
                        <a:pt x="35" y="9"/>
                      </a:cubicBezTo>
                      <a:cubicBezTo>
                        <a:pt x="9" y="27"/>
                        <a:pt x="0" y="62"/>
                        <a:pt x="18" y="88"/>
                      </a:cubicBezTo>
                      <a:lnTo>
                        <a:pt x="2270" y="3755"/>
                      </a:lnTo>
                      <a:cubicBezTo>
                        <a:pt x="2279" y="3773"/>
                        <a:pt x="2297" y="3782"/>
                        <a:pt x="2314" y="3782"/>
                      </a:cubicBezTo>
                      <a:cubicBezTo>
                        <a:pt x="2323" y="3782"/>
                        <a:pt x="2332" y="3773"/>
                        <a:pt x="2340" y="3773"/>
                      </a:cubicBezTo>
                      <a:cubicBezTo>
                        <a:pt x="2367" y="3755"/>
                        <a:pt x="2375" y="3720"/>
                        <a:pt x="2367" y="3694"/>
                      </a:cubicBezTo>
                      <a:lnTo>
                        <a:pt x="114" y="27"/>
                      </a:lnTo>
                      <a:cubicBezTo>
                        <a:pt x="102" y="10"/>
                        <a:pt x="84" y="0"/>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28"/>
                <p:cNvSpPr/>
                <p:nvPr/>
              </p:nvSpPr>
              <p:spPr>
                <a:xfrm>
                  <a:off x="288522" y="3334584"/>
                  <a:ext cx="204644" cy="55456"/>
                </a:xfrm>
                <a:custGeom>
                  <a:rect b="b" l="l" r="r" t="t"/>
                  <a:pathLst>
                    <a:path extrusionOk="0" h="736" w="2716">
                      <a:moveTo>
                        <a:pt x="65" y="1"/>
                      </a:moveTo>
                      <a:cubicBezTo>
                        <a:pt x="37" y="1"/>
                        <a:pt x="17" y="23"/>
                        <a:pt x="9" y="46"/>
                      </a:cubicBezTo>
                      <a:cubicBezTo>
                        <a:pt x="0" y="72"/>
                        <a:pt x="18" y="107"/>
                        <a:pt x="53" y="116"/>
                      </a:cubicBezTo>
                      <a:lnTo>
                        <a:pt x="2646" y="736"/>
                      </a:lnTo>
                      <a:lnTo>
                        <a:pt x="2655" y="736"/>
                      </a:lnTo>
                      <a:cubicBezTo>
                        <a:pt x="2681" y="736"/>
                        <a:pt x="2707" y="718"/>
                        <a:pt x="2707" y="692"/>
                      </a:cubicBezTo>
                      <a:cubicBezTo>
                        <a:pt x="2716" y="666"/>
                        <a:pt x="2698" y="631"/>
                        <a:pt x="2672" y="622"/>
                      </a:cubicBezTo>
                      <a:lnTo>
                        <a:pt x="79" y="2"/>
                      </a:lnTo>
                      <a:cubicBezTo>
                        <a:pt x="74" y="1"/>
                        <a:pt x="70" y="1"/>
                        <a:pt x="65"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28"/>
                <p:cNvSpPr/>
                <p:nvPr/>
              </p:nvSpPr>
              <p:spPr>
                <a:xfrm>
                  <a:off x="284528" y="3381451"/>
                  <a:ext cx="208637" cy="29009"/>
                </a:xfrm>
                <a:custGeom>
                  <a:rect b="b" l="l" r="r" t="t"/>
                  <a:pathLst>
                    <a:path extrusionOk="0" h="385" w="2769">
                      <a:moveTo>
                        <a:pt x="2708" y="0"/>
                      </a:moveTo>
                      <a:lnTo>
                        <a:pt x="53" y="271"/>
                      </a:lnTo>
                      <a:cubicBezTo>
                        <a:pt x="18" y="280"/>
                        <a:pt x="1" y="306"/>
                        <a:pt x="1" y="332"/>
                      </a:cubicBezTo>
                      <a:cubicBezTo>
                        <a:pt x="1" y="367"/>
                        <a:pt x="27" y="385"/>
                        <a:pt x="53" y="385"/>
                      </a:cubicBezTo>
                      <a:lnTo>
                        <a:pt x="62" y="385"/>
                      </a:lnTo>
                      <a:lnTo>
                        <a:pt x="2716" y="114"/>
                      </a:lnTo>
                      <a:cubicBezTo>
                        <a:pt x="2743" y="105"/>
                        <a:pt x="2769" y="79"/>
                        <a:pt x="2769" y="53"/>
                      </a:cubicBezTo>
                      <a:cubicBezTo>
                        <a:pt x="2760" y="18"/>
                        <a:pt x="2734" y="0"/>
                        <a:pt x="27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28"/>
                <p:cNvSpPr/>
                <p:nvPr/>
              </p:nvSpPr>
              <p:spPr>
                <a:xfrm>
                  <a:off x="314818" y="3272798"/>
                  <a:ext cx="179026" cy="117241"/>
                </a:xfrm>
                <a:custGeom>
                  <a:rect b="b" l="l" r="r" t="t"/>
                  <a:pathLst>
                    <a:path extrusionOk="0" h="1556" w="2376">
                      <a:moveTo>
                        <a:pt x="64" y="1"/>
                      </a:moveTo>
                      <a:cubicBezTo>
                        <a:pt x="46" y="1"/>
                        <a:pt x="29" y="8"/>
                        <a:pt x="18" y="19"/>
                      </a:cubicBezTo>
                      <a:cubicBezTo>
                        <a:pt x="1" y="45"/>
                        <a:pt x="9" y="80"/>
                        <a:pt x="36" y="98"/>
                      </a:cubicBezTo>
                      <a:lnTo>
                        <a:pt x="2280" y="1547"/>
                      </a:lnTo>
                      <a:cubicBezTo>
                        <a:pt x="2288" y="1556"/>
                        <a:pt x="2297" y="1556"/>
                        <a:pt x="2306" y="1556"/>
                      </a:cubicBezTo>
                      <a:cubicBezTo>
                        <a:pt x="2323" y="1556"/>
                        <a:pt x="2341" y="1547"/>
                        <a:pt x="2358" y="1530"/>
                      </a:cubicBezTo>
                      <a:cubicBezTo>
                        <a:pt x="2376" y="1503"/>
                        <a:pt x="2367" y="1469"/>
                        <a:pt x="2341" y="1451"/>
                      </a:cubicBezTo>
                      <a:lnTo>
                        <a:pt x="97" y="10"/>
                      </a:lnTo>
                      <a:cubicBezTo>
                        <a:pt x="87" y="4"/>
                        <a:pt x="75" y="1"/>
                        <a:pt x="6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28"/>
                <p:cNvSpPr/>
                <p:nvPr/>
              </p:nvSpPr>
              <p:spPr>
                <a:xfrm>
                  <a:off x="483900" y="3381451"/>
                  <a:ext cx="204719" cy="55305"/>
                </a:xfrm>
                <a:custGeom>
                  <a:rect b="b" l="l" r="r" t="t"/>
                  <a:pathLst>
                    <a:path extrusionOk="0" h="734" w="2717">
                      <a:moveTo>
                        <a:pt x="79" y="0"/>
                      </a:moveTo>
                      <a:cubicBezTo>
                        <a:pt x="44" y="0"/>
                        <a:pt x="18" y="18"/>
                        <a:pt x="9" y="44"/>
                      </a:cubicBezTo>
                      <a:cubicBezTo>
                        <a:pt x="1" y="70"/>
                        <a:pt x="27" y="105"/>
                        <a:pt x="53" y="114"/>
                      </a:cubicBezTo>
                      <a:lnTo>
                        <a:pt x="2646" y="734"/>
                      </a:lnTo>
                      <a:lnTo>
                        <a:pt x="2655" y="734"/>
                      </a:lnTo>
                      <a:cubicBezTo>
                        <a:pt x="2681" y="734"/>
                        <a:pt x="2707" y="716"/>
                        <a:pt x="2716" y="690"/>
                      </a:cubicBezTo>
                      <a:cubicBezTo>
                        <a:pt x="2716" y="664"/>
                        <a:pt x="2699" y="629"/>
                        <a:pt x="2673" y="629"/>
                      </a:cubicBezTo>
                      <a:lnTo>
                        <a:pt x="79" y="0"/>
                      </a:ln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28"/>
                <p:cNvSpPr/>
                <p:nvPr/>
              </p:nvSpPr>
              <p:spPr>
                <a:xfrm>
                  <a:off x="484578" y="3360881"/>
                  <a:ext cx="208637" cy="29159"/>
                </a:xfrm>
                <a:custGeom>
                  <a:rect b="b" l="l" r="r" t="t"/>
                  <a:pathLst>
                    <a:path extrusionOk="0" h="387" w="2769">
                      <a:moveTo>
                        <a:pt x="2717" y="1"/>
                      </a:moveTo>
                      <a:cubicBezTo>
                        <a:pt x="2714" y="1"/>
                        <a:pt x="2711" y="2"/>
                        <a:pt x="2707" y="3"/>
                      </a:cubicBezTo>
                      <a:lnTo>
                        <a:pt x="53" y="273"/>
                      </a:lnTo>
                      <a:cubicBezTo>
                        <a:pt x="18" y="273"/>
                        <a:pt x="0" y="308"/>
                        <a:pt x="0" y="334"/>
                      </a:cubicBezTo>
                      <a:cubicBezTo>
                        <a:pt x="0" y="361"/>
                        <a:pt x="27" y="387"/>
                        <a:pt x="53" y="387"/>
                      </a:cubicBezTo>
                      <a:lnTo>
                        <a:pt x="61" y="387"/>
                      </a:lnTo>
                      <a:lnTo>
                        <a:pt x="2716" y="107"/>
                      </a:lnTo>
                      <a:cubicBezTo>
                        <a:pt x="2751" y="107"/>
                        <a:pt x="2768" y="81"/>
                        <a:pt x="2768" y="55"/>
                      </a:cubicBezTo>
                      <a:cubicBezTo>
                        <a:pt x="2761" y="25"/>
                        <a:pt x="2740" y="1"/>
                        <a:pt x="2717"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28"/>
                <p:cNvSpPr/>
                <p:nvPr/>
              </p:nvSpPr>
              <p:spPr>
                <a:xfrm>
                  <a:off x="483900" y="3381451"/>
                  <a:ext cx="179026" cy="117165"/>
                </a:xfrm>
                <a:custGeom>
                  <a:rect b="b" l="l" r="r" t="t"/>
                  <a:pathLst>
                    <a:path extrusionOk="0" h="1555" w="2376">
                      <a:moveTo>
                        <a:pt x="67" y="0"/>
                      </a:moveTo>
                      <a:cubicBezTo>
                        <a:pt x="48" y="0"/>
                        <a:pt x="29" y="10"/>
                        <a:pt x="18" y="27"/>
                      </a:cubicBezTo>
                      <a:cubicBezTo>
                        <a:pt x="1" y="53"/>
                        <a:pt x="9" y="88"/>
                        <a:pt x="36" y="105"/>
                      </a:cubicBezTo>
                      <a:lnTo>
                        <a:pt x="2280" y="1546"/>
                      </a:lnTo>
                      <a:cubicBezTo>
                        <a:pt x="2288" y="1555"/>
                        <a:pt x="2297" y="1555"/>
                        <a:pt x="2306" y="1555"/>
                      </a:cubicBezTo>
                      <a:cubicBezTo>
                        <a:pt x="2323" y="1555"/>
                        <a:pt x="2341" y="1546"/>
                        <a:pt x="2358" y="1537"/>
                      </a:cubicBezTo>
                      <a:cubicBezTo>
                        <a:pt x="2376" y="1511"/>
                        <a:pt x="2367" y="1476"/>
                        <a:pt x="2341" y="1459"/>
                      </a:cubicBezTo>
                      <a:lnTo>
                        <a:pt x="97" y="9"/>
                      </a:lnTo>
                      <a:cubicBezTo>
                        <a:pt x="87" y="3"/>
                        <a:pt x="77"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28"/>
                <p:cNvSpPr/>
                <p:nvPr/>
              </p:nvSpPr>
              <p:spPr>
                <a:xfrm>
                  <a:off x="437184" y="3381451"/>
                  <a:ext cx="55983" cy="204041"/>
                </a:xfrm>
                <a:custGeom>
                  <a:rect b="b" l="l" r="r" t="t"/>
                  <a:pathLst>
                    <a:path extrusionOk="0" h="2708" w="743">
                      <a:moveTo>
                        <a:pt x="699" y="0"/>
                      </a:moveTo>
                      <a:cubicBezTo>
                        <a:pt x="664" y="0"/>
                        <a:pt x="638" y="18"/>
                        <a:pt x="629" y="44"/>
                      </a:cubicBezTo>
                      <a:lnTo>
                        <a:pt x="9" y="2637"/>
                      </a:lnTo>
                      <a:cubicBezTo>
                        <a:pt x="1" y="2672"/>
                        <a:pt x="18" y="2698"/>
                        <a:pt x="53" y="2707"/>
                      </a:cubicBezTo>
                      <a:lnTo>
                        <a:pt x="62" y="2707"/>
                      </a:lnTo>
                      <a:cubicBezTo>
                        <a:pt x="88" y="2707"/>
                        <a:pt x="114" y="2690"/>
                        <a:pt x="114" y="2664"/>
                      </a:cubicBezTo>
                      <a:lnTo>
                        <a:pt x="734"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28"/>
                <p:cNvSpPr/>
                <p:nvPr/>
              </p:nvSpPr>
              <p:spPr>
                <a:xfrm>
                  <a:off x="484578" y="3381451"/>
                  <a:ext cx="29009" cy="208637"/>
                </a:xfrm>
                <a:custGeom>
                  <a:rect b="b" l="l" r="r" t="t"/>
                  <a:pathLst>
                    <a:path extrusionOk="0" h="2769" w="385">
                      <a:moveTo>
                        <a:pt x="53" y="0"/>
                      </a:moveTo>
                      <a:cubicBezTo>
                        <a:pt x="18" y="0"/>
                        <a:pt x="0" y="35"/>
                        <a:pt x="0" y="61"/>
                      </a:cubicBezTo>
                      <a:lnTo>
                        <a:pt x="271" y="2716"/>
                      </a:lnTo>
                      <a:cubicBezTo>
                        <a:pt x="280" y="2751"/>
                        <a:pt x="297" y="2768"/>
                        <a:pt x="332" y="2768"/>
                      </a:cubicBezTo>
                      <a:cubicBezTo>
                        <a:pt x="367" y="2768"/>
                        <a:pt x="385" y="2733"/>
                        <a:pt x="385" y="2707"/>
                      </a:cubicBezTo>
                      <a:lnTo>
                        <a:pt x="114" y="53"/>
                      </a:lnTo>
                      <a:cubicBezTo>
                        <a:pt x="105" y="18"/>
                        <a:pt x="79" y="0"/>
                        <a:pt x="53"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28"/>
                <p:cNvSpPr/>
                <p:nvPr/>
              </p:nvSpPr>
              <p:spPr>
                <a:xfrm>
                  <a:off x="375323" y="3381451"/>
                  <a:ext cx="118522" cy="177669"/>
                </a:xfrm>
                <a:custGeom>
                  <a:rect b="b" l="l" r="r" t="t"/>
                  <a:pathLst>
                    <a:path extrusionOk="0" h="2358" w="1573">
                      <a:moveTo>
                        <a:pt x="1508" y="0"/>
                      </a:moveTo>
                      <a:cubicBezTo>
                        <a:pt x="1489" y="0"/>
                        <a:pt x="1470" y="10"/>
                        <a:pt x="1459" y="27"/>
                      </a:cubicBezTo>
                      <a:lnTo>
                        <a:pt x="10" y="2271"/>
                      </a:lnTo>
                      <a:cubicBezTo>
                        <a:pt x="1" y="2297"/>
                        <a:pt x="1" y="2332"/>
                        <a:pt x="27" y="2349"/>
                      </a:cubicBezTo>
                      <a:cubicBezTo>
                        <a:pt x="36" y="2358"/>
                        <a:pt x="53" y="2358"/>
                        <a:pt x="62" y="2358"/>
                      </a:cubicBezTo>
                      <a:cubicBezTo>
                        <a:pt x="80" y="2358"/>
                        <a:pt x="97" y="2349"/>
                        <a:pt x="106" y="2332"/>
                      </a:cubicBezTo>
                      <a:lnTo>
                        <a:pt x="1555" y="88"/>
                      </a:lnTo>
                      <a:cubicBezTo>
                        <a:pt x="1573" y="61"/>
                        <a:pt x="1564" y="27"/>
                        <a:pt x="1538" y="9"/>
                      </a:cubicBezTo>
                      <a:cubicBezTo>
                        <a:pt x="1528" y="3"/>
                        <a:pt x="1518" y="0"/>
                        <a:pt x="15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28"/>
                <p:cNvSpPr/>
                <p:nvPr/>
              </p:nvSpPr>
              <p:spPr>
                <a:xfrm>
                  <a:off x="483900" y="3186072"/>
                  <a:ext cx="55983" cy="203966"/>
                </a:xfrm>
                <a:custGeom>
                  <a:rect b="b" l="l" r="r" t="t"/>
                  <a:pathLst>
                    <a:path extrusionOk="0" h="2707" w="743">
                      <a:moveTo>
                        <a:pt x="699" y="0"/>
                      </a:moveTo>
                      <a:cubicBezTo>
                        <a:pt x="664" y="0"/>
                        <a:pt x="638" y="18"/>
                        <a:pt x="629" y="44"/>
                      </a:cubicBezTo>
                      <a:lnTo>
                        <a:pt x="9" y="2637"/>
                      </a:lnTo>
                      <a:cubicBezTo>
                        <a:pt x="1" y="2663"/>
                        <a:pt x="18" y="2698"/>
                        <a:pt x="53" y="2707"/>
                      </a:cubicBezTo>
                      <a:lnTo>
                        <a:pt x="62" y="2707"/>
                      </a:lnTo>
                      <a:cubicBezTo>
                        <a:pt x="88" y="2707"/>
                        <a:pt x="114" y="2689"/>
                        <a:pt x="114" y="2663"/>
                      </a:cubicBezTo>
                      <a:lnTo>
                        <a:pt x="743"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28"/>
                <p:cNvSpPr/>
                <p:nvPr/>
              </p:nvSpPr>
              <p:spPr>
                <a:xfrm>
                  <a:off x="463481" y="3181325"/>
                  <a:ext cx="29687" cy="208713"/>
                </a:xfrm>
                <a:custGeom>
                  <a:rect b="b" l="l" r="r" t="t"/>
                  <a:pathLst>
                    <a:path extrusionOk="0" h="2770" w="394">
                      <a:moveTo>
                        <a:pt x="67" y="0"/>
                      </a:moveTo>
                      <a:cubicBezTo>
                        <a:pt x="62" y="0"/>
                        <a:pt x="58" y="1"/>
                        <a:pt x="53" y="2"/>
                      </a:cubicBezTo>
                      <a:cubicBezTo>
                        <a:pt x="27" y="2"/>
                        <a:pt x="1" y="28"/>
                        <a:pt x="10" y="63"/>
                      </a:cubicBezTo>
                      <a:lnTo>
                        <a:pt x="280" y="2717"/>
                      </a:lnTo>
                      <a:cubicBezTo>
                        <a:pt x="280" y="2744"/>
                        <a:pt x="307" y="2770"/>
                        <a:pt x="333" y="2770"/>
                      </a:cubicBezTo>
                      <a:lnTo>
                        <a:pt x="341" y="2770"/>
                      </a:lnTo>
                      <a:cubicBezTo>
                        <a:pt x="376" y="2761"/>
                        <a:pt x="394" y="2735"/>
                        <a:pt x="394" y="2709"/>
                      </a:cubicBezTo>
                      <a:lnTo>
                        <a:pt x="114" y="54"/>
                      </a:lnTo>
                      <a:cubicBezTo>
                        <a:pt x="114" y="24"/>
                        <a:pt x="95"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28"/>
                <p:cNvSpPr/>
                <p:nvPr/>
              </p:nvSpPr>
              <p:spPr>
                <a:xfrm>
                  <a:off x="483900" y="3212293"/>
                  <a:ext cx="118522" cy="177745"/>
                </a:xfrm>
                <a:custGeom>
                  <a:rect b="b" l="l" r="r" t="t"/>
                  <a:pathLst>
                    <a:path extrusionOk="0" h="2359" w="1573">
                      <a:moveTo>
                        <a:pt x="1514" y="1"/>
                      </a:moveTo>
                      <a:cubicBezTo>
                        <a:pt x="1497" y="1"/>
                        <a:pt x="1479" y="11"/>
                        <a:pt x="1468" y="28"/>
                      </a:cubicBezTo>
                      <a:lnTo>
                        <a:pt x="18" y="2272"/>
                      </a:lnTo>
                      <a:cubicBezTo>
                        <a:pt x="1" y="2298"/>
                        <a:pt x="9" y="2333"/>
                        <a:pt x="36" y="2350"/>
                      </a:cubicBezTo>
                      <a:cubicBezTo>
                        <a:pt x="44" y="2359"/>
                        <a:pt x="53" y="2359"/>
                        <a:pt x="62" y="2359"/>
                      </a:cubicBezTo>
                      <a:cubicBezTo>
                        <a:pt x="79" y="2359"/>
                        <a:pt x="97" y="2350"/>
                        <a:pt x="114" y="2333"/>
                      </a:cubicBezTo>
                      <a:lnTo>
                        <a:pt x="1555" y="89"/>
                      </a:lnTo>
                      <a:cubicBezTo>
                        <a:pt x="1572" y="62"/>
                        <a:pt x="1564" y="28"/>
                        <a:pt x="1537" y="10"/>
                      </a:cubicBezTo>
                      <a:cubicBezTo>
                        <a:pt x="1531" y="4"/>
                        <a:pt x="1523" y="1"/>
                        <a:pt x="151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28"/>
                <p:cNvSpPr/>
                <p:nvPr/>
              </p:nvSpPr>
              <p:spPr>
                <a:xfrm>
                  <a:off x="320771" y="3255543"/>
                  <a:ext cx="193492" cy="220015"/>
                </a:xfrm>
                <a:custGeom>
                  <a:rect b="b" l="l" r="r" t="t"/>
                  <a:pathLst>
                    <a:path extrusionOk="0" h="2920" w="2568">
                      <a:moveTo>
                        <a:pt x="1289" y="1"/>
                      </a:moveTo>
                      <a:cubicBezTo>
                        <a:pt x="931" y="1"/>
                        <a:pt x="679" y="287"/>
                        <a:pt x="664" y="658"/>
                      </a:cubicBezTo>
                      <a:cubicBezTo>
                        <a:pt x="393" y="685"/>
                        <a:pt x="157" y="912"/>
                        <a:pt x="79" y="1217"/>
                      </a:cubicBezTo>
                      <a:cubicBezTo>
                        <a:pt x="0" y="1532"/>
                        <a:pt x="122" y="1837"/>
                        <a:pt x="349" y="1986"/>
                      </a:cubicBezTo>
                      <a:cubicBezTo>
                        <a:pt x="166" y="2379"/>
                        <a:pt x="323" y="2806"/>
                        <a:pt x="769" y="2920"/>
                      </a:cubicBezTo>
                      <a:lnTo>
                        <a:pt x="2078" y="2780"/>
                      </a:lnTo>
                      <a:lnTo>
                        <a:pt x="2515" y="1802"/>
                      </a:lnTo>
                      <a:lnTo>
                        <a:pt x="2567" y="737"/>
                      </a:lnTo>
                      <a:lnTo>
                        <a:pt x="1458" y="21"/>
                      </a:lnTo>
                      <a:cubicBezTo>
                        <a:pt x="1400" y="7"/>
                        <a:pt x="1343" y="1"/>
                        <a:pt x="1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28"/>
                <p:cNvSpPr/>
                <p:nvPr/>
              </p:nvSpPr>
              <p:spPr>
                <a:xfrm>
                  <a:off x="390468" y="3291937"/>
                  <a:ext cx="151448" cy="177820"/>
                </a:xfrm>
                <a:custGeom>
                  <a:rect b="b" l="l" r="r" t="t"/>
                  <a:pathLst>
                    <a:path extrusionOk="0" h="2360" w="2010">
                      <a:moveTo>
                        <a:pt x="1130" y="0"/>
                      </a:moveTo>
                      <a:cubicBezTo>
                        <a:pt x="707" y="0"/>
                        <a:pt x="290" y="403"/>
                        <a:pt x="158" y="979"/>
                      </a:cubicBezTo>
                      <a:cubicBezTo>
                        <a:pt x="1" y="1616"/>
                        <a:pt x="254" y="2227"/>
                        <a:pt x="725" y="2341"/>
                      </a:cubicBezTo>
                      <a:cubicBezTo>
                        <a:pt x="777" y="2353"/>
                        <a:pt x="828" y="2359"/>
                        <a:pt x="879" y="2359"/>
                      </a:cubicBezTo>
                      <a:cubicBezTo>
                        <a:pt x="1303" y="2359"/>
                        <a:pt x="1719" y="1957"/>
                        <a:pt x="1852" y="1380"/>
                      </a:cubicBezTo>
                      <a:cubicBezTo>
                        <a:pt x="2009" y="743"/>
                        <a:pt x="1756" y="132"/>
                        <a:pt x="1284" y="18"/>
                      </a:cubicBezTo>
                      <a:cubicBezTo>
                        <a:pt x="1233" y="6"/>
                        <a:pt x="1182" y="0"/>
                        <a:pt x="1130"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28"/>
                <p:cNvSpPr/>
                <p:nvPr/>
              </p:nvSpPr>
              <p:spPr>
                <a:xfrm>
                  <a:off x="347746" y="3350332"/>
                  <a:ext cx="154688" cy="41743"/>
                </a:xfrm>
                <a:custGeom>
                  <a:rect b="b" l="l" r="r" t="t"/>
                  <a:pathLst>
                    <a:path extrusionOk="0" h="554" w="2053">
                      <a:moveTo>
                        <a:pt x="48" y="1"/>
                      </a:moveTo>
                      <a:cubicBezTo>
                        <a:pt x="29" y="1"/>
                        <a:pt x="16" y="15"/>
                        <a:pt x="9" y="29"/>
                      </a:cubicBezTo>
                      <a:cubicBezTo>
                        <a:pt x="0" y="55"/>
                        <a:pt x="18" y="73"/>
                        <a:pt x="35" y="82"/>
                      </a:cubicBezTo>
                      <a:lnTo>
                        <a:pt x="2000" y="553"/>
                      </a:lnTo>
                      <a:lnTo>
                        <a:pt x="2008" y="553"/>
                      </a:lnTo>
                      <a:cubicBezTo>
                        <a:pt x="2026" y="553"/>
                        <a:pt x="2043" y="536"/>
                        <a:pt x="2052" y="518"/>
                      </a:cubicBezTo>
                      <a:cubicBezTo>
                        <a:pt x="2052" y="501"/>
                        <a:pt x="2043" y="474"/>
                        <a:pt x="2017" y="474"/>
                      </a:cubicBezTo>
                      <a:lnTo>
                        <a:pt x="61" y="3"/>
                      </a:lnTo>
                      <a:cubicBezTo>
                        <a:pt x="57" y="1"/>
                        <a:pt x="52" y="1"/>
                        <a:pt x="48"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28"/>
                <p:cNvSpPr/>
                <p:nvPr/>
              </p:nvSpPr>
              <p:spPr>
                <a:xfrm>
                  <a:off x="360254" y="3385821"/>
                  <a:ext cx="142181" cy="45661"/>
                </a:xfrm>
                <a:custGeom>
                  <a:rect b="b" l="l" r="r" t="t"/>
                  <a:pathLst>
                    <a:path extrusionOk="0" h="606" w="1887">
                      <a:moveTo>
                        <a:pt x="1848" y="0"/>
                      </a:moveTo>
                      <a:cubicBezTo>
                        <a:pt x="1843" y="0"/>
                        <a:pt x="1838" y="1"/>
                        <a:pt x="1834" y="3"/>
                      </a:cubicBezTo>
                      <a:lnTo>
                        <a:pt x="35" y="527"/>
                      </a:lnTo>
                      <a:cubicBezTo>
                        <a:pt x="9" y="536"/>
                        <a:pt x="0" y="554"/>
                        <a:pt x="0" y="580"/>
                      </a:cubicBezTo>
                      <a:cubicBezTo>
                        <a:pt x="9" y="597"/>
                        <a:pt x="26" y="606"/>
                        <a:pt x="44" y="606"/>
                      </a:cubicBezTo>
                      <a:lnTo>
                        <a:pt x="52" y="606"/>
                      </a:lnTo>
                      <a:lnTo>
                        <a:pt x="1851" y="82"/>
                      </a:lnTo>
                      <a:cubicBezTo>
                        <a:pt x="1877" y="73"/>
                        <a:pt x="1886" y="47"/>
                        <a:pt x="1886" y="30"/>
                      </a:cubicBezTo>
                      <a:cubicBezTo>
                        <a:pt x="1880" y="10"/>
                        <a:pt x="1863" y="0"/>
                        <a:pt x="1848"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28"/>
                <p:cNvSpPr/>
                <p:nvPr/>
              </p:nvSpPr>
              <p:spPr>
                <a:xfrm>
                  <a:off x="392427" y="3288998"/>
                  <a:ext cx="110007" cy="103075"/>
                </a:xfrm>
                <a:custGeom>
                  <a:rect b="b" l="l" r="r" t="t"/>
                  <a:pathLst>
                    <a:path extrusionOk="0" h="1368" w="1460">
                      <a:moveTo>
                        <a:pt x="49" y="1"/>
                      </a:moveTo>
                      <a:cubicBezTo>
                        <a:pt x="38" y="1"/>
                        <a:pt x="27" y="5"/>
                        <a:pt x="18" y="14"/>
                      </a:cubicBezTo>
                      <a:cubicBezTo>
                        <a:pt x="1" y="31"/>
                        <a:pt x="10" y="57"/>
                        <a:pt x="18" y="66"/>
                      </a:cubicBezTo>
                      <a:lnTo>
                        <a:pt x="1389" y="1350"/>
                      </a:lnTo>
                      <a:cubicBezTo>
                        <a:pt x="1398" y="1358"/>
                        <a:pt x="1407" y="1367"/>
                        <a:pt x="1415" y="1367"/>
                      </a:cubicBezTo>
                      <a:cubicBezTo>
                        <a:pt x="1424" y="1367"/>
                        <a:pt x="1442" y="1358"/>
                        <a:pt x="1442" y="1350"/>
                      </a:cubicBezTo>
                      <a:cubicBezTo>
                        <a:pt x="1459" y="1332"/>
                        <a:pt x="1459" y="1315"/>
                        <a:pt x="1442" y="1297"/>
                      </a:cubicBezTo>
                      <a:lnTo>
                        <a:pt x="80" y="14"/>
                      </a:lnTo>
                      <a:cubicBezTo>
                        <a:pt x="71" y="5"/>
                        <a:pt x="60" y="1"/>
                        <a:pt x="49"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28"/>
                <p:cNvSpPr/>
                <p:nvPr/>
              </p:nvSpPr>
              <p:spPr>
                <a:xfrm>
                  <a:off x="378639" y="3257126"/>
                  <a:ext cx="208637" cy="226570"/>
                </a:xfrm>
                <a:custGeom>
                  <a:rect b="b" l="l" r="r" t="t"/>
                  <a:pathLst>
                    <a:path extrusionOk="0" h="3007" w="2769">
                      <a:moveTo>
                        <a:pt x="690" y="0"/>
                      </a:moveTo>
                      <a:cubicBezTo>
                        <a:pt x="690" y="0"/>
                        <a:pt x="743" y="550"/>
                        <a:pt x="1415" y="952"/>
                      </a:cubicBezTo>
                      <a:cubicBezTo>
                        <a:pt x="1415" y="952"/>
                        <a:pt x="1144" y="1231"/>
                        <a:pt x="1057" y="1615"/>
                      </a:cubicBezTo>
                      <a:cubicBezTo>
                        <a:pt x="961" y="2008"/>
                        <a:pt x="1075" y="2375"/>
                        <a:pt x="1075" y="2375"/>
                      </a:cubicBezTo>
                      <a:cubicBezTo>
                        <a:pt x="289" y="2427"/>
                        <a:pt x="1" y="2899"/>
                        <a:pt x="1" y="2899"/>
                      </a:cubicBezTo>
                      <a:cubicBezTo>
                        <a:pt x="242" y="2957"/>
                        <a:pt x="553" y="3006"/>
                        <a:pt x="872" y="3006"/>
                      </a:cubicBezTo>
                      <a:cubicBezTo>
                        <a:pt x="1556" y="3006"/>
                        <a:pt x="2284" y="2783"/>
                        <a:pt x="2480" y="1956"/>
                      </a:cubicBezTo>
                      <a:cubicBezTo>
                        <a:pt x="2769" y="751"/>
                        <a:pt x="1450" y="183"/>
                        <a:pt x="6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28"/>
                <p:cNvSpPr/>
                <p:nvPr/>
              </p:nvSpPr>
              <p:spPr>
                <a:xfrm>
                  <a:off x="453007" y="2315872"/>
                  <a:ext cx="584923" cy="570381"/>
                </a:xfrm>
                <a:custGeom>
                  <a:rect b="b" l="l" r="r" t="t"/>
                  <a:pathLst>
                    <a:path extrusionOk="0" h="7570" w="7763">
                      <a:moveTo>
                        <a:pt x="3272" y="1"/>
                      </a:moveTo>
                      <a:cubicBezTo>
                        <a:pt x="2872" y="1"/>
                        <a:pt x="2494" y="223"/>
                        <a:pt x="2297" y="582"/>
                      </a:cubicBezTo>
                      <a:lnTo>
                        <a:pt x="2270" y="643"/>
                      </a:lnTo>
                      <a:cubicBezTo>
                        <a:pt x="2122" y="914"/>
                        <a:pt x="1851" y="1097"/>
                        <a:pt x="1546" y="1132"/>
                      </a:cubicBezTo>
                      <a:lnTo>
                        <a:pt x="1485" y="1141"/>
                      </a:lnTo>
                      <a:cubicBezTo>
                        <a:pt x="978" y="1202"/>
                        <a:pt x="568" y="1604"/>
                        <a:pt x="515" y="2119"/>
                      </a:cubicBezTo>
                      <a:cubicBezTo>
                        <a:pt x="454" y="2634"/>
                        <a:pt x="777" y="3106"/>
                        <a:pt x="1249" y="3289"/>
                      </a:cubicBezTo>
                      <a:cubicBezTo>
                        <a:pt x="1242" y="3289"/>
                        <a:pt x="1236" y="3289"/>
                        <a:pt x="1229" y="3289"/>
                      </a:cubicBezTo>
                      <a:cubicBezTo>
                        <a:pt x="730" y="3289"/>
                        <a:pt x="269" y="3610"/>
                        <a:pt x="140" y="4101"/>
                      </a:cubicBezTo>
                      <a:cubicBezTo>
                        <a:pt x="0" y="4607"/>
                        <a:pt x="236" y="5123"/>
                        <a:pt x="681" y="5367"/>
                      </a:cubicBezTo>
                      <a:lnTo>
                        <a:pt x="734" y="5402"/>
                      </a:lnTo>
                      <a:cubicBezTo>
                        <a:pt x="1013" y="5542"/>
                        <a:pt x="1196" y="5812"/>
                        <a:pt x="1231" y="6127"/>
                      </a:cubicBezTo>
                      <a:lnTo>
                        <a:pt x="1240" y="6188"/>
                      </a:lnTo>
                      <a:cubicBezTo>
                        <a:pt x="1301" y="6694"/>
                        <a:pt x="1703" y="7096"/>
                        <a:pt x="2218" y="7157"/>
                      </a:cubicBezTo>
                      <a:cubicBezTo>
                        <a:pt x="2256" y="7161"/>
                        <a:pt x="2293" y="7163"/>
                        <a:pt x="2330" y="7163"/>
                      </a:cubicBezTo>
                      <a:cubicBezTo>
                        <a:pt x="2800" y="7163"/>
                        <a:pt x="3218" y="6860"/>
                        <a:pt x="3388" y="6415"/>
                      </a:cubicBezTo>
                      <a:lnTo>
                        <a:pt x="3388" y="6415"/>
                      </a:lnTo>
                      <a:cubicBezTo>
                        <a:pt x="3379" y="6930"/>
                        <a:pt x="3702" y="7393"/>
                        <a:pt x="4200" y="7533"/>
                      </a:cubicBezTo>
                      <a:cubicBezTo>
                        <a:pt x="4294" y="7557"/>
                        <a:pt x="4390" y="7569"/>
                        <a:pt x="4484" y="7569"/>
                      </a:cubicBezTo>
                      <a:cubicBezTo>
                        <a:pt x="4886" y="7569"/>
                        <a:pt x="5268" y="7350"/>
                        <a:pt x="5466" y="6982"/>
                      </a:cubicBezTo>
                      <a:lnTo>
                        <a:pt x="5492" y="6930"/>
                      </a:lnTo>
                      <a:cubicBezTo>
                        <a:pt x="5641" y="6659"/>
                        <a:pt x="5912" y="6476"/>
                        <a:pt x="6217" y="6441"/>
                      </a:cubicBezTo>
                      <a:lnTo>
                        <a:pt x="6287" y="6432"/>
                      </a:lnTo>
                      <a:cubicBezTo>
                        <a:pt x="6793" y="6371"/>
                        <a:pt x="7195" y="5970"/>
                        <a:pt x="7256" y="5454"/>
                      </a:cubicBezTo>
                      <a:cubicBezTo>
                        <a:pt x="7309" y="4939"/>
                        <a:pt x="6994" y="4459"/>
                        <a:pt x="6514" y="4284"/>
                      </a:cubicBezTo>
                      <a:lnTo>
                        <a:pt x="6514" y="4284"/>
                      </a:lnTo>
                      <a:cubicBezTo>
                        <a:pt x="6521" y="4284"/>
                        <a:pt x="6527" y="4285"/>
                        <a:pt x="6534" y="4285"/>
                      </a:cubicBezTo>
                      <a:cubicBezTo>
                        <a:pt x="7033" y="4285"/>
                        <a:pt x="7494" y="3955"/>
                        <a:pt x="7632" y="3464"/>
                      </a:cubicBezTo>
                      <a:cubicBezTo>
                        <a:pt x="7763" y="2966"/>
                        <a:pt x="7536" y="2442"/>
                        <a:pt x="7082" y="2198"/>
                      </a:cubicBezTo>
                      <a:lnTo>
                        <a:pt x="7029" y="2171"/>
                      </a:lnTo>
                      <a:cubicBezTo>
                        <a:pt x="6759" y="2023"/>
                        <a:pt x="6575" y="1752"/>
                        <a:pt x="6531" y="1447"/>
                      </a:cubicBezTo>
                      <a:lnTo>
                        <a:pt x="6531" y="1385"/>
                      </a:lnTo>
                      <a:cubicBezTo>
                        <a:pt x="6470" y="879"/>
                        <a:pt x="6069" y="477"/>
                        <a:pt x="5545" y="416"/>
                      </a:cubicBezTo>
                      <a:cubicBezTo>
                        <a:pt x="5504" y="411"/>
                        <a:pt x="5462" y="409"/>
                        <a:pt x="5422" y="409"/>
                      </a:cubicBezTo>
                      <a:cubicBezTo>
                        <a:pt x="4962" y="409"/>
                        <a:pt x="4544" y="717"/>
                        <a:pt x="4384" y="1150"/>
                      </a:cubicBezTo>
                      <a:cubicBezTo>
                        <a:pt x="4392" y="643"/>
                        <a:pt x="4060" y="172"/>
                        <a:pt x="3563" y="41"/>
                      </a:cubicBezTo>
                      <a:cubicBezTo>
                        <a:pt x="3466" y="14"/>
                        <a:pt x="3368" y="1"/>
                        <a:pt x="32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28"/>
                <p:cNvSpPr/>
                <p:nvPr/>
              </p:nvSpPr>
              <p:spPr>
                <a:xfrm>
                  <a:off x="558269" y="2562186"/>
                  <a:ext cx="374402" cy="77834"/>
                </a:xfrm>
                <a:custGeom>
                  <a:rect b="b" l="l" r="r" t="t"/>
                  <a:pathLst>
                    <a:path extrusionOk="0" h="1033" w="4969">
                      <a:moveTo>
                        <a:pt x="61" y="0"/>
                      </a:moveTo>
                      <a:cubicBezTo>
                        <a:pt x="33" y="0"/>
                        <a:pt x="9" y="17"/>
                        <a:pt x="9" y="46"/>
                      </a:cubicBezTo>
                      <a:cubicBezTo>
                        <a:pt x="0" y="81"/>
                        <a:pt x="27" y="116"/>
                        <a:pt x="61" y="125"/>
                      </a:cubicBezTo>
                      <a:lnTo>
                        <a:pt x="4890" y="1033"/>
                      </a:lnTo>
                      <a:lnTo>
                        <a:pt x="4899" y="1033"/>
                      </a:lnTo>
                      <a:cubicBezTo>
                        <a:pt x="4934" y="1033"/>
                        <a:pt x="4960" y="1015"/>
                        <a:pt x="4960" y="989"/>
                      </a:cubicBezTo>
                      <a:cubicBezTo>
                        <a:pt x="4969" y="954"/>
                        <a:pt x="4951" y="919"/>
                        <a:pt x="4916" y="911"/>
                      </a:cubicBezTo>
                      <a:lnTo>
                        <a:pt x="79" y="2"/>
                      </a:lnTo>
                      <a:cubicBezTo>
                        <a:pt x="73" y="1"/>
                        <a:pt x="67" y="0"/>
                        <a:pt x="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28"/>
                <p:cNvSpPr/>
                <p:nvPr/>
              </p:nvSpPr>
              <p:spPr>
                <a:xfrm>
                  <a:off x="706253" y="2414277"/>
                  <a:ext cx="79040" cy="373799"/>
                </a:xfrm>
                <a:custGeom>
                  <a:rect b="b" l="l" r="r" t="t"/>
                  <a:pathLst>
                    <a:path extrusionOk="0" h="4961" w="1049">
                      <a:moveTo>
                        <a:pt x="988" y="1"/>
                      </a:moveTo>
                      <a:cubicBezTo>
                        <a:pt x="953" y="1"/>
                        <a:pt x="926" y="18"/>
                        <a:pt x="918" y="53"/>
                      </a:cubicBezTo>
                      <a:lnTo>
                        <a:pt x="1" y="4882"/>
                      </a:lnTo>
                      <a:cubicBezTo>
                        <a:pt x="1" y="4917"/>
                        <a:pt x="18" y="4952"/>
                        <a:pt x="53" y="4960"/>
                      </a:cubicBezTo>
                      <a:lnTo>
                        <a:pt x="62" y="4960"/>
                      </a:lnTo>
                      <a:cubicBezTo>
                        <a:pt x="97" y="4960"/>
                        <a:pt x="123" y="4934"/>
                        <a:pt x="123" y="4908"/>
                      </a:cubicBezTo>
                      <a:lnTo>
                        <a:pt x="1040" y="79"/>
                      </a:lnTo>
                      <a:cubicBezTo>
                        <a:pt x="1049" y="45"/>
                        <a:pt x="1023" y="10"/>
                        <a:pt x="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28"/>
                <p:cNvSpPr/>
                <p:nvPr/>
              </p:nvSpPr>
              <p:spPr>
                <a:xfrm>
                  <a:off x="610862" y="2406516"/>
                  <a:ext cx="140222" cy="199294"/>
                </a:xfrm>
                <a:custGeom>
                  <a:rect b="b" l="l" r="r" t="t"/>
                  <a:pathLst>
                    <a:path extrusionOk="0" h="2645" w="1861">
                      <a:moveTo>
                        <a:pt x="75" y="1"/>
                      </a:moveTo>
                      <a:cubicBezTo>
                        <a:pt x="61" y="1"/>
                        <a:pt x="47" y="6"/>
                        <a:pt x="36" y="17"/>
                      </a:cubicBezTo>
                      <a:cubicBezTo>
                        <a:pt x="10" y="34"/>
                        <a:pt x="1" y="69"/>
                        <a:pt x="18" y="104"/>
                      </a:cubicBezTo>
                      <a:lnTo>
                        <a:pt x="1738" y="2619"/>
                      </a:lnTo>
                      <a:cubicBezTo>
                        <a:pt x="1747" y="2636"/>
                        <a:pt x="1765" y="2645"/>
                        <a:pt x="1791" y="2645"/>
                      </a:cubicBezTo>
                      <a:cubicBezTo>
                        <a:pt x="1800" y="2645"/>
                        <a:pt x="1817" y="2645"/>
                        <a:pt x="1826" y="2636"/>
                      </a:cubicBezTo>
                      <a:cubicBezTo>
                        <a:pt x="1852" y="2619"/>
                        <a:pt x="1861" y="2575"/>
                        <a:pt x="1843" y="2549"/>
                      </a:cubicBezTo>
                      <a:lnTo>
                        <a:pt x="123" y="25"/>
                      </a:lnTo>
                      <a:cubicBezTo>
                        <a:pt x="113" y="10"/>
                        <a:pt x="94"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28"/>
                <p:cNvSpPr/>
                <p:nvPr/>
              </p:nvSpPr>
              <p:spPr>
                <a:xfrm>
                  <a:off x="554954" y="2460089"/>
                  <a:ext cx="196130" cy="145722"/>
                </a:xfrm>
                <a:custGeom>
                  <a:rect b="b" l="l" r="r" t="t"/>
                  <a:pathLst>
                    <a:path extrusionOk="0" h="1934" w="2603">
                      <a:moveTo>
                        <a:pt x="69" y="1"/>
                      </a:moveTo>
                      <a:cubicBezTo>
                        <a:pt x="51" y="1"/>
                        <a:pt x="36" y="7"/>
                        <a:pt x="27" y="22"/>
                      </a:cubicBezTo>
                      <a:cubicBezTo>
                        <a:pt x="1" y="56"/>
                        <a:pt x="9" y="91"/>
                        <a:pt x="36" y="118"/>
                      </a:cubicBezTo>
                      <a:lnTo>
                        <a:pt x="2489" y="1925"/>
                      </a:lnTo>
                      <a:cubicBezTo>
                        <a:pt x="2507" y="1934"/>
                        <a:pt x="2515" y="1934"/>
                        <a:pt x="2533" y="1934"/>
                      </a:cubicBezTo>
                      <a:cubicBezTo>
                        <a:pt x="2550" y="1934"/>
                        <a:pt x="2568" y="1925"/>
                        <a:pt x="2585" y="1908"/>
                      </a:cubicBezTo>
                      <a:cubicBezTo>
                        <a:pt x="2603" y="1881"/>
                        <a:pt x="2594" y="1846"/>
                        <a:pt x="2568" y="1820"/>
                      </a:cubicBezTo>
                      <a:lnTo>
                        <a:pt x="114" y="13"/>
                      </a:lnTo>
                      <a:cubicBezTo>
                        <a:pt x="98" y="5"/>
                        <a:pt x="83" y="1"/>
                        <a:pt x="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28"/>
                <p:cNvSpPr/>
                <p:nvPr/>
              </p:nvSpPr>
              <p:spPr>
                <a:xfrm>
                  <a:off x="681313" y="2374041"/>
                  <a:ext cx="69772" cy="231769"/>
                </a:xfrm>
                <a:custGeom>
                  <a:rect b="b" l="l" r="r" t="t"/>
                  <a:pathLst>
                    <a:path extrusionOk="0" h="3076" w="926">
                      <a:moveTo>
                        <a:pt x="66" y="1"/>
                      </a:moveTo>
                      <a:cubicBezTo>
                        <a:pt x="62" y="1"/>
                        <a:pt x="57" y="1"/>
                        <a:pt x="53" y="2"/>
                      </a:cubicBezTo>
                      <a:cubicBezTo>
                        <a:pt x="18" y="11"/>
                        <a:pt x="0" y="46"/>
                        <a:pt x="9" y="81"/>
                      </a:cubicBezTo>
                      <a:lnTo>
                        <a:pt x="795" y="3032"/>
                      </a:lnTo>
                      <a:cubicBezTo>
                        <a:pt x="803" y="3058"/>
                        <a:pt x="821" y="3076"/>
                        <a:pt x="856" y="3076"/>
                      </a:cubicBezTo>
                      <a:lnTo>
                        <a:pt x="873" y="3076"/>
                      </a:lnTo>
                      <a:cubicBezTo>
                        <a:pt x="899" y="3067"/>
                        <a:pt x="926" y="3032"/>
                        <a:pt x="917" y="2997"/>
                      </a:cubicBezTo>
                      <a:lnTo>
                        <a:pt x="131" y="46"/>
                      </a:lnTo>
                      <a:cubicBezTo>
                        <a:pt x="124" y="23"/>
                        <a:pt x="96"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28"/>
                <p:cNvSpPr/>
                <p:nvPr/>
              </p:nvSpPr>
              <p:spPr>
                <a:xfrm>
                  <a:off x="739859" y="2596545"/>
                  <a:ext cx="140824" cy="199445"/>
                </a:xfrm>
                <a:custGeom>
                  <a:rect b="b" l="l" r="r" t="t"/>
                  <a:pathLst>
                    <a:path extrusionOk="0" h="2647" w="1869">
                      <a:moveTo>
                        <a:pt x="74" y="0"/>
                      </a:moveTo>
                      <a:cubicBezTo>
                        <a:pt x="64" y="0"/>
                        <a:pt x="53" y="3"/>
                        <a:pt x="44" y="9"/>
                      </a:cubicBezTo>
                      <a:cubicBezTo>
                        <a:pt x="9" y="27"/>
                        <a:pt x="0" y="70"/>
                        <a:pt x="26" y="97"/>
                      </a:cubicBezTo>
                      <a:lnTo>
                        <a:pt x="1738" y="2611"/>
                      </a:lnTo>
                      <a:cubicBezTo>
                        <a:pt x="1755" y="2629"/>
                        <a:pt x="1773" y="2646"/>
                        <a:pt x="1790" y="2646"/>
                      </a:cubicBezTo>
                      <a:cubicBezTo>
                        <a:pt x="1808" y="2646"/>
                        <a:pt x="1816" y="2637"/>
                        <a:pt x="1825" y="2629"/>
                      </a:cubicBezTo>
                      <a:cubicBezTo>
                        <a:pt x="1860" y="2611"/>
                        <a:pt x="1869" y="2568"/>
                        <a:pt x="1843" y="2541"/>
                      </a:cubicBezTo>
                      <a:lnTo>
                        <a:pt x="131" y="27"/>
                      </a:lnTo>
                      <a:cubicBezTo>
                        <a:pt x="114" y="10"/>
                        <a:pt x="94"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28"/>
                <p:cNvSpPr/>
                <p:nvPr/>
              </p:nvSpPr>
              <p:spPr>
                <a:xfrm>
                  <a:off x="740461" y="2596319"/>
                  <a:ext cx="195527" cy="146325"/>
                </a:xfrm>
                <a:custGeom>
                  <a:rect b="b" l="l" r="r" t="t"/>
                  <a:pathLst>
                    <a:path extrusionOk="0" h="1942" w="2595">
                      <a:moveTo>
                        <a:pt x="67" y="1"/>
                      </a:moveTo>
                      <a:cubicBezTo>
                        <a:pt x="48" y="1"/>
                        <a:pt x="29" y="9"/>
                        <a:pt x="18" y="30"/>
                      </a:cubicBezTo>
                      <a:cubicBezTo>
                        <a:pt x="1" y="56"/>
                        <a:pt x="1" y="91"/>
                        <a:pt x="27" y="117"/>
                      </a:cubicBezTo>
                      <a:lnTo>
                        <a:pt x="2489" y="1924"/>
                      </a:lnTo>
                      <a:cubicBezTo>
                        <a:pt x="2498" y="1933"/>
                        <a:pt x="2516" y="1933"/>
                        <a:pt x="2524" y="1933"/>
                      </a:cubicBezTo>
                      <a:lnTo>
                        <a:pt x="2524" y="1942"/>
                      </a:lnTo>
                      <a:cubicBezTo>
                        <a:pt x="2542" y="1942"/>
                        <a:pt x="2568" y="1924"/>
                        <a:pt x="2577" y="1916"/>
                      </a:cubicBezTo>
                      <a:cubicBezTo>
                        <a:pt x="2594" y="1881"/>
                        <a:pt x="2594" y="1846"/>
                        <a:pt x="2559" y="1820"/>
                      </a:cubicBezTo>
                      <a:lnTo>
                        <a:pt x="106" y="12"/>
                      </a:lnTo>
                      <a:cubicBezTo>
                        <a:pt x="95" y="5"/>
                        <a:pt x="81"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28"/>
                <p:cNvSpPr/>
                <p:nvPr/>
              </p:nvSpPr>
              <p:spPr>
                <a:xfrm>
                  <a:off x="740461" y="2596395"/>
                  <a:ext cx="69847" cy="231844"/>
                </a:xfrm>
                <a:custGeom>
                  <a:rect b="b" l="l" r="r" t="t"/>
                  <a:pathLst>
                    <a:path extrusionOk="0" h="3077" w="927">
                      <a:moveTo>
                        <a:pt x="71" y="0"/>
                      </a:moveTo>
                      <a:cubicBezTo>
                        <a:pt x="65" y="0"/>
                        <a:pt x="59" y="1"/>
                        <a:pt x="53" y="3"/>
                      </a:cubicBezTo>
                      <a:cubicBezTo>
                        <a:pt x="18" y="11"/>
                        <a:pt x="1" y="46"/>
                        <a:pt x="10" y="81"/>
                      </a:cubicBezTo>
                      <a:lnTo>
                        <a:pt x="796" y="3024"/>
                      </a:lnTo>
                      <a:cubicBezTo>
                        <a:pt x="804" y="3059"/>
                        <a:pt x="830" y="3076"/>
                        <a:pt x="857" y="3076"/>
                      </a:cubicBezTo>
                      <a:lnTo>
                        <a:pt x="874" y="3076"/>
                      </a:lnTo>
                      <a:cubicBezTo>
                        <a:pt x="909" y="3067"/>
                        <a:pt x="927" y="3032"/>
                        <a:pt x="918" y="2997"/>
                      </a:cubicBezTo>
                      <a:lnTo>
                        <a:pt x="132" y="46"/>
                      </a:lnTo>
                      <a:cubicBezTo>
                        <a:pt x="125" y="17"/>
                        <a:pt x="99" y="0"/>
                        <a:pt x="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28"/>
                <p:cNvSpPr/>
                <p:nvPr/>
              </p:nvSpPr>
              <p:spPr>
                <a:xfrm>
                  <a:off x="550357" y="2596319"/>
                  <a:ext cx="200726" cy="139091"/>
                </a:xfrm>
                <a:custGeom>
                  <a:rect b="b" l="l" r="r" t="t"/>
                  <a:pathLst>
                    <a:path extrusionOk="0" h="1846" w="2664">
                      <a:moveTo>
                        <a:pt x="2595" y="1"/>
                      </a:moveTo>
                      <a:cubicBezTo>
                        <a:pt x="2582" y="1"/>
                        <a:pt x="2570" y="5"/>
                        <a:pt x="2559" y="12"/>
                      </a:cubicBezTo>
                      <a:lnTo>
                        <a:pt x="35" y="1732"/>
                      </a:lnTo>
                      <a:cubicBezTo>
                        <a:pt x="9" y="1750"/>
                        <a:pt x="1" y="1785"/>
                        <a:pt x="18" y="1820"/>
                      </a:cubicBezTo>
                      <a:cubicBezTo>
                        <a:pt x="35" y="1837"/>
                        <a:pt x="53" y="1846"/>
                        <a:pt x="70" y="1846"/>
                      </a:cubicBezTo>
                      <a:cubicBezTo>
                        <a:pt x="88" y="1846"/>
                        <a:pt x="97" y="1837"/>
                        <a:pt x="105" y="1837"/>
                      </a:cubicBezTo>
                      <a:lnTo>
                        <a:pt x="2629" y="117"/>
                      </a:lnTo>
                      <a:cubicBezTo>
                        <a:pt x="2655" y="100"/>
                        <a:pt x="2664" y="56"/>
                        <a:pt x="2646" y="30"/>
                      </a:cubicBezTo>
                      <a:cubicBezTo>
                        <a:pt x="2631" y="9"/>
                        <a:pt x="2613" y="1"/>
                        <a:pt x="25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28"/>
                <p:cNvSpPr/>
                <p:nvPr/>
              </p:nvSpPr>
              <p:spPr>
                <a:xfrm>
                  <a:off x="603629" y="2596319"/>
                  <a:ext cx="147455" cy="195075"/>
                </a:xfrm>
                <a:custGeom>
                  <a:rect b="b" l="l" r="r" t="t"/>
                  <a:pathLst>
                    <a:path extrusionOk="0" h="2589" w="1957">
                      <a:moveTo>
                        <a:pt x="1883" y="1"/>
                      </a:moveTo>
                      <a:cubicBezTo>
                        <a:pt x="1864" y="1"/>
                        <a:pt x="1845" y="9"/>
                        <a:pt x="1834" y="30"/>
                      </a:cubicBezTo>
                      <a:lnTo>
                        <a:pt x="27" y="2483"/>
                      </a:lnTo>
                      <a:cubicBezTo>
                        <a:pt x="1" y="2510"/>
                        <a:pt x="10" y="2553"/>
                        <a:pt x="36" y="2571"/>
                      </a:cubicBezTo>
                      <a:cubicBezTo>
                        <a:pt x="44" y="2579"/>
                        <a:pt x="62" y="2588"/>
                        <a:pt x="71" y="2588"/>
                      </a:cubicBezTo>
                      <a:cubicBezTo>
                        <a:pt x="97" y="2588"/>
                        <a:pt x="114" y="2579"/>
                        <a:pt x="123" y="2562"/>
                      </a:cubicBezTo>
                      <a:lnTo>
                        <a:pt x="1939" y="100"/>
                      </a:lnTo>
                      <a:cubicBezTo>
                        <a:pt x="1957" y="73"/>
                        <a:pt x="1948" y="38"/>
                        <a:pt x="1922" y="12"/>
                      </a:cubicBezTo>
                      <a:cubicBezTo>
                        <a:pt x="1911" y="5"/>
                        <a:pt x="1897" y="1"/>
                        <a:pt x="18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28"/>
                <p:cNvSpPr/>
                <p:nvPr/>
              </p:nvSpPr>
              <p:spPr>
                <a:xfrm>
                  <a:off x="518108" y="2596395"/>
                  <a:ext cx="232974" cy="68642"/>
                </a:xfrm>
                <a:custGeom>
                  <a:rect b="b" l="l" r="r" t="t"/>
                  <a:pathLst>
                    <a:path extrusionOk="0" h="911" w="3092">
                      <a:moveTo>
                        <a:pt x="3022" y="0"/>
                      </a:moveTo>
                      <a:cubicBezTo>
                        <a:pt x="3016" y="0"/>
                        <a:pt x="3010" y="1"/>
                        <a:pt x="3004" y="3"/>
                      </a:cubicBezTo>
                      <a:lnTo>
                        <a:pt x="53" y="788"/>
                      </a:lnTo>
                      <a:cubicBezTo>
                        <a:pt x="18" y="797"/>
                        <a:pt x="1" y="832"/>
                        <a:pt x="9" y="867"/>
                      </a:cubicBezTo>
                      <a:cubicBezTo>
                        <a:pt x="18" y="893"/>
                        <a:pt x="44" y="911"/>
                        <a:pt x="71" y="911"/>
                      </a:cubicBezTo>
                      <a:lnTo>
                        <a:pt x="88" y="911"/>
                      </a:lnTo>
                      <a:lnTo>
                        <a:pt x="3039" y="125"/>
                      </a:lnTo>
                      <a:cubicBezTo>
                        <a:pt x="3065" y="116"/>
                        <a:pt x="3092" y="81"/>
                        <a:pt x="3083" y="46"/>
                      </a:cubicBezTo>
                      <a:cubicBezTo>
                        <a:pt x="3076" y="17"/>
                        <a:pt x="3050" y="0"/>
                        <a:pt x="30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28"/>
                <p:cNvSpPr/>
                <p:nvPr/>
              </p:nvSpPr>
              <p:spPr>
                <a:xfrm>
                  <a:off x="739859" y="2466946"/>
                  <a:ext cx="200726" cy="138865"/>
                </a:xfrm>
                <a:custGeom>
                  <a:rect b="b" l="l" r="r" t="t"/>
                  <a:pathLst>
                    <a:path extrusionOk="0" h="1843" w="2664">
                      <a:moveTo>
                        <a:pt x="2591" y="0"/>
                      </a:moveTo>
                      <a:cubicBezTo>
                        <a:pt x="2579" y="0"/>
                        <a:pt x="2568" y="3"/>
                        <a:pt x="2559" y="9"/>
                      </a:cubicBezTo>
                      <a:lnTo>
                        <a:pt x="44" y="1729"/>
                      </a:lnTo>
                      <a:cubicBezTo>
                        <a:pt x="9" y="1747"/>
                        <a:pt x="0" y="1790"/>
                        <a:pt x="26" y="1817"/>
                      </a:cubicBezTo>
                      <a:cubicBezTo>
                        <a:pt x="35" y="1834"/>
                        <a:pt x="53" y="1843"/>
                        <a:pt x="79" y="1843"/>
                      </a:cubicBezTo>
                      <a:cubicBezTo>
                        <a:pt x="88" y="1843"/>
                        <a:pt x="105" y="1843"/>
                        <a:pt x="114" y="1834"/>
                      </a:cubicBezTo>
                      <a:lnTo>
                        <a:pt x="2628" y="114"/>
                      </a:lnTo>
                      <a:cubicBezTo>
                        <a:pt x="2655" y="96"/>
                        <a:pt x="2663" y="53"/>
                        <a:pt x="2646" y="27"/>
                      </a:cubicBezTo>
                      <a:cubicBezTo>
                        <a:pt x="2635" y="10"/>
                        <a:pt x="2612" y="0"/>
                        <a:pt x="25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28"/>
                <p:cNvSpPr/>
                <p:nvPr/>
              </p:nvSpPr>
              <p:spPr>
                <a:xfrm>
                  <a:off x="740461" y="2411113"/>
                  <a:ext cx="146852" cy="194698"/>
                </a:xfrm>
                <a:custGeom>
                  <a:rect b="b" l="l" r="r" t="t"/>
                  <a:pathLst>
                    <a:path extrusionOk="0" h="2584" w="1949">
                      <a:moveTo>
                        <a:pt x="1877" y="1"/>
                      </a:moveTo>
                      <a:cubicBezTo>
                        <a:pt x="1859" y="1"/>
                        <a:pt x="1841" y="10"/>
                        <a:pt x="1826" y="25"/>
                      </a:cubicBezTo>
                      <a:lnTo>
                        <a:pt x="18" y="2488"/>
                      </a:lnTo>
                      <a:cubicBezTo>
                        <a:pt x="1" y="2514"/>
                        <a:pt x="1" y="2549"/>
                        <a:pt x="27" y="2575"/>
                      </a:cubicBezTo>
                      <a:cubicBezTo>
                        <a:pt x="45" y="2584"/>
                        <a:pt x="53" y="2584"/>
                        <a:pt x="71" y="2584"/>
                      </a:cubicBezTo>
                      <a:cubicBezTo>
                        <a:pt x="88" y="2584"/>
                        <a:pt x="106" y="2575"/>
                        <a:pt x="123" y="2558"/>
                      </a:cubicBezTo>
                      <a:lnTo>
                        <a:pt x="1931" y="104"/>
                      </a:lnTo>
                      <a:cubicBezTo>
                        <a:pt x="1948" y="78"/>
                        <a:pt x="1948" y="34"/>
                        <a:pt x="1913" y="17"/>
                      </a:cubicBezTo>
                      <a:cubicBezTo>
                        <a:pt x="1902" y="6"/>
                        <a:pt x="1890" y="1"/>
                        <a:pt x="18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28"/>
                <p:cNvSpPr/>
                <p:nvPr/>
              </p:nvSpPr>
              <p:spPr>
                <a:xfrm>
                  <a:off x="740461" y="2537171"/>
                  <a:ext cx="232372" cy="68642"/>
                </a:xfrm>
                <a:custGeom>
                  <a:rect b="b" l="l" r="r" t="t"/>
                  <a:pathLst>
                    <a:path extrusionOk="0" h="911" w="3084">
                      <a:moveTo>
                        <a:pt x="3014" y="0"/>
                      </a:moveTo>
                      <a:cubicBezTo>
                        <a:pt x="3008" y="0"/>
                        <a:pt x="3002" y="1"/>
                        <a:pt x="2996" y="3"/>
                      </a:cubicBezTo>
                      <a:lnTo>
                        <a:pt x="53" y="789"/>
                      </a:lnTo>
                      <a:cubicBezTo>
                        <a:pt x="18" y="797"/>
                        <a:pt x="1" y="832"/>
                        <a:pt x="10" y="867"/>
                      </a:cubicBezTo>
                      <a:cubicBezTo>
                        <a:pt x="18" y="893"/>
                        <a:pt x="36" y="911"/>
                        <a:pt x="71" y="911"/>
                      </a:cubicBezTo>
                      <a:lnTo>
                        <a:pt x="88" y="911"/>
                      </a:lnTo>
                      <a:lnTo>
                        <a:pt x="3031" y="125"/>
                      </a:lnTo>
                      <a:cubicBezTo>
                        <a:pt x="3066" y="116"/>
                        <a:pt x="3083" y="81"/>
                        <a:pt x="3074" y="46"/>
                      </a:cubicBezTo>
                      <a:cubicBezTo>
                        <a:pt x="3067" y="17"/>
                        <a:pt x="3042" y="0"/>
                        <a:pt x="30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28"/>
                <p:cNvSpPr/>
                <p:nvPr/>
              </p:nvSpPr>
              <p:spPr>
                <a:xfrm>
                  <a:off x="560906" y="2423018"/>
                  <a:ext cx="263189" cy="236139"/>
                </a:xfrm>
                <a:custGeom>
                  <a:rect b="b" l="l" r="r" t="t"/>
                  <a:pathLst>
                    <a:path extrusionOk="0" h="3134" w="3493">
                      <a:moveTo>
                        <a:pt x="2530" y="0"/>
                      </a:moveTo>
                      <a:cubicBezTo>
                        <a:pt x="2326" y="0"/>
                        <a:pt x="2116" y="92"/>
                        <a:pt x="1947" y="260"/>
                      </a:cubicBezTo>
                      <a:cubicBezTo>
                        <a:pt x="1828" y="171"/>
                        <a:pt x="1677" y="125"/>
                        <a:pt x="1519" y="125"/>
                      </a:cubicBezTo>
                      <a:cubicBezTo>
                        <a:pt x="1353" y="125"/>
                        <a:pt x="1178" y="175"/>
                        <a:pt x="1022" y="278"/>
                      </a:cubicBezTo>
                      <a:cubicBezTo>
                        <a:pt x="716" y="487"/>
                        <a:pt x="585" y="837"/>
                        <a:pt x="655" y="1134"/>
                      </a:cubicBezTo>
                      <a:cubicBezTo>
                        <a:pt x="201" y="1334"/>
                        <a:pt x="0" y="1815"/>
                        <a:pt x="297" y="2242"/>
                      </a:cubicBezTo>
                      <a:lnTo>
                        <a:pt x="1520" y="3133"/>
                      </a:lnTo>
                      <a:lnTo>
                        <a:pt x="2628" y="2644"/>
                      </a:lnTo>
                      <a:lnTo>
                        <a:pt x="3493" y="1788"/>
                      </a:lnTo>
                      <a:lnTo>
                        <a:pt x="3109" y="330"/>
                      </a:lnTo>
                      <a:cubicBezTo>
                        <a:pt x="2960" y="105"/>
                        <a:pt x="2748" y="0"/>
                        <a:pt x="25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28"/>
                <p:cNvSpPr/>
                <p:nvPr/>
              </p:nvSpPr>
              <p:spPr>
                <a:xfrm>
                  <a:off x="622089" y="2495955"/>
                  <a:ext cx="217151" cy="170285"/>
                </a:xfrm>
                <a:custGeom>
                  <a:rect b="b" l="l" r="r" t="t"/>
                  <a:pathLst>
                    <a:path extrusionOk="0" h="2260" w="2882">
                      <a:moveTo>
                        <a:pt x="1802" y="0"/>
                      </a:moveTo>
                      <a:cubicBezTo>
                        <a:pt x="1506" y="0"/>
                        <a:pt x="1178" y="101"/>
                        <a:pt x="882" y="305"/>
                      </a:cubicBezTo>
                      <a:cubicBezTo>
                        <a:pt x="253" y="724"/>
                        <a:pt x="0" y="1440"/>
                        <a:pt x="315" y="1894"/>
                      </a:cubicBezTo>
                      <a:cubicBezTo>
                        <a:pt x="479" y="2137"/>
                        <a:pt x="764" y="2260"/>
                        <a:pt x="1089" y="2260"/>
                      </a:cubicBezTo>
                      <a:cubicBezTo>
                        <a:pt x="1383" y="2260"/>
                        <a:pt x="1710" y="2159"/>
                        <a:pt x="2009" y="1955"/>
                      </a:cubicBezTo>
                      <a:cubicBezTo>
                        <a:pt x="2628" y="1528"/>
                        <a:pt x="2882" y="812"/>
                        <a:pt x="2567" y="358"/>
                      </a:cubicBezTo>
                      <a:cubicBezTo>
                        <a:pt x="2408" y="120"/>
                        <a:pt x="2124" y="0"/>
                        <a:pt x="1802"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28"/>
                <p:cNvSpPr/>
                <p:nvPr/>
              </p:nvSpPr>
              <p:spPr>
                <a:xfrm>
                  <a:off x="650345" y="2464535"/>
                  <a:ext cx="105336" cy="150544"/>
                </a:xfrm>
                <a:custGeom>
                  <a:rect b="b" l="l" r="r" t="t"/>
                  <a:pathLst>
                    <a:path extrusionOk="0" h="1998" w="1398">
                      <a:moveTo>
                        <a:pt x="51" y="1"/>
                      </a:moveTo>
                      <a:cubicBezTo>
                        <a:pt x="42" y="1"/>
                        <a:pt x="33" y="3"/>
                        <a:pt x="27" y="6"/>
                      </a:cubicBezTo>
                      <a:cubicBezTo>
                        <a:pt x="1" y="24"/>
                        <a:pt x="1" y="50"/>
                        <a:pt x="9" y="76"/>
                      </a:cubicBezTo>
                      <a:lnTo>
                        <a:pt x="1310" y="1980"/>
                      </a:lnTo>
                      <a:cubicBezTo>
                        <a:pt x="1319" y="1988"/>
                        <a:pt x="1337" y="1997"/>
                        <a:pt x="1345" y="1997"/>
                      </a:cubicBezTo>
                      <a:cubicBezTo>
                        <a:pt x="1354" y="1997"/>
                        <a:pt x="1372" y="1997"/>
                        <a:pt x="1372" y="1988"/>
                      </a:cubicBezTo>
                      <a:cubicBezTo>
                        <a:pt x="1398" y="1980"/>
                        <a:pt x="1398" y="1945"/>
                        <a:pt x="1389" y="1927"/>
                      </a:cubicBezTo>
                      <a:lnTo>
                        <a:pt x="88" y="24"/>
                      </a:lnTo>
                      <a:cubicBezTo>
                        <a:pt x="83" y="7"/>
                        <a:pt x="66" y="1"/>
                        <a:pt x="51"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28"/>
                <p:cNvSpPr/>
                <p:nvPr/>
              </p:nvSpPr>
              <p:spPr>
                <a:xfrm>
                  <a:off x="603026" y="2537321"/>
                  <a:ext cx="152654" cy="77759"/>
                </a:xfrm>
                <a:custGeom>
                  <a:rect b="b" l="l" r="r" t="t"/>
                  <a:pathLst>
                    <a:path extrusionOk="0" h="1032" w="2026">
                      <a:moveTo>
                        <a:pt x="43" y="0"/>
                      </a:moveTo>
                      <a:cubicBezTo>
                        <a:pt x="27" y="0"/>
                        <a:pt x="14" y="10"/>
                        <a:pt x="9" y="27"/>
                      </a:cubicBezTo>
                      <a:cubicBezTo>
                        <a:pt x="0" y="53"/>
                        <a:pt x="9" y="79"/>
                        <a:pt x="26" y="88"/>
                      </a:cubicBezTo>
                      <a:lnTo>
                        <a:pt x="1956" y="1031"/>
                      </a:lnTo>
                      <a:lnTo>
                        <a:pt x="1973" y="1031"/>
                      </a:lnTo>
                      <a:cubicBezTo>
                        <a:pt x="1991" y="1031"/>
                        <a:pt x="2008" y="1022"/>
                        <a:pt x="2017" y="1005"/>
                      </a:cubicBezTo>
                      <a:cubicBezTo>
                        <a:pt x="2026" y="987"/>
                        <a:pt x="2017" y="952"/>
                        <a:pt x="2000" y="944"/>
                      </a:cubicBezTo>
                      <a:lnTo>
                        <a:pt x="70" y="9"/>
                      </a:lnTo>
                      <a:cubicBezTo>
                        <a:pt x="61" y="3"/>
                        <a:pt x="51" y="0"/>
                        <a:pt x="43"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28"/>
                <p:cNvSpPr/>
                <p:nvPr/>
              </p:nvSpPr>
              <p:spPr>
                <a:xfrm>
                  <a:off x="735865" y="2447205"/>
                  <a:ext cx="19816" cy="167874"/>
                </a:xfrm>
                <a:custGeom>
                  <a:rect b="b" l="l" r="r" t="t"/>
                  <a:pathLst>
                    <a:path extrusionOk="0" h="2228" w="263">
                      <a:moveTo>
                        <a:pt x="44" y="0"/>
                      </a:moveTo>
                      <a:cubicBezTo>
                        <a:pt x="18" y="0"/>
                        <a:pt x="1" y="27"/>
                        <a:pt x="1" y="53"/>
                      </a:cubicBezTo>
                      <a:lnTo>
                        <a:pt x="167" y="2183"/>
                      </a:lnTo>
                      <a:cubicBezTo>
                        <a:pt x="167" y="2210"/>
                        <a:pt x="193" y="2227"/>
                        <a:pt x="210" y="2227"/>
                      </a:cubicBezTo>
                      <a:lnTo>
                        <a:pt x="219" y="2227"/>
                      </a:lnTo>
                      <a:cubicBezTo>
                        <a:pt x="245" y="2227"/>
                        <a:pt x="263" y="2201"/>
                        <a:pt x="263" y="2183"/>
                      </a:cubicBezTo>
                      <a:lnTo>
                        <a:pt x="88" y="44"/>
                      </a:lnTo>
                      <a:cubicBezTo>
                        <a:pt x="88" y="18"/>
                        <a:pt x="71" y="0"/>
                        <a:pt x="44"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28"/>
                <p:cNvSpPr/>
                <p:nvPr/>
              </p:nvSpPr>
              <p:spPr>
                <a:xfrm>
                  <a:off x="583285" y="2447883"/>
                  <a:ext cx="301390" cy="248647"/>
                </a:xfrm>
                <a:custGeom>
                  <a:rect b="b" l="l" r="r" t="t"/>
                  <a:pathLst>
                    <a:path extrusionOk="0" h="3300" w="4000">
                      <a:moveTo>
                        <a:pt x="2812" y="0"/>
                      </a:moveTo>
                      <a:cubicBezTo>
                        <a:pt x="2812" y="0"/>
                        <a:pt x="2436" y="498"/>
                        <a:pt x="2698" y="1354"/>
                      </a:cubicBezTo>
                      <a:lnTo>
                        <a:pt x="2698" y="1362"/>
                      </a:lnTo>
                      <a:cubicBezTo>
                        <a:pt x="2698" y="1362"/>
                        <a:pt x="2262" y="1389"/>
                        <a:pt x="1877" y="1650"/>
                      </a:cubicBezTo>
                      <a:cubicBezTo>
                        <a:pt x="1502" y="1904"/>
                        <a:pt x="1310" y="2305"/>
                        <a:pt x="1310" y="2305"/>
                      </a:cubicBezTo>
                      <a:cubicBezTo>
                        <a:pt x="872" y="1955"/>
                        <a:pt x="468" y="1889"/>
                        <a:pt x="228" y="1889"/>
                      </a:cubicBezTo>
                      <a:cubicBezTo>
                        <a:pt x="85" y="1889"/>
                        <a:pt x="0" y="1912"/>
                        <a:pt x="0" y="1912"/>
                      </a:cubicBezTo>
                      <a:cubicBezTo>
                        <a:pt x="387" y="2479"/>
                        <a:pt x="1139" y="3299"/>
                        <a:pt x="1998" y="3299"/>
                      </a:cubicBezTo>
                      <a:cubicBezTo>
                        <a:pt x="2264" y="3299"/>
                        <a:pt x="2541" y="3220"/>
                        <a:pt x="2820" y="3030"/>
                      </a:cubicBezTo>
                      <a:cubicBezTo>
                        <a:pt x="3999" y="2227"/>
                        <a:pt x="3318" y="734"/>
                        <a:pt x="2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28"/>
                <p:cNvSpPr/>
                <p:nvPr/>
              </p:nvSpPr>
              <p:spPr>
                <a:xfrm>
                  <a:off x="484578" y="2916324"/>
                  <a:ext cx="8590" cy="52668"/>
                </a:xfrm>
                <a:custGeom>
                  <a:rect b="b" l="l" r="r" t="t"/>
                  <a:pathLst>
                    <a:path extrusionOk="0" h="699" w="114">
                      <a:moveTo>
                        <a:pt x="53" y="0"/>
                      </a:moveTo>
                      <a:cubicBezTo>
                        <a:pt x="27" y="0"/>
                        <a:pt x="0" y="18"/>
                        <a:pt x="0" y="52"/>
                      </a:cubicBezTo>
                      <a:lnTo>
                        <a:pt x="0" y="646"/>
                      </a:lnTo>
                      <a:cubicBezTo>
                        <a:pt x="0" y="672"/>
                        <a:pt x="27" y="699"/>
                        <a:pt x="53" y="699"/>
                      </a:cubicBezTo>
                      <a:cubicBezTo>
                        <a:pt x="88" y="699"/>
                        <a:pt x="114" y="672"/>
                        <a:pt x="114" y="646"/>
                      </a:cubicBezTo>
                      <a:lnTo>
                        <a:pt x="114" y="52"/>
                      </a:lnTo>
                      <a:cubicBezTo>
                        <a:pt x="114" y="18"/>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28"/>
                <p:cNvSpPr/>
                <p:nvPr/>
              </p:nvSpPr>
              <p:spPr>
                <a:xfrm>
                  <a:off x="1092489" y="3283874"/>
                  <a:ext cx="29687" cy="76553"/>
                </a:xfrm>
                <a:custGeom>
                  <a:rect b="b" l="l" r="r" t="t"/>
                  <a:pathLst>
                    <a:path extrusionOk="0" h="1016" w="394">
                      <a:moveTo>
                        <a:pt x="57" y="1"/>
                      </a:moveTo>
                      <a:cubicBezTo>
                        <a:pt x="53" y="1"/>
                        <a:pt x="49" y="2"/>
                        <a:pt x="44" y="3"/>
                      </a:cubicBezTo>
                      <a:cubicBezTo>
                        <a:pt x="9" y="12"/>
                        <a:pt x="0" y="47"/>
                        <a:pt x="9" y="73"/>
                      </a:cubicBezTo>
                      <a:lnTo>
                        <a:pt x="280" y="981"/>
                      </a:lnTo>
                      <a:cubicBezTo>
                        <a:pt x="289" y="998"/>
                        <a:pt x="306" y="1016"/>
                        <a:pt x="332" y="1016"/>
                      </a:cubicBezTo>
                      <a:lnTo>
                        <a:pt x="350" y="1016"/>
                      </a:lnTo>
                      <a:cubicBezTo>
                        <a:pt x="376" y="1007"/>
                        <a:pt x="393" y="972"/>
                        <a:pt x="385" y="946"/>
                      </a:cubicBezTo>
                      <a:lnTo>
                        <a:pt x="105" y="47"/>
                      </a:lnTo>
                      <a:cubicBezTo>
                        <a:pt x="98" y="18"/>
                        <a:pt x="79"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28"/>
                <p:cNvSpPr/>
                <p:nvPr/>
              </p:nvSpPr>
              <p:spPr>
                <a:xfrm>
                  <a:off x="1126697" y="3145761"/>
                  <a:ext cx="50031" cy="141653"/>
                </a:xfrm>
                <a:custGeom>
                  <a:rect b="b" l="l" r="r" t="t"/>
                  <a:pathLst>
                    <a:path extrusionOk="0" h="1880" w="664">
                      <a:moveTo>
                        <a:pt x="59" y="0"/>
                      </a:moveTo>
                      <a:cubicBezTo>
                        <a:pt x="54" y="0"/>
                        <a:pt x="49" y="1"/>
                        <a:pt x="44" y="2"/>
                      </a:cubicBezTo>
                      <a:cubicBezTo>
                        <a:pt x="18" y="11"/>
                        <a:pt x="0" y="46"/>
                        <a:pt x="9" y="72"/>
                      </a:cubicBezTo>
                      <a:lnTo>
                        <a:pt x="551" y="1836"/>
                      </a:lnTo>
                      <a:cubicBezTo>
                        <a:pt x="559" y="1862"/>
                        <a:pt x="577" y="1880"/>
                        <a:pt x="603" y="1880"/>
                      </a:cubicBezTo>
                      <a:lnTo>
                        <a:pt x="620" y="1880"/>
                      </a:lnTo>
                      <a:cubicBezTo>
                        <a:pt x="647" y="1871"/>
                        <a:pt x="664" y="1836"/>
                        <a:pt x="655" y="1810"/>
                      </a:cubicBezTo>
                      <a:lnTo>
                        <a:pt x="114" y="37"/>
                      </a:lnTo>
                      <a:cubicBezTo>
                        <a:pt x="107" y="16"/>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28"/>
                <p:cNvSpPr/>
                <p:nvPr/>
              </p:nvSpPr>
              <p:spPr>
                <a:xfrm>
                  <a:off x="1186524" y="3089852"/>
                  <a:ext cx="44154" cy="123871"/>
                </a:xfrm>
                <a:custGeom>
                  <a:rect b="b" l="l" r="r" t="t"/>
                  <a:pathLst>
                    <a:path extrusionOk="0" h="1644" w="586">
                      <a:moveTo>
                        <a:pt x="59" y="0"/>
                      </a:moveTo>
                      <a:cubicBezTo>
                        <a:pt x="54" y="0"/>
                        <a:pt x="49" y="1"/>
                        <a:pt x="45" y="2"/>
                      </a:cubicBezTo>
                      <a:cubicBezTo>
                        <a:pt x="18" y="11"/>
                        <a:pt x="1" y="46"/>
                        <a:pt x="10" y="72"/>
                      </a:cubicBezTo>
                      <a:lnTo>
                        <a:pt x="481" y="1609"/>
                      </a:lnTo>
                      <a:cubicBezTo>
                        <a:pt x="481" y="1635"/>
                        <a:pt x="507" y="1644"/>
                        <a:pt x="534" y="1644"/>
                      </a:cubicBezTo>
                      <a:lnTo>
                        <a:pt x="542" y="1644"/>
                      </a:lnTo>
                      <a:cubicBezTo>
                        <a:pt x="577" y="1635"/>
                        <a:pt x="586" y="1609"/>
                        <a:pt x="577" y="1574"/>
                      </a:cubicBezTo>
                      <a:lnTo>
                        <a:pt x="114" y="46"/>
                      </a:lnTo>
                      <a:cubicBezTo>
                        <a:pt x="107" y="17"/>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28"/>
                <p:cNvSpPr/>
                <p:nvPr/>
              </p:nvSpPr>
              <p:spPr>
                <a:xfrm>
                  <a:off x="1240473" y="3016161"/>
                  <a:ext cx="44832" cy="124549"/>
                </a:xfrm>
                <a:custGeom>
                  <a:rect b="b" l="l" r="r" t="t"/>
                  <a:pathLst>
                    <a:path extrusionOk="0" h="1653" w="595">
                      <a:moveTo>
                        <a:pt x="67" y="0"/>
                      </a:moveTo>
                      <a:cubicBezTo>
                        <a:pt x="63" y="0"/>
                        <a:pt x="58" y="1"/>
                        <a:pt x="53" y="2"/>
                      </a:cubicBezTo>
                      <a:cubicBezTo>
                        <a:pt x="18" y="11"/>
                        <a:pt x="1" y="46"/>
                        <a:pt x="10" y="72"/>
                      </a:cubicBezTo>
                      <a:lnTo>
                        <a:pt x="481" y="1618"/>
                      </a:lnTo>
                      <a:cubicBezTo>
                        <a:pt x="490" y="1635"/>
                        <a:pt x="516" y="1653"/>
                        <a:pt x="534" y="1653"/>
                      </a:cubicBezTo>
                      <a:lnTo>
                        <a:pt x="551" y="1653"/>
                      </a:lnTo>
                      <a:cubicBezTo>
                        <a:pt x="577" y="1644"/>
                        <a:pt x="595" y="1609"/>
                        <a:pt x="586" y="1583"/>
                      </a:cubicBezTo>
                      <a:lnTo>
                        <a:pt x="114" y="37"/>
                      </a:lnTo>
                      <a:cubicBezTo>
                        <a:pt x="107" y="16"/>
                        <a:pt x="88"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28"/>
                <p:cNvSpPr/>
                <p:nvPr/>
              </p:nvSpPr>
              <p:spPr>
                <a:xfrm>
                  <a:off x="1308287" y="2986549"/>
                  <a:ext cx="35564" cy="94938"/>
                </a:xfrm>
                <a:custGeom>
                  <a:rect b="b" l="l" r="r" t="t"/>
                  <a:pathLst>
                    <a:path extrusionOk="0" h="1260" w="472">
                      <a:moveTo>
                        <a:pt x="62" y="0"/>
                      </a:moveTo>
                      <a:cubicBezTo>
                        <a:pt x="56" y="0"/>
                        <a:pt x="50" y="1"/>
                        <a:pt x="44" y="2"/>
                      </a:cubicBezTo>
                      <a:cubicBezTo>
                        <a:pt x="18" y="11"/>
                        <a:pt x="0" y="37"/>
                        <a:pt x="9" y="64"/>
                      </a:cubicBezTo>
                      <a:lnTo>
                        <a:pt x="367" y="1225"/>
                      </a:lnTo>
                      <a:cubicBezTo>
                        <a:pt x="367" y="1251"/>
                        <a:pt x="393" y="1260"/>
                        <a:pt x="419" y="1260"/>
                      </a:cubicBezTo>
                      <a:lnTo>
                        <a:pt x="428" y="1260"/>
                      </a:lnTo>
                      <a:cubicBezTo>
                        <a:pt x="463" y="1251"/>
                        <a:pt x="472" y="1225"/>
                        <a:pt x="463" y="1190"/>
                      </a:cubicBezTo>
                      <a:lnTo>
                        <a:pt x="114" y="37"/>
                      </a:lnTo>
                      <a:cubicBezTo>
                        <a:pt x="107" y="16"/>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28"/>
                <p:cNvSpPr/>
                <p:nvPr/>
              </p:nvSpPr>
              <p:spPr>
                <a:xfrm>
                  <a:off x="1176050" y="3394561"/>
                  <a:ext cx="117165" cy="13939"/>
                </a:xfrm>
                <a:custGeom>
                  <a:rect b="b" l="l" r="r" t="t"/>
                  <a:pathLst>
                    <a:path extrusionOk="0" h="185" w="1555">
                      <a:moveTo>
                        <a:pt x="61" y="1"/>
                      </a:moveTo>
                      <a:cubicBezTo>
                        <a:pt x="26" y="1"/>
                        <a:pt x="0" y="27"/>
                        <a:pt x="0" y="53"/>
                      </a:cubicBezTo>
                      <a:cubicBezTo>
                        <a:pt x="0" y="80"/>
                        <a:pt x="26" y="106"/>
                        <a:pt x="53" y="115"/>
                      </a:cubicBezTo>
                      <a:lnTo>
                        <a:pt x="1502" y="184"/>
                      </a:lnTo>
                      <a:cubicBezTo>
                        <a:pt x="1528" y="184"/>
                        <a:pt x="1555" y="158"/>
                        <a:pt x="1555" y="132"/>
                      </a:cubicBezTo>
                      <a:cubicBezTo>
                        <a:pt x="1555" y="97"/>
                        <a:pt x="1537" y="71"/>
                        <a:pt x="1502" y="71"/>
                      </a:cubicBezTo>
                      <a:lnTo>
                        <a:pt x="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28"/>
                <p:cNvSpPr/>
                <p:nvPr/>
              </p:nvSpPr>
              <p:spPr>
                <a:xfrm>
                  <a:off x="1222088" y="3325542"/>
                  <a:ext cx="179026" cy="16501"/>
                </a:xfrm>
                <a:custGeom>
                  <a:rect b="b" l="l" r="r" t="t"/>
                  <a:pathLst>
                    <a:path extrusionOk="0" h="219" w="2376">
                      <a:moveTo>
                        <a:pt x="62" y="0"/>
                      </a:moveTo>
                      <a:cubicBezTo>
                        <a:pt x="27" y="0"/>
                        <a:pt x="0" y="18"/>
                        <a:pt x="0" y="53"/>
                      </a:cubicBezTo>
                      <a:cubicBezTo>
                        <a:pt x="0" y="79"/>
                        <a:pt x="27" y="105"/>
                        <a:pt x="53" y="105"/>
                      </a:cubicBezTo>
                      <a:lnTo>
                        <a:pt x="2314" y="218"/>
                      </a:lnTo>
                      <a:cubicBezTo>
                        <a:pt x="2349" y="218"/>
                        <a:pt x="2367" y="201"/>
                        <a:pt x="2375" y="166"/>
                      </a:cubicBezTo>
                      <a:cubicBezTo>
                        <a:pt x="2375" y="140"/>
                        <a:pt x="2349" y="114"/>
                        <a:pt x="2323" y="114"/>
                      </a:cubicBezTo>
                      <a:lnTo>
                        <a:pt x="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28"/>
                <p:cNvSpPr/>
                <p:nvPr/>
              </p:nvSpPr>
              <p:spPr>
                <a:xfrm>
                  <a:off x="1269482" y="3261722"/>
                  <a:ext cx="184300" cy="16501"/>
                </a:xfrm>
                <a:custGeom>
                  <a:rect b="b" l="l" r="r" t="t"/>
                  <a:pathLst>
                    <a:path extrusionOk="0" h="219" w="2446">
                      <a:moveTo>
                        <a:pt x="53" y="0"/>
                      </a:moveTo>
                      <a:cubicBezTo>
                        <a:pt x="26" y="0"/>
                        <a:pt x="0" y="18"/>
                        <a:pt x="0" y="53"/>
                      </a:cubicBezTo>
                      <a:cubicBezTo>
                        <a:pt x="0" y="79"/>
                        <a:pt x="18" y="105"/>
                        <a:pt x="53" y="105"/>
                      </a:cubicBezTo>
                      <a:lnTo>
                        <a:pt x="2384" y="218"/>
                      </a:lnTo>
                      <a:cubicBezTo>
                        <a:pt x="2419" y="218"/>
                        <a:pt x="2436" y="201"/>
                        <a:pt x="2445" y="166"/>
                      </a:cubicBezTo>
                      <a:cubicBezTo>
                        <a:pt x="2445" y="140"/>
                        <a:pt x="2419" y="114"/>
                        <a:pt x="2393" y="114"/>
                      </a:cubicBezTo>
                      <a:lnTo>
                        <a:pt x="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28"/>
                <p:cNvSpPr/>
                <p:nvPr/>
              </p:nvSpPr>
              <p:spPr>
                <a:xfrm>
                  <a:off x="1316198" y="3197751"/>
                  <a:ext cx="171792" cy="15974"/>
                </a:xfrm>
                <a:custGeom>
                  <a:rect b="b" l="l" r="r" t="t"/>
                  <a:pathLst>
                    <a:path extrusionOk="0" h="212" w="2280">
                      <a:moveTo>
                        <a:pt x="48" y="1"/>
                      </a:moveTo>
                      <a:cubicBezTo>
                        <a:pt x="20" y="1"/>
                        <a:pt x="0" y="24"/>
                        <a:pt x="0" y="55"/>
                      </a:cubicBezTo>
                      <a:cubicBezTo>
                        <a:pt x="0" y="81"/>
                        <a:pt x="26" y="107"/>
                        <a:pt x="53" y="107"/>
                      </a:cubicBezTo>
                      <a:lnTo>
                        <a:pt x="2227" y="212"/>
                      </a:lnTo>
                      <a:cubicBezTo>
                        <a:pt x="2253" y="212"/>
                        <a:pt x="2279" y="194"/>
                        <a:pt x="2279" y="159"/>
                      </a:cubicBezTo>
                      <a:cubicBezTo>
                        <a:pt x="2279" y="133"/>
                        <a:pt x="2262" y="107"/>
                        <a:pt x="2227" y="107"/>
                      </a:cubicBezTo>
                      <a:lnTo>
                        <a:pt x="61" y="2"/>
                      </a:lnTo>
                      <a:cubicBezTo>
                        <a:pt x="57" y="1"/>
                        <a:pt x="52"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50" name="Google Shape;1050;p28"/>
              <p:cNvSpPr/>
              <p:nvPr/>
            </p:nvSpPr>
            <p:spPr>
              <a:xfrm>
                <a:off x="764196" y="3578562"/>
                <a:ext cx="45435" cy="32550"/>
              </a:xfrm>
              <a:custGeom>
                <a:rect b="b" l="l" r="r" t="t"/>
                <a:pathLst>
                  <a:path extrusionOk="0" h="432" w="603">
                    <a:moveTo>
                      <a:pt x="57" y="0"/>
                    </a:moveTo>
                    <a:cubicBezTo>
                      <a:pt x="42" y="0"/>
                      <a:pt x="27" y="7"/>
                      <a:pt x="18" y="21"/>
                    </a:cubicBezTo>
                    <a:cubicBezTo>
                      <a:pt x="0" y="48"/>
                      <a:pt x="9" y="82"/>
                      <a:pt x="35" y="100"/>
                    </a:cubicBezTo>
                    <a:lnTo>
                      <a:pt x="515" y="423"/>
                    </a:lnTo>
                    <a:cubicBezTo>
                      <a:pt x="524" y="423"/>
                      <a:pt x="533" y="432"/>
                      <a:pt x="542" y="432"/>
                    </a:cubicBezTo>
                    <a:cubicBezTo>
                      <a:pt x="559" y="432"/>
                      <a:pt x="577" y="423"/>
                      <a:pt x="594" y="405"/>
                    </a:cubicBezTo>
                    <a:cubicBezTo>
                      <a:pt x="603" y="379"/>
                      <a:pt x="603" y="344"/>
                      <a:pt x="577" y="327"/>
                    </a:cubicBezTo>
                    <a:lnTo>
                      <a:pt x="88" y="13"/>
                    </a:lnTo>
                    <a:cubicBezTo>
                      <a:pt x="80" y="5"/>
                      <a:pt x="68" y="0"/>
                      <a:pt x="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28"/>
              <p:cNvSpPr/>
              <p:nvPr/>
            </p:nvSpPr>
            <p:spPr>
              <a:xfrm>
                <a:off x="908262" y="3165653"/>
                <a:ext cx="8665" cy="60579"/>
              </a:xfrm>
              <a:custGeom>
                <a:rect b="b" l="l" r="r" t="t"/>
                <a:pathLst>
                  <a:path extrusionOk="0" h="804" w="115">
                    <a:moveTo>
                      <a:pt x="53" y="0"/>
                    </a:moveTo>
                    <a:cubicBezTo>
                      <a:pt x="27" y="0"/>
                      <a:pt x="1" y="27"/>
                      <a:pt x="1" y="62"/>
                    </a:cubicBezTo>
                    <a:lnTo>
                      <a:pt x="1" y="751"/>
                    </a:lnTo>
                    <a:cubicBezTo>
                      <a:pt x="1" y="778"/>
                      <a:pt x="27" y="804"/>
                      <a:pt x="53" y="804"/>
                    </a:cubicBezTo>
                    <a:cubicBezTo>
                      <a:pt x="88" y="804"/>
                      <a:pt x="114" y="778"/>
                      <a:pt x="114" y="751"/>
                    </a:cubicBezTo>
                    <a:lnTo>
                      <a:pt x="114" y="62"/>
                    </a:lnTo>
                    <a:cubicBezTo>
                      <a:pt x="114" y="27"/>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28"/>
              <p:cNvSpPr/>
              <p:nvPr/>
            </p:nvSpPr>
            <p:spPr>
              <a:xfrm>
                <a:off x="846401" y="3067624"/>
                <a:ext cx="8665" cy="102021"/>
              </a:xfrm>
              <a:custGeom>
                <a:rect b="b" l="l" r="r" t="t"/>
                <a:pathLst>
                  <a:path extrusionOk="0" h="1354" w="115">
                    <a:moveTo>
                      <a:pt x="62" y="0"/>
                    </a:moveTo>
                    <a:cubicBezTo>
                      <a:pt x="27" y="0"/>
                      <a:pt x="1" y="18"/>
                      <a:pt x="1" y="53"/>
                    </a:cubicBezTo>
                    <a:lnTo>
                      <a:pt x="1" y="1301"/>
                    </a:lnTo>
                    <a:cubicBezTo>
                      <a:pt x="1" y="1336"/>
                      <a:pt x="27" y="1354"/>
                      <a:pt x="62" y="1354"/>
                    </a:cubicBezTo>
                    <a:cubicBezTo>
                      <a:pt x="88" y="1354"/>
                      <a:pt x="114" y="1336"/>
                      <a:pt x="114" y="1301"/>
                    </a:cubicBezTo>
                    <a:lnTo>
                      <a:pt x="114" y="53"/>
                    </a:lnTo>
                    <a:cubicBezTo>
                      <a:pt x="114" y="18"/>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28"/>
              <p:cNvSpPr/>
              <p:nvPr/>
            </p:nvSpPr>
            <p:spPr>
              <a:xfrm>
                <a:off x="772108" y="3017593"/>
                <a:ext cx="7911" cy="90869"/>
              </a:xfrm>
              <a:custGeom>
                <a:rect b="b" l="l" r="r" t="t"/>
                <a:pathLst>
                  <a:path extrusionOk="0" h="1206" w="105">
                    <a:moveTo>
                      <a:pt x="52" y="1"/>
                    </a:moveTo>
                    <a:cubicBezTo>
                      <a:pt x="18" y="1"/>
                      <a:pt x="0" y="27"/>
                      <a:pt x="0" y="62"/>
                    </a:cubicBezTo>
                    <a:lnTo>
                      <a:pt x="0" y="1153"/>
                    </a:lnTo>
                    <a:cubicBezTo>
                      <a:pt x="0" y="1188"/>
                      <a:pt x="18" y="1206"/>
                      <a:pt x="52" y="1206"/>
                    </a:cubicBezTo>
                    <a:cubicBezTo>
                      <a:pt x="79" y="1206"/>
                      <a:pt x="105" y="1188"/>
                      <a:pt x="105" y="1153"/>
                    </a:cubicBezTo>
                    <a:lnTo>
                      <a:pt x="105" y="62"/>
                    </a:lnTo>
                    <a:cubicBezTo>
                      <a:pt x="105" y="27"/>
                      <a:pt x="79" y="1"/>
                      <a:pt x="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28"/>
              <p:cNvSpPr/>
              <p:nvPr/>
            </p:nvSpPr>
            <p:spPr>
              <a:xfrm>
                <a:off x="686512" y="2955807"/>
                <a:ext cx="7987" cy="109254"/>
              </a:xfrm>
              <a:custGeom>
                <a:rect b="b" l="l" r="r" t="t"/>
                <a:pathLst>
                  <a:path extrusionOk="0" h="1450" w="106">
                    <a:moveTo>
                      <a:pt x="53" y="0"/>
                    </a:moveTo>
                    <a:cubicBezTo>
                      <a:pt x="18" y="0"/>
                      <a:pt x="1" y="26"/>
                      <a:pt x="1" y="61"/>
                    </a:cubicBezTo>
                    <a:lnTo>
                      <a:pt x="1" y="1388"/>
                    </a:lnTo>
                    <a:cubicBezTo>
                      <a:pt x="1" y="1423"/>
                      <a:pt x="18" y="1449"/>
                      <a:pt x="53" y="1449"/>
                    </a:cubicBezTo>
                    <a:cubicBezTo>
                      <a:pt x="80" y="1449"/>
                      <a:pt x="106" y="1423"/>
                      <a:pt x="106" y="1388"/>
                    </a:cubicBezTo>
                    <a:lnTo>
                      <a:pt x="106" y="61"/>
                    </a:lnTo>
                    <a:cubicBezTo>
                      <a:pt x="106" y="26"/>
                      <a:pt x="80"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28"/>
              <p:cNvSpPr/>
              <p:nvPr/>
            </p:nvSpPr>
            <p:spPr>
              <a:xfrm>
                <a:off x="597752" y="2944580"/>
                <a:ext cx="7911" cy="73765"/>
              </a:xfrm>
              <a:custGeom>
                <a:rect b="b" l="l" r="r" t="t"/>
                <a:pathLst>
                  <a:path extrusionOk="0" h="979" w="105">
                    <a:moveTo>
                      <a:pt x="53" y="1"/>
                    </a:moveTo>
                    <a:cubicBezTo>
                      <a:pt x="26" y="1"/>
                      <a:pt x="0" y="18"/>
                      <a:pt x="0" y="53"/>
                    </a:cubicBezTo>
                    <a:lnTo>
                      <a:pt x="0" y="926"/>
                    </a:lnTo>
                    <a:cubicBezTo>
                      <a:pt x="0" y="952"/>
                      <a:pt x="26" y="979"/>
                      <a:pt x="53" y="979"/>
                    </a:cubicBezTo>
                    <a:cubicBezTo>
                      <a:pt x="88" y="979"/>
                      <a:pt x="105" y="952"/>
                      <a:pt x="105" y="926"/>
                    </a:cubicBezTo>
                    <a:lnTo>
                      <a:pt x="105" y="53"/>
                    </a:lnTo>
                    <a:cubicBezTo>
                      <a:pt x="105" y="18"/>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56" name="Google Shape;1056;p28"/>
            <p:cNvSpPr/>
            <p:nvPr/>
          </p:nvSpPr>
          <p:spPr>
            <a:xfrm>
              <a:off x="689149" y="3601845"/>
              <a:ext cx="47469" cy="33002"/>
            </a:xfrm>
            <a:custGeom>
              <a:rect b="b" l="l" r="r" t="t"/>
              <a:pathLst>
                <a:path extrusionOk="0" h="438" w="630">
                  <a:moveTo>
                    <a:pt x="67" y="0"/>
                  </a:moveTo>
                  <a:cubicBezTo>
                    <a:pt x="48" y="0"/>
                    <a:pt x="30" y="10"/>
                    <a:pt x="18" y="27"/>
                  </a:cubicBezTo>
                  <a:cubicBezTo>
                    <a:pt x="1" y="44"/>
                    <a:pt x="10" y="79"/>
                    <a:pt x="36" y="96"/>
                  </a:cubicBezTo>
                  <a:lnTo>
                    <a:pt x="542" y="428"/>
                  </a:lnTo>
                  <a:cubicBezTo>
                    <a:pt x="551" y="437"/>
                    <a:pt x="560" y="437"/>
                    <a:pt x="568" y="437"/>
                  </a:cubicBezTo>
                  <a:cubicBezTo>
                    <a:pt x="586" y="437"/>
                    <a:pt x="603" y="428"/>
                    <a:pt x="612" y="420"/>
                  </a:cubicBezTo>
                  <a:cubicBezTo>
                    <a:pt x="630" y="393"/>
                    <a:pt x="621" y="358"/>
                    <a:pt x="595" y="341"/>
                  </a:cubicBezTo>
                  <a:lnTo>
                    <a:pt x="97" y="9"/>
                  </a:lnTo>
                  <a:cubicBezTo>
                    <a:pt x="88" y="3"/>
                    <a:pt x="7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28"/>
            <p:cNvSpPr/>
            <p:nvPr/>
          </p:nvSpPr>
          <p:spPr>
            <a:xfrm>
              <a:off x="751688" y="3277470"/>
              <a:ext cx="125077" cy="39557"/>
            </a:xfrm>
            <a:custGeom>
              <a:rect b="b" l="l" r="r" t="t"/>
              <a:pathLst>
                <a:path extrusionOk="0" h="525" w="1660">
                  <a:moveTo>
                    <a:pt x="1590" y="1"/>
                  </a:moveTo>
                  <a:lnTo>
                    <a:pt x="44" y="420"/>
                  </a:lnTo>
                  <a:cubicBezTo>
                    <a:pt x="18" y="429"/>
                    <a:pt x="0" y="455"/>
                    <a:pt x="9" y="481"/>
                  </a:cubicBezTo>
                  <a:cubicBezTo>
                    <a:pt x="9" y="507"/>
                    <a:pt x="35" y="525"/>
                    <a:pt x="62" y="525"/>
                  </a:cubicBezTo>
                  <a:lnTo>
                    <a:pt x="70" y="525"/>
                  </a:lnTo>
                  <a:lnTo>
                    <a:pt x="1616" y="106"/>
                  </a:lnTo>
                  <a:cubicBezTo>
                    <a:pt x="1642" y="97"/>
                    <a:pt x="1659" y="71"/>
                    <a:pt x="1651" y="44"/>
                  </a:cubicBezTo>
                  <a:cubicBezTo>
                    <a:pt x="1651" y="18"/>
                    <a:pt x="1616" y="1"/>
                    <a:pt x="1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28"/>
            <p:cNvSpPr/>
            <p:nvPr/>
          </p:nvSpPr>
          <p:spPr>
            <a:xfrm>
              <a:off x="666846" y="3218095"/>
              <a:ext cx="142784" cy="44304"/>
            </a:xfrm>
            <a:custGeom>
              <a:rect b="b" l="l" r="r" t="t"/>
              <a:pathLst>
                <a:path extrusionOk="0" h="588" w="1895">
                  <a:moveTo>
                    <a:pt x="1839" y="1"/>
                  </a:moveTo>
                  <a:cubicBezTo>
                    <a:pt x="1834" y="1"/>
                    <a:pt x="1830" y="1"/>
                    <a:pt x="1825" y="3"/>
                  </a:cubicBezTo>
                  <a:lnTo>
                    <a:pt x="44" y="474"/>
                  </a:lnTo>
                  <a:cubicBezTo>
                    <a:pt x="9" y="483"/>
                    <a:pt x="0" y="518"/>
                    <a:pt x="0" y="544"/>
                  </a:cubicBezTo>
                  <a:cubicBezTo>
                    <a:pt x="9" y="570"/>
                    <a:pt x="35" y="588"/>
                    <a:pt x="52" y="588"/>
                  </a:cubicBezTo>
                  <a:cubicBezTo>
                    <a:pt x="61" y="588"/>
                    <a:pt x="70" y="579"/>
                    <a:pt x="70" y="579"/>
                  </a:cubicBezTo>
                  <a:lnTo>
                    <a:pt x="1851" y="108"/>
                  </a:lnTo>
                  <a:cubicBezTo>
                    <a:pt x="1877" y="99"/>
                    <a:pt x="1895" y="73"/>
                    <a:pt x="1886" y="38"/>
                  </a:cubicBezTo>
                  <a:cubicBezTo>
                    <a:pt x="1879" y="16"/>
                    <a:pt x="1860" y="1"/>
                    <a:pt x="18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59" name="Google Shape;1059;p28"/>
          <p:cNvSpPr/>
          <p:nvPr/>
        </p:nvSpPr>
        <p:spPr>
          <a:xfrm>
            <a:off x="285240" y="1743454"/>
            <a:ext cx="368525" cy="368525"/>
          </a:xfrm>
          <a:custGeom>
            <a:rect b="b" l="l" r="r" t="t"/>
            <a:pathLst>
              <a:path extrusionOk="0" h="4891" w="4891">
                <a:moveTo>
                  <a:pt x="2445" y="1"/>
                </a:moveTo>
                <a:lnTo>
                  <a:pt x="2218" y="1406"/>
                </a:lnTo>
                <a:cubicBezTo>
                  <a:pt x="2194" y="1559"/>
                  <a:pt x="2063" y="1656"/>
                  <a:pt x="1927" y="1656"/>
                </a:cubicBezTo>
                <a:cubicBezTo>
                  <a:pt x="1868" y="1656"/>
                  <a:pt x="1808" y="1638"/>
                  <a:pt x="1756" y="1599"/>
                </a:cubicBezTo>
                <a:lnTo>
                  <a:pt x="1223" y="1214"/>
                </a:lnTo>
                <a:lnTo>
                  <a:pt x="1223" y="1214"/>
                </a:lnTo>
                <a:lnTo>
                  <a:pt x="1607" y="1747"/>
                </a:lnTo>
                <a:cubicBezTo>
                  <a:pt x="1729" y="1922"/>
                  <a:pt x="1625" y="2175"/>
                  <a:pt x="1415" y="2210"/>
                </a:cubicBezTo>
                <a:lnTo>
                  <a:pt x="1" y="2445"/>
                </a:lnTo>
                <a:lnTo>
                  <a:pt x="1415" y="2672"/>
                </a:lnTo>
                <a:cubicBezTo>
                  <a:pt x="1625" y="2707"/>
                  <a:pt x="1729" y="2961"/>
                  <a:pt x="1607" y="3135"/>
                </a:cubicBezTo>
                <a:lnTo>
                  <a:pt x="1223" y="3668"/>
                </a:lnTo>
                <a:lnTo>
                  <a:pt x="1756" y="3292"/>
                </a:lnTo>
                <a:cubicBezTo>
                  <a:pt x="1808" y="3253"/>
                  <a:pt x="1868" y="3235"/>
                  <a:pt x="1927" y="3235"/>
                </a:cubicBezTo>
                <a:cubicBezTo>
                  <a:pt x="2063" y="3235"/>
                  <a:pt x="2194" y="3332"/>
                  <a:pt x="2218" y="3485"/>
                </a:cubicBezTo>
                <a:lnTo>
                  <a:pt x="2445" y="4890"/>
                </a:lnTo>
                <a:lnTo>
                  <a:pt x="2681" y="3485"/>
                </a:lnTo>
                <a:cubicBezTo>
                  <a:pt x="2706" y="3332"/>
                  <a:pt x="2836" y="3235"/>
                  <a:pt x="2973" y="3235"/>
                </a:cubicBezTo>
                <a:cubicBezTo>
                  <a:pt x="3032" y="3235"/>
                  <a:pt x="3091" y="3253"/>
                  <a:pt x="3144" y="3292"/>
                </a:cubicBezTo>
                <a:lnTo>
                  <a:pt x="3677" y="3668"/>
                </a:lnTo>
                <a:lnTo>
                  <a:pt x="3292" y="3135"/>
                </a:lnTo>
                <a:cubicBezTo>
                  <a:pt x="3170" y="2961"/>
                  <a:pt x="3275" y="2707"/>
                  <a:pt x="3484" y="2672"/>
                </a:cubicBezTo>
                <a:lnTo>
                  <a:pt x="4890" y="2445"/>
                </a:lnTo>
                <a:lnTo>
                  <a:pt x="3484" y="2210"/>
                </a:lnTo>
                <a:cubicBezTo>
                  <a:pt x="3275" y="2175"/>
                  <a:pt x="3170" y="1922"/>
                  <a:pt x="3292" y="1747"/>
                </a:cubicBezTo>
                <a:lnTo>
                  <a:pt x="3677" y="1214"/>
                </a:lnTo>
                <a:lnTo>
                  <a:pt x="3677" y="1214"/>
                </a:lnTo>
                <a:lnTo>
                  <a:pt x="3144" y="1599"/>
                </a:lnTo>
                <a:cubicBezTo>
                  <a:pt x="3091" y="1638"/>
                  <a:pt x="3032" y="1656"/>
                  <a:pt x="2973" y="1656"/>
                </a:cubicBezTo>
                <a:cubicBezTo>
                  <a:pt x="2836" y="1656"/>
                  <a:pt x="2706" y="1559"/>
                  <a:pt x="2681" y="1406"/>
                </a:cubicBezTo>
                <a:lnTo>
                  <a:pt x="24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28"/>
          <p:cNvSpPr/>
          <p:nvPr/>
        </p:nvSpPr>
        <p:spPr>
          <a:xfrm>
            <a:off x="488077" y="3704968"/>
            <a:ext cx="454044" cy="453366"/>
          </a:xfrm>
          <a:custGeom>
            <a:rect b="b" l="l" r="r" t="t"/>
            <a:pathLst>
              <a:path extrusionOk="0" h="6017" w="6026">
                <a:moveTo>
                  <a:pt x="1502" y="1494"/>
                </a:moveTo>
                <a:lnTo>
                  <a:pt x="1502" y="1494"/>
                </a:lnTo>
                <a:lnTo>
                  <a:pt x="1502" y="1494"/>
                </a:lnTo>
                <a:close/>
                <a:moveTo>
                  <a:pt x="3013" y="1"/>
                </a:moveTo>
                <a:lnTo>
                  <a:pt x="2725" y="1729"/>
                </a:lnTo>
                <a:cubicBezTo>
                  <a:pt x="2694" y="1914"/>
                  <a:pt x="2534" y="2033"/>
                  <a:pt x="2365" y="2033"/>
                </a:cubicBezTo>
                <a:cubicBezTo>
                  <a:pt x="2294" y="2033"/>
                  <a:pt x="2222" y="2012"/>
                  <a:pt x="2157" y="1965"/>
                </a:cubicBezTo>
                <a:lnTo>
                  <a:pt x="1502" y="1494"/>
                </a:lnTo>
                <a:lnTo>
                  <a:pt x="1974" y="2149"/>
                </a:lnTo>
                <a:cubicBezTo>
                  <a:pt x="2131" y="2367"/>
                  <a:pt x="2000" y="2681"/>
                  <a:pt x="1738" y="2725"/>
                </a:cubicBezTo>
                <a:lnTo>
                  <a:pt x="0" y="3004"/>
                </a:lnTo>
                <a:lnTo>
                  <a:pt x="1738" y="3292"/>
                </a:lnTo>
                <a:cubicBezTo>
                  <a:pt x="2000" y="3336"/>
                  <a:pt x="2131" y="3642"/>
                  <a:pt x="1974" y="3860"/>
                </a:cubicBezTo>
                <a:lnTo>
                  <a:pt x="1502" y="4515"/>
                </a:lnTo>
                <a:lnTo>
                  <a:pt x="2157" y="4052"/>
                </a:lnTo>
                <a:cubicBezTo>
                  <a:pt x="2223" y="4004"/>
                  <a:pt x="2297" y="3983"/>
                  <a:pt x="2370" y="3983"/>
                </a:cubicBezTo>
                <a:cubicBezTo>
                  <a:pt x="2537" y="3983"/>
                  <a:pt x="2694" y="4099"/>
                  <a:pt x="2725" y="4288"/>
                </a:cubicBezTo>
                <a:lnTo>
                  <a:pt x="3013" y="6017"/>
                </a:lnTo>
                <a:lnTo>
                  <a:pt x="3301" y="4288"/>
                </a:lnTo>
                <a:cubicBezTo>
                  <a:pt x="3331" y="4099"/>
                  <a:pt x="3489" y="3983"/>
                  <a:pt x="3656" y="3983"/>
                </a:cubicBezTo>
                <a:cubicBezTo>
                  <a:pt x="3728" y="3983"/>
                  <a:pt x="3803" y="4004"/>
                  <a:pt x="3869" y="4052"/>
                </a:cubicBezTo>
                <a:lnTo>
                  <a:pt x="4523" y="4515"/>
                </a:lnTo>
                <a:lnTo>
                  <a:pt x="4052" y="3860"/>
                </a:lnTo>
                <a:cubicBezTo>
                  <a:pt x="3895" y="3642"/>
                  <a:pt x="4026" y="3336"/>
                  <a:pt x="4288" y="3292"/>
                </a:cubicBezTo>
                <a:lnTo>
                  <a:pt x="6025" y="3004"/>
                </a:lnTo>
                <a:lnTo>
                  <a:pt x="4288" y="2725"/>
                </a:lnTo>
                <a:cubicBezTo>
                  <a:pt x="4026" y="2681"/>
                  <a:pt x="3895" y="2367"/>
                  <a:pt x="4052" y="2149"/>
                </a:cubicBezTo>
                <a:lnTo>
                  <a:pt x="4523" y="1494"/>
                </a:lnTo>
                <a:lnTo>
                  <a:pt x="3869" y="1965"/>
                </a:lnTo>
                <a:cubicBezTo>
                  <a:pt x="3804" y="2012"/>
                  <a:pt x="3731" y="2033"/>
                  <a:pt x="3660" y="2033"/>
                </a:cubicBezTo>
                <a:cubicBezTo>
                  <a:pt x="3492" y="2033"/>
                  <a:pt x="3332" y="1914"/>
                  <a:pt x="3301" y="1729"/>
                </a:cubicBezTo>
                <a:lnTo>
                  <a:pt x="301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28"/>
          <p:cNvSpPr/>
          <p:nvPr/>
        </p:nvSpPr>
        <p:spPr>
          <a:xfrm>
            <a:off x="6060810" y="4585524"/>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28"/>
          <p:cNvSpPr/>
          <p:nvPr/>
        </p:nvSpPr>
        <p:spPr>
          <a:xfrm>
            <a:off x="1430002" y="4505179"/>
            <a:ext cx="387600" cy="387600"/>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28"/>
          <p:cNvSpPr/>
          <p:nvPr/>
        </p:nvSpPr>
        <p:spPr>
          <a:xfrm>
            <a:off x="8494350" y="2721205"/>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bg>
      <p:bgPr>
        <a:blipFill>
          <a:blip r:embed="rId2">
            <a:alphaModFix/>
          </a:blip>
          <a:stretch>
            <a:fillRect/>
          </a:stretch>
        </a:blipFill>
      </p:bgPr>
    </p:bg>
    <p:spTree>
      <p:nvGrpSpPr>
        <p:cNvPr id="1064" name="Shape 1064"/>
        <p:cNvGrpSpPr/>
        <p:nvPr/>
      </p:nvGrpSpPr>
      <p:grpSpPr>
        <a:xfrm>
          <a:off x="0" y="0"/>
          <a:ext cx="0" cy="0"/>
          <a:chOff x="0" y="0"/>
          <a:chExt cx="0" cy="0"/>
        </a:xfrm>
      </p:grpSpPr>
      <p:sp>
        <p:nvSpPr>
          <p:cNvPr id="1065" name="Google Shape;1065;p29"/>
          <p:cNvSpPr/>
          <p:nvPr/>
        </p:nvSpPr>
        <p:spPr>
          <a:xfrm>
            <a:off x="-4717650" y="-1583825"/>
            <a:ext cx="17278447" cy="9771422"/>
          </a:xfrm>
          <a:custGeom>
            <a:rect b="b" l="l" r="r" t="t"/>
            <a:pathLst>
              <a:path extrusionOk="0" h="20425" w="60476">
                <a:moveTo>
                  <a:pt x="1" y="1"/>
                </a:moveTo>
                <a:lnTo>
                  <a:pt x="1" y="6576"/>
                </a:lnTo>
                <a:cubicBezTo>
                  <a:pt x="2735" y="8199"/>
                  <a:pt x="5351" y="8830"/>
                  <a:pt x="7705" y="8830"/>
                </a:cubicBezTo>
                <a:cubicBezTo>
                  <a:pt x="9530" y="8830"/>
                  <a:pt x="11199" y="8450"/>
                  <a:pt x="12644" y="7859"/>
                </a:cubicBezTo>
                <a:cubicBezTo>
                  <a:pt x="13455" y="7531"/>
                  <a:pt x="14189" y="7381"/>
                  <a:pt x="14872" y="7381"/>
                </a:cubicBezTo>
                <a:cubicBezTo>
                  <a:pt x="16982" y="7381"/>
                  <a:pt x="18603" y="8812"/>
                  <a:pt x="20503" y="10811"/>
                </a:cubicBezTo>
                <a:cubicBezTo>
                  <a:pt x="23026" y="13448"/>
                  <a:pt x="26702" y="12347"/>
                  <a:pt x="27750" y="14740"/>
                </a:cubicBezTo>
                <a:cubicBezTo>
                  <a:pt x="28789" y="17132"/>
                  <a:pt x="29060" y="19254"/>
                  <a:pt x="27584" y="20424"/>
                </a:cubicBezTo>
                <a:cubicBezTo>
                  <a:pt x="30448" y="20337"/>
                  <a:pt x="30265" y="17927"/>
                  <a:pt x="32910" y="16827"/>
                </a:cubicBezTo>
                <a:cubicBezTo>
                  <a:pt x="33553" y="16556"/>
                  <a:pt x="34186" y="16472"/>
                  <a:pt x="34837" y="16472"/>
                </a:cubicBezTo>
                <a:cubicBezTo>
                  <a:pt x="35903" y="16472"/>
                  <a:pt x="37019" y="16698"/>
                  <a:pt x="38314" y="16698"/>
                </a:cubicBezTo>
                <a:cubicBezTo>
                  <a:pt x="39469" y="16698"/>
                  <a:pt x="40766" y="16518"/>
                  <a:pt x="42297" y="15840"/>
                </a:cubicBezTo>
                <a:cubicBezTo>
                  <a:pt x="46593" y="13937"/>
                  <a:pt x="45187" y="11789"/>
                  <a:pt x="49422" y="11789"/>
                </a:cubicBezTo>
                <a:cubicBezTo>
                  <a:pt x="53657" y="11789"/>
                  <a:pt x="56486" y="10688"/>
                  <a:pt x="60476" y="7615"/>
                </a:cubicBezTo>
                <a:lnTo>
                  <a:pt x="604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29"/>
          <p:cNvSpPr txBox="1"/>
          <p:nvPr>
            <p:ph type="ctrTitle"/>
          </p:nvPr>
        </p:nvSpPr>
        <p:spPr>
          <a:xfrm>
            <a:off x="2430000" y="535000"/>
            <a:ext cx="4284000" cy="1169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200"/>
              <a:buNone/>
              <a:defRPr sz="7000">
                <a:solidFill>
                  <a:schemeClr val="lt1"/>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067" name="Google Shape;1067;p29"/>
          <p:cNvSpPr txBox="1"/>
          <p:nvPr>
            <p:ph idx="1" type="subTitle"/>
          </p:nvPr>
        </p:nvSpPr>
        <p:spPr>
          <a:xfrm>
            <a:off x="1985700" y="2390350"/>
            <a:ext cx="5172600" cy="1276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068" name="Google Shape;1068;p29"/>
          <p:cNvSpPr txBox="1"/>
          <p:nvPr/>
        </p:nvSpPr>
        <p:spPr>
          <a:xfrm>
            <a:off x="2632200" y="3681459"/>
            <a:ext cx="3879600" cy="615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300"/>
              </a:spcBef>
              <a:spcAft>
                <a:spcPts val="0"/>
              </a:spcAft>
              <a:buNone/>
            </a:pPr>
            <a:r>
              <a:rPr b="1" lang="en" sz="1200">
                <a:solidFill>
                  <a:schemeClr val="lt1"/>
                </a:solidFill>
                <a:latin typeface="Montserrat"/>
                <a:ea typeface="Montserrat"/>
                <a:cs typeface="Montserrat"/>
                <a:sym typeface="Montserrat"/>
              </a:rPr>
              <a:t>Credits: </a:t>
            </a:r>
            <a:r>
              <a:rPr lang="en" sz="1200">
                <a:solidFill>
                  <a:schemeClr val="lt1"/>
                </a:solidFill>
                <a:latin typeface="Montserrat"/>
                <a:ea typeface="Montserrat"/>
                <a:cs typeface="Montserrat"/>
                <a:sym typeface="Montserrat"/>
              </a:rPr>
              <a:t>This presentation template was created by </a:t>
            </a:r>
            <a:r>
              <a:rPr b="1" lang="en" sz="1200">
                <a:solidFill>
                  <a:schemeClr val="lt1"/>
                </a:solidFill>
                <a:uFill>
                  <a:noFill/>
                </a:uFill>
                <a:latin typeface="Montserrat"/>
                <a:ea typeface="Montserrat"/>
                <a:cs typeface="Montserrat"/>
                <a:sym typeface="Montserrat"/>
                <a:hlinkClick r:id="rId3">
                  <a:extLst>
                    <a:ext uri="{A12FA001-AC4F-418D-AE19-62706E023703}">
                      <ahyp:hlinkClr val="tx"/>
                    </a:ext>
                  </a:extLst>
                </a:hlinkClick>
              </a:rPr>
              <a:t>Slidesgo</a:t>
            </a:r>
            <a:r>
              <a:rPr lang="en" sz="1200">
                <a:solidFill>
                  <a:schemeClr val="lt1"/>
                </a:solidFill>
                <a:latin typeface="Montserrat"/>
                <a:ea typeface="Montserrat"/>
                <a:cs typeface="Montserrat"/>
                <a:sym typeface="Montserrat"/>
              </a:rPr>
              <a:t>, and includes icons by </a:t>
            </a:r>
            <a:r>
              <a:rPr b="1" lang="en" sz="1200">
                <a:solidFill>
                  <a:schemeClr val="lt1"/>
                </a:solidFill>
                <a:uFill>
                  <a:noFill/>
                </a:uFill>
                <a:latin typeface="Montserrat"/>
                <a:ea typeface="Montserrat"/>
                <a:cs typeface="Montserrat"/>
                <a:sym typeface="Montserrat"/>
                <a:hlinkClick r:id="rId4">
                  <a:extLst>
                    <a:ext uri="{A12FA001-AC4F-418D-AE19-62706E023703}">
                      <ahyp:hlinkClr val="tx"/>
                    </a:ext>
                  </a:extLst>
                </a:hlinkClick>
              </a:rPr>
              <a:t>Flaticon</a:t>
            </a:r>
            <a:r>
              <a:rPr b="1" lang="en" sz="1200">
                <a:solidFill>
                  <a:schemeClr val="lt1"/>
                </a:solidFill>
                <a:latin typeface="Montserrat"/>
                <a:ea typeface="Montserrat"/>
                <a:cs typeface="Montserrat"/>
                <a:sym typeface="Montserrat"/>
              </a:rPr>
              <a:t> </a:t>
            </a:r>
            <a:r>
              <a:rPr lang="en" sz="1200">
                <a:solidFill>
                  <a:schemeClr val="lt1"/>
                </a:solidFill>
                <a:latin typeface="Montserrat"/>
                <a:ea typeface="Montserrat"/>
                <a:cs typeface="Montserrat"/>
                <a:sym typeface="Montserrat"/>
              </a:rPr>
              <a:t>and infographics &amp; images by </a:t>
            </a:r>
            <a:r>
              <a:rPr b="1" lang="en" sz="1200">
                <a:solidFill>
                  <a:schemeClr val="lt1"/>
                </a:solidFill>
                <a:uFill>
                  <a:noFill/>
                </a:uFill>
                <a:latin typeface="Montserrat"/>
                <a:ea typeface="Montserrat"/>
                <a:cs typeface="Montserrat"/>
                <a:sym typeface="Montserrat"/>
                <a:hlinkClick r:id="rId5">
                  <a:extLst>
                    <a:ext uri="{A12FA001-AC4F-418D-AE19-62706E023703}">
                      <ahyp:hlinkClr val="tx"/>
                    </a:ext>
                  </a:extLst>
                </a:hlinkClick>
              </a:rPr>
              <a:t>Freepik</a:t>
            </a:r>
            <a:endParaRPr b="1" sz="1200">
              <a:solidFill>
                <a:schemeClr val="lt1"/>
              </a:solidFill>
              <a:latin typeface="Montserrat"/>
              <a:ea typeface="Montserrat"/>
              <a:cs typeface="Montserrat"/>
              <a:sym typeface="Montserrat"/>
            </a:endParaRPr>
          </a:p>
        </p:txBody>
      </p:sp>
      <p:sp>
        <p:nvSpPr>
          <p:cNvPr id="1069" name="Google Shape;1069;p29"/>
          <p:cNvSpPr/>
          <p:nvPr/>
        </p:nvSpPr>
        <p:spPr>
          <a:xfrm>
            <a:off x="4405854" y="4966494"/>
            <a:ext cx="332358" cy="280745"/>
          </a:xfrm>
          <a:custGeom>
            <a:rect b="b" l="l" r="r" t="t"/>
            <a:pathLst>
              <a:path extrusionOk="0" h="3726" w="4411">
                <a:moveTo>
                  <a:pt x="1192" y="1"/>
                </a:moveTo>
                <a:cubicBezTo>
                  <a:pt x="868" y="1"/>
                  <a:pt x="545" y="160"/>
                  <a:pt x="332" y="477"/>
                </a:cubicBezTo>
                <a:cubicBezTo>
                  <a:pt x="1" y="966"/>
                  <a:pt x="62" y="1656"/>
                  <a:pt x="481" y="2058"/>
                </a:cubicBezTo>
                <a:lnTo>
                  <a:pt x="2201" y="3725"/>
                </a:lnTo>
                <a:lnTo>
                  <a:pt x="3930" y="2058"/>
                </a:lnTo>
                <a:cubicBezTo>
                  <a:pt x="4349" y="1656"/>
                  <a:pt x="4410" y="966"/>
                  <a:pt x="4078" y="477"/>
                </a:cubicBezTo>
                <a:cubicBezTo>
                  <a:pt x="3866" y="160"/>
                  <a:pt x="3543" y="1"/>
                  <a:pt x="3219" y="1"/>
                </a:cubicBezTo>
                <a:cubicBezTo>
                  <a:pt x="2918" y="1"/>
                  <a:pt x="2616" y="138"/>
                  <a:pt x="2402" y="416"/>
                </a:cubicBezTo>
                <a:lnTo>
                  <a:pt x="2201" y="669"/>
                </a:lnTo>
                <a:lnTo>
                  <a:pt x="2009" y="416"/>
                </a:lnTo>
                <a:cubicBezTo>
                  <a:pt x="1794" y="138"/>
                  <a:pt x="1493" y="1"/>
                  <a:pt x="11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29"/>
          <p:cNvSpPr/>
          <p:nvPr/>
        </p:nvSpPr>
        <p:spPr>
          <a:xfrm>
            <a:off x="8651961" y="4579599"/>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29"/>
          <p:cNvSpPr/>
          <p:nvPr/>
        </p:nvSpPr>
        <p:spPr>
          <a:xfrm>
            <a:off x="1131753" y="4607804"/>
            <a:ext cx="387600" cy="387600"/>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29"/>
          <p:cNvSpPr/>
          <p:nvPr/>
        </p:nvSpPr>
        <p:spPr>
          <a:xfrm>
            <a:off x="2467689" y="480194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29"/>
          <p:cNvSpPr/>
          <p:nvPr/>
        </p:nvSpPr>
        <p:spPr>
          <a:xfrm>
            <a:off x="488078" y="3369668"/>
            <a:ext cx="454044" cy="453366"/>
          </a:xfrm>
          <a:custGeom>
            <a:rect b="b" l="l" r="r" t="t"/>
            <a:pathLst>
              <a:path extrusionOk="0" h="6017" w="6026">
                <a:moveTo>
                  <a:pt x="1502" y="1494"/>
                </a:moveTo>
                <a:lnTo>
                  <a:pt x="1502" y="1494"/>
                </a:lnTo>
                <a:lnTo>
                  <a:pt x="1502" y="1494"/>
                </a:lnTo>
                <a:close/>
                <a:moveTo>
                  <a:pt x="3013" y="1"/>
                </a:moveTo>
                <a:lnTo>
                  <a:pt x="2725" y="1729"/>
                </a:lnTo>
                <a:cubicBezTo>
                  <a:pt x="2694" y="1914"/>
                  <a:pt x="2534" y="2033"/>
                  <a:pt x="2365" y="2033"/>
                </a:cubicBezTo>
                <a:cubicBezTo>
                  <a:pt x="2294" y="2033"/>
                  <a:pt x="2222" y="2012"/>
                  <a:pt x="2157" y="1965"/>
                </a:cubicBezTo>
                <a:lnTo>
                  <a:pt x="1502" y="1494"/>
                </a:lnTo>
                <a:lnTo>
                  <a:pt x="1974" y="2149"/>
                </a:lnTo>
                <a:cubicBezTo>
                  <a:pt x="2131" y="2367"/>
                  <a:pt x="2000" y="2681"/>
                  <a:pt x="1738" y="2725"/>
                </a:cubicBezTo>
                <a:lnTo>
                  <a:pt x="0" y="3004"/>
                </a:lnTo>
                <a:lnTo>
                  <a:pt x="1738" y="3292"/>
                </a:lnTo>
                <a:cubicBezTo>
                  <a:pt x="2000" y="3336"/>
                  <a:pt x="2131" y="3642"/>
                  <a:pt x="1974" y="3860"/>
                </a:cubicBezTo>
                <a:lnTo>
                  <a:pt x="1502" y="4515"/>
                </a:lnTo>
                <a:lnTo>
                  <a:pt x="2157" y="4052"/>
                </a:lnTo>
                <a:cubicBezTo>
                  <a:pt x="2223" y="4004"/>
                  <a:pt x="2297" y="3983"/>
                  <a:pt x="2370" y="3983"/>
                </a:cubicBezTo>
                <a:cubicBezTo>
                  <a:pt x="2537" y="3983"/>
                  <a:pt x="2694" y="4099"/>
                  <a:pt x="2725" y="4288"/>
                </a:cubicBezTo>
                <a:lnTo>
                  <a:pt x="3013" y="6017"/>
                </a:lnTo>
                <a:lnTo>
                  <a:pt x="3301" y="4288"/>
                </a:lnTo>
                <a:cubicBezTo>
                  <a:pt x="3331" y="4099"/>
                  <a:pt x="3489" y="3983"/>
                  <a:pt x="3656" y="3983"/>
                </a:cubicBezTo>
                <a:cubicBezTo>
                  <a:pt x="3728" y="3983"/>
                  <a:pt x="3803" y="4004"/>
                  <a:pt x="3869" y="4052"/>
                </a:cubicBezTo>
                <a:lnTo>
                  <a:pt x="4523" y="4515"/>
                </a:lnTo>
                <a:lnTo>
                  <a:pt x="4052" y="3860"/>
                </a:lnTo>
                <a:cubicBezTo>
                  <a:pt x="3895" y="3642"/>
                  <a:pt x="4026" y="3336"/>
                  <a:pt x="4288" y="3292"/>
                </a:cubicBezTo>
                <a:lnTo>
                  <a:pt x="6025" y="3004"/>
                </a:lnTo>
                <a:lnTo>
                  <a:pt x="4288" y="2725"/>
                </a:lnTo>
                <a:cubicBezTo>
                  <a:pt x="4026" y="2681"/>
                  <a:pt x="3895" y="2367"/>
                  <a:pt x="4052" y="2149"/>
                </a:cubicBezTo>
                <a:lnTo>
                  <a:pt x="4523" y="1494"/>
                </a:lnTo>
                <a:lnTo>
                  <a:pt x="3869" y="1965"/>
                </a:lnTo>
                <a:cubicBezTo>
                  <a:pt x="3804" y="2012"/>
                  <a:pt x="3731" y="2033"/>
                  <a:pt x="3660" y="2033"/>
                </a:cubicBezTo>
                <a:cubicBezTo>
                  <a:pt x="3492" y="2033"/>
                  <a:pt x="3332" y="1914"/>
                  <a:pt x="3301" y="1729"/>
                </a:cubicBezTo>
                <a:lnTo>
                  <a:pt x="301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29"/>
          <p:cNvSpPr/>
          <p:nvPr/>
        </p:nvSpPr>
        <p:spPr>
          <a:xfrm>
            <a:off x="2798799" y="-42451"/>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29"/>
          <p:cNvSpPr/>
          <p:nvPr/>
        </p:nvSpPr>
        <p:spPr>
          <a:xfrm>
            <a:off x="8651951" y="2390355"/>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29"/>
          <p:cNvSpPr/>
          <p:nvPr/>
        </p:nvSpPr>
        <p:spPr>
          <a:xfrm>
            <a:off x="327511" y="222349"/>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29"/>
          <p:cNvSpPr/>
          <p:nvPr/>
        </p:nvSpPr>
        <p:spPr>
          <a:xfrm>
            <a:off x="6511801" y="6871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bg>
      <p:bgPr>
        <a:blipFill>
          <a:blip r:embed="rId2">
            <a:alphaModFix/>
          </a:blip>
          <a:stretch>
            <a:fillRect/>
          </a:stretch>
        </a:blipFill>
      </p:bgPr>
    </p:bg>
    <p:spTree>
      <p:nvGrpSpPr>
        <p:cNvPr id="1078" name="Shape 1078"/>
        <p:cNvGrpSpPr/>
        <p:nvPr/>
      </p:nvGrpSpPr>
      <p:grpSpPr>
        <a:xfrm>
          <a:off x="0" y="0"/>
          <a:ext cx="0" cy="0"/>
          <a:chOff x="0" y="0"/>
          <a:chExt cx="0" cy="0"/>
        </a:xfrm>
      </p:grpSpPr>
      <p:sp>
        <p:nvSpPr>
          <p:cNvPr id="1079" name="Google Shape;1079;p30"/>
          <p:cNvSpPr/>
          <p:nvPr/>
        </p:nvSpPr>
        <p:spPr>
          <a:xfrm>
            <a:off x="-1266600" y="0"/>
            <a:ext cx="11677160" cy="6603811"/>
          </a:xfrm>
          <a:custGeom>
            <a:rect b="b" l="l" r="r" t="t"/>
            <a:pathLst>
              <a:path extrusionOk="0" h="20425" w="60476">
                <a:moveTo>
                  <a:pt x="1" y="1"/>
                </a:moveTo>
                <a:lnTo>
                  <a:pt x="1" y="6576"/>
                </a:lnTo>
                <a:cubicBezTo>
                  <a:pt x="2735" y="8199"/>
                  <a:pt x="5351" y="8830"/>
                  <a:pt x="7705" y="8830"/>
                </a:cubicBezTo>
                <a:cubicBezTo>
                  <a:pt x="9530" y="8830"/>
                  <a:pt x="11199" y="8450"/>
                  <a:pt x="12644" y="7859"/>
                </a:cubicBezTo>
                <a:cubicBezTo>
                  <a:pt x="13455" y="7531"/>
                  <a:pt x="14189" y="7381"/>
                  <a:pt x="14872" y="7381"/>
                </a:cubicBezTo>
                <a:cubicBezTo>
                  <a:pt x="16982" y="7381"/>
                  <a:pt x="18603" y="8812"/>
                  <a:pt x="20503" y="10811"/>
                </a:cubicBezTo>
                <a:cubicBezTo>
                  <a:pt x="23026" y="13448"/>
                  <a:pt x="26702" y="12347"/>
                  <a:pt x="27750" y="14740"/>
                </a:cubicBezTo>
                <a:cubicBezTo>
                  <a:pt x="28789" y="17132"/>
                  <a:pt x="29060" y="19254"/>
                  <a:pt x="27584" y="20424"/>
                </a:cubicBezTo>
                <a:cubicBezTo>
                  <a:pt x="30448" y="20337"/>
                  <a:pt x="30265" y="17927"/>
                  <a:pt x="32910" y="16827"/>
                </a:cubicBezTo>
                <a:cubicBezTo>
                  <a:pt x="33553" y="16556"/>
                  <a:pt x="34186" y="16472"/>
                  <a:pt x="34837" y="16472"/>
                </a:cubicBezTo>
                <a:cubicBezTo>
                  <a:pt x="35903" y="16472"/>
                  <a:pt x="37019" y="16698"/>
                  <a:pt x="38314" y="16698"/>
                </a:cubicBezTo>
                <a:cubicBezTo>
                  <a:pt x="39469" y="16698"/>
                  <a:pt x="40766" y="16518"/>
                  <a:pt x="42297" y="15840"/>
                </a:cubicBezTo>
                <a:cubicBezTo>
                  <a:pt x="46593" y="13937"/>
                  <a:pt x="45187" y="11789"/>
                  <a:pt x="49422" y="11789"/>
                </a:cubicBezTo>
                <a:cubicBezTo>
                  <a:pt x="53657" y="11789"/>
                  <a:pt x="56486" y="10688"/>
                  <a:pt x="60476" y="7615"/>
                </a:cubicBezTo>
                <a:lnTo>
                  <a:pt x="604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30"/>
          <p:cNvSpPr/>
          <p:nvPr/>
        </p:nvSpPr>
        <p:spPr>
          <a:xfrm>
            <a:off x="59640" y="2644368"/>
            <a:ext cx="454044" cy="453366"/>
          </a:xfrm>
          <a:custGeom>
            <a:rect b="b" l="l" r="r" t="t"/>
            <a:pathLst>
              <a:path extrusionOk="0" h="6017" w="6026">
                <a:moveTo>
                  <a:pt x="1502" y="1494"/>
                </a:moveTo>
                <a:lnTo>
                  <a:pt x="1502" y="1494"/>
                </a:lnTo>
                <a:lnTo>
                  <a:pt x="1502" y="1494"/>
                </a:lnTo>
                <a:close/>
                <a:moveTo>
                  <a:pt x="3013" y="1"/>
                </a:moveTo>
                <a:lnTo>
                  <a:pt x="2725" y="1729"/>
                </a:lnTo>
                <a:cubicBezTo>
                  <a:pt x="2694" y="1914"/>
                  <a:pt x="2534" y="2033"/>
                  <a:pt x="2365" y="2033"/>
                </a:cubicBezTo>
                <a:cubicBezTo>
                  <a:pt x="2294" y="2033"/>
                  <a:pt x="2222" y="2012"/>
                  <a:pt x="2157" y="1965"/>
                </a:cubicBezTo>
                <a:lnTo>
                  <a:pt x="1502" y="1494"/>
                </a:lnTo>
                <a:lnTo>
                  <a:pt x="1974" y="2149"/>
                </a:lnTo>
                <a:cubicBezTo>
                  <a:pt x="2131" y="2367"/>
                  <a:pt x="2000" y="2681"/>
                  <a:pt x="1738" y="2725"/>
                </a:cubicBezTo>
                <a:lnTo>
                  <a:pt x="0" y="3004"/>
                </a:lnTo>
                <a:lnTo>
                  <a:pt x="1738" y="3292"/>
                </a:lnTo>
                <a:cubicBezTo>
                  <a:pt x="2000" y="3336"/>
                  <a:pt x="2131" y="3642"/>
                  <a:pt x="1974" y="3860"/>
                </a:cubicBezTo>
                <a:lnTo>
                  <a:pt x="1502" y="4515"/>
                </a:lnTo>
                <a:lnTo>
                  <a:pt x="2157" y="4052"/>
                </a:lnTo>
                <a:cubicBezTo>
                  <a:pt x="2223" y="4004"/>
                  <a:pt x="2297" y="3983"/>
                  <a:pt x="2370" y="3983"/>
                </a:cubicBezTo>
                <a:cubicBezTo>
                  <a:pt x="2537" y="3983"/>
                  <a:pt x="2694" y="4099"/>
                  <a:pt x="2725" y="4288"/>
                </a:cubicBezTo>
                <a:lnTo>
                  <a:pt x="3013" y="6017"/>
                </a:lnTo>
                <a:lnTo>
                  <a:pt x="3301" y="4288"/>
                </a:lnTo>
                <a:cubicBezTo>
                  <a:pt x="3331" y="4099"/>
                  <a:pt x="3489" y="3983"/>
                  <a:pt x="3656" y="3983"/>
                </a:cubicBezTo>
                <a:cubicBezTo>
                  <a:pt x="3728" y="3983"/>
                  <a:pt x="3803" y="4004"/>
                  <a:pt x="3869" y="4052"/>
                </a:cubicBezTo>
                <a:lnTo>
                  <a:pt x="4523" y="4515"/>
                </a:lnTo>
                <a:lnTo>
                  <a:pt x="4052" y="3860"/>
                </a:lnTo>
                <a:cubicBezTo>
                  <a:pt x="3895" y="3642"/>
                  <a:pt x="4026" y="3336"/>
                  <a:pt x="4288" y="3292"/>
                </a:cubicBezTo>
                <a:lnTo>
                  <a:pt x="6025" y="3004"/>
                </a:lnTo>
                <a:lnTo>
                  <a:pt x="4288" y="2725"/>
                </a:lnTo>
                <a:cubicBezTo>
                  <a:pt x="4026" y="2681"/>
                  <a:pt x="3895" y="2367"/>
                  <a:pt x="4052" y="2149"/>
                </a:cubicBezTo>
                <a:lnTo>
                  <a:pt x="4523" y="1494"/>
                </a:lnTo>
                <a:lnTo>
                  <a:pt x="3869" y="1965"/>
                </a:lnTo>
                <a:cubicBezTo>
                  <a:pt x="3804" y="2012"/>
                  <a:pt x="3731" y="2033"/>
                  <a:pt x="3660" y="2033"/>
                </a:cubicBezTo>
                <a:cubicBezTo>
                  <a:pt x="3492" y="2033"/>
                  <a:pt x="3332" y="1914"/>
                  <a:pt x="3301" y="1729"/>
                </a:cubicBezTo>
                <a:lnTo>
                  <a:pt x="301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30"/>
          <p:cNvSpPr/>
          <p:nvPr/>
        </p:nvSpPr>
        <p:spPr>
          <a:xfrm>
            <a:off x="204389" y="155201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30"/>
          <p:cNvSpPr/>
          <p:nvPr/>
        </p:nvSpPr>
        <p:spPr>
          <a:xfrm>
            <a:off x="8376803" y="4472293"/>
            <a:ext cx="454044" cy="453366"/>
          </a:xfrm>
          <a:custGeom>
            <a:rect b="b" l="l" r="r" t="t"/>
            <a:pathLst>
              <a:path extrusionOk="0" h="6017" w="6026">
                <a:moveTo>
                  <a:pt x="1502" y="1494"/>
                </a:moveTo>
                <a:lnTo>
                  <a:pt x="1502" y="1494"/>
                </a:lnTo>
                <a:lnTo>
                  <a:pt x="1502" y="1494"/>
                </a:lnTo>
                <a:close/>
                <a:moveTo>
                  <a:pt x="3013" y="1"/>
                </a:moveTo>
                <a:lnTo>
                  <a:pt x="2725" y="1729"/>
                </a:lnTo>
                <a:cubicBezTo>
                  <a:pt x="2694" y="1914"/>
                  <a:pt x="2534" y="2033"/>
                  <a:pt x="2365" y="2033"/>
                </a:cubicBezTo>
                <a:cubicBezTo>
                  <a:pt x="2294" y="2033"/>
                  <a:pt x="2222" y="2012"/>
                  <a:pt x="2157" y="1965"/>
                </a:cubicBezTo>
                <a:lnTo>
                  <a:pt x="1502" y="1494"/>
                </a:lnTo>
                <a:lnTo>
                  <a:pt x="1974" y="2149"/>
                </a:lnTo>
                <a:cubicBezTo>
                  <a:pt x="2131" y="2367"/>
                  <a:pt x="2000" y="2681"/>
                  <a:pt x="1738" y="2725"/>
                </a:cubicBezTo>
                <a:lnTo>
                  <a:pt x="0" y="3004"/>
                </a:lnTo>
                <a:lnTo>
                  <a:pt x="1738" y="3292"/>
                </a:lnTo>
                <a:cubicBezTo>
                  <a:pt x="2000" y="3336"/>
                  <a:pt x="2131" y="3642"/>
                  <a:pt x="1974" y="3860"/>
                </a:cubicBezTo>
                <a:lnTo>
                  <a:pt x="1502" y="4515"/>
                </a:lnTo>
                <a:lnTo>
                  <a:pt x="2157" y="4052"/>
                </a:lnTo>
                <a:cubicBezTo>
                  <a:pt x="2223" y="4004"/>
                  <a:pt x="2297" y="3983"/>
                  <a:pt x="2370" y="3983"/>
                </a:cubicBezTo>
                <a:cubicBezTo>
                  <a:pt x="2537" y="3983"/>
                  <a:pt x="2694" y="4099"/>
                  <a:pt x="2725" y="4288"/>
                </a:cubicBezTo>
                <a:lnTo>
                  <a:pt x="3013" y="6017"/>
                </a:lnTo>
                <a:lnTo>
                  <a:pt x="3301" y="4288"/>
                </a:lnTo>
                <a:cubicBezTo>
                  <a:pt x="3331" y="4099"/>
                  <a:pt x="3489" y="3983"/>
                  <a:pt x="3656" y="3983"/>
                </a:cubicBezTo>
                <a:cubicBezTo>
                  <a:pt x="3728" y="3983"/>
                  <a:pt x="3803" y="4004"/>
                  <a:pt x="3869" y="4052"/>
                </a:cubicBezTo>
                <a:lnTo>
                  <a:pt x="4523" y="4515"/>
                </a:lnTo>
                <a:lnTo>
                  <a:pt x="4052" y="3860"/>
                </a:lnTo>
                <a:cubicBezTo>
                  <a:pt x="3895" y="3642"/>
                  <a:pt x="4026" y="3336"/>
                  <a:pt x="4288" y="3292"/>
                </a:cubicBezTo>
                <a:lnTo>
                  <a:pt x="6025" y="3004"/>
                </a:lnTo>
                <a:lnTo>
                  <a:pt x="4288" y="2725"/>
                </a:lnTo>
                <a:cubicBezTo>
                  <a:pt x="4026" y="2681"/>
                  <a:pt x="3895" y="2367"/>
                  <a:pt x="4052" y="2149"/>
                </a:cubicBezTo>
                <a:lnTo>
                  <a:pt x="4523" y="1494"/>
                </a:lnTo>
                <a:lnTo>
                  <a:pt x="3869" y="1965"/>
                </a:lnTo>
                <a:cubicBezTo>
                  <a:pt x="3804" y="2012"/>
                  <a:pt x="3731" y="2033"/>
                  <a:pt x="3660" y="2033"/>
                </a:cubicBezTo>
                <a:cubicBezTo>
                  <a:pt x="3492" y="2033"/>
                  <a:pt x="3332" y="1914"/>
                  <a:pt x="3301" y="1729"/>
                </a:cubicBezTo>
                <a:lnTo>
                  <a:pt x="301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30"/>
          <p:cNvSpPr/>
          <p:nvPr/>
        </p:nvSpPr>
        <p:spPr>
          <a:xfrm>
            <a:off x="3673736" y="67424"/>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30"/>
          <p:cNvSpPr/>
          <p:nvPr/>
        </p:nvSpPr>
        <p:spPr>
          <a:xfrm>
            <a:off x="8775470" y="2841979"/>
            <a:ext cx="368525" cy="368525"/>
          </a:xfrm>
          <a:custGeom>
            <a:rect b="b" l="l" r="r" t="t"/>
            <a:pathLst>
              <a:path extrusionOk="0" h="4891" w="4891">
                <a:moveTo>
                  <a:pt x="2445" y="1"/>
                </a:moveTo>
                <a:lnTo>
                  <a:pt x="2218" y="1406"/>
                </a:lnTo>
                <a:cubicBezTo>
                  <a:pt x="2194" y="1559"/>
                  <a:pt x="2063" y="1656"/>
                  <a:pt x="1927" y="1656"/>
                </a:cubicBezTo>
                <a:cubicBezTo>
                  <a:pt x="1868" y="1656"/>
                  <a:pt x="1808" y="1638"/>
                  <a:pt x="1756" y="1599"/>
                </a:cubicBezTo>
                <a:lnTo>
                  <a:pt x="1223" y="1214"/>
                </a:lnTo>
                <a:lnTo>
                  <a:pt x="1223" y="1214"/>
                </a:lnTo>
                <a:lnTo>
                  <a:pt x="1607" y="1747"/>
                </a:lnTo>
                <a:cubicBezTo>
                  <a:pt x="1729" y="1922"/>
                  <a:pt x="1625" y="2175"/>
                  <a:pt x="1415" y="2210"/>
                </a:cubicBezTo>
                <a:lnTo>
                  <a:pt x="1" y="2445"/>
                </a:lnTo>
                <a:lnTo>
                  <a:pt x="1415" y="2672"/>
                </a:lnTo>
                <a:cubicBezTo>
                  <a:pt x="1625" y="2707"/>
                  <a:pt x="1729" y="2961"/>
                  <a:pt x="1607" y="3135"/>
                </a:cubicBezTo>
                <a:lnTo>
                  <a:pt x="1223" y="3668"/>
                </a:lnTo>
                <a:lnTo>
                  <a:pt x="1756" y="3292"/>
                </a:lnTo>
                <a:cubicBezTo>
                  <a:pt x="1808" y="3253"/>
                  <a:pt x="1868" y="3235"/>
                  <a:pt x="1927" y="3235"/>
                </a:cubicBezTo>
                <a:cubicBezTo>
                  <a:pt x="2063" y="3235"/>
                  <a:pt x="2194" y="3332"/>
                  <a:pt x="2218" y="3485"/>
                </a:cubicBezTo>
                <a:lnTo>
                  <a:pt x="2445" y="4890"/>
                </a:lnTo>
                <a:lnTo>
                  <a:pt x="2681" y="3485"/>
                </a:lnTo>
                <a:cubicBezTo>
                  <a:pt x="2706" y="3332"/>
                  <a:pt x="2836" y="3235"/>
                  <a:pt x="2973" y="3235"/>
                </a:cubicBezTo>
                <a:cubicBezTo>
                  <a:pt x="3032" y="3235"/>
                  <a:pt x="3091" y="3253"/>
                  <a:pt x="3144" y="3292"/>
                </a:cubicBezTo>
                <a:lnTo>
                  <a:pt x="3677" y="3668"/>
                </a:lnTo>
                <a:lnTo>
                  <a:pt x="3292" y="3135"/>
                </a:lnTo>
                <a:cubicBezTo>
                  <a:pt x="3170" y="2961"/>
                  <a:pt x="3275" y="2707"/>
                  <a:pt x="3484" y="2672"/>
                </a:cubicBezTo>
                <a:lnTo>
                  <a:pt x="4890" y="2445"/>
                </a:lnTo>
                <a:lnTo>
                  <a:pt x="3484" y="2210"/>
                </a:lnTo>
                <a:cubicBezTo>
                  <a:pt x="3275" y="2175"/>
                  <a:pt x="3170" y="1922"/>
                  <a:pt x="3292" y="1747"/>
                </a:cubicBezTo>
                <a:lnTo>
                  <a:pt x="3677" y="1214"/>
                </a:lnTo>
                <a:lnTo>
                  <a:pt x="3677" y="1214"/>
                </a:lnTo>
                <a:lnTo>
                  <a:pt x="3144" y="1599"/>
                </a:lnTo>
                <a:cubicBezTo>
                  <a:pt x="3091" y="1638"/>
                  <a:pt x="3032" y="1656"/>
                  <a:pt x="2973" y="1656"/>
                </a:cubicBezTo>
                <a:cubicBezTo>
                  <a:pt x="2836" y="1656"/>
                  <a:pt x="2706" y="1559"/>
                  <a:pt x="2681" y="1406"/>
                </a:cubicBezTo>
                <a:lnTo>
                  <a:pt x="24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30"/>
          <p:cNvSpPr/>
          <p:nvPr/>
        </p:nvSpPr>
        <p:spPr>
          <a:xfrm>
            <a:off x="-92514" y="111174"/>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30"/>
          <p:cNvSpPr/>
          <p:nvPr/>
        </p:nvSpPr>
        <p:spPr>
          <a:xfrm>
            <a:off x="6853776" y="22234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87" name="Google Shape;1087;p30"/>
          <p:cNvGrpSpPr/>
          <p:nvPr/>
        </p:nvGrpSpPr>
        <p:grpSpPr>
          <a:xfrm flipH="1" rot="10800000">
            <a:off x="8005631" y="-266782"/>
            <a:ext cx="1378341" cy="1914961"/>
            <a:chOff x="229976" y="2315872"/>
            <a:chExt cx="1378341" cy="1914961"/>
          </a:xfrm>
        </p:grpSpPr>
        <p:grpSp>
          <p:nvGrpSpPr>
            <p:cNvPr id="1088" name="Google Shape;1088;p30"/>
            <p:cNvGrpSpPr/>
            <p:nvPr/>
          </p:nvGrpSpPr>
          <p:grpSpPr>
            <a:xfrm>
              <a:off x="229976" y="2315872"/>
              <a:ext cx="1378341" cy="1914961"/>
              <a:chOff x="229976" y="2315872"/>
              <a:chExt cx="1378341" cy="1914961"/>
            </a:xfrm>
          </p:grpSpPr>
          <p:grpSp>
            <p:nvGrpSpPr>
              <p:cNvPr id="1089" name="Google Shape;1089;p30"/>
              <p:cNvGrpSpPr/>
              <p:nvPr/>
            </p:nvGrpSpPr>
            <p:grpSpPr>
              <a:xfrm>
                <a:off x="229976" y="2315872"/>
                <a:ext cx="1378341" cy="1914961"/>
                <a:chOff x="229976" y="2315872"/>
                <a:chExt cx="1378341" cy="1914961"/>
              </a:xfrm>
            </p:grpSpPr>
            <p:sp>
              <p:nvSpPr>
                <p:cNvPr id="1090" name="Google Shape;1090;p30"/>
                <p:cNvSpPr/>
                <p:nvPr/>
              </p:nvSpPr>
              <p:spPr>
                <a:xfrm>
                  <a:off x="786575" y="2646501"/>
                  <a:ext cx="357298" cy="1584332"/>
                </a:xfrm>
                <a:custGeom>
                  <a:rect b="b" l="l" r="r" t="t"/>
                  <a:pathLst>
                    <a:path extrusionOk="0" h="21027" w="4742">
                      <a:moveTo>
                        <a:pt x="127" y="0"/>
                      </a:moveTo>
                      <a:cubicBezTo>
                        <a:pt x="108" y="0"/>
                        <a:pt x="89" y="6"/>
                        <a:pt x="70" y="19"/>
                      </a:cubicBezTo>
                      <a:cubicBezTo>
                        <a:pt x="18" y="45"/>
                        <a:pt x="0" y="115"/>
                        <a:pt x="26" y="167"/>
                      </a:cubicBezTo>
                      <a:cubicBezTo>
                        <a:pt x="44" y="185"/>
                        <a:pt x="1327" y="2359"/>
                        <a:pt x="2428" y="5991"/>
                      </a:cubicBezTo>
                      <a:cubicBezTo>
                        <a:pt x="3449" y="9335"/>
                        <a:pt x="4523" y="14635"/>
                        <a:pt x="3842" y="20913"/>
                      </a:cubicBezTo>
                      <a:cubicBezTo>
                        <a:pt x="3833" y="20974"/>
                        <a:pt x="3877" y="21027"/>
                        <a:pt x="3938" y="21027"/>
                      </a:cubicBezTo>
                      <a:lnTo>
                        <a:pt x="3947" y="21027"/>
                      </a:lnTo>
                      <a:cubicBezTo>
                        <a:pt x="4008" y="21027"/>
                        <a:pt x="4052" y="20992"/>
                        <a:pt x="4060" y="20931"/>
                      </a:cubicBezTo>
                      <a:cubicBezTo>
                        <a:pt x="4741" y="14627"/>
                        <a:pt x="3667" y="9283"/>
                        <a:pt x="2637" y="5912"/>
                      </a:cubicBezTo>
                      <a:cubicBezTo>
                        <a:pt x="1519" y="2263"/>
                        <a:pt x="227" y="80"/>
                        <a:pt x="218" y="54"/>
                      </a:cubicBezTo>
                      <a:cubicBezTo>
                        <a:pt x="196" y="20"/>
                        <a:pt x="162" y="0"/>
                        <a:pt x="1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30"/>
                <p:cNvSpPr/>
                <p:nvPr/>
              </p:nvSpPr>
              <p:spPr>
                <a:xfrm>
                  <a:off x="534534" y="3390568"/>
                  <a:ext cx="573168" cy="422549"/>
                </a:xfrm>
                <a:custGeom>
                  <a:rect b="b" l="l" r="r" t="t"/>
                  <a:pathLst>
                    <a:path extrusionOk="0" h="5608" w="7607">
                      <a:moveTo>
                        <a:pt x="108" y="0"/>
                      </a:moveTo>
                      <a:cubicBezTo>
                        <a:pt x="53" y="0"/>
                        <a:pt x="9" y="42"/>
                        <a:pt x="1" y="98"/>
                      </a:cubicBezTo>
                      <a:cubicBezTo>
                        <a:pt x="1" y="159"/>
                        <a:pt x="45" y="211"/>
                        <a:pt x="106" y="220"/>
                      </a:cubicBezTo>
                      <a:cubicBezTo>
                        <a:pt x="158" y="220"/>
                        <a:pt x="5362" y="814"/>
                        <a:pt x="7379" y="5546"/>
                      </a:cubicBezTo>
                      <a:cubicBezTo>
                        <a:pt x="7397" y="5581"/>
                        <a:pt x="7440" y="5607"/>
                        <a:pt x="7484" y="5607"/>
                      </a:cubicBezTo>
                      <a:cubicBezTo>
                        <a:pt x="7493" y="5607"/>
                        <a:pt x="7510" y="5607"/>
                        <a:pt x="7528" y="5599"/>
                      </a:cubicBezTo>
                      <a:cubicBezTo>
                        <a:pt x="7580" y="5581"/>
                        <a:pt x="7606" y="5511"/>
                        <a:pt x="7580" y="5459"/>
                      </a:cubicBezTo>
                      <a:cubicBezTo>
                        <a:pt x="5519" y="604"/>
                        <a:pt x="176" y="2"/>
                        <a:pt x="123" y="2"/>
                      </a:cubicBezTo>
                      <a:cubicBezTo>
                        <a:pt x="118" y="1"/>
                        <a:pt x="113"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30"/>
                <p:cNvSpPr/>
                <p:nvPr/>
              </p:nvSpPr>
              <p:spPr>
                <a:xfrm>
                  <a:off x="1043136" y="2906529"/>
                  <a:ext cx="565182" cy="551996"/>
                </a:xfrm>
                <a:custGeom>
                  <a:rect b="b" l="l" r="r" t="t"/>
                  <a:pathLst>
                    <a:path extrusionOk="0" h="7326" w="7501">
                      <a:moveTo>
                        <a:pt x="5849" y="0"/>
                      </a:moveTo>
                      <a:cubicBezTo>
                        <a:pt x="5463" y="0"/>
                        <a:pt x="5039" y="150"/>
                        <a:pt x="4576" y="479"/>
                      </a:cubicBezTo>
                      <a:cubicBezTo>
                        <a:pt x="4358" y="637"/>
                        <a:pt x="4096" y="724"/>
                        <a:pt x="3825" y="733"/>
                      </a:cubicBezTo>
                      <a:cubicBezTo>
                        <a:pt x="3004" y="759"/>
                        <a:pt x="2410" y="1126"/>
                        <a:pt x="2009" y="1833"/>
                      </a:cubicBezTo>
                      <a:cubicBezTo>
                        <a:pt x="1878" y="2069"/>
                        <a:pt x="1677" y="2269"/>
                        <a:pt x="1424" y="2383"/>
                      </a:cubicBezTo>
                      <a:cubicBezTo>
                        <a:pt x="786" y="2654"/>
                        <a:pt x="324" y="3404"/>
                        <a:pt x="472" y="4260"/>
                      </a:cubicBezTo>
                      <a:cubicBezTo>
                        <a:pt x="516" y="4505"/>
                        <a:pt x="481" y="4749"/>
                        <a:pt x="376" y="4976"/>
                      </a:cubicBezTo>
                      <a:cubicBezTo>
                        <a:pt x="0" y="5841"/>
                        <a:pt x="830" y="6417"/>
                        <a:pt x="900" y="7316"/>
                      </a:cubicBezTo>
                      <a:cubicBezTo>
                        <a:pt x="964" y="7265"/>
                        <a:pt x="1066" y="7247"/>
                        <a:pt x="1193" y="7247"/>
                      </a:cubicBezTo>
                      <a:cubicBezTo>
                        <a:pt x="1463" y="7247"/>
                        <a:pt x="1847" y="7326"/>
                        <a:pt x="2222" y="7326"/>
                      </a:cubicBezTo>
                      <a:cubicBezTo>
                        <a:pt x="2539" y="7326"/>
                        <a:pt x="2850" y="7270"/>
                        <a:pt x="3083" y="7063"/>
                      </a:cubicBezTo>
                      <a:cubicBezTo>
                        <a:pt x="3275" y="6888"/>
                        <a:pt x="3519" y="6801"/>
                        <a:pt x="3781" y="6775"/>
                      </a:cubicBezTo>
                      <a:cubicBezTo>
                        <a:pt x="4340" y="6714"/>
                        <a:pt x="4916" y="6443"/>
                        <a:pt x="5152" y="5806"/>
                      </a:cubicBezTo>
                      <a:cubicBezTo>
                        <a:pt x="5239" y="5561"/>
                        <a:pt x="5379" y="5334"/>
                        <a:pt x="5571" y="5168"/>
                      </a:cubicBezTo>
                      <a:cubicBezTo>
                        <a:pt x="6121" y="4679"/>
                        <a:pt x="6296" y="4051"/>
                        <a:pt x="6348" y="3597"/>
                      </a:cubicBezTo>
                      <a:cubicBezTo>
                        <a:pt x="6383" y="3265"/>
                        <a:pt x="6540" y="2950"/>
                        <a:pt x="6776" y="2715"/>
                      </a:cubicBezTo>
                      <a:cubicBezTo>
                        <a:pt x="6916" y="2575"/>
                        <a:pt x="7056" y="2392"/>
                        <a:pt x="7169" y="2130"/>
                      </a:cubicBezTo>
                      <a:cubicBezTo>
                        <a:pt x="7475" y="1422"/>
                        <a:pt x="7501" y="401"/>
                        <a:pt x="7501" y="401"/>
                      </a:cubicBezTo>
                      <a:cubicBezTo>
                        <a:pt x="7501" y="401"/>
                        <a:pt x="7012" y="357"/>
                        <a:pt x="6409" y="113"/>
                      </a:cubicBezTo>
                      <a:cubicBezTo>
                        <a:pt x="6233" y="39"/>
                        <a:pt x="6046" y="0"/>
                        <a:pt x="58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30"/>
                <p:cNvSpPr/>
                <p:nvPr/>
              </p:nvSpPr>
              <p:spPr>
                <a:xfrm>
                  <a:off x="1068151" y="2948272"/>
                  <a:ext cx="512589" cy="614836"/>
                </a:xfrm>
                <a:custGeom>
                  <a:rect b="b" l="l" r="r" t="t"/>
                  <a:pathLst>
                    <a:path extrusionOk="0" h="8160" w="6803">
                      <a:moveTo>
                        <a:pt x="6671" y="1"/>
                      </a:moveTo>
                      <a:cubicBezTo>
                        <a:pt x="6653" y="1"/>
                        <a:pt x="6635" y="5"/>
                        <a:pt x="6619" y="13"/>
                      </a:cubicBezTo>
                      <a:cubicBezTo>
                        <a:pt x="3222" y="1907"/>
                        <a:pt x="542" y="5645"/>
                        <a:pt x="9" y="8028"/>
                      </a:cubicBezTo>
                      <a:cubicBezTo>
                        <a:pt x="0" y="8089"/>
                        <a:pt x="35" y="8142"/>
                        <a:pt x="96" y="8159"/>
                      </a:cubicBezTo>
                      <a:lnTo>
                        <a:pt x="114" y="8159"/>
                      </a:lnTo>
                      <a:cubicBezTo>
                        <a:pt x="166" y="8159"/>
                        <a:pt x="210" y="8124"/>
                        <a:pt x="219" y="8072"/>
                      </a:cubicBezTo>
                      <a:cubicBezTo>
                        <a:pt x="742" y="5741"/>
                        <a:pt x="3379" y="2065"/>
                        <a:pt x="6724" y="205"/>
                      </a:cubicBezTo>
                      <a:cubicBezTo>
                        <a:pt x="6776" y="179"/>
                        <a:pt x="6802" y="109"/>
                        <a:pt x="6767" y="56"/>
                      </a:cubicBezTo>
                      <a:cubicBezTo>
                        <a:pt x="6749" y="20"/>
                        <a:pt x="6710" y="1"/>
                        <a:pt x="66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30"/>
                <p:cNvSpPr/>
                <p:nvPr/>
              </p:nvSpPr>
              <p:spPr>
                <a:xfrm>
                  <a:off x="396421" y="3569822"/>
                  <a:ext cx="544160" cy="445228"/>
                </a:xfrm>
                <a:custGeom>
                  <a:rect b="b" l="l" r="r" t="t"/>
                  <a:pathLst>
                    <a:path extrusionOk="0" h="5909" w="7222">
                      <a:moveTo>
                        <a:pt x="5087" y="0"/>
                      </a:moveTo>
                      <a:cubicBezTo>
                        <a:pt x="4485" y="0"/>
                        <a:pt x="3986" y="204"/>
                        <a:pt x="3641" y="513"/>
                      </a:cubicBezTo>
                      <a:cubicBezTo>
                        <a:pt x="3484" y="652"/>
                        <a:pt x="3301" y="749"/>
                        <a:pt x="3091" y="783"/>
                      </a:cubicBezTo>
                      <a:cubicBezTo>
                        <a:pt x="2559" y="879"/>
                        <a:pt x="2052" y="1115"/>
                        <a:pt x="1703" y="1683"/>
                      </a:cubicBezTo>
                      <a:cubicBezTo>
                        <a:pt x="1598" y="1866"/>
                        <a:pt x="1432" y="2015"/>
                        <a:pt x="1240" y="2102"/>
                      </a:cubicBezTo>
                      <a:cubicBezTo>
                        <a:pt x="734" y="2346"/>
                        <a:pt x="472" y="2748"/>
                        <a:pt x="498" y="3403"/>
                      </a:cubicBezTo>
                      <a:cubicBezTo>
                        <a:pt x="507" y="3621"/>
                        <a:pt x="446" y="3822"/>
                        <a:pt x="332" y="4005"/>
                      </a:cubicBezTo>
                      <a:cubicBezTo>
                        <a:pt x="70" y="4407"/>
                        <a:pt x="0" y="5027"/>
                        <a:pt x="245" y="5909"/>
                      </a:cubicBezTo>
                      <a:cubicBezTo>
                        <a:pt x="777" y="5350"/>
                        <a:pt x="1633" y="5726"/>
                        <a:pt x="2279" y="5010"/>
                      </a:cubicBezTo>
                      <a:cubicBezTo>
                        <a:pt x="2480" y="4783"/>
                        <a:pt x="2760" y="4634"/>
                        <a:pt x="3065" y="4634"/>
                      </a:cubicBezTo>
                      <a:cubicBezTo>
                        <a:pt x="3537" y="4634"/>
                        <a:pt x="3964" y="4494"/>
                        <a:pt x="4453" y="4075"/>
                      </a:cubicBezTo>
                      <a:cubicBezTo>
                        <a:pt x="4637" y="3918"/>
                        <a:pt x="4864" y="3813"/>
                        <a:pt x="5108" y="3787"/>
                      </a:cubicBezTo>
                      <a:cubicBezTo>
                        <a:pt x="5798" y="3691"/>
                        <a:pt x="6095" y="3324"/>
                        <a:pt x="6226" y="3036"/>
                      </a:cubicBezTo>
                      <a:cubicBezTo>
                        <a:pt x="6322" y="2818"/>
                        <a:pt x="6470" y="2626"/>
                        <a:pt x="6663" y="2495"/>
                      </a:cubicBezTo>
                      <a:cubicBezTo>
                        <a:pt x="6802" y="2408"/>
                        <a:pt x="6951" y="2268"/>
                        <a:pt x="7038" y="2067"/>
                      </a:cubicBezTo>
                      <a:cubicBezTo>
                        <a:pt x="7221" y="1622"/>
                        <a:pt x="6942" y="932"/>
                        <a:pt x="7038" y="635"/>
                      </a:cubicBezTo>
                      <a:cubicBezTo>
                        <a:pt x="6323" y="184"/>
                        <a:pt x="5658" y="0"/>
                        <a:pt x="5087" y="0"/>
                      </a:cubicBezTo>
                      <a:close/>
                    </a:path>
                  </a:pathLst>
                </a:custGeom>
                <a:solidFill>
                  <a:srgbClr val="516B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30"/>
                <p:cNvSpPr/>
                <p:nvPr/>
              </p:nvSpPr>
              <p:spPr>
                <a:xfrm>
                  <a:off x="424676" y="3609380"/>
                  <a:ext cx="566538" cy="364908"/>
                </a:xfrm>
                <a:custGeom>
                  <a:rect b="b" l="l" r="r" t="t"/>
                  <a:pathLst>
                    <a:path extrusionOk="0" h="4843" w="7519">
                      <a:moveTo>
                        <a:pt x="6678" y="0"/>
                      </a:moveTo>
                      <a:cubicBezTo>
                        <a:pt x="4368" y="0"/>
                        <a:pt x="1228" y="2135"/>
                        <a:pt x="27" y="4685"/>
                      </a:cubicBezTo>
                      <a:cubicBezTo>
                        <a:pt x="1" y="4738"/>
                        <a:pt x="27" y="4808"/>
                        <a:pt x="79" y="4834"/>
                      </a:cubicBezTo>
                      <a:cubicBezTo>
                        <a:pt x="97" y="4843"/>
                        <a:pt x="114" y="4843"/>
                        <a:pt x="123" y="4843"/>
                      </a:cubicBezTo>
                      <a:cubicBezTo>
                        <a:pt x="167" y="4843"/>
                        <a:pt x="202" y="4816"/>
                        <a:pt x="228" y="4781"/>
                      </a:cubicBezTo>
                      <a:cubicBezTo>
                        <a:pt x="1396" y="2296"/>
                        <a:pt x="4423" y="219"/>
                        <a:pt x="6647" y="219"/>
                      </a:cubicBezTo>
                      <a:cubicBezTo>
                        <a:pt x="6900" y="219"/>
                        <a:pt x="7142" y="246"/>
                        <a:pt x="7370" y="302"/>
                      </a:cubicBezTo>
                      <a:cubicBezTo>
                        <a:pt x="7377" y="303"/>
                        <a:pt x="7383" y="303"/>
                        <a:pt x="7389" y="303"/>
                      </a:cubicBezTo>
                      <a:cubicBezTo>
                        <a:pt x="7442" y="303"/>
                        <a:pt x="7486" y="270"/>
                        <a:pt x="7501" y="215"/>
                      </a:cubicBezTo>
                      <a:cubicBezTo>
                        <a:pt x="7519" y="162"/>
                        <a:pt x="7484" y="101"/>
                        <a:pt x="7423" y="84"/>
                      </a:cubicBezTo>
                      <a:cubicBezTo>
                        <a:pt x="7188" y="27"/>
                        <a:pt x="6938" y="0"/>
                        <a:pt x="66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30"/>
                <p:cNvSpPr/>
                <p:nvPr/>
              </p:nvSpPr>
              <p:spPr>
                <a:xfrm>
                  <a:off x="268103" y="2892288"/>
                  <a:ext cx="731700" cy="485313"/>
                </a:xfrm>
                <a:custGeom>
                  <a:rect b="b" l="l" r="r" t="t"/>
                  <a:pathLst>
                    <a:path extrusionOk="0" h="6441" w="9711">
                      <a:moveTo>
                        <a:pt x="2417" y="1"/>
                      </a:moveTo>
                      <a:cubicBezTo>
                        <a:pt x="1956" y="1"/>
                        <a:pt x="1562" y="157"/>
                        <a:pt x="1302" y="258"/>
                      </a:cubicBezTo>
                      <a:cubicBezTo>
                        <a:pt x="656" y="502"/>
                        <a:pt x="1" y="712"/>
                        <a:pt x="1" y="712"/>
                      </a:cubicBezTo>
                      <a:cubicBezTo>
                        <a:pt x="1" y="712"/>
                        <a:pt x="420" y="983"/>
                        <a:pt x="673" y="1515"/>
                      </a:cubicBezTo>
                      <a:cubicBezTo>
                        <a:pt x="865" y="1926"/>
                        <a:pt x="1066" y="2423"/>
                        <a:pt x="1730" y="2659"/>
                      </a:cubicBezTo>
                      <a:cubicBezTo>
                        <a:pt x="2149" y="2808"/>
                        <a:pt x="2480" y="3139"/>
                        <a:pt x="2664" y="3550"/>
                      </a:cubicBezTo>
                      <a:cubicBezTo>
                        <a:pt x="3013" y="4292"/>
                        <a:pt x="3485" y="4737"/>
                        <a:pt x="4323" y="4860"/>
                      </a:cubicBezTo>
                      <a:cubicBezTo>
                        <a:pt x="4777" y="4921"/>
                        <a:pt x="5179" y="5165"/>
                        <a:pt x="5467" y="5523"/>
                      </a:cubicBezTo>
                      <a:cubicBezTo>
                        <a:pt x="6009" y="6198"/>
                        <a:pt x="6707" y="6440"/>
                        <a:pt x="7362" y="6440"/>
                      </a:cubicBezTo>
                      <a:cubicBezTo>
                        <a:pt x="7528" y="6440"/>
                        <a:pt x="7692" y="6425"/>
                        <a:pt x="7850" y="6396"/>
                      </a:cubicBezTo>
                      <a:cubicBezTo>
                        <a:pt x="8526" y="6277"/>
                        <a:pt x="8960" y="6159"/>
                        <a:pt x="9315" y="6159"/>
                      </a:cubicBezTo>
                      <a:cubicBezTo>
                        <a:pt x="9456" y="6159"/>
                        <a:pt x="9584" y="6177"/>
                        <a:pt x="9710" y="6222"/>
                      </a:cubicBezTo>
                      <a:cubicBezTo>
                        <a:pt x="9343" y="5087"/>
                        <a:pt x="9527" y="4039"/>
                        <a:pt x="8671" y="3305"/>
                      </a:cubicBezTo>
                      <a:cubicBezTo>
                        <a:pt x="8392" y="3061"/>
                        <a:pt x="8182" y="2755"/>
                        <a:pt x="8051" y="2406"/>
                      </a:cubicBezTo>
                      <a:cubicBezTo>
                        <a:pt x="7842" y="1803"/>
                        <a:pt x="7370" y="1480"/>
                        <a:pt x="6925" y="1384"/>
                      </a:cubicBezTo>
                      <a:cubicBezTo>
                        <a:pt x="6680" y="1332"/>
                        <a:pt x="6453" y="1218"/>
                        <a:pt x="6279" y="1035"/>
                      </a:cubicBezTo>
                      <a:cubicBezTo>
                        <a:pt x="5847" y="569"/>
                        <a:pt x="5344" y="402"/>
                        <a:pt x="4813" y="402"/>
                      </a:cubicBezTo>
                      <a:cubicBezTo>
                        <a:pt x="4677" y="402"/>
                        <a:pt x="4540" y="413"/>
                        <a:pt x="4401" y="433"/>
                      </a:cubicBezTo>
                      <a:cubicBezTo>
                        <a:pt x="4321" y="445"/>
                        <a:pt x="4239" y="451"/>
                        <a:pt x="4158" y="451"/>
                      </a:cubicBezTo>
                      <a:cubicBezTo>
                        <a:pt x="3886" y="451"/>
                        <a:pt x="3613" y="384"/>
                        <a:pt x="3371" y="249"/>
                      </a:cubicBezTo>
                      <a:cubicBezTo>
                        <a:pt x="3037" y="65"/>
                        <a:pt x="2713" y="1"/>
                        <a:pt x="24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30"/>
                <p:cNvSpPr/>
                <p:nvPr/>
              </p:nvSpPr>
              <p:spPr>
                <a:xfrm>
                  <a:off x="319415" y="2942546"/>
                  <a:ext cx="752722" cy="524494"/>
                </a:xfrm>
                <a:custGeom>
                  <a:rect b="b" l="l" r="r" t="t"/>
                  <a:pathLst>
                    <a:path extrusionOk="0" h="6961" w="9990">
                      <a:moveTo>
                        <a:pt x="125" y="0"/>
                      </a:moveTo>
                      <a:cubicBezTo>
                        <a:pt x="71" y="0"/>
                        <a:pt x="26" y="41"/>
                        <a:pt x="18" y="89"/>
                      </a:cubicBezTo>
                      <a:cubicBezTo>
                        <a:pt x="1" y="150"/>
                        <a:pt x="44" y="211"/>
                        <a:pt x="106" y="220"/>
                      </a:cubicBezTo>
                      <a:cubicBezTo>
                        <a:pt x="2699" y="709"/>
                        <a:pt x="7623" y="2944"/>
                        <a:pt x="9771" y="6899"/>
                      </a:cubicBezTo>
                      <a:cubicBezTo>
                        <a:pt x="9789" y="6934"/>
                        <a:pt x="9824" y="6952"/>
                        <a:pt x="9867" y="6952"/>
                      </a:cubicBezTo>
                      <a:lnTo>
                        <a:pt x="9867" y="6960"/>
                      </a:lnTo>
                      <a:cubicBezTo>
                        <a:pt x="9885" y="6960"/>
                        <a:pt x="9902" y="6952"/>
                        <a:pt x="9920" y="6943"/>
                      </a:cubicBezTo>
                      <a:cubicBezTo>
                        <a:pt x="9972" y="6917"/>
                        <a:pt x="9990" y="6847"/>
                        <a:pt x="9963" y="6795"/>
                      </a:cubicBezTo>
                      <a:cubicBezTo>
                        <a:pt x="7781" y="2778"/>
                        <a:pt x="2777" y="499"/>
                        <a:pt x="140" y="1"/>
                      </a:cubicBezTo>
                      <a:cubicBezTo>
                        <a:pt x="135" y="1"/>
                        <a:pt x="130" y="0"/>
                        <a:pt x="1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30"/>
                <p:cNvSpPr/>
                <p:nvPr/>
              </p:nvSpPr>
              <p:spPr>
                <a:xfrm>
                  <a:off x="833893" y="3664987"/>
                  <a:ext cx="8665" cy="107295"/>
                </a:xfrm>
                <a:custGeom>
                  <a:rect b="b" l="l" r="r" t="t"/>
                  <a:pathLst>
                    <a:path extrusionOk="0" h="1424" w="115">
                      <a:moveTo>
                        <a:pt x="53" y="1"/>
                      </a:moveTo>
                      <a:cubicBezTo>
                        <a:pt x="27" y="1"/>
                        <a:pt x="1" y="27"/>
                        <a:pt x="1" y="53"/>
                      </a:cubicBezTo>
                      <a:lnTo>
                        <a:pt x="1" y="1372"/>
                      </a:lnTo>
                      <a:cubicBezTo>
                        <a:pt x="1" y="1406"/>
                        <a:pt x="27" y="1424"/>
                        <a:pt x="53" y="1424"/>
                      </a:cubicBezTo>
                      <a:cubicBezTo>
                        <a:pt x="88" y="1424"/>
                        <a:pt x="114" y="1406"/>
                        <a:pt x="114" y="1372"/>
                      </a:cubicBezTo>
                      <a:lnTo>
                        <a:pt x="114" y="53"/>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30"/>
                <p:cNvSpPr/>
                <p:nvPr/>
              </p:nvSpPr>
              <p:spPr>
                <a:xfrm>
                  <a:off x="754325" y="3701154"/>
                  <a:ext cx="8590" cy="107973"/>
                </a:xfrm>
                <a:custGeom>
                  <a:rect b="b" l="l" r="r" t="t"/>
                  <a:pathLst>
                    <a:path extrusionOk="0" h="1433" w="114">
                      <a:moveTo>
                        <a:pt x="53" y="1"/>
                      </a:moveTo>
                      <a:cubicBezTo>
                        <a:pt x="27" y="1"/>
                        <a:pt x="0" y="27"/>
                        <a:pt x="0" y="62"/>
                      </a:cubicBezTo>
                      <a:lnTo>
                        <a:pt x="0" y="1381"/>
                      </a:lnTo>
                      <a:cubicBezTo>
                        <a:pt x="0" y="1407"/>
                        <a:pt x="27" y="1433"/>
                        <a:pt x="53" y="1433"/>
                      </a:cubicBezTo>
                      <a:cubicBezTo>
                        <a:pt x="88" y="1433"/>
                        <a:pt x="114" y="1407"/>
                        <a:pt x="114" y="1381"/>
                      </a:cubicBezTo>
                      <a:lnTo>
                        <a:pt x="114" y="62"/>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30"/>
                <p:cNvSpPr/>
                <p:nvPr/>
              </p:nvSpPr>
              <p:spPr>
                <a:xfrm>
                  <a:off x="674682" y="3747870"/>
                  <a:ext cx="8665" cy="98102"/>
                </a:xfrm>
                <a:custGeom>
                  <a:rect b="b" l="l" r="r" t="t"/>
                  <a:pathLst>
                    <a:path extrusionOk="0" h="1302" w="115">
                      <a:moveTo>
                        <a:pt x="62" y="1"/>
                      </a:moveTo>
                      <a:cubicBezTo>
                        <a:pt x="27" y="1"/>
                        <a:pt x="1" y="27"/>
                        <a:pt x="1" y="62"/>
                      </a:cubicBezTo>
                      <a:lnTo>
                        <a:pt x="1" y="1249"/>
                      </a:lnTo>
                      <a:cubicBezTo>
                        <a:pt x="1" y="1276"/>
                        <a:pt x="27" y="1302"/>
                        <a:pt x="62" y="1302"/>
                      </a:cubicBezTo>
                      <a:cubicBezTo>
                        <a:pt x="88" y="1302"/>
                        <a:pt x="114" y="1276"/>
                        <a:pt x="114" y="1249"/>
                      </a:cubicBezTo>
                      <a:lnTo>
                        <a:pt x="114" y="62"/>
                      </a:lnTo>
                      <a:cubicBezTo>
                        <a:pt x="114" y="27"/>
                        <a:pt x="88" y="1"/>
                        <a:pt x="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30"/>
                <p:cNvSpPr/>
                <p:nvPr/>
              </p:nvSpPr>
              <p:spPr>
                <a:xfrm>
                  <a:off x="595114" y="3804457"/>
                  <a:ext cx="8590" cy="78361"/>
                </a:xfrm>
                <a:custGeom>
                  <a:rect b="b" l="l" r="r" t="t"/>
                  <a:pathLst>
                    <a:path extrusionOk="0" h="1040" w="114">
                      <a:moveTo>
                        <a:pt x="61" y="1"/>
                      </a:moveTo>
                      <a:cubicBezTo>
                        <a:pt x="26" y="1"/>
                        <a:pt x="0" y="27"/>
                        <a:pt x="0" y="62"/>
                      </a:cubicBezTo>
                      <a:lnTo>
                        <a:pt x="0" y="979"/>
                      </a:lnTo>
                      <a:cubicBezTo>
                        <a:pt x="0" y="1014"/>
                        <a:pt x="26" y="1040"/>
                        <a:pt x="61" y="1040"/>
                      </a:cubicBezTo>
                      <a:cubicBezTo>
                        <a:pt x="88" y="1040"/>
                        <a:pt x="114" y="1014"/>
                        <a:pt x="114" y="979"/>
                      </a:cubicBezTo>
                      <a:lnTo>
                        <a:pt x="114" y="62"/>
                      </a:lnTo>
                      <a:cubicBezTo>
                        <a:pt x="114" y="27"/>
                        <a:pt x="88"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30"/>
                <p:cNvSpPr/>
                <p:nvPr/>
              </p:nvSpPr>
              <p:spPr>
                <a:xfrm>
                  <a:off x="516149" y="3883422"/>
                  <a:ext cx="7987" cy="52743"/>
                </a:xfrm>
                <a:custGeom>
                  <a:rect b="b" l="l" r="r" t="t"/>
                  <a:pathLst>
                    <a:path extrusionOk="0" h="700" w="106">
                      <a:moveTo>
                        <a:pt x="53" y="1"/>
                      </a:moveTo>
                      <a:cubicBezTo>
                        <a:pt x="18" y="1"/>
                        <a:pt x="0" y="27"/>
                        <a:pt x="0" y="53"/>
                      </a:cubicBezTo>
                      <a:lnTo>
                        <a:pt x="0" y="647"/>
                      </a:lnTo>
                      <a:cubicBezTo>
                        <a:pt x="0" y="682"/>
                        <a:pt x="18" y="699"/>
                        <a:pt x="53" y="699"/>
                      </a:cubicBezTo>
                      <a:cubicBezTo>
                        <a:pt x="79" y="699"/>
                        <a:pt x="105" y="682"/>
                        <a:pt x="105" y="647"/>
                      </a:cubicBezTo>
                      <a:lnTo>
                        <a:pt x="105" y="53"/>
                      </a:lnTo>
                      <a:cubicBezTo>
                        <a:pt x="105" y="27"/>
                        <a:pt x="79"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30"/>
                <p:cNvSpPr/>
                <p:nvPr/>
              </p:nvSpPr>
              <p:spPr>
                <a:xfrm>
                  <a:off x="614856" y="3641930"/>
                  <a:ext cx="48750" cy="34358"/>
                </a:xfrm>
                <a:custGeom>
                  <a:rect b="b" l="l" r="r" t="t"/>
                  <a:pathLst>
                    <a:path extrusionOk="0" h="456" w="647">
                      <a:moveTo>
                        <a:pt x="66" y="1"/>
                      </a:moveTo>
                      <a:cubicBezTo>
                        <a:pt x="48" y="1"/>
                        <a:pt x="29" y="10"/>
                        <a:pt x="18" y="27"/>
                      </a:cubicBezTo>
                      <a:cubicBezTo>
                        <a:pt x="0" y="53"/>
                        <a:pt x="9" y="80"/>
                        <a:pt x="35" y="97"/>
                      </a:cubicBezTo>
                      <a:lnTo>
                        <a:pt x="559" y="446"/>
                      </a:lnTo>
                      <a:cubicBezTo>
                        <a:pt x="568" y="455"/>
                        <a:pt x="577" y="455"/>
                        <a:pt x="585" y="455"/>
                      </a:cubicBezTo>
                      <a:cubicBezTo>
                        <a:pt x="603" y="455"/>
                        <a:pt x="620" y="446"/>
                        <a:pt x="638" y="429"/>
                      </a:cubicBezTo>
                      <a:cubicBezTo>
                        <a:pt x="646" y="411"/>
                        <a:pt x="646" y="377"/>
                        <a:pt x="620" y="359"/>
                      </a:cubicBezTo>
                      <a:lnTo>
                        <a:pt x="96" y="10"/>
                      </a:lnTo>
                      <a:cubicBezTo>
                        <a:pt x="87" y="4"/>
                        <a:pt x="77"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30"/>
                <p:cNvSpPr/>
                <p:nvPr/>
              </p:nvSpPr>
              <p:spPr>
                <a:xfrm>
                  <a:off x="543802" y="3698969"/>
                  <a:ext cx="40160" cy="28632"/>
                </a:xfrm>
                <a:custGeom>
                  <a:rect b="b" l="l" r="r" t="t"/>
                  <a:pathLst>
                    <a:path extrusionOk="0" h="380" w="533">
                      <a:moveTo>
                        <a:pt x="58" y="0"/>
                      </a:moveTo>
                      <a:cubicBezTo>
                        <a:pt x="42" y="0"/>
                        <a:pt x="27" y="7"/>
                        <a:pt x="18" y="21"/>
                      </a:cubicBezTo>
                      <a:cubicBezTo>
                        <a:pt x="0" y="47"/>
                        <a:pt x="9" y="82"/>
                        <a:pt x="35" y="100"/>
                      </a:cubicBezTo>
                      <a:lnTo>
                        <a:pt x="446" y="370"/>
                      </a:lnTo>
                      <a:cubicBezTo>
                        <a:pt x="454" y="379"/>
                        <a:pt x="463" y="379"/>
                        <a:pt x="472" y="379"/>
                      </a:cubicBezTo>
                      <a:cubicBezTo>
                        <a:pt x="489" y="379"/>
                        <a:pt x="507" y="370"/>
                        <a:pt x="515" y="353"/>
                      </a:cubicBezTo>
                      <a:cubicBezTo>
                        <a:pt x="533" y="327"/>
                        <a:pt x="533" y="301"/>
                        <a:pt x="507" y="283"/>
                      </a:cubicBezTo>
                      <a:lnTo>
                        <a:pt x="96" y="12"/>
                      </a:lnTo>
                      <a:cubicBezTo>
                        <a:pt x="84" y="5"/>
                        <a:pt x="71" y="0"/>
                        <a:pt x="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30"/>
                <p:cNvSpPr/>
                <p:nvPr/>
              </p:nvSpPr>
              <p:spPr>
                <a:xfrm>
                  <a:off x="468152" y="3762337"/>
                  <a:ext cx="38201" cy="27728"/>
                </a:xfrm>
                <a:custGeom>
                  <a:rect b="b" l="l" r="r" t="t"/>
                  <a:pathLst>
                    <a:path extrusionOk="0" h="368" w="507">
                      <a:moveTo>
                        <a:pt x="58" y="1"/>
                      </a:moveTo>
                      <a:cubicBezTo>
                        <a:pt x="40" y="1"/>
                        <a:pt x="23" y="10"/>
                        <a:pt x="18" y="27"/>
                      </a:cubicBezTo>
                      <a:cubicBezTo>
                        <a:pt x="0" y="53"/>
                        <a:pt x="0" y="88"/>
                        <a:pt x="26" y="106"/>
                      </a:cubicBezTo>
                      <a:lnTo>
                        <a:pt x="419" y="359"/>
                      </a:lnTo>
                      <a:cubicBezTo>
                        <a:pt x="428" y="368"/>
                        <a:pt x="437" y="368"/>
                        <a:pt x="445" y="368"/>
                      </a:cubicBezTo>
                      <a:cubicBezTo>
                        <a:pt x="463" y="368"/>
                        <a:pt x="480" y="359"/>
                        <a:pt x="489" y="341"/>
                      </a:cubicBezTo>
                      <a:cubicBezTo>
                        <a:pt x="507" y="315"/>
                        <a:pt x="498" y="280"/>
                        <a:pt x="472" y="272"/>
                      </a:cubicBezTo>
                      <a:lnTo>
                        <a:pt x="87" y="10"/>
                      </a:lnTo>
                      <a:cubicBezTo>
                        <a:pt x="78" y="4"/>
                        <a:pt x="68"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30"/>
                <p:cNvSpPr/>
                <p:nvPr/>
              </p:nvSpPr>
              <p:spPr>
                <a:xfrm>
                  <a:off x="576051" y="3161508"/>
                  <a:ext cx="154613" cy="47620"/>
                </a:xfrm>
                <a:custGeom>
                  <a:rect b="b" l="l" r="r" t="t"/>
                  <a:pathLst>
                    <a:path extrusionOk="0" h="632" w="2052">
                      <a:moveTo>
                        <a:pt x="1996" y="1"/>
                      </a:moveTo>
                      <a:cubicBezTo>
                        <a:pt x="1991" y="1"/>
                        <a:pt x="1987" y="2"/>
                        <a:pt x="1982" y="3"/>
                      </a:cubicBezTo>
                      <a:lnTo>
                        <a:pt x="44" y="518"/>
                      </a:lnTo>
                      <a:cubicBezTo>
                        <a:pt x="18" y="527"/>
                        <a:pt x="0" y="562"/>
                        <a:pt x="9" y="588"/>
                      </a:cubicBezTo>
                      <a:cubicBezTo>
                        <a:pt x="18" y="614"/>
                        <a:pt x="35" y="632"/>
                        <a:pt x="61" y="632"/>
                      </a:cubicBezTo>
                      <a:cubicBezTo>
                        <a:pt x="61" y="632"/>
                        <a:pt x="70" y="623"/>
                        <a:pt x="70" y="623"/>
                      </a:cubicBezTo>
                      <a:lnTo>
                        <a:pt x="2008" y="108"/>
                      </a:lnTo>
                      <a:cubicBezTo>
                        <a:pt x="2035" y="99"/>
                        <a:pt x="2052" y="73"/>
                        <a:pt x="2052" y="47"/>
                      </a:cubicBezTo>
                      <a:cubicBezTo>
                        <a:pt x="2045" y="18"/>
                        <a:pt x="2020" y="1"/>
                        <a:pt x="1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30"/>
                <p:cNvSpPr/>
                <p:nvPr/>
              </p:nvSpPr>
              <p:spPr>
                <a:xfrm>
                  <a:off x="508916" y="3107107"/>
                  <a:ext cx="135626" cy="42195"/>
                </a:xfrm>
                <a:custGeom>
                  <a:rect b="b" l="l" r="r" t="t"/>
                  <a:pathLst>
                    <a:path extrusionOk="0" h="560" w="1800">
                      <a:moveTo>
                        <a:pt x="1729" y="0"/>
                      </a:moveTo>
                      <a:lnTo>
                        <a:pt x="44" y="454"/>
                      </a:lnTo>
                      <a:cubicBezTo>
                        <a:pt x="18" y="463"/>
                        <a:pt x="0" y="489"/>
                        <a:pt x="9" y="524"/>
                      </a:cubicBezTo>
                      <a:cubicBezTo>
                        <a:pt x="18" y="542"/>
                        <a:pt x="35" y="559"/>
                        <a:pt x="62" y="559"/>
                      </a:cubicBezTo>
                      <a:lnTo>
                        <a:pt x="79" y="559"/>
                      </a:lnTo>
                      <a:lnTo>
                        <a:pt x="1755" y="105"/>
                      </a:lnTo>
                      <a:cubicBezTo>
                        <a:pt x="1782" y="105"/>
                        <a:pt x="1799" y="70"/>
                        <a:pt x="1790" y="44"/>
                      </a:cubicBezTo>
                      <a:cubicBezTo>
                        <a:pt x="1790" y="18"/>
                        <a:pt x="1755" y="0"/>
                        <a:pt x="1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30"/>
                <p:cNvSpPr/>
                <p:nvPr/>
              </p:nvSpPr>
              <p:spPr>
                <a:xfrm>
                  <a:off x="441780" y="3053007"/>
                  <a:ext cx="115884" cy="37071"/>
                </a:xfrm>
                <a:custGeom>
                  <a:rect b="b" l="l" r="r" t="t"/>
                  <a:pathLst>
                    <a:path extrusionOk="0" h="492" w="1538">
                      <a:moveTo>
                        <a:pt x="1476" y="0"/>
                      </a:moveTo>
                      <a:cubicBezTo>
                        <a:pt x="1471" y="0"/>
                        <a:pt x="1465" y="1"/>
                        <a:pt x="1459" y="2"/>
                      </a:cubicBezTo>
                      <a:lnTo>
                        <a:pt x="44" y="378"/>
                      </a:lnTo>
                      <a:cubicBezTo>
                        <a:pt x="18" y="386"/>
                        <a:pt x="1" y="421"/>
                        <a:pt x="10" y="448"/>
                      </a:cubicBezTo>
                      <a:cubicBezTo>
                        <a:pt x="18" y="474"/>
                        <a:pt x="36" y="491"/>
                        <a:pt x="62" y="491"/>
                      </a:cubicBezTo>
                      <a:cubicBezTo>
                        <a:pt x="62" y="491"/>
                        <a:pt x="71" y="483"/>
                        <a:pt x="71" y="483"/>
                      </a:cubicBezTo>
                      <a:lnTo>
                        <a:pt x="1485" y="107"/>
                      </a:lnTo>
                      <a:cubicBezTo>
                        <a:pt x="1520" y="98"/>
                        <a:pt x="1538" y="72"/>
                        <a:pt x="1529" y="46"/>
                      </a:cubicBezTo>
                      <a:cubicBezTo>
                        <a:pt x="1522" y="17"/>
                        <a:pt x="1502" y="0"/>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30"/>
                <p:cNvSpPr/>
                <p:nvPr/>
              </p:nvSpPr>
              <p:spPr>
                <a:xfrm>
                  <a:off x="374720" y="3005612"/>
                  <a:ext cx="69772" cy="24563"/>
                </a:xfrm>
                <a:custGeom>
                  <a:rect b="b" l="l" r="r" t="t"/>
                  <a:pathLst>
                    <a:path extrusionOk="0" h="326" w="926">
                      <a:moveTo>
                        <a:pt x="870" y="0"/>
                      </a:moveTo>
                      <a:cubicBezTo>
                        <a:pt x="865" y="0"/>
                        <a:pt x="861" y="1"/>
                        <a:pt x="856" y="3"/>
                      </a:cubicBezTo>
                      <a:lnTo>
                        <a:pt x="44" y="221"/>
                      </a:lnTo>
                      <a:cubicBezTo>
                        <a:pt x="18" y="230"/>
                        <a:pt x="0" y="256"/>
                        <a:pt x="9" y="282"/>
                      </a:cubicBezTo>
                      <a:cubicBezTo>
                        <a:pt x="9" y="308"/>
                        <a:pt x="35" y="326"/>
                        <a:pt x="61" y="326"/>
                      </a:cubicBezTo>
                      <a:lnTo>
                        <a:pt x="70" y="326"/>
                      </a:lnTo>
                      <a:lnTo>
                        <a:pt x="882" y="107"/>
                      </a:lnTo>
                      <a:cubicBezTo>
                        <a:pt x="908" y="99"/>
                        <a:pt x="926" y="72"/>
                        <a:pt x="926" y="38"/>
                      </a:cubicBezTo>
                      <a:cubicBezTo>
                        <a:pt x="919" y="16"/>
                        <a:pt x="894" y="0"/>
                        <a:pt x="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30"/>
                <p:cNvSpPr/>
                <p:nvPr/>
              </p:nvSpPr>
              <p:spPr>
                <a:xfrm>
                  <a:off x="229976" y="3133554"/>
                  <a:ext cx="517185" cy="504376"/>
                </a:xfrm>
                <a:custGeom>
                  <a:rect b="b" l="l" r="r" t="t"/>
                  <a:pathLst>
                    <a:path extrusionOk="0" h="6694" w="6864">
                      <a:moveTo>
                        <a:pt x="3099" y="1"/>
                      </a:moveTo>
                      <a:cubicBezTo>
                        <a:pt x="2901" y="1"/>
                        <a:pt x="2703" y="60"/>
                        <a:pt x="2532" y="182"/>
                      </a:cubicBezTo>
                      <a:cubicBezTo>
                        <a:pt x="2166" y="453"/>
                        <a:pt x="2043" y="933"/>
                        <a:pt x="2209" y="1352"/>
                      </a:cubicBezTo>
                      <a:cubicBezTo>
                        <a:pt x="2014" y="1128"/>
                        <a:pt x="1735" y="1002"/>
                        <a:pt x="1453" y="1002"/>
                      </a:cubicBezTo>
                      <a:cubicBezTo>
                        <a:pt x="1307" y="1002"/>
                        <a:pt x="1159" y="1036"/>
                        <a:pt x="1022" y="1107"/>
                      </a:cubicBezTo>
                      <a:cubicBezTo>
                        <a:pt x="620" y="1317"/>
                        <a:pt x="419" y="1771"/>
                        <a:pt x="524" y="2208"/>
                      </a:cubicBezTo>
                      <a:lnTo>
                        <a:pt x="542" y="2260"/>
                      </a:lnTo>
                      <a:cubicBezTo>
                        <a:pt x="603" y="2522"/>
                        <a:pt x="533" y="2801"/>
                        <a:pt x="358" y="3002"/>
                      </a:cubicBezTo>
                      <a:lnTo>
                        <a:pt x="323" y="3046"/>
                      </a:lnTo>
                      <a:cubicBezTo>
                        <a:pt x="26" y="3386"/>
                        <a:pt x="0" y="3884"/>
                        <a:pt x="271" y="4251"/>
                      </a:cubicBezTo>
                      <a:cubicBezTo>
                        <a:pt x="456" y="4510"/>
                        <a:pt x="754" y="4647"/>
                        <a:pt x="1057" y="4647"/>
                      </a:cubicBezTo>
                      <a:cubicBezTo>
                        <a:pt x="1184" y="4647"/>
                        <a:pt x="1311" y="4623"/>
                        <a:pt x="1432" y="4574"/>
                      </a:cubicBezTo>
                      <a:lnTo>
                        <a:pt x="1432" y="4574"/>
                      </a:lnTo>
                      <a:cubicBezTo>
                        <a:pt x="1100" y="4871"/>
                        <a:pt x="987" y="5351"/>
                        <a:pt x="1196" y="5753"/>
                      </a:cubicBezTo>
                      <a:cubicBezTo>
                        <a:pt x="1369" y="6091"/>
                        <a:pt x="1708" y="6287"/>
                        <a:pt x="2061" y="6287"/>
                      </a:cubicBezTo>
                      <a:cubicBezTo>
                        <a:pt x="2136" y="6287"/>
                        <a:pt x="2212" y="6278"/>
                        <a:pt x="2288" y="6259"/>
                      </a:cubicBezTo>
                      <a:lnTo>
                        <a:pt x="2340" y="6242"/>
                      </a:lnTo>
                      <a:cubicBezTo>
                        <a:pt x="2408" y="6226"/>
                        <a:pt x="2476" y="6219"/>
                        <a:pt x="2542" y="6219"/>
                      </a:cubicBezTo>
                      <a:cubicBezTo>
                        <a:pt x="2743" y="6219"/>
                        <a:pt x="2934" y="6287"/>
                        <a:pt x="3091" y="6425"/>
                      </a:cubicBezTo>
                      <a:lnTo>
                        <a:pt x="3135" y="6460"/>
                      </a:lnTo>
                      <a:cubicBezTo>
                        <a:pt x="3313" y="6614"/>
                        <a:pt x="3538" y="6693"/>
                        <a:pt x="3767" y="6693"/>
                      </a:cubicBezTo>
                      <a:cubicBezTo>
                        <a:pt x="3965" y="6693"/>
                        <a:pt x="4166" y="6634"/>
                        <a:pt x="4340" y="6512"/>
                      </a:cubicBezTo>
                      <a:cubicBezTo>
                        <a:pt x="4698" y="6250"/>
                        <a:pt x="4820" y="5761"/>
                        <a:pt x="4654" y="5342"/>
                      </a:cubicBezTo>
                      <a:lnTo>
                        <a:pt x="4654" y="5342"/>
                      </a:lnTo>
                      <a:cubicBezTo>
                        <a:pt x="4850" y="5566"/>
                        <a:pt x="5128" y="5692"/>
                        <a:pt x="5411" y="5692"/>
                      </a:cubicBezTo>
                      <a:cubicBezTo>
                        <a:pt x="5557" y="5692"/>
                        <a:pt x="5704" y="5658"/>
                        <a:pt x="5842" y="5587"/>
                      </a:cubicBezTo>
                      <a:cubicBezTo>
                        <a:pt x="6243" y="5377"/>
                        <a:pt x="6453" y="4923"/>
                        <a:pt x="6339" y="4487"/>
                      </a:cubicBezTo>
                      <a:lnTo>
                        <a:pt x="6331" y="4434"/>
                      </a:lnTo>
                      <a:cubicBezTo>
                        <a:pt x="6261" y="4172"/>
                        <a:pt x="6331" y="3893"/>
                        <a:pt x="6505" y="3692"/>
                      </a:cubicBezTo>
                      <a:lnTo>
                        <a:pt x="6540" y="3648"/>
                      </a:lnTo>
                      <a:cubicBezTo>
                        <a:pt x="6837" y="3308"/>
                        <a:pt x="6863" y="2810"/>
                        <a:pt x="6593" y="2443"/>
                      </a:cubicBezTo>
                      <a:cubicBezTo>
                        <a:pt x="6407" y="2184"/>
                        <a:pt x="6113" y="2051"/>
                        <a:pt x="5809" y="2051"/>
                      </a:cubicBezTo>
                      <a:cubicBezTo>
                        <a:pt x="5682" y="2051"/>
                        <a:pt x="5554" y="2074"/>
                        <a:pt x="5431" y="2120"/>
                      </a:cubicBezTo>
                      <a:cubicBezTo>
                        <a:pt x="5763" y="1832"/>
                        <a:pt x="5877" y="1343"/>
                        <a:pt x="5676" y="942"/>
                      </a:cubicBezTo>
                      <a:cubicBezTo>
                        <a:pt x="5503" y="604"/>
                        <a:pt x="5165" y="408"/>
                        <a:pt x="4807" y="408"/>
                      </a:cubicBezTo>
                      <a:cubicBezTo>
                        <a:pt x="4730" y="408"/>
                        <a:pt x="4653" y="417"/>
                        <a:pt x="4576" y="435"/>
                      </a:cubicBezTo>
                      <a:lnTo>
                        <a:pt x="4523" y="453"/>
                      </a:lnTo>
                      <a:cubicBezTo>
                        <a:pt x="4458" y="468"/>
                        <a:pt x="4391" y="476"/>
                        <a:pt x="4325" y="476"/>
                      </a:cubicBezTo>
                      <a:cubicBezTo>
                        <a:pt x="4126" y="476"/>
                        <a:pt x="3932" y="407"/>
                        <a:pt x="3781" y="269"/>
                      </a:cubicBezTo>
                      <a:lnTo>
                        <a:pt x="3737" y="234"/>
                      </a:lnTo>
                      <a:cubicBezTo>
                        <a:pt x="3555" y="80"/>
                        <a:pt x="3327" y="1"/>
                        <a:pt x="3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30"/>
                <p:cNvSpPr/>
                <p:nvPr/>
              </p:nvSpPr>
              <p:spPr>
                <a:xfrm>
                  <a:off x="345787" y="3296533"/>
                  <a:ext cx="286245" cy="178423"/>
                </a:xfrm>
                <a:custGeom>
                  <a:rect b="b" l="l" r="r" t="t"/>
                  <a:pathLst>
                    <a:path extrusionOk="0" h="2368" w="3799">
                      <a:moveTo>
                        <a:pt x="3732" y="1"/>
                      </a:moveTo>
                      <a:cubicBezTo>
                        <a:pt x="3722" y="1"/>
                        <a:pt x="3711" y="4"/>
                        <a:pt x="3702" y="10"/>
                      </a:cubicBezTo>
                      <a:lnTo>
                        <a:pt x="35" y="2262"/>
                      </a:lnTo>
                      <a:cubicBezTo>
                        <a:pt x="9" y="2280"/>
                        <a:pt x="0" y="2315"/>
                        <a:pt x="17" y="2341"/>
                      </a:cubicBezTo>
                      <a:cubicBezTo>
                        <a:pt x="26" y="2359"/>
                        <a:pt x="44" y="2367"/>
                        <a:pt x="61" y="2367"/>
                      </a:cubicBezTo>
                      <a:cubicBezTo>
                        <a:pt x="70" y="2367"/>
                        <a:pt x="87" y="2359"/>
                        <a:pt x="96" y="2359"/>
                      </a:cubicBezTo>
                      <a:lnTo>
                        <a:pt x="3763" y="106"/>
                      </a:lnTo>
                      <a:cubicBezTo>
                        <a:pt x="3790" y="88"/>
                        <a:pt x="3798" y="53"/>
                        <a:pt x="3781" y="27"/>
                      </a:cubicBezTo>
                      <a:cubicBezTo>
                        <a:pt x="3770" y="10"/>
                        <a:pt x="3751" y="1"/>
                        <a:pt x="3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30"/>
                <p:cNvSpPr/>
                <p:nvPr/>
              </p:nvSpPr>
              <p:spPr>
                <a:xfrm>
                  <a:off x="399058" y="3243262"/>
                  <a:ext cx="179026" cy="284964"/>
                </a:xfrm>
                <a:custGeom>
                  <a:rect b="b" l="l" r="r" t="t"/>
                  <a:pathLst>
                    <a:path extrusionOk="0" h="3782" w="2376">
                      <a:moveTo>
                        <a:pt x="65" y="0"/>
                      </a:moveTo>
                      <a:cubicBezTo>
                        <a:pt x="55" y="0"/>
                        <a:pt x="44" y="3"/>
                        <a:pt x="35" y="9"/>
                      </a:cubicBezTo>
                      <a:cubicBezTo>
                        <a:pt x="9" y="27"/>
                        <a:pt x="0" y="62"/>
                        <a:pt x="18" y="88"/>
                      </a:cubicBezTo>
                      <a:lnTo>
                        <a:pt x="2270" y="3755"/>
                      </a:lnTo>
                      <a:cubicBezTo>
                        <a:pt x="2279" y="3773"/>
                        <a:pt x="2297" y="3782"/>
                        <a:pt x="2314" y="3782"/>
                      </a:cubicBezTo>
                      <a:cubicBezTo>
                        <a:pt x="2323" y="3782"/>
                        <a:pt x="2332" y="3773"/>
                        <a:pt x="2340" y="3773"/>
                      </a:cubicBezTo>
                      <a:cubicBezTo>
                        <a:pt x="2367" y="3755"/>
                        <a:pt x="2375" y="3720"/>
                        <a:pt x="2367" y="3694"/>
                      </a:cubicBezTo>
                      <a:lnTo>
                        <a:pt x="114" y="27"/>
                      </a:lnTo>
                      <a:cubicBezTo>
                        <a:pt x="102" y="10"/>
                        <a:pt x="84" y="0"/>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30"/>
                <p:cNvSpPr/>
                <p:nvPr/>
              </p:nvSpPr>
              <p:spPr>
                <a:xfrm>
                  <a:off x="288522" y="3334584"/>
                  <a:ext cx="204644" cy="55456"/>
                </a:xfrm>
                <a:custGeom>
                  <a:rect b="b" l="l" r="r" t="t"/>
                  <a:pathLst>
                    <a:path extrusionOk="0" h="736" w="2716">
                      <a:moveTo>
                        <a:pt x="65" y="1"/>
                      </a:moveTo>
                      <a:cubicBezTo>
                        <a:pt x="37" y="1"/>
                        <a:pt x="17" y="23"/>
                        <a:pt x="9" y="46"/>
                      </a:cubicBezTo>
                      <a:cubicBezTo>
                        <a:pt x="0" y="72"/>
                        <a:pt x="18" y="107"/>
                        <a:pt x="53" y="116"/>
                      </a:cubicBezTo>
                      <a:lnTo>
                        <a:pt x="2646" y="736"/>
                      </a:lnTo>
                      <a:lnTo>
                        <a:pt x="2655" y="736"/>
                      </a:lnTo>
                      <a:cubicBezTo>
                        <a:pt x="2681" y="736"/>
                        <a:pt x="2707" y="718"/>
                        <a:pt x="2707" y="692"/>
                      </a:cubicBezTo>
                      <a:cubicBezTo>
                        <a:pt x="2716" y="666"/>
                        <a:pt x="2698" y="631"/>
                        <a:pt x="2672" y="622"/>
                      </a:cubicBezTo>
                      <a:lnTo>
                        <a:pt x="79" y="2"/>
                      </a:lnTo>
                      <a:cubicBezTo>
                        <a:pt x="74" y="1"/>
                        <a:pt x="70" y="1"/>
                        <a:pt x="65"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30"/>
                <p:cNvSpPr/>
                <p:nvPr/>
              </p:nvSpPr>
              <p:spPr>
                <a:xfrm>
                  <a:off x="284528" y="3381451"/>
                  <a:ext cx="208637" cy="29009"/>
                </a:xfrm>
                <a:custGeom>
                  <a:rect b="b" l="l" r="r" t="t"/>
                  <a:pathLst>
                    <a:path extrusionOk="0" h="385" w="2769">
                      <a:moveTo>
                        <a:pt x="2708" y="0"/>
                      </a:moveTo>
                      <a:lnTo>
                        <a:pt x="53" y="271"/>
                      </a:lnTo>
                      <a:cubicBezTo>
                        <a:pt x="18" y="280"/>
                        <a:pt x="1" y="306"/>
                        <a:pt x="1" y="332"/>
                      </a:cubicBezTo>
                      <a:cubicBezTo>
                        <a:pt x="1" y="367"/>
                        <a:pt x="27" y="385"/>
                        <a:pt x="53" y="385"/>
                      </a:cubicBezTo>
                      <a:lnTo>
                        <a:pt x="62" y="385"/>
                      </a:lnTo>
                      <a:lnTo>
                        <a:pt x="2716" y="114"/>
                      </a:lnTo>
                      <a:cubicBezTo>
                        <a:pt x="2743" y="105"/>
                        <a:pt x="2769" y="79"/>
                        <a:pt x="2769" y="53"/>
                      </a:cubicBezTo>
                      <a:cubicBezTo>
                        <a:pt x="2760" y="18"/>
                        <a:pt x="2734" y="0"/>
                        <a:pt x="27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30"/>
                <p:cNvSpPr/>
                <p:nvPr/>
              </p:nvSpPr>
              <p:spPr>
                <a:xfrm>
                  <a:off x="314818" y="3272798"/>
                  <a:ext cx="179026" cy="117241"/>
                </a:xfrm>
                <a:custGeom>
                  <a:rect b="b" l="l" r="r" t="t"/>
                  <a:pathLst>
                    <a:path extrusionOk="0" h="1556" w="2376">
                      <a:moveTo>
                        <a:pt x="64" y="1"/>
                      </a:moveTo>
                      <a:cubicBezTo>
                        <a:pt x="46" y="1"/>
                        <a:pt x="29" y="8"/>
                        <a:pt x="18" y="19"/>
                      </a:cubicBezTo>
                      <a:cubicBezTo>
                        <a:pt x="1" y="45"/>
                        <a:pt x="9" y="80"/>
                        <a:pt x="36" y="98"/>
                      </a:cubicBezTo>
                      <a:lnTo>
                        <a:pt x="2280" y="1547"/>
                      </a:lnTo>
                      <a:cubicBezTo>
                        <a:pt x="2288" y="1556"/>
                        <a:pt x="2297" y="1556"/>
                        <a:pt x="2306" y="1556"/>
                      </a:cubicBezTo>
                      <a:cubicBezTo>
                        <a:pt x="2323" y="1556"/>
                        <a:pt x="2341" y="1547"/>
                        <a:pt x="2358" y="1530"/>
                      </a:cubicBezTo>
                      <a:cubicBezTo>
                        <a:pt x="2376" y="1503"/>
                        <a:pt x="2367" y="1469"/>
                        <a:pt x="2341" y="1451"/>
                      </a:cubicBezTo>
                      <a:lnTo>
                        <a:pt x="97" y="10"/>
                      </a:lnTo>
                      <a:cubicBezTo>
                        <a:pt x="87" y="4"/>
                        <a:pt x="75" y="1"/>
                        <a:pt x="6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30"/>
                <p:cNvSpPr/>
                <p:nvPr/>
              </p:nvSpPr>
              <p:spPr>
                <a:xfrm>
                  <a:off x="483900" y="3381451"/>
                  <a:ext cx="204719" cy="55305"/>
                </a:xfrm>
                <a:custGeom>
                  <a:rect b="b" l="l" r="r" t="t"/>
                  <a:pathLst>
                    <a:path extrusionOk="0" h="734" w="2717">
                      <a:moveTo>
                        <a:pt x="79" y="0"/>
                      </a:moveTo>
                      <a:cubicBezTo>
                        <a:pt x="44" y="0"/>
                        <a:pt x="18" y="18"/>
                        <a:pt x="9" y="44"/>
                      </a:cubicBezTo>
                      <a:cubicBezTo>
                        <a:pt x="1" y="70"/>
                        <a:pt x="27" y="105"/>
                        <a:pt x="53" y="114"/>
                      </a:cubicBezTo>
                      <a:lnTo>
                        <a:pt x="2646" y="734"/>
                      </a:lnTo>
                      <a:lnTo>
                        <a:pt x="2655" y="734"/>
                      </a:lnTo>
                      <a:cubicBezTo>
                        <a:pt x="2681" y="734"/>
                        <a:pt x="2707" y="716"/>
                        <a:pt x="2716" y="690"/>
                      </a:cubicBezTo>
                      <a:cubicBezTo>
                        <a:pt x="2716" y="664"/>
                        <a:pt x="2699" y="629"/>
                        <a:pt x="2673" y="629"/>
                      </a:cubicBezTo>
                      <a:lnTo>
                        <a:pt x="79" y="0"/>
                      </a:ln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30"/>
                <p:cNvSpPr/>
                <p:nvPr/>
              </p:nvSpPr>
              <p:spPr>
                <a:xfrm>
                  <a:off x="484578" y="3360881"/>
                  <a:ext cx="208637" cy="29159"/>
                </a:xfrm>
                <a:custGeom>
                  <a:rect b="b" l="l" r="r" t="t"/>
                  <a:pathLst>
                    <a:path extrusionOk="0" h="387" w="2769">
                      <a:moveTo>
                        <a:pt x="2717" y="1"/>
                      </a:moveTo>
                      <a:cubicBezTo>
                        <a:pt x="2714" y="1"/>
                        <a:pt x="2711" y="2"/>
                        <a:pt x="2707" y="3"/>
                      </a:cubicBezTo>
                      <a:lnTo>
                        <a:pt x="53" y="273"/>
                      </a:lnTo>
                      <a:cubicBezTo>
                        <a:pt x="18" y="273"/>
                        <a:pt x="0" y="308"/>
                        <a:pt x="0" y="334"/>
                      </a:cubicBezTo>
                      <a:cubicBezTo>
                        <a:pt x="0" y="361"/>
                        <a:pt x="27" y="387"/>
                        <a:pt x="53" y="387"/>
                      </a:cubicBezTo>
                      <a:lnTo>
                        <a:pt x="61" y="387"/>
                      </a:lnTo>
                      <a:lnTo>
                        <a:pt x="2716" y="107"/>
                      </a:lnTo>
                      <a:cubicBezTo>
                        <a:pt x="2751" y="107"/>
                        <a:pt x="2768" y="81"/>
                        <a:pt x="2768" y="55"/>
                      </a:cubicBezTo>
                      <a:cubicBezTo>
                        <a:pt x="2761" y="25"/>
                        <a:pt x="2740" y="1"/>
                        <a:pt x="2717"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30"/>
                <p:cNvSpPr/>
                <p:nvPr/>
              </p:nvSpPr>
              <p:spPr>
                <a:xfrm>
                  <a:off x="483900" y="3381451"/>
                  <a:ext cx="179026" cy="117165"/>
                </a:xfrm>
                <a:custGeom>
                  <a:rect b="b" l="l" r="r" t="t"/>
                  <a:pathLst>
                    <a:path extrusionOk="0" h="1555" w="2376">
                      <a:moveTo>
                        <a:pt x="67" y="0"/>
                      </a:moveTo>
                      <a:cubicBezTo>
                        <a:pt x="48" y="0"/>
                        <a:pt x="29" y="10"/>
                        <a:pt x="18" y="27"/>
                      </a:cubicBezTo>
                      <a:cubicBezTo>
                        <a:pt x="1" y="53"/>
                        <a:pt x="9" y="88"/>
                        <a:pt x="36" y="105"/>
                      </a:cubicBezTo>
                      <a:lnTo>
                        <a:pt x="2280" y="1546"/>
                      </a:lnTo>
                      <a:cubicBezTo>
                        <a:pt x="2288" y="1555"/>
                        <a:pt x="2297" y="1555"/>
                        <a:pt x="2306" y="1555"/>
                      </a:cubicBezTo>
                      <a:cubicBezTo>
                        <a:pt x="2323" y="1555"/>
                        <a:pt x="2341" y="1546"/>
                        <a:pt x="2358" y="1537"/>
                      </a:cubicBezTo>
                      <a:cubicBezTo>
                        <a:pt x="2376" y="1511"/>
                        <a:pt x="2367" y="1476"/>
                        <a:pt x="2341" y="1459"/>
                      </a:cubicBezTo>
                      <a:lnTo>
                        <a:pt x="97" y="9"/>
                      </a:lnTo>
                      <a:cubicBezTo>
                        <a:pt x="87" y="3"/>
                        <a:pt x="77"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30"/>
                <p:cNvSpPr/>
                <p:nvPr/>
              </p:nvSpPr>
              <p:spPr>
                <a:xfrm>
                  <a:off x="437184" y="3381451"/>
                  <a:ext cx="55983" cy="204041"/>
                </a:xfrm>
                <a:custGeom>
                  <a:rect b="b" l="l" r="r" t="t"/>
                  <a:pathLst>
                    <a:path extrusionOk="0" h="2708" w="743">
                      <a:moveTo>
                        <a:pt x="699" y="0"/>
                      </a:moveTo>
                      <a:cubicBezTo>
                        <a:pt x="664" y="0"/>
                        <a:pt x="638" y="18"/>
                        <a:pt x="629" y="44"/>
                      </a:cubicBezTo>
                      <a:lnTo>
                        <a:pt x="9" y="2637"/>
                      </a:lnTo>
                      <a:cubicBezTo>
                        <a:pt x="1" y="2672"/>
                        <a:pt x="18" y="2698"/>
                        <a:pt x="53" y="2707"/>
                      </a:cubicBezTo>
                      <a:lnTo>
                        <a:pt x="62" y="2707"/>
                      </a:lnTo>
                      <a:cubicBezTo>
                        <a:pt x="88" y="2707"/>
                        <a:pt x="114" y="2690"/>
                        <a:pt x="114" y="2664"/>
                      </a:cubicBezTo>
                      <a:lnTo>
                        <a:pt x="734"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30"/>
                <p:cNvSpPr/>
                <p:nvPr/>
              </p:nvSpPr>
              <p:spPr>
                <a:xfrm>
                  <a:off x="484578" y="3381451"/>
                  <a:ext cx="29009" cy="208637"/>
                </a:xfrm>
                <a:custGeom>
                  <a:rect b="b" l="l" r="r" t="t"/>
                  <a:pathLst>
                    <a:path extrusionOk="0" h="2769" w="385">
                      <a:moveTo>
                        <a:pt x="53" y="0"/>
                      </a:moveTo>
                      <a:cubicBezTo>
                        <a:pt x="18" y="0"/>
                        <a:pt x="0" y="35"/>
                        <a:pt x="0" y="61"/>
                      </a:cubicBezTo>
                      <a:lnTo>
                        <a:pt x="271" y="2716"/>
                      </a:lnTo>
                      <a:cubicBezTo>
                        <a:pt x="280" y="2751"/>
                        <a:pt x="297" y="2768"/>
                        <a:pt x="332" y="2768"/>
                      </a:cubicBezTo>
                      <a:cubicBezTo>
                        <a:pt x="367" y="2768"/>
                        <a:pt x="385" y="2733"/>
                        <a:pt x="385" y="2707"/>
                      </a:cubicBezTo>
                      <a:lnTo>
                        <a:pt x="114" y="53"/>
                      </a:lnTo>
                      <a:cubicBezTo>
                        <a:pt x="105" y="18"/>
                        <a:pt x="79" y="0"/>
                        <a:pt x="53"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30"/>
                <p:cNvSpPr/>
                <p:nvPr/>
              </p:nvSpPr>
              <p:spPr>
                <a:xfrm>
                  <a:off x="375323" y="3381451"/>
                  <a:ext cx="118522" cy="177669"/>
                </a:xfrm>
                <a:custGeom>
                  <a:rect b="b" l="l" r="r" t="t"/>
                  <a:pathLst>
                    <a:path extrusionOk="0" h="2358" w="1573">
                      <a:moveTo>
                        <a:pt x="1508" y="0"/>
                      </a:moveTo>
                      <a:cubicBezTo>
                        <a:pt x="1489" y="0"/>
                        <a:pt x="1470" y="10"/>
                        <a:pt x="1459" y="27"/>
                      </a:cubicBezTo>
                      <a:lnTo>
                        <a:pt x="10" y="2271"/>
                      </a:lnTo>
                      <a:cubicBezTo>
                        <a:pt x="1" y="2297"/>
                        <a:pt x="1" y="2332"/>
                        <a:pt x="27" y="2349"/>
                      </a:cubicBezTo>
                      <a:cubicBezTo>
                        <a:pt x="36" y="2358"/>
                        <a:pt x="53" y="2358"/>
                        <a:pt x="62" y="2358"/>
                      </a:cubicBezTo>
                      <a:cubicBezTo>
                        <a:pt x="80" y="2358"/>
                        <a:pt x="97" y="2349"/>
                        <a:pt x="106" y="2332"/>
                      </a:cubicBezTo>
                      <a:lnTo>
                        <a:pt x="1555" y="88"/>
                      </a:lnTo>
                      <a:cubicBezTo>
                        <a:pt x="1573" y="61"/>
                        <a:pt x="1564" y="27"/>
                        <a:pt x="1538" y="9"/>
                      </a:cubicBezTo>
                      <a:cubicBezTo>
                        <a:pt x="1528" y="3"/>
                        <a:pt x="1518" y="0"/>
                        <a:pt x="15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30"/>
                <p:cNvSpPr/>
                <p:nvPr/>
              </p:nvSpPr>
              <p:spPr>
                <a:xfrm>
                  <a:off x="483900" y="3186072"/>
                  <a:ext cx="55983" cy="203966"/>
                </a:xfrm>
                <a:custGeom>
                  <a:rect b="b" l="l" r="r" t="t"/>
                  <a:pathLst>
                    <a:path extrusionOk="0" h="2707" w="743">
                      <a:moveTo>
                        <a:pt x="699" y="0"/>
                      </a:moveTo>
                      <a:cubicBezTo>
                        <a:pt x="664" y="0"/>
                        <a:pt x="638" y="18"/>
                        <a:pt x="629" y="44"/>
                      </a:cubicBezTo>
                      <a:lnTo>
                        <a:pt x="9" y="2637"/>
                      </a:lnTo>
                      <a:cubicBezTo>
                        <a:pt x="1" y="2663"/>
                        <a:pt x="18" y="2698"/>
                        <a:pt x="53" y="2707"/>
                      </a:cubicBezTo>
                      <a:lnTo>
                        <a:pt x="62" y="2707"/>
                      </a:lnTo>
                      <a:cubicBezTo>
                        <a:pt x="88" y="2707"/>
                        <a:pt x="114" y="2689"/>
                        <a:pt x="114" y="2663"/>
                      </a:cubicBezTo>
                      <a:lnTo>
                        <a:pt x="743"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30"/>
                <p:cNvSpPr/>
                <p:nvPr/>
              </p:nvSpPr>
              <p:spPr>
                <a:xfrm>
                  <a:off x="463481" y="3181325"/>
                  <a:ext cx="29687" cy="208713"/>
                </a:xfrm>
                <a:custGeom>
                  <a:rect b="b" l="l" r="r" t="t"/>
                  <a:pathLst>
                    <a:path extrusionOk="0" h="2770" w="394">
                      <a:moveTo>
                        <a:pt x="67" y="0"/>
                      </a:moveTo>
                      <a:cubicBezTo>
                        <a:pt x="62" y="0"/>
                        <a:pt x="58" y="1"/>
                        <a:pt x="53" y="2"/>
                      </a:cubicBezTo>
                      <a:cubicBezTo>
                        <a:pt x="27" y="2"/>
                        <a:pt x="1" y="28"/>
                        <a:pt x="10" y="63"/>
                      </a:cubicBezTo>
                      <a:lnTo>
                        <a:pt x="280" y="2717"/>
                      </a:lnTo>
                      <a:cubicBezTo>
                        <a:pt x="280" y="2744"/>
                        <a:pt x="307" y="2770"/>
                        <a:pt x="333" y="2770"/>
                      </a:cubicBezTo>
                      <a:lnTo>
                        <a:pt x="341" y="2770"/>
                      </a:lnTo>
                      <a:cubicBezTo>
                        <a:pt x="376" y="2761"/>
                        <a:pt x="394" y="2735"/>
                        <a:pt x="394" y="2709"/>
                      </a:cubicBezTo>
                      <a:lnTo>
                        <a:pt x="114" y="54"/>
                      </a:lnTo>
                      <a:cubicBezTo>
                        <a:pt x="114" y="24"/>
                        <a:pt x="95"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30"/>
                <p:cNvSpPr/>
                <p:nvPr/>
              </p:nvSpPr>
              <p:spPr>
                <a:xfrm>
                  <a:off x="483900" y="3212293"/>
                  <a:ext cx="118522" cy="177745"/>
                </a:xfrm>
                <a:custGeom>
                  <a:rect b="b" l="l" r="r" t="t"/>
                  <a:pathLst>
                    <a:path extrusionOk="0" h="2359" w="1573">
                      <a:moveTo>
                        <a:pt x="1514" y="1"/>
                      </a:moveTo>
                      <a:cubicBezTo>
                        <a:pt x="1497" y="1"/>
                        <a:pt x="1479" y="11"/>
                        <a:pt x="1468" y="28"/>
                      </a:cubicBezTo>
                      <a:lnTo>
                        <a:pt x="18" y="2272"/>
                      </a:lnTo>
                      <a:cubicBezTo>
                        <a:pt x="1" y="2298"/>
                        <a:pt x="9" y="2333"/>
                        <a:pt x="36" y="2350"/>
                      </a:cubicBezTo>
                      <a:cubicBezTo>
                        <a:pt x="44" y="2359"/>
                        <a:pt x="53" y="2359"/>
                        <a:pt x="62" y="2359"/>
                      </a:cubicBezTo>
                      <a:cubicBezTo>
                        <a:pt x="79" y="2359"/>
                        <a:pt x="97" y="2350"/>
                        <a:pt x="114" y="2333"/>
                      </a:cubicBezTo>
                      <a:lnTo>
                        <a:pt x="1555" y="89"/>
                      </a:lnTo>
                      <a:cubicBezTo>
                        <a:pt x="1572" y="62"/>
                        <a:pt x="1564" y="28"/>
                        <a:pt x="1537" y="10"/>
                      </a:cubicBezTo>
                      <a:cubicBezTo>
                        <a:pt x="1531" y="4"/>
                        <a:pt x="1523" y="1"/>
                        <a:pt x="151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30"/>
                <p:cNvSpPr/>
                <p:nvPr/>
              </p:nvSpPr>
              <p:spPr>
                <a:xfrm>
                  <a:off x="320771" y="3255543"/>
                  <a:ext cx="193492" cy="220015"/>
                </a:xfrm>
                <a:custGeom>
                  <a:rect b="b" l="l" r="r" t="t"/>
                  <a:pathLst>
                    <a:path extrusionOk="0" h="2920" w="2568">
                      <a:moveTo>
                        <a:pt x="1289" y="1"/>
                      </a:moveTo>
                      <a:cubicBezTo>
                        <a:pt x="931" y="1"/>
                        <a:pt x="679" y="287"/>
                        <a:pt x="664" y="658"/>
                      </a:cubicBezTo>
                      <a:cubicBezTo>
                        <a:pt x="393" y="685"/>
                        <a:pt x="157" y="912"/>
                        <a:pt x="79" y="1217"/>
                      </a:cubicBezTo>
                      <a:cubicBezTo>
                        <a:pt x="0" y="1532"/>
                        <a:pt x="122" y="1837"/>
                        <a:pt x="349" y="1986"/>
                      </a:cubicBezTo>
                      <a:cubicBezTo>
                        <a:pt x="166" y="2379"/>
                        <a:pt x="323" y="2806"/>
                        <a:pt x="769" y="2920"/>
                      </a:cubicBezTo>
                      <a:lnTo>
                        <a:pt x="2078" y="2780"/>
                      </a:lnTo>
                      <a:lnTo>
                        <a:pt x="2515" y="1802"/>
                      </a:lnTo>
                      <a:lnTo>
                        <a:pt x="2567" y="737"/>
                      </a:lnTo>
                      <a:lnTo>
                        <a:pt x="1458" y="21"/>
                      </a:lnTo>
                      <a:cubicBezTo>
                        <a:pt x="1400" y="7"/>
                        <a:pt x="1343" y="1"/>
                        <a:pt x="1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30"/>
                <p:cNvSpPr/>
                <p:nvPr/>
              </p:nvSpPr>
              <p:spPr>
                <a:xfrm>
                  <a:off x="390468" y="3291937"/>
                  <a:ext cx="151448" cy="177820"/>
                </a:xfrm>
                <a:custGeom>
                  <a:rect b="b" l="l" r="r" t="t"/>
                  <a:pathLst>
                    <a:path extrusionOk="0" h="2360" w="2010">
                      <a:moveTo>
                        <a:pt x="1130" y="0"/>
                      </a:moveTo>
                      <a:cubicBezTo>
                        <a:pt x="707" y="0"/>
                        <a:pt x="290" y="403"/>
                        <a:pt x="158" y="979"/>
                      </a:cubicBezTo>
                      <a:cubicBezTo>
                        <a:pt x="1" y="1616"/>
                        <a:pt x="254" y="2227"/>
                        <a:pt x="725" y="2341"/>
                      </a:cubicBezTo>
                      <a:cubicBezTo>
                        <a:pt x="777" y="2353"/>
                        <a:pt x="828" y="2359"/>
                        <a:pt x="879" y="2359"/>
                      </a:cubicBezTo>
                      <a:cubicBezTo>
                        <a:pt x="1303" y="2359"/>
                        <a:pt x="1719" y="1957"/>
                        <a:pt x="1852" y="1380"/>
                      </a:cubicBezTo>
                      <a:cubicBezTo>
                        <a:pt x="2009" y="743"/>
                        <a:pt x="1756" y="132"/>
                        <a:pt x="1284" y="18"/>
                      </a:cubicBezTo>
                      <a:cubicBezTo>
                        <a:pt x="1233" y="6"/>
                        <a:pt x="1182" y="0"/>
                        <a:pt x="1130"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30"/>
                <p:cNvSpPr/>
                <p:nvPr/>
              </p:nvSpPr>
              <p:spPr>
                <a:xfrm>
                  <a:off x="347746" y="3350332"/>
                  <a:ext cx="154688" cy="41743"/>
                </a:xfrm>
                <a:custGeom>
                  <a:rect b="b" l="l" r="r" t="t"/>
                  <a:pathLst>
                    <a:path extrusionOk="0" h="554" w="2053">
                      <a:moveTo>
                        <a:pt x="48" y="1"/>
                      </a:moveTo>
                      <a:cubicBezTo>
                        <a:pt x="29" y="1"/>
                        <a:pt x="16" y="15"/>
                        <a:pt x="9" y="29"/>
                      </a:cubicBezTo>
                      <a:cubicBezTo>
                        <a:pt x="0" y="55"/>
                        <a:pt x="18" y="73"/>
                        <a:pt x="35" y="82"/>
                      </a:cubicBezTo>
                      <a:lnTo>
                        <a:pt x="2000" y="553"/>
                      </a:lnTo>
                      <a:lnTo>
                        <a:pt x="2008" y="553"/>
                      </a:lnTo>
                      <a:cubicBezTo>
                        <a:pt x="2026" y="553"/>
                        <a:pt x="2043" y="536"/>
                        <a:pt x="2052" y="518"/>
                      </a:cubicBezTo>
                      <a:cubicBezTo>
                        <a:pt x="2052" y="501"/>
                        <a:pt x="2043" y="474"/>
                        <a:pt x="2017" y="474"/>
                      </a:cubicBezTo>
                      <a:lnTo>
                        <a:pt x="61" y="3"/>
                      </a:lnTo>
                      <a:cubicBezTo>
                        <a:pt x="57" y="1"/>
                        <a:pt x="52" y="1"/>
                        <a:pt x="48"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30"/>
                <p:cNvSpPr/>
                <p:nvPr/>
              </p:nvSpPr>
              <p:spPr>
                <a:xfrm>
                  <a:off x="360254" y="3385821"/>
                  <a:ext cx="142181" cy="45661"/>
                </a:xfrm>
                <a:custGeom>
                  <a:rect b="b" l="l" r="r" t="t"/>
                  <a:pathLst>
                    <a:path extrusionOk="0" h="606" w="1887">
                      <a:moveTo>
                        <a:pt x="1848" y="0"/>
                      </a:moveTo>
                      <a:cubicBezTo>
                        <a:pt x="1843" y="0"/>
                        <a:pt x="1838" y="1"/>
                        <a:pt x="1834" y="3"/>
                      </a:cubicBezTo>
                      <a:lnTo>
                        <a:pt x="35" y="527"/>
                      </a:lnTo>
                      <a:cubicBezTo>
                        <a:pt x="9" y="536"/>
                        <a:pt x="0" y="554"/>
                        <a:pt x="0" y="580"/>
                      </a:cubicBezTo>
                      <a:cubicBezTo>
                        <a:pt x="9" y="597"/>
                        <a:pt x="26" y="606"/>
                        <a:pt x="44" y="606"/>
                      </a:cubicBezTo>
                      <a:lnTo>
                        <a:pt x="52" y="606"/>
                      </a:lnTo>
                      <a:lnTo>
                        <a:pt x="1851" y="82"/>
                      </a:lnTo>
                      <a:cubicBezTo>
                        <a:pt x="1877" y="73"/>
                        <a:pt x="1886" y="47"/>
                        <a:pt x="1886" y="30"/>
                      </a:cubicBezTo>
                      <a:cubicBezTo>
                        <a:pt x="1880" y="10"/>
                        <a:pt x="1863" y="0"/>
                        <a:pt x="1848"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30"/>
                <p:cNvSpPr/>
                <p:nvPr/>
              </p:nvSpPr>
              <p:spPr>
                <a:xfrm>
                  <a:off x="392427" y="3288998"/>
                  <a:ext cx="110007" cy="103075"/>
                </a:xfrm>
                <a:custGeom>
                  <a:rect b="b" l="l" r="r" t="t"/>
                  <a:pathLst>
                    <a:path extrusionOk="0" h="1368" w="1460">
                      <a:moveTo>
                        <a:pt x="49" y="1"/>
                      </a:moveTo>
                      <a:cubicBezTo>
                        <a:pt x="38" y="1"/>
                        <a:pt x="27" y="5"/>
                        <a:pt x="18" y="14"/>
                      </a:cubicBezTo>
                      <a:cubicBezTo>
                        <a:pt x="1" y="31"/>
                        <a:pt x="10" y="57"/>
                        <a:pt x="18" y="66"/>
                      </a:cubicBezTo>
                      <a:lnTo>
                        <a:pt x="1389" y="1350"/>
                      </a:lnTo>
                      <a:cubicBezTo>
                        <a:pt x="1398" y="1358"/>
                        <a:pt x="1407" y="1367"/>
                        <a:pt x="1415" y="1367"/>
                      </a:cubicBezTo>
                      <a:cubicBezTo>
                        <a:pt x="1424" y="1367"/>
                        <a:pt x="1442" y="1358"/>
                        <a:pt x="1442" y="1350"/>
                      </a:cubicBezTo>
                      <a:cubicBezTo>
                        <a:pt x="1459" y="1332"/>
                        <a:pt x="1459" y="1315"/>
                        <a:pt x="1442" y="1297"/>
                      </a:cubicBezTo>
                      <a:lnTo>
                        <a:pt x="80" y="14"/>
                      </a:lnTo>
                      <a:cubicBezTo>
                        <a:pt x="71" y="5"/>
                        <a:pt x="60" y="1"/>
                        <a:pt x="49"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30"/>
                <p:cNvSpPr/>
                <p:nvPr/>
              </p:nvSpPr>
              <p:spPr>
                <a:xfrm>
                  <a:off x="378639" y="3257126"/>
                  <a:ext cx="208637" cy="226570"/>
                </a:xfrm>
                <a:custGeom>
                  <a:rect b="b" l="l" r="r" t="t"/>
                  <a:pathLst>
                    <a:path extrusionOk="0" h="3007" w="2769">
                      <a:moveTo>
                        <a:pt x="690" y="0"/>
                      </a:moveTo>
                      <a:cubicBezTo>
                        <a:pt x="690" y="0"/>
                        <a:pt x="743" y="550"/>
                        <a:pt x="1415" y="952"/>
                      </a:cubicBezTo>
                      <a:cubicBezTo>
                        <a:pt x="1415" y="952"/>
                        <a:pt x="1144" y="1231"/>
                        <a:pt x="1057" y="1615"/>
                      </a:cubicBezTo>
                      <a:cubicBezTo>
                        <a:pt x="961" y="2008"/>
                        <a:pt x="1075" y="2375"/>
                        <a:pt x="1075" y="2375"/>
                      </a:cubicBezTo>
                      <a:cubicBezTo>
                        <a:pt x="289" y="2427"/>
                        <a:pt x="1" y="2899"/>
                        <a:pt x="1" y="2899"/>
                      </a:cubicBezTo>
                      <a:cubicBezTo>
                        <a:pt x="242" y="2957"/>
                        <a:pt x="553" y="3006"/>
                        <a:pt x="872" y="3006"/>
                      </a:cubicBezTo>
                      <a:cubicBezTo>
                        <a:pt x="1556" y="3006"/>
                        <a:pt x="2284" y="2783"/>
                        <a:pt x="2480" y="1956"/>
                      </a:cubicBezTo>
                      <a:cubicBezTo>
                        <a:pt x="2769" y="751"/>
                        <a:pt x="1450" y="183"/>
                        <a:pt x="6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30"/>
                <p:cNvSpPr/>
                <p:nvPr/>
              </p:nvSpPr>
              <p:spPr>
                <a:xfrm>
                  <a:off x="453007" y="2315872"/>
                  <a:ext cx="584923" cy="570381"/>
                </a:xfrm>
                <a:custGeom>
                  <a:rect b="b" l="l" r="r" t="t"/>
                  <a:pathLst>
                    <a:path extrusionOk="0" h="7570" w="7763">
                      <a:moveTo>
                        <a:pt x="3272" y="1"/>
                      </a:moveTo>
                      <a:cubicBezTo>
                        <a:pt x="2872" y="1"/>
                        <a:pt x="2494" y="223"/>
                        <a:pt x="2297" y="582"/>
                      </a:cubicBezTo>
                      <a:lnTo>
                        <a:pt x="2270" y="643"/>
                      </a:lnTo>
                      <a:cubicBezTo>
                        <a:pt x="2122" y="914"/>
                        <a:pt x="1851" y="1097"/>
                        <a:pt x="1546" y="1132"/>
                      </a:cubicBezTo>
                      <a:lnTo>
                        <a:pt x="1485" y="1141"/>
                      </a:lnTo>
                      <a:cubicBezTo>
                        <a:pt x="978" y="1202"/>
                        <a:pt x="568" y="1604"/>
                        <a:pt x="515" y="2119"/>
                      </a:cubicBezTo>
                      <a:cubicBezTo>
                        <a:pt x="454" y="2634"/>
                        <a:pt x="777" y="3106"/>
                        <a:pt x="1249" y="3289"/>
                      </a:cubicBezTo>
                      <a:cubicBezTo>
                        <a:pt x="1242" y="3289"/>
                        <a:pt x="1236" y="3289"/>
                        <a:pt x="1229" y="3289"/>
                      </a:cubicBezTo>
                      <a:cubicBezTo>
                        <a:pt x="730" y="3289"/>
                        <a:pt x="269" y="3610"/>
                        <a:pt x="140" y="4101"/>
                      </a:cubicBezTo>
                      <a:cubicBezTo>
                        <a:pt x="0" y="4607"/>
                        <a:pt x="236" y="5123"/>
                        <a:pt x="681" y="5367"/>
                      </a:cubicBezTo>
                      <a:lnTo>
                        <a:pt x="734" y="5402"/>
                      </a:lnTo>
                      <a:cubicBezTo>
                        <a:pt x="1013" y="5542"/>
                        <a:pt x="1196" y="5812"/>
                        <a:pt x="1231" y="6127"/>
                      </a:cubicBezTo>
                      <a:lnTo>
                        <a:pt x="1240" y="6188"/>
                      </a:lnTo>
                      <a:cubicBezTo>
                        <a:pt x="1301" y="6694"/>
                        <a:pt x="1703" y="7096"/>
                        <a:pt x="2218" y="7157"/>
                      </a:cubicBezTo>
                      <a:cubicBezTo>
                        <a:pt x="2256" y="7161"/>
                        <a:pt x="2293" y="7163"/>
                        <a:pt x="2330" y="7163"/>
                      </a:cubicBezTo>
                      <a:cubicBezTo>
                        <a:pt x="2800" y="7163"/>
                        <a:pt x="3218" y="6860"/>
                        <a:pt x="3388" y="6415"/>
                      </a:cubicBezTo>
                      <a:lnTo>
                        <a:pt x="3388" y="6415"/>
                      </a:lnTo>
                      <a:cubicBezTo>
                        <a:pt x="3379" y="6930"/>
                        <a:pt x="3702" y="7393"/>
                        <a:pt x="4200" y="7533"/>
                      </a:cubicBezTo>
                      <a:cubicBezTo>
                        <a:pt x="4294" y="7557"/>
                        <a:pt x="4390" y="7569"/>
                        <a:pt x="4484" y="7569"/>
                      </a:cubicBezTo>
                      <a:cubicBezTo>
                        <a:pt x="4886" y="7569"/>
                        <a:pt x="5268" y="7350"/>
                        <a:pt x="5466" y="6982"/>
                      </a:cubicBezTo>
                      <a:lnTo>
                        <a:pt x="5492" y="6930"/>
                      </a:lnTo>
                      <a:cubicBezTo>
                        <a:pt x="5641" y="6659"/>
                        <a:pt x="5912" y="6476"/>
                        <a:pt x="6217" y="6441"/>
                      </a:cubicBezTo>
                      <a:lnTo>
                        <a:pt x="6287" y="6432"/>
                      </a:lnTo>
                      <a:cubicBezTo>
                        <a:pt x="6793" y="6371"/>
                        <a:pt x="7195" y="5970"/>
                        <a:pt x="7256" y="5454"/>
                      </a:cubicBezTo>
                      <a:cubicBezTo>
                        <a:pt x="7309" y="4939"/>
                        <a:pt x="6994" y="4459"/>
                        <a:pt x="6514" y="4284"/>
                      </a:cubicBezTo>
                      <a:lnTo>
                        <a:pt x="6514" y="4284"/>
                      </a:lnTo>
                      <a:cubicBezTo>
                        <a:pt x="6521" y="4284"/>
                        <a:pt x="6527" y="4285"/>
                        <a:pt x="6534" y="4285"/>
                      </a:cubicBezTo>
                      <a:cubicBezTo>
                        <a:pt x="7033" y="4285"/>
                        <a:pt x="7494" y="3955"/>
                        <a:pt x="7632" y="3464"/>
                      </a:cubicBezTo>
                      <a:cubicBezTo>
                        <a:pt x="7763" y="2966"/>
                        <a:pt x="7536" y="2442"/>
                        <a:pt x="7082" y="2198"/>
                      </a:cubicBezTo>
                      <a:lnTo>
                        <a:pt x="7029" y="2171"/>
                      </a:lnTo>
                      <a:cubicBezTo>
                        <a:pt x="6759" y="2023"/>
                        <a:pt x="6575" y="1752"/>
                        <a:pt x="6531" y="1447"/>
                      </a:cubicBezTo>
                      <a:lnTo>
                        <a:pt x="6531" y="1385"/>
                      </a:lnTo>
                      <a:cubicBezTo>
                        <a:pt x="6470" y="879"/>
                        <a:pt x="6069" y="477"/>
                        <a:pt x="5545" y="416"/>
                      </a:cubicBezTo>
                      <a:cubicBezTo>
                        <a:pt x="5504" y="411"/>
                        <a:pt x="5462" y="409"/>
                        <a:pt x="5422" y="409"/>
                      </a:cubicBezTo>
                      <a:cubicBezTo>
                        <a:pt x="4962" y="409"/>
                        <a:pt x="4544" y="717"/>
                        <a:pt x="4384" y="1150"/>
                      </a:cubicBezTo>
                      <a:cubicBezTo>
                        <a:pt x="4392" y="643"/>
                        <a:pt x="4060" y="172"/>
                        <a:pt x="3563" y="41"/>
                      </a:cubicBezTo>
                      <a:cubicBezTo>
                        <a:pt x="3466" y="14"/>
                        <a:pt x="3368" y="1"/>
                        <a:pt x="32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30"/>
                <p:cNvSpPr/>
                <p:nvPr/>
              </p:nvSpPr>
              <p:spPr>
                <a:xfrm>
                  <a:off x="558269" y="2562186"/>
                  <a:ext cx="374402" cy="77834"/>
                </a:xfrm>
                <a:custGeom>
                  <a:rect b="b" l="l" r="r" t="t"/>
                  <a:pathLst>
                    <a:path extrusionOk="0" h="1033" w="4969">
                      <a:moveTo>
                        <a:pt x="61" y="0"/>
                      </a:moveTo>
                      <a:cubicBezTo>
                        <a:pt x="33" y="0"/>
                        <a:pt x="9" y="17"/>
                        <a:pt x="9" y="46"/>
                      </a:cubicBezTo>
                      <a:cubicBezTo>
                        <a:pt x="0" y="81"/>
                        <a:pt x="27" y="116"/>
                        <a:pt x="61" y="125"/>
                      </a:cubicBezTo>
                      <a:lnTo>
                        <a:pt x="4890" y="1033"/>
                      </a:lnTo>
                      <a:lnTo>
                        <a:pt x="4899" y="1033"/>
                      </a:lnTo>
                      <a:cubicBezTo>
                        <a:pt x="4934" y="1033"/>
                        <a:pt x="4960" y="1015"/>
                        <a:pt x="4960" y="989"/>
                      </a:cubicBezTo>
                      <a:cubicBezTo>
                        <a:pt x="4969" y="954"/>
                        <a:pt x="4951" y="919"/>
                        <a:pt x="4916" y="911"/>
                      </a:cubicBezTo>
                      <a:lnTo>
                        <a:pt x="79" y="2"/>
                      </a:lnTo>
                      <a:cubicBezTo>
                        <a:pt x="73" y="1"/>
                        <a:pt x="67" y="0"/>
                        <a:pt x="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30"/>
                <p:cNvSpPr/>
                <p:nvPr/>
              </p:nvSpPr>
              <p:spPr>
                <a:xfrm>
                  <a:off x="706253" y="2414277"/>
                  <a:ext cx="79040" cy="373799"/>
                </a:xfrm>
                <a:custGeom>
                  <a:rect b="b" l="l" r="r" t="t"/>
                  <a:pathLst>
                    <a:path extrusionOk="0" h="4961" w="1049">
                      <a:moveTo>
                        <a:pt x="988" y="1"/>
                      </a:moveTo>
                      <a:cubicBezTo>
                        <a:pt x="953" y="1"/>
                        <a:pt x="926" y="18"/>
                        <a:pt x="918" y="53"/>
                      </a:cubicBezTo>
                      <a:lnTo>
                        <a:pt x="1" y="4882"/>
                      </a:lnTo>
                      <a:cubicBezTo>
                        <a:pt x="1" y="4917"/>
                        <a:pt x="18" y="4952"/>
                        <a:pt x="53" y="4960"/>
                      </a:cubicBezTo>
                      <a:lnTo>
                        <a:pt x="62" y="4960"/>
                      </a:lnTo>
                      <a:cubicBezTo>
                        <a:pt x="97" y="4960"/>
                        <a:pt x="123" y="4934"/>
                        <a:pt x="123" y="4908"/>
                      </a:cubicBezTo>
                      <a:lnTo>
                        <a:pt x="1040" y="79"/>
                      </a:lnTo>
                      <a:cubicBezTo>
                        <a:pt x="1049" y="45"/>
                        <a:pt x="1023" y="10"/>
                        <a:pt x="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30"/>
                <p:cNvSpPr/>
                <p:nvPr/>
              </p:nvSpPr>
              <p:spPr>
                <a:xfrm>
                  <a:off x="610862" y="2406516"/>
                  <a:ext cx="140222" cy="199294"/>
                </a:xfrm>
                <a:custGeom>
                  <a:rect b="b" l="l" r="r" t="t"/>
                  <a:pathLst>
                    <a:path extrusionOk="0" h="2645" w="1861">
                      <a:moveTo>
                        <a:pt x="75" y="1"/>
                      </a:moveTo>
                      <a:cubicBezTo>
                        <a:pt x="61" y="1"/>
                        <a:pt x="47" y="6"/>
                        <a:pt x="36" y="17"/>
                      </a:cubicBezTo>
                      <a:cubicBezTo>
                        <a:pt x="10" y="34"/>
                        <a:pt x="1" y="69"/>
                        <a:pt x="18" y="104"/>
                      </a:cubicBezTo>
                      <a:lnTo>
                        <a:pt x="1738" y="2619"/>
                      </a:lnTo>
                      <a:cubicBezTo>
                        <a:pt x="1747" y="2636"/>
                        <a:pt x="1765" y="2645"/>
                        <a:pt x="1791" y="2645"/>
                      </a:cubicBezTo>
                      <a:cubicBezTo>
                        <a:pt x="1800" y="2645"/>
                        <a:pt x="1817" y="2645"/>
                        <a:pt x="1826" y="2636"/>
                      </a:cubicBezTo>
                      <a:cubicBezTo>
                        <a:pt x="1852" y="2619"/>
                        <a:pt x="1861" y="2575"/>
                        <a:pt x="1843" y="2549"/>
                      </a:cubicBezTo>
                      <a:lnTo>
                        <a:pt x="123" y="25"/>
                      </a:lnTo>
                      <a:cubicBezTo>
                        <a:pt x="113" y="10"/>
                        <a:pt x="94"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30"/>
                <p:cNvSpPr/>
                <p:nvPr/>
              </p:nvSpPr>
              <p:spPr>
                <a:xfrm>
                  <a:off x="554954" y="2460089"/>
                  <a:ext cx="196130" cy="145722"/>
                </a:xfrm>
                <a:custGeom>
                  <a:rect b="b" l="l" r="r" t="t"/>
                  <a:pathLst>
                    <a:path extrusionOk="0" h="1934" w="2603">
                      <a:moveTo>
                        <a:pt x="69" y="1"/>
                      </a:moveTo>
                      <a:cubicBezTo>
                        <a:pt x="51" y="1"/>
                        <a:pt x="36" y="7"/>
                        <a:pt x="27" y="22"/>
                      </a:cubicBezTo>
                      <a:cubicBezTo>
                        <a:pt x="1" y="56"/>
                        <a:pt x="9" y="91"/>
                        <a:pt x="36" y="118"/>
                      </a:cubicBezTo>
                      <a:lnTo>
                        <a:pt x="2489" y="1925"/>
                      </a:lnTo>
                      <a:cubicBezTo>
                        <a:pt x="2507" y="1934"/>
                        <a:pt x="2515" y="1934"/>
                        <a:pt x="2533" y="1934"/>
                      </a:cubicBezTo>
                      <a:cubicBezTo>
                        <a:pt x="2550" y="1934"/>
                        <a:pt x="2568" y="1925"/>
                        <a:pt x="2585" y="1908"/>
                      </a:cubicBezTo>
                      <a:cubicBezTo>
                        <a:pt x="2603" y="1881"/>
                        <a:pt x="2594" y="1846"/>
                        <a:pt x="2568" y="1820"/>
                      </a:cubicBezTo>
                      <a:lnTo>
                        <a:pt x="114" y="13"/>
                      </a:lnTo>
                      <a:cubicBezTo>
                        <a:pt x="98" y="5"/>
                        <a:pt x="83" y="1"/>
                        <a:pt x="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30"/>
                <p:cNvSpPr/>
                <p:nvPr/>
              </p:nvSpPr>
              <p:spPr>
                <a:xfrm>
                  <a:off x="681313" y="2374041"/>
                  <a:ext cx="69772" cy="231769"/>
                </a:xfrm>
                <a:custGeom>
                  <a:rect b="b" l="l" r="r" t="t"/>
                  <a:pathLst>
                    <a:path extrusionOk="0" h="3076" w="926">
                      <a:moveTo>
                        <a:pt x="66" y="1"/>
                      </a:moveTo>
                      <a:cubicBezTo>
                        <a:pt x="62" y="1"/>
                        <a:pt x="57" y="1"/>
                        <a:pt x="53" y="2"/>
                      </a:cubicBezTo>
                      <a:cubicBezTo>
                        <a:pt x="18" y="11"/>
                        <a:pt x="0" y="46"/>
                        <a:pt x="9" y="81"/>
                      </a:cubicBezTo>
                      <a:lnTo>
                        <a:pt x="795" y="3032"/>
                      </a:lnTo>
                      <a:cubicBezTo>
                        <a:pt x="803" y="3058"/>
                        <a:pt x="821" y="3076"/>
                        <a:pt x="856" y="3076"/>
                      </a:cubicBezTo>
                      <a:lnTo>
                        <a:pt x="873" y="3076"/>
                      </a:lnTo>
                      <a:cubicBezTo>
                        <a:pt x="899" y="3067"/>
                        <a:pt x="926" y="3032"/>
                        <a:pt x="917" y="2997"/>
                      </a:cubicBezTo>
                      <a:lnTo>
                        <a:pt x="131" y="46"/>
                      </a:lnTo>
                      <a:cubicBezTo>
                        <a:pt x="124" y="23"/>
                        <a:pt x="96"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30"/>
                <p:cNvSpPr/>
                <p:nvPr/>
              </p:nvSpPr>
              <p:spPr>
                <a:xfrm>
                  <a:off x="739859" y="2596545"/>
                  <a:ext cx="140824" cy="199445"/>
                </a:xfrm>
                <a:custGeom>
                  <a:rect b="b" l="l" r="r" t="t"/>
                  <a:pathLst>
                    <a:path extrusionOk="0" h="2647" w="1869">
                      <a:moveTo>
                        <a:pt x="74" y="0"/>
                      </a:moveTo>
                      <a:cubicBezTo>
                        <a:pt x="64" y="0"/>
                        <a:pt x="53" y="3"/>
                        <a:pt x="44" y="9"/>
                      </a:cubicBezTo>
                      <a:cubicBezTo>
                        <a:pt x="9" y="27"/>
                        <a:pt x="0" y="70"/>
                        <a:pt x="26" y="97"/>
                      </a:cubicBezTo>
                      <a:lnTo>
                        <a:pt x="1738" y="2611"/>
                      </a:lnTo>
                      <a:cubicBezTo>
                        <a:pt x="1755" y="2629"/>
                        <a:pt x="1773" y="2646"/>
                        <a:pt x="1790" y="2646"/>
                      </a:cubicBezTo>
                      <a:cubicBezTo>
                        <a:pt x="1808" y="2646"/>
                        <a:pt x="1816" y="2637"/>
                        <a:pt x="1825" y="2629"/>
                      </a:cubicBezTo>
                      <a:cubicBezTo>
                        <a:pt x="1860" y="2611"/>
                        <a:pt x="1869" y="2568"/>
                        <a:pt x="1843" y="2541"/>
                      </a:cubicBezTo>
                      <a:lnTo>
                        <a:pt x="131" y="27"/>
                      </a:lnTo>
                      <a:cubicBezTo>
                        <a:pt x="114" y="10"/>
                        <a:pt x="94"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30"/>
                <p:cNvSpPr/>
                <p:nvPr/>
              </p:nvSpPr>
              <p:spPr>
                <a:xfrm>
                  <a:off x="740461" y="2596319"/>
                  <a:ext cx="195527" cy="146325"/>
                </a:xfrm>
                <a:custGeom>
                  <a:rect b="b" l="l" r="r" t="t"/>
                  <a:pathLst>
                    <a:path extrusionOk="0" h="1942" w="2595">
                      <a:moveTo>
                        <a:pt x="67" y="1"/>
                      </a:moveTo>
                      <a:cubicBezTo>
                        <a:pt x="48" y="1"/>
                        <a:pt x="29" y="9"/>
                        <a:pt x="18" y="30"/>
                      </a:cubicBezTo>
                      <a:cubicBezTo>
                        <a:pt x="1" y="56"/>
                        <a:pt x="1" y="91"/>
                        <a:pt x="27" y="117"/>
                      </a:cubicBezTo>
                      <a:lnTo>
                        <a:pt x="2489" y="1924"/>
                      </a:lnTo>
                      <a:cubicBezTo>
                        <a:pt x="2498" y="1933"/>
                        <a:pt x="2516" y="1933"/>
                        <a:pt x="2524" y="1933"/>
                      </a:cubicBezTo>
                      <a:lnTo>
                        <a:pt x="2524" y="1942"/>
                      </a:lnTo>
                      <a:cubicBezTo>
                        <a:pt x="2542" y="1942"/>
                        <a:pt x="2568" y="1924"/>
                        <a:pt x="2577" y="1916"/>
                      </a:cubicBezTo>
                      <a:cubicBezTo>
                        <a:pt x="2594" y="1881"/>
                        <a:pt x="2594" y="1846"/>
                        <a:pt x="2559" y="1820"/>
                      </a:cubicBezTo>
                      <a:lnTo>
                        <a:pt x="106" y="12"/>
                      </a:lnTo>
                      <a:cubicBezTo>
                        <a:pt x="95" y="5"/>
                        <a:pt x="81"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30"/>
                <p:cNvSpPr/>
                <p:nvPr/>
              </p:nvSpPr>
              <p:spPr>
                <a:xfrm>
                  <a:off x="740461" y="2596395"/>
                  <a:ext cx="69847" cy="231844"/>
                </a:xfrm>
                <a:custGeom>
                  <a:rect b="b" l="l" r="r" t="t"/>
                  <a:pathLst>
                    <a:path extrusionOk="0" h="3077" w="927">
                      <a:moveTo>
                        <a:pt x="71" y="0"/>
                      </a:moveTo>
                      <a:cubicBezTo>
                        <a:pt x="65" y="0"/>
                        <a:pt x="59" y="1"/>
                        <a:pt x="53" y="3"/>
                      </a:cubicBezTo>
                      <a:cubicBezTo>
                        <a:pt x="18" y="11"/>
                        <a:pt x="1" y="46"/>
                        <a:pt x="10" y="81"/>
                      </a:cubicBezTo>
                      <a:lnTo>
                        <a:pt x="796" y="3024"/>
                      </a:lnTo>
                      <a:cubicBezTo>
                        <a:pt x="804" y="3059"/>
                        <a:pt x="830" y="3076"/>
                        <a:pt x="857" y="3076"/>
                      </a:cubicBezTo>
                      <a:lnTo>
                        <a:pt x="874" y="3076"/>
                      </a:lnTo>
                      <a:cubicBezTo>
                        <a:pt x="909" y="3067"/>
                        <a:pt x="927" y="3032"/>
                        <a:pt x="918" y="2997"/>
                      </a:cubicBezTo>
                      <a:lnTo>
                        <a:pt x="132" y="46"/>
                      </a:lnTo>
                      <a:cubicBezTo>
                        <a:pt x="125" y="17"/>
                        <a:pt x="99" y="0"/>
                        <a:pt x="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30"/>
                <p:cNvSpPr/>
                <p:nvPr/>
              </p:nvSpPr>
              <p:spPr>
                <a:xfrm>
                  <a:off x="550357" y="2596319"/>
                  <a:ext cx="200726" cy="139091"/>
                </a:xfrm>
                <a:custGeom>
                  <a:rect b="b" l="l" r="r" t="t"/>
                  <a:pathLst>
                    <a:path extrusionOk="0" h="1846" w="2664">
                      <a:moveTo>
                        <a:pt x="2595" y="1"/>
                      </a:moveTo>
                      <a:cubicBezTo>
                        <a:pt x="2582" y="1"/>
                        <a:pt x="2570" y="5"/>
                        <a:pt x="2559" y="12"/>
                      </a:cubicBezTo>
                      <a:lnTo>
                        <a:pt x="35" y="1732"/>
                      </a:lnTo>
                      <a:cubicBezTo>
                        <a:pt x="9" y="1750"/>
                        <a:pt x="1" y="1785"/>
                        <a:pt x="18" y="1820"/>
                      </a:cubicBezTo>
                      <a:cubicBezTo>
                        <a:pt x="35" y="1837"/>
                        <a:pt x="53" y="1846"/>
                        <a:pt x="70" y="1846"/>
                      </a:cubicBezTo>
                      <a:cubicBezTo>
                        <a:pt x="88" y="1846"/>
                        <a:pt x="97" y="1837"/>
                        <a:pt x="105" y="1837"/>
                      </a:cubicBezTo>
                      <a:lnTo>
                        <a:pt x="2629" y="117"/>
                      </a:lnTo>
                      <a:cubicBezTo>
                        <a:pt x="2655" y="100"/>
                        <a:pt x="2664" y="56"/>
                        <a:pt x="2646" y="30"/>
                      </a:cubicBezTo>
                      <a:cubicBezTo>
                        <a:pt x="2631" y="9"/>
                        <a:pt x="2613" y="1"/>
                        <a:pt x="25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30"/>
                <p:cNvSpPr/>
                <p:nvPr/>
              </p:nvSpPr>
              <p:spPr>
                <a:xfrm>
                  <a:off x="603629" y="2596319"/>
                  <a:ext cx="147455" cy="195075"/>
                </a:xfrm>
                <a:custGeom>
                  <a:rect b="b" l="l" r="r" t="t"/>
                  <a:pathLst>
                    <a:path extrusionOk="0" h="2589" w="1957">
                      <a:moveTo>
                        <a:pt x="1883" y="1"/>
                      </a:moveTo>
                      <a:cubicBezTo>
                        <a:pt x="1864" y="1"/>
                        <a:pt x="1845" y="9"/>
                        <a:pt x="1834" y="30"/>
                      </a:cubicBezTo>
                      <a:lnTo>
                        <a:pt x="27" y="2483"/>
                      </a:lnTo>
                      <a:cubicBezTo>
                        <a:pt x="1" y="2510"/>
                        <a:pt x="10" y="2553"/>
                        <a:pt x="36" y="2571"/>
                      </a:cubicBezTo>
                      <a:cubicBezTo>
                        <a:pt x="44" y="2579"/>
                        <a:pt x="62" y="2588"/>
                        <a:pt x="71" y="2588"/>
                      </a:cubicBezTo>
                      <a:cubicBezTo>
                        <a:pt x="97" y="2588"/>
                        <a:pt x="114" y="2579"/>
                        <a:pt x="123" y="2562"/>
                      </a:cubicBezTo>
                      <a:lnTo>
                        <a:pt x="1939" y="100"/>
                      </a:lnTo>
                      <a:cubicBezTo>
                        <a:pt x="1957" y="73"/>
                        <a:pt x="1948" y="38"/>
                        <a:pt x="1922" y="12"/>
                      </a:cubicBezTo>
                      <a:cubicBezTo>
                        <a:pt x="1911" y="5"/>
                        <a:pt x="1897" y="1"/>
                        <a:pt x="18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30"/>
                <p:cNvSpPr/>
                <p:nvPr/>
              </p:nvSpPr>
              <p:spPr>
                <a:xfrm>
                  <a:off x="518108" y="2596395"/>
                  <a:ext cx="232974" cy="68642"/>
                </a:xfrm>
                <a:custGeom>
                  <a:rect b="b" l="l" r="r" t="t"/>
                  <a:pathLst>
                    <a:path extrusionOk="0" h="911" w="3092">
                      <a:moveTo>
                        <a:pt x="3022" y="0"/>
                      </a:moveTo>
                      <a:cubicBezTo>
                        <a:pt x="3016" y="0"/>
                        <a:pt x="3010" y="1"/>
                        <a:pt x="3004" y="3"/>
                      </a:cubicBezTo>
                      <a:lnTo>
                        <a:pt x="53" y="788"/>
                      </a:lnTo>
                      <a:cubicBezTo>
                        <a:pt x="18" y="797"/>
                        <a:pt x="1" y="832"/>
                        <a:pt x="9" y="867"/>
                      </a:cubicBezTo>
                      <a:cubicBezTo>
                        <a:pt x="18" y="893"/>
                        <a:pt x="44" y="911"/>
                        <a:pt x="71" y="911"/>
                      </a:cubicBezTo>
                      <a:lnTo>
                        <a:pt x="88" y="911"/>
                      </a:lnTo>
                      <a:lnTo>
                        <a:pt x="3039" y="125"/>
                      </a:lnTo>
                      <a:cubicBezTo>
                        <a:pt x="3065" y="116"/>
                        <a:pt x="3092" y="81"/>
                        <a:pt x="3083" y="46"/>
                      </a:cubicBezTo>
                      <a:cubicBezTo>
                        <a:pt x="3076" y="17"/>
                        <a:pt x="3050" y="0"/>
                        <a:pt x="30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30"/>
                <p:cNvSpPr/>
                <p:nvPr/>
              </p:nvSpPr>
              <p:spPr>
                <a:xfrm>
                  <a:off x="739859" y="2466946"/>
                  <a:ext cx="200726" cy="138865"/>
                </a:xfrm>
                <a:custGeom>
                  <a:rect b="b" l="l" r="r" t="t"/>
                  <a:pathLst>
                    <a:path extrusionOk="0" h="1843" w="2664">
                      <a:moveTo>
                        <a:pt x="2591" y="0"/>
                      </a:moveTo>
                      <a:cubicBezTo>
                        <a:pt x="2579" y="0"/>
                        <a:pt x="2568" y="3"/>
                        <a:pt x="2559" y="9"/>
                      </a:cubicBezTo>
                      <a:lnTo>
                        <a:pt x="44" y="1729"/>
                      </a:lnTo>
                      <a:cubicBezTo>
                        <a:pt x="9" y="1747"/>
                        <a:pt x="0" y="1790"/>
                        <a:pt x="26" y="1817"/>
                      </a:cubicBezTo>
                      <a:cubicBezTo>
                        <a:pt x="35" y="1834"/>
                        <a:pt x="53" y="1843"/>
                        <a:pt x="79" y="1843"/>
                      </a:cubicBezTo>
                      <a:cubicBezTo>
                        <a:pt x="88" y="1843"/>
                        <a:pt x="105" y="1843"/>
                        <a:pt x="114" y="1834"/>
                      </a:cubicBezTo>
                      <a:lnTo>
                        <a:pt x="2628" y="114"/>
                      </a:lnTo>
                      <a:cubicBezTo>
                        <a:pt x="2655" y="96"/>
                        <a:pt x="2663" y="53"/>
                        <a:pt x="2646" y="27"/>
                      </a:cubicBezTo>
                      <a:cubicBezTo>
                        <a:pt x="2635" y="10"/>
                        <a:pt x="2612" y="0"/>
                        <a:pt x="25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30"/>
                <p:cNvSpPr/>
                <p:nvPr/>
              </p:nvSpPr>
              <p:spPr>
                <a:xfrm>
                  <a:off x="740461" y="2411113"/>
                  <a:ext cx="146852" cy="194698"/>
                </a:xfrm>
                <a:custGeom>
                  <a:rect b="b" l="l" r="r" t="t"/>
                  <a:pathLst>
                    <a:path extrusionOk="0" h="2584" w="1949">
                      <a:moveTo>
                        <a:pt x="1877" y="1"/>
                      </a:moveTo>
                      <a:cubicBezTo>
                        <a:pt x="1859" y="1"/>
                        <a:pt x="1841" y="10"/>
                        <a:pt x="1826" y="25"/>
                      </a:cubicBezTo>
                      <a:lnTo>
                        <a:pt x="18" y="2488"/>
                      </a:lnTo>
                      <a:cubicBezTo>
                        <a:pt x="1" y="2514"/>
                        <a:pt x="1" y="2549"/>
                        <a:pt x="27" y="2575"/>
                      </a:cubicBezTo>
                      <a:cubicBezTo>
                        <a:pt x="45" y="2584"/>
                        <a:pt x="53" y="2584"/>
                        <a:pt x="71" y="2584"/>
                      </a:cubicBezTo>
                      <a:cubicBezTo>
                        <a:pt x="88" y="2584"/>
                        <a:pt x="106" y="2575"/>
                        <a:pt x="123" y="2558"/>
                      </a:cubicBezTo>
                      <a:lnTo>
                        <a:pt x="1931" y="104"/>
                      </a:lnTo>
                      <a:cubicBezTo>
                        <a:pt x="1948" y="78"/>
                        <a:pt x="1948" y="34"/>
                        <a:pt x="1913" y="17"/>
                      </a:cubicBezTo>
                      <a:cubicBezTo>
                        <a:pt x="1902" y="6"/>
                        <a:pt x="1890" y="1"/>
                        <a:pt x="18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30"/>
                <p:cNvSpPr/>
                <p:nvPr/>
              </p:nvSpPr>
              <p:spPr>
                <a:xfrm>
                  <a:off x="740461" y="2537171"/>
                  <a:ext cx="232372" cy="68642"/>
                </a:xfrm>
                <a:custGeom>
                  <a:rect b="b" l="l" r="r" t="t"/>
                  <a:pathLst>
                    <a:path extrusionOk="0" h="911" w="3084">
                      <a:moveTo>
                        <a:pt x="3014" y="0"/>
                      </a:moveTo>
                      <a:cubicBezTo>
                        <a:pt x="3008" y="0"/>
                        <a:pt x="3002" y="1"/>
                        <a:pt x="2996" y="3"/>
                      </a:cubicBezTo>
                      <a:lnTo>
                        <a:pt x="53" y="789"/>
                      </a:lnTo>
                      <a:cubicBezTo>
                        <a:pt x="18" y="797"/>
                        <a:pt x="1" y="832"/>
                        <a:pt x="10" y="867"/>
                      </a:cubicBezTo>
                      <a:cubicBezTo>
                        <a:pt x="18" y="893"/>
                        <a:pt x="36" y="911"/>
                        <a:pt x="71" y="911"/>
                      </a:cubicBezTo>
                      <a:lnTo>
                        <a:pt x="88" y="911"/>
                      </a:lnTo>
                      <a:lnTo>
                        <a:pt x="3031" y="125"/>
                      </a:lnTo>
                      <a:cubicBezTo>
                        <a:pt x="3066" y="116"/>
                        <a:pt x="3083" y="81"/>
                        <a:pt x="3074" y="46"/>
                      </a:cubicBezTo>
                      <a:cubicBezTo>
                        <a:pt x="3067" y="17"/>
                        <a:pt x="3042" y="0"/>
                        <a:pt x="30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30"/>
                <p:cNvSpPr/>
                <p:nvPr/>
              </p:nvSpPr>
              <p:spPr>
                <a:xfrm>
                  <a:off x="560906" y="2423018"/>
                  <a:ext cx="263189" cy="236139"/>
                </a:xfrm>
                <a:custGeom>
                  <a:rect b="b" l="l" r="r" t="t"/>
                  <a:pathLst>
                    <a:path extrusionOk="0" h="3134" w="3493">
                      <a:moveTo>
                        <a:pt x="2530" y="0"/>
                      </a:moveTo>
                      <a:cubicBezTo>
                        <a:pt x="2326" y="0"/>
                        <a:pt x="2116" y="92"/>
                        <a:pt x="1947" y="260"/>
                      </a:cubicBezTo>
                      <a:cubicBezTo>
                        <a:pt x="1828" y="171"/>
                        <a:pt x="1677" y="125"/>
                        <a:pt x="1519" y="125"/>
                      </a:cubicBezTo>
                      <a:cubicBezTo>
                        <a:pt x="1353" y="125"/>
                        <a:pt x="1178" y="175"/>
                        <a:pt x="1022" y="278"/>
                      </a:cubicBezTo>
                      <a:cubicBezTo>
                        <a:pt x="716" y="487"/>
                        <a:pt x="585" y="837"/>
                        <a:pt x="655" y="1134"/>
                      </a:cubicBezTo>
                      <a:cubicBezTo>
                        <a:pt x="201" y="1334"/>
                        <a:pt x="0" y="1815"/>
                        <a:pt x="297" y="2242"/>
                      </a:cubicBezTo>
                      <a:lnTo>
                        <a:pt x="1520" y="3133"/>
                      </a:lnTo>
                      <a:lnTo>
                        <a:pt x="2628" y="2644"/>
                      </a:lnTo>
                      <a:lnTo>
                        <a:pt x="3493" y="1788"/>
                      </a:lnTo>
                      <a:lnTo>
                        <a:pt x="3109" y="330"/>
                      </a:lnTo>
                      <a:cubicBezTo>
                        <a:pt x="2960" y="105"/>
                        <a:pt x="2748" y="0"/>
                        <a:pt x="25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30"/>
                <p:cNvSpPr/>
                <p:nvPr/>
              </p:nvSpPr>
              <p:spPr>
                <a:xfrm>
                  <a:off x="622089" y="2495955"/>
                  <a:ext cx="217151" cy="170285"/>
                </a:xfrm>
                <a:custGeom>
                  <a:rect b="b" l="l" r="r" t="t"/>
                  <a:pathLst>
                    <a:path extrusionOk="0" h="2260" w="2882">
                      <a:moveTo>
                        <a:pt x="1802" y="0"/>
                      </a:moveTo>
                      <a:cubicBezTo>
                        <a:pt x="1506" y="0"/>
                        <a:pt x="1178" y="101"/>
                        <a:pt x="882" y="305"/>
                      </a:cubicBezTo>
                      <a:cubicBezTo>
                        <a:pt x="253" y="724"/>
                        <a:pt x="0" y="1440"/>
                        <a:pt x="315" y="1894"/>
                      </a:cubicBezTo>
                      <a:cubicBezTo>
                        <a:pt x="479" y="2137"/>
                        <a:pt x="764" y="2260"/>
                        <a:pt x="1089" y="2260"/>
                      </a:cubicBezTo>
                      <a:cubicBezTo>
                        <a:pt x="1383" y="2260"/>
                        <a:pt x="1710" y="2159"/>
                        <a:pt x="2009" y="1955"/>
                      </a:cubicBezTo>
                      <a:cubicBezTo>
                        <a:pt x="2628" y="1528"/>
                        <a:pt x="2882" y="812"/>
                        <a:pt x="2567" y="358"/>
                      </a:cubicBezTo>
                      <a:cubicBezTo>
                        <a:pt x="2408" y="120"/>
                        <a:pt x="2124" y="0"/>
                        <a:pt x="1802"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30"/>
                <p:cNvSpPr/>
                <p:nvPr/>
              </p:nvSpPr>
              <p:spPr>
                <a:xfrm>
                  <a:off x="650345" y="2464535"/>
                  <a:ext cx="105336" cy="150544"/>
                </a:xfrm>
                <a:custGeom>
                  <a:rect b="b" l="l" r="r" t="t"/>
                  <a:pathLst>
                    <a:path extrusionOk="0" h="1998" w="1398">
                      <a:moveTo>
                        <a:pt x="51" y="1"/>
                      </a:moveTo>
                      <a:cubicBezTo>
                        <a:pt x="42" y="1"/>
                        <a:pt x="33" y="3"/>
                        <a:pt x="27" y="6"/>
                      </a:cubicBezTo>
                      <a:cubicBezTo>
                        <a:pt x="1" y="24"/>
                        <a:pt x="1" y="50"/>
                        <a:pt x="9" y="76"/>
                      </a:cubicBezTo>
                      <a:lnTo>
                        <a:pt x="1310" y="1980"/>
                      </a:lnTo>
                      <a:cubicBezTo>
                        <a:pt x="1319" y="1988"/>
                        <a:pt x="1337" y="1997"/>
                        <a:pt x="1345" y="1997"/>
                      </a:cubicBezTo>
                      <a:cubicBezTo>
                        <a:pt x="1354" y="1997"/>
                        <a:pt x="1372" y="1997"/>
                        <a:pt x="1372" y="1988"/>
                      </a:cubicBezTo>
                      <a:cubicBezTo>
                        <a:pt x="1398" y="1980"/>
                        <a:pt x="1398" y="1945"/>
                        <a:pt x="1389" y="1927"/>
                      </a:cubicBezTo>
                      <a:lnTo>
                        <a:pt x="88" y="24"/>
                      </a:lnTo>
                      <a:cubicBezTo>
                        <a:pt x="83" y="7"/>
                        <a:pt x="66" y="1"/>
                        <a:pt x="51"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30"/>
                <p:cNvSpPr/>
                <p:nvPr/>
              </p:nvSpPr>
              <p:spPr>
                <a:xfrm>
                  <a:off x="603026" y="2537321"/>
                  <a:ext cx="152654" cy="77759"/>
                </a:xfrm>
                <a:custGeom>
                  <a:rect b="b" l="l" r="r" t="t"/>
                  <a:pathLst>
                    <a:path extrusionOk="0" h="1032" w="2026">
                      <a:moveTo>
                        <a:pt x="43" y="0"/>
                      </a:moveTo>
                      <a:cubicBezTo>
                        <a:pt x="27" y="0"/>
                        <a:pt x="14" y="10"/>
                        <a:pt x="9" y="27"/>
                      </a:cubicBezTo>
                      <a:cubicBezTo>
                        <a:pt x="0" y="53"/>
                        <a:pt x="9" y="79"/>
                        <a:pt x="26" y="88"/>
                      </a:cubicBezTo>
                      <a:lnTo>
                        <a:pt x="1956" y="1031"/>
                      </a:lnTo>
                      <a:lnTo>
                        <a:pt x="1973" y="1031"/>
                      </a:lnTo>
                      <a:cubicBezTo>
                        <a:pt x="1991" y="1031"/>
                        <a:pt x="2008" y="1022"/>
                        <a:pt x="2017" y="1005"/>
                      </a:cubicBezTo>
                      <a:cubicBezTo>
                        <a:pt x="2026" y="987"/>
                        <a:pt x="2017" y="952"/>
                        <a:pt x="2000" y="944"/>
                      </a:cubicBezTo>
                      <a:lnTo>
                        <a:pt x="70" y="9"/>
                      </a:lnTo>
                      <a:cubicBezTo>
                        <a:pt x="61" y="3"/>
                        <a:pt x="51" y="0"/>
                        <a:pt x="43"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30"/>
                <p:cNvSpPr/>
                <p:nvPr/>
              </p:nvSpPr>
              <p:spPr>
                <a:xfrm>
                  <a:off x="735865" y="2447205"/>
                  <a:ext cx="19816" cy="167874"/>
                </a:xfrm>
                <a:custGeom>
                  <a:rect b="b" l="l" r="r" t="t"/>
                  <a:pathLst>
                    <a:path extrusionOk="0" h="2228" w="263">
                      <a:moveTo>
                        <a:pt x="44" y="0"/>
                      </a:moveTo>
                      <a:cubicBezTo>
                        <a:pt x="18" y="0"/>
                        <a:pt x="1" y="27"/>
                        <a:pt x="1" y="53"/>
                      </a:cubicBezTo>
                      <a:lnTo>
                        <a:pt x="167" y="2183"/>
                      </a:lnTo>
                      <a:cubicBezTo>
                        <a:pt x="167" y="2210"/>
                        <a:pt x="193" y="2227"/>
                        <a:pt x="210" y="2227"/>
                      </a:cubicBezTo>
                      <a:lnTo>
                        <a:pt x="219" y="2227"/>
                      </a:lnTo>
                      <a:cubicBezTo>
                        <a:pt x="245" y="2227"/>
                        <a:pt x="263" y="2201"/>
                        <a:pt x="263" y="2183"/>
                      </a:cubicBezTo>
                      <a:lnTo>
                        <a:pt x="88" y="44"/>
                      </a:lnTo>
                      <a:cubicBezTo>
                        <a:pt x="88" y="18"/>
                        <a:pt x="71" y="0"/>
                        <a:pt x="44"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30"/>
                <p:cNvSpPr/>
                <p:nvPr/>
              </p:nvSpPr>
              <p:spPr>
                <a:xfrm>
                  <a:off x="583285" y="2447883"/>
                  <a:ext cx="301390" cy="248647"/>
                </a:xfrm>
                <a:custGeom>
                  <a:rect b="b" l="l" r="r" t="t"/>
                  <a:pathLst>
                    <a:path extrusionOk="0" h="3300" w="4000">
                      <a:moveTo>
                        <a:pt x="2812" y="0"/>
                      </a:moveTo>
                      <a:cubicBezTo>
                        <a:pt x="2812" y="0"/>
                        <a:pt x="2436" y="498"/>
                        <a:pt x="2698" y="1354"/>
                      </a:cubicBezTo>
                      <a:lnTo>
                        <a:pt x="2698" y="1362"/>
                      </a:lnTo>
                      <a:cubicBezTo>
                        <a:pt x="2698" y="1362"/>
                        <a:pt x="2262" y="1389"/>
                        <a:pt x="1877" y="1650"/>
                      </a:cubicBezTo>
                      <a:cubicBezTo>
                        <a:pt x="1502" y="1904"/>
                        <a:pt x="1310" y="2305"/>
                        <a:pt x="1310" y="2305"/>
                      </a:cubicBezTo>
                      <a:cubicBezTo>
                        <a:pt x="872" y="1955"/>
                        <a:pt x="468" y="1889"/>
                        <a:pt x="228" y="1889"/>
                      </a:cubicBezTo>
                      <a:cubicBezTo>
                        <a:pt x="85" y="1889"/>
                        <a:pt x="0" y="1912"/>
                        <a:pt x="0" y="1912"/>
                      </a:cubicBezTo>
                      <a:cubicBezTo>
                        <a:pt x="387" y="2479"/>
                        <a:pt x="1139" y="3299"/>
                        <a:pt x="1998" y="3299"/>
                      </a:cubicBezTo>
                      <a:cubicBezTo>
                        <a:pt x="2264" y="3299"/>
                        <a:pt x="2541" y="3220"/>
                        <a:pt x="2820" y="3030"/>
                      </a:cubicBezTo>
                      <a:cubicBezTo>
                        <a:pt x="3999" y="2227"/>
                        <a:pt x="3318" y="734"/>
                        <a:pt x="2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30"/>
                <p:cNvSpPr/>
                <p:nvPr/>
              </p:nvSpPr>
              <p:spPr>
                <a:xfrm>
                  <a:off x="484578" y="2916324"/>
                  <a:ext cx="8590" cy="52668"/>
                </a:xfrm>
                <a:custGeom>
                  <a:rect b="b" l="l" r="r" t="t"/>
                  <a:pathLst>
                    <a:path extrusionOk="0" h="699" w="114">
                      <a:moveTo>
                        <a:pt x="53" y="0"/>
                      </a:moveTo>
                      <a:cubicBezTo>
                        <a:pt x="27" y="0"/>
                        <a:pt x="0" y="18"/>
                        <a:pt x="0" y="52"/>
                      </a:cubicBezTo>
                      <a:lnTo>
                        <a:pt x="0" y="646"/>
                      </a:lnTo>
                      <a:cubicBezTo>
                        <a:pt x="0" y="672"/>
                        <a:pt x="27" y="699"/>
                        <a:pt x="53" y="699"/>
                      </a:cubicBezTo>
                      <a:cubicBezTo>
                        <a:pt x="88" y="699"/>
                        <a:pt x="114" y="672"/>
                        <a:pt x="114" y="646"/>
                      </a:cubicBezTo>
                      <a:lnTo>
                        <a:pt x="114" y="52"/>
                      </a:lnTo>
                      <a:cubicBezTo>
                        <a:pt x="114" y="18"/>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30"/>
                <p:cNvSpPr/>
                <p:nvPr/>
              </p:nvSpPr>
              <p:spPr>
                <a:xfrm>
                  <a:off x="1092489" y="3283874"/>
                  <a:ext cx="29687" cy="76553"/>
                </a:xfrm>
                <a:custGeom>
                  <a:rect b="b" l="l" r="r" t="t"/>
                  <a:pathLst>
                    <a:path extrusionOk="0" h="1016" w="394">
                      <a:moveTo>
                        <a:pt x="57" y="1"/>
                      </a:moveTo>
                      <a:cubicBezTo>
                        <a:pt x="53" y="1"/>
                        <a:pt x="49" y="2"/>
                        <a:pt x="44" y="3"/>
                      </a:cubicBezTo>
                      <a:cubicBezTo>
                        <a:pt x="9" y="12"/>
                        <a:pt x="0" y="47"/>
                        <a:pt x="9" y="73"/>
                      </a:cubicBezTo>
                      <a:lnTo>
                        <a:pt x="280" y="981"/>
                      </a:lnTo>
                      <a:cubicBezTo>
                        <a:pt x="289" y="998"/>
                        <a:pt x="306" y="1016"/>
                        <a:pt x="332" y="1016"/>
                      </a:cubicBezTo>
                      <a:lnTo>
                        <a:pt x="350" y="1016"/>
                      </a:lnTo>
                      <a:cubicBezTo>
                        <a:pt x="376" y="1007"/>
                        <a:pt x="393" y="972"/>
                        <a:pt x="385" y="946"/>
                      </a:cubicBezTo>
                      <a:lnTo>
                        <a:pt x="105" y="47"/>
                      </a:lnTo>
                      <a:cubicBezTo>
                        <a:pt x="98" y="18"/>
                        <a:pt x="79"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30"/>
                <p:cNvSpPr/>
                <p:nvPr/>
              </p:nvSpPr>
              <p:spPr>
                <a:xfrm>
                  <a:off x="1126697" y="3145761"/>
                  <a:ext cx="50031" cy="141653"/>
                </a:xfrm>
                <a:custGeom>
                  <a:rect b="b" l="l" r="r" t="t"/>
                  <a:pathLst>
                    <a:path extrusionOk="0" h="1880" w="664">
                      <a:moveTo>
                        <a:pt x="59" y="0"/>
                      </a:moveTo>
                      <a:cubicBezTo>
                        <a:pt x="54" y="0"/>
                        <a:pt x="49" y="1"/>
                        <a:pt x="44" y="2"/>
                      </a:cubicBezTo>
                      <a:cubicBezTo>
                        <a:pt x="18" y="11"/>
                        <a:pt x="0" y="46"/>
                        <a:pt x="9" y="72"/>
                      </a:cubicBezTo>
                      <a:lnTo>
                        <a:pt x="551" y="1836"/>
                      </a:lnTo>
                      <a:cubicBezTo>
                        <a:pt x="559" y="1862"/>
                        <a:pt x="577" y="1880"/>
                        <a:pt x="603" y="1880"/>
                      </a:cubicBezTo>
                      <a:lnTo>
                        <a:pt x="620" y="1880"/>
                      </a:lnTo>
                      <a:cubicBezTo>
                        <a:pt x="647" y="1871"/>
                        <a:pt x="664" y="1836"/>
                        <a:pt x="655" y="1810"/>
                      </a:cubicBezTo>
                      <a:lnTo>
                        <a:pt x="114" y="37"/>
                      </a:lnTo>
                      <a:cubicBezTo>
                        <a:pt x="107" y="16"/>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30"/>
                <p:cNvSpPr/>
                <p:nvPr/>
              </p:nvSpPr>
              <p:spPr>
                <a:xfrm>
                  <a:off x="1186524" y="3089852"/>
                  <a:ext cx="44154" cy="123871"/>
                </a:xfrm>
                <a:custGeom>
                  <a:rect b="b" l="l" r="r" t="t"/>
                  <a:pathLst>
                    <a:path extrusionOk="0" h="1644" w="586">
                      <a:moveTo>
                        <a:pt x="59" y="0"/>
                      </a:moveTo>
                      <a:cubicBezTo>
                        <a:pt x="54" y="0"/>
                        <a:pt x="49" y="1"/>
                        <a:pt x="45" y="2"/>
                      </a:cubicBezTo>
                      <a:cubicBezTo>
                        <a:pt x="18" y="11"/>
                        <a:pt x="1" y="46"/>
                        <a:pt x="10" y="72"/>
                      </a:cubicBezTo>
                      <a:lnTo>
                        <a:pt x="481" y="1609"/>
                      </a:lnTo>
                      <a:cubicBezTo>
                        <a:pt x="481" y="1635"/>
                        <a:pt x="507" y="1644"/>
                        <a:pt x="534" y="1644"/>
                      </a:cubicBezTo>
                      <a:lnTo>
                        <a:pt x="542" y="1644"/>
                      </a:lnTo>
                      <a:cubicBezTo>
                        <a:pt x="577" y="1635"/>
                        <a:pt x="586" y="1609"/>
                        <a:pt x="577" y="1574"/>
                      </a:cubicBezTo>
                      <a:lnTo>
                        <a:pt x="114" y="46"/>
                      </a:lnTo>
                      <a:cubicBezTo>
                        <a:pt x="107" y="17"/>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30"/>
                <p:cNvSpPr/>
                <p:nvPr/>
              </p:nvSpPr>
              <p:spPr>
                <a:xfrm>
                  <a:off x="1240473" y="3016161"/>
                  <a:ext cx="44832" cy="124549"/>
                </a:xfrm>
                <a:custGeom>
                  <a:rect b="b" l="l" r="r" t="t"/>
                  <a:pathLst>
                    <a:path extrusionOk="0" h="1653" w="595">
                      <a:moveTo>
                        <a:pt x="67" y="0"/>
                      </a:moveTo>
                      <a:cubicBezTo>
                        <a:pt x="63" y="0"/>
                        <a:pt x="58" y="1"/>
                        <a:pt x="53" y="2"/>
                      </a:cubicBezTo>
                      <a:cubicBezTo>
                        <a:pt x="18" y="11"/>
                        <a:pt x="1" y="46"/>
                        <a:pt x="10" y="72"/>
                      </a:cubicBezTo>
                      <a:lnTo>
                        <a:pt x="481" y="1618"/>
                      </a:lnTo>
                      <a:cubicBezTo>
                        <a:pt x="490" y="1635"/>
                        <a:pt x="516" y="1653"/>
                        <a:pt x="534" y="1653"/>
                      </a:cubicBezTo>
                      <a:lnTo>
                        <a:pt x="551" y="1653"/>
                      </a:lnTo>
                      <a:cubicBezTo>
                        <a:pt x="577" y="1644"/>
                        <a:pt x="595" y="1609"/>
                        <a:pt x="586" y="1583"/>
                      </a:cubicBezTo>
                      <a:lnTo>
                        <a:pt x="114" y="37"/>
                      </a:lnTo>
                      <a:cubicBezTo>
                        <a:pt x="107" y="16"/>
                        <a:pt x="88"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30"/>
                <p:cNvSpPr/>
                <p:nvPr/>
              </p:nvSpPr>
              <p:spPr>
                <a:xfrm>
                  <a:off x="1308287" y="2986549"/>
                  <a:ext cx="35564" cy="94938"/>
                </a:xfrm>
                <a:custGeom>
                  <a:rect b="b" l="l" r="r" t="t"/>
                  <a:pathLst>
                    <a:path extrusionOk="0" h="1260" w="472">
                      <a:moveTo>
                        <a:pt x="62" y="0"/>
                      </a:moveTo>
                      <a:cubicBezTo>
                        <a:pt x="56" y="0"/>
                        <a:pt x="50" y="1"/>
                        <a:pt x="44" y="2"/>
                      </a:cubicBezTo>
                      <a:cubicBezTo>
                        <a:pt x="18" y="11"/>
                        <a:pt x="0" y="37"/>
                        <a:pt x="9" y="64"/>
                      </a:cubicBezTo>
                      <a:lnTo>
                        <a:pt x="367" y="1225"/>
                      </a:lnTo>
                      <a:cubicBezTo>
                        <a:pt x="367" y="1251"/>
                        <a:pt x="393" y="1260"/>
                        <a:pt x="419" y="1260"/>
                      </a:cubicBezTo>
                      <a:lnTo>
                        <a:pt x="428" y="1260"/>
                      </a:lnTo>
                      <a:cubicBezTo>
                        <a:pt x="463" y="1251"/>
                        <a:pt x="472" y="1225"/>
                        <a:pt x="463" y="1190"/>
                      </a:cubicBezTo>
                      <a:lnTo>
                        <a:pt x="114" y="37"/>
                      </a:lnTo>
                      <a:cubicBezTo>
                        <a:pt x="107" y="16"/>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30"/>
                <p:cNvSpPr/>
                <p:nvPr/>
              </p:nvSpPr>
              <p:spPr>
                <a:xfrm>
                  <a:off x="1176050" y="3394561"/>
                  <a:ext cx="117165" cy="13939"/>
                </a:xfrm>
                <a:custGeom>
                  <a:rect b="b" l="l" r="r" t="t"/>
                  <a:pathLst>
                    <a:path extrusionOk="0" h="185" w="1555">
                      <a:moveTo>
                        <a:pt x="61" y="1"/>
                      </a:moveTo>
                      <a:cubicBezTo>
                        <a:pt x="26" y="1"/>
                        <a:pt x="0" y="27"/>
                        <a:pt x="0" y="53"/>
                      </a:cubicBezTo>
                      <a:cubicBezTo>
                        <a:pt x="0" y="80"/>
                        <a:pt x="26" y="106"/>
                        <a:pt x="53" y="115"/>
                      </a:cubicBezTo>
                      <a:lnTo>
                        <a:pt x="1502" y="184"/>
                      </a:lnTo>
                      <a:cubicBezTo>
                        <a:pt x="1528" y="184"/>
                        <a:pt x="1555" y="158"/>
                        <a:pt x="1555" y="132"/>
                      </a:cubicBezTo>
                      <a:cubicBezTo>
                        <a:pt x="1555" y="97"/>
                        <a:pt x="1537" y="71"/>
                        <a:pt x="1502" y="71"/>
                      </a:cubicBezTo>
                      <a:lnTo>
                        <a:pt x="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30"/>
                <p:cNvSpPr/>
                <p:nvPr/>
              </p:nvSpPr>
              <p:spPr>
                <a:xfrm>
                  <a:off x="1222088" y="3325542"/>
                  <a:ext cx="179026" cy="16501"/>
                </a:xfrm>
                <a:custGeom>
                  <a:rect b="b" l="l" r="r" t="t"/>
                  <a:pathLst>
                    <a:path extrusionOk="0" h="219" w="2376">
                      <a:moveTo>
                        <a:pt x="62" y="0"/>
                      </a:moveTo>
                      <a:cubicBezTo>
                        <a:pt x="27" y="0"/>
                        <a:pt x="0" y="18"/>
                        <a:pt x="0" y="53"/>
                      </a:cubicBezTo>
                      <a:cubicBezTo>
                        <a:pt x="0" y="79"/>
                        <a:pt x="27" y="105"/>
                        <a:pt x="53" y="105"/>
                      </a:cubicBezTo>
                      <a:lnTo>
                        <a:pt x="2314" y="218"/>
                      </a:lnTo>
                      <a:cubicBezTo>
                        <a:pt x="2349" y="218"/>
                        <a:pt x="2367" y="201"/>
                        <a:pt x="2375" y="166"/>
                      </a:cubicBezTo>
                      <a:cubicBezTo>
                        <a:pt x="2375" y="140"/>
                        <a:pt x="2349" y="114"/>
                        <a:pt x="2323" y="114"/>
                      </a:cubicBezTo>
                      <a:lnTo>
                        <a:pt x="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30"/>
                <p:cNvSpPr/>
                <p:nvPr/>
              </p:nvSpPr>
              <p:spPr>
                <a:xfrm>
                  <a:off x="1269482" y="3261722"/>
                  <a:ext cx="184300" cy="16501"/>
                </a:xfrm>
                <a:custGeom>
                  <a:rect b="b" l="l" r="r" t="t"/>
                  <a:pathLst>
                    <a:path extrusionOk="0" h="219" w="2446">
                      <a:moveTo>
                        <a:pt x="53" y="0"/>
                      </a:moveTo>
                      <a:cubicBezTo>
                        <a:pt x="26" y="0"/>
                        <a:pt x="0" y="18"/>
                        <a:pt x="0" y="53"/>
                      </a:cubicBezTo>
                      <a:cubicBezTo>
                        <a:pt x="0" y="79"/>
                        <a:pt x="18" y="105"/>
                        <a:pt x="53" y="105"/>
                      </a:cubicBezTo>
                      <a:lnTo>
                        <a:pt x="2384" y="218"/>
                      </a:lnTo>
                      <a:cubicBezTo>
                        <a:pt x="2419" y="218"/>
                        <a:pt x="2436" y="201"/>
                        <a:pt x="2445" y="166"/>
                      </a:cubicBezTo>
                      <a:cubicBezTo>
                        <a:pt x="2445" y="140"/>
                        <a:pt x="2419" y="114"/>
                        <a:pt x="2393" y="114"/>
                      </a:cubicBezTo>
                      <a:lnTo>
                        <a:pt x="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30"/>
                <p:cNvSpPr/>
                <p:nvPr/>
              </p:nvSpPr>
              <p:spPr>
                <a:xfrm>
                  <a:off x="1316198" y="3197751"/>
                  <a:ext cx="171792" cy="15974"/>
                </a:xfrm>
                <a:custGeom>
                  <a:rect b="b" l="l" r="r" t="t"/>
                  <a:pathLst>
                    <a:path extrusionOk="0" h="212" w="2280">
                      <a:moveTo>
                        <a:pt x="48" y="1"/>
                      </a:moveTo>
                      <a:cubicBezTo>
                        <a:pt x="20" y="1"/>
                        <a:pt x="0" y="24"/>
                        <a:pt x="0" y="55"/>
                      </a:cubicBezTo>
                      <a:cubicBezTo>
                        <a:pt x="0" y="81"/>
                        <a:pt x="26" y="107"/>
                        <a:pt x="53" y="107"/>
                      </a:cubicBezTo>
                      <a:lnTo>
                        <a:pt x="2227" y="212"/>
                      </a:lnTo>
                      <a:cubicBezTo>
                        <a:pt x="2253" y="212"/>
                        <a:pt x="2279" y="194"/>
                        <a:pt x="2279" y="159"/>
                      </a:cubicBezTo>
                      <a:cubicBezTo>
                        <a:pt x="2279" y="133"/>
                        <a:pt x="2262" y="107"/>
                        <a:pt x="2227" y="107"/>
                      </a:cubicBezTo>
                      <a:lnTo>
                        <a:pt x="61" y="2"/>
                      </a:lnTo>
                      <a:cubicBezTo>
                        <a:pt x="57" y="1"/>
                        <a:pt x="52"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62" name="Google Shape;1162;p30"/>
              <p:cNvSpPr/>
              <p:nvPr/>
            </p:nvSpPr>
            <p:spPr>
              <a:xfrm>
                <a:off x="764196" y="3578562"/>
                <a:ext cx="45435" cy="32550"/>
              </a:xfrm>
              <a:custGeom>
                <a:rect b="b" l="l" r="r" t="t"/>
                <a:pathLst>
                  <a:path extrusionOk="0" h="432" w="603">
                    <a:moveTo>
                      <a:pt x="57" y="0"/>
                    </a:moveTo>
                    <a:cubicBezTo>
                      <a:pt x="42" y="0"/>
                      <a:pt x="27" y="7"/>
                      <a:pt x="18" y="21"/>
                    </a:cubicBezTo>
                    <a:cubicBezTo>
                      <a:pt x="0" y="48"/>
                      <a:pt x="9" y="82"/>
                      <a:pt x="35" y="100"/>
                    </a:cubicBezTo>
                    <a:lnTo>
                      <a:pt x="515" y="423"/>
                    </a:lnTo>
                    <a:cubicBezTo>
                      <a:pt x="524" y="423"/>
                      <a:pt x="533" y="432"/>
                      <a:pt x="542" y="432"/>
                    </a:cubicBezTo>
                    <a:cubicBezTo>
                      <a:pt x="559" y="432"/>
                      <a:pt x="577" y="423"/>
                      <a:pt x="594" y="405"/>
                    </a:cubicBezTo>
                    <a:cubicBezTo>
                      <a:pt x="603" y="379"/>
                      <a:pt x="603" y="344"/>
                      <a:pt x="577" y="327"/>
                    </a:cubicBezTo>
                    <a:lnTo>
                      <a:pt x="88" y="13"/>
                    </a:lnTo>
                    <a:cubicBezTo>
                      <a:pt x="80" y="5"/>
                      <a:pt x="68" y="0"/>
                      <a:pt x="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30"/>
              <p:cNvSpPr/>
              <p:nvPr/>
            </p:nvSpPr>
            <p:spPr>
              <a:xfrm>
                <a:off x="908262" y="3165653"/>
                <a:ext cx="8665" cy="60579"/>
              </a:xfrm>
              <a:custGeom>
                <a:rect b="b" l="l" r="r" t="t"/>
                <a:pathLst>
                  <a:path extrusionOk="0" h="804" w="115">
                    <a:moveTo>
                      <a:pt x="53" y="0"/>
                    </a:moveTo>
                    <a:cubicBezTo>
                      <a:pt x="27" y="0"/>
                      <a:pt x="1" y="27"/>
                      <a:pt x="1" y="62"/>
                    </a:cubicBezTo>
                    <a:lnTo>
                      <a:pt x="1" y="751"/>
                    </a:lnTo>
                    <a:cubicBezTo>
                      <a:pt x="1" y="778"/>
                      <a:pt x="27" y="804"/>
                      <a:pt x="53" y="804"/>
                    </a:cubicBezTo>
                    <a:cubicBezTo>
                      <a:pt x="88" y="804"/>
                      <a:pt x="114" y="778"/>
                      <a:pt x="114" y="751"/>
                    </a:cubicBezTo>
                    <a:lnTo>
                      <a:pt x="114" y="62"/>
                    </a:lnTo>
                    <a:cubicBezTo>
                      <a:pt x="114" y="27"/>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30"/>
              <p:cNvSpPr/>
              <p:nvPr/>
            </p:nvSpPr>
            <p:spPr>
              <a:xfrm>
                <a:off x="846401" y="3067624"/>
                <a:ext cx="8665" cy="102021"/>
              </a:xfrm>
              <a:custGeom>
                <a:rect b="b" l="l" r="r" t="t"/>
                <a:pathLst>
                  <a:path extrusionOk="0" h="1354" w="115">
                    <a:moveTo>
                      <a:pt x="62" y="0"/>
                    </a:moveTo>
                    <a:cubicBezTo>
                      <a:pt x="27" y="0"/>
                      <a:pt x="1" y="18"/>
                      <a:pt x="1" y="53"/>
                    </a:cubicBezTo>
                    <a:lnTo>
                      <a:pt x="1" y="1301"/>
                    </a:lnTo>
                    <a:cubicBezTo>
                      <a:pt x="1" y="1336"/>
                      <a:pt x="27" y="1354"/>
                      <a:pt x="62" y="1354"/>
                    </a:cubicBezTo>
                    <a:cubicBezTo>
                      <a:pt x="88" y="1354"/>
                      <a:pt x="114" y="1336"/>
                      <a:pt x="114" y="1301"/>
                    </a:cubicBezTo>
                    <a:lnTo>
                      <a:pt x="114" y="53"/>
                    </a:lnTo>
                    <a:cubicBezTo>
                      <a:pt x="114" y="18"/>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30"/>
              <p:cNvSpPr/>
              <p:nvPr/>
            </p:nvSpPr>
            <p:spPr>
              <a:xfrm>
                <a:off x="772108" y="3017593"/>
                <a:ext cx="7911" cy="90869"/>
              </a:xfrm>
              <a:custGeom>
                <a:rect b="b" l="l" r="r" t="t"/>
                <a:pathLst>
                  <a:path extrusionOk="0" h="1206" w="105">
                    <a:moveTo>
                      <a:pt x="52" y="1"/>
                    </a:moveTo>
                    <a:cubicBezTo>
                      <a:pt x="18" y="1"/>
                      <a:pt x="0" y="27"/>
                      <a:pt x="0" y="62"/>
                    </a:cubicBezTo>
                    <a:lnTo>
                      <a:pt x="0" y="1153"/>
                    </a:lnTo>
                    <a:cubicBezTo>
                      <a:pt x="0" y="1188"/>
                      <a:pt x="18" y="1206"/>
                      <a:pt x="52" y="1206"/>
                    </a:cubicBezTo>
                    <a:cubicBezTo>
                      <a:pt x="79" y="1206"/>
                      <a:pt x="105" y="1188"/>
                      <a:pt x="105" y="1153"/>
                    </a:cubicBezTo>
                    <a:lnTo>
                      <a:pt x="105" y="62"/>
                    </a:lnTo>
                    <a:cubicBezTo>
                      <a:pt x="105" y="27"/>
                      <a:pt x="79" y="1"/>
                      <a:pt x="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30"/>
              <p:cNvSpPr/>
              <p:nvPr/>
            </p:nvSpPr>
            <p:spPr>
              <a:xfrm>
                <a:off x="686512" y="2955807"/>
                <a:ext cx="7987" cy="109254"/>
              </a:xfrm>
              <a:custGeom>
                <a:rect b="b" l="l" r="r" t="t"/>
                <a:pathLst>
                  <a:path extrusionOk="0" h="1450" w="106">
                    <a:moveTo>
                      <a:pt x="53" y="0"/>
                    </a:moveTo>
                    <a:cubicBezTo>
                      <a:pt x="18" y="0"/>
                      <a:pt x="1" y="26"/>
                      <a:pt x="1" y="61"/>
                    </a:cubicBezTo>
                    <a:lnTo>
                      <a:pt x="1" y="1388"/>
                    </a:lnTo>
                    <a:cubicBezTo>
                      <a:pt x="1" y="1423"/>
                      <a:pt x="18" y="1449"/>
                      <a:pt x="53" y="1449"/>
                    </a:cubicBezTo>
                    <a:cubicBezTo>
                      <a:pt x="80" y="1449"/>
                      <a:pt x="106" y="1423"/>
                      <a:pt x="106" y="1388"/>
                    </a:cubicBezTo>
                    <a:lnTo>
                      <a:pt x="106" y="61"/>
                    </a:lnTo>
                    <a:cubicBezTo>
                      <a:pt x="106" y="26"/>
                      <a:pt x="80"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30"/>
              <p:cNvSpPr/>
              <p:nvPr/>
            </p:nvSpPr>
            <p:spPr>
              <a:xfrm>
                <a:off x="597752" y="2944580"/>
                <a:ext cx="7911" cy="73765"/>
              </a:xfrm>
              <a:custGeom>
                <a:rect b="b" l="l" r="r" t="t"/>
                <a:pathLst>
                  <a:path extrusionOk="0" h="979" w="105">
                    <a:moveTo>
                      <a:pt x="53" y="1"/>
                    </a:moveTo>
                    <a:cubicBezTo>
                      <a:pt x="26" y="1"/>
                      <a:pt x="0" y="18"/>
                      <a:pt x="0" y="53"/>
                    </a:cubicBezTo>
                    <a:lnTo>
                      <a:pt x="0" y="926"/>
                    </a:lnTo>
                    <a:cubicBezTo>
                      <a:pt x="0" y="952"/>
                      <a:pt x="26" y="979"/>
                      <a:pt x="53" y="979"/>
                    </a:cubicBezTo>
                    <a:cubicBezTo>
                      <a:pt x="88" y="979"/>
                      <a:pt x="105" y="952"/>
                      <a:pt x="105" y="926"/>
                    </a:cubicBezTo>
                    <a:lnTo>
                      <a:pt x="105" y="53"/>
                    </a:lnTo>
                    <a:cubicBezTo>
                      <a:pt x="105" y="18"/>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68" name="Google Shape;1168;p30"/>
            <p:cNvSpPr/>
            <p:nvPr/>
          </p:nvSpPr>
          <p:spPr>
            <a:xfrm>
              <a:off x="689149" y="3601845"/>
              <a:ext cx="47469" cy="33002"/>
            </a:xfrm>
            <a:custGeom>
              <a:rect b="b" l="l" r="r" t="t"/>
              <a:pathLst>
                <a:path extrusionOk="0" h="438" w="630">
                  <a:moveTo>
                    <a:pt x="67" y="0"/>
                  </a:moveTo>
                  <a:cubicBezTo>
                    <a:pt x="48" y="0"/>
                    <a:pt x="30" y="10"/>
                    <a:pt x="18" y="27"/>
                  </a:cubicBezTo>
                  <a:cubicBezTo>
                    <a:pt x="1" y="44"/>
                    <a:pt x="10" y="79"/>
                    <a:pt x="36" y="96"/>
                  </a:cubicBezTo>
                  <a:lnTo>
                    <a:pt x="542" y="428"/>
                  </a:lnTo>
                  <a:cubicBezTo>
                    <a:pt x="551" y="437"/>
                    <a:pt x="560" y="437"/>
                    <a:pt x="568" y="437"/>
                  </a:cubicBezTo>
                  <a:cubicBezTo>
                    <a:pt x="586" y="437"/>
                    <a:pt x="603" y="428"/>
                    <a:pt x="612" y="420"/>
                  </a:cubicBezTo>
                  <a:cubicBezTo>
                    <a:pt x="630" y="393"/>
                    <a:pt x="621" y="358"/>
                    <a:pt x="595" y="341"/>
                  </a:cubicBezTo>
                  <a:lnTo>
                    <a:pt x="97" y="9"/>
                  </a:lnTo>
                  <a:cubicBezTo>
                    <a:pt x="88" y="3"/>
                    <a:pt x="7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30"/>
            <p:cNvSpPr/>
            <p:nvPr/>
          </p:nvSpPr>
          <p:spPr>
            <a:xfrm>
              <a:off x="751688" y="3277470"/>
              <a:ext cx="125077" cy="39557"/>
            </a:xfrm>
            <a:custGeom>
              <a:rect b="b" l="l" r="r" t="t"/>
              <a:pathLst>
                <a:path extrusionOk="0" h="525" w="1660">
                  <a:moveTo>
                    <a:pt x="1590" y="1"/>
                  </a:moveTo>
                  <a:lnTo>
                    <a:pt x="44" y="420"/>
                  </a:lnTo>
                  <a:cubicBezTo>
                    <a:pt x="18" y="429"/>
                    <a:pt x="0" y="455"/>
                    <a:pt x="9" y="481"/>
                  </a:cubicBezTo>
                  <a:cubicBezTo>
                    <a:pt x="9" y="507"/>
                    <a:pt x="35" y="525"/>
                    <a:pt x="62" y="525"/>
                  </a:cubicBezTo>
                  <a:lnTo>
                    <a:pt x="70" y="525"/>
                  </a:lnTo>
                  <a:lnTo>
                    <a:pt x="1616" y="106"/>
                  </a:lnTo>
                  <a:cubicBezTo>
                    <a:pt x="1642" y="97"/>
                    <a:pt x="1659" y="71"/>
                    <a:pt x="1651" y="44"/>
                  </a:cubicBezTo>
                  <a:cubicBezTo>
                    <a:pt x="1651" y="18"/>
                    <a:pt x="1616" y="1"/>
                    <a:pt x="1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30"/>
            <p:cNvSpPr/>
            <p:nvPr/>
          </p:nvSpPr>
          <p:spPr>
            <a:xfrm>
              <a:off x="666846" y="3218095"/>
              <a:ext cx="142784" cy="44304"/>
            </a:xfrm>
            <a:custGeom>
              <a:rect b="b" l="l" r="r" t="t"/>
              <a:pathLst>
                <a:path extrusionOk="0" h="588" w="1895">
                  <a:moveTo>
                    <a:pt x="1839" y="1"/>
                  </a:moveTo>
                  <a:cubicBezTo>
                    <a:pt x="1834" y="1"/>
                    <a:pt x="1830" y="1"/>
                    <a:pt x="1825" y="3"/>
                  </a:cubicBezTo>
                  <a:lnTo>
                    <a:pt x="44" y="474"/>
                  </a:lnTo>
                  <a:cubicBezTo>
                    <a:pt x="9" y="483"/>
                    <a:pt x="0" y="518"/>
                    <a:pt x="0" y="544"/>
                  </a:cubicBezTo>
                  <a:cubicBezTo>
                    <a:pt x="9" y="570"/>
                    <a:pt x="35" y="588"/>
                    <a:pt x="52" y="588"/>
                  </a:cubicBezTo>
                  <a:cubicBezTo>
                    <a:pt x="61" y="588"/>
                    <a:pt x="70" y="579"/>
                    <a:pt x="70" y="579"/>
                  </a:cubicBezTo>
                  <a:lnTo>
                    <a:pt x="1851" y="108"/>
                  </a:lnTo>
                  <a:cubicBezTo>
                    <a:pt x="1877" y="99"/>
                    <a:pt x="1895" y="73"/>
                    <a:pt x="1886" y="38"/>
                  </a:cubicBezTo>
                  <a:cubicBezTo>
                    <a:pt x="1879" y="16"/>
                    <a:pt x="1860" y="1"/>
                    <a:pt x="18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1" name="Google Shape;1171;p30"/>
          <p:cNvGrpSpPr/>
          <p:nvPr/>
        </p:nvGrpSpPr>
        <p:grpSpPr>
          <a:xfrm flipH="1">
            <a:off x="-663244" y="3923968"/>
            <a:ext cx="1378341" cy="1914961"/>
            <a:chOff x="229976" y="2315872"/>
            <a:chExt cx="1378341" cy="1914961"/>
          </a:xfrm>
        </p:grpSpPr>
        <p:grpSp>
          <p:nvGrpSpPr>
            <p:cNvPr id="1172" name="Google Shape;1172;p30"/>
            <p:cNvGrpSpPr/>
            <p:nvPr/>
          </p:nvGrpSpPr>
          <p:grpSpPr>
            <a:xfrm>
              <a:off x="229976" y="2315872"/>
              <a:ext cx="1378341" cy="1914961"/>
              <a:chOff x="229976" y="2315872"/>
              <a:chExt cx="1378341" cy="1914961"/>
            </a:xfrm>
          </p:grpSpPr>
          <p:grpSp>
            <p:nvGrpSpPr>
              <p:cNvPr id="1173" name="Google Shape;1173;p30"/>
              <p:cNvGrpSpPr/>
              <p:nvPr/>
            </p:nvGrpSpPr>
            <p:grpSpPr>
              <a:xfrm>
                <a:off x="229976" y="2315872"/>
                <a:ext cx="1378341" cy="1914961"/>
                <a:chOff x="229976" y="2315872"/>
                <a:chExt cx="1378341" cy="1914961"/>
              </a:xfrm>
            </p:grpSpPr>
            <p:sp>
              <p:nvSpPr>
                <p:cNvPr id="1174" name="Google Shape;1174;p30"/>
                <p:cNvSpPr/>
                <p:nvPr/>
              </p:nvSpPr>
              <p:spPr>
                <a:xfrm>
                  <a:off x="786575" y="2646501"/>
                  <a:ext cx="357298" cy="1584332"/>
                </a:xfrm>
                <a:custGeom>
                  <a:rect b="b" l="l" r="r" t="t"/>
                  <a:pathLst>
                    <a:path extrusionOk="0" h="21027" w="4742">
                      <a:moveTo>
                        <a:pt x="127" y="0"/>
                      </a:moveTo>
                      <a:cubicBezTo>
                        <a:pt x="108" y="0"/>
                        <a:pt x="89" y="6"/>
                        <a:pt x="70" y="19"/>
                      </a:cubicBezTo>
                      <a:cubicBezTo>
                        <a:pt x="18" y="45"/>
                        <a:pt x="0" y="115"/>
                        <a:pt x="26" y="167"/>
                      </a:cubicBezTo>
                      <a:cubicBezTo>
                        <a:pt x="44" y="185"/>
                        <a:pt x="1327" y="2359"/>
                        <a:pt x="2428" y="5991"/>
                      </a:cubicBezTo>
                      <a:cubicBezTo>
                        <a:pt x="3449" y="9335"/>
                        <a:pt x="4523" y="14635"/>
                        <a:pt x="3842" y="20913"/>
                      </a:cubicBezTo>
                      <a:cubicBezTo>
                        <a:pt x="3833" y="20974"/>
                        <a:pt x="3877" y="21027"/>
                        <a:pt x="3938" y="21027"/>
                      </a:cubicBezTo>
                      <a:lnTo>
                        <a:pt x="3947" y="21027"/>
                      </a:lnTo>
                      <a:cubicBezTo>
                        <a:pt x="4008" y="21027"/>
                        <a:pt x="4052" y="20992"/>
                        <a:pt x="4060" y="20931"/>
                      </a:cubicBezTo>
                      <a:cubicBezTo>
                        <a:pt x="4741" y="14627"/>
                        <a:pt x="3667" y="9283"/>
                        <a:pt x="2637" y="5912"/>
                      </a:cubicBezTo>
                      <a:cubicBezTo>
                        <a:pt x="1519" y="2263"/>
                        <a:pt x="227" y="80"/>
                        <a:pt x="218" y="54"/>
                      </a:cubicBezTo>
                      <a:cubicBezTo>
                        <a:pt x="196" y="20"/>
                        <a:pt x="162" y="0"/>
                        <a:pt x="1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30"/>
                <p:cNvSpPr/>
                <p:nvPr/>
              </p:nvSpPr>
              <p:spPr>
                <a:xfrm>
                  <a:off x="534534" y="3390568"/>
                  <a:ext cx="573168" cy="422549"/>
                </a:xfrm>
                <a:custGeom>
                  <a:rect b="b" l="l" r="r" t="t"/>
                  <a:pathLst>
                    <a:path extrusionOk="0" h="5608" w="7607">
                      <a:moveTo>
                        <a:pt x="108" y="0"/>
                      </a:moveTo>
                      <a:cubicBezTo>
                        <a:pt x="53" y="0"/>
                        <a:pt x="9" y="42"/>
                        <a:pt x="1" y="98"/>
                      </a:cubicBezTo>
                      <a:cubicBezTo>
                        <a:pt x="1" y="159"/>
                        <a:pt x="45" y="211"/>
                        <a:pt x="106" y="220"/>
                      </a:cubicBezTo>
                      <a:cubicBezTo>
                        <a:pt x="158" y="220"/>
                        <a:pt x="5362" y="814"/>
                        <a:pt x="7379" y="5546"/>
                      </a:cubicBezTo>
                      <a:cubicBezTo>
                        <a:pt x="7397" y="5581"/>
                        <a:pt x="7440" y="5607"/>
                        <a:pt x="7484" y="5607"/>
                      </a:cubicBezTo>
                      <a:cubicBezTo>
                        <a:pt x="7493" y="5607"/>
                        <a:pt x="7510" y="5607"/>
                        <a:pt x="7528" y="5599"/>
                      </a:cubicBezTo>
                      <a:cubicBezTo>
                        <a:pt x="7580" y="5581"/>
                        <a:pt x="7606" y="5511"/>
                        <a:pt x="7580" y="5459"/>
                      </a:cubicBezTo>
                      <a:cubicBezTo>
                        <a:pt x="5519" y="604"/>
                        <a:pt x="176" y="2"/>
                        <a:pt x="123" y="2"/>
                      </a:cubicBezTo>
                      <a:cubicBezTo>
                        <a:pt x="118" y="1"/>
                        <a:pt x="113"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30"/>
                <p:cNvSpPr/>
                <p:nvPr/>
              </p:nvSpPr>
              <p:spPr>
                <a:xfrm>
                  <a:off x="1043136" y="2906529"/>
                  <a:ext cx="565182" cy="551996"/>
                </a:xfrm>
                <a:custGeom>
                  <a:rect b="b" l="l" r="r" t="t"/>
                  <a:pathLst>
                    <a:path extrusionOk="0" h="7326" w="7501">
                      <a:moveTo>
                        <a:pt x="5849" y="0"/>
                      </a:moveTo>
                      <a:cubicBezTo>
                        <a:pt x="5463" y="0"/>
                        <a:pt x="5039" y="150"/>
                        <a:pt x="4576" y="479"/>
                      </a:cubicBezTo>
                      <a:cubicBezTo>
                        <a:pt x="4358" y="637"/>
                        <a:pt x="4096" y="724"/>
                        <a:pt x="3825" y="733"/>
                      </a:cubicBezTo>
                      <a:cubicBezTo>
                        <a:pt x="3004" y="759"/>
                        <a:pt x="2410" y="1126"/>
                        <a:pt x="2009" y="1833"/>
                      </a:cubicBezTo>
                      <a:cubicBezTo>
                        <a:pt x="1878" y="2069"/>
                        <a:pt x="1677" y="2269"/>
                        <a:pt x="1424" y="2383"/>
                      </a:cubicBezTo>
                      <a:cubicBezTo>
                        <a:pt x="786" y="2654"/>
                        <a:pt x="324" y="3404"/>
                        <a:pt x="472" y="4260"/>
                      </a:cubicBezTo>
                      <a:cubicBezTo>
                        <a:pt x="516" y="4505"/>
                        <a:pt x="481" y="4749"/>
                        <a:pt x="376" y="4976"/>
                      </a:cubicBezTo>
                      <a:cubicBezTo>
                        <a:pt x="0" y="5841"/>
                        <a:pt x="830" y="6417"/>
                        <a:pt x="900" y="7316"/>
                      </a:cubicBezTo>
                      <a:cubicBezTo>
                        <a:pt x="964" y="7265"/>
                        <a:pt x="1066" y="7247"/>
                        <a:pt x="1193" y="7247"/>
                      </a:cubicBezTo>
                      <a:cubicBezTo>
                        <a:pt x="1463" y="7247"/>
                        <a:pt x="1847" y="7326"/>
                        <a:pt x="2222" y="7326"/>
                      </a:cubicBezTo>
                      <a:cubicBezTo>
                        <a:pt x="2539" y="7326"/>
                        <a:pt x="2850" y="7270"/>
                        <a:pt x="3083" y="7063"/>
                      </a:cubicBezTo>
                      <a:cubicBezTo>
                        <a:pt x="3275" y="6888"/>
                        <a:pt x="3519" y="6801"/>
                        <a:pt x="3781" y="6775"/>
                      </a:cubicBezTo>
                      <a:cubicBezTo>
                        <a:pt x="4340" y="6714"/>
                        <a:pt x="4916" y="6443"/>
                        <a:pt x="5152" y="5806"/>
                      </a:cubicBezTo>
                      <a:cubicBezTo>
                        <a:pt x="5239" y="5561"/>
                        <a:pt x="5379" y="5334"/>
                        <a:pt x="5571" y="5168"/>
                      </a:cubicBezTo>
                      <a:cubicBezTo>
                        <a:pt x="6121" y="4679"/>
                        <a:pt x="6296" y="4051"/>
                        <a:pt x="6348" y="3597"/>
                      </a:cubicBezTo>
                      <a:cubicBezTo>
                        <a:pt x="6383" y="3265"/>
                        <a:pt x="6540" y="2950"/>
                        <a:pt x="6776" y="2715"/>
                      </a:cubicBezTo>
                      <a:cubicBezTo>
                        <a:pt x="6916" y="2575"/>
                        <a:pt x="7056" y="2392"/>
                        <a:pt x="7169" y="2130"/>
                      </a:cubicBezTo>
                      <a:cubicBezTo>
                        <a:pt x="7475" y="1422"/>
                        <a:pt x="7501" y="401"/>
                        <a:pt x="7501" y="401"/>
                      </a:cubicBezTo>
                      <a:cubicBezTo>
                        <a:pt x="7501" y="401"/>
                        <a:pt x="7012" y="357"/>
                        <a:pt x="6409" y="113"/>
                      </a:cubicBezTo>
                      <a:cubicBezTo>
                        <a:pt x="6233" y="39"/>
                        <a:pt x="6046" y="0"/>
                        <a:pt x="58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30"/>
                <p:cNvSpPr/>
                <p:nvPr/>
              </p:nvSpPr>
              <p:spPr>
                <a:xfrm>
                  <a:off x="1068151" y="2948272"/>
                  <a:ext cx="512589" cy="614836"/>
                </a:xfrm>
                <a:custGeom>
                  <a:rect b="b" l="l" r="r" t="t"/>
                  <a:pathLst>
                    <a:path extrusionOk="0" h="8160" w="6803">
                      <a:moveTo>
                        <a:pt x="6671" y="1"/>
                      </a:moveTo>
                      <a:cubicBezTo>
                        <a:pt x="6653" y="1"/>
                        <a:pt x="6635" y="5"/>
                        <a:pt x="6619" y="13"/>
                      </a:cubicBezTo>
                      <a:cubicBezTo>
                        <a:pt x="3222" y="1907"/>
                        <a:pt x="542" y="5645"/>
                        <a:pt x="9" y="8028"/>
                      </a:cubicBezTo>
                      <a:cubicBezTo>
                        <a:pt x="0" y="8089"/>
                        <a:pt x="35" y="8142"/>
                        <a:pt x="96" y="8159"/>
                      </a:cubicBezTo>
                      <a:lnTo>
                        <a:pt x="114" y="8159"/>
                      </a:lnTo>
                      <a:cubicBezTo>
                        <a:pt x="166" y="8159"/>
                        <a:pt x="210" y="8124"/>
                        <a:pt x="219" y="8072"/>
                      </a:cubicBezTo>
                      <a:cubicBezTo>
                        <a:pt x="742" y="5741"/>
                        <a:pt x="3379" y="2065"/>
                        <a:pt x="6724" y="205"/>
                      </a:cubicBezTo>
                      <a:cubicBezTo>
                        <a:pt x="6776" y="179"/>
                        <a:pt x="6802" y="109"/>
                        <a:pt x="6767" y="56"/>
                      </a:cubicBezTo>
                      <a:cubicBezTo>
                        <a:pt x="6749" y="20"/>
                        <a:pt x="6710" y="1"/>
                        <a:pt x="66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30"/>
                <p:cNvSpPr/>
                <p:nvPr/>
              </p:nvSpPr>
              <p:spPr>
                <a:xfrm>
                  <a:off x="396421" y="3569822"/>
                  <a:ext cx="544160" cy="445228"/>
                </a:xfrm>
                <a:custGeom>
                  <a:rect b="b" l="l" r="r" t="t"/>
                  <a:pathLst>
                    <a:path extrusionOk="0" h="5909" w="7222">
                      <a:moveTo>
                        <a:pt x="5087" y="0"/>
                      </a:moveTo>
                      <a:cubicBezTo>
                        <a:pt x="4485" y="0"/>
                        <a:pt x="3986" y="204"/>
                        <a:pt x="3641" y="513"/>
                      </a:cubicBezTo>
                      <a:cubicBezTo>
                        <a:pt x="3484" y="652"/>
                        <a:pt x="3301" y="749"/>
                        <a:pt x="3091" y="783"/>
                      </a:cubicBezTo>
                      <a:cubicBezTo>
                        <a:pt x="2559" y="879"/>
                        <a:pt x="2052" y="1115"/>
                        <a:pt x="1703" y="1683"/>
                      </a:cubicBezTo>
                      <a:cubicBezTo>
                        <a:pt x="1598" y="1866"/>
                        <a:pt x="1432" y="2015"/>
                        <a:pt x="1240" y="2102"/>
                      </a:cubicBezTo>
                      <a:cubicBezTo>
                        <a:pt x="734" y="2346"/>
                        <a:pt x="472" y="2748"/>
                        <a:pt x="498" y="3403"/>
                      </a:cubicBezTo>
                      <a:cubicBezTo>
                        <a:pt x="507" y="3621"/>
                        <a:pt x="446" y="3822"/>
                        <a:pt x="332" y="4005"/>
                      </a:cubicBezTo>
                      <a:cubicBezTo>
                        <a:pt x="70" y="4407"/>
                        <a:pt x="0" y="5027"/>
                        <a:pt x="245" y="5909"/>
                      </a:cubicBezTo>
                      <a:cubicBezTo>
                        <a:pt x="777" y="5350"/>
                        <a:pt x="1633" y="5726"/>
                        <a:pt x="2279" y="5010"/>
                      </a:cubicBezTo>
                      <a:cubicBezTo>
                        <a:pt x="2480" y="4783"/>
                        <a:pt x="2760" y="4634"/>
                        <a:pt x="3065" y="4634"/>
                      </a:cubicBezTo>
                      <a:cubicBezTo>
                        <a:pt x="3537" y="4634"/>
                        <a:pt x="3964" y="4494"/>
                        <a:pt x="4453" y="4075"/>
                      </a:cubicBezTo>
                      <a:cubicBezTo>
                        <a:pt x="4637" y="3918"/>
                        <a:pt x="4864" y="3813"/>
                        <a:pt x="5108" y="3787"/>
                      </a:cubicBezTo>
                      <a:cubicBezTo>
                        <a:pt x="5798" y="3691"/>
                        <a:pt x="6095" y="3324"/>
                        <a:pt x="6226" y="3036"/>
                      </a:cubicBezTo>
                      <a:cubicBezTo>
                        <a:pt x="6322" y="2818"/>
                        <a:pt x="6470" y="2626"/>
                        <a:pt x="6663" y="2495"/>
                      </a:cubicBezTo>
                      <a:cubicBezTo>
                        <a:pt x="6802" y="2408"/>
                        <a:pt x="6951" y="2268"/>
                        <a:pt x="7038" y="2067"/>
                      </a:cubicBezTo>
                      <a:cubicBezTo>
                        <a:pt x="7221" y="1622"/>
                        <a:pt x="6942" y="932"/>
                        <a:pt x="7038" y="635"/>
                      </a:cubicBezTo>
                      <a:cubicBezTo>
                        <a:pt x="6323" y="184"/>
                        <a:pt x="5658" y="0"/>
                        <a:pt x="5087" y="0"/>
                      </a:cubicBezTo>
                      <a:close/>
                    </a:path>
                  </a:pathLst>
                </a:custGeom>
                <a:solidFill>
                  <a:srgbClr val="516B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30"/>
                <p:cNvSpPr/>
                <p:nvPr/>
              </p:nvSpPr>
              <p:spPr>
                <a:xfrm>
                  <a:off x="424676" y="3609380"/>
                  <a:ext cx="566538" cy="364908"/>
                </a:xfrm>
                <a:custGeom>
                  <a:rect b="b" l="l" r="r" t="t"/>
                  <a:pathLst>
                    <a:path extrusionOk="0" h="4843" w="7519">
                      <a:moveTo>
                        <a:pt x="6678" y="0"/>
                      </a:moveTo>
                      <a:cubicBezTo>
                        <a:pt x="4368" y="0"/>
                        <a:pt x="1228" y="2135"/>
                        <a:pt x="27" y="4685"/>
                      </a:cubicBezTo>
                      <a:cubicBezTo>
                        <a:pt x="1" y="4738"/>
                        <a:pt x="27" y="4808"/>
                        <a:pt x="79" y="4834"/>
                      </a:cubicBezTo>
                      <a:cubicBezTo>
                        <a:pt x="97" y="4843"/>
                        <a:pt x="114" y="4843"/>
                        <a:pt x="123" y="4843"/>
                      </a:cubicBezTo>
                      <a:cubicBezTo>
                        <a:pt x="167" y="4843"/>
                        <a:pt x="202" y="4816"/>
                        <a:pt x="228" y="4781"/>
                      </a:cubicBezTo>
                      <a:cubicBezTo>
                        <a:pt x="1396" y="2296"/>
                        <a:pt x="4423" y="219"/>
                        <a:pt x="6647" y="219"/>
                      </a:cubicBezTo>
                      <a:cubicBezTo>
                        <a:pt x="6900" y="219"/>
                        <a:pt x="7142" y="246"/>
                        <a:pt x="7370" y="302"/>
                      </a:cubicBezTo>
                      <a:cubicBezTo>
                        <a:pt x="7377" y="303"/>
                        <a:pt x="7383" y="303"/>
                        <a:pt x="7389" y="303"/>
                      </a:cubicBezTo>
                      <a:cubicBezTo>
                        <a:pt x="7442" y="303"/>
                        <a:pt x="7486" y="270"/>
                        <a:pt x="7501" y="215"/>
                      </a:cubicBezTo>
                      <a:cubicBezTo>
                        <a:pt x="7519" y="162"/>
                        <a:pt x="7484" y="101"/>
                        <a:pt x="7423" y="84"/>
                      </a:cubicBezTo>
                      <a:cubicBezTo>
                        <a:pt x="7188" y="27"/>
                        <a:pt x="6938" y="0"/>
                        <a:pt x="66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30"/>
                <p:cNvSpPr/>
                <p:nvPr/>
              </p:nvSpPr>
              <p:spPr>
                <a:xfrm>
                  <a:off x="268103" y="2892288"/>
                  <a:ext cx="731700" cy="485313"/>
                </a:xfrm>
                <a:custGeom>
                  <a:rect b="b" l="l" r="r" t="t"/>
                  <a:pathLst>
                    <a:path extrusionOk="0" h="6441" w="9711">
                      <a:moveTo>
                        <a:pt x="2417" y="1"/>
                      </a:moveTo>
                      <a:cubicBezTo>
                        <a:pt x="1956" y="1"/>
                        <a:pt x="1562" y="157"/>
                        <a:pt x="1302" y="258"/>
                      </a:cubicBezTo>
                      <a:cubicBezTo>
                        <a:pt x="656" y="502"/>
                        <a:pt x="1" y="712"/>
                        <a:pt x="1" y="712"/>
                      </a:cubicBezTo>
                      <a:cubicBezTo>
                        <a:pt x="1" y="712"/>
                        <a:pt x="420" y="983"/>
                        <a:pt x="673" y="1515"/>
                      </a:cubicBezTo>
                      <a:cubicBezTo>
                        <a:pt x="865" y="1926"/>
                        <a:pt x="1066" y="2423"/>
                        <a:pt x="1730" y="2659"/>
                      </a:cubicBezTo>
                      <a:cubicBezTo>
                        <a:pt x="2149" y="2808"/>
                        <a:pt x="2480" y="3139"/>
                        <a:pt x="2664" y="3550"/>
                      </a:cubicBezTo>
                      <a:cubicBezTo>
                        <a:pt x="3013" y="4292"/>
                        <a:pt x="3485" y="4737"/>
                        <a:pt x="4323" y="4860"/>
                      </a:cubicBezTo>
                      <a:cubicBezTo>
                        <a:pt x="4777" y="4921"/>
                        <a:pt x="5179" y="5165"/>
                        <a:pt x="5467" y="5523"/>
                      </a:cubicBezTo>
                      <a:cubicBezTo>
                        <a:pt x="6009" y="6198"/>
                        <a:pt x="6707" y="6440"/>
                        <a:pt x="7362" y="6440"/>
                      </a:cubicBezTo>
                      <a:cubicBezTo>
                        <a:pt x="7528" y="6440"/>
                        <a:pt x="7692" y="6425"/>
                        <a:pt x="7850" y="6396"/>
                      </a:cubicBezTo>
                      <a:cubicBezTo>
                        <a:pt x="8526" y="6277"/>
                        <a:pt x="8960" y="6159"/>
                        <a:pt x="9315" y="6159"/>
                      </a:cubicBezTo>
                      <a:cubicBezTo>
                        <a:pt x="9456" y="6159"/>
                        <a:pt x="9584" y="6177"/>
                        <a:pt x="9710" y="6222"/>
                      </a:cubicBezTo>
                      <a:cubicBezTo>
                        <a:pt x="9343" y="5087"/>
                        <a:pt x="9527" y="4039"/>
                        <a:pt x="8671" y="3305"/>
                      </a:cubicBezTo>
                      <a:cubicBezTo>
                        <a:pt x="8392" y="3061"/>
                        <a:pt x="8182" y="2755"/>
                        <a:pt x="8051" y="2406"/>
                      </a:cubicBezTo>
                      <a:cubicBezTo>
                        <a:pt x="7842" y="1803"/>
                        <a:pt x="7370" y="1480"/>
                        <a:pt x="6925" y="1384"/>
                      </a:cubicBezTo>
                      <a:cubicBezTo>
                        <a:pt x="6680" y="1332"/>
                        <a:pt x="6453" y="1218"/>
                        <a:pt x="6279" y="1035"/>
                      </a:cubicBezTo>
                      <a:cubicBezTo>
                        <a:pt x="5847" y="569"/>
                        <a:pt x="5344" y="402"/>
                        <a:pt x="4813" y="402"/>
                      </a:cubicBezTo>
                      <a:cubicBezTo>
                        <a:pt x="4677" y="402"/>
                        <a:pt x="4540" y="413"/>
                        <a:pt x="4401" y="433"/>
                      </a:cubicBezTo>
                      <a:cubicBezTo>
                        <a:pt x="4321" y="445"/>
                        <a:pt x="4239" y="451"/>
                        <a:pt x="4158" y="451"/>
                      </a:cubicBezTo>
                      <a:cubicBezTo>
                        <a:pt x="3886" y="451"/>
                        <a:pt x="3613" y="384"/>
                        <a:pt x="3371" y="249"/>
                      </a:cubicBezTo>
                      <a:cubicBezTo>
                        <a:pt x="3037" y="65"/>
                        <a:pt x="2713" y="1"/>
                        <a:pt x="24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30"/>
                <p:cNvSpPr/>
                <p:nvPr/>
              </p:nvSpPr>
              <p:spPr>
                <a:xfrm>
                  <a:off x="319415" y="2942546"/>
                  <a:ext cx="752722" cy="524494"/>
                </a:xfrm>
                <a:custGeom>
                  <a:rect b="b" l="l" r="r" t="t"/>
                  <a:pathLst>
                    <a:path extrusionOk="0" h="6961" w="9990">
                      <a:moveTo>
                        <a:pt x="125" y="0"/>
                      </a:moveTo>
                      <a:cubicBezTo>
                        <a:pt x="71" y="0"/>
                        <a:pt x="26" y="41"/>
                        <a:pt x="18" y="89"/>
                      </a:cubicBezTo>
                      <a:cubicBezTo>
                        <a:pt x="1" y="150"/>
                        <a:pt x="44" y="211"/>
                        <a:pt x="106" y="220"/>
                      </a:cubicBezTo>
                      <a:cubicBezTo>
                        <a:pt x="2699" y="709"/>
                        <a:pt x="7623" y="2944"/>
                        <a:pt x="9771" y="6899"/>
                      </a:cubicBezTo>
                      <a:cubicBezTo>
                        <a:pt x="9789" y="6934"/>
                        <a:pt x="9824" y="6952"/>
                        <a:pt x="9867" y="6952"/>
                      </a:cubicBezTo>
                      <a:lnTo>
                        <a:pt x="9867" y="6960"/>
                      </a:lnTo>
                      <a:cubicBezTo>
                        <a:pt x="9885" y="6960"/>
                        <a:pt x="9902" y="6952"/>
                        <a:pt x="9920" y="6943"/>
                      </a:cubicBezTo>
                      <a:cubicBezTo>
                        <a:pt x="9972" y="6917"/>
                        <a:pt x="9990" y="6847"/>
                        <a:pt x="9963" y="6795"/>
                      </a:cubicBezTo>
                      <a:cubicBezTo>
                        <a:pt x="7781" y="2778"/>
                        <a:pt x="2777" y="499"/>
                        <a:pt x="140" y="1"/>
                      </a:cubicBezTo>
                      <a:cubicBezTo>
                        <a:pt x="135" y="1"/>
                        <a:pt x="130" y="0"/>
                        <a:pt x="1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30"/>
                <p:cNvSpPr/>
                <p:nvPr/>
              </p:nvSpPr>
              <p:spPr>
                <a:xfrm>
                  <a:off x="833893" y="3664987"/>
                  <a:ext cx="8665" cy="107295"/>
                </a:xfrm>
                <a:custGeom>
                  <a:rect b="b" l="l" r="r" t="t"/>
                  <a:pathLst>
                    <a:path extrusionOk="0" h="1424" w="115">
                      <a:moveTo>
                        <a:pt x="53" y="1"/>
                      </a:moveTo>
                      <a:cubicBezTo>
                        <a:pt x="27" y="1"/>
                        <a:pt x="1" y="27"/>
                        <a:pt x="1" y="53"/>
                      </a:cubicBezTo>
                      <a:lnTo>
                        <a:pt x="1" y="1372"/>
                      </a:lnTo>
                      <a:cubicBezTo>
                        <a:pt x="1" y="1406"/>
                        <a:pt x="27" y="1424"/>
                        <a:pt x="53" y="1424"/>
                      </a:cubicBezTo>
                      <a:cubicBezTo>
                        <a:pt x="88" y="1424"/>
                        <a:pt x="114" y="1406"/>
                        <a:pt x="114" y="1372"/>
                      </a:cubicBezTo>
                      <a:lnTo>
                        <a:pt x="114" y="53"/>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30"/>
                <p:cNvSpPr/>
                <p:nvPr/>
              </p:nvSpPr>
              <p:spPr>
                <a:xfrm>
                  <a:off x="754325" y="3701154"/>
                  <a:ext cx="8590" cy="107973"/>
                </a:xfrm>
                <a:custGeom>
                  <a:rect b="b" l="l" r="r" t="t"/>
                  <a:pathLst>
                    <a:path extrusionOk="0" h="1433" w="114">
                      <a:moveTo>
                        <a:pt x="53" y="1"/>
                      </a:moveTo>
                      <a:cubicBezTo>
                        <a:pt x="27" y="1"/>
                        <a:pt x="0" y="27"/>
                        <a:pt x="0" y="62"/>
                      </a:cubicBezTo>
                      <a:lnTo>
                        <a:pt x="0" y="1381"/>
                      </a:lnTo>
                      <a:cubicBezTo>
                        <a:pt x="0" y="1407"/>
                        <a:pt x="27" y="1433"/>
                        <a:pt x="53" y="1433"/>
                      </a:cubicBezTo>
                      <a:cubicBezTo>
                        <a:pt x="88" y="1433"/>
                        <a:pt x="114" y="1407"/>
                        <a:pt x="114" y="1381"/>
                      </a:cubicBezTo>
                      <a:lnTo>
                        <a:pt x="114" y="62"/>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30"/>
                <p:cNvSpPr/>
                <p:nvPr/>
              </p:nvSpPr>
              <p:spPr>
                <a:xfrm>
                  <a:off x="674682" y="3747870"/>
                  <a:ext cx="8665" cy="98102"/>
                </a:xfrm>
                <a:custGeom>
                  <a:rect b="b" l="l" r="r" t="t"/>
                  <a:pathLst>
                    <a:path extrusionOk="0" h="1302" w="115">
                      <a:moveTo>
                        <a:pt x="62" y="1"/>
                      </a:moveTo>
                      <a:cubicBezTo>
                        <a:pt x="27" y="1"/>
                        <a:pt x="1" y="27"/>
                        <a:pt x="1" y="62"/>
                      </a:cubicBezTo>
                      <a:lnTo>
                        <a:pt x="1" y="1249"/>
                      </a:lnTo>
                      <a:cubicBezTo>
                        <a:pt x="1" y="1276"/>
                        <a:pt x="27" y="1302"/>
                        <a:pt x="62" y="1302"/>
                      </a:cubicBezTo>
                      <a:cubicBezTo>
                        <a:pt x="88" y="1302"/>
                        <a:pt x="114" y="1276"/>
                        <a:pt x="114" y="1249"/>
                      </a:cubicBezTo>
                      <a:lnTo>
                        <a:pt x="114" y="62"/>
                      </a:lnTo>
                      <a:cubicBezTo>
                        <a:pt x="114" y="27"/>
                        <a:pt x="88" y="1"/>
                        <a:pt x="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30"/>
                <p:cNvSpPr/>
                <p:nvPr/>
              </p:nvSpPr>
              <p:spPr>
                <a:xfrm>
                  <a:off x="595114" y="3804457"/>
                  <a:ext cx="8590" cy="78361"/>
                </a:xfrm>
                <a:custGeom>
                  <a:rect b="b" l="l" r="r" t="t"/>
                  <a:pathLst>
                    <a:path extrusionOk="0" h="1040" w="114">
                      <a:moveTo>
                        <a:pt x="61" y="1"/>
                      </a:moveTo>
                      <a:cubicBezTo>
                        <a:pt x="26" y="1"/>
                        <a:pt x="0" y="27"/>
                        <a:pt x="0" y="62"/>
                      </a:cubicBezTo>
                      <a:lnTo>
                        <a:pt x="0" y="979"/>
                      </a:lnTo>
                      <a:cubicBezTo>
                        <a:pt x="0" y="1014"/>
                        <a:pt x="26" y="1040"/>
                        <a:pt x="61" y="1040"/>
                      </a:cubicBezTo>
                      <a:cubicBezTo>
                        <a:pt x="88" y="1040"/>
                        <a:pt x="114" y="1014"/>
                        <a:pt x="114" y="979"/>
                      </a:cubicBezTo>
                      <a:lnTo>
                        <a:pt x="114" y="62"/>
                      </a:lnTo>
                      <a:cubicBezTo>
                        <a:pt x="114" y="27"/>
                        <a:pt x="88"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30"/>
                <p:cNvSpPr/>
                <p:nvPr/>
              </p:nvSpPr>
              <p:spPr>
                <a:xfrm>
                  <a:off x="516149" y="3883422"/>
                  <a:ext cx="7987" cy="52743"/>
                </a:xfrm>
                <a:custGeom>
                  <a:rect b="b" l="l" r="r" t="t"/>
                  <a:pathLst>
                    <a:path extrusionOk="0" h="700" w="106">
                      <a:moveTo>
                        <a:pt x="53" y="1"/>
                      </a:moveTo>
                      <a:cubicBezTo>
                        <a:pt x="18" y="1"/>
                        <a:pt x="0" y="27"/>
                        <a:pt x="0" y="53"/>
                      </a:cubicBezTo>
                      <a:lnTo>
                        <a:pt x="0" y="647"/>
                      </a:lnTo>
                      <a:cubicBezTo>
                        <a:pt x="0" y="682"/>
                        <a:pt x="18" y="699"/>
                        <a:pt x="53" y="699"/>
                      </a:cubicBezTo>
                      <a:cubicBezTo>
                        <a:pt x="79" y="699"/>
                        <a:pt x="105" y="682"/>
                        <a:pt x="105" y="647"/>
                      </a:cubicBezTo>
                      <a:lnTo>
                        <a:pt x="105" y="53"/>
                      </a:lnTo>
                      <a:cubicBezTo>
                        <a:pt x="105" y="27"/>
                        <a:pt x="79"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30"/>
                <p:cNvSpPr/>
                <p:nvPr/>
              </p:nvSpPr>
              <p:spPr>
                <a:xfrm>
                  <a:off x="614856" y="3641930"/>
                  <a:ext cx="48750" cy="34358"/>
                </a:xfrm>
                <a:custGeom>
                  <a:rect b="b" l="l" r="r" t="t"/>
                  <a:pathLst>
                    <a:path extrusionOk="0" h="456" w="647">
                      <a:moveTo>
                        <a:pt x="66" y="1"/>
                      </a:moveTo>
                      <a:cubicBezTo>
                        <a:pt x="48" y="1"/>
                        <a:pt x="29" y="10"/>
                        <a:pt x="18" y="27"/>
                      </a:cubicBezTo>
                      <a:cubicBezTo>
                        <a:pt x="0" y="53"/>
                        <a:pt x="9" y="80"/>
                        <a:pt x="35" y="97"/>
                      </a:cubicBezTo>
                      <a:lnTo>
                        <a:pt x="559" y="446"/>
                      </a:lnTo>
                      <a:cubicBezTo>
                        <a:pt x="568" y="455"/>
                        <a:pt x="577" y="455"/>
                        <a:pt x="585" y="455"/>
                      </a:cubicBezTo>
                      <a:cubicBezTo>
                        <a:pt x="603" y="455"/>
                        <a:pt x="620" y="446"/>
                        <a:pt x="638" y="429"/>
                      </a:cubicBezTo>
                      <a:cubicBezTo>
                        <a:pt x="646" y="411"/>
                        <a:pt x="646" y="377"/>
                        <a:pt x="620" y="359"/>
                      </a:cubicBezTo>
                      <a:lnTo>
                        <a:pt x="96" y="10"/>
                      </a:lnTo>
                      <a:cubicBezTo>
                        <a:pt x="87" y="4"/>
                        <a:pt x="77"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30"/>
                <p:cNvSpPr/>
                <p:nvPr/>
              </p:nvSpPr>
              <p:spPr>
                <a:xfrm>
                  <a:off x="543802" y="3698969"/>
                  <a:ext cx="40160" cy="28632"/>
                </a:xfrm>
                <a:custGeom>
                  <a:rect b="b" l="l" r="r" t="t"/>
                  <a:pathLst>
                    <a:path extrusionOk="0" h="380" w="533">
                      <a:moveTo>
                        <a:pt x="58" y="0"/>
                      </a:moveTo>
                      <a:cubicBezTo>
                        <a:pt x="42" y="0"/>
                        <a:pt x="27" y="7"/>
                        <a:pt x="18" y="21"/>
                      </a:cubicBezTo>
                      <a:cubicBezTo>
                        <a:pt x="0" y="47"/>
                        <a:pt x="9" y="82"/>
                        <a:pt x="35" y="100"/>
                      </a:cubicBezTo>
                      <a:lnTo>
                        <a:pt x="446" y="370"/>
                      </a:lnTo>
                      <a:cubicBezTo>
                        <a:pt x="454" y="379"/>
                        <a:pt x="463" y="379"/>
                        <a:pt x="472" y="379"/>
                      </a:cubicBezTo>
                      <a:cubicBezTo>
                        <a:pt x="489" y="379"/>
                        <a:pt x="507" y="370"/>
                        <a:pt x="515" y="353"/>
                      </a:cubicBezTo>
                      <a:cubicBezTo>
                        <a:pt x="533" y="327"/>
                        <a:pt x="533" y="301"/>
                        <a:pt x="507" y="283"/>
                      </a:cubicBezTo>
                      <a:lnTo>
                        <a:pt x="96" y="12"/>
                      </a:lnTo>
                      <a:cubicBezTo>
                        <a:pt x="84" y="5"/>
                        <a:pt x="71" y="0"/>
                        <a:pt x="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30"/>
                <p:cNvSpPr/>
                <p:nvPr/>
              </p:nvSpPr>
              <p:spPr>
                <a:xfrm>
                  <a:off x="468152" y="3762337"/>
                  <a:ext cx="38201" cy="27728"/>
                </a:xfrm>
                <a:custGeom>
                  <a:rect b="b" l="l" r="r" t="t"/>
                  <a:pathLst>
                    <a:path extrusionOk="0" h="368" w="507">
                      <a:moveTo>
                        <a:pt x="58" y="1"/>
                      </a:moveTo>
                      <a:cubicBezTo>
                        <a:pt x="40" y="1"/>
                        <a:pt x="23" y="10"/>
                        <a:pt x="18" y="27"/>
                      </a:cubicBezTo>
                      <a:cubicBezTo>
                        <a:pt x="0" y="53"/>
                        <a:pt x="0" y="88"/>
                        <a:pt x="26" y="106"/>
                      </a:cubicBezTo>
                      <a:lnTo>
                        <a:pt x="419" y="359"/>
                      </a:lnTo>
                      <a:cubicBezTo>
                        <a:pt x="428" y="368"/>
                        <a:pt x="437" y="368"/>
                        <a:pt x="445" y="368"/>
                      </a:cubicBezTo>
                      <a:cubicBezTo>
                        <a:pt x="463" y="368"/>
                        <a:pt x="480" y="359"/>
                        <a:pt x="489" y="341"/>
                      </a:cubicBezTo>
                      <a:cubicBezTo>
                        <a:pt x="507" y="315"/>
                        <a:pt x="498" y="280"/>
                        <a:pt x="472" y="272"/>
                      </a:cubicBezTo>
                      <a:lnTo>
                        <a:pt x="87" y="10"/>
                      </a:lnTo>
                      <a:cubicBezTo>
                        <a:pt x="78" y="4"/>
                        <a:pt x="68"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30"/>
                <p:cNvSpPr/>
                <p:nvPr/>
              </p:nvSpPr>
              <p:spPr>
                <a:xfrm>
                  <a:off x="576051" y="3161508"/>
                  <a:ext cx="154613" cy="47620"/>
                </a:xfrm>
                <a:custGeom>
                  <a:rect b="b" l="l" r="r" t="t"/>
                  <a:pathLst>
                    <a:path extrusionOk="0" h="632" w="2052">
                      <a:moveTo>
                        <a:pt x="1996" y="1"/>
                      </a:moveTo>
                      <a:cubicBezTo>
                        <a:pt x="1991" y="1"/>
                        <a:pt x="1987" y="2"/>
                        <a:pt x="1982" y="3"/>
                      </a:cubicBezTo>
                      <a:lnTo>
                        <a:pt x="44" y="518"/>
                      </a:lnTo>
                      <a:cubicBezTo>
                        <a:pt x="18" y="527"/>
                        <a:pt x="0" y="562"/>
                        <a:pt x="9" y="588"/>
                      </a:cubicBezTo>
                      <a:cubicBezTo>
                        <a:pt x="18" y="614"/>
                        <a:pt x="35" y="632"/>
                        <a:pt x="61" y="632"/>
                      </a:cubicBezTo>
                      <a:cubicBezTo>
                        <a:pt x="61" y="632"/>
                        <a:pt x="70" y="623"/>
                        <a:pt x="70" y="623"/>
                      </a:cubicBezTo>
                      <a:lnTo>
                        <a:pt x="2008" y="108"/>
                      </a:lnTo>
                      <a:cubicBezTo>
                        <a:pt x="2035" y="99"/>
                        <a:pt x="2052" y="73"/>
                        <a:pt x="2052" y="47"/>
                      </a:cubicBezTo>
                      <a:cubicBezTo>
                        <a:pt x="2045" y="18"/>
                        <a:pt x="2020" y="1"/>
                        <a:pt x="1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30"/>
                <p:cNvSpPr/>
                <p:nvPr/>
              </p:nvSpPr>
              <p:spPr>
                <a:xfrm>
                  <a:off x="508916" y="3107107"/>
                  <a:ext cx="135626" cy="42195"/>
                </a:xfrm>
                <a:custGeom>
                  <a:rect b="b" l="l" r="r" t="t"/>
                  <a:pathLst>
                    <a:path extrusionOk="0" h="560" w="1800">
                      <a:moveTo>
                        <a:pt x="1729" y="0"/>
                      </a:moveTo>
                      <a:lnTo>
                        <a:pt x="44" y="454"/>
                      </a:lnTo>
                      <a:cubicBezTo>
                        <a:pt x="18" y="463"/>
                        <a:pt x="0" y="489"/>
                        <a:pt x="9" y="524"/>
                      </a:cubicBezTo>
                      <a:cubicBezTo>
                        <a:pt x="18" y="542"/>
                        <a:pt x="35" y="559"/>
                        <a:pt x="62" y="559"/>
                      </a:cubicBezTo>
                      <a:lnTo>
                        <a:pt x="79" y="559"/>
                      </a:lnTo>
                      <a:lnTo>
                        <a:pt x="1755" y="105"/>
                      </a:lnTo>
                      <a:cubicBezTo>
                        <a:pt x="1782" y="105"/>
                        <a:pt x="1799" y="70"/>
                        <a:pt x="1790" y="44"/>
                      </a:cubicBezTo>
                      <a:cubicBezTo>
                        <a:pt x="1790" y="18"/>
                        <a:pt x="1755" y="0"/>
                        <a:pt x="1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30"/>
                <p:cNvSpPr/>
                <p:nvPr/>
              </p:nvSpPr>
              <p:spPr>
                <a:xfrm>
                  <a:off x="441780" y="3053007"/>
                  <a:ext cx="115884" cy="37071"/>
                </a:xfrm>
                <a:custGeom>
                  <a:rect b="b" l="l" r="r" t="t"/>
                  <a:pathLst>
                    <a:path extrusionOk="0" h="492" w="1538">
                      <a:moveTo>
                        <a:pt x="1476" y="0"/>
                      </a:moveTo>
                      <a:cubicBezTo>
                        <a:pt x="1471" y="0"/>
                        <a:pt x="1465" y="1"/>
                        <a:pt x="1459" y="2"/>
                      </a:cubicBezTo>
                      <a:lnTo>
                        <a:pt x="44" y="378"/>
                      </a:lnTo>
                      <a:cubicBezTo>
                        <a:pt x="18" y="386"/>
                        <a:pt x="1" y="421"/>
                        <a:pt x="10" y="448"/>
                      </a:cubicBezTo>
                      <a:cubicBezTo>
                        <a:pt x="18" y="474"/>
                        <a:pt x="36" y="491"/>
                        <a:pt x="62" y="491"/>
                      </a:cubicBezTo>
                      <a:cubicBezTo>
                        <a:pt x="62" y="491"/>
                        <a:pt x="71" y="483"/>
                        <a:pt x="71" y="483"/>
                      </a:cubicBezTo>
                      <a:lnTo>
                        <a:pt x="1485" y="107"/>
                      </a:lnTo>
                      <a:cubicBezTo>
                        <a:pt x="1520" y="98"/>
                        <a:pt x="1538" y="72"/>
                        <a:pt x="1529" y="46"/>
                      </a:cubicBezTo>
                      <a:cubicBezTo>
                        <a:pt x="1522" y="17"/>
                        <a:pt x="1502" y="0"/>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30"/>
                <p:cNvSpPr/>
                <p:nvPr/>
              </p:nvSpPr>
              <p:spPr>
                <a:xfrm>
                  <a:off x="374720" y="3005612"/>
                  <a:ext cx="69772" cy="24563"/>
                </a:xfrm>
                <a:custGeom>
                  <a:rect b="b" l="l" r="r" t="t"/>
                  <a:pathLst>
                    <a:path extrusionOk="0" h="326" w="926">
                      <a:moveTo>
                        <a:pt x="870" y="0"/>
                      </a:moveTo>
                      <a:cubicBezTo>
                        <a:pt x="865" y="0"/>
                        <a:pt x="861" y="1"/>
                        <a:pt x="856" y="3"/>
                      </a:cubicBezTo>
                      <a:lnTo>
                        <a:pt x="44" y="221"/>
                      </a:lnTo>
                      <a:cubicBezTo>
                        <a:pt x="18" y="230"/>
                        <a:pt x="0" y="256"/>
                        <a:pt x="9" y="282"/>
                      </a:cubicBezTo>
                      <a:cubicBezTo>
                        <a:pt x="9" y="308"/>
                        <a:pt x="35" y="326"/>
                        <a:pt x="61" y="326"/>
                      </a:cubicBezTo>
                      <a:lnTo>
                        <a:pt x="70" y="326"/>
                      </a:lnTo>
                      <a:lnTo>
                        <a:pt x="882" y="107"/>
                      </a:lnTo>
                      <a:cubicBezTo>
                        <a:pt x="908" y="99"/>
                        <a:pt x="926" y="72"/>
                        <a:pt x="926" y="38"/>
                      </a:cubicBezTo>
                      <a:cubicBezTo>
                        <a:pt x="919" y="16"/>
                        <a:pt x="894" y="0"/>
                        <a:pt x="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30"/>
                <p:cNvSpPr/>
                <p:nvPr/>
              </p:nvSpPr>
              <p:spPr>
                <a:xfrm>
                  <a:off x="229976" y="3133554"/>
                  <a:ext cx="517185" cy="504376"/>
                </a:xfrm>
                <a:custGeom>
                  <a:rect b="b" l="l" r="r" t="t"/>
                  <a:pathLst>
                    <a:path extrusionOk="0" h="6694" w="6864">
                      <a:moveTo>
                        <a:pt x="3099" y="1"/>
                      </a:moveTo>
                      <a:cubicBezTo>
                        <a:pt x="2901" y="1"/>
                        <a:pt x="2703" y="60"/>
                        <a:pt x="2532" y="182"/>
                      </a:cubicBezTo>
                      <a:cubicBezTo>
                        <a:pt x="2166" y="453"/>
                        <a:pt x="2043" y="933"/>
                        <a:pt x="2209" y="1352"/>
                      </a:cubicBezTo>
                      <a:cubicBezTo>
                        <a:pt x="2014" y="1128"/>
                        <a:pt x="1735" y="1002"/>
                        <a:pt x="1453" y="1002"/>
                      </a:cubicBezTo>
                      <a:cubicBezTo>
                        <a:pt x="1307" y="1002"/>
                        <a:pt x="1159" y="1036"/>
                        <a:pt x="1022" y="1107"/>
                      </a:cubicBezTo>
                      <a:cubicBezTo>
                        <a:pt x="620" y="1317"/>
                        <a:pt x="419" y="1771"/>
                        <a:pt x="524" y="2208"/>
                      </a:cubicBezTo>
                      <a:lnTo>
                        <a:pt x="542" y="2260"/>
                      </a:lnTo>
                      <a:cubicBezTo>
                        <a:pt x="603" y="2522"/>
                        <a:pt x="533" y="2801"/>
                        <a:pt x="358" y="3002"/>
                      </a:cubicBezTo>
                      <a:lnTo>
                        <a:pt x="323" y="3046"/>
                      </a:lnTo>
                      <a:cubicBezTo>
                        <a:pt x="26" y="3386"/>
                        <a:pt x="0" y="3884"/>
                        <a:pt x="271" y="4251"/>
                      </a:cubicBezTo>
                      <a:cubicBezTo>
                        <a:pt x="456" y="4510"/>
                        <a:pt x="754" y="4647"/>
                        <a:pt x="1057" y="4647"/>
                      </a:cubicBezTo>
                      <a:cubicBezTo>
                        <a:pt x="1184" y="4647"/>
                        <a:pt x="1311" y="4623"/>
                        <a:pt x="1432" y="4574"/>
                      </a:cubicBezTo>
                      <a:lnTo>
                        <a:pt x="1432" y="4574"/>
                      </a:lnTo>
                      <a:cubicBezTo>
                        <a:pt x="1100" y="4871"/>
                        <a:pt x="987" y="5351"/>
                        <a:pt x="1196" y="5753"/>
                      </a:cubicBezTo>
                      <a:cubicBezTo>
                        <a:pt x="1369" y="6091"/>
                        <a:pt x="1708" y="6287"/>
                        <a:pt x="2061" y="6287"/>
                      </a:cubicBezTo>
                      <a:cubicBezTo>
                        <a:pt x="2136" y="6287"/>
                        <a:pt x="2212" y="6278"/>
                        <a:pt x="2288" y="6259"/>
                      </a:cubicBezTo>
                      <a:lnTo>
                        <a:pt x="2340" y="6242"/>
                      </a:lnTo>
                      <a:cubicBezTo>
                        <a:pt x="2408" y="6226"/>
                        <a:pt x="2476" y="6219"/>
                        <a:pt x="2542" y="6219"/>
                      </a:cubicBezTo>
                      <a:cubicBezTo>
                        <a:pt x="2743" y="6219"/>
                        <a:pt x="2934" y="6287"/>
                        <a:pt x="3091" y="6425"/>
                      </a:cubicBezTo>
                      <a:lnTo>
                        <a:pt x="3135" y="6460"/>
                      </a:lnTo>
                      <a:cubicBezTo>
                        <a:pt x="3313" y="6614"/>
                        <a:pt x="3538" y="6693"/>
                        <a:pt x="3767" y="6693"/>
                      </a:cubicBezTo>
                      <a:cubicBezTo>
                        <a:pt x="3965" y="6693"/>
                        <a:pt x="4166" y="6634"/>
                        <a:pt x="4340" y="6512"/>
                      </a:cubicBezTo>
                      <a:cubicBezTo>
                        <a:pt x="4698" y="6250"/>
                        <a:pt x="4820" y="5761"/>
                        <a:pt x="4654" y="5342"/>
                      </a:cubicBezTo>
                      <a:lnTo>
                        <a:pt x="4654" y="5342"/>
                      </a:lnTo>
                      <a:cubicBezTo>
                        <a:pt x="4850" y="5566"/>
                        <a:pt x="5128" y="5692"/>
                        <a:pt x="5411" y="5692"/>
                      </a:cubicBezTo>
                      <a:cubicBezTo>
                        <a:pt x="5557" y="5692"/>
                        <a:pt x="5704" y="5658"/>
                        <a:pt x="5842" y="5587"/>
                      </a:cubicBezTo>
                      <a:cubicBezTo>
                        <a:pt x="6243" y="5377"/>
                        <a:pt x="6453" y="4923"/>
                        <a:pt x="6339" y="4487"/>
                      </a:cubicBezTo>
                      <a:lnTo>
                        <a:pt x="6331" y="4434"/>
                      </a:lnTo>
                      <a:cubicBezTo>
                        <a:pt x="6261" y="4172"/>
                        <a:pt x="6331" y="3893"/>
                        <a:pt x="6505" y="3692"/>
                      </a:cubicBezTo>
                      <a:lnTo>
                        <a:pt x="6540" y="3648"/>
                      </a:lnTo>
                      <a:cubicBezTo>
                        <a:pt x="6837" y="3308"/>
                        <a:pt x="6863" y="2810"/>
                        <a:pt x="6593" y="2443"/>
                      </a:cubicBezTo>
                      <a:cubicBezTo>
                        <a:pt x="6407" y="2184"/>
                        <a:pt x="6113" y="2051"/>
                        <a:pt x="5809" y="2051"/>
                      </a:cubicBezTo>
                      <a:cubicBezTo>
                        <a:pt x="5682" y="2051"/>
                        <a:pt x="5554" y="2074"/>
                        <a:pt x="5431" y="2120"/>
                      </a:cubicBezTo>
                      <a:cubicBezTo>
                        <a:pt x="5763" y="1832"/>
                        <a:pt x="5877" y="1343"/>
                        <a:pt x="5676" y="942"/>
                      </a:cubicBezTo>
                      <a:cubicBezTo>
                        <a:pt x="5503" y="604"/>
                        <a:pt x="5165" y="408"/>
                        <a:pt x="4807" y="408"/>
                      </a:cubicBezTo>
                      <a:cubicBezTo>
                        <a:pt x="4730" y="408"/>
                        <a:pt x="4653" y="417"/>
                        <a:pt x="4576" y="435"/>
                      </a:cubicBezTo>
                      <a:lnTo>
                        <a:pt x="4523" y="453"/>
                      </a:lnTo>
                      <a:cubicBezTo>
                        <a:pt x="4458" y="468"/>
                        <a:pt x="4391" y="476"/>
                        <a:pt x="4325" y="476"/>
                      </a:cubicBezTo>
                      <a:cubicBezTo>
                        <a:pt x="4126" y="476"/>
                        <a:pt x="3932" y="407"/>
                        <a:pt x="3781" y="269"/>
                      </a:cubicBezTo>
                      <a:lnTo>
                        <a:pt x="3737" y="234"/>
                      </a:lnTo>
                      <a:cubicBezTo>
                        <a:pt x="3555" y="80"/>
                        <a:pt x="3327" y="1"/>
                        <a:pt x="3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30"/>
                <p:cNvSpPr/>
                <p:nvPr/>
              </p:nvSpPr>
              <p:spPr>
                <a:xfrm>
                  <a:off x="345787" y="3296533"/>
                  <a:ext cx="286245" cy="178423"/>
                </a:xfrm>
                <a:custGeom>
                  <a:rect b="b" l="l" r="r" t="t"/>
                  <a:pathLst>
                    <a:path extrusionOk="0" h="2368" w="3799">
                      <a:moveTo>
                        <a:pt x="3732" y="1"/>
                      </a:moveTo>
                      <a:cubicBezTo>
                        <a:pt x="3722" y="1"/>
                        <a:pt x="3711" y="4"/>
                        <a:pt x="3702" y="10"/>
                      </a:cubicBezTo>
                      <a:lnTo>
                        <a:pt x="35" y="2262"/>
                      </a:lnTo>
                      <a:cubicBezTo>
                        <a:pt x="9" y="2280"/>
                        <a:pt x="0" y="2315"/>
                        <a:pt x="17" y="2341"/>
                      </a:cubicBezTo>
                      <a:cubicBezTo>
                        <a:pt x="26" y="2359"/>
                        <a:pt x="44" y="2367"/>
                        <a:pt x="61" y="2367"/>
                      </a:cubicBezTo>
                      <a:cubicBezTo>
                        <a:pt x="70" y="2367"/>
                        <a:pt x="87" y="2359"/>
                        <a:pt x="96" y="2359"/>
                      </a:cubicBezTo>
                      <a:lnTo>
                        <a:pt x="3763" y="106"/>
                      </a:lnTo>
                      <a:cubicBezTo>
                        <a:pt x="3790" y="88"/>
                        <a:pt x="3798" y="53"/>
                        <a:pt x="3781" y="27"/>
                      </a:cubicBezTo>
                      <a:cubicBezTo>
                        <a:pt x="3770" y="10"/>
                        <a:pt x="3751" y="1"/>
                        <a:pt x="3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30"/>
                <p:cNvSpPr/>
                <p:nvPr/>
              </p:nvSpPr>
              <p:spPr>
                <a:xfrm>
                  <a:off x="399058" y="3243262"/>
                  <a:ext cx="179026" cy="284964"/>
                </a:xfrm>
                <a:custGeom>
                  <a:rect b="b" l="l" r="r" t="t"/>
                  <a:pathLst>
                    <a:path extrusionOk="0" h="3782" w="2376">
                      <a:moveTo>
                        <a:pt x="65" y="0"/>
                      </a:moveTo>
                      <a:cubicBezTo>
                        <a:pt x="55" y="0"/>
                        <a:pt x="44" y="3"/>
                        <a:pt x="35" y="9"/>
                      </a:cubicBezTo>
                      <a:cubicBezTo>
                        <a:pt x="9" y="27"/>
                        <a:pt x="0" y="62"/>
                        <a:pt x="18" y="88"/>
                      </a:cubicBezTo>
                      <a:lnTo>
                        <a:pt x="2270" y="3755"/>
                      </a:lnTo>
                      <a:cubicBezTo>
                        <a:pt x="2279" y="3773"/>
                        <a:pt x="2297" y="3782"/>
                        <a:pt x="2314" y="3782"/>
                      </a:cubicBezTo>
                      <a:cubicBezTo>
                        <a:pt x="2323" y="3782"/>
                        <a:pt x="2332" y="3773"/>
                        <a:pt x="2340" y="3773"/>
                      </a:cubicBezTo>
                      <a:cubicBezTo>
                        <a:pt x="2367" y="3755"/>
                        <a:pt x="2375" y="3720"/>
                        <a:pt x="2367" y="3694"/>
                      </a:cubicBezTo>
                      <a:lnTo>
                        <a:pt x="114" y="27"/>
                      </a:lnTo>
                      <a:cubicBezTo>
                        <a:pt x="102" y="10"/>
                        <a:pt x="84" y="0"/>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30"/>
                <p:cNvSpPr/>
                <p:nvPr/>
              </p:nvSpPr>
              <p:spPr>
                <a:xfrm>
                  <a:off x="288522" y="3334584"/>
                  <a:ext cx="204644" cy="55456"/>
                </a:xfrm>
                <a:custGeom>
                  <a:rect b="b" l="l" r="r" t="t"/>
                  <a:pathLst>
                    <a:path extrusionOk="0" h="736" w="2716">
                      <a:moveTo>
                        <a:pt x="65" y="1"/>
                      </a:moveTo>
                      <a:cubicBezTo>
                        <a:pt x="37" y="1"/>
                        <a:pt x="17" y="23"/>
                        <a:pt x="9" y="46"/>
                      </a:cubicBezTo>
                      <a:cubicBezTo>
                        <a:pt x="0" y="72"/>
                        <a:pt x="18" y="107"/>
                        <a:pt x="53" y="116"/>
                      </a:cubicBezTo>
                      <a:lnTo>
                        <a:pt x="2646" y="736"/>
                      </a:lnTo>
                      <a:lnTo>
                        <a:pt x="2655" y="736"/>
                      </a:lnTo>
                      <a:cubicBezTo>
                        <a:pt x="2681" y="736"/>
                        <a:pt x="2707" y="718"/>
                        <a:pt x="2707" y="692"/>
                      </a:cubicBezTo>
                      <a:cubicBezTo>
                        <a:pt x="2716" y="666"/>
                        <a:pt x="2698" y="631"/>
                        <a:pt x="2672" y="622"/>
                      </a:cubicBezTo>
                      <a:lnTo>
                        <a:pt x="79" y="2"/>
                      </a:lnTo>
                      <a:cubicBezTo>
                        <a:pt x="74" y="1"/>
                        <a:pt x="70" y="1"/>
                        <a:pt x="65"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30"/>
                <p:cNvSpPr/>
                <p:nvPr/>
              </p:nvSpPr>
              <p:spPr>
                <a:xfrm>
                  <a:off x="284528" y="3381451"/>
                  <a:ext cx="208637" cy="29009"/>
                </a:xfrm>
                <a:custGeom>
                  <a:rect b="b" l="l" r="r" t="t"/>
                  <a:pathLst>
                    <a:path extrusionOk="0" h="385" w="2769">
                      <a:moveTo>
                        <a:pt x="2708" y="0"/>
                      </a:moveTo>
                      <a:lnTo>
                        <a:pt x="53" y="271"/>
                      </a:lnTo>
                      <a:cubicBezTo>
                        <a:pt x="18" y="280"/>
                        <a:pt x="1" y="306"/>
                        <a:pt x="1" y="332"/>
                      </a:cubicBezTo>
                      <a:cubicBezTo>
                        <a:pt x="1" y="367"/>
                        <a:pt x="27" y="385"/>
                        <a:pt x="53" y="385"/>
                      </a:cubicBezTo>
                      <a:lnTo>
                        <a:pt x="62" y="385"/>
                      </a:lnTo>
                      <a:lnTo>
                        <a:pt x="2716" y="114"/>
                      </a:lnTo>
                      <a:cubicBezTo>
                        <a:pt x="2743" y="105"/>
                        <a:pt x="2769" y="79"/>
                        <a:pt x="2769" y="53"/>
                      </a:cubicBezTo>
                      <a:cubicBezTo>
                        <a:pt x="2760" y="18"/>
                        <a:pt x="2734" y="0"/>
                        <a:pt x="27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30"/>
                <p:cNvSpPr/>
                <p:nvPr/>
              </p:nvSpPr>
              <p:spPr>
                <a:xfrm>
                  <a:off x="314818" y="3272798"/>
                  <a:ext cx="179026" cy="117241"/>
                </a:xfrm>
                <a:custGeom>
                  <a:rect b="b" l="l" r="r" t="t"/>
                  <a:pathLst>
                    <a:path extrusionOk="0" h="1556" w="2376">
                      <a:moveTo>
                        <a:pt x="64" y="1"/>
                      </a:moveTo>
                      <a:cubicBezTo>
                        <a:pt x="46" y="1"/>
                        <a:pt x="29" y="8"/>
                        <a:pt x="18" y="19"/>
                      </a:cubicBezTo>
                      <a:cubicBezTo>
                        <a:pt x="1" y="45"/>
                        <a:pt x="9" y="80"/>
                        <a:pt x="36" y="98"/>
                      </a:cubicBezTo>
                      <a:lnTo>
                        <a:pt x="2280" y="1547"/>
                      </a:lnTo>
                      <a:cubicBezTo>
                        <a:pt x="2288" y="1556"/>
                        <a:pt x="2297" y="1556"/>
                        <a:pt x="2306" y="1556"/>
                      </a:cubicBezTo>
                      <a:cubicBezTo>
                        <a:pt x="2323" y="1556"/>
                        <a:pt x="2341" y="1547"/>
                        <a:pt x="2358" y="1530"/>
                      </a:cubicBezTo>
                      <a:cubicBezTo>
                        <a:pt x="2376" y="1503"/>
                        <a:pt x="2367" y="1469"/>
                        <a:pt x="2341" y="1451"/>
                      </a:cubicBezTo>
                      <a:lnTo>
                        <a:pt x="97" y="10"/>
                      </a:lnTo>
                      <a:cubicBezTo>
                        <a:pt x="87" y="4"/>
                        <a:pt x="75" y="1"/>
                        <a:pt x="6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30"/>
                <p:cNvSpPr/>
                <p:nvPr/>
              </p:nvSpPr>
              <p:spPr>
                <a:xfrm>
                  <a:off x="483900" y="3381451"/>
                  <a:ext cx="204719" cy="55305"/>
                </a:xfrm>
                <a:custGeom>
                  <a:rect b="b" l="l" r="r" t="t"/>
                  <a:pathLst>
                    <a:path extrusionOk="0" h="734" w="2717">
                      <a:moveTo>
                        <a:pt x="79" y="0"/>
                      </a:moveTo>
                      <a:cubicBezTo>
                        <a:pt x="44" y="0"/>
                        <a:pt x="18" y="18"/>
                        <a:pt x="9" y="44"/>
                      </a:cubicBezTo>
                      <a:cubicBezTo>
                        <a:pt x="1" y="70"/>
                        <a:pt x="27" y="105"/>
                        <a:pt x="53" y="114"/>
                      </a:cubicBezTo>
                      <a:lnTo>
                        <a:pt x="2646" y="734"/>
                      </a:lnTo>
                      <a:lnTo>
                        <a:pt x="2655" y="734"/>
                      </a:lnTo>
                      <a:cubicBezTo>
                        <a:pt x="2681" y="734"/>
                        <a:pt x="2707" y="716"/>
                        <a:pt x="2716" y="690"/>
                      </a:cubicBezTo>
                      <a:cubicBezTo>
                        <a:pt x="2716" y="664"/>
                        <a:pt x="2699" y="629"/>
                        <a:pt x="2673" y="629"/>
                      </a:cubicBezTo>
                      <a:lnTo>
                        <a:pt x="79" y="0"/>
                      </a:ln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30"/>
                <p:cNvSpPr/>
                <p:nvPr/>
              </p:nvSpPr>
              <p:spPr>
                <a:xfrm>
                  <a:off x="484578" y="3360881"/>
                  <a:ext cx="208637" cy="29159"/>
                </a:xfrm>
                <a:custGeom>
                  <a:rect b="b" l="l" r="r" t="t"/>
                  <a:pathLst>
                    <a:path extrusionOk="0" h="387" w="2769">
                      <a:moveTo>
                        <a:pt x="2717" y="1"/>
                      </a:moveTo>
                      <a:cubicBezTo>
                        <a:pt x="2714" y="1"/>
                        <a:pt x="2711" y="2"/>
                        <a:pt x="2707" y="3"/>
                      </a:cubicBezTo>
                      <a:lnTo>
                        <a:pt x="53" y="273"/>
                      </a:lnTo>
                      <a:cubicBezTo>
                        <a:pt x="18" y="273"/>
                        <a:pt x="0" y="308"/>
                        <a:pt x="0" y="334"/>
                      </a:cubicBezTo>
                      <a:cubicBezTo>
                        <a:pt x="0" y="361"/>
                        <a:pt x="27" y="387"/>
                        <a:pt x="53" y="387"/>
                      </a:cubicBezTo>
                      <a:lnTo>
                        <a:pt x="61" y="387"/>
                      </a:lnTo>
                      <a:lnTo>
                        <a:pt x="2716" y="107"/>
                      </a:lnTo>
                      <a:cubicBezTo>
                        <a:pt x="2751" y="107"/>
                        <a:pt x="2768" y="81"/>
                        <a:pt x="2768" y="55"/>
                      </a:cubicBezTo>
                      <a:cubicBezTo>
                        <a:pt x="2761" y="25"/>
                        <a:pt x="2740" y="1"/>
                        <a:pt x="2717"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30"/>
                <p:cNvSpPr/>
                <p:nvPr/>
              </p:nvSpPr>
              <p:spPr>
                <a:xfrm>
                  <a:off x="483900" y="3381451"/>
                  <a:ext cx="179026" cy="117165"/>
                </a:xfrm>
                <a:custGeom>
                  <a:rect b="b" l="l" r="r" t="t"/>
                  <a:pathLst>
                    <a:path extrusionOk="0" h="1555" w="2376">
                      <a:moveTo>
                        <a:pt x="67" y="0"/>
                      </a:moveTo>
                      <a:cubicBezTo>
                        <a:pt x="48" y="0"/>
                        <a:pt x="29" y="10"/>
                        <a:pt x="18" y="27"/>
                      </a:cubicBezTo>
                      <a:cubicBezTo>
                        <a:pt x="1" y="53"/>
                        <a:pt x="9" y="88"/>
                        <a:pt x="36" y="105"/>
                      </a:cubicBezTo>
                      <a:lnTo>
                        <a:pt x="2280" y="1546"/>
                      </a:lnTo>
                      <a:cubicBezTo>
                        <a:pt x="2288" y="1555"/>
                        <a:pt x="2297" y="1555"/>
                        <a:pt x="2306" y="1555"/>
                      </a:cubicBezTo>
                      <a:cubicBezTo>
                        <a:pt x="2323" y="1555"/>
                        <a:pt x="2341" y="1546"/>
                        <a:pt x="2358" y="1537"/>
                      </a:cubicBezTo>
                      <a:cubicBezTo>
                        <a:pt x="2376" y="1511"/>
                        <a:pt x="2367" y="1476"/>
                        <a:pt x="2341" y="1459"/>
                      </a:cubicBezTo>
                      <a:lnTo>
                        <a:pt x="97" y="9"/>
                      </a:lnTo>
                      <a:cubicBezTo>
                        <a:pt x="87" y="3"/>
                        <a:pt x="77"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30"/>
                <p:cNvSpPr/>
                <p:nvPr/>
              </p:nvSpPr>
              <p:spPr>
                <a:xfrm>
                  <a:off x="437184" y="3381451"/>
                  <a:ext cx="55983" cy="204041"/>
                </a:xfrm>
                <a:custGeom>
                  <a:rect b="b" l="l" r="r" t="t"/>
                  <a:pathLst>
                    <a:path extrusionOk="0" h="2708" w="743">
                      <a:moveTo>
                        <a:pt x="699" y="0"/>
                      </a:moveTo>
                      <a:cubicBezTo>
                        <a:pt x="664" y="0"/>
                        <a:pt x="638" y="18"/>
                        <a:pt x="629" y="44"/>
                      </a:cubicBezTo>
                      <a:lnTo>
                        <a:pt x="9" y="2637"/>
                      </a:lnTo>
                      <a:cubicBezTo>
                        <a:pt x="1" y="2672"/>
                        <a:pt x="18" y="2698"/>
                        <a:pt x="53" y="2707"/>
                      </a:cubicBezTo>
                      <a:lnTo>
                        <a:pt x="62" y="2707"/>
                      </a:lnTo>
                      <a:cubicBezTo>
                        <a:pt x="88" y="2707"/>
                        <a:pt x="114" y="2690"/>
                        <a:pt x="114" y="2664"/>
                      </a:cubicBezTo>
                      <a:lnTo>
                        <a:pt x="734"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30"/>
                <p:cNvSpPr/>
                <p:nvPr/>
              </p:nvSpPr>
              <p:spPr>
                <a:xfrm>
                  <a:off x="484578" y="3381451"/>
                  <a:ext cx="29009" cy="208637"/>
                </a:xfrm>
                <a:custGeom>
                  <a:rect b="b" l="l" r="r" t="t"/>
                  <a:pathLst>
                    <a:path extrusionOk="0" h="2769" w="385">
                      <a:moveTo>
                        <a:pt x="53" y="0"/>
                      </a:moveTo>
                      <a:cubicBezTo>
                        <a:pt x="18" y="0"/>
                        <a:pt x="0" y="35"/>
                        <a:pt x="0" y="61"/>
                      </a:cubicBezTo>
                      <a:lnTo>
                        <a:pt x="271" y="2716"/>
                      </a:lnTo>
                      <a:cubicBezTo>
                        <a:pt x="280" y="2751"/>
                        <a:pt x="297" y="2768"/>
                        <a:pt x="332" y="2768"/>
                      </a:cubicBezTo>
                      <a:cubicBezTo>
                        <a:pt x="367" y="2768"/>
                        <a:pt x="385" y="2733"/>
                        <a:pt x="385" y="2707"/>
                      </a:cubicBezTo>
                      <a:lnTo>
                        <a:pt x="114" y="53"/>
                      </a:lnTo>
                      <a:cubicBezTo>
                        <a:pt x="105" y="18"/>
                        <a:pt x="79" y="0"/>
                        <a:pt x="53"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30"/>
                <p:cNvSpPr/>
                <p:nvPr/>
              </p:nvSpPr>
              <p:spPr>
                <a:xfrm>
                  <a:off x="375323" y="3381451"/>
                  <a:ext cx="118522" cy="177669"/>
                </a:xfrm>
                <a:custGeom>
                  <a:rect b="b" l="l" r="r" t="t"/>
                  <a:pathLst>
                    <a:path extrusionOk="0" h="2358" w="1573">
                      <a:moveTo>
                        <a:pt x="1508" y="0"/>
                      </a:moveTo>
                      <a:cubicBezTo>
                        <a:pt x="1489" y="0"/>
                        <a:pt x="1470" y="10"/>
                        <a:pt x="1459" y="27"/>
                      </a:cubicBezTo>
                      <a:lnTo>
                        <a:pt x="10" y="2271"/>
                      </a:lnTo>
                      <a:cubicBezTo>
                        <a:pt x="1" y="2297"/>
                        <a:pt x="1" y="2332"/>
                        <a:pt x="27" y="2349"/>
                      </a:cubicBezTo>
                      <a:cubicBezTo>
                        <a:pt x="36" y="2358"/>
                        <a:pt x="53" y="2358"/>
                        <a:pt x="62" y="2358"/>
                      </a:cubicBezTo>
                      <a:cubicBezTo>
                        <a:pt x="80" y="2358"/>
                        <a:pt x="97" y="2349"/>
                        <a:pt x="106" y="2332"/>
                      </a:cubicBezTo>
                      <a:lnTo>
                        <a:pt x="1555" y="88"/>
                      </a:lnTo>
                      <a:cubicBezTo>
                        <a:pt x="1573" y="61"/>
                        <a:pt x="1564" y="27"/>
                        <a:pt x="1538" y="9"/>
                      </a:cubicBezTo>
                      <a:cubicBezTo>
                        <a:pt x="1528" y="3"/>
                        <a:pt x="1518" y="0"/>
                        <a:pt x="15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30"/>
                <p:cNvSpPr/>
                <p:nvPr/>
              </p:nvSpPr>
              <p:spPr>
                <a:xfrm>
                  <a:off x="483900" y="3186072"/>
                  <a:ext cx="55983" cy="203966"/>
                </a:xfrm>
                <a:custGeom>
                  <a:rect b="b" l="l" r="r" t="t"/>
                  <a:pathLst>
                    <a:path extrusionOk="0" h="2707" w="743">
                      <a:moveTo>
                        <a:pt x="699" y="0"/>
                      </a:moveTo>
                      <a:cubicBezTo>
                        <a:pt x="664" y="0"/>
                        <a:pt x="638" y="18"/>
                        <a:pt x="629" y="44"/>
                      </a:cubicBezTo>
                      <a:lnTo>
                        <a:pt x="9" y="2637"/>
                      </a:lnTo>
                      <a:cubicBezTo>
                        <a:pt x="1" y="2663"/>
                        <a:pt x="18" y="2698"/>
                        <a:pt x="53" y="2707"/>
                      </a:cubicBezTo>
                      <a:lnTo>
                        <a:pt x="62" y="2707"/>
                      </a:lnTo>
                      <a:cubicBezTo>
                        <a:pt x="88" y="2707"/>
                        <a:pt x="114" y="2689"/>
                        <a:pt x="114" y="2663"/>
                      </a:cubicBezTo>
                      <a:lnTo>
                        <a:pt x="743"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30"/>
                <p:cNvSpPr/>
                <p:nvPr/>
              </p:nvSpPr>
              <p:spPr>
                <a:xfrm>
                  <a:off x="463481" y="3181325"/>
                  <a:ext cx="29687" cy="208713"/>
                </a:xfrm>
                <a:custGeom>
                  <a:rect b="b" l="l" r="r" t="t"/>
                  <a:pathLst>
                    <a:path extrusionOk="0" h="2770" w="394">
                      <a:moveTo>
                        <a:pt x="67" y="0"/>
                      </a:moveTo>
                      <a:cubicBezTo>
                        <a:pt x="62" y="0"/>
                        <a:pt x="58" y="1"/>
                        <a:pt x="53" y="2"/>
                      </a:cubicBezTo>
                      <a:cubicBezTo>
                        <a:pt x="27" y="2"/>
                        <a:pt x="1" y="28"/>
                        <a:pt x="10" y="63"/>
                      </a:cubicBezTo>
                      <a:lnTo>
                        <a:pt x="280" y="2717"/>
                      </a:lnTo>
                      <a:cubicBezTo>
                        <a:pt x="280" y="2744"/>
                        <a:pt x="307" y="2770"/>
                        <a:pt x="333" y="2770"/>
                      </a:cubicBezTo>
                      <a:lnTo>
                        <a:pt x="341" y="2770"/>
                      </a:lnTo>
                      <a:cubicBezTo>
                        <a:pt x="376" y="2761"/>
                        <a:pt x="394" y="2735"/>
                        <a:pt x="394" y="2709"/>
                      </a:cubicBezTo>
                      <a:lnTo>
                        <a:pt x="114" y="54"/>
                      </a:lnTo>
                      <a:cubicBezTo>
                        <a:pt x="114" y="24"/>
                        <a:pt x="95"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30"/>
                <p:cNvSpPr/>
                <p:nvPr/>
              </p:nvSpPr>
              <p:spPr>
                <a:xfrm>
                  <a:off x="483900" y="3212293"/>
                  <a:ext cx="118522" cy="177745"/>
                </a:xfrm>
                <a:custGeom>
                  <a:rect b="b" l="l" r="r" t="t"/>
                  <a:pathLst>
                    <a:path extrusionOk="0" h="2359" w="1573">
                      <a:moveTo>
                        <a:pt x="1514" y="1"/>
                      </a:moveTo>
                      <a:cubicBezTo>
                        <a:pt x="1497" y="1"/>
                        <a:pt x="1479" y="11"/>
                        <a:pt x="1468" y="28"/>
                      </a:cubicBezTo>
                      <a:lnTo>
                        <a:pt x="18" y="2272"/>
                      </a:lnTo>
                      <a:cubicBezTo>
                        <a:pt x="1" y="2298"/>
                        <a:pt x="9" y="2333"/>
                        <a:pt x="36" y="2350"/>
                      </a:cubicBezTo>
                      <a:cubicBezTo>
                        <a:pt x="44" y="2359"/>
                        <a:pt x="53" y="2359"/>
                        <a:pt x="62" y="2359"/>
                      </a:cubicBezTo>
                      <a:cubicBezTo>
                        <a:pt x="79" y="2359"/>
                        <a:pt x="97" y="2350"/>
                        <a:pt x="114" y="2333"/>
                      </a:cubicBezTo>
                      <a:lnTo>
                        <a:pt x="1555" y="89"/>
                      </a:lnTo>
                      <a:cubicBezTo>
                        <a:pt x="1572" y="62"/>
                        <a:pt x="1564" y="28"/>
                        <a:pt x="1537" y="10"/>
                      </a:cubicBezTo>
                      <a:cubicBezTo>
                        <a:pt x="1531" y="4"/>
                        <a:pt x="1523" y="1"/>
                        <a:pt x="151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30"/>
                <p:cNvSpPr/>
                <p:nvPr/>
              </p:nvSpPr>
              <p:spPr>
                <a:xfrm>
                  <a:off x="320771" y="3255543"/>
                  <a:ext cx="193492" cy="220015"/>
                </a:xfrm>
                <a:custGeom>
                  <a:rect b="b" l="l" r="r" t="t"/>
                  <a:pathLst>
                    <a:path extrusionOk="0" h="2920" w="2568">
                      <a:moveTo>
                        <a:pt x="1289" y="1"/>
                      </a:moveTo>
                      <a:cubicBezTo>
                        <a:pt x="931" y="1"/>
                        <a:pt x="679" y="287"/>
                        <a:pt x="664" y="658"/>
                      </a:cubicBezTo>
                      <a:cubicBezTo>
                        <a:pt x="393" y="685"/>
                        <a:pt x="157" y="912"/>
                        <a:pt x="79" y="1217"/>
                      </a:cubicBezTo>
                      <a:cubicBezTo>
                        <a:pt x="0" y="1532"/>
                        <a:pt x="122" y="1837"/>
                        <a:pt x="349" y="1986"/>
                      </a:cubicBezTo>
                      <a:cubicBezTo>
                        <a:pt x="166" y="2379"/>
                        <a:pt x="323" y="2806"/>
                        <a:pt x="769" y="2920"/>
                      </a:cubicBezTo>
                      <a:lnTo>
                        <a:pt x="2078" y="2780"/>
                      </a:lnTo>
                      <a:lnTo>
                        <a:pt x="2515" y="1802"/>
                      </a:lnTo>
                      <a:lnTo>
                        <a:pt x="2567" y="737"/>
                      </a:lnTo>
                      <a:lnTo>
                        <a:pt x="1458" y="21"/>
                      </a:lnTo>
                      <a:cubicBezTo>
                        <a:pt x="1400" y="7"/>
                        <a:pt x="1343" y="1"/>
                        <a:pt x="1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30"/>
                <p:cNvSpPr/>
                <p:nvPr/>
              </p:nvSpPr>
              <p:spPr>
                <a:xfrm>
                  <a:off x="390468" y="3291937"/>
                  <a:ext cx="151448" cy="177820"/>
                </a:xfrm>
                <a:custGeom>
                  <a:rect b="b" l="l" r="r" t="t"/>
                  <a:pathLst>
                    <a:path extrusionOk="0" h="2360" w="2010">
                      <a:moveTo>
                        <a:pt x="1130" y="0"/>
                      </a:moveTo>
                      <a:cubicBezTo>
                        <a:pt x="707" y="0"/>
                        <a:pt x="290" y="403"/>
                        <a:pt x="158" y="979"/>
                      </a:cubicBezTo>
                      <a:cubicBezTo>
                        <a:pt x="1" y="1616"/>
                        <a:pt x="254" y="2227"/>
                        <a:pt x="725" y="2341"/>
                      </a:cubicBezTo>
                      <a:cubicBezTo>
                        <a:pt x="777" y="2353"/>
                        <a:pt x="828" y="2359"/>
                        <a:pt x="879" y="2359"/>
                      </a:cubicBezTo>
                      <a:cubicBezTo>
                        <a:pt x="1303" y="2359"/>
                        <a:pt x="1719" y="1957"/>
                        <a:pt x="1852" y="1380"/>
                      </a:cubicBezTo>
                      <a:cubicBezTo>
                        <a:pt x="2009" y="743"/>
                        <a:pt x="1756" y="132"/>
                        <a:pt x="1284" y="18"/>
                      </a:cubicBezTo>
                      <a:cubicBezTo>
                        <a:pt x="1233" y="6"/>
                        <a:pt x="1182" y="0"/>
                        <a:pt x="1130"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30"/>
                <p:cNvSpPr/>
                <p:nvPr/>
              </p:nvSpPr>
              <p:spPr>
                <a:xfrm>
                  <a:off x="347746" y="3350332"/>
                  <a:ext cx="154688" cy="41743"/>
                </a:xfrm>
                <a:custGeom>
                  <a:rect b="b" l="l" r="r" t="t"/>
                  <a:pathLst>
                    <a:path extrusionOk="0" h="554" w="2053">
                      <a:moveTo>
                        <a:pt x="48" y="1"/>
                      </a:moveTo>
                      <a:cubicBezTo>
                        <a:pt x="29" y="1"/>
                        <a:pt x="16" y="15"/>
                        <a:pt x="9" y="29"/>
                      </a:cubicBezTo>
                      <a:cubicBezTo>
                        <a:pt x="0" y="55"/>
                        <a:pt x="18" y="73"/>
                        <a:pt x="35" y="82"/>
                      </a:cubicBezTo>
                      <a:lnTo>
                        <a:pt x="2000" y="553"/>
                      </a:lnTo>
                      <a:lnTo>
                        <a:pt x="2008" y="553"/>
                      </a:lnTo>
                      <a:cubicBezTo>
                        <a:pt x="2026" y="553"/>
                        <a:pt x="2043" y="536"/>
                        <a:pt x="2052" y="518"/>
                      </a:cubicBezTo>
                      <a:cubicBezTo>
                        <a:pt x="2052" y="501"/>
                        <a:pt x="2043" y="474"/>
                        <a:pt x="2017" y="474"/>
                      </a:cubicBezTo>
                      <a:lnTo>
                        <a:pt x="61" y="3"/>
                      </a:lnTo>
                      <a:cubicBezTo>
                        <a:pt x="57" y="1"/>
                        <a:pt x="52" y="1"/>
                        <a:pt x="48"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30"/>
                <p:cNvSpPr/>
                <p:nvPr/>
              </p:nvSpPr>
              <p:spPr>
                <a:xfrm>
                  <a:off x="360254" y="3385821"/>
                  <a:ext cx="142181" cy="45661"/>
                </a:xfrm>
                <a:custGeom>
                  <a:rect b="b" l="l" r="r" t="t"/>
                  <a:pathLst>
                    <a:path extrusionOk="0" h="606" w="1887">
                      <a:moveTo>
                        <a:pt x="1848" y="0"/>
                      </a:moveTo>
                      <a:cubicBezTo>
                        <a:pt x="1843" y="0"/>
                        <a:pt x="1838" y="1"/>
                        <a:pt x="1834" y="3"/>
                      </a:cubicBezTo>
                      <a:lnTo>
                        <a:pt x="35" y="527"/>
                      </a:lnTo>
                      <a:cubicBezTo>
                        <a:pt x="9" y="536"/>
                        <a:pt x="0" y="554"/>
                        <a:pt x="0" y="580"/>
                      </a:cubicBezTo>
                      <a:cubicBezTo>
                        <a:pt x="9" y="597"/>
                        <a:pt x="26" y="606"/>
                        <a:pt x="44" y="606"/>
                      </a:cubicBezTo>
                      <a:lnTo>
                        <a:pt x="52" y="606"/>
                      </a:lnTo>
                      <a:lnTo>
                        <a:pt x="1851" y="82"/>
                      </a:lnTo>
                      <a:cubicBezTo>
                        <a:pt x="1877" y="73"/>
                        <a:pt x="1886" y="47"/>
                        <a:pt x="1886" y="30"/>
                      </a:cubicBezTo>
                      <a:cubicBezTo>
                        <a:pt x="1880" y="10"/>
                        <a:pt x="1863" y="0"/>
                        <a:pt x="1848"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30"/>
                <p:cNvSpPr/>
                <p:nvPr/>
              </p:nvSpPr>
              <p:spPr>
                <a:xfrm>
                  <a:off x="392427" y="3288998"/>
                  <a:ext cx="110007" cy="103075"/>
                </a:xfrm>
                <a:custGeom>
                  <a:rect b="b" l="l" r="r" t="t"/>
                  <a:pathLst>
                    <a:path extrusionOk="0" h="1368" w="1460">
                      <a:moveTo>
                        <a:pt x="49" y="1"/>
                      </a:moveTo>
                      <a:cubicBezTo>
                        <a:pt x="38" y="1"/>
                        <a:pt x="27" y="5"/>
                        <a:pt x="18" y="14"/>
                      </a:cubicBezTo>
                      <a:cubicBezTo>
                        <a:pt x="1" y="31"/>
                        <a:pt x="10" y="57"/>
                        <a:pt x="18" y="66"/>
                      </a:cubicBezTo>
                      <a:lnTo>
                        <a:pt x="1389" y="1350"/>
                      </a:lnTo>
                      <a:cubicBezTo>
                        <a:pt x="1398" y="1358"/>
                        <a:pt x="1407" y="1367"/>
                        <a:pt x="1415" y="1367"/>
                      </a:cubicBezTo>
                      <a:cubicBezTo>
                        <a:pt x="1424" y="1367"/>
                        <a:pt x="1442" y="1358"/>
                        <a:pt x="1442" y="1350"/>
                      </a:cubicBezTo>
                      <a:cubicBezTo>
                        <a:pt x="1459" y="1332"/>
                        <a:pt x="1459" y="1315"/>
                        <a:pt x="1442" y="1297"/>
                      </a:cubicBezTo>
                      <a:lnTo>
                        <a:pt x="80" y="14"/>
                      </a:lnTo>
                      <a:cubicBezTo>
                        <a:pt x="71" y="5"/>
                        <a:pt x="60" y="1"/>
                        <a:pt x="49"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30"/>
                <p:cNvSpPr/>
                <p:nvPr/>
              </p:nvSpPr>
              <p:spPr>
                <a:xfrm>
                  <a:off x="378639" y="3257126"/>
                  <a:ext cx="208637" cy="226570"/>
                </a:xfrm>
                <a:custGeom>
                  <a:rect b="b" l="l" r="r" t="t"/>
                  <a:pathLst>
                    <a:path extrusionOk="0" h="3007" w="2769">
                      <a:moveTo>
                        <a:pt x="690" y="0"/>
                      </a:moveTo>
                      <a:cubicBezTo>
                        <a:pt x="690" y="0"/>
                        <a:pt x="743" y="550"/>
                        <a:pt x="1415" y="952"/>
                      </a:cubicBezTo>
                      <a:cubicBezTo>
                        <a:pt x="1415" y="952"/>
                        <a:pt x="1144" y="1231"/>
                        <a:pt x="1057" y="1615"/>
                      </a:cubicBezTo>
                      <a:cubicBezTo>
                        <a:pt x="961" y="2008"/>
                        <a:pt x="1075" y="2375"/>
                        <a:pt x="1075" y="2375"/>
                      </a:cubicBezTo>
                      <a:cubicBezTo>
                        <a:pt x="289" y="2427"/>
                        <a:pt x="1" y="2899"/>
                        <a:pt x="1" y="2899"/>
                      </a:cubicBezTo>
                      <a:cubicBezTo>
                        <a:pt x="242" y="2957"/>
                        <a:pt x="553" y="3006"/>
                        <a:pt x="872" y="3006"/>
                      </a:cubicBezTo>
                      <a:cubicBezTo>
                        <a:pt x="1556" y="3006"/>
                        <a:pt x="2284" y="2783"/>
                        <a:pt x="2480" y="1956"/>
                      </a:cubicBezTo>
                      <a:cubicBezTo>
                        <a:pt x="2769" y="751"/>
                        <a:pt x="1450" y="183"/>
                        <a:pt x="6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30"/>
                <p:cNvSpPr/>
                <p:nvPr/>
              </p:nvSpPr>
              <p:spPr>
                <a:xfrm>
                  <a:off x="453007" y="2315872"/>
                  <a:ext cx="584923" cy="570381"/>
                </a:xfrm>
                <a:custGeom>
                  <a:rect b="b" l="l" r="r" t="t"/>
                  <a:pathLst>
                    <a:path extrusionOk="0" h="7570" w="7763">
                      <a:moveTo>
                        <a:pt x="3272" y="1"/>
                      </a:moveTo>
                      <a:cubicBezTo>
                        <a:pt x="2872" y="1"/>
                        <a:pt x="2494" y="223"/>
                        <a:pt x="2297" y="582"/>
                      </a:cubicBezTo>
                      <a:lnTo>
                        <a:pt x="2270" y="643"/>
                      </a:lnTo>
                      <a:cubicBezTo>
                        <a:pt x="2122" y="914"/>
                        <a:pt x="1851" y="1097"/>
                        <a:pt x="1546" y="1132"/>
                      </a:cubicBezTo>
                      <a:lnTo>
                        <a:pt x="1485" y="1141"/>
                      </a:lnTo>
                      <a:cubicBezTo>
                        <a:pt x="978" y="1202"/>
                        <a:pt x="568" y="1604"/>
                        <a:pt x="515" y="2119"/>
                      </a:cubicBezTo>
                      <a:cubicBezTo>
                        <a:pt x="454" y="2634"/>
                        <a:pt x="777" y="3106"/>
                        <a:pt x="1249" y="3289"/>
                      </a:cubicBezTo>
                      <a:cubicBezTo>
                        <a:pt x="1242" y="3289"/>
                        <a:pt x="1236" y="3289"/>
                        <a:pt x="1229" y="3289"/>
                      </a:cubicBezTo>
                      <a:cubicBezTo>
                        <a:pt x="730" y="3289"/>
                        <a:pt x="269" y="3610"/>
                        <a:pt x="140" y="4101"/>
                      </a:cubicBezTo>
                      <a:cubicBezTo>
                        <a:pt x="0" y="4607"/>
                        <a:pt x="236" y="5123"/>
                        <a:pt x="681" y="5367"/>
                      </a:cubicBezTo>
                      <a:lnTo>
                        <a:pt x="734" y="5402"/>
                      </a:lnTo>
                      <a:cubicBezTo>
                        <a:pt x="1013" y="5542"/>
                        <a:pt x="1196" y="5812"/>
                        <a:pt x="1231" y="6127"/>
                      </a:cubicBezTo>
                      <a:lnTo>
                        <a:pt x="1240" y="6188"/>
                      </a:lnTo>
                      <a:cubicBezTo>
                        <a:pt x="1301" y="6694"/>
                        <a:pt x="1703" y="7096"/>
                        <a:pt x="2218" y="7157"/>
                      </a:cubicBezTo>
                      <a:cubicBezTo>
                        <a:pt x="2256" y="7161"/>
                        <a:pt x="2293" y="7163"/>
                        <a:pt x="2330" y="7163"/>
                      </a:cubicBezTo>
                      <a:cubicBezTo>
                        <a:pt x="2800" y="7163"/>
                        <a:pt x="3218" y="6860"/>
                        <a:pt x="3388" y="6415"/>
                      </a:cubicBezTo>
                      <a:lnTo>
                        <a:pt x="3388" y="6415"/>
                      </a:lnTo>
                      <a:cubicBezTo>
                        <a:pt x="3379" y="6930"/>
                        <a:pt x="3702" y="7393"/>
                        <a:pt x="4200" y="7533"/>
                      </a:cubicBezTo>
                      <a:cubicBezTo>
                        <a:pt x="4294" y="7557"/>
                        <a:pt x="4390" y="7569"/>
                        <a:pt x="4484" y="7569"/>
                      </a:cubicBezTo>
                      <a:cubicBezTo>
                        <a:pt x="4886" y="7569"/>
                        <a:pt x="5268" y="7350"/>
                        <a:pt x="5466" y="6982"/>
                      </a:cubicBezTo>
                      <a:lnTo>
                        <a:pt x="5492" y="6930"/>
                      </a:lnTo>
                      <a:cubicBezTo>
                        <a:pt x="5641" y="6659"/>
                        <a:pt x="5912" y="6476"/>
                        <a:pt x="6217" y="6441"/>
                      </a:cubicBezTo>
                      <a:lnTo>
                        <a:pt x="6287" y="6432"/>
                      </a:lnTo>
                      <a:cubicBezTo>
                        <a:pt x="6793" y="6371"/>
                        <a:pt x="7195" y="5970"/>
                        <a:pt x="7256" y="5454"/>
                      </a:cubicBezTo>
                      <a:cubicBezTo>
                        <a:pt x="7309" y="4939"/>
                        <a:pt x="6994" y="4459"/>
                        <a:pt x="6514" y="4284"/>
                      </a:cubicBezTo>
                      <a:lnTo>
                        <a:pt x="6514" y="4284"/>
                      </a:lnTo>
                      <a:cubicBezTo>
                        <a:pt x="6521" y="4284"/>
                        <a:pt x="6527" y="4285"/>
                        <a:pt x="6534" y="4285"/>
                      </a:cubicBezTo>
                      <a:cubicBezTo>
                        <a:pt x="7033" y="4285"/>
                        <a:pt x="7494" y="3955"/>
                        <a:pt x="7632" y="3464"/>
                      </a:cubicBezTo>
                      <a:cubicBezTo>
                        <a:pt x="7763" y="2966"/>
                        <a:pt x="7536" y="2442"/>
                        <a:pt x="7082" y="2198"/>
                      </a:cubicBezTo>
                      <a:lnTo>
                        <a:pt x="7029" y="2171"/>
                      </a:lnTo>
                      <a:cubicBezTo>
                        <a:pt x="6759" y="2023"/>
                        <a:pt x="6575" y="1752"/>
                        <a:pt x="6531" y="1447"/>
                      </a:cubicBezTo>
                      <a:lnTo>
                        <a:pt x="6531" y="1385"/>
                      </a:lnTo>
                      <a:cubicBezTo>
                        <a:pt x="6470" y="879"/>
                        <a:pt x="6069" y="477"/>
                        <a:pt x="5545" y="416"/>
                      </a:cubicBezTo>
                      <a:cubicBezTo>
                        <a:pt x="5504" y="411"/>
                        <a:pt x="5462" y="409"/>
                        <a:pt x="5422" y="409"/>
                      </a:cubicBezTo>
                      <a:cubicBezTo>
                        <a:pt x="4962" y="409"/>
                        <a:pt x="4544" y="717"/>
                        <a:pt x="4384" y="1150"/>
                      </a:cubicBezTo>
                      <a:cubicBezTo>
                        <a:pt x="4392" y="643"/>
                        <a:pt x="4060" y="172"/>
                        <a:pt x="3563" y="41"/>
                      </a:cubicBezTo>
                      <a:cubicBezTo>
                        <a:pt x="3466" y="14"/>
                        <a:pt x="3368" y="1"/>
                        <a:pt x="32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30"/>
                <p:cNvSpPr/>
                <p:nvPr/>
              </p:nvSpPr>
              <p:spPr>
                <a:xfrm>
                  <a:off x="558269" y="2562186"/>
                  <a:ext cx="374402" cy="77834"/>
                </a:xfrm>
                <a:custGeom>
                  <a:rect b="b" l="l" r="r" t="t"/>
                  <a:pathLst>
                    <a:path extrusionOk="0" h="1033" w="4969">
                      <a:moveTo>
                        <a:pt x="61" y="0"/>
                      </a:moveTo>
                      <a:cubicBezTo>
                        <a:pt x="33" y="0"/>
                        <a:pt x="9" y="17"/>
                        <a:pt x="9" y="46"/>
                      </a:cubicBezTo>
                      <a:cubicBezTo>
                        <a:pt x="0" y="81"/>
                        <a:pt x="27" y="116"/>
                        <a:pt x="61" y="125"/>
                      </a:cubicBezTo>
                      <a:lnTo>
                        <a:pt x="4890" y="1033"/>
                      </a:lnTo>
                      <a:lnTo>
                        <a:pt x="4899" y="1033"/>
                      </a:lnTo>
                      <a:cubicBezTo>
                        <a:pt x="4934" y="1033"/>
                        <a:pt x="4960" y="1015"/>
                        <a:pt x="4960" y="989"/>
                      </a:cubicBezTo>
                      <a:cubicBezTo>
                        <a:pt x="4969" y="954"/>
                        <a:pt x="4951" y="919"/>
                        <a:pt x="4916" y="911"/>
                      </a:cubicBezTo>
                      <a:lnTo>
                        <a:pt x="79" y="2"/>
                      </a:lnTo>
                      <a:cubicBezTo>
                        <a:pt x="73" y="1"/>
                        <a:pt x="67" y="0"/>
                        <a:pt x="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30"/>
                <p:cNvSpPr/>
                <p:nvPr/>
              </p:nvSpPr>
              <p:spPr>
                <a:xfrm>
                  <a:off x="706253" y="2414277"/>
                  <a:ext cx="79040" cy="373799"/>
                </a:xfrm>
                <a:custGeom>
                  <a:rect b="b" l="l" r="r" t="t"/>
                  <a:pathLst>
                    <a:path extrusionOk="0" h="4961" w="1049">
                      <a:moveTo>
                        <a:pt x="988" y="1"/>
                      </a:moveTo>
                      <a:cubicBezTo>
                        <a:pt x="953" y="1"/>
                        <a:pt x="926" y="18"/>
                        <a:pt x="918" y="53"/>
                      </a:cubicBezTo>
                      <a:lnTo>
                        <a:pt x="1" y="4882"/>
                      </a:lnTo>
                      <a:cubicBezTo>
                        <a:pt x="1" y="4917"/>
                        <a:pt x="18" y="4952"/>
                        <a:pt x="53" y="4960"/>
                      </a:cubicBezTo>
                      <a:lnTo>
                        <a:pt x="62" y="4960"/>
                      </a:lnTo>
                      <a:cubicBezTo>
                        <a:pt x="97" y="4960"/>
                        <a:pt x="123" y="4934"/>
                        <a:pt x="123" y="4908"/>
                      </a:cubicBezTo>
                      <a:lnTo>
                        <a:pt x="1040" y="79"/>
                      </a:lnTo>
                      <a:cubicBezTo>
                        <a:pt x="1049" y="45"/>
                        <a:pt x="1023" y="10"/>
                        <a:pt x="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30"/>
                <p:cNvSpPr/>
                <p:nvPr/>
              </p:nvSpPr>
              <p:spPr>
                <a:xfrm>
                  <a:off x="610862" y="2406516"/>
                  <a:ext cx="140222" cy="199294"/>
                </a:xfrm>
                <a:custGeom>
                  <a:rect b="b" l="l" r="r" t="t"/>
                  <a:pathLst>
                    <a:path extrusionOk="0" h="2645" w="1861">
                      <a:moveTo>
                        <a:pt x="75" y="1"/>
                      </a:moveTo>
                      <a:cubicBezTo>
                        <a:pt x="61" y="1"/>
                        <a:pt x="47" y="6"/>
                        <a:pt x="36" y="17"/>
                      </a:cubicBezTo>
                      <a:cubicBezTo>
                        <a:pt x="10" y="34"/>
                        <a:pt x="1" y="69"/>
                        <a:pt x="18" y="104"/>
                      </a:cubicBezTo>
                      <a:lnTo>
                        <a:pt x="1738" y="2619"/>
                      </a:lnTo>
                      <a:cubicBezTo>
                        <a:pt x="1747" y="2636"/>
                        <a:pt x="1765" y="2645"/>
                        <a:pt x="1791" y="2645"/>
                      </a:cubicBezTo>
                      <a:cubicBezTo>
                        <a:pt x="1800" y="2645"/>
                        <a:pt x="1817" y="2645"/>
                        <a:pt x="1826" y="2636"/>
                      </a:cubicBezTo>
                      <a:cubicBezTo>
                        <a:pt x="1852" y="2619"/>
                        <a:pt x="1861" y="2575"/>
                        <a:pt x="1843" y="2549"/>
                      </a:cubicBezTo>
                      <a:lnTo>
                        <a:pt x="123" y="25"/>
                      </a:lnTo>
                      <a:cubicBezTo>
                        <a:pt x="113" y="10"/>
                        <a:pt x="94"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30"/>
                <p:cNvSpPr/>
                <p:nvPr/>
              </p:nvSpPr>
              <p:spPr>
                <a:xfrm>
                  <a:off x="554954" y="2460089"/>
                  <a:ext cx="196130" cy="145722"/>
                </a:xfrm>
                <a:custGeom>
                  <a:rect b="b" l="l" r="r" t="t"/>
                  <a:pathLst>
                    <a:path extrusionOk="0" h="1934" w="2603">
                      <a:moveTo>
                        <a:pt x="69" y="1"/>
                      </a:moveTo>
                      <a:cubicBezTo>
                        <a:pt x="51" y="1"/>
                        <a:pt x="36" y="7"/>
                        <a:pt x="27" y="22"/>
                      </a:cubicBezTo>
                      <a:cubicBezTo>
                        <a:pt x="1" y="56"/>
                        <a:pt x="9" y="91"/>
                        <a:pt x="36" y="118"/>
                      </a:cubicBezTo>
                      <a:lnTo>
                        <a:pt x="2489" y="1925"/>
                      </a:lnTo>
                      <a:cubicBezTo>
                        <a:pt x="2507" y="1934"/>
                        <a:pt x="2515" y="1934"/>
                        <a:pt x="2533" y="1934"/>
                      </a:cubicBezTo>
                      <a:cubicBezTo>
                        <a:pt x="2550" y="1934"/>
                        <a:pt x="2568" y="1925"/>
                        <a:pt x="2585" y="1908"/>
                      </a:cubicBezTo>
                      <a:cubicBezTo>
                        <a:pt x="2603" y="1881"/>
                        <a:pt x="2594" y="1846"/>
                        <a:pt x="2568" y="1820"/>
                      </a:cubicBezTo>
                      <a:lnTo>
                        <a:pt x="114" y="13"/>
                      </a:lnTo>
                      <a:cubicBezTo>
                        <a:pt x="98" y="5"/>
                        <a:pt x="83" y="1"/>
                        <a:pt x="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30"/>
                <p:cNvSpPr/>
                <p:nvPr/>
              </p:nvSpPr>
              <p:spPr>
                <a:xfrm>
                  <a:off x="681313" y="2374041"/>
                  <a:ext cx="69772" cy="231769"/>
                </a:xfrm>
                <a:custGeom>
                  <a:rect b="b" l="l" r="r" t="t"/>
                  <a:pathLst>
                    <a:path extrusionOk="0" h="3076" w="926">
                      <a:moveTo>
                        <a:pt x="66" y="1"/>
                      </a:moveTo>
                      <a:cubicBezTo>
                        <a:pt x="62" y="1"/>
                        <a:pt x="57" y="1"/>
                        <a:pt x="53" y="2"/>
                      </a:cubicBezTo>
                      <a:cubicBezTo>
                        <a:pt x="18" y="11"/>
                        <a:pt x="0" y="46"/>
                        <a:pt x="9" y="81"/>
                      </a:cubicBezTo>
                      <a:lnTo>
                        <a:pt x="795" y="3032"/>
                      </a:lnTo>
                      <a:cubicBezTo>
                        <a:pt x="803" y="3058"/>
                        <a:pt x="821" y="3076"/>
                        <a:pt x="856" y="3076"/>
                      </a:cubicBezTo>
                      <a:lnTo>
                        <a:pt x="873" y="3076"/>
                      </a:lnTo>
                      <a:cubicBezTo>
                        <a:pt x="899" y="3067"/>
                        <a:pt x="926" y="3032"/>
                        <a:pt x="917" y="2997"/>
                      </a:cubicBezTo>
                      <a:lnTo>
                        <a:pt x="131" y="46"/>
                      </a:lnTo>
                      <a:cubicBezTo>
                        <a:pt x="124" y="23"/>
                        <a:pt x="96"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30"/>
                <p:cNvSpPr/>
                <p:nvPr/>
              </p:nvSpPr>
              <p:spPr>
                <a:xfrm>
                  <a:off x="739859" y="2596545"/>
                  <a:ext cx="140824" cy="199445"/>
                </a:xfrm>
                <a:custGeom>
                  <a:rect b="b" l="l" r="r" t="t"/>
                  <a:pathLst>
                    <a:path extrusionOk="0" h="2647" w="1869">
                      <a:moveTo>
                        <a:pt x="74" y="0"/>
                      </a:moveTo>
                      <a:cubicBezTo>
                        <a:pt x="64" y="0"/>
                        <a:pt x="53" y="3"/>
                        <a:pt x="44" y="9"/>
                      </a:cubicBezTo>
                      <a:cubicBezTo>
                        <a:pt x="9" y="27"/>
                        <a:pt x="0" y="70"/>
                        <a:pt x="26" y="97"/>
                      </a:cubicBezTo>
                      <a:lnTo>
                        <a:pt x="1738" y="2611"/>
                      </a:lnTo>
                      <a:cubicBezTo>
                        <a:pt x="1755" y="2629"/>
                        <a:pt x="1773" y="2646"/>
                        <a:pt x="1790" y="2646"/>
                      </a:cubicBezTo>
                      <a:cubicBezTo>
                        <a:pt x="1808" y="2646"/>
                        <a:pt x="1816" y="2637"/>
                        <a:pt x="1825" y="2629"/>
                      </a:cubicBezTo>
                      <a:cubicBezTo>
                        <a:pt x="1860" y="2611"/>
                        <a:pt x="1869" y="2568"/>
                        <a:pt x="1843" y="2541"/>
                      </a:cubicBezTo>
                      <a:lnTo>
                        <a:pt x="131" y="27"/>
                      </a:lnTo>
                      <a:cubicBezTo>
                        <a:pt x="114" y="10"/>
                        <a:pt x="94"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30"/>
                <p:cNvSpPr/>
                <p:nvPr/>
              </p:nvSpPr>
              <p:spPr>
                <a:xfrm>
                  <a:off x="740461" y="2596319"/>
                  <a:ext cx="195527" cy="146325"/>
                </a:xfrm>
                <a:custGeom>
                  <a:rect b="b" l="l" r="r" t="t"/>
                  <a:pathLst>
                    <a:path extrusionOk="0" h="1942" w="2595">
                      <a:moveTo>
                        <a:pt x="67" y="1"/>
                      </a:moveTo>
                      <a:cubicBezTo>
                        <a:pt x="48" y="1"/>
                        <a:pt x="29" y="9"/>
                        <a:pt x="18" y="30"/>
                      </a:cubicBezTo>
                      <a:cubicBezTo>
                        <a:pt x="1" y="56"/>
                        <a:pt x="1" y="91"/>
                        <a:pt x="27" y="117"/>
                      </a:cubicBezTo>
                      <a:lnTo>
                        <a:pt x="2489" y="1924"/>
                      </a:lnTo>
                      <a:cubicBezTo>
                        <a:pt x="2498" y="1933"/>
                        <a:pt x="2516" y="1933"/>
                        <a:pt x="2524" y="1933"/>
                      </a:cubicBezTo>
                      <a:lnTo>
                        <a:pt x="2524" y="1942"/>
                      </a:lnTo>
                      <a:cubicBezTo>
                        <a:pt x="2542" y="1942"/>
                        <a:pt x="2568" y="1924"/>
                        <a:pt x="2577" y="1916"/>
                      </a:cubicBezTo>
                      <a:cubicBezTo>
                        <a:pt x="2594" y="1881"/>
                        <a:pt x="2594" y="1846"/>
                        <a:pt x="2559" y="1820"/>
                      </a:cubicBezTo>
                      <a:lnTo>
                        <a:pt x="106" y="12"/>
                      </a:lnTo>
                      <a:cubicBezTo>
                        <a:pt x="95" y="5"/>
                        <a:pt x="81"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30"/>
                <p:cNvSpPr/>
                <p:nvPr/>
              </p:nvSpPr>
              <p:spPr>
                <a:xfrm>
                  <a:off x="740461" y="2596395"/>
                  <a:ext cx="69847" cy="231844"/>
                </a:xfrm>
                <a:custGeom>
                  <a:rect b="b" l="l" r="r" t="t"/>
                  <a:pathLst>
                    <a:path extrusionOk="0" h="3077" w="927">
                      <a:moveTo>
                        <a:pt x="71" y="0"/>
                      </a:moveTo>
                      <a:cubicBezTo>
                        <a:pt x="65" y="0"/>
                        <a:pt x="59" y="1"/>
                        <a:pt x="53" y="3"/>
                      </a:cubicBezTo>
                      <a:cubicBezTo>
                        <a:pt x="18" y="11"/>
                        <a:pt x="1" y="46"/>
                        <a:pt x="10" y="81"/>
                      </a:cubicBezTo>
                      <a:lnTo>
                        <a:pt x="796" y="3024"/>
                      </a:lnTo>
                      <a:cubicBezTo>
                        <a:pt x="804" y="3059"/>
                        <a:pt x="830" y="3076"/>
                        <a:pt x="857" y="3076"/>
                      </a:cubicBezTo>
                      <a:lnTo>
                        <a:pt x="874" y="3076"/>
                      </a:lnTo>
                      <a:cubicBezTo>
                        <a:pt x="909" y="3067"/>
                        <a:pt x="927" y="3032"/>
                        <a:pt x="918" y="2997"/>
                      </a:cubicBezTo>
                      <a:lnTo>
                        <a:pt x="132" y="46"/>
                      </a:lnTo>
                      <a:cubicBezTo>
                        <a:pt x="125" y="17"/>
                        <a:pt x="99" y="0"/>
                        <a:pt x="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30"/>
                <p:cNvSpPr/>
                <p:nvPr/>
              </p:nvSpPr>
              <p:spPr>
                <a:xfrm>
                  <a:off x="550357" y="2596319"/>
                  <a:ext cx="200726" cy="139091"/>
                </a:xfrm>
                <a:custGeom>
                  <a:rect b="b" l="l" r="r" t="t"/>
                  <a:pathLst>
                    <a:path extrusionOk="0" h="1846" w="2664">
                      <a:moveTo>
                        <a:pt x="2595" y="1"/>
                      </a:moveTo>
                      <a:cubicBezTo>
                        <a:pt x="2582" y="1"/>
                        <a:pt x="2570" y="5"/>
                        <a:pt x="2559" y="12"/>
                      </a:cubicBezTo>
                      <a:lnTo>
                        <a:pt x="35" y="1732"/>
                      </a:lnTo>
                      <a:cubicBezTo>
                        <a:pt x="9" y="1750"/>
                        <a:pt x="1" y="1785"/>
                        <a:pt x="18" y="1820"/>
                      </a:cubicBezTo>
                      <a:cubicBezTo>
                        <a:pt x="35" y="1837"/>
                        <a:pt x="53" y="1846"/>
                        <a:pt x="70" y="1846"/>
                      </a:cubicBezTo>
                      <a:cubicBezTo>
                        <a:pt x="88" y="1846"/>
                        <a:pt x="97" y="1837"/>
                        <a:pt x="105" y="1837"/>
                      </a:cubicBezTo>
                      <a:lnTo>
                        <a:pt x="2629" y="117"/>
                      </a:lnTo>
                      <a:cubicBezTo>
                        <a:pt x="2655" y="100"/>
                        <a:pt x="2664" y="56"/>
                        <a:pt x="2646" y="30"/>
                      </a:cubicBezTo>
                      <a:cubicBezTo>
                        <a:pt x="2631" y="9"/>
                        <a:pt x="2613" y="1"/>
                        <a:pt x="25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30"/>
                <p:cNvSpPr/>
                <p:nvPr/>
              </p:nvSpPr>
              <p:spPr>
                <a:xfrm>
                  <a:off x="603629" y="2596319"/>
                  <a:ext cx="147455" cy="195075"/>
                </a:xfrm>
                <a:custGeom>
                  <a:rect b="b" l="l" r="r" t="t"/>
                  <a:pathLst>
                    <a:path extrusionOk="0" h="2589" w="1957">
                      <a:moveTo>
                        <a:pt x="1883" y="1"/>
                      </a:moveTo>
                      <a:cubicBezTo>
                        <a:pt x="1864" y="1"/>
                        <a:pt x="1845" y="9"/>
                        <a:pt x="1834" y="30"/>
                      </a:cubicBezTo>
                      <a:lnTo>
                        <a:pt x="27" y="2483"/>
                      </a:lnTo>
                      <a:cubicBezTo>
                        <a:pt x="1" y="2510"/>
                        <a:pt x="10" y="2553"/>
                        <a:pt x="36" y="2571"/>
                      </a:cubicBezTo>
                      <a:cubicBezTo>
                        <a:pt x="44" y="2579"/>
                        <a:pt x="62" y="2588"/>
                        <a:pt x="71" y="2588"/>
                      </a:cubicBezTo>
                      <a:cubicBezTo>
                        <a:pt x="97" y="2588"/>
                        <a:pt x="114" y="2579"/>
                        <a:pt x="123" y="2562"/>
                      </a:cubicBezTo>
                      <a:lnTo>
                        <a:pt x="1939" y="100"/>
                      </a:lnTo>
                      <a:cubicBezTo>
                        <a:pt x="1957" y="73"/>
                        <a:pt x="1948" y="38"/>
                        <a:pt x="1922" y="12"/>
                      </a:cubicBezTo>
                      <a:cubicBezTo>
                        <a:pt x="1911" y="5"/>
                        <a:pt x="1897" y="1"/>
                        <a:pt x="18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30"/>
                <p:cNvSpPr/>
                <p:nvPr/>
              </p:nvSpPr>
              <p:spPr>
                <a:xfrm>
                  <a:off x="518108" y="2596395"/>
                  <a:ext cx="232974" cy="68642"/>
                </a:xfrm>
                <a:custGeom>
                  <a:rect b="b" l="l" r="r" t="t"/>
                  <a:pathLst>
                    <a:path extrusionOk="0" h="911" w="3092">
                      <a:moveTo>
                        <a:pt x="3022" y="0"/>
                      </a:moveTo>
                      <a:cubicBezTo>
                        <a:pt x="3016" y="0"/>
                        <a:pt x="3010" y="1"/>
                        <a:pt x="3004" y="3"/>
                      </a:cubicBezTo>
                      <a:lnTo>
                        <a:pt x="53" y="788"/>
                      </a:lnTo>
                      <a:cubicBezTo>
                        <a:pt x="18" y="797"/>
                        <a:pt x="1" y="832"/>
                        <a:pt x="9" y="867"/>
                      </a:cubicBezTo>
                      <a:cubicBezTo>
                        <a:pt x="18" y="893"/>
                        <a:pt x="44" y="911"/>
                        <a:pt x="71" y="911"/>
                      </a:cubicBezTo>
                      <a:lnTo>
                        <a:pt x="88" y="911"/>
                      </a:lnTo>
                      <a:lnTo>
                        <a:pt x="3039" y="125"/>
                      </a:lnTo>
                      <a:cubicBezTo>
                        <a:pt x="3065" y="116"/>
                        <a:pt x="3092" y="81"/>
                        <a:pt x="3083" y="46"/>
                      </a:cubicBezTo>
                      <a:cubicBezTo>
                        <a:pt x="3076" y="17"/>
                        <a:pt x="3050" y="0"/>
                        <a:pt x="30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30"/>
                <p:cNvSpPr/>
                <p:nvPr/>
              </p:nvSpPr>
              <p:spPr>
                <a:xfrm>
                  <a:off x="739859" y="2466946"/>
                  <a:ext cx="200726" cy="138865"/>
                </a:xfrm>
                <a:custGeom>
                  <a:rect b="b" l="l" r="r" t="t"/>
                  <a:pathLst>
                    <a:path extrusionOk="0" h="1843" w="2664">
                      <a:moveTo>
                        <a:pt x="2591" y="0"/>
                      </a:moveTo>
                      <a:cubicBezTo>
                        <a:pt x="2579" y="0"/>
                        <a:pt x="2568" y="3"/>
                        <a:pt x="2559" y="9"/>
                      </a:cubicBezTo>
                      <a:lnTo>
                        <a:pt x="44" y="1729"/>
                      </a:lnTo>
                      <a:cubicBezTo>
                        <a:pt x="9" y="1747"/>
                        <a:pt x="0" y="1790"/>
                        <a:pt x="26" y="1817"/>
                      </a:cubicBezTo>
                      <a:cubicBezTo>
                        <a:pt x="35" y="1834"/>
                        <a:pt x="53" y="1843"/>
                        <a:pt x="79" y="1843"/>
                      </a:cubicBezTo>
                      <a:cubicBezTo>
                        <a:pt x="88" y="1843"/>
                        <a:pt x="105" y="1843"/>
                        <a:pt x="114" y="1834"/>
                      </a:cubicBezTo>
                      <a:lnTo>
                        <a:pt x="2628" y="114"/>
                      </a:lnTo>
                      <a:cubicBezTo>
                        <a:pt x="2655" y="96"/>
                        <a:pt x="2663" y="53"/>
                        <a:pt x="2646" y="27"/>
                      </a:cubicBezTo>
                      <a:cubicBezTo>
                        <a:pt x="2635" y="10"/>
                        <a:pt x="2612" y="0"/>
                        <a:pt x="25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30"/>
                <p:cNvSpPr/>
                <p:nvPr/>
              </p:nvSpPr>
              <p:spPr>
                <a:xfrm>
                  <a:off x="740461" y="2411113"/>
                  <a:ext cx="146852" cy="194698"/>
                </a:xfrm>
                <a:custGeom>
                  <a:rect b="b" l="l" r="r" t="t"/>
                  <a:pathLst>
                    <a:path extrusionOk="0" h="2584" w="1949">
                      <a:moveTo>
                        <a:pt x="1877" y="1"/>
                      </a:moveTo>
                      <a:cubicBezTo>
                        <a:pt x="1859" y="1"/>
                        <a:pt x="1841" y="10"/>
                        <a:pt x="1826" y="25"/>
                      </a:cubicBezTo>
                      <a:lnTo>
                        <a:pt x="18" y="2488"/>
                      </a:lnTo>
                      <a:cubicBezTo>
                        <a:pt x="1" y="2514"/>
                        <a:pt x="1" y="2549"/>
                        <a:pt x="27" y="2575"/>
                      </a:cubicBezTo>
                      <a:cubicBezTo>
                        <a:pt x="45" y="2584"/>
                        <a:pt x="53" y="2584"/>
                        <a:pt x="71" y="2584"/>
                      </a:cubicBezTo>
                      <a:cubicBezTo>
                        <a:pt x="88" y="2584"/>
                        <a:pt x="106" y="2575"/>
                        <a:pt x="123" y="2558"/>
                      </a:cubicBezTo>
                      <a:lnTo>
                        <a:pt x="1931" y="104"/>
                      </a:lnTo>
                      <a:cubicBezTo>
                        <a:pt x="1948" y="78"/>
                        <a:pt x="1948" y="34"/>
                        <a:pt x="1913" y="17"/>
                      </a:cubicBezTo>
                      <a:cubicBezTo>
                        <a:pt x="1902" y="6"/>
                        <a:pt x="1890" y="1"/>
                        <a:pt x="18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30"/>
                <p:cNvSpPr/>
                <p:nvPr/>
              </p:nvSpPr>
              <p:spPr>
                <a:xfrm>
                  <a:off x="740461" y="2537171"/>
                  <a:ext cx="232372" cy="68642"/>
                </a:xfrm>
                <a:custGeom>
                  <a:rect b="b" l="l" r="r" t="t"/>
                  <a:pathLst>
                    <a:path extrusionOk="0" h="911" w="3084">
                      <a:moveTo>
                        <a:pt x="3014" y="0"/>
                      </a:moveTo>
                      <a:cubicBezTo>
                        <a:pt x="3008" y="0"/>
                        <a:pt x="3002" y="1"/>
                        <a:pt x="2996" y="3"/>
                      </a:cubicBezTo>
                      <a:lnTo>
                        <a:pt x="53" y="789"/>
                      </a:lnTo>
                      <a:cubicBezTo>
                        <a:pt x="18" y="797"/>
                        <a:pt x="1" y="832"/>
                        <a:pt x="10" y="867"/>
                      </a:cubicBezTo>
                      <a:cubicBezTo>
                        <a:pt x="18" y="893"/>
                        <a:pt x="36" y="911"/>
                        <a:pt x="71" y="911"/>
                      </a:cubicBezTo>
                      <a:lnTo>
                        <a:pt x="88" y="911"/>
                      </a:lnTo>
                      <a:lnTo>
                        <a:pt x="3031" y="125"/>
                      </a:lnTo>
                      <a:cubicBezTo>
                        <a:pt x="3066" y="116"/>
                        <a:pt x="3083" y="81"/>
                        <a:pt x="3074" y="46"/>
                      </a:cubicBezTo>
                      <a:cubicBezTo>
                        <a:pt x="3067" y="17"/>
                        <a:pt x="3042" y="0"/>
                        <a:pt x="30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30"/>
                <p:cNvSpPr/>
                <p:nvPr/>
              </p:nvSpPr>
              <p:spPr>
                <a:xfrm>
                  <a:off x="560906" y="2423018"/>
                  <a:ext cx="263189" cy="236139"/>
                </a:xfrm>
                <a:custGeom>
                  <a:rect b="b" l="l" r="r" t="t"/>
                  <a:pathLst>
                    <a:path extrusionOk="0" h="3134" w="3493">
                      <a:moveTo>
                        <a:pt x="2530" y="0"/>
                      </a:moveTo>
                      <a:cubicBezTo>
                        <a:pt x="2326" y="0"/>
                        <a:pt x="2116" y="92"/>
                        <a:pt x="1947" y="260"/>
                      </a:cubicBezTo>
                      <a:cubicBezTo>
                        <a:pt x="1828" y="171"/>
                        <a:pt x="1677" y="125"/>
                        <a:pt x="1519" y="125"/>
                      </a:cubicBezTo>
                      <a:cubicBezTo>
                        <a:pt x="1353" y="125"/>
                        <a:pt x="1178" y="175"/>
                        <a:pt x="1022" y="278"/>
                      </a:cubicBezTo>
                      <a:cubicBezTo>
                        <a:pt x="716" y="487"/>
                        <a:pt x="585" y="837"/>
                        <a:pt x="655" y="1134"/>
                      </a:cubicBezTo>
                      <a:cubicBezTo>
                        <a:pt x="201" y="1334"/>
                        <a:pt x="0" y="1815"/>
                        <a:pt x="297" y="2242"/>
                      </a:cubicBezTo>
                      <a:lnTo>
                        <a:pt x="1520" y="3133"/>
                      </a:lnTo>
                      <a:lnTo>
                        <a:pt x="2628" y="2644"/>
                      </a:lnTo>
                      <a:lnTo>
                        <a:pt x="3493" y="1788"/>
                      </a:lnTo>
                      <a:lnTo>
                        <a:pt x="3109" y="330"/>
                      </a:lnTo>
                      <a:cubicBezTo>
                        <a:pt x="2960" y="105"/>
                        <a:pt x="2748" y="0"/>
                        <a:pt x="25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30"/>
                <p:cNvSpPr/>
                <p:nvPr/>
              </p:nvSpPr>
              <p:spPr>
                <a:xfrm>
                  <a:off x="622089" y="2495955"/>
                  <a:ext cx="217151" cy="170285"/>
                </a:xfrm>
                <a:custGeom>
                  <a:rect b="b" l="l" r="r" t="t"/>
                  <a:pathLst>
                    <a:path extrusionOk="0" h="2260" w="2882">
                      <a:moveTo>
                        <a:pt x="1802" y="0"/>
                      </a:moveTo>
                      <a:cubicBezTo>
                        <a:pt x="1506" y="0"/>
                        <a:pt x="1178" y="101"/>
                        <a:pt x="882" y="305"/>
                      </a:cubicBezTo>
                      <a:cubicBezTo>
                        <a:pt x="253" y="724"/>
                        <a:pt x="0" y="1440"/>
                        <a:pt x="315" y="1894"/>
                      </a:cubicBezTo>
                      <a:cubicBezTo>
                        <a:pt x="479" y="2137"/>
                        <a:pt x="764" y="2260"/>
                        <a:pt x="1089" y="2260"/>
                      </a:cubicBezTo>
                      <a:cubicBezTo>
                        <a:pt x="1383" y="2260"/>
                        <a:pt x="1710" y="2159"/>
                        <a:pt x="2009" y="1955"/>
                      </a:cubicBezTo>
                      <a:cubicBezTo>
                        <a:pt x="2628" y="1528"/>
                        <a:pt x="2882" y="812"/>
                        <a:pt x="2567" y="358"/>
                      </a:cubicBezTo>
                      <a:cubicBezTo>
                        <a:pt x="2408" y="120"/>
                        <a:pt x="2124" y="0"/>
                        <a:pt x="1802"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30"/>
                <p:cNvSpPr/>
                <p:nvPr/>
              </p:nvSpPr>
              <p:spPr>
                <a:xfrm>
                  <a:off x="650345" y="2464535"/>
                  <a:ext cx="105336" cy="150544"/>
                </a:xfrm>
                <a:custGeom>
                  <a:rect b="b" l="l" r="r" t="t"/>
                  <a:pathLst>
                    <a:path extrusionOk="0" h="1998" w="1398">
                      <a:moveTo>
                        <a:pt x="51" y="1"/>
                      </a:moveTo>
                      <a:cubicBezTo>
                        <a:pt x="42" y="1"/>
                        <a:pt x="33" y="3"/>
                        <a:pt x="27" y="6"/>
                      </a:cubicBezTo>
                      <a:cubicBezTo>
                        <a:pt x="1" y="24"/>
                        <a:pt x="1" y="50"/>
                        <a:pt x="9" y="76"/>
                      </a:cubicBezTo>
                      <a:lnTo>
                        <a:pt x="1310" y="1980"/>
                      </a:lnTo>
                      <a:cubicBezTo>
                        <a:pt x="1319" y="1988"/>
                        <a:pt x="1337" y="1997"/>
                        <a:pt x="1345" y="1997"/>
                      </a:cubicBezTo>
                      <a:cubicBezTo>
                        <a:pt x="1354" y="1997"/>
                        <a:pt x="1372" y="1997"/>
                        <a:pt x="1372" y="1988"/>
                      </a:cubicBezTo>
                      <a:cubicBezTo>
                        <a:pt x="1398" y="1980"/>
                        <a:pt x="1398" y="1945"/>
                        <a:pt x="1389" y="1927"/>
                      </a:cubicBezTo>
                      <a:lnTo>
                        <a:pt x="88" y="24"/>
                      </a:lnTo>
                      <a:cubicBezTo>
                        <a:pt x="83" y="7"/>
                        <a:pt x="66" y="1"/>
                        <a:pt x="51"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30"/>
                <p:cNvSpPr/>
                <p:nvPr/>
              </p:nvSpPr>
              <p:spPr>
                <a:xfrm>
                  <a:off x="603026" y="2537321"/>
                  <a:ext cx="152654" cy="77759"/>
                </a:xfrm>
                <a:custGeom>
                  <a:rect b="b" l="l" r="r" t="t"/>
                  <a:pathLst>
                    <a:path extrusionOk="0" h="1032" w="2026">
                      <a:moveTo>
                        <a:pt x="43" y="0"/>
                      </a:moveTo>
                      <a:cubicBezTo>
                        <a:pt x="27" y="0"/>
                        <a:pt x="14" y="10"/>
                        <a:pt x="9" y="27"/>
                      </a:cubicBezTo>
                      <a:cubicBezTo>
                        <a:pt x="0" y="53"/>
                        <a:pt x="9" y="79"/>
                        <a:pt x="26" y="88"/>
                      </a:cubicBezTo>
                      <a:lnTo>
                        <a:pt x="1956" y="1031"/>
                      </a:lnTo>
                      <a:lnTo>
                        <a:pt x="1973" y="1031"/>
                      </a:lnTo>
                      <a:cubicBezTo>
                        <a:pt x="1991" y="1031"/>
                        <a:pt x="2008" y="1022"/>
                        <a:pt x="2017" y="1005"/>
                      </a:cubicBezTo>
                      <a:cubicBezTo>
                        <a:pt x="2026" y="987"/>
                        <a:pt x="2017" y="952"/>
                        <a:pt x="2000" y="944"/>
                      </a:cubicBezTo>
                      <a:lnTo>
                        <a:pt x="70" y="9"/>
                      </a:lnTo>
                      <a:cubicBezTo>
                        <a:pt x="61" y="3"/>
                        <a:pt x="51" y="0"/>
                        <a:pt x="43"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30"/>
                <p:cNvSpPr/>
                <p:nvPr/>
              </p:nvSpPr>
              <p:spPr>
                <a:xfrm>
                  <a:off x="735865" y="2447205"/>
                  <a:ext cx="19816" cy="167874"/>
                </a:xfrm>
                <a:custGeom>
                  <a:rect b="b" l="l" r="r" t="t"/>
                  <a:pathLst>
                    <a:path extrusionOk="0" h="2228" w="263">
                      <a:moveTo>
                        <a:pt x="44" y="0"/>
                      </a:moveTo>
                      <a:cubicBezTo>
                        <a:pt x="18" y="0"/>
                        <a:pt x="1" y="27"/>
                        <a:pt x="1" y="53"/>
                      </a:cubicBezTo>
                      <a:lnTo>
                        <a:pt x="167" y="2183"/>
                      </a:lnTo>
                      <a:cubicBezTo>
                        <a:pt x="167" y="2210"/>
                        <a:pt x="193" y="2227"/>
                        <a:pt x="210" y="2227"/>
                      </a:cubicBezTo>
                      <a:lnTo>
                        <a:pt x="219" y="2227"/>
                      </a:lnTo>
                      <a:cubicBezTo>
                        <a:pt x="245" y="2227"/>
                        <a:pt x="263" y="2201"/>
                        <a:pt x="263" y="2183"/>
                      </a:cubicBezTo>
                      <a:lnTo>
                        <a:pt x="88" y="44"/>
                      </a:lnTo>
                      <a:cubicBezTo>
                        <a:pt x="88" y="18"/>
                        <a:pt x="71" y="0"/>
                        <a:pt x="44"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30"/>
                <p:cNvSpPr/>
                <p:nvPr/>
              </p:nvSpPr>
              <p:spPr>
                <a:xfrm>
                  <a:off x="583285" y="2447883"/>
                  <a:ext cx="301390" cy="248647"/>
                </a:xfrm>
                <a:custGeom>
                  <a:rect b="b" l="l" r="r" t="t"/>
                  <a:pathLst>
                    <a:path extrusionOk="0" h="3300" w="4000">
                      <a:moveTo>
                        <a:pt x="2812" y="0"/>
                      </a:moveTo>
                      <a:cubicBezTo>
                        <a:pt x="2812" y="0"/>
                        <a:pt x="2436" y="498"/>
                        <a:pt x="2698" y="1354"/>
                      </a:cubicBezTo>
                      <a:lnTo>
                        <a:pt x="2698" y="1362"/>
                      </a:lnTo>
                      <a:cubicBezTo>
                        <a:pt x="2698" y="1362"/>
                        <a:pt x="2262" y="1389"/>
                        <a:pt x="1877" y="1650"/>
                      </a:cubicBezTo>
                      <a:cubicBezTo>
                        <a:pt x="1502" y="1904"/>
                        <a:pt x="1310" y="2305"/>
                        <a:pt x="1310" y="2305"/>
                      </a:cubicBezTo>
                      <a:cubicBezTo>
                        <a:pt x="872" y="1955"/>
                        <a:pt x="468" y="1889"/>
                        <a:pt x="228" y="1889"/>
                      </a:cubicBezTo>
                      <a:cubicBezTo>
                        <a:pt x="85" y="1889"/>
                        <a:pt x="0" y="1912"/>
                        <a:pt x="0" y="1912"/>
                      </a:cubicBezTo>
                      <a:cubicBezTo>
                        <a:pt x="387" y="2479"/>
                        <a:pt x="1139" y="3299"/>
                        <a:pt x="1998" y="3299"/>
                      </a:cubicBezTo>
                      <a:cubicBezTo>
                        <a:pt x="2264" y="3299"/>
                        <a:pt x="2541" y="3220"/>
                        <a:pt x="2820" y="3030"/>
                      </a:cubicBezTo>
                      <a:cubicBezTo>
                        <a:pt x="3999" y="2227"/>
                        <a:pt x="3318" y="734"/>
                        <a:pt x="2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30"/>
                <p:cNvSpPr/>
                <p:nvPr/>
              </p:nvSpPr>
              <p:spPr>
                <a:xfrm>
                  <a:off x="484578" y="2916324"/>
                  <a:ext cx="8590" cy="52668"/>
                </a:xfrm>
                <a:custGeom>
                  <a:rect b="b" l="l" r="r" t="t"/>
                  <a:pathLst>
                    <a:path extrusionOk="0" h="699" w="114">
                      <a:moveTo>
                        <a:pt x="53" y="0"/>
                      </a:moveTo>
                      <a:cubicBezTo>
                        <a:pt x="27" y="0"/>
                        <a:pt x="0" y="18"/>
                        <a:pt x="0" y="52"/>
                      </a:cubicBezTo>
                      <a:lnTo>
                        <a:pt x="0" y="646"/>
                      </a:lnTo>
                      <a:cubicBezTo>
                        <a:pt x="0" y="672"/>
                        <a:pt x="27" y="699"/>
                        <a:pt x="53" y="699"/>
                      </a:cubicBezTo>
                      <a:cubicBezTo>
                        <a:pt x="88" y="699"/>
                        <a:pt x="114" y="672"/>
                        <a:pt x="114" y="646"/>
                      </a:cubicBezTo>
                      <a:lnTo>
                        <a:pt x="114" y="52"/>
                      </a:lnTo>
                      <a:cubicBezTo>
                        <a:pt x="114" y="18"/>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30"/>
                <p:cNvSpPr/>
                <p:nvPr/>
              </p:nvSpPr>
              <p:spPr>
                <a:xfrm>
                  <a:off x="1092489" y="3283874"/>
                  <a:ext cx="29687" cy="76553"/>
                </a:xfrm>
                <a:custGeom>
                  <a:rect b="b" l="l" r="r" t="t"/>
                  <a:pathLst>
                    <a:path extrusionOk="0" h="1016" w="394">
                      <a:moveTo>
                        <a:pt x="57" y="1"/>
                      </a:moveTo>
                      <a:cubicBezTo>
                        <a:pt x="53" y="1"/>
                        <a:pt x="49" y="2"/>
                        <a:pt x="44" y="3"/>
                      </a:cubicBezTo>
                      <a:cubicBezTo>
                        <a:pt x="9" y="12"/>
                        <a:pt x="0" y="47"/>
                        <a:pt x="9" y="73"/>
                      </a:cubicBezTo>
                      <a:lnTo>
                        <a:pt x="280" y="981"/>
                      </a:lnTo>
                      <a:cubicBezTo>
                        <a:pt x="289" y="998"/>
                        <a:pt x="306" y="1016"/>
                        <a:pt x="332" y="1016"/>
                      </a:cubicBezTo>
                      <a:lnTo>
                        <a:pt x="350" y="1016"/>
                      </a:lnTo>
                      <a:cubicBezTo>
                        <a:pt x="376" y="1007"/>
                        <a:pt x="393" y="972"/>
                        <a:pt x="385" y="946"/>
                      </a:cubicBezTo>
                      <a:lnTo>
                        <a:pt x="105" y="47"/>
                      </a:lnTo>
                      <a:cubicBezTo>
                        <a:pt x="98" y="18"/>
                        <a:pt x="79"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30"/>
                <p:cNvSpPr/>
                <p:nvPr/>
              </p:nvSpPr>
              <p:spPr>
                <a:xfrm>
                  <a:off x="1126697" y="3145761"/>
                  <a:ext cx="50031" cy="141653"/>
                </a:xfrm>
                <a:custGeom>
                  <a:rect b="b" l="l" r="r" t="t"/>
                  <a:pathLst>
                    <a:path extrusionOk="0" h="1880" w="664">
                      <a:moveTo>
                        <a:pt x="59" y="0"/>
                      </a:moveTo>
                      <a:cubicBezTo>
                        <a:pt x="54" y="0"/>
                        <a:pt x="49" y="1"/>
                        <a:pt x="44" y="2"/>
                      </a:cubicBezTo>
                      <a:cubicBezTo>
                        <a:pt x="18" y="11"/>
                        <a:pt x="0" y="46"/>
                        <a:pt x="9" y="72"/>
                      </a:cubicBezTo>
                      <a:lnTo>
                        <a:pt x="551" y="1836"/>
                      </a:lnTo>
                      <a:cubicBezTo>
                        <a:pt x="559" y="1862"/>
                        <a:pt x="577" y="1880"/>
                        <a:pt x="603" y="1880"/>
                      </a:cubicBezTo>
                      <a:lnTo>
                        <a:pt x="620" y="1880"/>
                      </a:lnTo>
                      <a:cubicBezTo>
                        <a:pt x="647" y="1871"/>
                        <a:pt x="664" y="1836"/>
                        <a:pt x="655" y="1810"/>
                      </a:cubicBezTo>
                      <a:lnTo>
                        <a:pt x="114" y="37"/>
                      </a:lnTo>
                      <a:cubicBezTo>
                        <a:pt x="107" y="16"/>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30"/>
                <p:cNvSpPr/>
                <p:nvPr/>
              </p:nvSpPr>
              <p:spPr>
                <a:xfrm>
                  <a:off x="1186524" y="3089852"/>
                  <a:ext cx="44154" cy="123871"/>
                </a:xfrm>
                <a:custGeom>
                  <a:rect b="b" l="l" r="r" t="t"/>
                  <a:pathLst>
                    <a:path extrusionOk="0" h="1644" w="586">
                      <a:moveTo>
                        <a:pt x="59" y="0"/>
                      </a:moveTo>
                      <a:cubicBezTo>
                        <a:pt x="54" y="0"/>
                        <a:pt x="49" y="1"/>
                        <a:pt x="45" y="2"/>
                      </a:cubicBezTo>
                      <a:cubicBezTo>
                        <a:pt x="18" y="11"/>
                        <a:pt x="1" y="46"/>
                        <a:pt x="10" y="72"/>
                      </a:cubicBezTo>
                      <a:lnTo>
                        <a:pt x="481" y="1609"/>
                      </a:lnTo>
                      <a:cubicBezTo>
                        <a:pt x="481" y="1635"/>
                        <a:pt x="507" y="1644"/>
                        <a:pt x="534" y="1644"/>
                      </a:cubicBezTo>
                      <a:lnTo>
                        <a:pt x="542" y="1644"/>
                      </a:lnTo>
                      <a:cubicBezTo>
                        <a:pt x="577" y="1635"/>
                        <a:pt x="586" y="1609"/>
                        <a:pt x="577" y="1574"/>
                      </a:cubicBezTo>
                      <a:lnTo>
                        <a:pt x="114" y="46"/>
                      </a:lnTo>
                      <a:cubicBezTo>
                        <a:pt x="107" y="17"/>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30"/>
                <p:cNvSpPr/>
                <p:nvPr/>
              </p:nvSpPr>
              <p:spPr>
                <a:xfrm>
                  <a:off x="1240473" y="3016161"/>
                  <a:ext cx="44832" cy="124549"/>
                </a:xfrm>
                <a:custGeom>
                  <a:rect b="b" l="l" r="r" t="t"/>
                  <a:pathLst>
                    <a:path extrusionOk="0" h="1653" w="595">
                      <a:moveTo>
                        <a:pt x="67" y="0"/>
                      </a:moveTo>
                      <a:cubicBezTo>
                        <a:pt x="63" y="0"/>
                        <a:pt x="58" y="1"/>
                        <a:pt x="53" y="2"/>
                      </a:cubicBezTo>
                      <a:cubicBezTo>
                        <a:pt x="18" y="11"/>
                        <a:pt x="1" y="46"/>
                        <a:pt x="10" y="72"/>
                      </a:cubicBezTo>
                      <a:lnTo>
                        <a:pt x="481" y="1618"/>
                      </a:lnTo>
                      <a:cubicBezTo>
                        <a:pt x="490" y="1635"/>
                        <a:pt x="516" y="1653"/>
                        <a:pt x="534" y="1653"/>
                      </a:cubicBezTo>
                      <a:lnTo>
                        <a:pt x="551" y="1653"/>
                      </a:lnTo>
                      <a:cubicBezTo>
                        <a:pt x="577" y="1644"/>
                        <a:pt x="595" y="1609"/>
                        <a:pt x="586" y="1583"/>
                      </a:cubicBezTo>
                      <a:lnTo>
                        <a:pt x="114" y="37"/>
                      </a:lnTo>
                      <a:cubicBezTo>
                        <a:pt x="107" y="16"/>
                        <a:pt x="88"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30"/>
                <p:cNvSpPr/>
                <p:nvPr/>
              </p:nvSpPr>
              <p:spPr>
                <a:xfrm>
                  <a:off x="1308287" y="2986549"/>
                  <a:ext cx="35564" cy="94938"/>
                </a:xfrm>
                <a:custGeom>
                  <a:rect b="b" l="l" r="r" t="t"/>
                  <a:pathLst>
                    <a:path extrusionOk="0" h="1260" w="472">
                      <a:moveTo>
                        <a:pt x="62" y="0"/>
                      </a:moveTo>
                      <a:cubicBezTo>
                        <a:pt x="56" y="0"/>
                        <a:pt x="50" y="1"/>
                        <a:pt x="44" y="2"/>
                      </a:cubicBezTo>
                      <a:cubicBezTo>
                        <a:pt x="18" y="11"/>
                        <a:pt x="0" y="37"/>
                        <a:pt x="9" y="64"/>
                      </a:cubicBezTo>
                      <a:lnTo>
                        <a:pt x="367" y="1225"/>
                      </a:lnTo>
                      <a:cubicBezTo>
                        <a:pt x="367" y="1251"/>
                        <a:pt x="393" y="1260"/>
                        <a:pt x="419" y="1260"/>
                      </a:cubicBezTo>
                      <a:lnTo>
                        <a:pt x="428" y="1260"/>
                      </a:lnTo>
                      <a:cubicBezTo>
                        <a:pt x="463" y="1251"/>
                        <a:pt x="472" y="1225"/>
                        <a:pt x="463" y="1190"/>
                      </a:cubicBezTo>
                      <a:lnTo>
                        <a:pt x="114" y="37"/>
                      </a:lnTo>
                      <a:cubicBezTo>
                        <a:pt x="107" y="16"/>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30"/>
                <p:cNvSpPr/>
                <p:nvPr/>
              </p:nvSpPr>
              <p:spPr>
                <a:xfrm>
                  <a:off x="1176050" y="3394561"/>
                  <a:ext cx="117165" cy="13939"/>
                </a:xfrm>
                <a:custGeom>
                  <a:rect b="b" l="l" r="r" t="t"/>
                  <a:pathLst>
                    <a:path extrusionOk="0" h="185" w="1555">
                      <a:moveTo>
                        <a:pt x="61" y="1"/>
                      </a:moveTo>
                      <a:cubicBezTo>
                        <a:pt x="26" y="1"/>
                        <a:pt x="0" y="27"/>
                        <a:pt x="0" y="53"/>
                      </a:cubicBezTo>
                      <a:cubicBezTo>
                        <a:pt x="0" y="80"/>
                        <a:pt x="26" y="106"/>
                        <a:pt x="53" y="115"/>
                      </a:cubicBezTo>
                      <a:lnTo>
                        <a:pt x="1502" y="184"/>
                      </a:lnTo>
                      <a:cubicBezTo>
                        <a:pt x="1528" y="184"/>
                        <a:pt x="1555" y="158"/>
                        <a:pt x="1555" y="132"/>
                      </a:cubicBezTo>
                      <a:cubicBezTo>
                        <a:pt x="1555" y="97"/>
                        <a:pt x="1537" y="71"/>
                        <a:pt x="1502" y="71"/>
                      </a:cubicBezTo>
                      <a:lnTo>
                        <a:pt x="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30"/>
                <p:cNvSpPr/>
                <p:nvPr/>
              </p:nvSpPr>
              <p:spPr>
                <a:xfrm>
                  <a:off x="1222088" y="3325542"/>
                  <a:ext cx="179026" cy="16501"/>
                </a:xfrm>
                <a:custGeom>
                  <a:rect b="b" l="l" r="r" t="t"/>
                  <a:pathLst>
                    <a:path extrusionOk="0" h="219" w="2376">
                      <a:moveTo>
                        <a:pt x="62" y="0"/>
                      </a:moveTo>
                      <a:cubicBezTo>
                        <a:pt x="27" y="0"/>
                        <a:pt x="0" y="18"/>
                        <a:pt x="0" y="53"/>
                      </a:cubicBezTo>
                      <a:cubicBezTo>
                        <a:pt x="0" y="79"/>
                        <a:pt x="27" y="105"/>
                        <a:pt x="53" y="105"/>
                      </a:cubicBezTo>
                      <a:lnTo>
                        <a:pt x="2314" y="218"/>
                      </a:lnTo>
                      <a:cubicBezTo>
                        <a:pt x="2349" y="218"/>
                        <a:pt x="2367" y="201"/>
                        <a:pt x="2375" y="166"/>
                      </a:cubicBezTo>
                      <a:cubicBezTo>
                        <a:pt x="2375" y="140"/>
                        <a:pt x="2349" y="114"/>
                        <a:pt x="2323" y="114"/>
                      </a:cubicBezTo>
                      <a:lnTo>
                        <a:pt x="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30"/>
                <p:cNvSpPr/>
                <p:nvPr/>
              </p:nvSpPr>
              <p:spPr>
                <a:xfrm>
                  <a:off x="1269482" y="3261722"/>
                  <a:ext cx="184300" cy="16501"/>
                </a:xfrm>
                <a:custGeom>
                  <a:rect b="b" l="l" r="r" t="t"/>
                  <a:pathLst>
                    <a:path extrusionOk="0" h="219" w="2446">
                      <a:moveTo>
                        <a:pt x="53" y="0"/>
                      </a:moveTo>
                      <a:cubicBezTo>
                        <a:pt x="26" y="0"/>
                        <a:pt x="0" y="18"/>
                        <a:pt x="0" y="53"/>
                      </a:cubicBezTo>
                      <a:cubicBezTo>
                        <a:pt x="0" y="79"/>
                        <a:pt x="18" y="105"/>
                        <a:pt x="53" y="105"/>
                      </a:cubicBezTo>
                      <a:lnTo>
                        <a:pt x="2384" y="218"/>
                      </a:lnTo>
                      <a:cubicBezTo>
                        <a:pt x="2419" y="218"/>
                        <a:pt x="2436" y="201"/>
                        <a:pt x="2445" y="166"/>
                      </a:cubicBezTo>
                      <a:cubicBezTo>
                        <a:pt x="2445" y="140"/>
                        <a:pt x="2419" y="114"/>
                        <a:pt x="2393" y="114"/>
                      </a:cubicBezTo>
                      <a:lnTo>
                        <a:pt x="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30"/>
                <p:cNvSpPr/>
                <p:nvPr/>
              </p:nvSpPr>
              <p:spPr>
                <a:xfrm>
                  <a:off x="1316198" y="3197751"/>
                  <a:ext cx="171792" cy="15974"/>
                </a:xfrm>
                <a:custGeom>
                  <a:rect b="b" l="l" r="r" t="t"/>
                  <a:pathLst>
                    <a:path extrusionOk="0" h="212" w="2280">
                      <a:moveTo>
                        <a:pt x="48" y="1"/>
                      </a:moveTo>
                      <a:cubicBezTo>
                        <a:pt x="20" y="1"/>
                        <a:pt x="0" y="24"/>
                        <a:pt x="0" y="55"/>
                      </a:cubicBezTo>
                      <a:cubicBezTo>
                        <a:pt x="0" y="81"/>
                        <a:pt x="26" y="107"/>
                        <a:pt x="53" y="107"/>
                      </a:cubicBezTo>
                      <a:lnTo>
                        <a:pt x="2227" y="212"/>
                      </a:lnTo>
                      <a:cubicBezTo>
                        <a:pt x="2253" y="212"/>
                        <a:pt x="2279" y="194"/>
                        <a:pt x="2279" y="159"/>
                      </a:cubicBezTo>
                      <a:cubicBezTo>
                        <a:pt x="2279" y="133"/>
                        <a:pt x="2262" y="107"/>
                        <a:pt x="2227" y="107"/>
                      </a:cubicBezTo>
                      <a:lnTo>
                        <a:pt x="61" y="2"/>
                      </a:lnTo>
                      <a:cubicBezTo>
                        <a:pt x="57" y="1"/>
                        <a:pt x="52"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6" name="Google Shape;1246;p30"/>
              <p:cNvSpPr/>
              <p:nvPr/>
            </p:nvSpPr>
            <p:spPr>
              <a:xfrm>
                <a:off x="764196" y="3578562"/>
                <a:ext cx="45435" cy="32550"/>
              </a:xfrm>
              <a:custGeom>
                <a:rect b="b" l="l" r="r" t="t"/>
                <a:pathLst>
                  <a:path extrusionOk="0" h="432" w="603">
                    <a:moveTo>
                      <a:pt x="57" y="0"/>
                    </a:moveTo>
                    <a:cubicBezTo>
                      <a:pt x="42" y="0"/>
                      <a:pt x="27" y="7"/>
                      <a:pt x="18" y="21"/>
                    </a:cubicBezTo>
                    <a:cubicBezTo>
                      <a:pt x="0" y="48"/>
                      <a:pt x="9" y="82"/>
                      <a:pt x="35" y="100"/>
                    </a:cubicBezTo>
                    <a:lnTo>
                      <a:pt x="515" y="423"/>
                    </a:lnTo>
                    <a:cubicBezTo>
                      <a:pt x="524" y="423"/>
                      <a:pt x="533" y="432"/>
                      <a:pt x="542" y="432"/>
                    </a:cubicBezTo>
                    <a:cubicBezTo>
                      <a:pt x="559" y="432"/>
                      <a:pt x="577" y="423"/>
                      <a:pt x="594" y="405"/>
                    </a:cubicBezTo>
                    <a:cubicBezTo>
                      <a:pt x="603" y="379"/>
                      <a:pt x="603" y="344"/>
                      <a:pt x="577" y="327"/>
                    </a:cubicBezTo>
                    <a:lnTo>
                      <a:pt x="88" y="13"/>
                    </a:lnTo>
                    <a:cubicBezTo>
                      <a:pt x="80" y="5"/>
                      <a:pt x="68" y="0"/>
                      <a:pt x="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30"/>
              <p:cNvSpPr/>
              <p:nvPr/>
            </p:nvSpPr>
            <p:spPr>
              <a:xfrm>
                <a:off x="908262" y="3165653"/>
                <a:ext cx="8665" cy="60579"/>
              </a:xfrm>
              <a:custGeom>
                <a:rect b="b" l="l" r="r" t="t"/>
                <a:pathLst>
                  <a:path extrusionOk="0" h="804" w="115">
                    <a:moveTo>
                      <a:pt x="53" y="0"/>
                    </a:moveTo>
                    <a:cubicBezTo>
                      <a:pt x="27" y="0"/>
                      <a:pt x="1" y="27"/>
                      <a:pt x="1" y="62"/>
                    </a:cubicBezTo>
                    <a:lnTo>
                      <a:pt x="1" y="751"/>
                    </a:lnTo>
                    <a:cubicBezTo>
                      <a:pt x="1" y="778"/>
                      <a:pt x="27" y="804"/>
                      <a:pt x="53" y="804"/>
                    </a:cubicBezTo>
                    <a:cubicBezTo>
                      <a:pt x="88" y="804"/>
                      <a:pt x="114" y="778"/>
                      <a:pt x="114" y="751"/>
                    </a:cubicBezTo>
                    <a:lnTo>
                      <a:pt x="114" y="62"/>
                    </a:lnTo>
                    <a:cubicBezTo>
                      <a:pt x="114" y="27"/>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30"/>
              <p:cNvSpPr/>
              <p:nvPr/>
            </p:nvSpPr>
            <p:spPr>
              <a:xfrm>
                <a:off x="846401" y="3067624"/>
                <a:ext cx="8665" cy="102021"/>
              </a:xfrm>
              <a:custGeom>
                <a:rect b="b" l="l" r="r" t="t"/>
                <a:pathLst>
                  <a:path extrusionOk="0" h="1354" w="115">
                    <a:moveTo>
                      <a:pt x="62" y="0"/>
                    </a:moveTo>
                    <a:cubicBezTo>
                      <a:pt x="27" y="0"/>
                      <a:pt x="1" y="18"/>
                      <a:pt x="1" y="53"/>
                    </a:cubicBezTo>
                    <a:lnTo>
                      <a:pt x="1" y="1301"/>
                    </a:lnTo>
                    <a:cubicBezTo>
                      <a:pt x="1" y="1336"/>
                      <a:pt x="27" y="1354"/>
                      <a:pt x="62" y="1354"/>
                    </a:cubicBezTo>
                    <a:cubicBezTo>
                      <a:pt x="88" y="1354"/>
                      <a:pt x="114" y="1336"/>
                      <a:pt x="114" y="1301"/>
                    </a:cubicBezTo>
                    <a:lnTo>
                      <a:pt x="114" y="53"/>
                    </a:lnTo>
                    <a:cubicBezTo>
                      <a:pt x="114" y="18"/>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30"/>
              <p:cNvSpPr/>
              <p:nvPr/>
            </p:nvSpPr>
            <p:spPr>
              <a:xfrm>
                <a:off x="772108" y="3017593"/>
                <a:ext cx="7911" cy="90869"/>
              </a:xfrm>
              <a:custGeom>
                <a:rect b="b" l="l" r="r" t="t"/>
                <a:pathLst>
                  <a:path extrusionOk="0" h="1206" w="105">
                    <a:moveTo>
                      <a:pt x="52" y="1"/>
                    </a:moveTo>
                    <a:cubicBezTo>
                      <a:pt x="18" y="1"/>
                      <a:pt x="0" y="27"/>
                      <a:pt x="0" y="62"/>
                    </a:cubicBezTo>
                    <a:lnTo>
                      <a:pt x="0" y="1153"/>
                    </a:lnTo>
                    <a:cubicBezTo>
                      <a:pt x="0" y="1188"/>
                      <a:pt x="18" y="1206"/>
                      <a:pt x="52" y="1206"/>
                    </a:cubicBezTo>
                    <a:cubicBezTo>
                      <a:pt x="79" y="1206"/>
                      <a:pt x="105" y="1188"/>
                      <a:pt x="105" y="1153"/>
                    </a:cubicBezTo>
                    <a:lnTo>
                      <a:pt x="105" y="62"/>
                    </a:lnTo>
                    <a:cubicBezTo>
                      <a:pt x="105" y="27"/>
                      <a:pt x="79" y="1"/>
                      <a:pt x="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30"/>
              <p:cNvSpPr/>
              <p:nvPr/>
            </p:nvSpPr>
            <p:spPr>
              <a:xfrm>
                <a:off x="686512" y="2955807"/>
                <a:ext cx="7987" cy="109254"/>
              </a:xfrm>
              <a:custGeom>
                <a:rect b="b" l="l" r="r" t="t"/>
                <a:pathLst>
                  <a:path extrusionOk="0" h="1450" w="106">
                    <a:moveTo>
                      <a:pt x="53" y="0"/>
                    </a:moveTo>
                    <a:cubicBezTo>
                      <a:pt x="18" y="0"/>
                      <a:pt x="1" y="26"/>
                      <a:pt x="1" y="61"/>
                    </a:cubicBezTo>
                    <a:lnTo>
                      <a:pt x="1" y="1388"/>
                    </a:lnTo>
                    <a:cubicBezTo>
                      <a:pt x="1" y="1423"/>
                      <a:pt x="18" y="1449"/>
                      <a:pt x="53" y="1449"/>
                    </a:cubicBezTo>
                    <a:cubicBezTo>
                      <a:pt x="80" y="1449"/>
                      <a:pt x="106" y="1423"/>
                      <a:pt x="106" y="1388"/>
                    </a:cubicBezTo>
                    <a:lnTo>
                      <a:pt x="106" y="61"/>
                    </a:lnTo>
                    <a:cubicBezTo>
                      <a:pt x="106" y="26"/>
                      <a:pt x="80"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30"/>
              <p:cNvSpPr/>
              <p:nvPr/>
            </p:nvSpPr>
            <p:spPr>
              <a:xfrm>
                <a:off x="597752" y="2944580"/>
                <a:ext cx="7911" cy="73765"/>
              </a:xfrm>
              <a:custGeom>
                <a:rect b="b" l="l" r="r" t="t"/>
                <a:pathLst>
                  <a:path extrusionOk="0" h="979" w="105">
                    <a:moveTo>
                      <a:pt x="53" y="1"/>
                    </a:moveTo>
                    <a:cubicBezTo>
                      <a:pt x="26" y="1"/>
                      <a:pt x="0" y="18"/>
                      <a:pt x="0" y="53"/>
                    </a:cubicBezTo>
                    <a:lnTo>
                      <a:pt x="0" y="926"/>
                    </a:lnTo>
                    <a:cubicBezTo>
                      <a:pt x="0" y="952"/>
                      <a:pt x="26" y="979"/>
                      <a:pt x="53" y="979"/>
                    </a:cubicBezTo>
                    <a:cubicBezTo>
                      <a:pt x="88" y="979"/>
                      <a:pt x="105" y="952"/>
                      <a:pt x="105" y="926"/>
                    </a:cubicBezTo>
                    <a:lnTo>
                      <a:pt x="105" y="53"/>
                    </a:lnTo>
                    <a:cubicBezTo>
                      <a:pt x="105" y="18"/>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2" name="Google Shape;1252;p30"/>
            <p:cNvSpPr/>
            <p:nvPr/>
          </p:nvSpPr>
          <p:spPr>
            <a:xfrm>
              <a:off x="689149" y="3601845"/>
              <a:ext cx="47469" cy="33002"/>
            </a:xfrm>
            <a:custGeom>
              <a:rect b="b" l="l" r="r" t="t"/>
              <a:pathLst>
                <a:path extrusionOk="0" h="438" w="630">
                  <a:moveTo>
                    <a:pt x="67" y="0"/>
                  </a:moveTo>
                  <a:cubicBezTo>
                    <a:pt x="48" y="0"/>
                    <a:pt x="30" y="10"/>
                    <a:pt x="18" y="27"/>
                  </a:cubicBezTo>
                  <a:cubicBezTo>
                    <a:pt x="1" y="44"/>
                    <a:pt x="10" y="79"/>
                    <a:pt x="36" y="96"/>
                  </a:cubicBezTo>
                  <a:lnTo>
                    <a:pt x="542" y="428"/>
                  </a:lnTo>
                  <a:cubicBezTo>
                    <a:pt x="551" y="437"/>
                    <a:pt x="560" y="437"/>
                    <a:pt x="568" y="437"/>
                  </a:cubicBezTo>
                  <a:cubicBezTo>
                    <a:pt x="586" y="437"/>
                    <a:pt x="603" y="428"/>
                    <a:pt x="612" y="420"/>
                  </a:cubicBezTo>
                  <a:cubicBezTo>
                    <a:pt x="630" y="393"/>
                    <a:pt x="621" y="358"/>
                    <a:pt x="595" y="341"/>
                  </a:cubicBezTo>
                  <a:lnTo>
                    <a:pt x="97" y="9"/>
                  </a:lnTo>
                  <a:cubicBezTo>
                    <a:pt x="88" y="3"/>
                    <a:pt x="7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30"/>
            <p:cNvSpPr/>
            <p:nvPr/>
          </p:nvSpPr>
          <p:spPr>
            <a:xfrm>
              <a:off x="751688" y="3277470"/>
              <a:ext cx="125077" cy="39557"/>
            </a:xfrm>
            <a:custGeom>
              <a:rect b="b" l="l" r="r" t="t"/>
              <a:pathLst>
                <a:path extrusionOk="0" h="525" w="1660">
                  <a:moveTo>
                    <a:pt x="1590" y="1"/>
                  </a:moveTo>
                  <a:lnTo>
                    <a:pt x="44" y="420"/>
                  </a:lnTo>
                  <a:cubicBezTo>
                    <a:pt x="18" y="429"/>
                    <a:pt x="0" y="455"/>
                    <a:pt x="9" y="481"/>
                  </a:cubicBezTo>
                  <a:cubicBezTo>
                    <a:pt x="9" y="507"/>
                    <a:pt x="35" y="525"/>
                    <a:pt x="62" y="525"/>
                  </a:cubicBezTo>
                  <a:lnTo>
                    <a:pt x="70" y="525"/>
                  </a:lnTo>
                  <a:lnTo>
                    <a:pt x="1616" y="106"/>
                  </a:lnTo>
                  <a:cubicBezTo>
                    <a:pt x="1642" y="97"/>
                    <a:pt x="1659" y="71"/>
                    <a:pt x="1651" y="44"/>
                  </a:cubicBezTo>
                  <a:cubicBezTo>
                    <a:pt x="1651" y="18"/>
                    <a:pt x="1616" y="1"/>
                    <a:pt x="1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30"/>
            <p:cNvSpPr/>
            <p:nvPr/>
          </p:nvSpPr>
          <p:spPr>
            <a:xfrm>
              <a:off x="666846" y="3218095"/>
              <a:ext cx="142784" cy="44304"/>
            </a:xfrm>
            <a:custGeom>
              <a:rect b="b" l="l" r="r" t="t"/>
              <a:pathLst>
                <a:path extrusionOk="0" h="588" w="1895">
                  <a:moveTo>
                    <a:pt x="1839" y="1"/>
                  </a:moveTo>
                  <a:cubicBezTo>
                    <a:pt x="1834" y="1"/>
                    <a:pt x="1830" y="1"/>
                    <a:pt x="1825" y="3"/>
                  </a:cubicBezTo>
                  <a:lnTo>
                    <a:pt x="44" y="474"/>
                  </a:lnTo>
                  <a:cubicBezTo>
                    <a:pt x="9" y="483"/>
                    <a:pt x="0" y="518"/>
                    <a:pt x="0" y="544"/>
                  </a:cubicBezTo>
                  <a:cubicBezTo>
                    <a:pt x="9" y="570"/>
                    <a:pt x="35" y="588"/>
                    <a:pt x="52" y="588"/>
                  </a:cubicBezTo>
                  <a:cubicBezTo>
                    <a:pt x="61" y="588"/>
                    <a:pt x="70" y="579"/>
                    <a:pt x="70" y="579"/>
                  </a:cubicBezTo>
                  <a:lnTo>
                    <a:pt x="1851" y="108"/>
                  </a:lnTo>
                  <a:cubicBezTo>
                    <a:pt x="1877" y="99"/>
                    <a:pt x="1895" y="73"/>
                    <a:pt x="1886" y="38"/>
                  </a:cubicBezTo>
                  <a:cubicBezTo>
                    <a:pt x="1879" y="16"/>
                    <a:pt x="1860" y="1"/>
                    <a:pt x="18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5" name="Google Shape;1255;p30"/>
          <p:cNvSpPr/>
          <p:nvPr/>
        </p:nvSpPr>
        <p:spPr>
          <a:xfrm>
            <a:off x="6615711" y="4687999"/>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30"/>
          <p:cNvSpPr/>
          <p:nvPr/>
        </p:nvSpPr>
        <p:spPr>
          <a:xfrm>
            <a:off x="1190441" y="4818279"/>
            <a:ext cx="387600" cy="387600"/>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30"/>
          <p:cNvSpPr/>
          <p:nvPr/>
        </p:nvSpPr>
        <p:spPr>
          <a:xfrm>
            <a:off x="4014589" y="483516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blipFill>
          <a:blip r:embed="rId2">
            <a:alphaModFix/>
          </a:blip>
          <a:stretch>
            <a:fillRect/>
          </a:stretch>
        </a:blipFill>
      </p:bgPr>
    </p:bg>
    <p:spTree>
      <p:nvGrpSpPr>
        <p:cNvPr id="36" name="Shape 36"/>
        <p:cNvGrpSpPr/>
        <p:nvPr/>
      </p:nvGrpSpPr>
      <p:grpSpPr>
        <a:xfrm>
          <a:off x="0" y="0"/>
          <a:ext cx="0" cy="0"/>
          <a:chOff x="0" y="0"/>
          <a:chExt cx="0" cy="0"/>
        </a:xfrm>
      </p:grpSpPr>
      <p:sp>
        <p:nvSpPr>
          <p:cNvPr id="37" name="Google Shape;37;p4"/>
          <p:cNvSpPr/>
          <p:nvPr/>
        </p:nvSpPr>
        <p:spPr>
          <a:xfrm>
            <a:off x="530840" y="373041"/>
            <a:ext cx="368525" cy="368525"/>
          </a:xfrm>
          <a:custGeom>
            <a:rect b="b" l="l" r="r" t="t"/>
            <a:pathLst>
              <a:path extrusionOk="0" h="4891" w="4891">
                <a:moveTo>
                  <a:pt x="2445" y="1"/>
                </a:moveTo>
                <a:lnTo>
                  <a:pt x="2218" y="1406"/>
                </a:lnTo>
                <a:cubicBezTo>
                  <a:pt x="2194" y="1559"/>
                  <a:pt x="2063" y="1656"/>
                  <a:pt x="1927" y="1656"/>
                </a:cubicBezTo>
                <a:cubicBezTo>
                  <a:pt x="1868" y="1656"/>
                  <a:pt x="1808" y="1638"/>
                  <a:pt x="1756" y="1599"/>
                </a:cubicBezTo>
                <a:lnTo>
                  <a:pt x="1223" y="1214"/>
                </a:lnTo>
                <a:lnTo>
                  <a:pt x="1223" y="1214"/>
                </a:lnTo>
                <a:lnTo>
                  <a:pt x="1607" y="1747"/>
                </a:lnTo>
                <a:cubicBezTo>
                  <a:pt x="1729" y="1922"/>
                  <a:pt x="1625" y="2175"/>
                  <a:pt x="1415" y="2210"/>
                </a:cubicBezTo>
                <a:lnTo>
                  <a:pt x="1" y="2445"/>
                </a:lnTo>
                <a:lnTo>
                  <a:pt x="1415" y="2672"/>
                </a:lnTo>
                <a:cubicBezTo>
                  <a:pt x="1625" y="2707"/>
                  <a:pt x="1729" y="2961"/>
                  <a:pt x="1607" y="3135"/>
                </a:cubicBezTo>
                <a:lnTo>
                  <a:pt x="1223" y="3668"/>
                </a:lnTo>
                <a:lnTo>
                  <a:pt x="1756" y="3292"/>
                </a:lnTo>
                <a:cubicBezTo>
                  <a:pt x="1808" y="3253"/>
                  <a:pt x="1868" y="3235"/>
                  <a:pt x="1927" y="3235"/>
                </a:cubicBezTo>
                <a:cubicBezTo>
                  <a:pt x="2063" y="3235"/>
                  <a:pt x="2194" y="3332"/>
                  <a:pt x="2218" y="3485"/>
                </a:cubicBezTo>
                <a:lnTo>
                  <a:pt x="2445" y="4890"/>
                </a:lnTo>
                <a:lnTo>
                  <a:pt x="2681" y="3485"/>
                </a:lnTo>
                <a:cubicBezTo>
                  <a:pt x="2706" y="3332"/>
                  <a:pt x="2836" y="3235"/>
                  <a:pt x="2973" y="3235"/>
                </a:cubicBezTo>
                <a:cubicBezTo>
                  <a:pt x="3032" y="3235"/>
                  <a:pt x="3091" y="3253"/>
                  <a:pt x="3144" y="3292"/>
                </a:cubicBezTo>
                <a:lnTo>
                  <a:pt x="3677" y="3668"/>
                </a:lnTo>
                <a:lnTo>
                  <a:pt x="3292" y="3135"/>
                </a:lnTo>
                <a:cubicBezTo>
                  <a:pt x="3170" y="2961"/>
                  <a:pt x="3275" y="2707"/>
                  <a:pt x="3484" y="2672"/>
                </a:cubicBezTo>
                <a:lnTo>
                  <a:pt x="4890" y="2445"/>
                </a:lnTo>
                <a:lnTo>
                  <a:pt x="3484" y="2210"/>
                </a:lnTo>
                <a:cubicBezTo>
                  <a:pt x="3275" y="2175"/>
                  <a:pt x="3170" y="1922"/>
                  <a:pt x="3292" y="1747"/>
                </a:cubicBezTo>
                <a:lnTo>
                  <a:pt x="3677" y="1214"/>
                </a:lnTo>
                <a:lnTo>
                  <a:pt x="3677" y="1214"/>
                </a:lnTo>
                <a:lnTo>
                  <a:pt x="3144" y="1599"/>
                </a:lnTo>
                <a:cubicBezTo>
                  <a:pt x="3091" y="1638"/>
                  <a:pt x="3032" y="1656"/>
                  <a:pt x="2973" y="1656"/>
                </a:cubicBezTo>
                <a:cubicBezTo>
                  <a:pt x="2836" y="1656"/>
                  <a:pt x="2706" y="1559"/>
                  <a:pt x="2681" y="1406"/>
                </a:cubicBezTo>
                <a:lnTo>
                  <a:pt x="24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4"/>
          <p:cNvSpPr/>
          <p:nvPr/>
        </p:nvSpPr>
        <p:spPr>
          <a:xfrm>
            <a:off x="5640071" y="212139"/>
            <a:ext cx="98102" cy="98102"/>
          </a:xfrm>
          <a:custGeom>
            <a:rect b="b" l="l" r="r" t="t"/>
            <a:pathLst>
              <a:path extrusionOk="0" h="1302" w="1302">
                <a:moveTo>
                  <a:pt x="655" y="0"/>
                </a:moveTo>
                <a:lnTo>
                  <a:pt x="594" y="349"/>
                </a:lnTo>
                <a:cubicBezTo>
                  <a:pt x="576" y="472"/>
                  <a:pt x="480" y="568"/>
                  <a:pt x="349" y="594"/>
                </a:cubicBezTo>
                <a:lnTo>
                  <a:pt x="0" y="646"/>
                </a:lnTo>
                <a:lnTo>
                  <a:pt x="349" y="707"/>
                </a:lnTo>
                <a:cubicBezTo>
                  <a:pt x="480" y="725"/>
                  <a:pt x="576" y="830"/>
                  <a:pt x="594" y="952"/>
                </a:cubicBezTo>
                <a:lnTo>
                  <a:pt x="655" y="1301"/>
                </a:lnTo>
                <a:lnTo>
                  <a:pt x="707" y="952"/>
                </a:lnTo>
                <a:cubicBezTo>
                  <a:pt x="734" y="821"/>
                  <a:pt x="830" y="725"/>
                  <a:pt x="952" y="707"/>
                </a:cubicBezTo>
                <a:lnTo>
                  <a:pt x="1301" y="646"/>
                </a:lnTo>
                <a:lnTo>
                  <a:pt x="952" y="594"/>
                </a:lnTo>
                <a:cubicBezTo>
                  <a:pt x="830" y="568"/>
                  <a:pt x="734" y="472"/>
                  <a:pt x="707" y="349"/>
                </a:cubicBezTo>
                <a:lnTo>
                  <a:pt x="65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4"/>
          <p:cNvSpPr/>
          <p:nvPr/>
        </p:nvSpPr>
        <p:spPr>
          <a:xfrm>
            <a:off x="2436696" y="14569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4"/>
          <p:cNvSpPr/>
          <p:nvPr/>
        </p:nvSpPr>
        <p:spPr>
          <a:xfrm>
            <a:off x="240059" y="479024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4"/>
          <p:cNvSpPr/>
          <p:nvPr/>
        </p:nvSpPr>
        <p:spPr>
          <a:xfrm>
            <a:off x="4237799" y="4608504"/>
            <a:ext cx="387600" cy="387600"/>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4"/>
          <p:cNvSpPr/>
          <p:nvPr/>
        </p:nvSpPr>
        <p:spPr>
          <a:xfrm>
            <a:off x="2538534" y="477304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4"/>
          <p:cNvSpPr/>
          <p:nvPr/>
        </p:nvSpPr>
        <p:spPr>
          <a:xfrm>
            <a:off x="342810" y="1483838"/>
            <a:ext cx="164559" cy="164559"/>
          </a:xfrm>
          <a:custGeom>
            <a:rect b="b" l="l" r="r" t="t"/>
            <a:pathLst>
              <a:path extrusionOk="0" h="2184" w="2184">
                <a:moveTo>
                  <a:pt x="1092" y="0"/>
                </a:moveTo>
                <a:lnTo>
                  <a:pt x="996" y="585"/>
                </a:lnTo>
                <a:cubicBezTo>
                  <a:pt x="961" y="804"/>
                  <a:pt x="795" y="961"/>
                  <a:pt x="585" y="996"/>
                </a:cubicBezTo>
                <a:lnTo>
                  <a:pt x="0" y="1092"/>
                </a:lnTo>
                <a:lnTo>
                  <a:pt x="585" y="1188"/>
                </a:lnTo>
                <a:cubicBezTo>
                  <a:pt x="795" y="1223"/>
                  <a:pt x="961" y="1389"/>
                  <a:pt x="996" y="1598"/>
                </a:cubicBezTo>
                <a:lnTo>
                  <a:pt x="1092" y="2183"/>
                </a:lnTo>
                <a:lnTo>
                  <a:pt x="1188" y="1598"/>
                </a:lnTo>
                <a:cubicBezTo>
                  <a:pt x="1223" y="1389"/>
                  <a:pt x="1389" y="1223"/>
                  <a:pt x="1598" y="1188"/>
                </a:cubicBezTo>
                <a:lnTo>
                  <a:pt x="2183" y="1092"/>
                </a:lnTo>
                <a:lnTo>
                  <a:pt x="1598" y="996"/>
                </a:lnTo>
                <a:cubicBezTo>
                  <a:pt x="1389" y="961"/>
                  <a:pt x="1223" y="804"/>
                  <a:pt x="1188" y="585"/>
                </a:cubicBezTo>
                <a:lnTo>
                  <a:pt x="109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5" name="Google Shape;45;p4"/>
          <p:cNvSpPr txBox="1"/>
          <p:nvPr>
            <p:ph idx="1" type="subTitle"/>
          </p:nvPr>
        </p:nvSpPr>
        <p:spPr>
          <a:xfrm>
            <a:off x="720000" y="1143000"/>
            <a:ext cx="6433500" cy="346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Char char="●"/>
              <a:defRPr>
                <a:solidFill>
                  <a:schemeClr val="dk1"/>
                </a:solidFill>
              </a:defRPr>
            </a:lvl1pPr>
            <a:lvl2pPr lvl="1" rtl="0" algn="ctr">
              <a:lnSpc>
                <a:spcPct val="100000"/>
              </a:lnSpc>
              <a:spcBef>
                <a:spcPts val="0"/>
              </a:spcBef>
              <a:spcAft>
                <a:spcPts val="0"/>
              </a:spcAft>
              <a:buClr>
                <a:schemeClr val="dk1"/>
              </a:buClr>
              <a:buSzPts val="1400"/>
              <a:buChar char="○"/>
              <a:defRPr>
                <a:solidFill>
                  <a:schemeClr val="dk1"/>
                </a:solidFill>
              </a:defRPr>
            </a:lvl2pPr>
            <a:lvl3pPr lvl="2" rtl="0" algn="ctr">
              <a:lnSpc>
                <a:spcPct val="100000"/>
              </a:lnSpc>
              <a:spcBef>
                <a:spcPts val="0"/>
              </a:spcBef>
              <a:spcAft>
                <a:spcPts val="0"/>
              </a:spcAft>
              <a:buClr>
                <a:schemeClr val="dk1"/>
              </a:buClr>
              <a:buSzPts val="1400"/>
              <a:buChar char="■"/>
              <a:defRPr>
                <a:solidFill>
                  <a:schemeClr val="dk1"/>
                </a:solidFill>
              </a:defRPr>
            </a:lvl3pPr>
            <a:lvl4pPr lvl="3" rtl="0" algn="ctr">
              <a:lnSpc>
                <a:spcPct val="100000"/>
              </a:lnSpc>
              <a:spcBef>
                <a:spcPts val="0"/>
              </a:spcBef>
              <a:spcAft>
                <a:spcPts val="0"/>
              </a:spcAft>
              <a:buClr>
                <a:schemeClr val="dk1"/>
              </a:buClr>
              <a:buSzPts val="1400"/>
              <a:buChar char="●"/>
              <a:defRPr>
                <a:solidFill>
                  <a:schemeClr val="dk1"/>
                </a:solidFill>
              </a:defRPr>
            </a:lvl4pPr>
            <a:lvl5pPr lvl="4" rtl="0" algn="ctr">
              <a:lnSpc>
                <a:spcPct val="100000"/>
              </a:lnSpc>
              <a:spcBef>
                <a:spcPts val="0"/>
              </a:spcBef>
              <a:spcAft>
                <a:spcPts val="0"/>
              </a:spcAft>
              <a:buClr>
                <a:schemeClr val="dk1"/>
              </a:buClr>
              <a:buSzPts val="1400"/>
              <a:buChar char="○"/>
              <a:defRPr>
                <a:solidFill>
                  <a:schemeClr val="dk1"/>
                </a:solidFill>
              </a:defRPr>
            </a:lvl5pPr>
            <a:lvl6pPr lvl="5" rtl="0" algn="ctr">
              <a:lnSpc>
                <a:spcPct val="100000"/>
              </a:lnSpc>
              <a:spcBef>
                <a:spcPts val="0"/>
              </a:spcBef>
              <a:spcAft>
                <a:spcPts val="0"/>
              </a:spcAft>
              <a:buClr>
                <a:schemeClr val="dk1"/>
              </a:buClr>
              <a:buSzPts val="1400"/>
              <a:buChar char="■"/>
              <a:defRPr>
                <a:solidFill>
                  <a:schemeClr val="dk1"/>
                </a:solidFill>
              </a:defRPr>
            </a:lvl6pPr>
            <a:lvl7pPr lvl="6" rtl="0" algn="ctr">
              <a:lnSpc>
                <a:spcPct val="100000"/>
              </a:lnSpc>
              <a:spcBef>
                <a:spcPts val="0"/>
              </a:spcBef>
              <a:spcAft>
                <a:spcPts val="0"/>
              </a:spcAft>
              <a:buClr>
                <a:schemeClr val="dk1"/>
              </a:buClr>
              <a:buSzPts val="1400"/>
              <a:buChar char="●"/>
              <a:defRPr>
                <a:solidFill>
                  <a:schemeClr val="dk1"/>
                </a:solidFill>
              </a:defRPr>
            </a:lvl7pPr>
            <a:lvl8pPr lvl="7" rtl="0" algn="ctr">
              <a:lnSpc>
                <a:spcPct val="100000"/>
              </a:lnSpc>
              <a:spcBef>
                <a:spcPts val="0"/>
              </a:spcBef>
              <a:spcAft>
                <a:spcPts val="0"/>
              </a:spcAft>
              <a:buClr>
                <a:schemeClr val="dk1"/>
              </a:buClr>
              <a:buSzPts val="1400"/>
              <a:buChar char="○"/>
              <a:defRPr>
                <a:solidFill>
                  <a:schemeClr val="dk1"/>
                </a:solidFill>
              </a:defRPr>
            </a:lvl8pPr>
            <a:lvl9pPr lvl="8" rtl="0" algn="ctr">
              <a:lnSpc>
                <a:spcPct val="100000"/>
              </a:lnSpc>
              <a:spcBef>
                <a:spcPts val="0"/>
              </a:spcBef>
              <a:spcAft>
                <a:spcPts val="0"/>
              </a:spcAft>
              <a:buClr>
                <a:schemeClr val="dk1"/>
              </a:buClr>
              <a:buSzPts val="1400"/>
              <a:buChar char="■"/>
              <a:defRPr>
                <a:solidFill>
                  <a:schemeClr val="dk1"/>
                </a:solidFill>
              </a:defRPr>
            </a:lvl9pPr>
          </a:lstStyle>
          <a:p/>
        </p:txBody>
      </p:sp>
      <p:sp>
        <p:nvSpPr>
          <p:cNvPr id="46" name="Google Shape;46;p4"/>
          <p:cNvSpPr/>
          <p:nvPr/>
        </p:nvSpPr>
        <p:spPr>
          <a:xfrm flipH="1" rot="-5400000">
            <a:off x="-1358100" y="1247699"/>
            <a:ext cx="3274865" cy="779472"/>
          </a:xfrm>
          <a:custGeom>
            <a:rect b="b" l="l" r="r" t="t"/>
            <a:pathLst>
              <a:path extrusionOk="0" h="20779" w="87289">
                <a:moveTo>
                  <a:pt x="1" y="0"/>
                </a:moveTo>
                <a:lnTo>
                  <a:pt x="1" y="20779"/>
                </a:lnTo>
                <a:cubicBezTo>
                  <a:pt x="1392" y="17028"/>
                  <a:pt x="6615" y="14295"/>
                  <a:pt x="13490" y="14295"/>
                </a:cubicBezTo>
                <a:cubicBezTo>
                  <a:pt x="17548" y="14295"/>
                  <a:pt x="22180" y="15247"/>
                  <a:pt x="26940" y="17502"/>
                </a:cubicBezTo>
                <a:cubicBezTo>
                  <a:pt x="29598" y="18781"/>
                  <a:pt x="32067" y="19328"/>
                  <a:pt x="34443" y="19328"/>
                </a:cubicBezTo>
                <a:cubicBezTo>
                  <a:pt x="48563" y="19328"/>
                  <a:pt x="59411" y="0"/>
                  <a:pt x="872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 name="Google Shape;47;p4"/>
          <p:cNvGrpSpPr/>
          <p:nvPr/>
        </p:nvGrpSpPr>
        <p:grpSpPr>
          <a:xfrm flipH="1" rot="10800000">
            <a:off x="8141692" y="-652857"/>
            <a:ext cx="1378341" cy="1914961"/>
            <a:chOff x="229976" y="2315872"/>
            <a:chExt cx="1378341" cy="1914961"/>
          </a:xfrm>
        </p:grpSpPr>
        <p:grpSp>
          <p:nvGrpSpPr>
            <p:cNvPr id="48" name="Google Shape;48;p4"/>
            <p:cNvGrpSpPr/>
            <p:nvPr/>
          </p:nvGrpSpPr>
          <p:grpSpPr>
            <a:xfrm>
              <a:off x="229976" y="2315872"/>
              <a:ext cx="1378341" cy="1914961"/>
              <a:chOff x="229976" y="2315872"/>
              <a:chExt cx="1378341" cy="1914961"/>
            </a:xfrm>
          </p:grpSpPr>
          <p:grpSp>
            <p:nvGrpSpPr>
              <p:cNvPr id="49" name="Google Shape;49;p4"/>
              <p:cNvGrpSpPr/>
              <p:nvPr/>
            </p:nvGrpSpPr>
            <p:grpSpPr>
              <a:xfrm>
                <a:off x="229976" y="2315872"/>
                <a:ext cx="1378341" cy="1914961"/>
                <a:chOff x="229976" y="2315872"/>
                <a:chExt cx="1378341" cy="1914961"/>
              </a:xfrm>
            </p:grpSpPr>
            <p:sp>
              <p:nvSpPr>
                <p:cNvPr id="50" name="Google Shape;50;p4"/>
                <p:cNvSpPr/>
                <p:nvPr/>
              </p:nvSpPr>
              <p:spPr>
                <a:xfrm>
                  <a:off x="786575" y="2646501"/>
                  <a:ext cx="357298" cy="1584332"/>
                </a:xfrm>
                <a:custGeom>
                  <a:rect b="b" l="l" r="r" t="t"/>
                  <a:pathLst>
                    <a:path extrusionOk="0" h="21027" w="4742">
                      <a:moveTo>
                        <a:pt x="127" y="0"/>
                      </a:moveTo>
                      <a:cubicBezTo>
                        <a:pt x="108" y="0"/>
                        <a:pt x="89" y="6"/>
                        <a:pt x="70" y="19"/>
                      </a:cubicBezTo>
                      <a:cubicBezTo>
                        <a:pt x="18" y="45"/>
                        <a:pt x="0" y="115"/>
                        <a:pt x="26" y="167"/>
                      </a:cubicBezTo>
                      <a:cubicBezTo>
                        <a:pt x="44" y="185"/>
                        <a:pt x="1327" y="2359"/>
                        <a:pt x="2428" y="5991"/>
                      </a:cubicBezTo>
                      <a:cubicBezTo>
                        <a:pt x="3449" y="9335"/>
                        <a:pt x="4523" y="14635"/>
                        <a:pt x="3842" y="20913"/>
                      </a:cubicBezTo>
                      <a:cubicBezTo>
                        <a:pt x="3833" y="20974"/>
                        <a:pt x="3877" y="21027"/>
                        <a:pt x="3938" y="21027"/>
                      </a:cubicBezTo>
                      <a:lnTo>
                        <a:pt x="3947" y="21027"/>
                      </a:lnTo>
                      <a:cubicBezTo>
                        <a:pt x="4008" y="21027"/>
                        <a:pt x="4052" y="20992"/>
                        <a:pt x="4060" y="20931"/>
                      </a:cubicBezTo>
                      <a:cubicBezTo>
                        <a:pt x="4741" y="14627"/>
                        <a:pt x="3667" y="9283"/>
                        <a:pt x="2637" y="5912"/>
                      </a:cubicBezTo>
                      <a:cubicBezTo>
                        <a:pt x="1519" y="2263"/>
                        <a:pt x="227" y="80"/>
                        <a:pt x="218" y="54"/>
                      </a:cubicBezTo>
                      <a:cubicBezTo>
                        <a:pt x="196" y="20"/>
                        <a:pt x="162" y="0"/>
                        <a:pt x="1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534534" y="3390568"/>
                  <a:ext cx="573168" cy="422549"/>
                </a:xfrm>
                <a:custGeom>
                  <a:rect b="b" l="l" r="r" t="t"/>
                  <a:pathLst>
                    <a:path extrusionOk="0" h="5608" w="7607">
                      <a:moveTo>
                        <a:pt x="108" y="0"/>
                      </a:moveTo>
                      <a:cubicBezTo>
                        <a:pt x="53" y="0"/>
                        <a:pt x="9" y="42"/>
                        <a:pt x="1" y="98"/>
                      </a:cubicBezTo>
                      <a:cubicBezTo>
                        <a:pt x="1" y="159"/>
                        <a:pt x="45" y="211"/>
                        <a:pt x="106" y="220"/>
                      </a:cubicBezTo>
                      <a:cubicBezTo>
                        <a:pt x="158" y="220"/>
                        <a:pt x="5362" y="814"/>
                        <a:pt x="7379" y="5546"/>
                      </a:cubicBezTo>
                      <a:cubicBezTo>
                        <a:pt x="7397" y="5581"/>
                        <a:pt x="7440" y="5607"/>
                        <a:pt x="7484" y="5607"/>
                      </a:cubicBezTo>
                      <a:cubicBezTo>
                        <a:pt x="7493" y="5607"/>
                        <a:pt x="7510" y="5607"/>
                        <a:pt x="7528" y="5599"/>
                      </a:cubicBezTo>
                      <a:cubicBezTo>
                        <a:pt x="7580" y="5581"/>
                        <a:pt x="7606" y="5511"/>
                        <a:pt x="7580" y="5459"/>
                      </a:cubicBezTo>
                      <a:cubicBezTo>
                        <a:pt x="5519" y="604"/>
                        <a:pt x="176" y="2"/>
                        <a:pt x="123" y="2"/>
                      </a:cubicBezTo>
                      <a:cubicBezTo>
                        <a:pt x="118" y="1"/>
                        <a:pt x="113"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1043136" y="2906529"/>
                  <a:ext cx="565182" cy="551996"/>
                </a:xfrm>
                <a:custGeom>
                  <a:rect b="b" l="l" r="r" t="t"/>
                  <a:pathLst>
                    <a:path extrusionOk="0" h="7326" w="7501">
                      <a:moveTo>
                        <a:pt x="5849" y="0"/>
                      </a:moveTo>
                      <a:cubicBezTo>
                        <a:pt x="5463" y="0"/>
                        <a:pt x="5039" y="150"/>
                        <a:pt x="4576" y="479"/>
                      </a:cubicBezTo>
                      <a:cubicBezTo>
                        <a:pt x="4358" y="637"/>
                        <a:pt x="4096" y="724"/>
                        <a:pt x="3825" y="733"/>
                      </a:cubicBezTo>
                      <a:cubicBezTo>
                        <a:pt x="3004" y="759"/>
                        <a:pt x="2410" y="1126"/>
                        <a:pt x="2009" y="1833"/>
                      </a:cubicBezTo>
                      <a:cubicBezTo>
                        <a:pt x="1878" y="2069"/>
                        <a:pt x="1677" y="2269"/>
                        <a:pt x="1424" y="2383"/>
                      </a:cubicBezTo>
                      <a:cubicBezTo>
                        <a:pt x="786" y="2654"/>
                        <a:pt x="324" y="3404"/>
                        <a:pt x="472" y="4260"/>
                      </a:cubicBezTo>
                      <a:cubicBezTo>
                        <a:pt x="516" y="4505"/>
                        <a:pt x="481" y="4749"/>
                        <a:pt x="376" y="4976"/>
                      </a:cubicBezTo>
                      <a:cubicBezTo>
                        <a:pt x="0" y="5841"/>
                        <a:pt x="830" y="6417"/>
                        <a:pt x="900" y="7316"/>
                      </a:cubicBezTo>
                      <a:cubicBezTo>
                        <a:pt x="964" y="7265"/>
                        <a:pt x="1066" y="7247"/>
                        <a:pt x="1193" y="7247"/>
                      </a:cubicBezTo>
                      <a:cubicBezTo>
                        <a:pt x="1463" y="7247"/>
                        <a:pt x="1847" y="7326"/>
                        <a:pt x="2222" y="7326"/>
                      </a:cubicBezTo>
                      <a:cubicBezTo>
                        <a:pt x="2539" y="7326"/>
                        <a:pt x="2850" y="7270"/>
                        <a:pt x="3083" y="7063"/>
                      </a:cubicBezTo>
                      <a:cubicBezTo>
                        <a:pt x="3275" y="6888"/>
                        <a:pt x="3519" y="6801"/>
                        <a:pt x="3781" y="6775"/>
                      </a:cubicBezTo>
                      <a:cubicBezTo>
                        <a:pt x="4340" y="6714"/>
                        <a:pt x="4916" y="6443"/>
                        <a:pt x="5152" y="5806"/>
                      </a:cubicBezTo>
                      <a:cubicBezTo>
                        <a:pt x="5239" y="5561"/>
                        <a:pt x="5379" y="5334"/>
                        <a:pt x="5571" y="5168"/>
                      </a:cubicBezTo>
                      <a:cubicBezTo>
                        <a:pt x="6121" y="4679"/>
                        <a:pt x="6296" y="4051"/>
                        <a:pt x="6348" y="3597"/>
                      </a:cubicBezTo>
                      <a:cubicBezTo>
                        <a:pt x="6383" y="3265"/>
                        <a:pt x="6540" y="2950"/>
                        <a:pt x="6776" y="2715"/>
                      </a:cubicBezTo>
                      <a:cubicBezTo>
                        <a:pt x="6916" y="2575"/>
                        <a:pt x="7056" y="2392"/>
                        <a:pt x="7169" y="2130"/>
                      </a:cubicBezTo>
                      <a:cubicBezTo>
                        <a:pt x="7475" y="1422"/>
                        <a:pt x="7501" y="401"/>
                        <a:pt x="7501" y="401"/>
                      </a:cubicBezTo>
                      <a:cubicBezTo>
                        <a:pt x="7501" y="401"/>
                        <a:pt x="7012" y="357"/>
                        <a:pt x="6409" y="113"/>
                      </a:cubicBezTo>
                      <a:cubicBezTo>
                        <a:pt x="6233" y="39"/>
                        <a:pt x="6046" y="0"/>
                        <a:pt x="58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p:nvPr/>
              </p:nvSpPr>
              <p:spPr>
                <a:xfrm>
                  <a:off x="1068151" y="2948272"/>
                  <a:ext cx="512589" cy="614836"/>
                </a:xfrm>
                <a:custGeom>
                  <a:rect b="b" l="l" r="r" t="t"/>
                  <a:pathLst>
                    <a:path extrusionOk="0" h="8160" w="6803">
                      <a:moveTo>
                        <a:pt x="6671" y="1"/>
                      </a:moveTo>
                      <a:cubicBezTo>
                        <a:pt x="6653" y="1"/>
                        <a:pt x="6635" y="5"/>
                        <a:pt x="6619" y="13"/>
                      </a:cubicBezTo>
                      <a:cubicBezTo>
                        <a:pt x="3222" y="1907"/>
                        <a:pt x="542" y="5645"/>
                        <a:pt x="9" y="8028"/>
                      </a:cubicBezTo>
                      <a:cubicBezTo>
                        <a:pt x="0" y="8089"/>
                        <a:pt x="35" y="8142"/>
                        <a:pt x="96" y="8159"/>
                      </a:cubicBezTo>
                      <a:lnTo>
                        <a:pt x="114" y="8159"/>
                      </a:lnTo>
                      <a:cubicBezTo>
                        <a:pt x="166" y="8159"/>
                        <a:pt x="210" y="8124"/>
                        <a:pt x="219" y="8072"/>
                      </a:cubicBezTo>
                      <a:cubicBezTo>
                        <a:pt x="742" y="5741"/>
                        <a:pt x="3379" y="2065"/>
                        <a:pt x="6724" y="205"/>
                      </a:cubicBezTo>
                      <a:cubicBezTo>
                        <a:pt x="6776" y="179"/>
                        <a:pt x="6802" y="109"/>
                        <a:pt x="6767" y="56"/>
                      </a:cubicBezTo>
                      <a:cubicBezTo>
                        <a:pt x="6749" y="20"/>
                        <a:pt x="6710" y="1"/>
                        <a:pt x="66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4"/>
                <p:cNvSpPr/>
                <p:nvPr/>
              </p:nvSpPr>
              <p:spPr>
                <a:xfrm>
                  <a:off x="396421" y="3569822"/>
                  <a:ext cx="544160" cy="445228"/>
                </a:xfrm>
                <a:custGeom>
                  <a:rect b="b" l="l" r="r" t="t"/>
                  <a:pathLst>
                    <a:path extrusionOk="0" h="5909" w="7222">
                      <a:moveTo>
                        <a:pt x="5087" y="0"/>
                      </a:moveTo>
                      <a:cubicBezTo>
                        <a:pt x="4485" y="0"/>
                        <a:pt x="3986" y="204"/>
                        <a:pt x="3641" y="513"/>
                      </a:cubicBezTo>
                      <a:cubicBezTo>
                        <a:pt x="3484" y="652"/>
                        <a:pt x="3301" y="749"/>
                        <a:pt x="3091" y="783"/>
                      </a:cubicBezTo>
                      <a:cubicBezTo>
                        <a:pt x="2559" y="879"/>
                        <a:pt x="2052" y="1115"/>
                        <a:pt x="1703" y="1683"/>
                      </a:cubicBezTo>
                      <a:cubicBezTo>
                        <a:pt x="1598" y="1866"/>
                        <a:pt x="1432" y="2015"/>
                        <a:pt x="1240" y="2102"/>
                      </a:cubicBezTo>
                      <a:cubicBezTo>
                        <a:pt x="734" y="2346"/>
                        <a:pt x="472" y="2748"/>
                        <a:pt x="498" y="3403"/>
                      </a:cubicBezTo>
                      <a:cubicBezTo>
                        <a:pt x="507" y="3621"/>
                        <a:pt x="446" y="3822"/>
                        <a:pt x="332" y="4005"/>
                      </a:cubicBezTo>
                      <a:cubicBezTo>
                        <a:pt x="70" y="4407"/>
                        <a:pt x="0" y="5027"/>
                        <a:pt x="245" y="5909"/>
                      </a:cubicBezTo>
                      <a:cubicBezTo>
                        <a:pt x="777" y="5350"/>
                        <a:pt x="1633" y="5726"/>
                        <a:pt x="2279" y="5010"/>
                      </a:cubicBezTo>
                      <a:cubicBezTo>
                        <a:pt x="2480" y="4783"/>
                        <a:pt x="2760" y="4634"/>
                        <a:pt x="3065" y="4634"/>
                      </a:cubicBezTo>
                      <a:cubicBezTo>
                        <a:pt x="3537" y="4634"/>
                        <a:pt x="3964" y="4494"/>
                        <a:pt x="4453" y="4075"/>
                      </a:cubicBezTo>
                      <a:cubicBezTo>
                        <a:pt x="4637" y="3918"/>
                        <a:pt x="4864" y="3813"/>
                        <a:pt x="5108" y="3787"/>
                      </a:cubicBezTo>
                      <a:cubicBezTo>
                        <a:pt x="5798" y="3691"/>
                        <a:pt x="6095" y="3324"/>
                        <a:pt x="6226" y="3036"/>
                      </a:cubicBezTo>
                      <a:cubicBezTo>
                        <a:pt x="6322" y="2818"/>
                        <a:pt x="6470" y="2626"/>
                        <a:pt x="6663" y="2495"/>
                      </a:cubicBezTo>
                      <a:cubicBezTo>
                        <a:pt x="6802" y="2408"/>
                        <a:pt x="6951" y="2268"/>
                        <a:pt x="7038" y="2067"/>
                      </a:cubicBezTo>
                      <a:cubicBezTo>
                        <a:pt x="7221" y="1622"/>
                        <a:pt x="6942" y="932"/>
                        <a:pt x="7038" y="635"/>
                      </a:cubicBezTo>
                      <a:cubicBezTo>
                        <a:pt x="6323" y="184"/>
                        <a:pt x="5658" y="0"/>
                        <a:pt x="5087" y="0"/>
                      </a:cubicBezTo>
                      <a:close/>
                    </a:path>
                  </a:pathLst>
                </a:custGeom>
                <a:solidFill>
                  <a:srgbClr val="516B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4"/>
                <p:cNvSpPr/>
                <p:nvPr/>
              </p:nvSpPr>
              <p:spPr>
                <a:xfrm>
                  <a:off x="424676" y="3609380"/>
                  <a:ext cx="566538" cy="364908"/>
                </a:xfrm>
                <a:custGeom>
                  <a:rect b="b" l="l" r="r" t="t"/>
                  <a:pathLst>
                    <a:path extrusionOk="0" h="4843" w="7519">
                      <a:moveTo>
                        <a:pt x="6678" y="0"/>
                      </a:moveTo>
                      <a:cubicBezTo>
                        <a:pt x="4368" y="0"/>
                        <a:pt x="1228" y="2135"/>
                        <a:pt x="27" y="4685"/>
                      </a:cubicBezTo>
                      <a:cubicBezTo>
                        <a:pt x="1" y="4738"/>
                        <a:pt x="27" y="4808"/>
                        <a:pt x="79" y="4834"/>
                      </a:cubicBezTo>
                      <a:cubicBezTo>
                        <a:pt x="97" y="4843"/>
                        <a:pt x="114" y="4843"/>
                        <a:pt x="123" y="4843"/>
                      </a:cubicBezTo>
                      <a:cubicBezTo>
                        <a:pt x="167" y="4843"/>
                        <a:pt x="202" y="4816"/>
                        <a:pt x="228" y="4781"/>
                      </a:cubicBezTo>
                      <a:cubicBezTo>
                        <a:pt x="1396" y="2296"/>
                        <a:pt x="4423" y="219"/>
                        <a:pt x="6647" y="219"/>
                      </a:cubicBezTo>
                      <a:cubicBezTo>
                        <a:pt x="6900" y="219"/>
                        <a:pt x="7142" y="246"/>
                        <a:pt x="7370" y="302"/>
                      </a:cubicBezTo>
                      <a:cubicBezTo>
                        <a:pt x="7377" y="303"/>
                        <a:pt x="7383" y="303"/>
                        <a:pt x="7389" y="303"/>
                      </a:cubicBezTo>
                      <a:cubicBezTo>
                        <a:pt x="7442" y="303"/>
                        <a:pt x="7486" y="270"/>
                        <a:pt x="7501" y="215"/>
                      </a:cubicBezTo>
                      <a:cubicBezTo>
                        <a:pt x="7519" y="162"/>
                        <a:pt x="7484" y="101"/>
                        <a:pt x="7423" y="84"/>
                      </a:cubicBezTo>
                      <a:cubicBezTo>
                        <a:pt x="7188" y="27"/>
                        <a:pt x="6938" y="0"/>
                        <a:pt x="66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4"/>
                <p:cNvSpPr/>
                <p:nvPr/>
              </p:nvSpPr>
              <p:spPr>
                <a:xfrm>
                  <a:off x="268103" y="2892288"/>
                  <a:ext cx="731700" cy="485313"/>
                </a:xfrm>
                <a:custGeom>
                  <a:rect b="b" l="l" r="r" t="t"/>
                  <a:pathLst>
                    <a:path extrusionOk="0" h="6441" w="9711">
                      <a:moveTo>
                        <a:pt x="2417" y="1"/>
                      </a:moveTo>
                      <a:cubicBezTo>
                        <a:pt x="1956" y="1"/>
                        <a:pt x="1562" y="157"/>
                        <a:pt x="1302" y="258"/>
                      </a:cubicBezTo>
                      <a:cubicBezTo>
                        <a:pt x="656" y="502"/>
                        <a:pt x="1" y="712"/>
                        <a:pt x="1" y="712"/>
                      </a:cubicBezTo>
                      <a:cubicBezTo>
                        <a:pt x="1" y="712"/>
                        <a:pt x="420" y="983"/>
                        <a:pt x="673" y="1515"/>
                      </a:cubicBezTo>
                      <a:cubicBezTo>
                        <a:pt x="865" y="1926"/>
                        <a:pt x="1066" y="2423"/>
                        <a:pt x="1730" y="2659"/>
                      </a:cubicBezTo>
                      <a:cubicBezTo>
                        <a:pt x="2149" y="2808"/>
                        <a:pt x="2480" y="3139"/>
                        <a:pt x="2664" y="3550"/>
                      </a:cubicBezTo>
                      <a:cubicBezTo>
                        <a:pt x="3013" y="4292"/>
                        <a:pt x="3485" y="4737"/>
                        <a:pt x="4323" y="4860"/>
                      </a:cubicBezTo>
                      <a:cubicBezTo>
                        <a:pt x="4777" y="4921"/>
                        <a:pt x="5179" y="5165"/>
                        <a:pt x="5467" y="5523"/>
                      </a:cubicBezTo>
                      <a:cubicBezTo>
                        <a:pt x="6009" y="6198"/>
                        <a:pt x="6707" y="6440"/>
                        <a:pt x="7362" y="6440"/>
                      </a:cubicBezTo>
                      <a:cubicBezTo>
                        <a:pt x="7528" y="6440"/>
                        <a:pt x="7692" y="6425"/>
                        <a:pt x="7850" y="6396"/>
                      </a:cubicBezTo>
                      <a:cubicBezTo>
                        <a:pt x="8526" y="6277"/>
                        <a:pt x="8960" y="6159"/>
                        <a:pt x="9315" y="6159"/>
                      </a:cubicBezTo>
                      <a:cubicBezTo>
                        <a:pt x="9456" y="6159"/>
                        <a:pt x="9584" y="6177"/>
                        <a:pt x="9710" y="6222"/>
                      </a:cubicBezTo>
                      <a:cubicBezTo>
                        <a:pt x="9343" y="5087"/>
                        <a:pt x="9527" y="4039"/>
                        <a:pt x="8671" y="3305"/>
                      </a:cubicBezTo>
                      <a:cubicBezTo>
                        <a:pt x="8392" y="3061"/>
                        <a:pt x="8182" y="2755"/>
                        <a:pt x="8051" y="2406"/>
                      </a:cubicBezTo>
                      <a:cubicBezTo>
                        <a:pt x="7842" y="1803"/>
                        <a:pt x="7370" y="1480"/>
                        <a:pt x="6925" y="1384"/>
                      </a:cubicBezTo>
                      <a:cubicBezTo>
                        <a:pt x="6680" y="1332"/>
                        <a:pt x="6453" y="1218"/>
                        <a:pt x="6279" y="1035"/>
                      </a:cubicBezTo>
                      <a:cubicBezTo>
                        <a:pt x="5847" y="569"/>
                        <a:pt x="5344" y="402"/>
                        <a:pt x="4813" y="402"/>
                      </a:cubicBezTo>
                      <a:cubicBezTo>
                        <a:pt x="4677" y="402"/>
                        <a:pt x="4540" y="413"/>
                        <a:pt x="4401" y="433"/>
                      </a:cubicBezTo>
                      <a:cubicBezTo>
                        <a:pt x="4321" y="445"/>
                        <a:pt x="4239" y="451"/>
                        <a:pt x="4158" y="451"/>
                      </a:cubicBezTo>
                      <a:cubicBezTo>
                        <a:pt x="3886" y="451"/>
                        <a:pt x="3613" y="384"/>
                        <a:pt x="3371" y="249"/>
                      </a:cubicBezTo>
                      <a:cubicBezTo>
                        <a:pt x="3037" y="65"/>
                        <a:pt x="2713" y="1"/>
                        <a:pt x="24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4"/>
                <p:cNvSpPr/>
                <p:nvPr/>
              </p:nvSpPr>
              <p:spPr>
                <a:xfrm>
                  <a:off x="319415" y="2942546"/>
                  <a:ext cx="752722" cy="524494"/>
                </a:xfrm>
                <a:custGeom>
                  <a:rect b="b" l="l" r="r" t="t"/>
                  <a:pathLst>
                    <a:path extrusionOk="0" h="6961" w="9990">
                      <a:moveTo>
                        <a:pt x="125" y="0"/>
                      </a:moveTo>
                      <a:cubicBezTo>
                        <a:pt x="71" y="0"/>
                        <a:pt x="26" y="41"/>
                        <a:pt x="18" y="89"/>
                      </a:cubicBezTo>
                      <a:cubicBezTo>
                        <a:pt x="1" y="150"/>
                        <a:pt x="44" y="211"/>
                        <a:pt x="106" y="220"/>
                      </a:cubicBezTo>
                      <a:cubicBezTo>
                        <a:pt x="2699" y="709"/>
                        <a:pt x="7623" y="2944"/>
                        <a:pt x="9771" y="6899"/>
                      </a:cubicBezTo>
                      <a:cubicBezTo>
                        <a:pt x="9789" y="6934"/>
                        <a:pt x="9824" y="6952"/>
                        <a:pt x="9867" y="6952"/>
                      </a:cubicBezTo>
                      <a:lnTo>
                        <a:pt x="9867" y="6960"/>
                      </a:lnTo>
                      <a:cubicBezTo>
                        <a:pt x="9885" y="6960"/>
                        <a:pt x="9902" y="6952"/>
                        <a:pt x="9920" y="6943"/>
                      </a:cubicBezTo>
                      <a:cubicBezTo>
                        <a:pt x="9972" y="6917"/>
                        <a:pt x="9990" y="6847"/>
                        <a:pt x="9963" y="6795"/>
                      </a:cubicBezTo>
                      <a:cubicBezTo>
                        <a:pt x="7781" y="2778"/>
                        <a:pt x="2777" y="499"/>
                        <a:pt x="140" y="1"/>
                      </a:cubicBezTo>
                      <a:cubicBezTo>
                        <a:pt x="135" y="1"/>
                        <a:pt x="130" y="0"/>
                        <a:pt x="1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4"/>
                <p:cNvSpPr/>
                <p:nvPr/>
              </p:nvSpPr>
              <p:spPr>
                <a:xfrm>
                  <a:off x="833893" y="3664987"/>
                  <a:ext cx="8665" cy="107295"/>
                </a:xfrm>
                <a:custGeom>
                  <a:rect b="b" l="l" r="r" t="t"/>
                  <a:pathLst>
                    <a:path extrusionOk="0" h="1424" w="115">
                      <a:moveTo>
                        <a:pt x="53" y="1"/>
                      </a:moveTo>
                      <a:cubicBezTo>
                        <a:pt x="27" y="1"/>
                        <a:pt x="1" y="27"/>
                        <a:pt x="1" y="53"/>
                      </a:cubicBezTo>
                      <a:lnTo>
                        <a:pt x="1" y="1372"/>
                      </a:lnTo>
                      <a:cubicBezTo>
                        <a:pt x="1" y="1406"/>
                        <a:pt x="27" y="1424"/>
                        <a:pt x="53" y="1424"/>
                      </a:cubicBezTo>
                      <a:cubicBezTo>
                        <a:pt x="88" y="1424"/>
                        <a:pt x="114" y="1406"/>
                        <a:pt x="114" y="1372"/>
                      </a:cubicBezTo>
                      <a:lnTo>
                        <a:pt x="114" y="53"/>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4"/>
                <p:cNvSpPr/>
                <p:nvPr/>
              </p:nvSpPr>
              <p:spPr>
                <a:xfrm>
                  <a:off x="754325" y="3701154"/>
                  <a:ext cx="8590" cy="107973"/>
                </a:xfrm>
                <a:custGeom>
                  <a:rect b="b" l="l" r="r" t="t"/>
                  <a:pathLst>
                    <a:path extrusionOk="0" h="1433" w="114">
                      <a:moveTo>
                        <a:pt x="53" y="1"/>
                      </a:moveTo>
                      <a:cubicBezTo>
                        <a:pt x="27" y="1"/>
                        <a:pt x="0" y="27"/>
                        <a:pt x="0" y="62"/>
                      </a:cubicBezTo>
                      <a:lnTo>
                        <a:pt x="0" y="1381"/>
                      </a:lnTo>
                      <a:cubicBezTo>
                        <a:pt x="0" y="1407"/>
                        <a:pt x="27" y="1433"/>
                        <a:pt x="53" y="1433"/>
                      </a:cubicBezTo>
                      <a:cubicBezTo>
                        <a:pt x="88" y="1433"/>
                        <a:pt x="114" y="1407"/>
                        <a:pt x="114" y="1381"/>
                      </a:cubicBezTo>
                      <a:lnTo>
                        <a:pt x="114" y="62"/>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4"/>
                <p:cNvSpPr/>
                <p:nvPr/>
              </p:nvSpPr>
              <p:spPr>
                <a:xfrm>
                  <a:off x="674682" y="3747870"/>
                  <a:ext cx="8665" cy="98102"/>
                </a:xfrm>
                <a:custGeom>
                  <a:rect b="b" l="l" r="r" t="t"/>
                  <a:pathLst>
                    <a:path extrusionOk="0" h="1302" w="115">
                      <a:moveTo>
                        <a:pt x="62" y="1"/>
                      </a:moveTo>
                      <a:cubicBezTo>
                        <a:pt x="27" y="1"/>
                        <a:pt x="1" y="27"/>
                        <a:pt x="1" y="62"/>
                      </a:cubicBezTo>
                      <a:lnTo>
                        <a:pt x="1" y="1249"/>
                      </a:lnTo>
                      <a:cubicBezTo>
                        <a:pt x="1" y="1276"/>
                        <a:pt x="27" y="1302"/>
                        <a:pt x="62" y="1302"/>
                      </a:cubicBezTo>
                      <a:cubicBezTo>
                        <a:pt x="88" y="1302"/>
                        <a:pt x="114" y="1276"/>
                        <a:pt x="114" y="1249"/>
                      </a:cubicBezTo>
                      <a:lnTo>
                        <a:pt x="114" y="62"/>
                      </a:lnTo>
                      <a:cubicBezTo>
                        <a:pt x="114" y="27"/>
                        <a:pt x="88" y="1"/>
                        <a:pt x="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4"/>
                <p:cNvSpPr/>
                <p:nvPr/>
              </p:nvSpPr>
              <p:spPr>
                <a:xfrm>
                  <a:off x="595114" y="3804457"/>
                  <a:ext cx="8590" cy="78361"/>
                </a:xfrm>
                <a:custGeom>
                  <a:rect b="b" l="l" r="r" t="t"/>
                  <a:pathLst>
                    <a:path extrusionOk="0" h="1040" w="114">
                      <a:moveTo>
                        <a:pt x="61" y="1"/>
                      </a:moveTo>
                      <a:cubicBezTo>
                        <a:pt x="26" y="1"/>
                        <a:pt x="0" y="27"/>
                        <a:pt x="0" y="62"/>
                      </a:cubicBezTo>
                      <a:lnTo>
                        <a:pt x="0" y="979"/>
                      </a:lnTo>
                      <a:cubicBezTo>
                        <a:pt x="0" y="1014"/>
                        <a:pt x="26" y="1040"/>
                        <a:pt x="61" y="1040"/>
                      </a:cubicBezTo>
                      <a:cubicBezTo>
                        <a:pt x="88" y="1040"/>
                        <a:pt x="114" y="1014"/>
                        <a:pt x="114" y="979"/>
                      </a:cubicBezTo>
                      <a:lnTo>
                        <a:pt x="114" y="62"/>
                      </a:lnTo>
                      <a:cubicBezTo>
                        <a:pt x="114" y="27"/>
                        <a:pt x="88"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4"/>
                <p:cNvSpPr/>
                <p:nvPr/>
              </p:nvSpPr>
              <p:spPr>
                <a:xfrm>
                  <a:off x="516149" y="3883422"/>
                  <a:ext cx="7987" cy="52743"/>
                </a:xfrm>
                <a:custGeom>
                  <a:rect b="b" l="l" r="r" t="t"/>
                  <a:pathLst>
                    <a:path extrusionOk="0" h="700" w="106">
                      <a:moveTo>
                        <a:pt x="53" y="1"/>
                      </a:moveTo>
                      <a:cubicBezTo>
                        <a:pt x="18" y="1"/>
                        <a:pt x="0" y="27"/>
                        <a:pt x="0" y="53"/>
                      </a:cubicBezTo>
                      <a:lnTo>
                        <a:pt x="0" y="647"/>
                      </a:lnTo>
                      <a:cubicBezTo>
                        <a:pt x="0" y="682"/>
                        <a:pt x="18" y="699"/>
                        <a:pt x="53" y="699"/>
                      </a:cubicBezTo>
                      <a:cubicBezTo>
                        <a:pt x="79" y="699"/>
                        <a:pt x="105" y="682"/>
                        <a:pt x="105" y="647"/>
                      </a:cubicBezTo>
                      <a:lnTo>
                        <a:pt x="105" y="53"/>
                      </a:lnTo>
                      <a:cubicBezTo>
                        <a:pt x="105" y="27"/>
                        <a:pt x="79"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4"/>
                <p:cNvSpPr/>
                <p:nvPr/>
              </p:nvSpPr>
              <p:spPr>
                <a:xfrm>
                  <a:off x="614856" y="3641930"/>
                  <a:ext cx="48750" cy="34358"/>
                </a:xfrm>
                <a:custGeom>
                  <a:rect b="b" l="l" r="r" t="t"/>
                  <a:pathLst>
                    <a:path extrusionOk="0" h="456" w="647">
                      <a:moveTo>
                        <a:pt x="66" y="1"/>
                      </a:moveTo>
                      <a:cubicBezTo>
                        <a:pt x="48" y="1"/>
                        <a:pt x="29" y="10"/>
                        <a:pt x="18" y="27"/>
                      </a:cubicBezTo>
                      <a:cubicBezTo>
                        <a:pt x="0" y="53"/>
                        <a:pt x="9" y="80"/>
                        <a:pt x="35" y="97"/>
                      </a:cubicBezTo>
                      <a:lnTo>
                        <a:pt x="559" y="446"/>
                      </a:lnTo>
                      <a:cubicBezTo>
                        <a:pt x="568" y="455"/>
                        <a:pt x="577" y="455"/>
                        <a:pt x="585" y="455"/>
                      </a:cubicBezTo>
                      <a:cubicBezTo>
                        <a:pt x="603" y="455"/>
                        <a:pt x="620" y="446"/>
                        <a:pt x="638" y="429"/>
                      </a:cubicBezTo>
                      <a:cubicBezTo>
                        <a:pt x="646" y="411"/>
                        <a:pt x="646" y="377"/>
                        <a:pt x="620" y="359"/>
                      </a:cubicBezTo>
                      <a:lnTo>
                        <a:pt x="96" y="10"/>
                      </a:lnTo>
                      <a:cubicBezTo>
                        <a:pt x="87" y="4"/>
                        <a:pt x="77"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4"/>
                <p:cNvSpPr/>
                <p:nvPr/>
              </p:nvSpPr>
              <p:spPr>
                <a:xfrm>
                  <a:off x="543802" y="3698969"/>
                  <a:ext cx="40160" cy="28632"/>
                </a:xfrm>
                <a:custGeom>
                  <a:rect b="b" l="l" r="r" t="t"/>
                  <a:pathLst>
                    <a:path extrusionOk="0" h="380" w="533">
                      <a:moveTo>
                        <a:pt x="58" y="0"/>
                      </a:moveTo>
                      <a:cubicBezTo>
                        <a:pt x="42" y="0"/>
                        <a:pt x="27" y="7"/>
                        <a:pt x="18" y="21"/>
                      </a:cubicBezTo>
                      <a:cubicBezTo>
                        <a:pt x="0" y="47"/>
                        <a:pt x="9" y="82"/>
                        <a:pt x="35" y="100"/>
                      </a:cubicBezTo>
                      <a:lnTo>
                        <a:pt x="446" y="370"/>
                      </a:lnTo>
                      <a:cubicBezTo>
                        <a:pt x="454" y="379"/>
                        <a:pt x="463" y="379"/>
                        <a:pt x="472" y="379"/>
                      </a:cubicBezTo>
                      <a:cubicBezTo>
                        <a:pt x="489" y="379"/>
                        <a:pt x="507" y="370"/>
                        <a:pt x="515" y="353"/>
                      </a:cubicBezTo>
                      <a:cubicBezTo>
                        <a:pt x="533" y="327"/>
                        <a:pt x="533" y="301"/>
                        <a:pt x="507" y="283"/>
                      </a:cubicBezTo>
                      <a:lnTo>
                        <a:pt x="96" y="12"/>
                      </a:lnTo>
                      <a:cubicBezTo>
                        <a:pt x="84" y="5"/>
                        <a:pt x="71" y="0"/>
                        <a:pt x="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4"/>
                <p:cNvSpPr/>
                <p:nvPr/>
              </p:nvSpPr>
              <p:spPr>
                <a:xfrm>
                  <a:off x="468152" y="3762337"/>
                  <a:ext cx="38201" cy="27728"/>
                </a:xfrm>
                <a:custGeom>
                  <a:rect b="b" l="l" r="r" t="t"/>
                  <a:pathLst>
                    <a:path extrusionOk="0" h="368" w="507">
                      <a:moveTo>
                        <a:pt x="58" y="1"/>
                      </a:moveTo>
                      <a:cubicBezTo>
                        <a:pt x="40" y="1"/>
                        <a:pt x="23" y="10"/>
                        <a:pt x="18" y="27"/>
                      </a:cubicBezTo>
                      <a:cubicBezTo>
                        <a:pt x="0" y="53"/>
                        <a:pt x="0" y="88"/>
                        <a:pt x="26" y="106"/>
                      </a:cubicBezTo>
                      <a:lnTo>
                        <a:pt x="419" y="359"/>
                      </a:lnTo>
                      <a:cubicBezTo>
                        <a:pt x="428" y="368"/>
                        <a:pt x="437" y="368"/>
                        <a:pt x="445" y="368"/>
                      </a:cubicBezTo>
                      <a:cubicBezTo>
                        <a:pt x="463" y="368"/>
                        <a:pt x="480" y="359"/>
                        <a:pt x="489" y="341"/>
                      </a:cubicBezTo>
                      <a:cubicBezTo>
                        <a:pt x="507" y="315"/>
                        <a:pt x="498" y="280"/>
                        <a:pt x="472" y="272"/>
                      </a:cubicBezTo>
                      <a:lnTo>
                        <a:pt x="87" y="10"/>
                      </a:lnTo>
                      <a:cubicBezTo>
                        <a:pt x="78" y="4"/>
                        <a:pt x="68"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4"/>
                <p:cNvSpPr/>
                <p:nvPr/>
              </p:nvSpPr>
              <p:spPr>
                <a:xfrm>
                  <a:off x="576051" y="3161508"/>
                  <a:ext cx="154613" cy="47620"/>
                </a:xfrm>
                <a:custGeom>
                  <a:rect b="b" l="l" r="r" t="t"/>
                  <a:pathLst>
                    <a:path extrusionOk="0" h="632" w="2052">
                      <a:moveTo>
                        <a:pt x="1996" y="1"/>
                      </a:moveTo>
                      <a:cubicBezTo>
                        <a:pt x="1991" y="1"/>
                        <a:pt x="1987" y="2"/>
                        <a:pt x="1982" y="3"/>
                      </a:cubicBezTo>
                      <a:lnTo>
                        <a:pt x="44" y="518"/>
                      </a:lnTo>
                      <a:cubicBezTo>
                        <a:pt x="18" y="527"/>
                        <a:pt x="0" y="562"/>
                        <a:pt x="9" y="588"/>
                      </a:cubicBezTo>
                      <a:cubicBezTo>
                        <a:pt x="18" y="614"/>
                        <a:pt x="35" y="632"/>
                        <a:pt x="61" y="632"/>
                      </a:cubicBezTo>
                      <a:cubicBezTo>
                        <a:pt x="61" y="632"/>
                        <a:pt x="70" y="623"/>
                        <a:pt x="70" y="623"/>
                      </a:cubicBezTo>
                      <a:lnTo>
                        <a:pt x="2008" y="108"/>
                      </a:lnTo>
                      <a:cubicBezTo>
                        <a:pt x="2035" y="99"/>
                        <a:pt x="2052" y="73"/>
                        <a:pt x="2052" y="47"/>
                      </a:cubicBezTo>
                      <a:cubicBezTo>
                        <a:pt x="2045" y="18"/>
                        <a:pt x="2020" y="1"/>
                        <a:pt x="1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4"/>
                <p:cNvSpPr/>
                <p:nvPr/>
              </p:nvSpPr>
              <p:spPr>
                <a:xfrm>
                  <a:off x="508916" y="3107107"/>
                  <a:ext cx="135626" cy="42195"/>
                </a:xfrm>
                <a:custGeom>
                  <a:rect b="b" l="l" r="r" t="t"/>
                  <a:pathLst>
                    <a:path extrusionOk="0" h="560" w="1800">
                      <a:moveTo>
                        <a:pt x="1729" y="0"/>
                      </a:moveTo>
                      <a:lnTo>
                        <a:pt x="44" y="454"/>
                      </a:lnTo>
                      <a:cubicBezTo>
                        <a:pt x="18" y="463"/>
                        <a:pt x="0" y="489"/>
                        <a:pt x="9" y="524"/>
                      </a:cubicBezTo>
                      <a:cubicBezTo>
                        <a:pt x="18" y="542"/>
                        <a:pt x="35" y="559"/>
                        <a:pt x="62" y="559"/>
                      </a:cubicBezTo>
                      <a:lnTo>
                        <a:pt x="79" y="559"/>
                      </a:lnTo>
                      <a:lnTo>
                        <a:pt x="1755" y="105"/>
                      </a:lnTo>
                      <a:cubicBezTo>
                        <a:pt x="1782" y="105"/>
                        <a:pt x="1799" y="70"/>
                        <a:pt x="1790" y="44"/>
                      </a:cubicBezTo>
                      <a:cubicBezTo>
                        <a:pt x="1790" y="18"/>
                        <a:pt x="1755" y="0"/>
                        <a:pt x="1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4"/>
                <p:cNvSpPr/>
                <p:nvPr/>
              </p:nvSpPr>
              <p:spPr>
                <a:xfrm>
                  <a:off x="441780" y="3053007"/>
                  <a:ext cx="115884" cy="37071"/>
                </a:xfrm>
                <a:custGeom>
                  <a:rect b="b" l="l" r="r" t="t"/>
                  <a:pathLst>
                    <a:path extrusionOk="0" h="492" w="1538">
                      <a:moveTo>
                        <a:pt x="1476" y="0"/>
                      </a:moveTo>
                      <a:cubicBezTo>
                        <a:pt x="1471" y="0"/>
                        <a:pt x="1465" y="1"/>
                        <a:pt x="1459" y="2"/>
                      </a:cubicBezTo>
                      <a:lnTo>
                        <a:pt x="44" y="378"/>
                      </a:lnTo>
                      <a:cubicBezTo>
                        <a:pt x="18" y="386"/>
                        <a:pt x="1" y="421"/>
                        <a:pt x="10" y="448"/>
                      </a:cubicBezTo>
                      <a:cubicBezTo>
                        <a:pt x="18" y="474"/>
                        <a:pt x="36" y="491"/>
                        <a:pt x="62" y="491"/>
                      </a:cubicBezTo>
                      <a:cubicBezTo>
                        <a:pt x="62" y="491"/>
                        <a:pt x="71" y="483"/>
                        <a:pt x="71" y="483"/>
                      </a:cubicBezTo>
                      <a:lnTo>
                        <a:pt x="1485" y="107"/>
                      </a:lnTo>
                      <a:cubicBezTo>
                        <a:pt x="1520" y="98"/>
                        <a:pt x="1538" y="72"/>
                        <a:pt x="1529" y="46"/>
                      </a:cubicBezTo>
                      <a:cubicBezTo>
                        <a:pt x="1522" y="17"/>
                        <a:pt x="1502" y="0"/>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4"/>
                <p:cNvSpPr/>
                <p:nvPr/>
              </p:nvSpPr>
              <p:spPr>
                <a:xfrm>
                  <a:off x="374720" y="3005612"/>
                  <a:ext cx="69772" cy="24563"/>
                </a:xfrm>
                <a:custGeom>
                  <a:rect b="b" l="l" r="r" t="t"/>
                  <a:pathLst>
                    <a:path extrusionOk="0" h="326" w="926">
                      <a:moveTo>
                        <a:pt x="870" y="0"/>
                      </a:moveTo>
                      <a:cubicBezTo>
                        <a:pt x="865" y="0"/>
                        <a:pt x="861" y="1"/>
                        <a:pt x="856" y="3"/>
                      </a:cubicBezTo>
                      <a:lnTo>
                        <a:pt x="44" y="221"/>
                      </a:lnTo>
                      <a:cubicBezTo>
                        <a:pt x="18" y="230"/>
                        <a:pt x="0" y="256"/>
                        <a:pt x="9" y="282"/>
                      </a:cubicBezTo>
                      <a:cubicBezTo>
                        <a:pt x="9" y="308"/>
                        <a:pt x="35" y="326"/>
                        <a:pt x="61" y="326"/>
                      </a:cubicBezTo>
                      <a:lnTo>
                        <a:pt x="70" y="326"/>
                      </a:lnTo>
                      <a:lnTo>
                        <a:pt x="882" y="107"/>
                      </a:lnTo>
                      <a:cubicBezTo>
                        <a:pt x="908" y="99"/>
                        <a:pt x="926" y="72"/>
                        <a:pt x="926" y="38"/>
                      </a:cubicBezTo>
                      <a:cubicBezTo>
                        <a:pt x="919" y="16"/>
                        <a:pt x="894" y="0"/>
                        <a:pt x="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4"/>
                <p:cNvSpPr/>
                <p:nvPr/>
              </p:nvSpPr>
              <p:spPr>
                <a:xfrm>
                  <a:off x="229976" y="3133554"/>
                  <a:ext cx="517185" cy="504376"/>
                </a:xfrm>
                <a:custGeom>
                  <a:rect b="b" l="l" r="r" t="t"/>
                  <a:pathLst>
                    <a:path extrusionOk="0" h="6694" w="6864">
                      <a:moveTo>
                        <a:pt x="3099" y="1"/>
                      </a:moveTo>
                      <a:cubicBezTo>
                        <a:pt x="2901" y="1"/>
                        <a:pt x="2703" y="60"/>
                        <a:pt x="2532" y="182"/>
                      </a:cubicBezTo>
                      <a:cubicBezTo>
                        <a:pt x="2166" y="453"/>
                        <a:pt x="2043" y="933"/>
                        <a:pt x="2209" y="1352"/>
                      </a:cubicBezTo>
                      <a:cubicBezTo>
                        <a:pt x="2014" y="1128"/>
                        <a:pt x="1735" y="1002"/>
                        <a:pt x="1453" y="1002"/>
                      </a:cubicBezTo>
                      <a:cubicBezTo>
                        <a:pt x="1307" y="1002"/>
                        <a:pt x="1159" y="1036"/>
                        <a:pt x="1022" y="1107"/>
                      </a:cubicBezTo>
                      <a:cubicBezTo>
                        <a:pt x="620" y="1317"/>
                        <a:pt x="419" y="1771"/>
                        <a:pt x="524" y="2208"/>
                      </a:cubicBezTo>
                      <a:lnTo>
                        <a:pt x="542" y="2260"/>
                      </a:lnTo>
                      <a:cubicBezTo>
                        <a:pt x="603" y="2522"/>
                        <a:pt x="533" y="2801"/>
                        <a:pt x="358" y="3002"/>
                      </a:cubicBezTo>
                      <a:lnTo>
                        <a:pt x="323" y="3046"/>
                      </a:lnTo>
                      <a:cubicBezTo>
                        <a:pt x="26" y="3386"/>
                        <a:pt x="0" y="3884"/>
                        <a:pt x="271" y="4251"/>
                      </a:cubicBezTo>
                      <a:cubicBezTo>
                        <a:pt x="456" y="4510"/>
                        <a:pt x="754" y="4647"/>
                        <a:pt x="1057" y="4647"/>
                      </a:cubicBezTo>
                      <a:cubicBezTo>
                        <a:pt x="1184" y="4647"/>
                        <a:pt x="1311" y="4623"/>
                        <a:pt x="1432" y="4574"/>
                      </a:cubicBezTo>
                      <a:lnTo>
                        <a:pt x="1432" y="4574"/>
                      </a:lnTo>
                      <a:cubicBezTo>
                        <a:pt x="1100" y="4871"/>
                        <a:pt x="987" y="5351"/>
                        <a:pt x="1196" y="5753"/>
                      </a:cubicBezTo>
                      <a:cubicBezTo>
                        <a:pt x="1369" y="6091"/>
                        <a:pt x="1708" y="6287"/>
                        <a:pt x="2061" y="6287"/>
                      </a:cubicBezTo>
                      <a:cubicBezTo>
                        <a:pt x="2136" y="6287"/>
                        <a:pt x="2212" y="6278"/>
                        <a:pt x="2288" y="6259"/>
                      </a:cubicBezTo>
                      <a:lnTo>
                        <a:pt x="2340" y="6242"/>
                      </a:lnTo>
                      <a:cubicBezTo>
                        <a:pt x="2408" y="6226"/>
                        <a:pt x="2476" y="6219"/>
                        <a:pt x="2542" y="6219"/>
                      </a:cubicBezTo>
                      <a:cubicBezTo>
                        <a:pt x="2743" y="6219"/>
                        <a:pt x="2934" y="6287"/>
                        <a:pt x="3091" y="6425"/>
                      </a:cubicBezTo>
                      <a:lnTo>
                        <a:pt x="3135" y="6460"/>
                      </a:lnTo>
                      <a:cubicBezTo>
                        <a:pt x="3313" y="6614"/>
                        <a:pt x="3538" y="6693"/>
                        <a:pt x="3767" y="6693"/>
                      </a:cubicBezTo>
                      <a:cubicBezTo>
                        <a:pt x="3965" y="6693"/>
                        <a:pt x="4166" y="6634"/>
                        <a:pt x="4340" y="6512"/>
                      </a:cubicBezTo>
                      <a:cubicBezTo>
                        <a:pt x="4698" y="6250"/>
                        <a:pt x="4820" y="5761"/>
                        <a:pt x="4654" y="5342"/>
                      </a:cubicBezTo>
                      <a:lnTo>
                        <a:pt x="4654" y="5342"/>
                      </a:lnTo>
                      <a:cubicBezTo>
                        <a:pt x="4850" y="5566"/>
                        <a:pt x="5128" y="5692"/>
                        <a:pt x="5411" y="5692"/>
                      </a:cubicBezTo>
                      <a:cubicBezTo>
                        <a:pt x="5557" y="5692"/>
                        <a:pt x="5704" y="5658"/>
                        <a:pt x="5842" y="5587"/>
                      </a:cubicBezTo>
                      <a:cubicBezTo>
                        <a:pt x="6243" y="5377"/>
                        <a:pt x="6453" y="4923"/>
                        <a:pt x="6339" y="4487"/>
                      </a:cubicBezTo>
                      <a:lnTo>
                        <a:pt x="6331" y="4434"/>
                      </a:lnTo>
                      <a:cubicBezTo>
                        <a:pt x="6261" y="4172"/>
                        <a:pt x="6331" y="3893"/>
                        <a:pt x="6505" y="3692"/>
                      </a:cubicBezTo>
                      <a:lnTo>
                        <a:pt x="6540" y="3648"/>
                      </a:lnTo>
                      <a:cubicBezTo>
                        <a:pt x="6837" y="3308"/>
                        <a:pt x="6863" y="2810"/>
                        <a:pt x="6593" y="2443"/>
                      </a:cubicBezTo>
                      <a:cubicBezTo>
                        <a:pt x="6407" y="2184"/>
                        <a:pt x="6113" y="2051"/>
                        <a:pt x="5809" y="2051"/>
                      </a:cubicBezTo>
                      <a:cubicBezTo>
                        <a:pt x="5682" y="2051"/>
                        <a:pt x="5554" y="2074"/>
                        <a:pt x="5431" y="2120"/>
                      </a:cubicBezTo>
                      <a:cubicBezTo>
                        <a:pt x="5763" y="1832"/>
                        <a:pt x="5877" y="1343"/>
                        <a:pt x="5676" y="942"/>
                      </a:cubicBezTo>
                      <a:cubicBezTo>
                        <a:pt x="5503" y="604"/>
                        <a:pt x="5165" y="408"/>
                        <a:pt x="4807" y="408"/>
                      </a:cubicBezTo>
                      <a:cubicBezTo>
                        <a:pt x="4730" y="408"/>
                        <a:pt x="4653" y="417"/>
                        <a:pt x="4576" y="435"/>
                      </a:cubicBezTo>
                      <a:lnTo>
                        <a:pt x="4523" y="453"/>
                      </a:lnTo>
                      <a:cubicBezTo>
                        <a:pt x="4458" y="468"/>
                        <a:pt x="4391" y="476"/>
                        <a:pt x="4325" y="476"/>
                      </a:cubicBezTo>
                      <a:cubicBezTo>
                        <a:pt x="4126" y="476"/>
                        <a:pt x="3932" y="407"/>
                        <a:pt x="3781" y="269"/>
                      </a:cubicBezTo>
                      <a:lnTo>
                        <a:pt x="3737" y="234"/>
                      </a:lnTo>
                      <a:cubicBezTo>
                        <a:pt x="3555" y="80"/>
                        <a:pt x="3327" y="1"/>
                        <a:pt x="3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4"/>
                <p:cNvSpPr/>
                <p:nvPr/>
              </p:nvSpPr>
              <p:spPr>
                <a:xfrm>
                  <a:off x="345787" y="3296533"/>
                  <a:ext cx="286245" cy="178423"/>
                </a:xfrm>
                <a:custGeom>
                  <a:rect b="b" l="l" r="r" t="t"/>
                  <a:pathLst>
                    <a:path extrusionOk="0" h="2368" w="3799">
                      <a:moveTo>
                        <a:pt x="3732" y="1"/>
                      </a:moveTo>
                      <a:cubicBezTo>
                        <a:pt x="3722" y="1"/>
                        <a:pt x="3711" y="4"/>
                        <a:pt x="3702" y="10"/>
                      </a:cubicBezTo>
                      <a:lnTo>
                        <a:pt x="35" y="2262"/>
                      </a:lnTo>
                      <a:cubicBezTo>
                        <a:pt x="9" y="2280"/>
                        <a:pt x="0" y="2315"/>
                        <a:pt x="17" y="2341"/>
                      </a:cubicBezTo>
                      <a:cubicBezTo>
                        <a:pt x="26" y="2359"/>
                        <a:pt x="44" y="2367"/>
                        <a:pt x="61" y="2367"/>
                      </a:cubicBezTo>
                      <a:cubicBezTo>
                        <a:pt x="70" y="2367"/>
                        <a:pt x="87" y="2359"/>
                        <a:pt x="96" y="2359"/>
                      </a:cubicBezTo>
                      <a:lnTo>
                        <a:pt x="3763" y="106"/>
                      </a:lnTo>
                      <a:cubicBezTo>
                        <a:pt x="3790" y="88"/>
                        <a:pt x="3798" y="53"/>
                        <a:pt x="3781" y="27"/>
                      </a:cubicBezTo>
                      <a:cubicBezTo>
                        <a:pt x="3770" y="10"/>
                        <a:pt x="3751" y="1"/>
                        <a:pt x="3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4"/>
                <p:cNvSpPr/>
                <p:nvPr/>
              </p:nvSpPr>
              <p:spPr>
                <a:xfrm>
                  <a:off x="399058" y="3243262"/>
                  <a:ext cx="179026" cy="284964"/>
                </a:xfrm>
                <a:custGeom>
                  <a:rect b="b" l="l" r="r" t="t"/>
                  <a:pathLst>
                    <a:path extrusionOk="0" h="3782" w="2376">
                      <a:moveTo>
                        <a:pt x="65" y="0"/>
                      </a:moveTo>
                      <a:cubicBezTo>
                        <a:pt x="55" y="0"/>
                        <a:pt x="44" y="3"/>
                        <a:pt x="35" y="9"/>
                      </a:cubicBezTo>
                      <a:cubicBezTo>
                        <a:pt x="9" y="27"/>
                        <a:pt x="0" y="62"/>
                        <a:pt x="18" y="88"/>
                      </a:cubicBezTo>
                      <a:lnTo>
                        <a:pt x="2270" y="3755"/>
                      </a:lnTo>
                      <a:cubicBezTo>
                        <a:pt x="2279" y="3773"/>
                        <a:pt x="2297" y="3782"/>
                        <a:pt x="2314" y="3782"/>
                      </a:cubicBezTo>
                      <a:cubicBezTo>
                        <a:pt x="2323" y="3782"/>
                        <a:pt x="2332" y="3773"/>
                        <a:pt x="2340" y="3773"/>
                      </a:cubicBezTo>
                      <a:cubicBezTo>
                        <a:pt x="2367" y="3755"/>
                        <a:pt x="2375" y="3720"/>
                        <a:pt x="2367" y="3694"/>
                      </a:cubicBezTo>
                      <a:lnTo>
                        <a:pt x="114" y="27"/>
                      </a:lnTo>
                      <a:cubicBezTo>
                        <a:pt x="102" y="10"/>
                        <a:pt x="84" y="0"/>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4"/>
                <p:cNvSpPr/>
                <p:nvPr/>
              </p:nvSpPr>
              <p:spPr>
                <a:xfrm>
                  <a:off x="288522" y="3334584"/>
                  <a:ext cx="204644" cy="55456"/>
                </a:xfrm>
                <a:custGeom>
                  <a:rect b="b" l="l" r="r" t="t"/>
                  <a:pathLst>
                    <a:path extrusionOk="0" h="736" w="2716">
                      <a:moveTo>
                        <a:pt x="65" y="1"/>
                      </a:moveTo>
                      <a:cubicBezTo>
                        <a:pt x="37" y="1"/>
                        <a:pt x="17" y="23"/>
                        <a:pt x="9" y="46"/>
                      </a:cubicBezTo>
                      <a:cubicBezTo>
                        <a:pt x="0" y="72"/>
                        <a:pt x="18" y="107"/>
                        <a:pt x="53" y="116"/>
                      </a:cubicBezTo>
                      <a:lnTo>
                        <a:pt x="2646" y="736"/>
                      </a:lnTo>
                      <a:lnTo>
                        <a:pt x="2655" y="736"/>
                      </a:lnTo>
                      <a:cubicBezTo>
                        <a:pt x="2681" y="736"/>
                        <a:pt x="2707" y="718"/>
                        <a:pt x="2707" y="692"/>
                      </a:cubicBezTo>
                      <a:cubicBezTo>
                        <a:pt x="2716" y="666"/>
                        <a:pt x="2698" y="631"/>
                        <a:pt x="2672" y="622"/>
                      </a:cubicBezTo>
                      <a:lnTo>
                        <a:pt x="79" y="2"/>
                      </a:lnTo>
                      <a:cubicBezTo>
                        <a:pt x="74" y="1"/>
                        <a:pt x="70" y="1"/>
                        <a:pt x="65"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4"/>
                <p:cNvSpPr/>
                <p:nvPr/>
              </p:nvSpPr>
              <p:spPr>
                <a:xfrm>
                  <a:off x="284528" y="3381451"/>
                  <a:ext cx="208637" cy="29009"/>
                </a:xfrm>
                <a:custGeom>
                  <a:rect b="b" l="l" r="r" t="t"/>
                  <a:pathLst>
                    <a:path extrusionOk="0" h="385" w="2769">
                      <a:moveTo>
                        <a:pt x="2708" y="0"/>
                      </a:moveTo>
                      <a:lnTo>
                        <a:pt x="53" y="271"/>
                      </a:lnTo>
                      <a:cubicBezTo>
                        <a:pt x="18" y="280"/>
                        <a:pt x="1" y="306"/>
                        <a:pt x="1" y="332"/>
                      </a:cubicBezTo>
                      <a:cubicBezTo>
                        <a:pt x="1" y="367"/>
                        <a:pt x="27" y="385"/>
                        <a:pt x="53" y="385"/>
                      </a:cubicBezTo>
                      <a:lnTo>
                        <a:pt x="62" y="385"/>
                      </a:lnTo>
                      <a:lnTo>
                        <a:pt x="2716" y="114"/>
                      </a:lnTo>
                      <a:cubicBezTo>
                        <a:pt x="2743" y="105"/>
                        <a:pt x="2769" y="79"/>
                        <a:pt x="2769" y="53"/>
                      </a:cubicBezTo>
                      <a:cubicBezTo>
                        <a:pt x="2760" y="18"/>
                        <a:pt x="2734" y="0"/>
                        <a:pt x="27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4"/>
                <p:cNvSpPr/>
                <p:nvPr/>
              </p:nvSpPr>
              <p:spPr>
                <a:xfrm>
                  <a:off x="314818" y="3272798"/>
                  <a:ext cx="179026" cy="117241"/>
                </a:xfrm>
                <a:custGeom>
                  <a:rect b="b" l="l" r="r" t="t"/>
                  <a:pathLst>
                    <a:path extrusionOk="0" h="1556" w="2376">
                      <a:moveTo>
                        <a:pt x="64" y="1"/>
                      </a:moveTo>
                      <a:cubicBezTo>
                        <a:pt x="46" y="1"/>
                        <a:pt x="29" y="8"/>
                        <a:pt x="18" y="19"/>
                      </a:cubicBezTo>
                      <a:cubicBezTo>
                        <a:pt x="1" y="45"/>
                        <a:pt x="9" y="80"/>
                        <a:pt x="36" y="98"/>
                      </a:cubicBezTo>
                      <a:lnTo>
                        <a:pt x="2280" y="1547"/>
                      </a:lnTo>
                      <a:cubicBezTo>
                        <a:pt x="2288" y="1556"/>
                        <a:pt x="2297" y="1556"/>
                        <a:pt x="2306" y="1556"/>
                      </a:cubicBezTo>
                      <a:cubicBezTo>
                        <a:pt x="2323" y="1556"/>
                        <a:pt x="2341" y="1547"/>
                        <a:pt x="2358" y="1530"/>
                      </a:cubicBezTo>
                      <a:cubicBezTo>
                        <a:pt x="2376" y="1503"/>
                        <a:pt x="2367" y="1469"/>
                        <a:pt x="2341" y="1451"/>
                      </a:cubicBezTo>
                      <a:lnTo>
                        <a:pt x="97" y="10"/>
                      </a:lnTo>
                      <a:cubicBezTo>
                        <a:pt x="87" y="4"/>
                        <a:pt x="75" y="1"/>
                        <a:pt x="6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4"/>
                <p:cNvSpPr/>
                <p:nvPr/>
              </p:nvSpPr>
              <p:spPr>
                <a:xfrm>
                  <a:off x="483900" y="3381451"/>
                  <a:ext cx="204719" cy="55305"/>
                </a:xfrm>
                <a:custGeom>
                  <a:rect b="b" l="l" r="r" t="t"/>
                  <a:pathLst>
                    <a:path extrusionOk="0" h="734" w="2717">
                      <a:moveTo>
                        <a:pt x="79" y="0"/>
                      </a:moveTo>
                      <a:cubicBezTo>
                        <a:pt x="44" y="0"/>
                        <a:pt x="18" y="18"/>
                        <a:pt x="9" y="44"/>
                      </a:cubicBezTo>
                      <a:cubicBezTo>
                        <a:pt x="1" y="70"/>
                        <a:pt x="27" y="105"/>
                        <a:pt x="53" y="114"/>
                      </a:cubicBezTo>
                      <a:lnTo>
                        <a:pt x="2646" y="734"/>
                      </a:lnTo>
                      <a:lnTo>
                        <a:pt x="2655" y="734"/>
                      </a:lnTo>
                      <a:cubicBezTo>
                        <a:pt x="2681" y="734"/>
                        <a:pt x="2707" y="716"/>
                        <a:pt x="2716" y="690"/>
                      </a:cubicBezTo>
                      <a:cubicBezTo>
                        <a:pt x="2716" y="664"/>
                        <a:pt x="2699" y="629"/>
                        <a:pt x="2673" y="629"/>
                      </a:cubicBezTo>
                      <a:lnTo>
                        <a:pt x="79" y="0"/>
                      </a:ln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4"/>
                <p:cNvSpPr/>
                <p:nvPr/>
              </p:nvSpPr>
              <p:spPr>
                <a:xfrm>
                  <a:off x="484578" y="3360881"/>
                  <a:ext cx="208637" cy="29159"/>
                </a:xfrm>
                <a:custGeom>
                  <a:rect b="b" l="l" r="r" t="t"/>
                  <a:pathLst>
                    <a:path extrusionOk="0" h="387" w="2769">
                      <a:moveTo>
                        <a:pt x="2717" y="1"/>
                      </a:moveTo>
                      <a:cubicBezTo>
                        <a:pt x="2714" y="1"/>
                        <a:pt x="2711" y="2"/>
                        <a:pt x="2707" y="3"/>
                      </a:cubicBezTo>
                      <a:lnTo>
                        <a:pt x="53" y="273"/>
                      </a:lnTo>
                      <a:cubicBezTo>
                        <a:pt x="18" y="273"/>
                        <a:pt x="0" y="308"/>
                        <a:pt x="0" y="334"/>
                      </a:cubicBezTo>
                      <a:cubicBezTo>
                        <a:pt x="0" y="361"/>
                        <a:pt x="27" y="387"/>
                        <a:pt x="53" y="387"/>
                      </a:cubicBezTo>
                      <a:lnTo>
                        <a:pt x="61" y="387"/>
                      </a:lnTo>
                      <a:lnTo>
                        <a:pt x="2716" y="107"/>
                      </a:lnTo>
                      <a:cubicBezTo>
                        <a:pt x="2751" y="107"/>
                        <a:pt x="2768" y="81"/>
                        <a:pt x="2768" y="55"/>
                      </a:cubicBezTo>
                      <a:cubicBezTo>
                        <a:pt x="2761" y="25"/>
                        <a:pt x="2740" y="1"/>
                        <a:pt x="2717"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4"/>
                <p:cNvSpPr/>
                <p:nvPr/>
              </p:nvSpPr>
              <p:spPr>
                <a:xfrm>
                  <a:off x="483900" y="3381451"/>
                  <a:ext cx="179026" cy="117165"/>
                </a:xfrm>
                <a:custGeom>
                  <a:rect b="b" l="l" r="r" t="t"/>
                  <a:pathLst>
                    <a:path extrusionOk="0" h="1555" w="2376">
                      <a:moveTo>
                        <a:pt x="67" y="0"/>
                      </a:moveTo>
                      <a:cubicBezTo>
                        <a:pt x="48" y="0"/>
                        <a:pt x="29" y="10"/>
                        <a:pt x="18" y="27"/>
                      </a:cubicBezTo>
                      <a:cubicBezTo>
                        <a:pt x="1" y="53"/>
                        <a:pt x="9" y="88"/>
                        <a:pt x="36" y="105"/>
                      </a:cubicBezTo>
                      <a:lnTo>
                        <a:pt x="2280" y="1546"/>
                      </a:lnTo>
                      <a:cubicBezTo>
                        <a:pt x="2288" y="1555"/>
                        <a:pt x="2297" y="1555"/>
                        <a:pt x="2306" y="1555"/>
                      </a:cubicBezTo>
                      <a:cubicBezTo>
                        <a:pt x="2323" y="1555"/>
                        <a:pt x="2341" y="1546"/>
                        <a:pt x="2358" y="1537"/>
                      </a:cubicBezTo>
                      <a:cubicBezTo>
                        <a:pt x="2376" y="1511"/>
                        <a:pt x="2367" y="1476"/>
                        <a:pt x="2341" y="1459"/>
                      </a:cubicBezTo>
                      <a:lnTo>
                        <a:pt x="97" y="9"/>
                      </a:lnTo>
                      <a:cubicBezTo>
                        <a:pt x="87" y="3"/>
                        <a:pt x="77"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4"/>
                <p:cNvSpPr/>
                <p:nvPr/>
              </p:nvSpPr>
              <p:spPr>
                <a:xfrm>
                  <a:off x="437184" y="3381451"/>
                  <a:ext cx="55983" cy="204041"/>
                </a:xfrm>
                <a:custGeom>
                  <a:rect b="b" l="l" r="r" t="t"/>
                  <a:pathLst>
                    <a:path extrusionOk="0" h="2708" w="743">
                      <a:moveTo>
                        <a:pt x="699" y="0"/>
                      </a:moveTo>
                      <a:cubicBezTo>
                        <a:pt x="664" y="0"/>
                        <a:pt x="638" y="18"/>
                        <a:pt x="629" y="44"/>
                      </a:cubicBezTo>
                      <a:lnTo>
                        <a:pt x="9" y="2637"/>
                      </a:lnTo>
                      <a:cubicBezTo>
                        <a:pt x="1" y="2672"/>
                        <a:pt x="18" y="2698"/>
                        <a:pt x="53" y="2707"/>
                      </a:cubicBezTo>
                      <a:lnTo>
                        <a:pt x="62" y="2707"/>
                      </a:lnTo>
                      <a:cubicBezTo>
                        <a:pt x="88" y="2707"/>
                        <a:pt x="114" y="2690"/>
                        <a:pt x="114" y="2664"/>
                      </a:cubicBezTo>
                      <a:lnTo>
                        <a:pt x="734"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4"/>
                <p:cNvSpPr/>
                <p:nvPr/>
              </p:nvSpPr>
              <p:spPr>
                <a:xfrm>
                  <a:off x="484578" y="3381451"/>
                  <a:ext cx="29009" cy="208637"/>
                </a:xfrm>
                <a:custGeom>
                  <a:rect b="b" l="l" r="r" t="t"/>
                  <a:pathLst>
                    <a:path extrusionOk="0" h="2769" w="385">
                      <a:moveTo>
                        <a:pt x="53" y="0"/>
                      </a:moveTo>
                      <a:cubicBezTo>
                        <a:pt x="18" y="0"/>
                        <a:pt x="0" y="35"/>
                        <a:pt x="0" y="61"/>
                      </a:cubicBezTo>
                      <a:lnTo>
                        <a:pt x="271" y="2716"/>
                      </a:lnTo>
                      <a:cubicBezTo>
                        <a:pt x="280" y="2751"/>
                        <a:pt x="297" y="2768"/>
                        <a:pt x="332" y="2768"/>
                      </a:cubicBezTo>
                      <a:cubicBezTo>
                        <a:pt x="367" y="2768"/>
                        <a:pt x="385" y="2733"/>
                        <a:pt x="385" y="2707"/>
                      </a:cubicBezTo>
                      <a:lnTo>
                        <a:pt x="114" y="53"/>
                      </a:lnTo>
                      <a:cubicBezTo>
                        <a:pt x="105" y="18"/>
                        <a:pt x="79" y="0"/>
                        <a:pt x="53"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4"/>
                <p:cNvSpPr/>
                <p:nvPr/>
              </p:nvSpPr>
              <p:spPr>
                <a:xfrm>
                  <a:off x="375323" y="3381451"/>
                  <a:ext cx="118522" cy="177669"/>
                </a:xfrm>
                <a:custGeom>
                  <a:rect b="b" l="l" r="r" t="t"/>
                  <a:pathLst>
                    <a:path extrusionOk="0" h="2358" w="1573">
                      <a:moveTo>
                        <a:pt x="1508" y="0"/>
                      </a:moveTo>
                      <a:cubicBezTo>
                        <a:pt x="1489" y="0"/>
                        <a:pt x="1470" y="10"/>
                        <a:pt x="1459" y="27"/>
                      </a:cubicBezTo>
                      <a:lnTo>
                        <a:pt x="10" y="2271"/>
                      </a:lnTo>
                      <a:cubicBezTo>
                        <a:pt x="1" y="2297"/>
                        <a:pt x="1" y="2332"/>
                        <a:pt x="27" y="2349"/>
                      </a:cubicBezTo>
                      <a:cubicBezTo>
                        <a:pt x="36" y="2358"/>
                        <a:pt x="53" y="2358"/>
                        <a:pt x="62" y="2358"/>
                      </a:cubicBezTo>
                      <a:cubicBezTo>
                        <a:pt x="80" y="2358"/>
                        <a:pt x="97" y="2349"/>
                        <a:pt x="106" y="2332"/>
                      </a:cubicBezTo>
                      <a:lnTo>
                        <a:pt x="1555" y="88"/>
                      </a:lnTo>
                      <a:cubicBezTo>
                        <a:pt x="1573" y="61"/>
                        <a:pt x="1564" y="27"/>
                        <a:pt x="1538" y="9"/>
                      </a:cubicBezTo>
                      <a:cubicBezTo>
                        <a:pt x="1528" y="3"/>
                        <a:pt x="1518" y="0"/>
                        <a:pt x="15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4"/>
                <p:cNvSpPr/>
                <p:nvPr/>
              </p:nvSpPr>
              <p:spPr>
                <a:xfrm>
                  <a:off x="483900" y="3186072"/>
                  <a:ext cx="55983" cy="203966"/>
                </a:xfrm>
                <a:custGeom>
                  <a:rect b="b" l="l" r="r" t="t"/>
                  <a:pathLst>
                    <a:path extrusionOk="0" h="2707" w="743">
                      <a:moveTo>
                        <a:pt x="699" y="0"/>
                      </a:moveTo>
                      <a:cubicBezTo>
                        <a:pt x="664" y="0"/>
                        <a:pt x="638" y="18"/>
                        <a:pt x="629" y="44"/>
                      </a:cubicBezTo>
                      <a:lnTo>
                        <a:pt x="9" y="2637"/>
                      </a:lnTo>
                      <a:cubicBezTo>
                        <a:pt x="1" y="2663"/>
                        <a:pt x="18" y="2698"/>
                        <a:pt x="53" y="2707"/>
                      </a:cubicBezTo>
                      <a:lnTo>
                        <a:pt x="62" y="2707"/>
                      </a:lnTo>
                      <a:cubicBezTo>
                        <a:pt x="88" y="2707"/>
                        <a:pt x="114" y="2689"/>
                        <a:pt x="114" y="2663"/>
                      </a:cubicBezTo>
                      <a:lnTo>
                        <a:pt x="743"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4"/>
                <p:cNvSpPr/>
                <p:nvPr/>
              </p:nvSpPr>
              <p:spPr>
                <a:xfrm>
                  <a:off x="463481" y="3181325"/>
                  <a:ext cx="29687" cy="208713"/>
                </a:xfrm>
                <a:custGeom>
                  <a:rect b="b" l="l" r="r" t="t"/>
                  <a:pathLst>
                    <a:path extrusionOk="0" h="2770" w="394">
                      <a:moveTo>
                        <a:pt x="67" y="0"/>
                      </a:moveTo>
                      <a:cubicBezTo>
                        <a:pt x="62" y="0"/>
                        <a:pt x="58" y="1"/>
                        <a:pt x="53" y="2"/>
                      </a:cubicBezTo>
                      <a:cubicBezTo>
                        <a:pt x="27" y="2"/>
                        <a:pt x="1" y="28"/>
                        <a:pt x="10" y="63"/>
                      </a:cubicBezTo>
                      <a:lnTo>
                        <a:pt x="280" y="2717"/>
                      </a:lnTo>
                      <a:cubicBezTo>
                        <a:pt x="280" y="2744"/>
                        <a:pt x="307" y="2770"/>
                        <a:pt x="333" y="2770"/>
                      </a:cubicBezTo>
                      <a:lnTo>
                        <a:pt x="341" y="2770"/>
                      </a:lnTo>
                      <a:cubicBezTo>
                        <a:pt x="376" y="2761"/>
                        <a:pt x="394" y="2735"/>
                        <a:pt x="394" y="2709"/>
                      </a:cubicBezTo>
                      <a:lnTo>
                        <a:pt x="114" y="54"/>
                      </a:lnTo>
                      <a:cubicBezTo>
                        <a:pt x="114" y="24"/>
                        <a:pt x="95"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4"/>
                <p:cNvSpPr/>
                <p:nvPr/>
              </p:nvSpPr>
              <p:spPr>
                <a:xfrm>
                  <a:off x="483900" y="3212293"/>
                  <a:ext cx="118522" cy="177745"/>
                </a:xfrm>
                <a:custGeom>
                  <a:rect b="b" l="l" r="r" t="t"/>
                  <a:pathLst>
                    <a:path extrusionOk="0" h="2359" w="1573">
                      <a:moveTo>
                        <a:pt x="1514" y="1"/>
                      </a:moveTo>
                      <a:cubicBezTo>
                        <a:pt x="1497" y="1"/>
                        <a:pt x="1479" y="11"/>
                        <a:pt x="1468" y="28"/>
                      </a:cubicBezTo>
                      <a:lnTo>
                        <a:pt x="18" y="2272"/>
                      </a:lnTo>
                      <a:cubicBezTo>
                        <a:pt x="1" y="2298"/>
                        <a:pt x="9" y="2333"/>
                        <a:pt x="36" y="2350"/>
                      </a:cubicBezTo>
                      <a:cubicBezTo>
                        <a:pt x="44" y="2359"/>
                        <a:pt x="53" y="2359"/>
                        <a:pt x="62" y="2359"/>
                      </a:cubicBezTo>
                      <a:cubicBezTo>
                        <a:pt x="79" y="2359"/>
                        <a:pt x="97" y="2350"/>
                        <a:pt x="114" y="2333"/>
                      </a:cubicBezTo>
                      <a:lnTo>
                        <a:pt x="1555" y="89"/>
                      </a:lnTo>
                      <a:cubicBezTo>
                        <a:pt x="1572" y="62"/>
                        <a:pt x="1564" y="28"/>
                        <a:pt x="1537" y="10"/>
                      </a:cubicBezTo>
                      <a:cubicBezTo>
                        <a:pt x="1531" y="4"/>
                        <a:pt x="1523" y="1"/>
                        <a:pt x="151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4"/>
                <p:cNvSpPr/>
                <p:nvPr/>
              </p:nvSpPr>
              <p:spPr>
                <a:xfrm>
                  <a:off x="320771" y="3255543"/>
                  <a:ext cx="193492" cy="220015"/>
                </a:xfrm>
                <a:custGeom>
                  <a:rect b="b" l="l" r="r" t="t"/>
                  <a:pathLst>
                    <a:path extrusionOk="0" h="2920" w="2568">
                      <a:moveTo>
                        <a:pt x="1289" y="1"/>
                      </a:moveTo>
                      <a:cubicBezTo>
                        <a:pt x="931" y="1"/>
                        <a:pt x="679" y="287"/>
                        <a:pt x="664" y="658"/>
                      </a:cubicBezTo>
                      <a:cubicBezTo>
                        <a:pt x="393" y="685"/>
                        <a:pt x="157" y="912"/>
                        <a:pt x="79" y="1217"/>
                      </a:cubicBezTo>
                      <a:cubicBezTo>
                        <a:pt x="0" y="1532"/>
                        <a:pt x="122" y="1837"/>
                        <a:pt x="349" y="1986"/>
                      </a:cubicBezTo>
                      <a:cubicBezTo>
                        <a:pt x="166" y="2379"/>
                        <a:pt x="323" y="2806"/>
                        <a:pt x="769" y="2920"/>
                      </a:cubicBezTo>
                      <a:lnTo>
                        <a:pt x="2078" y="2780"/>
                      </a:lnTo>
                      <a:lnTo>
                        <a:pt x="2515" y="1802"/>
                      </a:lnTo>
                      <a:lnTo>
                        <a:pt x="2567" y="737"/>
                      </a:lnTo>
                      <a:lnTo>
                        <a:pt x="1458" y="21"/>
                      </a:lnTo>
                      <a:cubicBezTo>
                        <a:pt x="1400" y="7"/>
                        <a:pt x="1343" y="1"/>
                        <a:pt x="1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4"/>
                <p:cNvSpPr/>
                <p:nvPr/>
              </p:nvSpPr>
              <p:spPr>
                <a:xfrm>
                  <a:off x="390468" y="3291937"/>
                  <a:ext cx="151448" cy="177820"/>
                </a:xfrm>
                <a:custGeom>
                  <a:rect b="b" l="l" r="r" t="t"/>
                  <a:pathLst>
                    <a:path extrusionOk="0" h="2360" w="2010">
                      <a:moveTo>
                        <a:pt x="1130" y="0"/>
                      </a:moveTo>
                      <a:cubicBezTo>
                        <a:pt x="707" y="0"/>
                        <a:pt x="290" y="403"/>
                        <a:pt x="158" y="979"/>
                      </a:cubicBezTo>
                      <a:cubicBezTo>
                        <a:pt x="1" y="1616"/>
                        <a:pt x="254" y="2227"/>
                        <a:pt x="725" y="2341"/>
                      </a:cubicBezTo>
                      <a:cubicBezTo>
                        <a:pt x="777" y="2353"/>
                        <a:pt x="828" y="2359"/>
                        <a:pt x="879" y="2359"/>
                      </a:cubicBezTo>
                      <a:cubicBezTo>
                        <a:pt x="1303" y="2359"/>
                        <a:pt x="1719" y="1957"/>
                        <a:pt x="1852" y="1380"/>
                      </a:cubicBezTo>
                      <a:cubicBezTo>
                        <a:pt x="2009" y="743"/>
                        <a:pt x="1756" y="132"/>
                        <a:pt x="1284" y="18"/>
                      </a:cubicBezTo>
                      <a:cubicBezTo>
                        <a:pt x="1233" y="6"/>
                        <a:pt x="1182" y="0"/>
                        <a:pt x="1130"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a:off x="347746" y="3350332"/>
                  <a:ext cx="154688" cy="41743"/>
                </a:xfrm>
                <a:custGeom>
                  <a:rect b="b" l="l" r="r" t="t"/>
                  <a:pathLst>
                    <a:path extrusionOk="0" h="554" w="2053">
                      <a:moveTo>
                        <a:pt x="48" y="1"/>
                      </a:moveTo>
                      <a:cubicBezTo>
                        <a:pt x="29" y="1"/>
                        <a:pt x="16" y="15"/>
                        <a:pt x="9" y="29"/>
                      </a:cubicBezTo>
                      <a:cubicBezTo>
                        <a:pt x="0" y="55"/>
                        <a:pt x="18" y="73"/>
                        <a:pt x="35" y="82"/>
                      </a:cubicBezTo>
                      <a:lnTo>
                        <a:pt x="2000" y="553"/>
                      </a:lnTo>
                      <a:lnTo>
                        <a:pt x="2008" y="553"/>
                      </a:lnTo>
                      <a:cubicBezTo>
                        <a:pt x="2026" y="553"/>
                        <a:pt x="2043" y="536"/>
                        <a:pt x="2052" y="518"/>
                      </a:cubicBezTo>
                      <a:cubicBezTo>
                        <a:pt x="2052" y="501"/>
                        <a:pt x="2043" y="474"/>
                        <a:pt x="2017" y="474"/>
                      </a:cubicBezTo>
                      <a:lnTo>
                        <a:pt x="61" y="3"/>
                      </a:lnTo>
                      <a:cubicBezTo>
                        <a:pt x="57" y="1"/>
                        <a:pt x="52" y="1"/>
                        <a:pt x="48"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4"/>
                <p:cNvSpPr/>
                <p:nvPr/>
              </p:nvSpPr>
              <p:spPr>
                <a:xfrm>
                  <a:off x="360254" y="3385821"/>
                  <a:ext cx="142181" cy="45661"/>
                </a:xfrm>
                <a:custGeom>
                  <a:rect b="b" l="l" r="r" t="t"/>
                  <a:pathLst>
                    <a:path extrusionOk="0" h="606" w="1887">
                      <a:moveTo>
                        <a:pt x="1848" y="0"/>
                      </a:moveTo>
                      <a:cubicBezTo>
                        <a:pt x="1843" y="0"/>
                        <a:pt x="1838" y="1"/>
                        <a:pt x="1834" y="3"/>
                      </a:cubicBezTo>
                      <a:lnTo>
                        <a:pt x="35" y="527"/>
                      </a:lnTo>
                      <a:cubicBezTo>
                        <a:pt x="9" y="536"/>
                        <a:pt x="0" y="554"/>
                        <a:pt x="0" y="580"/>
                      </a:cubicBezTo>
                      <a:cubicBezTo>
                        <a:pt x="9" y="597"/>
                        <a:pt x="26" y="606"/>
                        <a:pt x="44" y="606"/>
                      </a:cubicBezTo>
                      <a:lnTo>
                        <a:pt x="52" y="606"/>
                      </a:lnTo>
                      <a:lnTo>
                        <a:pt x="1851" y="82"/>
                      </a:lnTo>
                      <a:cubicBezTo>
                        <a:pt x="1877" y="73"/>
                        <a:pt x="1886" y="47"/>
                        <a:pt x="1886" y="30"/>
                      </a:cubicBezTo>
                      <a:cubicBezTo>
                        <a:pt x="1880" y="10"/>
                        <a:pt x="1863" y="0"/>
                        <a:pt x="1848"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4"/>
                <p:cNvSpPr/>
                <p:nvPr/>
              </p:nvSpPr>
              <p:spPr>
                <a:xfrm>
                  <a:off x="392427" y="3288998"/>
                  <a:ext cx="110007" cy="103075"/>
                </a:xfrm>
                <a:custGeom>
                  <a:rect b="b" l="l" r="r" t="t"/>
                  <a:pathLst>
                    <a:path extrusionOk="0" h="1368" w="1460">
                      <a:moveTo>
                        <a:pt x="49" y="1"/>
                      </a:moveTo>
                      <a:cubicBezTo>
                        <a:pt x="38" y="1"/>
                        <a:pt x="27" y="5"/>
                        <a:pt x="18" y="14"/>
                      </a:cubicBezTo>
                      <a:cubicBezTo>
                        <a:pt x="1" y="31"/>
                        <a:pt x="10" y="57"/>
                        <a:pt x="18" y="66"/>
                      </a:cubicBezTo>
                      <a:lnTo>
                        <a:pt x="1389" y="1350"/>
                      </a:lnTo>
                      <a:cubicBezTo>
                        <a:pt x="1398" y="1358"/>
                        <a:pt x="1407" y="1367"/>
                        <a:pt x="1415" y="1367"/>
                      </a:cubicBezTo>
                      <a:cubicBezTo>
                        <a:pt x="1424" y="1367"/>
                        <a:pt x="1442" y="1358"/>
                        <a:pt x="1442" y="1350"/>
                      </a:cubicBezTo>
                      <a:cubicBezTo>
                        <a:pt x="1459" y="1332"/>
                        <a:pt x="1459" y="1315"/>
                        <a:pt x="1442" y="1297"/>
                      </a:cubicBezTo>
                      <a:lnTo>
                        <a:pt x="80" y="14"/>
                      </a:lnTo>
                      <a:cubicBezTo>
                        <a:pt x="71" y="5"/>
                        <a:pt x="60" y="1"/>
                        <a:pt x="49"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4"/>
                <p:cNvSpPr/>
                <p:nvPr/>
              </p:nvSpPr>
              <p:spPr>
                <a:xfrm>
                  <a:off x="378639" y="3257126"/>
                  <a:ext cx="208637" cy="226570"/>
                </a:xfrm>
                <a:custGeom>
                  <a:rect b="b" l="l" r="r" t="t"/>
                  <a:pathLst>
                    <a:path extrusionOk="0" h="3007" w="2769">
                      <a:moveTo>
                        <a:pt x="690" y="0"/>
                      </a:moveTo>
                      <a:cubicBezTo>
                        <a:pt x="690" y="0"/>
                        <a:pt x="743" y="550"/>
                        <a:pt x="1415" y="952"/>
                      </a:cubicBezTo>
                      <a:cubicBezTo>
                        <a:pt x="1415" y="952"/>
                        <a:pt x="1144" y="1231"/>
                        <a:pt x="1057" y="1615"/>
                      </a:cubicBezTo>
                      <a:cubicBezTo>
                        <a:pt x="961" y="2008"/>
                        <a:pt x="1075" y="2375"/>
                        <a:pt x="1075" y="2375"/>
                      </a:cubicBezTo>
                      <a:cubicBezTo>
                        <a:pt x="289" y="2427"/>
                        <a:pt x="1" y="2899"/>
                        <a:pt x="1" y="2899"/>
                      </a:cubicBezTo>
                      <a:cubicBezTo>
                        <a:pt x="242" y="2957"/>
                        <a:pt x="553" y="3006"/>
                        <a:pt x="872" y="3006"/>
                      </a:cubicBezTo>
                      <a:cubicBezTo>
                        <a:pt x="1556" y="3006"/>
                        <a:pt x="2284" y="2783"/>
                        <a:pt x="2480" y="1956"/>
                      </a:cubicBezTo>
                      <a:cubicBezTo>
                        <a:pt x="2769" y="751"/>
                        <a:pt x="1450" y="183"/>
                        <a:pt x="6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4"/>
                <p:cNvSpPr/>
                <p:nvPr/>
              </p:nvSpPr>
              <p:spPr>
                <a:xfrm>
                  <a:off x="453007" y="2315872"/>
                  <a:ext cx="584923" cy="570381"/>
                </a:xfrm>
                <a:custGeom>
                  <a:rect b="b" l="l" r="r" t="t"/>
                  <a:pathLst>
                    <a:path extrusionOk="0" h="7570" w="7763">
                      <a:moveTo>
                        <a:pt x="3272" y="1"/>
                      </a:moveTo>
                      <a:cubicBezTo>
                        <a:pt x="2872" y="1"/>
                        <a:pt x="2494" y="223"/>
                        <a:pt x="2297" y="582"/>
                      </a:cubicBezTo>
                      <a:lnTo>
                        <a:pt x="2270" y="643"/>
                      </a:lnTo>
                      <a:cubicBezTo>
                        <a:pt x="2122" y="914"/>
                        <a:pt x="1851" y="1097"/>
                        <a:pt x="1546" y="1132"/>
                      </a:cubicBezTo>
                      <a:lnTo>
                        <a:pt x="1485" y="1141"/>
                      </a:lnTo>
                      <a:cubicBezTo>
                        <a:pt x="978" y="1202"/>
                        <a:pt x="568" y="1604"/>
                        <a:pt x="515" y="2119"/>
                      </a:cubicBezTo>
                      <a:cubicBezTo>
                        <a:pt x="454" y="2634"/>
                        <a:pt x="777" y="3106"/>
                        <a:pt x="1249" y="3289"/>
                      </a:cubicBezTo>
                      <a:cubicBezTo>
                        <a:pt x="1242" y="3289"/>
                        <a:pt x="1236" y="3289"/>
                        <a:pt x="1229" y="3289"/>
                      </a:cubicBezTo>
                      <a:cubicBezTo>
                        <a:pt x="730" y="3289"/>
                        <a:pt x="269" y="3610"/>
                        <a:pt x="140" y="4101"/>
                      </a:cubicBezTo>
                      <a:cubicBezTo>
                        <a:pt x="0" y="4607"/>
                        <a:pt x="236" y="5123"/>
                        <a:pt x="681" y="5367"/>
                      </a:cubicBezTo>
                      <a:lnTo>
                        <a:pt x="734" y="5402"/>
                      </a:lnTo>
                      <a:cubicBezTo>
                        <a:pt x="1013" y="5542"/>
                        <a:pt x="1196" y="5812"/>
                        <a:pt x="1231" y="6127"/>
                      </a:cubicBezTo>
                      <a:lnTo>
                        <a:pt x="1240" y="6188"/>
                      </a:lnTo>
                      <a:cubicBezTo>
                        <a:pt x="1301" y="6694"/>
                        <a:pt x="1703" y="7096"/>
                        <a:pt x="2218" y="7157"/>
                      </a:cubicBezTo>
                      <a:cubicBezTo>
                        <a:pt x="2256" y="7161"/>
                        <a:pt x="2293" y="7163"/>
                        <a:pt x="2330" y="7163"/>
                      </a:cubicBezTo>
                      <a:cubicBezTo>
                        <a:pt x="2800" y="7163"/>
                        <a:pt x="3218" y="6860"/>
                        <a:pt x="3388" y="6415"/>
                      </a:cubicBezTo>
                      <a:lnTo>
                        <a:pt x="3388" y="6415"/>
                      </a:lnTo>
                      <a:cubicBezTo>
                        <a:pt x="3379" y="6930"/>
                        <a:pt x="3702" y="7393"/>
                        <a:pt x="4200" y="7533"/>
                      </a:cubicBezTo>
                      <a:cubicBezTo>
                        <a:pt x="4294" y="7557"/>
                        <a:pt x="4390" y="7569"/>
                        <a:pt x="4484" y="7569"/>
                      </a:cubicBezTo>
                      <a:cubicBezTo>
                        <a:pt x="4886" y="7569"/>
                        <a:pt x="5268" y="7350"/>
                        <a:pt x="5466" y="6982"/>
                      </a:cubicBezTo>
                      <a:lnTo>
                        <a:pt x="5492" y="6930"/>
                      </a:lnTo>
                      <a:cubicBezTo>
                        <a:pt x="5641" y="6659"/>
                        <a:pt x="5912" y="6476"/>
                        <a:pt x="6217" y="6441"/>
                      </a:cubicBezTo>
                      <a:lnTo>
                        <a:pt x="6287" y="6432"/>
                      </a:lnTo>
                      <a:cubicBezTo>
                        <a:pt x="6793" y="6371"/>
                        <a:pt x="7195" y="5970"/>
                        <a:pt x="7256" y="5454"/>
                      </a:cubicBezTo>
                      <a:cubicBezTo>
                        <a:pt x="7309" y="4939"/>
                        <a:pt x="6994" y="4459"/>
                        <a:pt x="6514" y="4284"/>
                      </a:cubicBezTo>
                      <a:lnTo>
                        <a:pt x="6514" y="4284"/>
                      </a:lnTo>
                      <a:cubicBezTo>
                        <a:pt x="6521" y="4284"/>
                        <a:pt x="6527" y="4285"/>
                        <a:pt x="6534" y="4285"/>
                      </a:cubicBezTo>
                      <a:cubicBezTo>
                        <a:pt x="7033" y="4285"/>
                        <a:pt x="7494" y="3955"/>
                        <a:pt x="7632" y="3464"/>
                      </a:cubicBezTo>
                      <a:cubicBezTo>
                        <a:pt x="7763" y="2966"/>
                        <a:pt x="7536" y="2442"/>
                        <a:pt x="7082" y="2198"/>
                      </a:cubicBezTo>
                      <a:lnTo>
                        <a:pt x="7029" y="2171"/>
                      </a:lnTo>
                      <a:cubicBezTo>
                        <a:pt x="6759" y="2023"/>
                        <a:pt x="6575" y="1752"/>
                        <a:pt x="6531" y="1447"/>
                      </a:cubicBezTo>
                      <a:lnTo>
                        <a:pt x="6531" y="1385"/>
                      </a:lnTo>
                      <a:cubicBezTo>
                        <a:pt x="6470" y="879"/>
                        <a:pt x="6069" y="477"/>
                        <a:pt x="5545" y="416"/>
                      </a:cubicBezTo>
                      <a:cubicBezTo>
                        <a:pt x="5504" y="411"/>
                        <a:pt x="5462" y="409"/>
                        <a:pt x="5422" y="409"/>
                      </a:cubicBezTo>
                      <a:cubicBezTo>
                        <a:pt x="4962" y="409"/>
                        <a:pt x="4544" y="717"/>
                        <a:pt x="4384" y="1150"/>
                      </a:cubicBezTo>
                      <a:cubicBezTo>
                        <a:pt x="4392" y="643"/>
                        <a:pt x="4060" y="172"/>
                        <a:pt x="3563" y="41"/>
                      </a:cubicBezTo>
                      <a:cubicBezTo>
                        <a:pt x="3466" y="14"/>
                        <a:pt x="3368" y="1"/>
                        <a:pt x="32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4"/>
                <p:cNvSpPr/>
                <p:nvPr/>
              </p:nvSpPr>
              <p:spPr>
                <a:xfrm>
                  <a:off x="558269" y="2562186"/>
                  <a:ext cx="374402" cy="77834"/>
                </a:xfrm>
                <a:custGeom>
                  <a:rect b="b" l="l" r="r" t="t"/>
                  <a:pathLst>
                    <a:path extrusionOk="0" h="1033" w="4969">
                      <a:moveTo>
                        <a:pt x="61" y="0"/>
                      </a:moveTo>
                      <a:cubicBezTo>
                        <a:pt x="33" y="0"/>
                        <a:pt x="9" y="17"/>
                        <a:pt x="9" y="46"/>
                      </a:cubicBezTo>
                      <a:cubicBezTo>
                        <a:pt x="0" y="81"/>
                        <a:pt x="27" y="116"/>
                        <a:pt x="61" y="125"/>
                      </a:cubicBezTo>
                      <a:lnTo>
                        <a:pt x="4890" y="1033"/>
                      </a:lnTo>
                      <a:lnTo>
                        <a:pt x="4899" y="1033"/>
                      </a:lnTo>
                      <a:cubicBezTo>
                        <a:pt x="4934" y="1033"/>
                        <a:pt x="4960" y="1015"/>
                        <a:pt x="4960" y="989"/>
                      </a:cubicBezTo>
                      <a:cubicBezTo>
                        <a:pt x="4969" y="954"/>
                        <a:pt x="4951" y="919"/>
                        <a:pt x="4916" y="911"/>
                      </a:cubicBezTo>
                      <a:lnTo>
                        <a:pt x="79" y="2"/>
                      </a:lnTo>
                      <a:cubicBezTo>
                        <a:pt x="73" y="1"/>
                        <a:pt x="67" y="0"/>
                        <a:pt x="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4"/>
                <p:cNvSpPr/>
                <p:nvPr/>
              </p:nvSpPr>
              <p:spPr>
                <a:xfrm>
                  <a:off x="706253" y="2414277"/>
                  <a:ext cx="79040" cy="373799"/>
                </a:xfrm>
                <a:custGeom>
                  <a:rect b="b" l="l" r="r" t="t"/>
                  <a:pathLst>
                    <a:path extrusionOk="0" h="4961" w="1049">
                      <a:moveTo>
                        <a:pt x="988" y="1"/>
                      </a:moveTo>
                      <a:cubicBezTo>
                        <a:pt x="953" y="1"/>
                        <a:pt x="926" y="18"/>
                        <a:pt x="918" y="53"/>
                      </a:cubicBezTo>
                      <a:lnTo>
                        <a:pt x="1" y="4882"/>
                      </a:lnTo>
                      <a:cubicBezTo>
                        <a:pt x="1" y="4917"/>
                        <a:pt x="18" y="4952"/>
                        <a:pt x="53" y="4960"/>
                      </a:cubicBezTo>
                      <a:lnTo>
                        <a:pt x="62" y="4960"/>
                      </a:lnTo>
                      <a:cubicBezTo>
                        <a:pt x="97" y="4960"/>
                        <a:pt x="123" y="4934"/>
                        <a:pt x="123" y="4908"/>
                      </a:cubicBezTo>
                      <a:lnTo>
                        <a:pt x="1040" y="79"/>
                      </a:lnTo>
                      <a:cubicBezTo>
                        <a:pt x="1049" y="45"/>
                        <a:pt x="1023" y="10"/>
                        <a:pt x="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4"/>
                <p:cNvSpPr/>
                <p:nvPr/>
              </p:nvSpPr>
              <p:spPr>
                <a:xfrm>
                  <a:off x="610862" y="2406516"/>
                  <a:ext cx="140222" cy="199294"/>
                </a:xfrm>
                <a:custGeom>
                  <a:rect b="b" l="l" r="r" t="t"/>
                  <a:pathLst>
                    <a:path extrusionOk="0" h="2645" w="1861">
                      <a:moveTo>
                        <a:pt x="75" y="1"/>
                      </a:moveTo>
                      <a:cubicBezTo>
                        <a:pt x="61" y="1"/>
                        <a:pt x="47" y="6"/>
                        <a:pt x="36" y="17"/>
                      </a:cubicBezTo>
                      <a:cubicBezTo>
                        <a:pt x="10" y="34"/>
                        <a:pt x="1" y="69"/>
                        <a:pt x="18" y="104"/>
                      </a:cubicBezTo>
                      <a:lnTo>
                        <a:pt x="1738" y="2619"/>
                      </a:lnTo>
                      <a:cubicBezTo>
                        <a:pt x="1747" y="2636"/>
                        <a:pt x="1765" y="2645"/>
                        <a:pt x="1791" y="2645"/>
                      </a:cubicBezTo>
                      <a:cubicBezTo>
                        <a:pt x="1800" y="2645"/>
                        <a:pt x="1817" y="2645"/>
                        <a:pt x="1826" y="2636"/>
                      </a:cubicBezTo>
                      <a:cubicBezTo>
                        <a:pt x="1852" y="2619"/>
                        <a:pt x="1861" y="2575"/>
                        <a:pt x="1843" y="2549"/>
                      </a:cubicBezTo>
                      <a:lnTo>
                        <a:pt x="123" y="25"/>
                      </a:lnTo>
                      <a:cubicBezTo>
                        <a:pt x="113" y="10"/>
                        <a:pt x="94"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4"/>
                <p:cNvSpPr/>
                <p:nvPr/>
              </p:nvSpPr>
              <p:spPr>
                <a:xfrm>
                  <a:off x="554954" y="2460089"/>
                  <a:ext cx="196130" cy="145722"/>
                </a:xfrm>
                <a:custGeom>
                  <a:rect b="b" l="l" r="r" t="t"/>
                  <a:pathLst>
                    <a:path extrusionOk="0" h="1934" w="2603">
                      <a:moveTo>
                        <a:pt x="69" y="1"/>
                      </a:moveTo>
                      <a:cubicBezTo>
                        <a:pt x="51" y="1"/>
                        <a:pt x="36" y="7"/>
                        <a:pt x="27" y="22"/>
                      </a:cubicBezTo>
                      <a:cubicBezTo>
                        <a:pt x="1" y="56"/>
                        <a:pt x="9" y="91"/>
                        <a:pt x="36" y="118"/>
                      </a:cubicBezTo>
                      <a:lnTo>
                        <a:pt x="2489" y="1925"/>
                      </a:lnTo>
                      <a:cubicBezTo>
                        <a:pt x="2507" y="1934"/>
                        <a:pt x="2515" y="1934"/>
                        <a:pt x="2533" y="1934"/>
                      </a:cubicBezTo>
                      <a:cubicBezTo>
                        <a:pt x="2550" y="1934"/>
                        <a:pt x="2568" y="1925"/>
                        <a:pt x="2585" y="1908"/>
                      </a:cubicBezTo>
                      <a:cubicBezTo>
                        <a:pt x="2603" y="1881"/>
                        <a:pt x="2594" y="1846"/>
                        <a:pt x="2568" y="1820"/>
                      </a:cubicBezTo>
                      <a:lnTo>
                        <a:pt x="114" y="13"/>
                      </a:lnTo>
                      <a:cubicBezTo>
                        <a:pt x="98" y="5"/>
                        <a:pt x="83" y="1"/>
                        <a:pt x="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4"/>
                <p:cNvSpPr/>
                <p:nvPr/>
              </p:nvSpPr>
              <p:spPr>
                <a:xfrm>
                  <a:off x="681313" y="2374041"/>
                  <a:ext cx="69772" cy="231769"/>
                </a:xfrm>
                <a:custGeom>
                  <a:rect b="b" l="l" r="r" t="t"/>
                  <a:pathLst>
                    <a:path extrusionOk="0" h="3076" w="926">
                      <a:moveTo>
                        <a:pt x="66" y="1"/>
                      </a:moveTo>
                      <a:cubicBezTo>
                        <a:pt x="62" y="1"/>
                        <a:pt x="57" y="1"/>
                        <a:pt x="53" y="2"/>
                      </a:cubicBezTo>
                      <a:cubicBezTo>
                        <a:pt x="18" y="11"/>
                        <a:pt x="0" y="46"/>
                        <a:pt x="9" y="81"/>
                      </a:cubicBezTo>
                      <a:lnTo>
                        <a:pt x="795" y="3032"/>
                      </a:lnTo>
                      <a:cubicBezTo>
                        <a:pt x="803" y="3058"/>
                        <a:pt x="821" y="3076"/>
                        <a:pt x="856" y="3076"/>
                      </a:cubicBezTo>
                      <a:lnTo>
                        <a:pt x="873" y="3076"/>
                      </a:lnTo>
                      <a:cubicBezTo>
                        <a:pt x="899" y="3067"/>
                        <a:pt x="926" y="3032"/>
                        <a:pt x="917" y="2997"/>
                      </a:cubicBezTo>
                      <a:lnTo>
                        <a:pt x="131" y="46"/>
                      </a:lnTo>
                      <a:cubicBezTo>
                        <a:pt x="124" y="23"/>
                        <a:pt x="96"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4"/>
                <p:cNvSpPr/>
                <p:nvPr/>
              </p:nvSpPr>
              <p:spPr>
                <a:xfrm>
                  <a:off x="739859" y="2596545"/>
                  <a:ext cx="140824" cy="199445"/>
                </a:xfrm>
                <a:custGeom>
                  <a:rect b="b" l="l" r="r" t="t"/>
                  <a:pathLst>
                    <a:path extrusionOk="0" h="2647" w="1869">
                      <a:moveTo>
                        <a:pt x="74" y="0"/>
                      </a:moveTo>
                      <a:cubicBezTo>
                        <a:pt x="64" y="0"/>
                        <a:pt x="53" y="3"/>
                        <a:pt x="44" y="9"/>
                      </a:cubicBezTo>
                      <a:cubicBezTo>
                        <a:pt x="9" y="27"/>
                        <a:pt x="0" y="70"/>
                        <a:pt x="26" y="97"/>
                      </a:cubicBezTo>
                      <a:lnTo>
                        <a:pt x="1738" y="2611"/>
                      </a:lnTo>
                      <a:cubicBezTo>
                        <a:pt x="1755" y="2629"/>
                        <a:pt x="1773" y="2646"/>
                        <a:pt x="1790" y="2646"/>
                      </a:cubicBezTo>
                      <a:cubicBezTo>
                        <a:pt x="1808" y="2646"/>
                        <a:pt x="1816" y="2637"/>
                        <a:pt x="1825" y="2629"/>
                      </a:cubicBezTo>
                      <a:cubicBezTo>
                        <a:pt x="1860" y="2611"/>
                        <a:pt x="1869" y="2568"/>
                        <a:pt x="1843" y="2541"/>
                      </a:cubicBezTo>
                      <a:lnTo>
                        <a:pt x="131" y="27"/>
                      </a:lnTo>
                      <a:cubicBezTo>
                        <a:pt x="114" y="10"/>
                        <a:pt x="94"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4"/>
                <p:cNvSpPr/>
                <p:nvPr/>
              </p:nvSpPr>
              <p:spPr>
                <a:xfrm>
                  <a:off x="740461" y="2596319"/>
                  <a:ext cx="195527" cy="146325"/>
                </a:xfrm>
                <a:custGeom>
                  <a:rect b="b" l="l" r="r" t="t"/>
                  <a:pathLst>
                    <a:path extrusionOk="0" h="1942" w="2595">
                      <a:moveTo>
                        <a:pt x="67" y="1"/>
                      </a:moveTo>
                      <a:cubicBezTo>
                        <a:pt x="48" y="1"/>
                        <a:pt x="29" y="9"/>
                        <a:pt x="18" y="30"/>
                      </a:cubicBezTo>
                      <a:cubicBezTo>
                        <a:pt x="1" y="56"/>
                        <a:pt x="1" y="91"/>
                        <a:pt x="27" y="117"/>
                      </a:cubicBezTo>
                      <a:lnTo>
                        <a:pt x="2489" y="1924"/>
                      </a:lnTo>
                      <a:cubicBezTo>
                        <a:pt x="2498" y="1933"/>
                        <a:pt x="2516" y="1933"/>
                        <a:pt x="2524" y="1933"/>
                      </a:cubicBezTo>
                      <a:lnTo>
                        <a:pt x="2524" y="1942"/>
                      </a:lnTo>
                      <a:cubicBezTo>
                        <a:pt x="2542" y="1942"/>
                        <a:pt x="2568" y="1924"/>
                        <a:pt x="2577" y="1916"/>
                      </a:cubicBezTo>
                      <a:cubicBezTo>
                        <a:pt x="2594" y="1881"/>
                        <a:pt x="2594" y="1846"/>
                        <a:pt x="2559" y="1820"/>
                      </a:cubicBezTo>
                      <a:lnTo>
                        <a:pt x="106" y="12"/>
                      </a:lnTo>
                      <a:cubicBezTo>
                        <a:pt x="95" y="5"/>
                        <a:pt x="81"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4"/>
                <p:cNvSpPr/>
                <p:nvPr/>
              </p:nvSpPr>
              <p:spPr>
                <a:xfrm>
                  <a:off x="740461" y="2596395"/>
                  <a:ext cx="69847" cy="231844"/>
                </a:xfrm>
                <a:custGeom>
                  <a:rect b="b" l="l" r="r" t="t"/>
                  <a:pathLst>
                    <a:path extrusionOk="0" h="3077" w="927">
                      <a:moveTo>
                        <a:pt x="71" y="0"/>
                      </a:moveTo>
                      <a:cubicBezTo>
                        <a:pt x="65" y="0"/>
                        <a:pt x="59" y="1"/>
                        <a:pt x="53" y="3"/>
                      </a:cubicBezTo>
                      <a:cubicBezTo>
                        <a:pt x="18" y="11"/>
                        <a:pt x="1" y="46"/>
                        <a:pt x="10" y="81"/>
                      </a:cubicBezTo>
                      <a:lnTo>
                        <a:pt x="796" y="3024"/>
                      </a:lnTo>
                      <a:cubicBezTo>
                        <a:pt x="804" y="3059"/>
                        <a:pt x="830" y="3076"/>
                        <a:pt x="857" y="3076"/>
                      </a:cubicBezTo>
                      <a:lnTo>
                        <a:pt x="874" y="3076"/>
                      </a:lnTo>
                      <a:cubicBezTo>
                        <a:pt x="909" y="3067"/>
                        <a:pt x="927" y="3032"/>
                        <a:pt x="918" y="2997"/>
                      </a:cubicBezTo>
                      <a:lnTo>
                        <a:pt x="132" y="46"/>
                      </a:lnTo>
                      <a:cubicBezTo>
                        <a:pt x="125" y="17"/>
                        <a:pt x="99" y="0"/>
                        <a:pt x="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4"/>
                <p:cNvSpPr/>
                <p:nvPr/>
              </p:nvSpPr>
              <p:spPr>
                <a:xfrm>
                  <a:off x="550357" y="2596319"/>
                  <a:ext cx="200726" cy="139091"/>
                </a:xfrm>
                <a:custGeom>
                  <a:rect b="b" l="l" r="r" t="t"/>
                  <a:pathLst>
                    <a:path extrusionOk="0" h="1846" w="2664">
                      <a:moveTo>
                        <a:pt x="2595" y="1"/>
                      </a:moveTo>
                      <a:cubicBezTo>
                        <a:pt x="2582" y="1"/>
                        <a:pt x="2570" y="5"/>
                        <a:pt x="2559" y="12"/>
                      </a:cubicBezTo>
                      <a:lnTo>
                        <a:pt x="35" y="1732"/>
                      </a:lnTo>
                      <a:cubicBezTo>
                        <a:pt x="9" y="1750"/>
                        <a:pt x="1" y="1785"/>
                        <a:pt x="18" y="1820"/>
                      </a:cubicBezTo>
                      <a:cubicBezTo>
                        <a:pt x="35" y="1837"/>
                        <a:pt x="53" y="1846"/>
                        <a:pt x="70" y="1846"/>
                      </a:cubicBezTo>
                      <a:cubicBezTo>
                        <a:pt x="88" y="1846"/>
                        <a:pt x="97" y="1837"/>
                        <a:pt x="105" y="1837"/>
                      </a:cubicBezTo>
                      <a:lnTo>
                        <a:pt x="2629" y="117"/>
                      </a:lnTo>
                      <a:cubicBezTo>
                        <a:pt x="2655" y="100"/>
                        <a:pt x="2664" y="56"/>
                        <a:pt x="2646" y="30"/>
                      </a:cubicBezTo>
                      <a:cubicBezTo>
                        <a:pt x="2631" y="9"/>
                        <a:pt x="2613" y="1"/>
                        <a:pt x="25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4"/>
                <p:cNvSpPr/>
                <p:nvPr/>
              </p:nvSpPr>
              <p:spPr>
                <a:xfrm>
                  <a:off x="603629" y="2596319"/>
                  <a:ext cx="147455" cy="195075"/>
                </a:xfrm>
                <a:custGeom>
                  <a:rect b="b" l="l" r="r" t="t"/>
                  <a:pathLst>
                    <a:path extrusionOk="0" h="2589" w="1957">
                      <a:moveTo>
                        <a:pt x="1883" y="1"/>
                      </a:moveTo>
                      <a:cubicBezTo>
                        <a:pt x="1864" y="1"/>
                        <a:pt x="1845" y="9"/>
                        <a:pt x="1834" y="30"/>
                      </a:cubicBezTo>
                      <a:lnTo>
                        <a:pt x="27" y="2483"/>
                      </a:lnTo>
                      <a:cubicBezTo>
                        <a:pt x="1" y="2510"/>
                        <a:pt x="10" y="2553"/>
                        <a:pt x="36" y="2571"/>
                      </a:cubicBezTo>
                      <a:cubicBezTo>
                        <a:pt x="44" y="2579"/>
                        <a:pt x="62" y="2588"/>
                        <a:pt x="71" y="2588"/>
                      </a:cubicBezTo>
                      <a:cubicBezTo>
                        <a:pt x="97" y="2588"/>
                        <a:pt x="114" y="2579"/>
                        <a:pt x="123" y="2562"/>
                      </a:cubicBezTo>
                      <a:lnTo>
                        <a:pt x="1939" y="100"/>
                      </a:lnTo>
                      <a:cubicBezTo>
                        <a:pt x="1957" y="73"/>
                        <a:pt x="1948" y="38"/>
                        <a:pt x="1922" y="12"/>
                      </a:cubicBezTo>
                      <a:cubicBezTo>
                        <a:pt x="1911" y="5"/>
                        <a:pt x="1897" y="1"/>
                        <a:pt x="18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4"/>
                <p:cNvSpPr/>
                <p:nvPr/>
              </p:nvSpPr>
              <p:spPr>
                <a:xfrm>
                  <a:off x="518108" y="2596395"/>
                  <a:ext cx="232974" cy="68642"/>
                </a:xfrm>
                <a:custGeom>
                  <a:rect b="b" l="l" r="r" t="t"/>
                  <a:pathLst>
                    <a:path extrusionOk="0" h="911" w="3092">
                      <a:moveTo>
                        <a:pt x="3022" y="0"/>
                      </a:moveTo>
                      <a:cubicBezTo>
                        <a:pt x="3016" y="0"/>
                        <a:pt x="3010" y="1"/>
                        <a:pt x="3004" y="3"/>
                      </a:cubicBezTo>
                      <a:lnTo>
                        <a:pt x="53" y="788"/>
                      </a:lnTo>
                      <a:cubicBezTo>
                        <a:pt x="18" y="797"/>
                        <a:pt x="1" y="832"/>
                        <a:pt x="9" y="867"/>
                      </a:cubicBezTo>
                      <a:cubicBezTo>
                        <a:pt x="18" y="893"/>
                        <a:pt x="44" y="911"/>
                        <a:pt x="71" y="911"/>
                      </a:cubicBezTo>
                      <a:lnTo>
                        <a:pt x="88" y="911"/>
                      </a:lnTo>
                      <a:lnTo>
                        <a:pt x="3039" y="125"/>
                      </a:lnTo>
                      <a:cubicBezTo>
                        <a:pt x="3065" y="116"/>
                        <a:pt x="3092" y="81"/>
                        <a:pt x="3083" y="46"/>
                      </a:cubicBezTo>
                      <a:cubicBezTo>
                        <a:pt x="3076" y="17"/>
                        <a:pt x="3050" y="0"/>
                        <a:pt x="30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4"/>
                <p:cNvSpPr/>
                <p:nvPr/>
              </p:nvSpPr>
              <p:spPr>
                <a:xfrm>
                  <a:off x="739859" y="2466946"/>
                  <a:ext cx="200726" cy="138865"/>
                </a:xfrm>
                <a:custGeom>
                  <a:rect b="b" l="l" r="r" t="t"/>
                  <a:pathLst>
                    <a:path extrusionOk="0" h="1843" w="2664">
                      <a:moveTo>
                        <a:pt x="2591" y="0"/>
                      </a:moveTo>
                      <a:cubicBezTo>
                        <a:pt x="2579" y="0"/>
                        <a:pt x="2568" y="3"/>
                        <a:pt x="2559" y="9"/>
                      </a:cubicBezTo>
                      <a:lnTo>
                        <a:pt x="44" y="1729"/>
                      </a:lnTo>
                      <a:cubicBezTo>
                        <a:pt x="9" y="1747"/>
                        <a:pt x="0" y="1790"/>
                        <a:pt x="26" y="1817"/>
                      </a:cubicBezTo>
                      <a:cubicBezTo>
                        <a:pt x="35" y="1834"/>
                        <a:pt x="53" y="1843"/>
                        <a:pt x="79" y="1843"/>
                      </a:cubicBezTo>
                      <a:cubicBezTo>
                        <a:pt x="88" y="1843"/>
                        <a:pt x="105" y="1843"/>
                        <a:pt x="114" y="1834"/>
                      </a:cubicBezTo>
                      <a:lnTo>
                        <a:pt x="2628" y="114"/>
                      </a:lnTo>
                      <a:cubicBezTo>
                        <a:pt x="2655" y="96"/>
                        <a:pt x="2663" y="53"/>
                        <a:pt x="2646" y="27"/>
                      </a:cubicBezTo>
                      <a:cubicBezTo>
                        <a:pt x="2635" y="10"/>
                        <a:pt x="2612" y="0"/>
                        <a:pt x="25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4"/>
                <p:cNvSpPr/>
                <p:nvPr/>
              </p:nvSpPr>
              <p:spPr>
                <a:xfrm>
                  <a:off x="740461" y="2411113"/>
                  <a:ext cx="146852" cy="194698"/>
                </a:xfrm>
                <a:custGeom>
                  <a:rect b="b" l="l" r="r" t="t"/>
                  <a:pathLst>
                    <a:path extrusionOk="0" h="2584" w="1949">
                      <a:moveTo>
                        <a:pt x="1877" y="1"/>
                      </a:moveTo>
                      <a:cubicBezTo>
                        <a:pt x="1859" y="1"/>
                        <a:pt x="1841" y="10"/>
                        <a:pt x="1826" y="25"/>
                      </a:cubicBezTo>
                      <a:lnTo>
                        <a:pt x="18" y="2488"/>
                      </a:lnTo>
                      <a:cubicBezTo>
                        <a:pt x="1" y="2514"/>
                        <a:pt x="1" y="2549"/>
                        <a:pt x="27" y="2575"/>
                      </a:cubicBezTo>
                      <a:cubicBezTo>
                        <a:pt x="45" y="2584"/>
                        <a:pt x="53" y="2584"/>
                        <a:pt x="71" y="2584"/>
                      </a:cubicBezTo>
                      <a:cubicBezTo>
                        <a:pt x="88" y="2584"/>
                        <a:pt x="106" y="2575"/>
                        <a:pt x="123" y="2558"/>
                      </a:cubicBezTo>
                      <a:lnTo>
                        <a:pt x="1931" y="104"/>
                      </a:lnTo>
                      <a:cubicBezTo>
                        <a:pt x="1948" y="78"/>
                        <a:pt x="1948" y="34"/>
                        <a:pt x="1913" y="17"/>
                      </a:cubicBezTo>
                      <a:cubicBezTo>
                        <a:pt x="1902" y="6"/>
                        <a:pt x="1890" y="1"/>
                        <a:pt x="18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4"/>
                <p:cNvSpPr/>
                <p:nvPr/>
              </p:nvSpPr>
              <p:spPr>
                <a:xfrm>
                  <a:off x="740461" y="2537171"/>
                  <a:ext cx="232372" cy="68642"/>
                </a:xfrm>
                <a:custGeom>
                  <a:rect b="b" l="l" r="r" t="t"/>
                  <a:pathLst>
                    <a:path extrusionOk="0" h="911" w="3084">
                      <a:moveTo>
                        <a:pt x="3014" y="0"/>
                      </a:moveTo>
                      <a:cubicBezTo>
                        <a:pt x="3008" y="0"/>
                        <a:pt x="3002" y="1"/>
                        <a:pt x="2996" y="3"/>
                      </a:cubicBezTo>
                      <a:lnTo>
                        <a:pt x="53" y="789"/>
                      </a:lnTo>
                      <a:cubicBezTo>
                        <a:pt x="18" y="797"/>
                        <a:pt x="1" y="832"/>
                        <a:pt x="10" y="867"/>
                      </a:cubicBezTo>
                      <a:cubicBezTo>
                        <a:pt x="18" y="893"/>
                        <a:pt x="36" y="911"/>
                        <a:pt x="71" y="911"/>
                      </a:cubicBezTo>
                      <a:lnTo>
                        <a:pt x="88" y="911"/>
                      </a:lnTo>
                      <a:lnTo>
                        <a:pt x="3031" y="125"/>
                      </a:lnTo>
                      <a:cubicBezTo>
                        <a:pt x="3066" y="116"/>
                        <a:pt x="3083" y="81"/>
                        <a:pt x="3074" y="46"/>
                      </a:cubicBezTo>
                      <a:cubicBezTo>
                        <a:pt x="3067" y="17"/>
                        <a:pt x="3042" y="0"/>
                        <a:pt x="30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4"/>
                <p:cNvSpPr/>
                <p:nvPr/>
              </p:nvSpPr>
              <p:spPr>
                <a:xfrm>
                  <a:off x="560906" y="2423018"/>
                  <a:ext cx="263189" cy="236139"/>
                </a:xfrm>
                <a:custGeom>
                  <a:rect b="b" l="l" r="r" t="t"/>
                  <a:pathLst>
                    <a:path extrusionOk="0" h="3134" w="3493">
                      <a:moveTo>
                        <a:pt x="2530" y="0"/>
                      </a:moveTo>
                      <a:cubicBezTo>
                        <a:pt x="2326" y="0"/>
                        <a:pt x="2116" y="92"/>
                        <a:pt x="1947" y="260"/>
                      </a:cubicBezTo>
                      <a:cubicBezTo>
                        <a:pt x="1828" y="171"/>
                        <a:pt x="1677" y="125"/>
                        <a:pt x="1519" y="125"/>
                      </a:cubicBezTo>
                      <a:cubicBezTo>
                        <a:pt x="1353" y="125"/>
                        <a:pt x="1178" y="175"/>
                        <a:pt x="1022" y="278"/>
                      </a:cubicBezTo>
                      <a:cubicBezTo>
                        <a:pt x="716" y="487"/>
                        <a:pt x="585" y="837"/>
                        <a:pt x="655" y="1134"/>
                      </a:cubicBezTo>
                      <a:cubicBezTo>
                        <a:pt x="201" y="1334"/>
                        <a:pt x="0" y="1815"/>
                        <a:pt x="297" y="2242"/>
                      </a:cubicBezTo>
                      <a:lnTo>
                        <a:pt x="1520" y="3133"/>
                      </a:lnTo>
                      <a:lnTo>
                        <a:pt x="2628" y="2644"/>
                      </a:lnTo>
                      <a:lnTo>
                        <a:pt x="3493" y="1788"/>
                      </a:lnTo>
                      <a:lnTo>
                        <a:pt x="3109" y="330"/>
                      </a:lnTo>
                      <a:cubicBezTo>
                        <a:pt x="2960" y="105"/>
                        <a:pt x="2748" y="0"/>
                        <a:pt x="25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4"/>
                <p:cNvSpPr/>
                <p:nvPr/>
              </p:nvSpPr>
              <p:spPr>
                <a:xfrm>
                  <a:off x="622089" y="2495955"/>
                  <a:ext cx="217151" cy="170285"/>
                </a:xfrm>
                <a:custGeom>
                  <a:rect b="b" l="l" r="r" t="t"/>
                  <a:pathLst>
                    <a:path extrusionOk="0" h="2260" w="2882">
                      <a:moveTo>
                        <a:pt x="1802" y="0"/>
                      </a:moveTo>
                      <a:cubicBezTo>
                        <a:pt x="1506" y="0"/>
                        <a:pt x="1178" y="101"/>
                        <a:pt x="882" y="305"/>
                      </a:cubicBezTo>
                      <a:cubicBezTo>
                        <a:pt x="253" y="724"/>
                        <a:pt x="0" y="1440"/>
                        <a:pt x="315" y="1894"/>
                      </a:cubicBezTo>
                      <a:cubicBezTo>
                        <a:pt x="479" y="2137"/>
                        <a:pt x="764" y="2260"/>
                        <a:pt x="1089" y="2260"/>
                      </a:cubicBezTo>
                      <a:cubicBezTo>
                        <a:pt x="1383" y="2260"/>
                        <a:pt x="1710" y="2159"/>
                        <a:pt x="2009" y="1955"/>
                      </a:cubicBezTo>
                      <a:cubicBezTo>
                        <a:pt x="2628" y="1528"/>
                        <a:pt x="2882" y="812"/>
                        <a:pt x="2567" y="358"/>
                      </a:cubicBezTo>
                      <a:cubicBezTo>
                        <a:pt x="2408" y="120"/>
                        <a:pt x="2124" y="0"/>
                        <a:pt x="1802"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4"/>
                <p:cNvSpPr/>
                <p:nvPr/>
              </p:nvSpPr>
              <p:spPr>
                <a:xfrm>
                  <a:off x="650345" y="2464535"/>
                  <a:ext cx="105336" cy="150544"/>
                </a:xfrm>
                <a:custGeom>
                  <a:rect b="b" l="l" r="r" t="t"/>
                  <a:pathLst>
                    <a:path extrusionOk="0" h="1998" w="1398">
                      <a:moveTo>
                        <a:pt x="51" y="1"/>
                      </a:moveTo>
                      <a:cubicBezTo>
                        <a:pt x="42" y="1"/>
                        <a:pt x="33" y="3"/>
                        <a:pt x="27" y="6"/>
                      </a:cubicBezTo>
                      <a:cubicBezTo>
                        <a:pt x="1" y="24"/>
                        <a:pt x="1" y="50"/>
                        <a:pt x="9" y="76"/>
                      </a:cubicBezTo>
                      <a:lnTo>
                        <a:pt x="1310" y="1980"/>
                      </a:lnTo>
                      <a:cubicBezTo>
                        <a:pt x="1319" y="1988"/>
                        <a:pt x="1337" y="1997"/>
                        <a:pt x="1345" y="1997"/>
                      </a:cubicBezTo>
                      <a:cubicBezTo>
                        <a:pt x="1354" y="1997"/>
                        <a:pt x="1372" y="1997"/>
                        <a:pt x="1372" y="1988"/>
                      </a:cubicBezTo>
                      <a:cubicBezTo>
                        <a:pt x="1398" y="1980"/>
                        <a:pt x="1398" y="1945"/>
                        <a:pt x="1389" y="1927"/>
                      </a:cubicBezTo>
                      <a:lnTo>
                        <a:pt x="88" y="24"/>
                      </a:lnTo>
                      <a:cubicBezTo>
                        <a:pt x="83" y="7"/>
                        <a:pt x="66" y="1"/>
                        <a:pt x="51"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4"/>
                <p:cNvSpPr/>
                <p:nvPr/>
              </p:nvSpPr>
              <p:spPr>
                <a:xfrm>
                  <a:off x="603026" y="2537321"/>
                  <a:ext cx="152654" cy="77759"/>
                </a:xfrm>
                <a:custGeom>
                  <a:rect b="b" l="l" r="r" t="t"/>
                  <a:pathLst>
                    <a:path extrusionOk="0" h="1032" w="2026">
                      <a:moveTo>
                        <a:pt x="43" y="0"/>
                      </a:moveTo>
                      <a:cubicBezTo>
                        <a:pt x="27" y="0"/>
                        <a:pt x="14" y="10"/>
                        <a:pt x="9" y="27"/>
                      </a:cubicBezTo>
                      <a:cubicBezTo>
                        <a:pt x="0" y="53"/>
                        <a:pt x="9" y="79"/>
                        <a:pt x="26" y="88"/>
                      </a:cubicBezTo>
                      <a:lnTo>
                        <a:pt x="1956" y="1031"/>
                      </a:lnTo>
                      <a:lnTo>
                        <a:pt x="1973" y="1031"/>
                      </a:lnTo>
                      <a:cubicBezTo>
                        <a:pt x="1991" y="1031"/>
                        <a:pt x="2008" y="1022"/>
                        <a:pt x="2017" y="1005"/>
                      </a:cubicBezTo>
                      <a:cubicBezTo>
                        <a:pt x="2026" y="987"/>
                        <a:pt x="2017" y="952"/>
                        <a:pt x="2000" y="944"/>
                      </a:cubicBezTo>
                      <a:lnTo>
                        <a:pt x="70" y="9"/>
                      </a:lnTo>
                      <a:cubicBezTo>
                        <a:pt x="61" y="3"/>
                        <a:pt x="51" y="0"/>
                        <a:pt x="43"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4"/>
                <p:cNvSpPr/>
                <p:nvPr/>
              </p:nvSpPr>
              <p:spPr>
                <a:xfrm>
                  <a:off x="735865" y="2447205"/>
                  <a:ext cx="19816" cy="167874"/>
                </a:xfrm>
                <a:custGeom>
                  <a:rect b="b" l="l" r="r" t="t"/>
                  <a:pathLst>
                    <a:path extrusionOk="0" h="2228" w="263">
                      <a:moveTo>
                        <a:pt x="44" y="0"/>
                      </a:moveTo>
                      <a:cubicBezTo>
                        <a:pt x="18" y="0"/>
                        <a:pt x="1" y="27"/>
                        <a:pt x="1" y="53"/>
                      </a:cubicBezTo>
                      <a:lnTo>
                        <a:pt x="167" y="2183"/>
                      </a:lnTo>
                      <a:cubicBezTo>
                        <a:pt x="167" y="2210"/>
                        <a:pt x="193" y="2227"/>
                        <a:pt x="210" y="2227"/>
                      </a:cubicBezTo>
                      <a:lnTo>
                        <a:pt x="219" y="2227"/>
                      </a:lnTo>
                      <a:cubicBezTo>
                        <a:pt x="245" y="2227"/>
                        <a:pt x="263" y="2201"/>
                        <a:pt x="263" y="2183"/>
                      </a:cubicBezTo>
                      <a:lnTo>
                        <a:pt x="88" y="44"/>
                      </a:lnTo>
                      <a:cubicBezTo>
                        <a:pt x="88" y="18"/>
                        <a:pt x="71" y="0"/>
                        <a:pt x="44"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4"/>
                <p:cNvSpPr/>
                <p:nvPr/>
              </p:nvSpPr>
              <p:spPr>
                <a:xfrm>
                  <a:off x="583285" y="2447883"/>
                  <a:ext cx="301390" cy="248647"/>
                </a:xfrm>
                <a:custGeom>
                  <a:rect b="b" l="l" r="r" t="t"/>
                  <a:pathLst>
                    <a:path extrusionOk="0" h="3300" w="4000">
                      <a:moveTo>
                        <a:pt x="2812" y="0"/>
                      </a:moveTo>
                      <a:cubicBezTo>
                        <a:pt x="2812" y="0"/>
                        <a:pt x="2436" y="498"/>
                        <a:pt x="2698" y="1354"/>
                      </a:cubicBezTo>
                      <a:lnTo>
                        <a:pt x="2698" y="1362"/>
                      </a:lnTo>
                      <a:cubicBezTo>
                        <a:pt x="2698" y="1362"/>
                        <a:pt x="2262" y="1389"/>
                        <a:pt x="1877" y="1650"/>
                      </a:cubicBezTo>
                      <a:cubicBezTo>
                        <a:pt x="1502" y="1904"/>
                        <a:pt x="1310" y="2305"/>
                        <a:pt x="1310" y="2305"/>
                      </a:cubicBezTo>
                      <a:cubicBezTo>
                        <a:pt x="872" y="1955"/>
                        <a:pt x="468" y="1889"/>
                        <a:pt x="228" y="1889"/>
                      </a:cubicBezTo>
                      <a:cubicBezTo>
                        <a:pt x="85" y="1889"/>
                        <a:pt x="0" y="1912"/>
                        <a:pt x="0" y="1912"/>
                      </a:cubicBezTo>
                      <a:cubicBezTo>
                        <a:pt x="387" y="2479"/>
                        <a:pt x="1139" y="3299"/>
                        <a:pt x="1998" y="3299"/>
                      </a:cubicBezTo>
                      <a:cubicBezTo>
                        <a:pt x="2264" y="3299"/>
                        <a:pt x="2541" y="3220"/>
                        <a:pt x="2820" y="3030"/>
                      </a:cubicBezTo>
                      <a:cubicBezTo>
                        <a:pt x="3999" y="2227"/>
                        <a:pt x="3318" y="734"/>
                        <a:pt x="2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4"/>
                <p:cNvSpPr/>
                <p:nvPr/>
              </p:nvSpPr>
              <p:spPr>
                <a:xfrm>
                  <a:off x="484578" y="2916324"/>
                  <a:ext cx="8590" cy="52668"/>
                </a:xfrm>
                <a:custGeom>
                  <a:rect b="b" l="l" r="r" t="t"/>
                  <a:pathLst>
                    <a:path extrusionOk="0" h="699" w="114">
                      <a:moveTo>
                        <a:pt x="53" y="0"/>
                      </a:moveTo>
                      <a:cubicBezTo>
                        <a:pt x="27" y="0"/>
                        <a:pt x="0" y="18"/>
                        <a:pt x="0" y="52"/>
                      </a:cubicBezTo>
                      <a:lnTo>
                        <a:pt x="0" y="646"/>
                      </a:lnTo>
                      <a:cubicBezTo>
                        <a:pt x="0" y="672"/>
                        <a:pt x="27" y="699"/>
                        <a:pt x="53" y="699"/>
                      </a:cubicBezTo>
                      <a:cubicBezTo>
                        <a:pt x="88" y="699"/>
                        <a:pt x="114" y="672"/>
                        <a:pt x="114" y="646"/>
                      </a:cubicBezTo>
                      <a:lnTo>
                        <a:pt x="114" y="52"/>
                      </a:lnTo>
                      <a:cubicBezTo>
                        <a:pt x="114" y="18"/>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4"/>
                <p:cNvSpPr/>
                <p:nvPr/>
              </p:nvSpPr>
              <p:spPr>
                <a:xfrm>
                  <a:off x="1092489" y="3283874"/>
                  <a:ext cx="29687" cy="76553"/>
                </a:xfrm>
                <a:custGeom>
                  <a:rect b="b" l="l" r="r" t="t"/>
                  <a:pathLst>
                    <a:path extrusionOk="0" h="1016" w="394">
                      <a:moveTo>
                        <a:pt x="57" y="1"/>
                      </a:moveTo>
                      <a:cubicBezTo>
                        <a:pt x="53" y="1"/>
                        <a:pt x="49" y="2"/>
                        <a:pt x="44" y="3"/>
                      </a:cubicBezTo>
                      <a:cubicBezTo>
                        <a:pt x="9" y="12"/>
                        <a:pt x="0" y="47"/>
                        <a:pt x="9" y="73"/>
                      </a:cubicBezTo>
                      <a:lnTo>
                        <a:pt x="280" y="981"/>
                      </a:lnTo>
                      <a:cubicBezTo>
                        <a:pt x="289" y="998"/>
                        <a:pt x="306" y="1016"/>
                        <a:pt x="332" y="1016"/>
                      </a:cubicBezTo>
                      <a:lnTo>
                        <a:pt x="350" y="1016"/>
                      </a:lnTo>
                      <a:cubicBezTo>
                        <a:pt x="376" y="1007"/>
                        <a:pt x="393" y="972"/>
                        <a:pt x="385" y="946"/>
                      </a:cubicBezTo>
                      <a:lnTo>
                        <a:pt x="105" y="47"/>
                      </a:lnTo>
                      <a:cubicBezTo>
                        <a:pt x="98" y="18"/>
                        <a:pt x="79"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4"/>
                <p:cNvSpPr/>
                <p:nvPr/>
              </p:nvSpPr>
              <p:spPr>
                <a:xfrm>
                  <a:off x="1126697" y="3145761"/>
                  <a:ext cx="50031" cy="141653"/>
                </a:xfrm>
                <a:custGeom>
                  <a:rect b="b" l="l" r="r" t="t"/>
                  <a:pathLst>
                    <a:path extrusionOk="0" h="1880" w="664">
                      <a:moveTo>
                        <a:pt x="59" y="0"/>
                      </a:moveTo>
                      <a:cubicBezTo>
                        <a:pt x="54" y="0"/>
                        <a:pt x="49" y="1"/>
                        <a:pt x="44" y="2"/>
                      </a:cubicBezTo>
                      <a:cubicBezTo>
                        <a:pt x="18" y="11"/>
                        <a:pt x="0" y="46"/>
                        <a:pt x="9" y="72"/>
                      </a:cubicBezTo>
                      <a:lnTo>
                        <a:pt x="551" y="1836"/>
                      </a:lnTo>
                      <a:cubicBezTo>
                        <a:pt x="559" y="1862"/>
                        <a:pt x="577" y="1880"/>
                        <a:pt x="603" y="1880"/>
                      </a:cubicBezTo>
                      <a:lnTo>
                        <a:pt x="620" y="1880"/>
                      </a:lnTo>
                      <a:cubicBezTo>
                        <a:pt x="647" y="1871"/>
                        <a:pt x="664" y="1836"/>
                        <a:pt x="655" y="1810"/>
                      </a:cubicBezTo>
                      <a:lnTo>
                        <a:pt x="114" y="37"/>
                      </a:lnTo>
                      <a:cubicBezTo>
                        <a:pt x="107" y="16"/>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4"/>
                <p:cNvSpPr/>
                <p:nvPr/>
              </p:nvSpPr>
              <p:spPr>
                <a:xfrm>
                  <a:off x="1186524" y="3089852"/>
                  <a:ext cx="44154" cy="123871"/>
                </a:xfrm>
                <a:custGeom>
                  <a:rect b="b" l="l" r="r" t="t"/>
                  <a:pathLst>
                    <a:path extrusionOk="0" h="1644" w="586">
                      <a:moveTo>
                        <a:pt x="59" y="0"/>
                      </a:moveTo>
                      <a:cubicBezTo>
                        <a:pt x="54" y="0"/>
                        <a:pt x="49" y="1"/>
                        <a:pt x="45" y="2"/>
                      </a:cubicBezTo>
                      <a:cubicBezTo>
                        <a:pt x="18" y="11"/>
                        <a:pt x="1" y="46"/>
                        <a:pt x="10" y="72"/>
                      </a:cubicBezTo>
                      <a:lnTo>
                        <a:pt x="481" y="1609"/>
                      </a:lnTo>
                      <a:cubicBezTo>
                        <a:pt x="481" y="1635"/>
                        <a:pt x="507" y="1644"/>
                        <a:pt x="534" y="1644"/>
                      </a:cubicBezTo>
                      <a:lnTo>
                        <a:pt x="542" y="1644"/>
                      </a:lnTo>
                      <a:cubicBezTo>
                        <a:pt x="577" y="1635"/>
                        <a:pt x="586" y="1609"/>
                        <a:pt x="577" y="1574"/>
                      </a:cubicBezTo>
                      <a:lnTo>
                        <a:pt x="114" y="46"/>
                      </a:lnTo>
                      <a:cubicBezTo>
                        <a:pt x="107" y="17"/>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4"/>
                <p:cNvSpPr/>
                <p:nvPr/>
              </p:nvSpPr>
              <p:spPr>
                <a:xfrm>
                  <a:off x="1240473" y="3016161"/>
                  <a:ext cx="44832" cy="124549"/>
                </a:xfrm>
                <a:custGeom>
                  <a:rect b="b" l="l" r="r" t="t"/>
                  <a:pathLst>
                    <a:path extrusionOk="0" h="1653" w="595">
                      <a:moveTo>
                        <a:pt x="67" y="0"/>
                      </a:moveTo>
                      <a:cubicBezTo>
                        <a:pt x="63" y="0"/>
                        <a:pt x="58" y="1"/>
                        <a:pt x="53" y="2"/>
                      </a:cubicBezTo>
                      <a:cubicBezTo>
                        <a:pt x="18" y="11"/>
                        <a:pt x="1" y="46"/>
                        <a:pt x="10" y="72"/>
                      </a:cubicBezTo>
                      <a:lnTo>
                        <a:pt x="481" y="1618"/>
                      </a:lnTo>
                      <a:cubicBezTo>
                        <a:pt x="490" y="1635"/>
                        <a:pt x="516" y="1653"/>
                        <a:pt x="534" y="1653"/>
                      </a:cubicBezTo>
                      <a:lnTo>
                        <a:pt x="551" y="1653"/>
                      </a:lnTo>
                      <a:cubicBezTo>
                        <a:pt x="577" y="1644"/>
                        <a:pt x="595" y="1609"/>
                        <a:pt x="586" y="1583"/>
                      </a:cubicBezTo>
                      <a:lnTo>
                        <a:pt x="114" y="37"/>
                      </a:lnTo>
                      <a:cubicBezTo>
                        <a:pt x="107" y="16"/>
                        <a:pt x="88"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4"/>
                <p:cNvSpPr/>
                <p:nvPr/>
              </p:nvSpPr>
              <p:spPr>
                <a:xfrm>
                  <a:off x="1308287" y="2986549"/>
                  <a:ext cx="35564" cy="94938"/>
                </a:xfrm>
                <a:custGeom>
                  <a:rect b="b" l="l" r="r" t="t"/>
                  <a:pathLst>
                    <a:path extrusionOk="0" h="1260" w="472">
                      <a:moveTo>
                        <a:pt x="62" y="0"/>
                      </a:moveTo>
                      <a:cubicBezTo>
                        <a:pt x="56" y="0"/>
                        <a:pt x="50" y="1"/>
                        <a:pt x="44" y="2"/>
                      </a:cubicBezTo>
                      <a:cubicBezTo>
                        <a:pt x="18" y="11"/>
                        <a:pt x="0" y="37"/>
                        <a:pt x="9" y="64"/>
                      </a:cubicBezTo>
                      <a:lnTo>
                        <a:pt x="367" y="1225"/>
                      </a:lnTo>
                      <a:cubicBezTo>
                        <a:pt x="367" y="1251"/>
                        <a:pt x="393" y="1260"/>
                        <a:pt x="419" y="1260"/>
                      </a:cubicBezTo>
                      <a:lnTo>
                        <a:pt x="428" y="1260"/>
                      </a:lnTo>
                      <a:cubicBezTo>
                        <a:pt x="463" y="1251"/>
                        <a:pt x="472" y="1225"/>
                        <a:pt x="463" y="1190"/>
                      </a:cubicBezTo>
                      <a:lnTo>
                        <a:pt x="114" y="37"/>
                      </a:lnTo>
                      <a:cubicBezTo>
                        <a:pt x="107" y="16"/>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4"/>
                <p:cNvSpPr/>
                <p:nvPr/>
              </p:nvSpPr>
              <p:spPr>
                <a:xfrm>
                  <a:off x="1176050" y="3394561"/>
                  <a:ext cx="117165" cy="13939"/>
                </a:xfrm>
                <a:custGeom>
                  <a:rect b="b" l="l" r="r" t="t"/>
                  <a:pathLst>
                    <a:path extrusionOk="0" h="185" w="1555">
                      <a:moveTo>
                        <a:pt x="61" y="1"/>
                      </a:moveTo>
                      <a:cubicBezTo>
                        <a:pt x="26" y="1"/>
                        <a:pt x="0" y="27"/>
                        <a:pt x="0" y="53"/>
                      </a:cubicBezTo>
                      <a:cubicBezTo>
                        <a:pt x="0" y="80"/>
                        <a:pt x="26" y="106"/>
                        <a:pt x="53" y="115"/>
                      </a:cubicBezTo>
                      <a:lnTo>
                        <a:pt x="1502" y="184"/>
                      </a:lnTo>
                      <a:cubicBezTo>
                        <a:pt x="1528" y="184"/>
                        <a:pt x="1555" y="158"/>
                        <a:pt x="1555" y="132"/>
                      </a:cubicBezTo>
                      <a:cubicBezTo>
                        <a:pt x="1555" y="97"/>
                        <a:pt x="1537" y="71"/>
                        <a:pt x="1502" y="71"/>
                      </a:cubicBezTo>
                      <a:lnTo>
                        <a:pt x="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4"/>
                <p:cNvSpPr/>
                <p:nvPr/>
              </p:nvSpPr>
              <p:spPr>
                <a:xfrm>
                  <a:off x="1222088" y="3325542"/>
                  <a:ext cx="179026" cy="16501"/>
                </a:xfrm>
                <a:custGeom>
                  <a:rect b="b" l="l" r="r" t="t"/>
                  <a:pathLst>
                    <a:path extrusionOk="0" h="219" w="2376">
                      <a:moveTo>
                        <a:pt x="62" y="0"/>
                      </a:moveTo>
                      <a:cubicBezTo>
                        <a:pt x="27" y="0"/>
                        <a:pt x="0" y="18"/>
                        <a:pt x="0" y="53"/>
                      </a:cubicBezTo>
                      <a:cubicBezTo>
                        <a:pt x="0" y="79"/>
                        <a:pt x="27" y="105"/>
                        <a:pt x="53" y="105"/>
                      </a:cubicBezTo>
                      <a:lnTo>
                        <a:pt x="2314" y="218"/>
                      </a:lnTo>
                      <a:cubicBezTo>
                        <a:pt x="2349" y="218"/>
                        <a:pt x="2367" y="201"/>
                        <a:pt x="2375" y="166"/>
                      </a:cubicBezTo>
                      <a:cubicBezTo>
                        <a:pt x="2375" y="140"/>
                        <a:pt x="2349" y="114"/>
                        <a:pt x="2323" y="114"/>
                      </a:cubicBezTo>
                      <a:lnTo>
                        <a:pt x="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4"/>
                <p:cNvSpPr/>
                <p:nvPr/>
              </p:nvSpPr>
              <p:spPr>
                <a:xfrm>
                  <a:off x="1269482" y="3261722"/>
                  <a:ext cx="184300" cy="16501"/>
                </a:xfrm>
                <a:custGeom>
                  <a:rect b="b" l="l" r="r" t="t"/>
                  <a:pathLst>
                    <a:path extrusionOk="0" h="219" w="2446">
                      <a:moveTo>
                        <a:pt x="53" y="0"/>
                      </a:moveTo>
                      <a:cubicBezTo>
                        <a:pt x="26" y="0"/>
                        <a:pt x="0" y="18"/>
                        <a:pt x="0" y="53"/>
                      </a:cubicBezTo>
                      <a:cubicBezTo>
                        <a:pt x="0" y="79"/>
                        <a:pt x="18" y="105"/>
                        <a:pt x="53" y="105"/>
                      </a:cubicBezTo>
                      <a:lnTo>
                        <a:pt x="2384" y="218"/>
                      </a:lnTo>
                      <a:cubicBezTo>
                        <a:pt x="2419" y="218"/>
                        <a:pt x="2436" y="201"/>
                        <a:pt x="2445" y="166"/>
                      </a:cubicBezTo>
                      <a:cubicBezTo>
                        <a:pt x="2445" y="140"/>
                        <a:pt x="2419" y="114"/>
                        <a:pt x="2393" y="114"/>
                      </a:cubicBezTo>
                      <a:lnTo>
                        <a:pt x="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4"/>
                <p:cNvSpPr/>
                <p:nvPr/>
              </p:nvSpPr>
              <p:spPr>
                <a:xfrm>
                  <a:off x="1316198" y="3197751"/>
                  <a:ext cx="171792" cy="15974"/>
                </a:xfrm>
                <a:custGeom>
                  <a:rect b="b" l="l" r="r" t="t"/>
                  <a:pathLst>
                    <a:path extrusionOk="0" h="212" w="2280">
                      <a:moveTo>
                        <a:pt x="48" y="1"/>
                      </a:moveTo>
                      <a:cubicBezTo>
                        <a:pt x="20" y="1"/>
                        <a:pt x="0" y="24"/>
                        <a:pt x="0" y="55"/>
                      </a:cubicBezTo>
                      <a:cubicBezTo>
                        <a:pt x="0" y="81"/>
                        <a:pt x="26" y="107"/>
                        <a:pt x="53" y="107"/>
                      </a:cubicBezTo>
                      <a:lnTo>
                        <a:pt x="2227" y="212"/>
                      </a:lnTo>
                      <a:cubicBezTo>
                        <a:pt x="2253" y="212"/>
                        <a:pt x="2279" y="194"/>
                        <a:pt x="2279" y="159"/>
                      </a:cubicBezTo>
                      <a:cubicBezTo>
                        <a:pt x="2279" y="133"/>
                        <a:pt x="2262" y="107"/>
                        <a:pt x="2227" y="107"/>
                      </a:cubicBezTo>
                      <a:lnTo>
                        <a:pt x="61" y="2"/>
                      </a:lnTo>
                      <a:cubicBezTo>
                        <a:pt x="57" y="1"/>
                        <a:pt x="52"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2" name="Google Shape;122;p4"/>
              <p:cNvSpPr/>
              <p:nvPr/>
            </p:nvSpPr>
            <p:spPr>
              <a:xfrm>
                <a:off x="764196" y="3578562"/>
                <a:ext cx="45435" cy="32550"/>
              </a:xfrm>
              <a:custGeom>
                <a:rect b="b" l="l" r="r" t="t"/>
                <a:pathLst>
                  <a:path extrusionOk="0" h="432" w="603">
                    <a:moveTo>
                      <a:pt x="57" y="0"/>
                    </a:moveTo>
                    <a:cubicBezTo>
                      <a:pt x="42" y="0"/>
                      <a:pt x="27" y="7"/>
                      <a:pt x="18" y="21"/>
                    </a:cubicBezTo>
                    <a:cubicBezTo>
                      <a:pt x="0" y="48"/>
                      <a:pt x="9" y="82"/>
                      <a:pt x="35" y="100"/>
                    </a:cubicBezTo>
                    <a:lnTo>
                      <a:pt x="515" y="423"/>
                    </a:lnTo>
                    <a:cubicBezTo>
                      <a:pt x="524" y="423"/>
                      <a:pt x="533" y="432"/>
                      <a:pt x="542" y="432"/>
                    </a:cubicBezTo>
                    <a:cubicBezTo>
                      <a:pt x="559" y="432"/>
                      <a:pt x="577" y="423"/>
                      <a:pt x="594" y="405"/>
                    </a:cubicBezTo>
                    <a:cubicBezTo>
                      <a:pt x="603" y="379"/>
                      <a:pt x="603" y="344"/>
                      <a:pt x="577" y="327"/>
                    </a:cubicBezTo>
                    <a:lnTo>
                      <a:pt x="88" y="13"/>
                    </a:lnTo>
                    <a:cubicBezTo>
                      <a:pt x="80" y="5"/>
                      <a:pt x="68" y="0"/>
                      <a:pt x="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
              <p:cNvSpPr/>
              <p:nvPr/>
            </p:nvSpPr>
            <p:spPr>
              <a:xfrm>
                <a:off x="908262" y="3165653"/>
                <a:ext cx="8665" cy="60579"/>
              </a:xfrm>
              <a:custGeom>
                <a:rect b="b" l="l" r="r" t="t"/>
                <a:pathLst>
                  <a:path extrusionOk="0" h="804" w="115">
                    <a:moveTo>
                      <a:pt x="53" y="0"/>
                    </a:moveTo>
                    <a:cubicBezTo>
                      <a:pt x="27" y="0"/>
                      <a:pt x="1" y="27"/>
                      <a:pt x="1" y="62"/>
                    </a:cubicBezTo>
                    <a:lnTo>
                      <a:pt x="1" y="751"/>
                    </a:lnTo>
                    <a:cubicBezTo>
                      <a:pt x="1" y="778"/>
                      <a:pt x="27" y="804"/>
                      <a:pt x="53" y="804"/>
                    </a:cubicBezTo>
                    <a:cubicBezTo>
                      <a:pt x="88" y="804"/>
                      <a:pt x="114" y="778"/>
                      <a:pt x="114" y="751"/>
                    </a:cubicBezTo>
                    <a:lnTo>
                      <a:pt x="114" y="62"/>
                    </a:lnTo>
                    <a:cubicBezTo>
                      <a:pt x="114" y="27"/>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4"/>
              <p:cNvSpPr/>
              <p:nvPr/>
            </p:nvSpPr>
            <p:spPr>
              <a:xfrm>
                <a:off x="846401" y="3067624"/>
                <a:ext cx="8665" cy="102021"/>
              </a:xfrm>
              <a:custGeom>
                <a:rect b="b" l="l" r="r" t="t"/>
                <a:pathLst>
                  <a:path extrusionOk="0" h="1354" w="115">
                    <a:moveTo>
                      <a:pt x="62" y="0"/>
                    </a:moveTo>
                    <a:cubicBezTo>
                      <a:pt x="27" y="0"/>
                      <a:pt x="1" y="18"/>
                      <a:pt x="1" y="53"/>
                    </a:cubicBezTo>
                    <a:lnTo>
                      <a:pt x="1" y="1301"/>
                    </a:lnTo>
                    <a:cubicBezTo>
                      <a:pt x="1" y="1336"/>
                      <a:pt x="27" y="1354"/>
                      <a:pt x="62" y="1354"/>
                    </a:cubicBezTo>
                    <a:cubicBezTo>
                      <a:pt x="88" y="1354"/>
                      <a:pt x="114" y="1336"/>
                      <a:pt x="114" y="1301"/>
                    </a:cubicBezTo>
                    <a:lnTo>
                      <a:pt x="114" y="53"/>
                    </a:lnTo>
                    <a:cubicBezTo>
                      <a:pt x="114" y="18"/>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4"/>
              <p:cNvSpPr/>
              <p:nvPr/>
            </p:nvSpPr>
            <p:spPr>
              <a:xfrm>
                <a:off x="772108" y="3017593"/>
                <a:ext cx="7911" cy="90869"/>
              </a:xfrm>
              <a:custGeom>
                <a:rect b="b" l="l" r="r" t="t"/>
                <a:pathLst>
                  <a:path extrusionOk="0" h="1206" w="105">
                    <a:moveTo>
                      <a:pt x="52" y="1"/>
                    </a:moveTo>
                    <a:cubicBezTo>
                      <a:pt x="18" y="1"/>
                      <a:pt x="0" y="27"/>
                      <a:pt x="0" y="62"/>
                    </a:cubicBezTo>
                    <a:lnTo>
                      <a:pt x="0" y="1153"/>
                    </a:lnTo>
                    <a:cubicBezTo>
                      <a:pt x="0" y="1188"/>
                      <a:pt x="18" y="1206"/>
                      <a:pt x="52" y="1206"/>
                    </a:cubicBezTo>
                    <a:cubicBezTo>
                      <a:pt x="79" y="1206"/>
                      <a:pt x="105" y="1188"/>
                      <a:pt x="105" y="1153"/>
                    </a:cubicBezTo>
                    <a:lnTo>
                      <a:pt x="105" y="62"/>
                    </a:lnTo>
                    <a:cubicBezTo>
                      <a:pt x="105" y="27"/>
                      <a:pt x="79" y="1"/>
                      <a:pt x="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4"/>
              <p:cNvSpPr/>
              <p:nvPr/>
            </p:nvSpPr>
            <p:spPr>
              <a:xfrm>
                <a:off x="686512" y="2955807"/>
                <a:ext cx="7987" cy="109254"/>
              </a:xfrm>
              <a:custGeom>
                <a:rect b="b" l="l" r="r" t="t"/>
                <a:pathLst>
                  <a:path extrusionOk="0" h="1450" w="106">
                    <a:moveTo>
                      <a:pt x="53" y="0"/>
                    </a:moveTo>
                    <a:cubicBezTo>
                      <a:pt x="18" y="0"/>
                      <a:pt x="1" y="26"/>
                      <a:pt x="1" y="61"/>
                    </a:cubicBezTo>
                    <a:lnTo>
                      <a:pt x="1" y="1388"/>
                    </a:lnTo>
                    <a:cubicBezTo>
                      <a:pt x="1" y="1423"/>
                      <a:pt x="18" y="1449"/>
                      <a:pt x="53" y="1449"/>
                    </a:cubicBezTo>
                    <a:cubicBezTo>
                      <a:pt x="80" y="1449"/>
                      <a:pt x="106" y="1423"/>
                      <a:pt x="106" y="1388"/>
                    </a:cubicBezTo>
                    <a:lnTo>
                      <a:pt x="106" y="61"/>
                    </a:lnTo>
                    <a:cubicBezTo>
                      <a:pt x="106" y="26"/>
                      <a:pt x="80"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4"/>
              <p:cNvSpPr/>
              <p:nvPr/>
            </p:nvSpPr>
            <p:spPr>
              <a:xfrm>
                <a:off x="597752" y="2944580"/>
                <a:ext cx="7911" cy="73765"/>
              </a:xfrm>
              <a:custGeom>
                <a:rect b="b" l="l" r="r" t="t"/>
                <a:pathLst>
                  <a:path extrusionOk="0" h="979" w="105">
                    <a:moveTo>
                      <a:pt x="53" y="1"/>
                    </a:moveTo>
                    <a:cubicBezTo>
                      <a:pt x="26" y="1"/>
                      <a:pt x="0" y="18"/>
                      <a:pt x="0" y="53"/>
                    </a:cubicBezTo>
                    <a:lnTo>
                      <a:pt x="0" y="926"/>
                    </a:lnTo>
                    <a:cubicBezTo>
                      <a:pt x="0" y="952"/>
                      <a:pt x="26" y="979"/>
                      <a:pt x="53" y="979"/>
                    </a:cubicBezTo>
                    <a:cubicBezTo>
                      <a:pt x="88" y="979"/>
                      <a:pt x="105" y="952"/>
                      <a:pt x="105" y="926"/>
                    </a:cubicBezTo>
                    <a:lnTo>
                      <a:pt x="105" y="53"/>
                    </a:lnTo>
                    <a:cubicBezTo>
                      <a:pt x="105" y="18"/>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8" name="Google Shape;128;p4"/>
            <p:cNvSpPr/>
            <p:nvPr/>
          </p:nvSpPr>
          <p:spPr>
            <a:xfrm>
              <a:off x="689149" y="3601845"/>
              <a:ext cx="47469" cy="33002"/>
            </a:xfrm>
            <a:custGeom>
              <a:rect b="b" l="l" r="r" t="t"/>
              <a:pathLst>
                <a:path extrusionOk="0" h="438" w="630">
                  <a:moveTo>
                    <a:pt x="67" y="0"/>
                  </a:moveTo>
                  <a:cubicBezTo>
                    <a:pt x="48" y="0"/>
                    <a:pt x="30" y="10"/>
                    <a:pt x="18" y="27"/>
                  </a:cubicBezTo>
                  <a:cubicBezTo>
                    <a:pt x="1" y="44"/>
                    <a:pt x="10" y="79"/>
                    <a:pt x="36" y="96"/>
                  </a:cubicBezTo>
                  <a:lnTo>
                    <a:pt x="542" y="428"/>
                  </a:lnTo>
                  <a:cubicBezTo>
                    <a:pt x="551" y="437"/>
                    <a:pt x="560" y="437"/>
                    <a:pt x="568" y="437"/>
                  </a:cubicBezTo>
                  <a:cubicBezTo>
                    <a:pt x="586" y="437"/>
                    <a:pt x="603" y="428"/>
                    <a:pt x="612" y="420"/>
                  </a:cubicBezTo>
                  <a:cubicBezTo>
                    <a:pt x="630" y="393"/>
                    <a:pt x="621" y="358"/>
                    <a:pt x="595" y="341"/>
                  </a:cubicBezTo>
                  <a:lnTo>
                    <a:pt x="97" y="9"/>
                  </a:lnTo>
                  <a:cubicBezTo>
                    <a:pt x="88" y="3"/>
                    <a:pt x="7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4"/>
            <p:cNvSpPr/>
            <p:nvPr/>
          </p:nvSpPr>
          <p:spPr>
            <a:xfrm>
              <a:off x="751688" y="3277470"/>
              <a:ext cx="125077" cy="39557"/>
            </a:xfrm>
            <a:custGeom>
              <a:rect b="b" l="l" r="r" t="t"/>
              <a:pathLst>
                <a:path extrusionOk="0" h="525" w="1660">
                  <a:moveTo>
                    <a:pt x="1590" y="1"/>
                  </a:moveTo>
                  <a:lnTo>
                    <a:pt x="44" y="420"/>
                  </a:lnTo>
                  <a:cubicBezTo>
                    <a:pt x="18" y="429"/>
                    <a:pt x="0" y="455"/>
                    <a:pt x="9" y="481"/>
                  </a:cubicBezTo>
                  <a:cubicBezTo>
                    <a:pt x="9" y="507"/>
                    <a:pt x="35" y="525"/>
                    <a:pt x="62" y="525"/>
                  </a:cubicBezTo>
                  <a:lnTo>
                    <a:pt x="70" y="525"/>
                  </a:lnTo>
                  <a:lnTo>
                    <a:pt x="1616" y="106"/>
                  </a:lnTo>
                  <a:cubicBezTo>
                    <a:pt x="1642" y="97"/>
                    <a:pt x="1659" y="71"/>
                    <a:pt x="1651" y="44"/>
                  </a:cubicBezTo>
                  <a:cubicBezTo>
                    <a:pt x="1651" y="18"/>
                    <a:pt x="1616" y="1"/>
                    <a:pt x="1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4"/>
            <p:cNvSpPr/>
            <p:nvPr/>
          </p:nvSpPr>
          <p:spPr>
            <a:xfrm>
              <a:off x="666846" y="3218095"/>
              <a:ext cx="142784" cy="44304"/>
            </a:xfrm>
            <a:custGeom>
              <a:rect b="b" l="l" r="r" t="t"/>
              <a:pathLst>
                <a:path extrusionOk="0" h="588" w="1895">
                  <a:moveTo>
                    <a:pt x="1839" y="1"/>
                  </a:moveTo>
                  <a:cubicBezTo>
                    <a:pt x="1834" y="1"/>
                    <a:pt x="1830" y="1"/>
                    <a:pt x="1825" y="3"/>
                  </a:cubicBezTo>
                  <a:lnTo>
                    <a:pt x="44" y="474"/>
                  </a:lnTo>
                  <a:cubicBezTo>
                    <a:pt x="9" y="483"/>
                    <a:pt x="0" y="518"/>
                    <a:pt x="0" y="544"/>
                  </a:cubicBezTo>
                  <a:cubicBezTo>
                    <a:pt x="9" y="570"/>
                    <a:pt x="35" y="588"/>
                    <a:pt x="52" y="588"/>
                  </a:cubicBezTo>
                  <a:cubicBezTo>
                    <a:pt x="61" y="588"/>
                    <a:pt x="70" y="579"/>
                    <a:pt x="70" y="579"/>
                  </a:cubicBezTo>
                  <a:lnTo>
                    <a:pt x="1851" y="108"/>
                  </a:lnTo>
                  <a:cubicBezTo>
                    <a:pt x="1877" y="99"/>
                    <a:pt x="1895" y="73"/>
                    <a:pt x="1886" y="38"/>
                  </a:cubicBezTo>
                  <a:cubicBezTo>
                    <a:pt x="1879" y="16"/>
                    <a:pt x="1860" y="1"/>
                    <a:pt x="18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4"/>
          <p:cNvSpPr/>
          <p:nvPr/>
        </p:nvSpPr>
        <p:spPr>
          <a:xfrm>
            <a:off x="8367903" y="4468119"/>
            <a:ext cx="332358" cy="280745"/>
          </a:xfrm>
          <a:custGeom>
            <a:rect b="b" l="l" r="r" t="t"/>
            <a:pathLst>
              <a:path extrusionOk="0" h="3726" w="4411">
                <a:moveTo>
                  <a:pt x="1192" y="1"/>
                </a:moveTo>
                <a:cubicBezTo>
                  <a:pt x="868" y="1"/>
                  <a:pt x="545" y="160"/>
                  <a:pt x="332" y="477"/>
                </a:cubicBezTo>
                <a:cubicBezTo>
                  <a:pt x="1" y="966"/>
                  <a:pt x="62" y="1656"/>
                  <a:pt x="481" y="2058"/>
                </a:cubicBezTo>
                <a:lnTo>
                  <a:pt x="2201" y="3725"/>
                </a:lnTo>
                <a:lnTo>
                  <a:pt x="3930" y="2058"/>
                </a:lnTo>
                <a:cubicBezTo>
                  <a:pt x="4349" y="1656"/>
                  <a:pt x="4410" y="966"/>
                  <a:pt x="4078" y="477"/>
                </a:cubicBezTo>
                <a:cubicBezTo>
                  <a:pt x="3866" y="160"/>
                  <a:pt x="3543" y="1"/>
                  <a:pt x="3219" y="1"/>
                </a:cubicBezTo>
                <a:cubicBezTo>
                  <a:pt x="2918" y="1"/>
                  <a:pt x="2616" y="138"/>
                  <a:pt x="2402" y="416"/>
                </a:cubicBezTo>
                <a:lnTo>
                  <a:pt x="2201" y="669"/>
                </a:lnTo>
                <a:lnTo>
                  <a:pt x="2009" y="416"/>
                </a:lnTo>
                <a:cubicBezTo>
                  <a:pt x="1794" y="138"/>
                  <a:pt x="1493" y="1"/>
                  <a:pt x="11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bg>
      <p:bgPr>
        <a:blipFill>
          <a:blip r:embed="rId2">
            <a:alphaModFix/>
          </a:blip>
          <a:stretch>
            <a:fillRect/>
          </a:stretch>
        </a:blipFill>
      </p:bgPr>
    </p:bg>
    <p:spTree>
      <p:nvGrpSpPr>
        <p:cNvPr id="1258" name="Shape 1258"/>
        <p:cNvGrpSpPr/>
        <p:nvPr/>
      </p:nvGrpSpPr>
      <p:grpSpPr>
        <a:xfrm>
          <a:off x="0" y="0"/>
          <a:ext cx="0" cy="0"/>
          <a:chOff x="0" y="0"/>
          <a:chExt cx="0" cy="0"/>
        </a:xfrm>
      </p:grpSpPr>
      <p:sp>
        <p:nvSpPr>
          <p:cNvPr id="1259" name="Google Shape;1259;p31"/>
          <p:cNvSpPr/>
          <p:nvPr/>
        </p:nvSpPr>
        <p:spPr>
          <a:xfrm flipH="1">
            <a:off x="-4067250" y="-1583825"/>
            <a:ext cx="17278447" cy="9771422"/>
          </a:xfrm>
          <a:custGeom>
            <a:rect b="b" l="l" r="r" t="t"/>
            <a:pathLst>
              <a:path extrusionOk="0" h="20425" w="60476">
                <a:moveTo>
                  <a:pt x="1" y="1"/>
                </a:moveTo>
                <a:lnTo>
                  <a:pt x="1" y="6576"/>
                </a:lnTo>
                <a:cubicBezTo>
                  <a:pt x="2735" y="8199"/>
                  <a:pt x="5351" y="8830"/>
                  <a:pt x="7705" y="8830"/>
                </a:cubicBezTo>
                <a:cubicBezTo>
                  <a:pt x="9530" y="8830"/>
                  <a:pt x="11199" y="8450"/>
                  <a:pt x="12644" y="7859"/>
                </a:cubicBezTo>
                <a:cubicBezTo>
                  <a:pt x="13455" y="7531"/>
                  <a:pt x="14189" y="7381"/>
                  <a:pt x="14872" y="7381"/>
                </a:cubicBezTo>
                <a:cubicBezTo>
                  <a:pt x="16982" y="7381"/>
                  <a:pt x="18603" y="8812"/>
                  <a:pt x="20503" y="10811"/>
                </a:cubicBezTo>
                <a:cubicBezTo>
                  <a:pt x="23026" y="13448"/>
                  <a:pt x="26702" y="12347"/>
                  <a:pt x="27750" y="14740"/>
                </a:cubicBezTo>
                <a:cubicBezTo>
                  <a:pt x="28789" y="17132"/>
                  <a:pt x="29060" y="19254"/>
                  <a:pt x="27584" y="20424"/>
                </a:cubicBezTo>
                <a:cubicBezTo>
                  <a:pt x="30448" y="20337"/>
                  <a:pt x="30265" y="17927"/>
                  <a:pt x="32910" y="16827"/>
                </a:cubicBezTo>
                <a:cubicBezTo>
                  <a:pt x="33553" y="16556"/>
                  <a:pt x="34186" y="16472"/>
                  <a:pt x="34837" y="16472"/>
                </a:cubicBezTo>
                <a:cubicBezTo>
                  <a:pt x="35903" y="16472"/>
                  <a:pt x="37019" y="16698"/>
                  <a:pt x="38314" y="16698"/>
                </a:cubicBezTo>
                <a:cubicBezTo>
                  <a:pt x="39469" y="16698"/>
                  <a:pt x="40766" y="16518"/>
                  <a:pt x="42297" y="15840"/>
                </a:cubicBezTo>
                <a:cubicBezTo>
                  <a:pt x="46593" y="13937"/>
                  <a:pt x="45187" y="11789"/>
                  <a:pt x="49422" y="11789"/>
                </a:cubicBezTo>
                <a:cubicBezTo>
                  <a:pt x="53657" y="11789"/>
                  <a:pt x="56486" y="10688"/>
                  <a:pt x="60476" y="7615"/>
                </a:cubicBezTo>
                <a:lnTo>
                  <a:pt x="604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31"/>
          <p:cNvSpPr/>
          <p:nvPr/>
        </p:nvSpPr>
        <p:spPr>
          <a:xfrm flipH="1">
            <a:off x="8418679" y="2644368"/>
            <a:ext cx="454044" cy="453366"/>
          </a:xfrm>
          <a:custGeom>
            <a:rect b="b" l="l" r="r" t="t"/>
            <a:pathLst>
              <a:path extrusionOk="0" h="6017" w="6026">
                <a:moveTo>
                  <a:pt x="1502" y="1494"/>
                </a:moveTo>
                <a:lnTo>
                  <a:pt x="1502" y="1494"/>
                </a:lnTo>
                <a:lnTo>
                  <a:pt x="1502" y="1494"/>
                </a:lnTo>
                <a:close/>
                <a:moveTo>
                  <a:pt x="3013" y="1"/>
                </a:moveTo>
                <a:lnTo>
                  <a:pt x="2725" y="1729"/>
                </a:lnTo>
                <a:cubicBezTo>
                  <a:pt x="2694" y="1914"/>
                  <a:pt x="2534" y="2033"/>
                  <a:pt x="2365" y="2033"/>
                </a:cubicBezTo>
                <a:cubicBezTo>
                  <a:pt x="2294" y="2033"/>
                  <a:pt x="2222" y="2012"/>
                  <a:pt x="2157" y="1965"/>
                </a:cubicBezTo>
                <a:lnTo>
                  <a:pt x="1502" y="1494"/>
                </a:lnTo>
                <a:lnTo>
                  <a:pt x="1974" y="2149"/>
                </a:lnTo>
                <a:cubicBezTo>
                  <a:pt x="2131" y="2367"/>
                  <a:pt x="2000" y="2681"/>
                  <a:pt x="1738" y="2725"/>
                </a:cubicBezTo>
                <a:lnTo>
                  <a:pt x="0" y="3004"/>
                </a:lnTo>
                <a:lnTo>
                  <a:pt x="1738" y="3292"/>
                </a:lnTo>
                <a:cubicBezTo>
                  <a:pt x="2000" y="3336"/>
                  <a:pt x="2131" y="3642"/>
                  <a:pt x="1974" y="3860"/>
                </a:cubicBezTo>
                <a:lnTo>
                  <a:pt x="1502" y="4515"/>
                </a:lnTo>
                <a:lnTo>
                  <a:pt x="2157" y="4052"/>
                </a:lnTo>
                <a:cubicBezTo>
                  <a:pt x="2223" y="4004"/>
                  <a:pt x="2297" y="3983"/>
                  <a:pt x="2370" y="3983"/>
                </a:cubicBezTo>
                <a:cubicBezTo>
                  <a:pt x="2537" y="3983"/>
                  <a:pt x="2694" y="4099"/>
                  <a:pt x="2725" y="4288"/>
                </a:cubicBezTo>
                <a:lnTo>
                  <a:pt x="3013" y="6017"/>
                </a:lnTo>
                <a:lnTo>
                  <a:pt x="3301" y="4288"/>
                </a:lnTo>
                <a:cubicBezTo>
                  <a:pt x="3331" y="4099"/>
                  <a:pt x="3489" y="3983"/>
                  <a:pt x="3656" y="3983"/>
                </a:cubicBezTo>
                <a:cubicBezTo>
                  <a:pt x="3728" y="3983"/>
                  <a:pt x="3803" y="4004"/>
                  <a:pt x="3869" y="4052"/>
                </a:cubicBezTo>
                <a:lnTo>
                  <a:pt x="4523" y="4515"/>
                </a:lnTo>
                <a:lnTo>
                  <a:pt x="4052" y="3860"/>
                </a:lnTo>
                <a:cubicBezTo>
                  <a:pt x="3895" y="3642"/>
                  <a:pt x="4026" y="3336"/>
                  <a:pt x="4288" y="3292"/>
                </a:cubicBezTo>
                <a:lnTo>
                  <a:pt x="6025" y="3004"/>
                </a:lnTo>
                <a:lnTo>
                  <a:pt x="4288" y="2725"/>
                </a:lnTo>
                <a:cubicBezTo>
                  <a:pt x="4026" y="2681"/>
                  <a:pt x="3895" y="2367"/>
                  <a:pt x="4052" y="2149"/>
                </a:cubicBezTo>
                <a:lnTo>
                  <a:pt x="4523" y="1494"/>
                </a:lnTo>
                <a:lnTo>
                  <a:pt x="3869" y="1965"/>
                </a:lnTo>
                <a:cubicBezTo>
                  <a:pt x="3804" y="2012"/>
                  <a:pt x="3731" y="2033"/>
                  <a:pt x="3660" y="2033"/>
                </a:cubicBezTo>
                <a:cubicBezTo>
                  <a:pt x="3492" y="2033"/>
                  <a:pt x="3332" y="1914"/>
                  <a:pt x="3301" y="1729"/>
                </a:cubicBezTo>
                <a:lnTo>
                  <a:pt x="301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31"/>
          <p:cNvSpPr/>
          <p:nvPr/>
        </p:nvSpPr>
        <p:spPr>
          <a:xfrm flipH="1">
            <a:off x="8563416" y="155201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31"/>
          <p:cNvSpPr/>
          <p:nvPr/>
        </p:nvSpPr>
        <p:spPr>
          <a:xfrm flipH="1">
            <a:off x="101517" y="4472293"/>
            <a:ext cx="454044" cy="453366"/>
          </a:xfrm>
          <a:custGeom>
            <a:rect b="b" l="l" r="r" t="t"/>
            <a:pathLst>
              <a:path extrusionOk="0" h="6017" w="6026">
                <a:moveTo>
                  <a:pt x="1502" y="1494"/>
                </a:moveTo>
                <a:lnTo>
                  <a:pt x="1502" y="1494"/>
                </a:lnTo>
                <a:lnTo>
                  <a:pt x="1502" y="1494"/>
                </a:lnTo>
                <a:close/>
                <a:moveTo>
                  <a:pt x="3013" y="1"/>
                </a:moveTo>
                <a:lnTo>
                  <a:pt x="2725" y="1729"/>
                </a:lnTo>
                <a:cubicBezTo>
                  <a:pt x="2694" y="1914"/>
                  <a:pt x="2534" y="2033"/>
                  <a:pt x="2365" y="2033"/>
                </a:cubicBezTo>
                <a:cubicBezTo>
                  <a:pt x="2294" y="2033"/>
                  <a:pt x="2222" y="2012"/>
                  <a:pt x="2157" y="1965"/>
                </a:cubicBezTo>
                <a:lnTo>
                  <a:pt x="1502" y="1494"/>
                </a:lnTo>
                <a:lnTo>
                  <a:pt x="1974" y="2149"/>
                </a:lnTo>
                <a:cubicBezTo>
                  <a:pt x="2131" y="2367"/>
                  <a:pt x="2000" y="2681"/>
                  <a:pt x="1738" y="2725"/>
                </a:cubicBezTo>
                <a:lnTo>
                  <a:pt x="0" y="3004"/>
                </a:lnTo>
                <a:lnTo>
                  <a:pt x="1738" y="3292"/>
                </a:lnTo>
                <a:cubicBezTo>
                  <a:pt x="2000" y="3336"/>
                  <a:pt x="2131" y="3642"/>
                  <a:pt x="1974" y="3860"/>
                </a:cubicBezTo>
                <a:lnTo>
                  <a:pt x="1502" y="4515"/>
                </a:lnTo>
                <a:lnTo>
                  <a:pt x="2157" y="4052"/>
                </a:lnTo>
                <a:cubicBezTo>
                  <a:pt x="2223" y="4004"/>
                  <a:pt x="2297" y="3983"/>
                  <a:pt x="2370" y="3983"/>
                </a:cubicBezTo>
                <a:cubicBezTo>
                  <a:pt x="2537" y="3983"/>
                  <a:pt x="2694" y="4099"/>
                  <a:pt x="2725" y="4288"/>
                </a:cubicBezTo>
                <a:lnTo>
                  <a:pt x="3013" y="6017"/>
                </a:lnTo>
                <a:lnTo>
                  <a:pt x="3301" y="4288"/>
                </a:lnTo>
                <a:cubicBezTo>
                  <a:pt x="3331" y="4099"/>
                  <a:pt x="3489" y="3983"/>
                  <a:pt x="3656" y="3983"/>
                </a:cubicBezTo>
                <a:cubicBezTo>
                  <a:pt x="3728" y="3983"/>
                  <a:pt x="3803" y="4004"/>
                  <a:pt x="3869" y="4052"/>
                </a:cubicBezTo>
                <a:lnTo>
                  <a:pt x="4523" y="4515"/>
                </a:lnTo>
                <a:lnTo>
                  <a:pt x="4052" y="3860"/>
                </a:lnTo>
                <a:cubicBezTo>
                  <a:pt x="3895" y="3642"/>
                  <a:pt x="4026" y="3336"/>
                  <a:pt x="4288" y="3292"/>
                </a:cubicBezTo>
                <a:lnTo>
                  <a:pt x="6025" y="3004"/>
                </a:lnTo>
                <a:lnTo>
                  <a:pt x="4288" y="2725"/>
                </a:lnTo>
                <a:cubicBezTo>
                  <a:pt x="4026" y="2681"/>
                  <a:pt x="3895" y="2367"/>
                  <a:pt x="4052" y="2149"/>
                </a:cubicBezTo>
                <a:lnTo>
                  <a:pt x="4523" y="1494"/>
                </a:lnTo>
                <a:lnTo>
                  <a:pt x="3869" y="1965"/>
                </a:lnTo>
                <a:cubicBezTo>
                  <a:pt x="3804" y="2012"/>
                  <a:pt x="3731" y="2033"/>
                  <a:pt x="3660" y="2033"/>
                </a:cubicBezTo>
                <a:cubicBezTo>
                  <a:pt x="3492" y="2033"/>
                  <a:pt x="3332" y="1914"/>
                  <a:pt x="3301" y="1729"/>
                </a:cubicBezTo>
                <a:lnTo>
                  <a:pt x="301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31"/>
          <p:cNvSpPr/>
          <p:nvPr/>
        </p:nvSpPr>
        <p:spPr>
          <a:xfrm flipH="1">
            <a:off x="4871040" y="67424"/>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31"/>
          <p:cNvSpPr/>
          <p:nvPr/>
        </p:nvSpPr>
        <p:spPr>
          <a:xfrm flipH="1">
            <a:off x="-211631" y="2841979"/>
            <a:ext cx="368525" cy="368525"/>
          </a:xfrm>
          <a:custGeom>
            <a:rect b="b" l="l" r="r" t="t"/>
            <a:pathLst>
              <a:path extrusionOk="0" h="4891" w="4891">
                <a:moveTo>
                  <a:pt x="2445" y="1"/>
                </a:moveTo>
                <a:lnTo>
                  <a:pt x="2218" y="1406"/>
                </a:lnTo>
                <a:cubicBezTo>
                  <a:pt x="2194" y="1559"/>
                  <a:pt x="2063" y="1656"/>
                  <a:pt x="1927" y="1656"/>
                </a:cubicBezTo>
                <a:cubicBezTo>
                  <a:pt x="1868" y="1656"/>
                  <a:pt x="1808" y="1638"/>
                  <a:pt x="1756" y="1599"/>
                </a:cubicBezTo>
                <a:lnTo>
                  <a:pt x="1223" y="1214"/>
                </a:lnTo>
                <a:lnTo>
                  <a:pt x="1223" y="1214"/>
                </a:lnTo>
                <a:lnTo>
                  <a:pt x="1607" y="1747"/>
                </a:lnTo>
                <a:cubicBezTo>
                  <a:pt x="1729" y="1922"/>
                  <a:pt x="1625" y="2175"/>
                  <a:pt x="1415" y="2210"/>
                </a:cubicBezTo>
                <a:lnTo>
                  <a:pt x="1" y="2445"/>
                </a:lnTo>
                <a:lnTo>
                  <a:pt x="1415" y="2672"/>
                </a:lnTo>
                <a:cubicBezTo>
                  <a:pt x="1625" y="2707"/>
                  <a:pt x="1729" y="2961"/>
                  <a:pt x="1607" y="3135"/>
                </a:cubicBezTo>
                <a:lnTo>
                  <a:pt x="1223" y="3668"/>
                </a:lnTo>
                <a:lnTo>
                  <a:pt x="1756" y="3292"/>
                </a:lnTo>
                <a:cubicBezTo>
                  <a:pt x="1808" y="3253"/>
                  <a:pt x="1868" y="3235"/>
                  <a:pt x="1927" y="3235"/>
                </a:cubicBezTo>
                <a:cubicBezTo>
                  <a:pt x="2063" y="3235"/>
                  <a:pt x="2194" y="3332"/>
                  <a:pt x="2218" y="3485"/>
                </a:cubicBezTo>
                <a:lnTo>
                  <a:pt x="2445" y="4890"/>
                </a:lnTo>
                <a:lnTo>
                  <a:pt x="2681" y="3485"/>
                </a:lnTo>
                <a:cubicBezTo>
                  <a:pt x="2706" y="3332"/>
                  <a:pt x="2836" y="3235"/>
                  <a:pt x="2973" y="3235"/>
                </a:cubicBezTo>
                <a:cubicBezTo>
                  <a:pt x="3032" y="3235"/>
                  <a:pt x="3091" y="3253"/>
                  <a:pt x="3144" y="3292"/>
                </a:cubicBezTo>
                <a:lnTo>
                  <a:pt x="3677" y="3668"/>
                </a:lnTo>
                <a:lnTo>
                  <a:pt x="3292" y="3135"/>
                </a:lnTo>
                <a:cubicBezTo>
                  <a:pt x="3170" y="2961"/>
                  <a:pt x="3275" y="2707"/>
                  <a:pt x="3484" y="2672"/>
                </a:cubicBezTo>
                <a:lnTo>
                  <a:pt x="4890" y="2445"/>
                </a:lnTo>
                <a:lnTo>
                  <a:pt x="3484" y="2210"/>
                </a:lnTo>
                <a:cubicBezTo>
                  <a:pt x="3275" y="2175"/>
                  <a:pt x="3170" y="1922"/>
                  <a:pt x="3292" y="1747"/>
                </a:cubicBezTo>
                <a:lnTo>
                  <a:pt x="3677" y="1214"/>
                </a:lnTo>
                <a:lnTo>
                  <a:pt x="3677" y="1214"/>
                </a:lnTo>
                <a:lnTo>
                  <a:pt x="3144" y="1599"/>
                </a:lnTo>
                <a:cubicBezTo>
                  <a:pt x="3091" y="1638"/>
                  <a:pt x="3032" y="1656"/>
                  <a:pt x="2973" y="1656"/>
                </a:cubicBezTo>
                <a:cubicBezTo>
                  <a:pt x="2836" y="1656"/>
                  <a:pt x="2706" y="1559"/>
                  <a:pt x="2681" y="1406"/>
                </a:cubicBezTo>
                <a:lnTo>
                  <a:pt x="24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31"/>
          <p:cNvSpPr/>
          <p:nvPr/>
        </p:nvSpPr>
        <p:spPr>
          <a:xfrm flipH="1">
            <a:off x="8637290" y="111174"/>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31"/>
          <p:cNvSpPr/>
          <p:nvPr/>
        </p:nvSpPr>
        <p:spPr>
          <a:xfrm flipH="1">
            <a:off x="1914029" y="22234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67" name="Google Shape;1267;p31"/>
          <p:cNvGrpSpPr/>
          <p:nvPr/>
        </p:nvGrpSpPr>
        <p:grpSpPr>
          <a:xfrm rot="10800000">
            <a:off x="-451608" y="-266782"/>
            <a:ext cx="1378341" cy="1914961"/>
            <a:chOff x="229976" y="2315872"/>
            <a:chExt cx="1378341" cy="1914961"/>
          </a:xfrm>
        </p:grpSpPr>
        <p:grpSp>
          <p:nvGrpSpPr>
            <p:cNvPr id="1268" name="Google Shape;1268;p31"/>
            <p:cNvGrpSpPr/>
            <p:nvPr/>
          </p:nvGrpSpPr>
          <p:grpSpPr>
            <a:xfrm>
              <a:off x="229976" y="2315872"/>
              <a:ext cx="1378341" cy="1914961"/>
              <a:chOff x="229976" y="2315872"/>
              <a:chExt cx="1378341" cy="1914961"/>
            </a:xfrm>
          </p:grpSpPr>
          <p:grpSp>
            <p:nvGrpSpPr>
              <p:cNvPr id="1269" name="Google Shape;1269;p31"/>
              <p:cNvGrpSpPr/>
              <p:nvPr/>
            </p:nvGrpSpPr>
            <p:grpSpPr>
              <a:xfrm>
                <a:off x="229976" y="2315872"/>
                <a:ext cx="1378341" cy="1914961"/>
                <a:chOff x="229976" y="2315872"/>
                <a:chExt cx="1378341" cy="1914961"/>
              </a:xfrm>
            </p:grpSpPr>
            <p:sp>
              <p:nvSpPr>
                <p:cNvPr id="1270" name="Google Shape;1270;p31"/>
                <p:cNvSpPr/>
                <p:nvPr/>
              </p:nvSpPr>
              <p:spPr>
                <a:xfrm>
                  <a:off x="786575" y="2646501"/>
                  <a:ext cx="357298" cy="1584332"/>
                </a:xfrm>
                <a:custGeom>
                  <a:rect b="b" l="l" r="r" t="t"/>
                  <a:pathLst>
                    <a:path extrusionOk="0" h="21027" w="4742">
                      <a:moveTo>
                        <a:pt x="127" y="0"/>
                      </a:moveTo>
                      <a:cubicBezTo>
                        <a:pt x="108" y="0"/>
                        <a:pt x="89" y="6"/>
                        <a:pt x="70" y="19"/>
                      </a:cubicBezTo>
                      <a:cubicBezTo>
                        <a:pt x="18" y="45"/>
                        <a:pt x="0" y="115"/>
                        <a:pt x="26" y="167"/>
                      </a:cubicBezTo>
                      <a:cubicBezTo>
                        <a:pt x="44" y="185"/>
                        <a:pt x="1327" y="2359"/>
                        <a:pt x="2428" y="5991"/>
                      </a:cubicBezTo>
                      <a:cubicBezTo>
                        <a:pt x="3449" y="9335"/>
                        <a:pt x="4523" y="14635"/>
                        <a:pt x="3842" y="20913"/>
                      </a:cubicBezTo>
                      <a:cubicBezTo>
                        <a:pt x="3833" y="20974"/>
                        <a:pt x="3877" y="21027"/>
                        <a:pt x="3938" y="21027"/>
                      </a:cubicBezTo>
                      <a:lnTo>
                        <a:pt x="3947" y="21027"/>
                      </a:lnTo>
                      <a:cubicBezTo>
                        <a:pt x="4008" y="21027"/>
                        <a:pt x="4052" y="20992"/>
                        <a:pt x="4060" y="20931"/>
                      </a:cubicBezTo>
                      <a:cubicBezTo>
                        <a:pt x="4741" y="14627"/>
                        <a:pt x="3667" y="9283"/>
                        <a:pt x="2637" y="5912"/>
                      </a:cubicBezTo>
                      <a:cubicBezTo>
                        <a:pt x="1519" y="2263"/>
                        <a:pt x="227" y="80"/>
                        <a:pt x="218" y="54"/>
                      </a:cubicBezTo>
                      <a:cubicBezTo>
                        <a:pt x="196" y="20"/>
                        <a:pt x="162" y="0"/>
                        <a:pt x="1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31"/>
                <p:cNvSpPr/>
                <p:nvPr/>
              </p:nvSpPr>
              <p:spPr>
                <a:xfrm>
                  <a:off x="534534" y="3390568"/>
                  <a:ext cx="573168" cy="422549"/>
                </a:xfrm>
                <a:custGeom>
                  <a:rect b="b" l="l" r="r" t="t"/>
                  <a:pathLst>
                    <a:path extrusionOk="0" h="5608" w="7607">
                      <a:moveTo>
                        <a:pt x="108" y="0"/>
                      </a:moveTo>
                      <a:cubicBezTo>
                        <a:pt x="53" y="0"/>
                        <a:pt x="9" y="42"/>
                        <a:pt x="1" y="98"/>
                      </a:cubicBezTo>
                      <a:cubicBezTo>
                        <a:pt x="1" y="159"/>
                        <a:pt x="45" y="211"/>
                        <a:pt x="106" y="220"/>
                      </a:cubicBezTo>
                      <a:cubicBezTo>
                        <a:pt x="158" y="220"/>
                        <a:pt x="5362" y="814"/>
                        <a:pt x="7379" y="5546"/>
                      </a:cubicBezTo>
                      <a:cubicBezTo>
                        <a:pt x="7397" y="5581"/>
                        <a:pt x="7440" y="5607"/>
                        <a:pt x="7484" y="5607"/>
                      </a:cubicBezTo>
                      <a:cubicBezTo>
                        <a:pt x="7493" y="5607"/>
                        <a:pt x="7510" y="5607"/>
                        <a:pt x="7528" y="5599"/>
                      </a:cubicBezTo>
                      <a:cubicBezTo>
                        <a:pt x="7580" y="5581"/>
                        <a:pt x="7606" y="5511"/>
                        <a:pt x="7580" y="5459"/>
                      </a:cubicBezTo>
                      <a:cubicBezTo>
                        <a:pt x="5519" y="604"/>
                        <a:pt x="176" y="2"/>
                        <a:pt x="123" y="2"/>
                      </a:cubicBezTo>
                      <a:cubicBezTo>
                        <a:pt x="118" y="1"/>
                        <a:pt x="113"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31"/>
                <p:cNvSpPr/>
                <p:nvPr/>
              </p:nvSpPr>
              <p:spPr>
                <a:xfrm>
                  <a:off x="1043136" y="2906529"/>
                  <a:ext cx="565182" cy="551996"/>
                </a:xfrm>
                <a:custGeom>
                  <a:rect b="b" l="l" r="r" t="t"/>
                  <a:pathLst>
                    <a:path extrusionOk="0" h="7326" w="7501">
                      <a:moveTo>
                        <a:pt x="5849" y="0"/>
                      </a:moveTo>
                      <a:cubicBezTo>
                        <a:pt x="5463" y="0"/>
                        <a:pt x="5039" y="150"/>
                        <a:pt x="4576" y="479"/>
                      </a:cubicBezTo>
                      <a:cubicBezTo>
                        <a:pt x="4358" y="637"/>
                        <a:pt x="4096" y="724"/>
                        <a:pt x="3825" y="733"/>
                      </a:cubicBezTo>
                      <a:cubicBezTo>
                        <a:pt x="3004" y="759"/>
                        <a:pt x="2410" y="1126"/>
                        <a:pt x="2009" y="1833"/>
                      </a:cubicBezTo>
                      <a:cubicBezTo>
                        <a:pt x="1878" y="2069"/>
                        <a:pt x="1677" y="2269"/>
                        <a:pt x="1424" y="2383"/>
                      </a:cubicBezTo>
                      <a:cubicBezTo>
                        <a:pt x="786" y="2654"/>
                        <a:pt x="324" y="3404"/>
                        <a:pt x="472" y="4260"/>
                      </a:cubicBezTo>
                      <a:cubicBezTo>
                        <a:pt x="516" y="4505"/>
                        <a:pt x="481" y="4749"/>
                        <a:pt x="376" y="4976"/>
                      </a:cubicBezTo>
                      <a:cubicBezTo>
                        <a:pt x="0" y="5841"/>
                        <a:pt x="830" y="6417"/>
                        <a:pt x="900" y="7316"/>
                      </a:cubicBezTo>
                      <a:cubicBezTo>
                        <a:pt x="964" y="7265"/>
                        <a:pt x="1066" y="7247"/>
                        <a:pt x="1193" y="7247"/>
                      </a:cubicBezTo>
                      <a:cubicBezTo>
                        <a:pt x="1463" y="7247"/>
                        <a:pt x="1847" y="7326"/>
                        <a:pt x="2222" y="7326"/>
                      </a:cubicBezTo>
                      <a:cubicBezTo>
                        <a:pt x="2539" y="7326"/>
                        <a:pt x="2850" y="7270"/>
                        <a:pt x="3083" y="7063"/>
                      </a:cubicBezTo>
                      <a:cubicBezTo>
                        <a:pt x="3275" y="6888"/>
                        <a:pt x="3519" y="6801"/>
                        <a:pt x="3781" y="6775"/>
                      </a:cubicBezTo>
                      <a:cubicBezTo>
                        <a:pt x="4340" y="6714"/>
                        <a:pt x="4916" y="6443"/>
                        <a:pt x="5152" y="5806"/>
                      </a:cubicBezTo>
                      <a:cubicBezTo>
                        <a:pt x="5239" y="5561"/>
                        <a:pt x="5379" y="5334"/>
                        <a:pt x="5571" y="5168"/>
                      </a:cubicBezTo>
                      <a:cubicBezTo>
                        <a:pt x="6121" y="4679"/>
                        <a:pt x="6296" y="4051"/>
                        <a:pt x="6348" y="3597"/>
                      </a:cubicBezTo>
                      <a:cubicBezTo>
                        <a:pt x="6383" y="3265"/>
                        <a:pt x="6540" y="2950"/>
                        <a:pt x="6776" y="2715"/>
                      </a:cubicBezTo>
                      <a:cubicBezTo>
                        <a:pt x="6916" y="2575"/>
                        <a:pt x="7056" y="2392"/>
                        <a:pt x="7169" y="2130"/>
                      </a:cubicBezTo>
                      <a:cubicBezTo>
                        <a:pt x="7475" y="1422"/>
                        <a:pt x="7501" y="401"/>
                        <a:pt x="7501" y="401"/>
                      </a:cubicBezTo>
                      <a:cubicBezTo>
                        <a:pt x="7501" y="401"/>
                        <a:pt x="7012" y="357"/>
                        <a:pt x="6409" y="113"/>
                      </a:cubicBezTo>
                      <a:cubicBezTo>
                        <a:pt x="6233" y="39"/>
                        <a:pt x="6046" y="0"/>
                        <a:pt x="58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31"/>
                <p:cNvSpPr/>
                <p:nvPr/>
              </p:nvSpPr>
              <p:spPr>
                <a:xfrm>
                  <a:off x="1068151" y="2948272"/>
                  <a:ext cx="512589" cy="614836"/>
                </a:xfrm>
                <a:custGeom>
                  <a:rect b="b" l="l" r="r" t="t"/>
                  <a:pathLst>
                    <a:path extrusionOk="0" h="8160" w="6803">
                      <a:moveTo>
                        <a:pt x="6671" y="1"/>
                      </a:moveTo>
                      <a:cubicBezTo>
                        <a:pt x="6653" y="1"/>
                        <a:pt x="6635" y="5"/>
                        <a:pt x="6619" y="13"/>
                      </a:cubicBezTo>
                      <a:cubicBezTo>
                        <a:pt x="3222" y="1907"/>
                        <a:pt x="542" y="5645"/>
                        <a:pt x="9" y="8028"/>
                      </a:cubicBezTo>
                      <a:cubicBezTo>
                        <a:pt x="0" y="8089"/>
                        <a:pt x="35" y="8142"/>
                        <a:pt x="96" y="8159"/>
                      </a:cubicBezTo>
                      <a:lnTo>
                        <a:pt x="114" y="8159"/>
                      </a:lnTo>
                      <a:cubicBezTo>
                        <a:pt x="166" y="8159"/>
                        <a:pt x="210" y="8124"/>
                        <a:pt x="219" y="8072"/>
                      </a:cubicBezTo>
                      <a:cubicBezTo>
                        <a:pt x="742" y="5741"/>
                        <a:pt x="3379" y="2065"/>
                        <a:pt x="6724" y="205"/>
                      </a:cubicBezTo>
                      <a:cubicBezTo>
                        <a:pt x="6776" y="179"/>
                        <a:pt x="6802" y="109"/>
                        <a:pt x="6767" y="56"/>
                      </a:cubicBezTo>
                      <a:cubicBezTo>
                        <a:pt x="6749" y="20"/>
                        <a:pt x="6710" y="1"/>
                        <a:pt x="66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31"/>
                <p:cNvSpPr/>
                <p:nvPr/>
              </p:nvSpPr>
              <p:spPr>
                <a:xfrm>
                  <a:off x="396421" y="3569822"/>
                  <a:ext cx="544160" cy="445228"/>
                </a:xfrm>
                <a:custGeom>
                  <a:rect b="b" l="l" r="r" t="t"/>
                  <a:pathLst>
                    <a:path extrusionOk="0" h="5909" w="7222">
                      <a:moveTo>
                        <a:pt x="5087" y="0"/>
                      </a:moveTo>
                      <a:cubicBezTo>
                        <a:pt x="4485" y="0"/>
                        <a:pt x="3986" y="204"/>
                        <a:pt x="3641" y="513"/>
                      </a:cubicBezTo>
                      <a:cubicBezTo>
                        <a:pt x="3484" y="652"/>
                        <a:pt x="3301" y="749"/>
                        <a:pt x="3091" y="783"/>
                      </a:cubicBezTo>
                      <a:cubicBezTo>
                        <a:pt x="2559" y="879"/>
                        <a:pt x="2052" y="1115"/>
                        <a:pt x="1703" y="1683"/>
                      </a:cubicBezTo>
                      <a:cubicBezTo>
                        <a:pt x="1598" y="1866"/>
                        <a:pt x="1432" y="2015"/>
                        <a:pt x="1240" y="2102"/>
                      </a:cubicBezTo>
                      <a:cubicBezTo>
                        <a:pt x="734" y="2346"/>
                        <a:pt x="472" y="2748"/>
                        <a:pt x="498" y="3403"/>
                      </a:cubicBezTo>
                      <a:cubicBezTo>
                        <a:pt x="507" y="3621"/>
                        <a:pt x="446" y="3822"/>
                        <a:pt x="332" y="4005"/>
                      </a:cubicBezTo>
                      <a:cubicBezTo>
                        <a:pt x="70" y="4407"/>
                        <a:pt x="0" y="5027"/>
                        <a:pt x="245" y="5909"/>
                      </a:cubicBezTo>
                      <a:cubicBezTo>
                        <a:pt x="777" y="5350"/>
                        <a:pt x="1633" y="5726"/>
                        <a:pt x="2279" y="5010"/>
                      </a:cubicBezTo>
                      <a:cubicBezTo>
                        <a:pt x="2480" y="4783"/>
                        <a:pt x="2760" y="4634"/>
                        <a:pt x="3065" y="4634"/>
                      </a:cubicBezTo>
                      <a:cubicBezTo>
                        <a:pt x="3537" y="4634"/>
                        <a:pt x="3964" y="4494"/>
                        <a:pt x="4453" y="4075"/>
                      </a:cubicBezTo>
                      <a:cubicBezTo>
                        <a:pt x="4637" y="3918"/>
                        <a:pt x="4864" y="3813"/>
                        <a:pt x="5108" y="3787"/>
                      </a:cubicBezTo>
                      <a:cubicBezTo>
                        <a:pt x="5798" y="3691"/>
                        <a:pt x="6095" y="3324"/>
                        <a:pt x="6226" y="3036"/>
                      </a:cubicBezTo>
                      <a:cubicBezTo>
                        <a:pt x="6322" y="2818"/>
                        <a:pt x="6470" y="2626"/>
                        <a:pt x="6663" y="2495"/>
                      </a:cubicBezTo>
                      <a:cubicBezTo>
                        <a:pt x="6802" y="2408"/>
                        <a:pt x="6951" y="2268"/>
                        <a:pt x="7038" y="2067"/>
                      </a:cubicBezTo>
                      <a:cubicBezTo>
                        <a:pt x="7221" y="1622"/>
                        <a:pt x="6942" y="932"/>
                        <a:pt x="7038" y="635"/>
                      </a:cubicBezTo>
                      <a:cubicBezTo>
                        <a:pt x="6323" y="184"/>
                        <a:pt x="5658" y="0"/>
                        <a:pt x="5087" y="0"/>
                      </a:cubicBezTo>
                      <a:close/>
                    </a:path>
                  </a:pathLst>
                </a:custGeom>
                <a:solidFill>
                  <a:srgbClr val="516B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31"/>
                <p:cNvSpPr/>
                <p:nvPr/>
              </p:nvSpPr>
              <p:spPr>
                <a:xfrm>
                  <a:off x="424676" y="3609380"/>
                  <a:ext cx="566538" cy="364908"/>
                </a:xfrm>
                <a:custGeom>
                  <a:rect b="b" l="l" r="r" t="t"/>
                  <a:pathLst>
                    <a:path extrusionOk="0" h="4843" w="7519">
                      <a:moveTo>
                        <a:pt x="6678" y="0"/>
                      </a:moveTo>
                      <a:cubicBezTo>
                        <a:pt x="4368" y="0"/>
                        <a:pt x="1228" y="2135"/>
                        <a:pt x="27" y="4685"/>
                      </a:cubicBezTo>
                      <a:cubicBezTo>
                        <a:pt x="1" y="4738"/>
                        <a:pt x="27" y="4808"/>
                        <a:pt x="79" y="4834"/>
                      </a:cubicBezTo>
                      <a:cubicBezTo>
                        <a:pt x="97" y="4843"/>
                        <a:pt x="114" y="4843"/>
                        <a:pt x="123" y="4843"/>
                      </a:cubicBezTo>
                      <a:cubicBezTo>
                        <a:pt x="167" y="4843"/>
                        <a:pt x="202" y="4816"/>
                        <a:pt x="228" y="4781"/>
                      </a:cubicBezTo>
                      <a:cubicBezTo>
                        <a:pt x="1396" y="2296"/>
                        <a:pt x="4423" y="219"/>
                        <a:pt x="6647" y="219"/>
                      </a:cubicBezTo>
                      <a:cubicBezTo>
                        <a:pt x="6900" y="219"/>
                        <a:pt x="7142" y="246"/>
                        <a:pt x="7370" y="302"/>
                      </a:cubicBezTo>
                      <a:cubicBezTo>
                        <a:pt x="7377" y="303"/>
                        <a:pt x="7383" y="303"/>
                        <a:pt x="7389" y="303"/>
                      </a:cubicBezTo>
                      <a:cubicBezTo>
                        <a:pt x="7442" y="303"/>
                        <a:pt x="7486" y="270"/>
                        <a:pt x="7501" y="215"/>
                      </a:cubicBezTo>
                      <a:cubicBezTo>
                        <a:pt x="7519" y="162"/>
                        <a:pt x="7484" y="101"/>
                        <a:pt x="7423" y="84"/>
                      </a:cubicBezTo>
                      <a:cubicBezTo>
                        <a:pt x="7188" y="27"/>
                        <a:pt x="6938" y="0"/>
                        <a:pt x="66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31"/>
                <p:cNvSpPr/>
                <p:nvPr/>
              </p:nvSpPr>
              <p:spPr>
                <a:xfrm>
                  <a:off x="268103" y="2892288"/>
                  <a:ext cx="731700" cy="485313"/>
                </a:xfrm>
                <a:custGeom>
                  <a:rect b="b" l="l" r="r" t="t"/>
                  <a:pathLst>
                    <a:path extrusionOk="0" h="6441" w="9711">
                      <a:moveTo>
                        <a:pt x="2417" y="1"/>
                      </a:moveTo>
                      <a:cubicBezTo>
                        <a:pt x="1956" y="1"/>
                        <a:pt x="1562" y="157"/>
                        <a:pt x="1302" y="258"/>
                      </a:cubicBezTo>
                      <a:cubicBezTo>
                        <a:pt x="656" y="502"/>
                        <a:pt x="1" y="712"/>
                        <a:pt x="1" y="712"/>
                      </a:cubicBezTo>
                      <a:cubicBezTo>
                        <a:pt x="1" y="712"/>
                        <a:pt x="420" y="983"/>
                        <a:pt x="673" y="1515"/>
                      </a:cubicBezTo>
                      <a:cubicBezTo>
                        <a:pt x="865" y="1926"/>
                        <a:pt x="1066" y="2423"/>
                        <a:pt x="1730" y="2659"/>
                      </a:cubicBezTo>
                      <a:cubicBezTo>
                        <a:pt x="2149" y="2808"/>
                        <a:pt x="2480" y="3139"/>
                        <a:pt x="2664" y="3550"/>
                      </a:cubicBezTo>
                      <a:cubicBezTo>
                        <a:pt x="3013" y="4292"/>
                        <a:pt x="3485" y="4737"/>
                        <a:pt x="4323" y="4860"/>
                      </a:cubicBezTo>
                      <a:cubicBezTo>
                        <a:pt x="4777" y="4921"/>
                        <a:pt x="5179" y="5165"/>
                        <a:pt x="5467" y="5523"/>
                      </a:cubicBezTo>
                      <a:cubicBezTo>
                        <a:pt x="6009" y="6198"/>
                        <a:pt x="6707" y="6440"/>
                        <a:pt x="7362" y="6440"/>
                      </a:cubicBezTo>
                      <a:cubicBezTo>
                        <a:pt x="7528" y="6440"/>
                        <a:pt x="7692" y="6425"/>
                        <a:pt x="7850" y="6396"/>
                      </a:cubicBezTo>
                      <a:cubicBezTo>
                        <a:pt x="8526" y="6277"/>
                        <a:pt x="8960" y="6159"/>
                        <a:pt x="9315" y="6159"/>
                      </a:cubicBezTo>
                      <a:cubicBezTo>
                        <a:pt x="9456" y="6159"/>
                        <a:pt x="9584" y="6177"/>
                        <a:pt x="9710" y="6222"/>
                      </a:cubicBezTo>
                      <a:cubicBezTo>
                        <a:pt x="9343" y="5087"/>
                        <a:pt x="9527" y="4039"/>
                        <a:pt x="8671" y="3305"/>
                      </a:cubicBezTo>
                      <a:cubicBezTo>
                        <a:pt x="8392" y="3061"/>
                        <a:pt x="8182" y="2755"/>
                        <a:pt x="8051" y="2406"/>
                      </a:cubicBezTo>
                      <a:cubicBezTo>
                        <a:pt x="7842" y="1803"/>
                        <a:pt x="7370" y="1480"/>
                        <a:pt x="6925" y="1384"/>
                      </a:cubicBezTo>
                      <a:cubicBezTo>
                        <a:pt x="6680" y="1332"/>
                        <a:pt x="6453" y="1218"/>
                        <a:pt x="6279" y="1035"/>
                      </a:cubicBezTo>
                      <a:cubicBezTo>
                        <a:pt x="5847" y="569"/>
                        <a:pt x="5344" y="402"/>
                        <a:pt x="4813" y="402"/>
                      </a:cubicBezTo>
                      <a:cubicBezTo>
                        <a:pt x="4677" y="402"/>
                        <a:pt x="4540" y="413"/>
                        <a:pt x="4401" y="433"/>
                      </a:cubicBezTo>
                      <a:cubicBezTo>
                        <a:pt x="4321" y="445"/>
                        <a:pt x="4239" y="451"/>
                        <a:pt x="4158" y="451"/>
                      </a:cubicBezTo>
                      <a:cubicBezTo>
                        <a:pt x="3886" y="451"/>
                        <a:pt x="3613" y="384"/>
                        <a:pt x="3371" y="249"/>
                      </a:cubicBezTo>
                      <a:cubicBezTo>
                        <a:pt x="3037" y="65"/>
                        <a:pt x="2713" y="1"/>
                        <a:pt x="24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31"/>
                <p:cNvSpPr/>
                <p:nvPr/>
              </p:nvSpPr>
              <p:spPr>
                <a:xfrm>
                  <a:off x="319415" y="2942546"/>
                  <a:ext cx="752722" cy="524494"/>
                </a:xfrm>
                <a:custGeom>
                  <a:rect b="b" l="l" r="r" t="t"/>
                  <a:pathLst>
                    <a:path extrusionOk="0" h="6961" w="9990">
                      <a:moveTo>
                        <a:pt x="125" y="0"/>
                      </a:moveTo>
                      <a:cubicBezTo>
                        <a:pt x="71" y="0"/>
                        <a:pt x="26" y="41"/>
                        <a:pt x="18" y="89"/>
                      </a:cubicBezTo>
                      <a:cubicBezTo>
                        <a:pt x="1" y="150"/>
                        <a:pt x="44" y="211"/>
                        <a:pt x="106" y="220"/>
                      </a:cubicBezTo>
                      <a:cubicBezTo>
                        <a:pt x="2699" y="709"/>
                        <a:pt x="7623" y="2944"/>
                        <a:pt x="9771" y="6899"/>
                      </a:cubicBezTo>
                      <a:cubicBezTo>
                        <a:pt x="9789" y="6934"/>
                        <a:pt x="9824" y="6952"/>
                        <a:pt x="9867" y="6952"/>
                      </a:cubicBezTo>
                      <a:lnTo>
                        <a:pt x="9867" y="6960"/>
                      </a:lnTo>
                      <a:cubicBezTo>
                        <a:pt x="9885" y="6960"/>
                        <a:pt x="9902" y="6952"/>
                        <a:pt x="9920" y="6943"/>
                      </a:cubicBezTo>
                      <a:cubicBezTo>
                        <a:pt x="9972" y="6917"/>
                        <a:pt x="9990" y="6847"/>
                        <a:pt x="9963" y="6795"/>
                      </a:cubicBezTo>
                      <a:cubicBezTo>
                        <a:pt x="7781" y="2778"/>
                        <a:pt x="2777" y="499"/>
                        <a:pt x="140" y="1"/>
                      </a:cubicBezTo>
                      <a:cubicBezTo>
                        <a:pt x="135" y="1"/>
                        <a:pt x="130" y="0"/>
                        <a:pt x="1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31"/>
                <p:cNvSpPr/>
                <p:nvPr/>
              </p:nvSpPr>
              <p:spPr>
                <a:xfrm>
                  <a:off x="833893" y="3664987"/>
                  <a:ext cx="8665" cy="107295"/>
                </a:xfrm>
                <a:custGeom>
                  <a:rect b="b" l="l" r="r" t="t"/>
                  <a:pathLst>
                    <a:path extrusionOk="0" h="1424" w="115">
                      <a:moveTo>
                        <a:pt x="53" y="1"/>
                      </a:moveTo>
                      <a:cubicBezTo>
                        <a:pt x="27" y="1"/>
                        <a:pt x="1" y="27"/>
                        <a:pt x="1" y="53"/>
                      </a:cubicBezTo>
                      <a:lnTo>
                        <a:pt x="1" y="1372"/>
                      </a:lnTo>
                      <a:cubicBezTo>
                        <a:pt x="1" y="1406"/>
                        <a:pt x="27" y="1424"/>
                        <a:pt x="53" y="1424"/>
                      </a:cubicBezTo>
                      <a:cubicBezTo>
                        <a:pt x="88" y="1424"/>
                        <a:pt x="114" y="1406"/>
                        <a:pt x="114" y="1372"/>
                      </a:cubicBezTo>
                      <a:lnTo>
                        <a:pt x="114" y="53"/>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31"/>
                <p:cNvSpPr/>
                <p:nvPr/>
              </p:nvSpPr>
              <p:spPr>
                <a:xfrm>
                  <a:off x="754325" y="3701154"/>
                  <a:ext cx="8590" cy="107973"/>
                </a:xfrm>
                <a:custGeom>
                  <a:rect b="b" l="l" r="r" t="t"/>
                  <a:pathLst>
                    <a:path extrusionOk="0" h="1433" w="114">
                      <a:moveTo>
                        <a:pt x="53" y="1"/>
                      </a:moveTo>
                      <a:cubicBezTo>
                        <a:pt x="27" y="1"/>
                        <a:pt x="0" y="27"/>
                        <a:pt x="0" y="62"/>
                      </a:cubicBezTo>
                      <a:lnTo>
                        <a:pt x="0" y="1381"/>
                      </a:lnTo>
                      <a:cubicBezTo>
                        <a:pt x="0" y="1407"/>
                        <a:pt x="27" y="1433"/>
                        <a:pt x="53" y="1433"/>
                      </a:cubicBezTo>
                      <a:cubicBezTo>
                        <a:pt x="88" y="1433"/>
                        <a:pt x="114" y="1407"/>
                        <a:pt x="114" y="1381"/>
                      </a:cubicBezTo>
                      <a:lnTo>
                        <a:pt x="114" y="62"/>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31"/>
                <p:cNvSpPr/>
                <p:nvPr/>
              </p:nvSpPr>
              <p:spPr>
                <a:xfrm>
                  <a:off x="674682" y="3747870"/>
                  <a:ext cx="8665" cy="98102"/>
                </a:xfrm>
                <a:custGeom>
                  <a:rect b="b" l="l" r="r" t="t"/>
                  <a:pathLst>
                    <a:path extrusionOk="0" h="1302" w="115">
                      <a:moveTo>
                        <a:pt x="62" y="1"/>
                      </a:moveTo>
                      <a:cubicBezTo>
                        <a:pt x="27" y="1"/>
                        <a:pt x="1" y="27"/>
                        <a:pt x="1" y="62"/>
                      </a:cubicBezTo>
                      <a:lnTo>
                        <a:pt x="1" y="1249"/>
                      </a:lnTo>
                      <a:cubicBezTo>
                        <a:pt x="1" y="1276"/>
                        <a:pt x="27" y="1302"/>
                        <a:pt x="62" y="1302"/>
                      </a:cubicBezTo>
                      <a:cubicBezTo>
                        <a:pt x="88" y="1302"/>
                        <a:pt x="114" y="1276"/>
                        <a:pt x="114" y="1249"/>
                      </a:cubicBezTo>
                      <a:lnTo>
                        <a:pt x="114" y="62"/>
                      </a:lnTo>
                      <a:cubicBezTo>
                        <a:pt x="114" y="27"/>
                        <a:pt x="88" y="1"/>
                        <a:pt x="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31"/>
                <p:cNvSpPr/>
                <p:nvPr/>
              </p:nvSpPr>
              <p:spPr>
                <a:xfrm>
                  <a:off x="595114" y="3804457"/>
                  <a:ext cx="8590" cy="78361"/>
                </a:xfrm>
                <a:custGeom>
                  <a:rect b="b" l="l" r="r" t="t"/>
                  <a:pathLst>
                    <a:path extrusionOk="0" h="1040" w="114">
                      <a:moveTo>
                        <a:pt x="61" y="1"/>
                      </a:moveTo>
                      <a:cubicBezTo>
                        <a:pt x="26" y="1"/>
                        <a:pt x="0" y="27"/>
                        <a:pt x="0" y="62"/>
                      </a:cubicBezTo>
                      <a:lnTo>
                        <a:pt x="0" y="979"/>
                      </a:lnTo>
                      <a:cubicBezTo>
                        <a:pt x="0" y="1014"/>
                        <a:pt x="26" y="1040"/>
                        <a:pt x="61" y="1040"/>
                      </a:cubicBezTo>
                      <a:cubicBezTo>
                        <a:pt x="88" y="1040"/>
                        <a:pt x="114" y="1014"/>
                        <a:pt x="114" y="979"/>
                      </a:cubicBezTo>
                      <a:lnTo>
                        <a:pt x="114" y="62"/>
                      </a:lnTo>
                      <a:cubicBezTo>
                        <a:pt x="114" y="27"/>
                        <a:pt x="88"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31"/>
                <p:cNvSpPr/>
                <p:nvPr/>
              </p:nvSpPr>
              <p:spPr>
                <a:xfrm>
                  <a:off x="516149" y="3883422"/>
                  <a:ext cx="7987" cy="52743"/>
                </a:xfrm>
                <a:custGeom>
                  <a:rect b="b" l="l" r="r" t="t"/>
                  <a:pathLst>
                    <a:path extrusionOk="0" h="700" w="106">
                      <a:moveTo>
                        <a:pt x="53" y="1"/>
                      </a:moveTo>
                      <a:cubicBezTo>
                        <a:pt x="18" y="1"/>
                        <a:pt x="0" y="27"/>
                        <a:pt x="0" y="53"/>
                      </a:cubicBezTo>
                      <a:lnTo>
                        <a:pt x="0" y="647"/>
                      </a:lnTo>
                      <a:cubicBezTo>
                        <a:pt x="0" y="682"/>
                        <a:pt x="18" y="699"/>
                        <a:pt x="53" y="699"/>
                      </a:cubicBezTo>
                      <a:cubicBezTo>
                        <a:pt x="79" y="699"/>
                        <a:pt x="105" y="682"/>
                        <a:pt x="105" y="647"/>
                      </a:cubicBezTo>
                      <a:lnTo>
                        <a:pt x="105" y="53"/>
                      </a:lnTo>
                      <a:cubicBezTo>
                        <a:pt x="105" y="27"/>
                        <a:pt x="79"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31"/>
                <p:cNvSpPr/>
                <p:nvPr/>
              </p:nvSpPr>
              <p:spPr>
                <a:xfrm>
                  <a:off x="614856" y="3641930"/>
                  <a:ext cx="48750" cy="34358"/>
                </a:xfrm>
                <a:custGeom>
                  <a:rect b="b" l="l" r="r" t="t"/>
                  <a:pathLst>
                    <a:path extrusionOk="0" h="456" w="647">
                      <a:moveTo>
                        <a:pt x="66" y="1"/>
                      </a:moveTo>
                      <a:cubicBezTo>
                        <a:pt x="48" y="1"/>
                        <a:pt x="29" y="10"/>
                        <a:pt x="18" y="27"/>
                      </a:cubicBezTo>
                      <a:cubicBezTo>
                        <a:pt x="0" y="53"/>
                        <a:pt x="9" y="80"/>
                        <a:pt x="35" y="97"/>
                      </a:cubicBezTo>
                      <a:lnTo>
                        <a:pt x="559" y="446"/>
                      </a:lnTo>
                      <a:cubicBezTo>
                        <a:pt x="568" y="455"/>
                        <a:pt x="577" y="455"/>
                        <a:pt x="585" y="455"/>
                      </a:cubicBezTo>
                      <a:cubicBezTo>
                        <a:pt x="603" y="455"/>
                        <a:pt x="620" y="446"/>
                        <a:pt x="638" y="429"/>
                      </a:cubicBezTo>
                      <a:cubicBezTo>
                        <a:pt x="646" y="411"/>
                        <a:pt x="646" y="377"/>
                        <a:pt x="620" y="359"/>
                      </a:cubicBezTo>
                      <a:lnTo>
                        <a:pt x="96" y="10"/>
                      </a:lnTo>
                      <a:cubicBezTo>
                        <a:pt x="87" y="4"/>
                        <a:pt x="77"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31"/>
                <p:cNvSpPr/>
                <p:nvPr/>
              </p:nvSpPr>
              <p:spPr>
                <a:xfrm>
                  <a:off x="543802" y="3698969"/>
                  <a:ext cx="40160" cy="28632"/>
                </a:xfrm>
                <a:custGeom>
                  <a:rect b="b" l="l" r="r" t="t"/>
                  <a:pathLst>
                    <a:path extrusionOk="0" h="380" w="533">
                      <a:moveTo>
                        <a:pt x="58" y="0"/>
                      </a:moveTo>
                      <a:cubicBezTo>
                        <a:pt x="42" y="0"/>
                        <a:pt x="27" y="7"/>
                        <a:pt x="18" y="21"/>
                      </a:cubicBezTo>
                      <a:cubicBezTo>
                        <a:pt x="0" y="47"/>
                        <a:pt x="9" y="82"/>
                        <a:pt x="35" y="100"/>
                      </a:cubicBezTo>
                      <a:lnTo>
                        <a:pt x="446" y="370"/>
                      </a:lnTo>
                      <a:cubicBezTo>
                        <a:pt x="454" y="379"/>
                        <a:pt x="463" y="379"/>
                        <a:pt x="472" y="379"/>
                      </a:cubicBezTo>
                      <a:cubicBezTo>
                        <a:pt x="489" y="379"/>
                        <a:pt x="507" y="370"/>
                        <a:pt x="515" y="353"/>
                      </a:cubicBezTo>
                      <a:cubicBezTo>
                        <a:pt x="533" y="327"/>
                        <a:pt x="533" y="301"/>
                        <a:pt x="507" y="283"/>
                      </a:cubicBezTo>
                      <a:lnTo>
                        <a:pt x="96" y="12"/>
                      </a:lnTo>
                      <a:cubicBezTo>
                        <a:pt x="84" y="5"/>
                        <a:pt x="71" y="0"/>
                        <a:pt x="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31"/>
                <p:cNvSpPr/>
                <p:nvPr/>
              </p:nvSpPr>
              <p:spPr>
                <a:xfrm>
                  <a:off x="468152" y="3762337"/>
                  <a:ext cx="38201" cy="27728"/>
                </a:xfrm>
                <a:custGeom>
                  <a:rect b="b" l="l" r="r" t="t"/>
                  <a:pathLst>
                    <a:path extrusionOk="0" h="368" w="507">
                      <a:moveTo>
                        <a:pt x="58" y="1"/>
                      </a:moveTo>
                      <a:cubicBezTo>
                        <a:pt x="40" y="1"/>
                        <a:pt x="23" y="10"/>
                        <a:pt x="18" y="27"/>
                      </a:cubicBezTo>
                      <a:cubicBezTo>
                        <a:pt x="0" y="53"/>
                        <a:pt x="0" y="88"/>
                        <a:pt x="26" y="106"/>
                      </a:cubicBezTo>
                      <a:lnTo>
                        <a:pt x="419" y="359"/>
                      </a:lnTo>
                      <a:cubicBezTo>
                        <a:pt x="428" y="368"/>
                        <a:pt x="437" y="368"/>
                        <a:pt x="445" y="368"/>
                      </a:cubicBezTo>
                      <a:cubicBezTo>
                        <a:pt x="463" y="368"/>
                        <a:pt x="480" y="359"/>
                        <a:pt x="489" y="341"/>
                      </a:cubicBezTo>
                      <a:cubicBezTo>
                        <a:pt x="507" y="315"/>
                        <a:pt x="498" y="280"/>
                        <a:pt x="472" y="272"/>
                      </a:cubicBezTo>
                      <a:lnTo>
                        <a:pt x="87" y="10"/>
                      </a:lnTo>
                      <a:cubicBezTo>
                        <a:pt x="78" y="4"/>
                        <a:pt x="68"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31"/>
                <p:cNvSpPr/>
                <p:nvPr/>
              </p:nvSpPr>
              <p:spPr>
                <a:xfrm>
                  <a:off x="576051" y="3161508"/>
                  <a:ext cx="154613" cy="47620"/>
                </a:xfrm>
                <a:custGeom>
                  <a:rect b="b" l="l" r="r" t="t"/>
                  <a:pathLst>
                    <a:path extrusionOk="0" h="632" w="2052">
                      <a:moveTo>
                        <a:pt x="1996" y="1"/>
                      </a:moveTo>
                      <a:cubicBezTo>
                        <a:pt x="1991" y="1"/>
                        <a:pt x="1987" y="2"/>
                        <a:pt x="1982" y="3"/>
                      </a:cubicBezTo>
                      <a:lnTo>
                        <a:pt x="44" y="518"/>
                      </a:lnTo>
                      <a:cubicBezTo>
                        <a:pt x="18" y="527"/>
                        <a:pt x="0" y="562"/>
                        <a:pt x="9" y="588"/>
                      </a:cubicBezTo>
                      <a:cubicBezTo>
                        <a:pt x="18" y="614"/>
                        <a:pt x="35" y="632"/>
                        <a:pt x="61" y="632"/>
                      </a:cubicBezTo>
                      <a:cubicBezTo>
                        <a:pt x="61" y="632"/>
                        <a:pt x="70" y="623"/>
                        <a:pt x="70" y="623"/>
                      </a:cubicBezTo>
                      <a:lnTo>
                        <a:pt x="2008" y="108"/>
                      </a:lnTo>
                      <a:cubicBezTo>
                        <a:pt x="2035" y="99"/>
                        <a:pt x="2052" y="73"/>
                        <a:pt x="2052" y="47"/>
                      </a:cubicBezTo>
                      <a:cubicBezTo>
                        <a:pt x="2045" y="18"/>
                        <a:pt x="2020" y="1"/>
                        <a:pt x="1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31"/>
                <p:cNvSpPr/>
                <p:nvPr/>
              </p:nvSpPr>
              <p:spPr>
                <a:xfrm>
                  <a:off x="508916" y="3107107"/>
                  <a:ext cx="135626" cy="42195"/>
                </a:xfrm>
                <a:custGeom>
                  <a:rect b="b" l="l" r="r" t="t"/>
                  <a:pathLst>
                    <a:path extrusionOk="0" h="560" w="1800">
                      <a:moveTo>
                        <a:pt x="1729" y="0"/>
                      </a:moveTo>
                      <a:lnTo>
                        <a:pt x="44" y="454"/>
                      </a:lnTo>
                      <a:cubicBezTo>
                        <a:pt x="18" y="463"/>
                        <a:pt x="0" y="489"/>
                        <a:pt x="9" y="524"/>
                      </a:cubicBezTo>
                      <a:cubicBezTo>
                        <a:pt x="18" y="542"/>
                        <a:pt x="35" y="559"/>
                        <a:pt x="62" y="559"/>
                      </a:cubicBezTo>
                      <a:lnTo>
                        <a:pt x="79" y="559"/>
                      </a:lnTo>
                      <a:lnTo>
                        <a:pt x="1755" y="105"/>
                      </a:lnTo>
                      <a:cubicBezTo>
                        <a:pt x="1782" y="105"/>
                        <a:pt x="1799" y="70"/>
                        <a:pt x="1790" y="44"/>
                      </a:cubicBezTo>
                      <a:cubicBezTo>
                        <a:pt x="1790" y="18"/>
                        <a:pt x="1755" y="0"/>
                        <a:pt x="1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31"/>
                <p:cNvSpPr/>
                <p:nvPr/>
              </p:nvSpPr>
              <p:spPr>
                <a:xfrm>
                  <a:off x="441780" y="3053007"/>
                  <a:ext cx="115884" cy="37071"/>
                </a:xfrm>
                <a:custGeom>
                  <a:rect b="b" l="l" r="r" t="t"/>
                  <a:pathLst>
                    <a:path extrusionOk="0" h="492" w="1538">
                      <a:moveTo>
                        <a:pt x="1476" y="0"/>
                      </a:moveTo>
                      <a:cubicBezTo>
                        <a:pt x="1471" y="0"/>
                        <a:pt x="1465" y="1"/>
                        <a:pt x="1459" y="2"/>
                      </a:cubicBezTo>
                      <a:lnTo>
                        <a:pt x="44" y="378"/>
                      </a:lnTo>
                      <a:cubicBezTo>
                        <a:pt x="18" y="386"/>
                        <a:pt x="1" y="421"/>
                        <a:pt x="10" y="448"/>
                      </a:cubicBezTo>
                      <a:cubicBezTo>
                        <a:pt x="18" y="474"/>
                        <a:pt x="36" y="491"/>
                        <a:pt x="62" y="491"/>
                      </a:cubicBezTo>
                      <a:cubicBezTo>
                        <a:pt x="62" y="491"/>
                        <a:pt x="71" y="483"/>
                        <a:pt x="71" y="483"/>
                      </a:cubicBezTo>
                      <a:lnTo>
                        <a:pt x="1485" y="107"/>
                      </a:lnTo>
                      <a:cubicBezTo>
                        <a:pt x="1520" y="98"/>
                        <a:pt x="1538" y="72"/>
                        <a:pt x="1529" y="46"/>
                      </a:cubicBezTo>
                      <a:cubicBezTo>
                        <a:pt x="1522" y="17"/>
                        <a:pt x="1502" y="0"/>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31"/>
                <p:cNvSpPr/>
                <p:nvPr/>
              </p:nvSpPr>
              <p:spPr>
                <a:xfrm>
                  <a:off x="374720" y="3005612"/>
                  <a:ext cx="69772" cy="24563"/>
                </a:xfrm>
                <a:custGeom>
                  <a:rect b="b" l="l" r="r" t="t"/>
                  <a:pathLst>
                    <a:path extrusionOk="0" h="326" w="926">
                      <a:moveTo>
                        <a:pt x="870" y="0"/>
                      </a:moveTo>
                      <a:cubicBezTo>
                        <a:pt x="865" y="0"/>
                        <a:pt x="861" y="1"/>
                        <a:pt x="856" y="3"/>
                      </a:cubicBezTo>
                      <a:lnTo>
                        <a:pt x="44" y="221"/>
                      </a:lnTo>
                      <a:cubicBezTo>
                        <a:pt x="18" y="230"/>
                        <a:pt x="0" y="256"/>
                        <a:pt x="9" y="282"/>
                      </a:cubicBezTo>
                      <a:cubicBezTo>
                        <a:pt x="9" y="308"/>
                        <a:pt x="35" y="326"/>
                        <a:pt x="61" y="326"/>
                      </a:cubicBezTo>
                      <a:lnTo>
                        <a:pt x="70" y="326"/>
                      </a:lnTo>
                      <a:lnTo>
                        <a:pt x="882" y="107"/>
                      </a:lnTo>
                      <a:cubicBezTo>
                        <a:pt x="908" y="99"/>
                        <a:pt x="926" y="72"/>
                        <a:pt x="926" y="38"/>
                      </a:cubicBezTo>
                      <a:cubicBezTo>
                        <a:pt x="919" y="16"/>
                        <a:pt x="894" y="0"/>
                        <a:pt x="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31"/>
                <p:cNvSpPr/>
                <p:nvPr/>
              </p:nvSpPr>
              <p:spPr>
                <a:xfrm>
                  <a:off x="229976" y="3133554"/>
                  <a:ext cx="517185" cy="504376"/>
                </a:xfrm>
                <a:custGeom>
                  <a:rect b="b" l="l" r="r" t="t"/>
                  <a:pathLst>
                    <a:path extrusionOk="0" h="6694" w="6864">
                      <a:moveTo>
                        <a:pt x="3099" y="1"/>
                      </a:moveTo>
                      <a:cubicBezTo>
                        <a:pt x="2901" y="1"/>
                        <a:pt x="2703" y="60"/>
                        <a:pt x="2532" y="182"/>
                      </a:cubicBezTo>
                      <a:cubicBezTo>
                        <a:pt x="2166" y="453"/>
                        <a:pt x="2043" y="933"/>
                        <a:pt x="2209" y="1352"/>
                      </a:cubicBezTo>
                      <a:cubicBezTo>
                        <a:pt x="2014" y="1128"/>
                        <a:pt x="1735" y="1002"/>
                        <a:pt x="1453" y="1002"/>
                      </a:cubicBezTo>
                      <a:cubicBezTo>
                        <a:pt x="1307" y="1002"/>
                        <a:pt x="1159" y="1036"/>
                        <a:pt x="1022" y="1107"/>
                      </a:cubicBezTo>
                      <a:cubicBezTo>
                        <a:pt x="620" y="1317"/>
                        <a:pt x="419" y="1771"/>
                        <a:pt x="524" y="2208"/>
                      </a:cubicBezTo>
                      <a:lnTo>
                        <a:pt x="542" y="2260"/>
                      </a:lnTo>
                      <a:cubicBezTo>
                        <a:pt x="603" y="2522"/>
                        <a:pt x="533" y="2801"/>
                        <a:pt x="358" y="3002"/>
                      </a:cubicBezTo>
                      <a:lnTo>
                        <a:pt x="323" y="3046"/>
                      </a:lnTo>
                      <a:cubicBezTo>
                        <a:pt x="26" y="3386"/>
                        <a:pt x="0" y="3884"/>
                        <a:pt x="271" y="4251"/>
                      </a:cubicBezTo>
                      <a:cubicBezTo>
                        <a:pt x="456" y="4510"/>
                        <a:pt x="754" y="4647"/>
                        <a:pt x="1057" y="4647"/>
                      </a:cubicBezTo>
                      <a:cubicBezTo>
                        <a:pt x="1184" y="4647"/>
                        <a:pt x="1311" y="4623"/>
                        <a:pt x="1432" y="4574"/>
                      </a:cubicBezTo>
                      <a:lnTo>
                        <a:pt x="1432" y="4574"/>
                      </a:lnTo>
                      <a:cubicBezTo>
                        <a:pt x="1100" y="4871"/>
                        <a:pt x="987" y="5351"/>
                        <a:pt x="1196" y="5753"/>
                      </a:cubicBezTo>
                      <a:cubicBezTo>
                        <a:pt x="1369" y="6091"/>
                        <a:pt x="1708" y="6287"/>
                        <a:pt x="2061" y="6287"/>
                      </a:cubicBezTo>
                      <a:cubicBezTo>
                        <a:pt x="2136" y="6287"/>
                        <a:pt x="2212" y="6278"/>
                        <a:pt x="2288" y="6259"/>
                      </a:cubicBezTo>
                      <a:lnTo>
                        <a:pt x="2340" y="6242"/>
                      </a:lnTo>
                      <a:cubicBezTo>
                        <a:pt x="2408" y="6226"/>
                        <a:pt x="2476" y="6219"/>
                        <a:pt x="2542" y="6219"/>
                      </a:cubicBezTo>
                      <a:cubicBezTo>
                        <a:pt x="2743" y="6219"/>
                        <a:pt x="2934" y="6287"/>
                        <a:pt x="3091" y="6425"/>
                      </a:cubicBezTo>
                      <a:lnTo>
                        <a:pt x="3135" y="6460"/>
                      </a:lnTo>
                      <a:cubicBezTo>
                        <a:pt x="3313" y="6614"/>
                        <a:pt x="3538" y="6693"/>
                        <a:pt x="3767" y="6693"/>
                      </a:cubicBezTo>
                      <a:cubicBezTo>
                        <a:pt x="3965" y="6693"/>
                        <a:pt x="4166" y="6634"/>
                        <a:pt x="4340" y="6512"/>
                      </a:cubicBezTo>
                      <a:cubicBezTo>
                        <a:pt x="4698" y="6250"/>
                        <a:pt x="4820" y="5761"/>
                        <a:pt x="4654" y="5342"/>
                      </a:cubicBezTo>
                      <a:lnTo>
                        <a:pt x="4654" y="5342"/>
                      </a:lnTo>
                      <a:cubicBezTo>
                        <a:pt x="4850" y="5566"/>
                        <a:pt x="5128" y="5692"/>
                        <a:pt x="5411" y="5692"/>
                      </a:cubicBezTo>
                      <a:cubicBezTo>
                        <a:pt x="5557" y="5692"/>
                        <a:pt x="5704" y="5658"/>
                        <a:pt x="5842" y="5587"/>
                      </a:cubicBezTo>
                      <a:cubicBezTo>
                        <a:pt x="6243" y="5377"/>
                        <a:pt x="6453" y="4923"/>
                        <a:pt x="6339" y="4487"/>
                      </a:cubicBezTo>
                      <a:lnTo>
                        <a:pt x="6331" y="4434"/>
                      </a:lnTo>
                      <a:cubicBezTo>
                        <a:pt x="6261" y="4172"/>
                        <a:pt x="6331" y="3893"/>
                        <a:pt x="6505" y="3692"/>
                      </a:cubicBezTo>
                      <a:lnTo>
                        <a:pt x="6540" y="3648"/>
                      </a:lnTo>
                      <a:cubicBezTo>
                        <a:pt x="6837" y="3308"/>
                        <a:pt x="6863" y="2810"/>
                        <a:pt x="6593" y="2443"/>
                      </a:cubicBezTo>
                      <a:cubicBezTo>
                        <a:pt x="6407" y="2184"/>
                        <a:pt x="6113" y="2051"/>
                        <a:pt x="5809" y="2051"/>
                      </a:cubicBezTo>
                      <a:cubicBezTo>
                        <a:pt x="5682" y="2051"/>
                        <a:pt x="5554" y="2074"/>
                        <a:pt x="5431" y="2120"/>
                      </a:cubicBezTo>
                      <a:cubicBezTo>
                        <a:pt x="5763" y="1832"/>
                        <a:pt x="5877" y="1343"/>
                        <a:pt x="5676" y="942"/>
                      </a:cubicBezTo>
                      <a:cubicBezTo>
                        <a:pt x="5503" y="604"/>
                        <a:pt x="5165" y="408"/>
                        <a:pt x="4807" y="408"/>
                      </a:cubicBezTo>
                      <a:cubicBezTo>
                        <a:pt x="4730" y="408"/>
                        <a:pt x="4653" y="417"/>
                        <a:pt x="4576" y="435"/>
                      </a:cubicBezTo>
                      <a:lnTo>
                        <a:pt x="4523" y="453"/>
                      </a:lnTo>
                      <a:cubicBezTo>
                        <a:pt x="4458" y="468"/>
                        <a:pt x="4391" y="476"/>
                        <a:pt x="4325" y="476"/>
                      </a:cubicBezTo>
                      <a:cubicBezTo>
                        <a:pt x="4126" y="476"/>
                        <a:pt x="3932" y="407"/>
                        <a:pt x="3781" y="269"/>
                      </a:cubicBezTo>
                      <a:lnTo>
                        <a:pt x="3737" y="234"/>
                      </a:lnTo>
                      <a:cubicBezTo>
                        <a:pt x="3555" y="80"/>
                        <a:pt x="3327" y="1"/>
                        <a:pt x="3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31"/>
                <p:cNvSpPr/>
                <p:nvPr/>
              </p:nvSpPr>
              <p:spPr>
                <a:xfrm>
                  <a:off x="345787" y="3296533"/>
                  <a:ext cx="286245" cy="178423"/>
                </a:xfrm>
                <a:custGeom>
                  <a:rect b="b" l="l" r="r" t="t"/>
                  <a:pathLst>
                    <a:path extrusionOk="0" h="2368" w="3799">
                      <a:moveTo>
                        <a:pt x="3732" y="1"/>
                      </a:moveTo>
                      <a:cubicBezTo>
                        <a:pt x="3722" y="1"/>
                        <a:pt x="3711" y="4"/>
                        <a:pt x="3702" y="10"/>
                      </a:cubicBezTo>
                      <a:lnTo>
                        <a:pt x="35" y="2262"/>
                      </a:lnTo>
                      <a:cubicBezTo>
                        <a:pt x="9" y="2280"/>
                        <a:pt x="0" y="2315"/>
                        <a:pt x="17" y="2341"/>
                      </a:cubicBezTo>
                      <a:cubicBezTo>
                        <a:pt x="26" y="2359"/>
                        <a:pt x="44" y="2367"/>
                        <a:pt x="61" y="2367"/>
                      </a:cubicBezTo>
                      <a:cubicBezTo>
                        <a:pt x="70" y="2367"/>
                        <a:pt x="87" y="2359"/>
                        <a:pt x="96" y="2359"/>
                      </a:cubicBezTo>
                      <a:lnTo>
                        <a:pt x="3763" y="106"/>
                      </a:lnTo>
                      <a:cubicBezTo>
                        <a:pt x="3790" y="88"/>
                        <a:pt x="3798" y="53"/>
                        <a:pt x="3781" y="27"/>
                      </a:cubicBezTo>
                      <a:cubicBezTo>
                        <a:pt x="3770" y="10"/>
                        <a:pt x="3751" y="1"/>
                        <a:pt x="3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31"/>
                <p:cNvSpPr/>
                <p:nvPr/>
              </p:nvSpPr>
              <p:spPr>
                <a:xfrm>
                  <a:off x="399058" y="3243262"/>
                  <a:ext cx="179026" cy="284964"/>
                </a:xfrm>
                <a:custGeom>
                  <a:rect b="b" l="l" r="r" t="t"/>
                  <a:pathLst>
                    <a:path extrusionOk="0" h="3782" w="2376">
                      <a:moveTo>
                        <a:pt x="65" y="0"/>
                      </a:moveTo>
                      <a:cubicBezTo>
                        <a:pt x="55" y="0"/>
                        <a:pt x="44" y="3"/>
                        <a:pt x="35" y="9"/>
                      </a:cubicBezTo>
                      <a:cubicBezTo>
                        <a:pt x="9" y="27"/>
                        <a:pt x="0" y="62"/>
                        <a:pt x="18" y="88"/>
                      </a:cubicBezTo>
                      <a:lnTo>
                        <a:pt x="2270" y="3755"/>
                      </a:lnTo>
                      <a:cubicBezTo>
                        <a:pt x="2279" y="3773"/>
                        <a:pt x="2297" y="3782"/>
                        <a:pt x="2314" y="3782"/>
                      </a:cubicBezTo>
                      <a:cubicBezTo>
                        <a:pt x="2323" y="3782"/>
                        <a:pt x="2332" y="3773"/>
                        <a:pt x="2340" y="3773"/>
                      </a:cubicBezTo>
                      <a:cubicBezTo>
                        <a:pt x="2367" y="3755"/>
                        <a:pt x="2375" y="3720"/>
                        <a:pt x="2367" y="3694"/>
                      </a:cubicBezTo>
                      <a:lnTo>
                        <a:pt x="114" y="27"/>
                      </a:lnTo>
                      <a:cubicBezTo>
                        <a:pt x="102" y="10"/>
                        <a:pt x="84" y="0"/>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31"/>
                <p:cNvSpPr/>
                <p:nvPr/>
              </p:nvSpPr>
              <p:spPr>
                <a:xfrm>
                  <a:off x="288522" y="3334584"/>
                  <a:ext cx="204644" cy="55456"/>
                </a:xfrm>
                <a:custGeom>
                  <a:rect b="b" l="l" r="r" t="t"/>
                  <a:pathLst>
                    <a:path extrusionOk="0" h="736" w="2716">
                      <a:moveTo>
                        <a:pt x="65" y="1"/>
                      </a:moveTo>
                      <a:cubicBezTo>
                        <a:pt x="37" y="1"/>
                        <a:pt x="17" y="23"/>
                        <a:pt x="9" y="46"/>
                      </a:cubicBezTo>
                      <a:cubicBezTo>
                        <a:pt x="0" y="72"/>
                        <a:pt x="18" y="107"/>
                        <a:pt x="53" y="116"/>
                      </a:cubicBezTo>
                      <a:lnTo>
                        <a:pt x="2646" y="736"/>
                      </a:lnTo>
                      <a:lnTo>
                        <a:pt x="2655" y="736"/>
                      </a:lnTo>
                      <a:cubicBezTo>
                        <a:pt x="2681" y="736"/>
                        <a:pt x="2707" y="718"/>
                        <a:pt x="2707" y="692"/>
                      </a:cubicBezTo>
                      <a:cubicBezTo>
                        <a:pt x="2716" y="666"/>
                        <a:pt x="2698" y="631"/>
                        <a:pt x="2672" y="622"/>
                      </a:cubicBezTo>
                      <a:lnTo>
                        <a:pt x="79" y="2"/>
                      </a:lnTo>
                      <a:cubicBezTo>
                        <a:pt x="74" y="1"/>
                        <a:pt x="70" y="1"/>
                        <a:pt x="65"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31"/>
                <p:cNvSpPr/>
                <p:nvPr/>
              </p:nvSpPr>
              <p:spPr>
                <a:xfrm>
                  <a:off x="284528" y="3381451"/>
                  <a:ext cx="208637" cy="29009"/>
                </a:xfrm>
                <a:custGeom>
                  <a:rect b="b" l="l" r="r" t="t"/>
                  <a:pathLst>
                    <a:path extrusionOk="0" h="385" w="2769">
                      <a:moveTo>
                        <a:pt x="2708" y="0"/>
                      </a:moveTo>
                      <a:lnTo>
                        <a:pt x="53" y="271"/>
                      </a:lnTo>
                      <a:cubicBezTo>
                        <a:pt x="18" y="280"/>
                        <a:pt x="1" y="306"/>
                        <a:pt x="1" y="332"/>
                      </a:cubicBezTo>
                      <a:cubicBezTo>
                        <a:pt x="1" y="367"/>
                        <a:pt x="27" y="385"/>
                        <a:pt x="53" y="385"/>
                      </a:cubicBezTo>
                      <a:lnTo>
                        <a:pt x="62" y="385"/>
                      </a:lnTo>
                      <a:lnTo>
                        <a:pt x="2716" y="114"/>
                      </a:lnTo>
                      <a:cubicBezTo>
                        <a:pt x="2743" y="105"/>
                        <a:pt x="2769" y="79"/>
                        <a:pt x="2769" y="53"/>
                      </a:cubicBezTo>
                      <a:cubicBezTo>
                        <a:pt x="2760" y="18"/>
                        <a:pt x="2734" y="0"/>
                        <a:pt x="27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31"/>
                <p:cNvSpPr/>
                <p:nvPr/>
              </p:nvSpPr>
              <p:spPr>
                <a:xfrm>
                  <a:off x="314818" y="3272798"/>
                  <a:ext cx="179026" cy="117241"/>
                </a:xfrm>
                <a:custGeom>
                  <a:rect b="b" l="l" r="r" t="t"/>
                  <a:pathLst>
                    <a:path extrusionOk="0" h="1556" w="2376">
                      <a:moveTo>
                        <a:pt x="64" y="1"/>
                      </a:moveTo>
                      <a:cubicBezTo>
                        <a:pt x="46" y="1"/>
                        <a:pt x="29" y="8"/>
                        <a:pt x="18" y="19"/>
                      </a:cubicBezTo>
                      <a:cubicBezTo>
                        <a:pt x="1" y="45"/>
                        <a:pt x="9" y="80"/>
                        <a:pt x="36" y="98"/>
                      </a:cubicBezTo>
                      <a:lnTo>
                        <a:pt x="2280" y="1547"/>
                      </a:lnTo>
                      <a:cubicBezTo>
                        <a:pt x="2288" y="1556"/>
                        <a:pt x="2297" y="1556"/>
                        <a:pt x="2306" y="1556"/>
                      </a:cubicBezTo>
                      <a:cubicBezTo>
                        <a:pt x="2323" y="1556"/>
                        <a:pt x="2341" y="1547"/>
                        <a:pt x="2358" y="1530"/>
                      </a:cubicBezTo>
                      <a:cubicBezTo>
                        <a:pt x="2376" y="1503"/>
                        <a:pt x="2367" y="1469"/>
                        <a:pt x="2341" y="1451"/>
                      </a:cubicBezTo>
                      <a:lnTo>
                        <a:pt x="97" y="10"/>
                      </a:lnTo>
                      <a:cubicBezTo>
                        <a:pt x="87" y="4"/>
                        <a:pt x="75" y="1"/>
                        <a:pt x="6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31"/>
                <p:cNvSpPr/>
                <p:nvPr/>
              </p:nvSpPr>
              <p:spPr>
                <a:xfrm>
                  <a:off x="483900" y="3381451"/>
                  <a:ext cx="204719" cy="55305"/>
                </a:xfrm>
                <a:custGeom>
                  <a:rect b="b" l="l" r="r" t="t"/>
                  <a:pathLst>
                    <a:path extrusionOk="0" h="734" w="2717">
                      <a:moveTo>
                        <a:pt x="79" y="0"/>
                      </a:moveTo>
                      <a:cubicBezTo>
                        <a:pt x="44" y="0"/>
                        <a:pt x="18" y="18"/>
                        <a:pt x="9" y="44"/>
                      </a:cubicBezTo>
                      <a:cubicBezTo>
                        <a:pt x="1" y="70"/>
                        <a:pt x="27" y="105"/>
                        <a:pt x="53" y="114"/>
                      </a:cubicBezTo>
                      <a:lnTo>
                        <a:pt x="2646" y="734"/>
                      </a:lnTo>
                      <a:lnTo>
                        <a:pt x="2655" y="734"/>
                      </a:lnTo>
                      <a:cubicBezTo>
                        <a:pt x="2681" y="734"/>
                        <a:pt x="2707" y="716"/>
                        <a:pt x="2716" y="690"/>
                      </a:cubicBezTo>
                      <a:cubicBezTo>
                        <a:pt x="2716" y="664"/>
                        <a:pt x="2699" y="629"/>
                        <a:pt x="2673" y="629"/>
                      </a:cubicBezTo>
                      <a:lnTo>
                        <a:pt x="79" y="0"/>
                      </a:ln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31"/>
                <p:cNvSpPr/>
                <p:nvPr/>
              </p:nvSpPr>
              <p:spPr>
                <a:xfrm>
                  <a:off x="484578" y="3360881"/>
                  <a:ext cx="208637" cy="29159"/>
                </a:xfrm>
                <a:custGeom>
                  <a:rect b="b" l="l" r="r" t="t"/>
                  <a:pathLst>
                    <a:path extrusionOk="0" h="387" w="2769">
                      <a:moveTo>
                        <a:pt x="2717" y="1"/>
                      </a:moveTo>
                      <a:cubicBezTo>
                        <a:pt x="2714" y="1"/>
                        <a:pt x="2711" y="2"/>
                        <a:pt x="2707" y="3"/>
                      </a:cubicBezTo>
                      <a:lnTo>
                        <a:pt x="53" y="273"/>
                      </a:lnTo>
                      <a:cubicBezTo>
                        <a:pt x="18" y="273"/>
                        <a:pt x="0" y="308"/>
                        <a:pt x="0" y="334"/>
                      </a:cubicBezTo>
                      <a:cubicBezTo>
                        <a:pt x="0" y="361"/>
                        <a:pt x="27" y="387"/>
                        <a:pt x="53" y="387"/>
                      </a:cubicBezTo>
                      <a:lnTo>
                        <a:pt x="61" y="387"/>
                      </a:lnTo>
                      <a:lnTo>
                        <a:pt x="2716" y="107"/>
                      </a:lnTo>
                      <a:cubicBezTo>
                        <a:pt x="2751" y="107"/>
                        <a:pt x="2768" y="81"/>
                        <a:pt x="2768" y="55"/>
                      </a:cubicBezTo>
                      <a:cubicBezTo>
                        <a:pt x="2761" y="25"/>
                        <a:pt x="2740" y="1"/>
                        <a:pt x="2717"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31"/>
                <p:cNvSpPr/>
                <p:nvPr/>
              </p:nvSpPr>
              <p:spPr>
                <a:xfrm>
                  <a:off x="483900" y="3381451"/>
                  <a:ext cx="179026" cy="117165"/>
                </a:xfrm>
                <a:custGeom>
                  <a:rect b="b" l="l" r="r" t="t"/>
                  <a:pathLst>
                    <a:path extrusionOk="0" h="1555" w="2376">
                      <a:moveTo>
                        <a:pt x="67" y="0"/>
                      </a:moveTo>
                      <a:cubicBezTo>
                        <a:pt x="48" y="0"/>
                        <a:pt x="29" y="10"/>
                        <a:pt x="18" y="27"/>
                      </a:cubicBezTo>
                      <a:cubicBezTo>
                        <a:pt x="1" y="53"/>
                        <a:pt x="9" y="88"/>
                        <a:pt x="36" y="105"/>
                      </a:cubicBezTo>
                      <a:lnTo>
                        <a:pt x="2280" y="1546"/>
                      </a:lnTo>
                      <a:cubicBezTo>
                        <a:pt x="2288" y="1555"/>
                        <a:pt x="2297" y="1555"/>
                        <a:pt x="2306" y="1555"/>
                      </a:cubicBezTo>
                      <a:cubicBezTo>
                        <a:pt x="2323" y="1555"/>
                        <a:pt x="2341" y="1546"/>
                        <a:pt x="2358" y="1537"/>
                      </a:cubicBezTo>
                      <a:cubicBezTo>
                        <a:pt x="2376" y="1511"/>
                        <a:pt x="2367" y="1476"/>
                        <a:pt x="2341" y="1459"/>
                      </a:cubicBezTo>
                      <a:lnTo>
                        <a:pt x="97" y="9"/>
                      </a:lnTo>
                      <a:cubicBezTo>
                        <a:pt x="87" y="3"/>
                        <a:pt x="77"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31"/>
                <p:cNvSpPr/>
                <p:nvPr/>
              </p:nvSpPr>
              <p:spPr>
                <a:xfrm>
                  <a:off x="437184" y="3381451"/>
                  <a:ext cx="55983" cy="204041"/>
                </a:xfrm>
                <a:custGeom>
                  <a:rect b="b" l="l" r="r" t="t"/>
                  <a:pathLst>
                    <a:path extrusionOk="0" h="2708" w="743">
                      <a:moveTo>
                        <a:pt x="699" y="0"/>
                      </a:moveTo>
                      <a:cubicBezTo>
                        <a:pt x="664" y="0"/>
                        <a:pt x="638" y="18"/>
                        <a:pt x="629" y="44"/>
                      </a:cubicBezTo>
                      <a:lnTo>
                        <a:pt x="9" y="2637"/>
                      </a:lnTo>
                      <a:cubicBezTo>
                        <a:pt x="1" y="2672"/>
                        <a:pt x="18" y="2698"/>
                        <a:pt x="53" y="2707"/>
                      </a:cubicBezTo>
                      <a:lnTo>
                        <a:pt x="62" y="2707"/>
                      </a:lnTo>
                      <a:cubicBezTo>
                        <a:pt x="88" y="2707"/>
                        <a:pt x="114" y="2690"/>
                        <a:pt x="114" y="2664"/>
                      </a:cubicBezTo>
                      <a:lnTo>
                        <a:pt x="734"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31"/>
                <p:cNvSpPr/>
                <p:nvPr/>
              </p:nvSpPr>
              <p:spPr>
                <a:xfrm>
                  <a:off x="484578" y="3381451"/>
                  <a:ext cx="29009" cy="208637"/>
                </a:xfrm>
                <a:custGeom>
                  <a:rect b="b" l="l" r="r" t="t"/>
                  <a:pathLst>
                    <a:path extrusionOk="0" h="2769" w="385">
                      <a:moveTo>
                        <a:pt x="53" y="0"/>
                      </a:moveTo>
                      <a:cubicBezTo>
                        <a:pt x="18" y="0"/>
                        <a:pt x="0" y="35"/>
                        <a:pt x="0" y="61"/>
                      </a:cubicBezTo>
                      <a:lnTo>
                        <a:pt x="271" y="2716"/>
                      </a:lnTo>
                      <a:cubicBezTo>
                        <a:pt x="280" y="2751"/>
                        <a:pt x="297" y="2768"/>
                        <a:pt x="332" y="2768"/>
                      </a:cubicBezTo>
                      <a:cubicBezTo>
                        <a:pt x="367" y="2768"/>
                        <a:pt x="385" y="2733"/>
                        <a:pt x="385" y="2707"/>
                      </a:cubicBezTo>
                      <a:lnTo>
                        <a:pt x="114" y="53"/>
                      </a:lnTo>
                      <a:cubicBezTo>
                        <a:pt x="105" y="18"/>
                        <a:pt x="79" y="0"/>
                        <a:pt x="53"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31"/>
                <p:cNvSpPr/>
                <p:nvPr/>
              </p:nvSpPr>
              <p:spPr>
                <a:xfrm>
                  <a:off x="375323" y="3381451"/>
                  <a:ext cx="118522" cy="177669"/>
                </a:xfrm>
                <a:custGeom>
                  <a:rect b="b" l="l" r="r" t="t"/>
                  <a:pathLst>
                    <a:path extrusionOk="0" h="2358" w="1573">
                      <a:moveTo>
                        <a:pt x="1508" y="0"/>
                      </a:moveTo>
                      <a:cubicBezTo>
                        <a:pt x="1489" y="0"/>
                        <a:pt x="1470" y="10"/>
                        <a:pt x="1459" y="27"/>
                      </a:cubicBezTo>
                      <a:lnTo>
                        <a:pt x="10" y="2271"/>
                      </a:lnTo>
                      <a:cubicBezTo>
                        <a:pt x="1" y="2297"/>
                        <a:pt x="1" y="2332"/>
                        <a:pt x="27" y="2349"/>
                      </a:cubicBezTo>
                      <a:cubicBezTo>
                        <a:pt x="36" y="2358"/>
                        <a:pt x="53" y="2358"/>
                        <a:pt x="62" y="2358"/>
                      </a:cubicBezTo>
                      <a:cubicBezTo>
                        <a:pt x="80" y="2358"/>
                        <a:pt x="97" y="2349"/>
                        <a:pt x="106" y="2332"/>
                      </a:cubicBezTo>
                      <a:lnTo>
                        <a:pt x="1555" y="88"/>
                      </a:lnTo>
                      <a:cubicBezTo>
                        <a:pt x="1573" y="61"/>
                        <a:pt x="1564" y="27"/>
                        <a:pt x="1538" y="9"/>
                      </a:cubicBezTo>
                      <a:cubicBezTo>
                        <a:pt x="1528" y="3"/>
                        <a:pt x="1518" y="0"/>
                        <a:pt x="15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31"/>
                <p:cNvSpPr/>
                <p:nvPr/>
              </p:nvSpPr>
              <p:spPr>
                <a:xfrm>
                  <a:off x="483900" y="3186072"/>
                  <a:ext cx="55983" cy="203966"/>
                </a:xfrm>
                <a:custGeom>
                  <a:rect b="b" l="l" r="r" t="t"/>
                  <a:pathLst>
                    <a:path extrusionOk="0" h="2707" w="743">
                      <a:moveTo>
                        <a:pt x="699" y="0"/>
                      </a:moveTo>
                      <a:cubicBezTo>
                        <a:pt x="664" y="0"/>
                        <a:pt x="638" y="18"/>
                        <a:pt x="629" y="44"/>
                      </a:cubicBezTo>
                      <a:lnTo>
                        <a:pt x="9" y="2637"/>
                      </a:lnTo>
                      <a:cubicBezTo>
                        <a:pt x="1" y="2663"/>
                        <a:pt x="18" y="2698"/>
                        <a:pt x="53" y="2707"/>
                      </a:cubicBezTo>
                      <a:lnTo>
                        <a:pt x="62" y="2707"/>
                      </a:lnTo>
                      <a:cubicBezTo>
                        <a:pt x="88" y="2707"/>
                        <a:pt x="114" y="2689"/>
                        <a:pt x="114" y="2663"/>
                      </a:cubicBezTo>
                      <a:lnTo>
                        <a:pt x="743"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31"/>
                <p:cNvSpPr/>
                <p:nvPr/>
              </p:nvSpPr>
              <p:spPr>
                <a:xfrm>
                  <a:off x="463481" y="3181325"/>
                  <a:ext cx="29687" cy="208713"/>
                </a:xfrm>
                <a:custGeom>
                  <a:rect b="b" l="l" r="r" t="t"/>
                  <a:pathLst>
                    <a:path extrusionOk="0" h="2770" w="394">
                      <a:moveTo>
                        <a:pt x="67" y="0"/>
                      </a:moveTo>
                      <a:cubicBezTo>
                        <a:pt x="62" y="0"/>
                        <a:pt x="58" y="1"/>
                        <a:pt x="53" y="2"/>
                      </a:cubicBezTo>
                      <a:cubicBezTo>
                        <a:pt x="27" y="2"/>
                        <a:pt x="1" y="28"/>
                        <a:pt x="10" y="63"/>
                      </a:cubicBezTo>
                      <a:lnTo>
                        <a:pt x="280" y="2717"/>
                      </a:lnTo>
                      <a:cubicBezTo>
                        <a:pt x="280" y="2744"/>
                        <a:pt x="307" y="2770"/>
                        <a:pt x="333" y="2770"/>
                      </a:cubicBezTo>
                      <a:lnTo>
                        <a:pt x="341" y="2770"/>
                      </a:lnTo>
                      <a:cubicBezTo>
                        <a:pt x="376" y="2761"/>
                        <a:pt x="394" y="2735"/>
                        <a:pt x="394" y="2709"/>
                      </a:cubicBezTo>
                      <a:lnTo>
                        <a:pt x="114" y="54"/>
                      </a:lnTo>
                      <a:cubicBezTo>
                        <a:pt x="114" y="24"/>
                        <a:pt x="95"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31"/>
                <p:cNvSpPr/>
                <p:nvPr/>
              </p:nvSpPr>
              <p:spPr>
                <a:xfrm>
                  <a:off x="483900" y="3212293"/>
                  <a:ext cx="118522" cy="177745"/>
                </a:xfrm>
                <a:custGeom>
                  <a:rect b="b" l="l" r="r" t="t"/>
                  <a:pathLst>
                    <a:path extrusionOk="0" h="2359" w="1573">
                      <a:moveTo>
                        <a:pt x="1514" y="1"/>
                      </a:moveTo>
                      <a:cubicBezTo>
                        <a:pt x="1497" y="1"/>
                        <a:pt x="1479" y="11"/>
                        <a:pt x="1468" y="28"/>
                      </a:cubicBezTo>
                      <a:lnTo>
                        <a:pt x="18" y="2272"/>
                      </a:lnTo>
                      <a:cubicBezTo>
                        <a:pt x="1" y="2298"/>
                        <a:pt x="9" y="2333"/>
                        <a:pt x="36" y="2350"/>
                      </a:cubicBezTo>
                      <a:cubicBezTo>
                        <a:pt x="44" y="2359"/>
                        <a:pt x="53" y="2359"/>
                        <a:pt x="62" y="2359"/>
                      </a:cubicBezTo>
                      <a:cubicBezTo>
                        <a:pt x="79" y="2359"/>
                        <a:pt x="97" y="2350"/>
                        <a:pt x="114" y="2333"/>
                      </a:cubicBezTo>
                      <a:lnTo>
                        <a:pt x="1555" y="89"/>
                      </a:lnTo>
                      <a:cubicBezTo>
                        <a:pt x="1572" y="62"/>
                        <a:pt x="1564" y="28"/>
                        <a:pt x="1537" y="10"/>
                      </a:cubicBezTo>
                      <a:cubicBezTo>
                        <a:pt x="1531" y="4"/>
                        <a:pt x="1523" y="1"/>
                        <a:pt x="151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31"/>
                <p:cNvSpPr/>
                <p:nvPr/>
              </p:nvSpPr>
              <p:spPr>
                <a:xfrm>
                  <a:off x="320771" y="3255543"/>
                  <a:ext cx="193492" cy="220015"/>
                </a:xfrm>
                <a:custGeom>
                  <a:rect b="b" l="l" r="r" t="t"/>
                  <a:pathLst>
                    <a:path extrusionOk="0" h="2920" w="2568">
                      <a:moveTo>
                        <a:pt x="1289" y="1"/>
                      </a:moveTo>
                      <a:cubicBezTo>
                        <a:pt x="931" y="1"/>
                        <a:pt x="679" y="287"/>
                        <a:pt x="664" y="658"/>
                      </a:cubicBezTo>
                      <a:cubicBezTo>
                        <a:pt x="393" y="685"/>
                        <a:pt x="157" y="912"/>
                        <a:pt x="79" y="1217"/>
                      </a:cubicBezTo>
                      <a:cubicBezTo>
                        <a:pt x="0" y="1532"/>
                        <a:pt x="122" y="1837"/>
                        <a:pt x="349" y="1986"/>
                      </a:cubicBezTo>
                      <a:cubicBezTo>
                        <a:pt x="166" y="2379"/>
                        <a:pt x="323" y="2806"/>
                        <a:pt x="769" y="2920"/>
                      </a:cubicBezTo>
                      <a:lnTo>
                        <a:pt x="2078" y="2780"/>
                      </a:lnTo>
                      <a:lnTo>
                        <a:pt x="2515" y="1802"/>
                      </a:lnTo>
                      <a:lnTo>
                        <a:pt x="2567" y="737"/>
                      </a:lnTo>
                      <a:lnTo>
                        <a:pt x="1458" y="21"/>
                      </a:lnTo>
                      <a:cubicBezTo>
                        <a:pt x="1400" y="7"/>
                        <a:pt x="1343" y="1"/>
                        <a:pt x="1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31"/>
                <p:cNvSpPr/>
                <p:nvPr/>
              </p:nvSpPr>
              <p:spPr>
                <a:xfrm>
                  <a:off x="390468" y="3291937"/>
                  <a:ext cx="151448" cy="177820"/>
                </a:xfrm>
                <a:custGeom>
                  <a:rect b="b" l="l" r="r" t="t"/>
                  <a:pathLst>
                    <a:path extrusionOk="0" h="2360" w="2010">
                      <a:moveTo>
                        <a:pt x="1130" y="0"/>
                      </a:moveTo>
                      <a:cubicBezTo>
                        <a:pt x="707" y="0"/>
                        <a:pt x="290" y="403"/>
                        <a:pt x="158" y="979"/>
                      </a:cubicBezTo>
                      <a:cubicBezTo>
                        <a:pt x="1" y="1616"/>
                        <a:pt x="254" y="2227"/>
                        <a:pt x="725" y="2341"/>
                      </a:cubicBezTo>
                      <a:cubicBezTo>
                        <a:pt x="777" y="2353"/>
                        <a:pt x="828" y="2359"/>
                        <a:pt x="879" y="2359"/>
                      </a:cubicBezTo>
                      <a:cubicBezTo>
                        <a:pt x="1303" y="2359"/>
                        <a:pt x="1719" y="1957"/>
                        <a:pt x="1852" y="1380"/>
                      </a:cubicBezTo>
                      <a:cubicBezTo>
                        <a:pt x="2009" y="743"/>
                        <a:pt x="1756" y="132"/>
                        <a:pt x="1284" y="18"/>
                      </a:cubicBezTo>
                      <a:cubicBezTo>
                        <a:pt x="1233" y="6"/>
                        <a:pt x="1182" y="0"/>
                        <a:pt x="1130"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31"/>
                <p:cNvSpPr/>
                <p:nvPr/>
              </p:nvSpPr>
              <p:spPr>
                <a:xfrm>
                  <a:off x="347746" y="3350332"/>
                  <a:ext cx="154688" cy="41743"/>
                </a:xfrm>
                <a:custGeom>
                  <a:rect b="b" l="l" r="r" t="t"/>
                  <a:pathLst>
                    <a:path extrusionOk="0" h="554" w="2053">
                      <a:moveTo>
                        <a:pt x="48" y="1"/>
                      </a:moveTo>
                      <a:cubicBezTo>
                        <a:pt x="29" y="1"/>
                        <a:pt x="16" y="15"/>
                        <a:pt x="9" y="29"/>
                      </a:cubicBezTo>
                      <a:cubicBezTo>
                        <a:pt x="0" y="55"/>
                        <a:pt x="18" y="73"/>
                        <a:pt x="35" y="82"/>
                      </a:cubicBezTo>
                      <a:lnTo>
                        <a:pt x="2000" y="553"/>
                      </a:lnTo>
                      <a:lnTo>
                        <a:pt x="2008" y="553"/>
                      </a:lnTo>
                      <a:cubicBezTo>
                        <a:pt x="2026" y="553"/>
                        <a:pt x="2043" y="536"/>
                        <a:pt x="2052" y="518"/>
                      </a:cubicBezTo>
                      <a:cubicBezTo>
                        <a:pt x="2052" y="501"/>
                        <a:pt x="2043" y="474"/>
                        <a:pt x="2017" y="474"/>
                      </a:cubicBezTo>
                      <a:lnTo>
                        <a:pt x="61" y="3"/>
                      </a:lnTo>
                      <a:cubicBezTo>
                        <a:pt x="57" y="1"/>
                        <a:pt x="52" y="1"/>
                        <a:pt x="48"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31"/>
                <p:cNvSpPr/>
                <p:nvPr/>
              </p:nvSpPr>
              <p:spPr>
                <a:xfrm>
                  <a:off x="360254" y="3385821"/>
                  <a:ext cx="142181" cy="45661"/>
                </a:xfrm>
                <a:custGeom>
                  <a:rect b="b" l="l" r="r" t="t"/>
                  <a:pathLst>
                    <a:path extrusionOk="0" h="606" w="1887">
                      <a:moveTo>
                        <a:pt x="1848" y="0"/>
                      </a:moveTo>
                      <a:cubicBezTo>
                        <a:pt x="1843" y="0"/>
                        <a:pt x="1838" y="1"/>
                        <a:pt x="1834" y="3"/>
                      </a:cubicBezTo>
                      <a:lnTo>
                        <a:pt x="35" y="527"/>
                      </a:lnTo>
                      <a:cubicBezTo>
                        <a:pt x="9" y="536"/>
                        <a:pt x="0" y="554"/>
                        <a:pt x="0" y="580"/>
                      </a:cubicBezTo>
                      <a:cubicBezTo>
                        <a:pt x="9" y="597"/>
                        <a:pt x="26" y="606"/>
                        <a:pt x="44" y="606"/>
                      </a:cubicBezTo>
                      <a:lnTo>
                        <a:pt x="52" y="606"/>
                      </a:lnTo>
                      <a:lnTo>
                        <a:pt x="1851" y="82"/>
                      </a:lnTo>
                      <a:cubicBezTo>
                        <a:pt x="1877" y="73"/>
                        <a:pt x="1886" y="47"/>
                        <a:pt x="1886" y="30"/>
                      </a:cubicBezTo>
                      <a:cubicBezTo>
                        <a:pt x="1880" y="10"/>
                        <a:pt x="1863" y="0"/>
                        <a:pt x="1848"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31"/>
                <p:cNvSpPr/>
                <p:nvPr/>
              </p:nvSpPr>
              <p:spPr>
                <a:xfrm>
                  <a:off x="392427" y="3288998"/>
                  <a:ext cx="110007" cy="103075"/>
                </a:xfrm>
                <a:custGeom>
                  <a:rect b="b" l="l" r="r" t="t"/>
                  <a:pathLst>
                    <a:path extrusionOk="0" h="1368" w="1460">
                      <a:moveTo>
                        <a:pt x="49" y="1"/>
                      </a:moveTo>
                      <a:cubicBezTo>
                        <a:pt x="38" y="1"/>
                        <a:pt x="27" y="5"/>
                        <a:pt x="18" y="14"/>
                      </a:cubicBezTo>
                      <a:cubicBezTo>
                        <a:pt x="1" y="31"/>
                        <a:pt x="10" y="57"/>
                        <a:pt x="18" y="66"/>
                      </a:cubicBezTo>
                      <a:lnTo>
                        <a:pt x="1389" y="1350"/>
                      </a:lnTo>
                      <a:cubicBezTo>
                        <a:pt x="1398" y="1358"/>
                        <a:pt x="1407" y="1367"/>
                        <a:pt x="1415" y="1367"/>
                      </a:cubicBezTo>
                      <a:cubicBezTo>
                        <a:pt x="1424" y="1367"/>
                        <a:pt x="1442" y="1358"/>
                        <a:pt x="1442" y="1350"/>
                      </a:cubicBezTo>
                      <a:cubicBezTo>
                        <a:pt x="1459" y="1332"/>
                        <a:pt x="1459" y="1315"/>
                        <a:pt x="1442" y="1297"/>
                      </a:cubicBezTo>
                      <a:lnTo>
                        <a:pt x="80" y="14"/>
                      </a:lnTo>
                      <a:cubicBezTo>
                        <a:pt x="71" y="5"/>
                        <a:pt x="60" y="1"/>
                        <a:pt x="49"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31"/>
                <p:cNvSpPr/>
                <p:nvPr/>
              </p:nvSpPr>
              <p:spPr>
                <a:xfrm>
                  <a:off x="378639" y="3257126"/>
                  <a:ext cx="208637" cy="226570"/>
                </a:xfrm>
                <a:custGeom>
                  <a:rect b="b" l="l" r="r" t="t"/>
                  <a:pathLst>
                    <a:path extrusionOk="0" h="3007" w="2769">
                      <a:moveTo>
                        <a:pt x="690" y="0"/>
                      </a:moveTo>
                      <a:cubicBezTo>
                        <a:pt x="690" y="0"/>
                        <a:pt x="743" y="550"/>
                        <a:pt x="1415" y="952"/>
                      </a:cubicBezTo>
                      <a:cubicBezTo>
                        <a:pt x="1415" y="952"/>
                        <a:pt x="1144" y="1231"/>
                        <a:pt x="1057" y="1615"/>
                      </a:cubicBezTo>
                      <a:cubicBezTo>
                        <a:pt x="961" y="2008"/>
                        <a:pt x="1075" y="2375"/>
                        <a:pt x="1075" y="2375"/>
                      </a:cubicBezTo>
                      <a:cubicBezTo>
                        <a:pt x="289" y="2427"/>
                        <a:pt x="1" y="2899"/>
                        <a:pt x="1" y="2899"/>
                      </a:cubicBezTo>
                      <a:cubicBezTo>
                        <a:pt x="242" y="2957"/>
                        <a:pt x="553" y="3006"/>
                        <a:pt x="872" y="3006"/>
                      </a:cubicBezTo>
                      <a:cubicBezTo>
                        <a:pt x="1556" y="3006"/>
                        <a:pt x="2284" y="2783"/>
                        <a:pt x="2480" y="1956"/>
                      </a:cubicBezTo>
                      <a:cubicBezTo>
                        <a:pt x="2769" y="751"/>
                        <a:pt x="1450" y="183"/>
                        <a:pt x="6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31"/>
                <p:cNvSpPr/>
                <p:nvPr/>
              </p:nvSpPr>
              <p:spPr>
                <a:xfrm>
                  <a:off x="453007" y="2315872"/>
                  <a:ext cx="584923" cy="570381"/>
                </a:xfrm>
                <a:custGeom>
                  <a:rect b="b" l="l" r="r" t="t"/>
                  <a:pathLst>
                    <a:path extrusionOk="0" h="7570" w="7763">
                      <a:moveTo>
                        <a:pt x="3272" y="1"/>
                      </a:moveTo>
                      <a:cubicBezTo>
                        <a:pt x="2872" y="1"/>
                        <a:pt x="2494" y="223"/>
                        <a:pt x="2297" y="582"/>
                      </a:cubicBezTo>
                      <a:lnTo>
                        <a:pt x="2270" y="643"/>
                      </a:lnTo>
                      <a:cubicBezTo>
                        <a:pt x="2122" y="914"/>
                        <a:pt x="1851" y="1097"/>
                        <a:pt x="1546" y="1132"/>
                      </a:cubicBezTo>
                      <a:lnTo>
                        <a:pt x="1485" y="1141"/>
                      </a:lnTo>
                      <a:cubicBezTo>
                        <a:pt x="978" y="1202"/>
                        <a:pt x="568" y="1604"/>
                        <a:pt x="515" y="2119"/>
                      </a:cubicBezTo>
                      <a:cubicBezTo>
                        <a:pt x="454" y="2634"/>
                        <a:pt x="777" y="3106"/>
                        <a:pt x="1249" y="3289"/>
                      </a:cubicBezTo>
                      <a:cubicBezTo>
                        <a:pt x="1242" y="3289"/>
                        <a:pt x="1236" y="3289"/>
                        <a:pt x="1229" y="3289"/>
                      </a:cubicBezTo>
                      <a:cubicBezTo>
                        <a:pt x="730" y="3289"/>
                        <a:pt x="269" y="3610"/>
                        <a:pt x="140" y="4101"/>
                      </a:cubicBezTo>
                      <a:cubicBezTo>
                        <a:pt x="0" y="4607"/>
                        <a:pt x="236" y="5123"/>
                        <a:pt x="681" y="5367"/>
                      </a:cubicBezTo>
                      <a:lnTo>
                        <a:pt x="734" y="5402"/>
                      </a:lnTo>
                      <a:cubicBezTo>
                        <a:pt x="1013" y="5542"/>
                        <a:pt x="1196" y="5812"/>
                        <a:pt x="1231" y="6127"/>
                      </a:cubicBezTo>
                      <a:lnTo>
                        <a:pt x="1240" y="6188"/>
                      </a:lnTo>
                      <a:cubicBezTo>
                        <a:pt x="1301" y="6694"/>
                        <a:pt x="1703" y="7096"/>
                        <a:pt x="2218" y="7157"/>
                      </a:cubicBezTo>
                      <a:cubicBezTo>
                        <a:pt x="2256" y="7161"/>
                        <a:pt x="2293" y="7163"/>
                        <a:pt x="2330" y="7163"/>
                      </a:cubicBezTo>
                      <a:cubicBezTo>
                        <a:pt x="2800" y="7163"/>
                        <a:pt x="3218" y="6860"/>
                        <a:pt x="3388" y="6415"/>
                      </a:cubicBezTo>
                      <a:lnTo>
                        <a:pt x="3388" y="6415"/>
                      </a:lnTo>
                      <a:cubicBezTo>
                        <a:pt x="3379" y="6930"/>
                        <a:pt x="3702" y="7393"/>
                        <a:pt x="4200" y="7533"/>
                      </a:cubicBezTo>
                      <a:cubicBezTo>
                        <a:pt x="4294" y="7557"/>
                        <a:pt x="4390" y="7569"/>
                        <a:pt x="4484" y="7569"/>
                      </a:cubicBezTo>
                      <a:cubicBezTo>
                        <a:pt x="4886" y="7569"/>
                        <a:pt x="5268" y="7350"/>
                        <a:pt x="5466" y="6982"/>
                      </a:cubicBezTo>
                      <a:lnTo>
                        <a:pt x="5492" y="6930"/>
                      </a:lnTo>
                      <a:cubicBezTo>
                        <a:pt x="5641" y="6659"/>
                        <a:pt x="5912" y="6476"/>
                        <a:pt x="6217" y="6441"/>
                      </a:cubicBezTo>
                      <a:lnTo>
                        <a:pt x="6287" y="6432"/>
                      </a:lnTo>
                      <a:cubicBezTo>
                        <a:pt x="6793" y="6371"/>
                        <a:pt x="7195" y="5970"/>
                        <a:pt x="7256" y="5454"/>
                      </a:cubicBezTo>
                      <a:cubicBezTo>
                        <a:pt x="7309" y="4939"/>
                        <a:pt x="6994" y="4459"/>
                        <a:pt x="6514" y="4284"/>
                      </a:cubicBezTo>
                      <a:lnTo>
                        <a:pt x="6514" y="4284"/>
                      </a:lnTo>
                      <a:cubicBezTo>
                        <a:pt x="6521" y="4284"/>
                        <a:pt x="6527" y="4285"/>
                        <a:pt x="6534" y="4285"/>
                      </a:cubicBezTo>
                      <a:cubicBezTo>
                        <a:pt x="7033" y="4285"/>
                        <a:pt x="7494" y="3955"/>
                        <a:pt x="7632" y="3464"/>
                      </a:cubicBezTo>
                      <a:cubicBezTo>
                        <a:pt x="7763" y="2966"/>
                        <a:pt x="7536" y="2442"/>
                        <a:pt x="7082" y="2198"/>
                      </a:cubicBezTo>
                      <a:lnTo>
                        <a:pt x="7029" y="2171"/>
                      </a:lnTo>
                      <a:cubicBezTo>
                        <a:pt x="6759" y="2023"/>
                        <a:pt x="6575" y="1752"/>
                        <a:pt x="6531" y="1447"/>
                      </a:cubicBezTo>
                      <a:lnTo>
                        <a:pt x="6531" y="1385"/>
                      </a:lnTo>
                      <a:cubicBezTo>
                        <a:pt x="6470" y="879"/>
                        <a:pt x="6069" y="477"/>
                        <a:pt x="5545" y="416"/>
                      </a:cubicBezTo>
                      <a:cubicBezTo>
                        <a:pt x="5504" y="411"/>
                        <a:pt x="5462" y="409"/>
                        <a:pt x="5422" y="409"/>
                      </a:cubicBezTo>
                      <a:cubicBezTo>
                        <a:pt x="4962" y="409"/>
                        <a:pt x="4544" y="717"/>
                        <a:pt x="4384" y="1150"/>
                      </a:cubicBezTo>
                      <a:cubicBezTo>
                        <a:pt x="4392" y="643"/>
                        <a:pt x="4060" y="172"/>
                        <a:pt x="3563" y="41"/>
                      </a:cubicBezTo>
                      <a:cubicBezTo>
                        <a:pt x="3466" y="14"/>
                        <a:pt x="3368" y="1"/>
                        <a:pt x="32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31"/>
                <p:cNvSpPr/>
                <p:nvPr/>
              </p:nvSpPr>
              <p:spPr>
                <a:xfrm>
                  <a:off x="558269" y="2562186"/>
                  <a:ext cx="374402" cy="77834"/>
                </a:xfrm>
                <a:custGeom>
                  <a:rect b="b" l="l" r="r" t="t"/>
                  <a:pathLst>
                    <a:path extrusionOk="0" h="1033" w="4969">
                      <a:moveTo>
                        <a:pt x="61" y="0"/>
                      </a:moveTo>
                      <a:cubicBezTo>
                        <a:pt x="33" y="0"/>
                        <a:pt x="9" y="17"/>
                        <a:pt x="9" y="46"/>
                      </a:cubicBezTo>
                      <a:cubicBezTo>
                        <a:pt x="0" y="81"/>
                        <a:pt x="27" y="116"/>
                        <a:pt x="61" y="125"/>
                      </a:cubicBezTo>
                      <a:lnTo>
                        <a:pt x="4890" y="1033"/>
                      </a:lnTo>
                      <a:lnTo>
                        <a:pt x="4899" y="1033"/>
                      </a:lnTo>
                      <a:cubicBezTo>
                        <a:pt x="4934" y="1033"/>
                        <a:pt x="4960" y="1015"/>
                        <a:pt x="4960" y="989"/>
                      </a:cubicBezTo>
                      <a:cubicBezTo>
                        <a:pt x="4969" y="954"/>
                        <a:pt x="4951" y="919"/>
                        <a:pt x="4916" y="911"/>
                      </a:cubicBezTo>
                      <a:lnTo>
                        <a:pt x="79" y="2"/>
                      </a:lnTo>
                      <a:cubicBezTo>
                        <a:pt x="73" y="1"/>
                        <a:pt x="67" y="0"/>
                        <a:pt x="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31"/>
                <p:cNvSpPr/>
                <p:nvPr/>
              </p:nvSpPr>
              <p:spPr>
                <a:xfrm>
                  <a:off x="706253" y="2414277"/>
                  <a:ext cx="79040" cy="373799"/>
                </a:xfrm>
                <a:custGeom>
                  <a:rect b="b" l="l" r="r" t="t"/>
                  <a:pathLst>
                    <a:path extrusionOk="0" h="4961" w="1049">
                      <a:moveTo>
                        <a:pt x="988" y="1"/>
                      </a:moveTo>
                      <a:cubicBezTo>
                        <a:pt x="953" y="1"/>
                        <a:pt x="926" y="18"/>
                        <a:pt x="918" y="53"/>
                      </a:cubicBezTo>
                      <a:lnTo>
                        <a:pt x="1" y="4882"/>
                      </a:lnTo>
                      <a:cubicBezTo>
                        <a:pt x="1" y="4917"/>
                        <a:pt x="18" y="4952"/>
                        <a:pt x="53" y="4960"/>
                      </a:cubicBezTo>
                      <a:lnTo>
                        <a:pt x="62" y="4960"/>
                      </a:lnTo>
                      <a:cubicBezTo>
                        <a:pt x="97" y="4960"/>
                        <a:pt x="123" y="4934"/>
                        <a:pt x="123" y="4908"/>
                      </a:cubicBezTo>
                      <a:lnTo>
                        <a:pt x="1040" y="79"/>
                      </a:lnTo>
                      <a:cubicBezTo>
                        <a:pt x="1049" y="45"/>
                        <a:pt x="1023" y="10"/>
                        <a:pt x="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31"/>
                <p:cNvSpPr/>
                <p:nvPr/>
              </p:nvSpPr>
              <p:spPr>
                <a:xfrm>
                  <a:off x="610862" y="2406516"/>
                  <a:ext cx="140222" cy="199294"/>
                </a:xfrm>
                <a:custGeom>
                  <a:rect b="b" l="l" r="r" t="t"/>
                  <a:pathLst>
                    <a:path extrusionOk="0" h="2645" w="1861">
                      <a:moveTo>
                        <a:pt x="75" y="1"/>
                      </a:moveTo>
                      <a:cubicBezTo>
                        <a:pt x="61" y="1"/>
                        <a:pt x="47" y="6"/>
                        <a:pt x="36" y="17"/>
                      </a:cubicBezTo>
                      <a:cubicBezTo>
                        <a:pt x="10" y="34"/>
                        <a:pt x="1" y="69"/>
                        <a:pt x="18" y="104"/>
                      </a:cubicBezTo>
                      <a:lnTo>
                        <a:pt x="1738" y="2619"/>
                      </a:lnTo>
                      <a:cubicBezTo>
                        <a:pt x="1747" y="2636"/>
                        <a:pt x="1765" y="2645"/>
                        <a:pt x="1791" y="2645"/>
                      </a:cubicBezTo>
                      <a:cubicBezTo>
                        <a:pt x="1800" y="2645"/>
                        <a:pt x="1817" y="2645"/>
                        <a:pt x="1826" y="2636"/>
                      </a:cubicBezTo>
                      <a:cubicBezTo>
                        <a:pt x="1852" y="2619"/>
                        <a:pt x="1861" y="2575"/>
                        <a:pt x="1843" y="2549"/>
                      </a:cubicBezTo>
                      <a:lnTo>
                        <a:pt x="123" y="25"/>
                      </a:lnTo>
                      <a:cubicBezTo>
                        <a:pt x="113" y="10"/>
                        <a:pt x="94"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31"/>
                <p:cNvSpPr/>
                <p:nvPr/>
              </p:nvSpPr>
              <p:spPr>
                <a:xfrm>
                  <a:off x="554954" y="2460089"/>
                  <a:ext cx="196130" cy="145722"/>
                </a:xfrm>
                <a:custGeom>
                  <a:rect b="b" l="l" r="r" t="t"/>
                  <a:pathLst>
                    <a:path extrusionOk="0" h="1934" w="2603">
                      <a:moveTo>
                        <a:pt x="69" y="1"/>
                      </a:moveTo>
                      <a:cubicBezTo>
                        <a:pt x="51" y="1"/>
                        <a:pt x="36" y="7"/>
                        <a:pt x="27" y="22"/>
                      </a:cubicBezTo>
                      <a:cubicBezTo>
                        <a:pt x="1" y="56"/>
                        <a:pt x="9" y="91"/>
                        <a:pt x="36" y="118"/>
                      </a:cubicBezTo>
                      <a:lnTo>
                        <a:pt x="2489" y="1925"/>
                      </a:lnTo>
                      <a:cubicBezTo>
                        <a:pt x="2507" y="1934"/>
                        <a:pt x="2515" y="1934"/>
                        <a:pt x="2533" y="1934"/>
                      </a:cubicBezTo>
                      <a:cubicBezTo>
                        <a:pt x="2550" y="1934"/>
                        <a:pt x="2568" y="1925"/>
                        <a:pt x="2585" y="1908"/>
                      </a:cubicBezTo>
                      <a:cubicBezTo>
                        <a:pt x="2603" y="1881"/>
                        <a:pt x="2594" y="1846"/>
                        <a:pt x="2568" y="1820"/>
                      </a:cubicBezTo>
                      <a:lnTo>
                        <a:pt x="114" y="13"/>
                      </a:lnTo>
                      <a:cubicBezTo>
                        <a:pt x="98" y="5"/>
                        <a:pt x="83" y="1"/>
                        <a:pt x="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31"/>
                <p:cNvSpPr/>
                <p:nvPr/>
              </p:nvSpPr>
              <p:spPr>
                <a:xfrm>
                  <a:off x="681313" y="2374041"/>
                  <a:ext cx="69772" cy="231769"/>
                </a:xfrm>
                <a:custGeom>
                  <a:rect b="b" l="l" r="r" t="t"/>
                  <a:pathLst>
                    <a:path extrusionOk="0" h="3076" w="926">
                      <a:moveTo>
                        <a:pt x="66" y="1"/>
                      </a:moveTo>
                      <a:cubicBezTo>
                        <a:pt x="62" y="1"/>
                        <a:pt x="57" y="1"/>
                        <a:pt x="53" y="2"/>
                      </a:cubicBezTo>
                      <a:cubicBezTo>
                        <a:pt x="18" y="11"/>
                        <a:pt x="0" y="46"/>
                        <a:pt x="9" y="81"/>
                      </a:cubicBezTo>
                      <a:lnTo>
                        <a:pt x="795" y="3032"/>
                      </a:lnTo>
                      <a:cubicBezTo>
                        <a:pt x="803" y="3058"/>
                        <a:pt x="821" y="3076"/>
                        <a:pt x="856" y="3076"/>
                      </a:cubicBezTo>
                      <a:lnTo>
                        <a:pt x="873" y="3076"/>
                      </a:lnTo>
                      <a:cubicBezTo>
                        <a:pt x="899" y="3067"/>
                        <a:pt x="926" y="3032"/>
                        <a:pt x="917" y="2997"/>
                      </a:cubicBezTo>
                      <a:lnTo>
                        <a:pt x="131" y="46"/>
                      </a:lnTo>
                      <a:cubicBezTo>
                        <a:pt x="124" y="23"/>
                        <a:pt x="96"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31"/>
                <p:cNvSpPr/>
                <p:nvPr/>
              </p:nvSpPr>
              <p:spPr>
                <a:xfrm>
                  <a:off x="739859" y="2596545"/>
                  <a:ext cx="140824" cy="199445"/>
                </a:xfrm>
                <a:custGeom>
                  <a:rect b="b" l="l" r="r" t="t"/>
                  <a:pathLst>
                    <a:path extrusionOk="0" h="2647" w="1869">
                      <a:moveTo>
                        <a:pt x="74" y="0"/>
                      </a:moveTo>
                      <a:cubicBezTo>
                        <a:pt x="64" y="0"/>
                        <a:pt x="53" y="3"/>
                        <a:pt x="44" y="9"/>
                      </a:cubicBezTo>
                      <a:cubicBezTo>
                        <a:pt x="9" y="27"/>
                        <a:pt x="0" y="70"/>
                        <a:pt x="26" y="97"/>
                      </a:cubicBezTo>
                      <a:lnTo>
                        <a:pt x="1738" y="2611"/>
                      </a:lnTo>
                      <a:cubicBezTo>
                        <a:pt x="1755" y="2629"/>
                        <a:pt x="1773" y="2646"/>
                        <a:pt x="1790" y="2646"/>
                      </a:cubicBezTo>
                      <a:cubicBezTo>
                        <a:pt x="1808" y="2646"/>
                        <a:pt x="1816" y="2637"/>
                        <a:pt x="1825" y="2629"/>
                      </a:cubicBezTo>
                      <a:cubicBezTo>
                        <a:pt x="1860" y="2611"/>
                        <a:pt x="1869" y="2568"/>
                        <a:pt x="1843" y="2541"/>
                      </a:cubicBezTo>
                      <a:lnTo>
                        <a:pt x="131" y="27"/>
                      </a:lnTo>
                      <a:cubicBezTo>
                        <a:pt x="114" y="10"/>
                        <a:pt x="94"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31"/>
                <p:cNvSpPr/>
                <p:nvPr/>
              </p:nvSpPr>
              <p:spPr>
                <a:xfrm>
                  <a:off x="740461" y="2596319"/>
                  <a:ext cx="195527" cy="146325"/>
                </a:xfrm>
                <a:custGeom>
                  <a:rect b="b" l="l" r="r" t="t"/>
                  <a:pathLst>
                    <a:path extrusionOk="0" h="1942" w="2595">
                      <a:moveTo>
                        <a:pt x="67" y="1"/>
                      </a:moveTo>
                      <a:cubicBezTo>
                        <a:pt x="48" y="1"/>
                        <a:pt x="29" y="9"/>
                        <a:pt x="18" y="30"/>
                      </a:cubicBezTo>
                      <a:cubicBezTo>
                        <a:pt x="1" y="56"/>
                        <a:pt x="1" y="91"/>
                        <a:pt x="27" y="117"/>
                      </a:cubicBezTo>
                      <a:lnTo>
                        <a:pt x="2489" y="1924"/>
                      </a:lnTo>
                      <a:cubicBezTo>
                        <a:pt x="2498" y="1933"/>
                        <a:pt x="2516" y="1933"/>
                        <a:pt x="2524" y="1933"/>
                      </a:cubicBezTo>
                      <a:lnTo>
                        <a:pt x="2524" y="1942"/>
                      </a:lnTo>
                      <a:cubicBezTo>
                        <a:pt x="2542" y="1942"/>
                        <a:pt x="2568" y="1924"/>
                        <a:pt x="2577" y="1916"/>
                      </a:cubicBezTo>
                      <a:cubicBezTo>
                        <a:pt x="2594" y="1881"/>
                        <a:pt x="2594" y="1846"/>
                        <a:pt x="2559" y="1820"/>
                      </a:cubicBezTo>
                      <a:lnTo>
                        <a:pt x="106" y="12"/>
                      </a:lnTo>
                      <a:cubicBezTo>
                        <a:pt x="95" y="5"/>
                        <a:pt x="81"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31"/>
                <p:cNvSpPr/>
                <p:nvPr/>
              </p:nvSpPr>
              <p:spPr>
                <a:xfrm>
                  <a:off x="740461" y="2596395"/>
                  <a:ext cx="69847" cy="231844"/>
                </a:xfrm>
                <a:custGeom>
                  <a:rect b="b" l="l" r="r" t="t"/>
                  <a:pathLst>
                    <a:path extrusionOk="0" h="3077" w="927">
                      <a:moveTo>
                        <a:pt x="71" y="0"/>
                      </a:moveTo>
                      <a:cubicBezTo>
                        <a:pt x="65" y="0"/>
                        <a:pt x="59" y="1"/>
                        <a:pt x="53" y="3"/>
                      </a:cubicBezTo>
                      <a:cubicBezTo>
                        <a:pt x="18" y="11"/>
                        <a:pt x="1" y="46"/>
                        <a:pt x="10" y="81"/>
                      </a:cubicBezTo>
                      <a:lnTo>
                        <a:pt x="796" y="3024"/>
                      </a:lnTo>
                      <a:cubicBezTo>
                        <a:pt x="804" y="3059"/>
                        <a:pt x="830" y="3076"/>
                        <a:pt x="857" y="3076"/>
                      </a:cubicBezTo>
                      <a:lnTo>
                        <a:pt x="874" y="3076"/>
                      </a:lnTo>
                      <a:cubicBezTo>
                        <a:pt x="909" y="3067"/>
                        <a:pt x="927" y="3032"/>
                        <a:pt x="918" y="2997"/>
                      </a:cubicBezTo>
                      <a:lnTo>
                        <a:pt x="132" y="46"/>
                      </a:lnTo>
                      <a:cubicBezTo>
                        <a:pt x="125" y="17"/>
                        <a:pt x="99" y="0"/>
                        <a:pt x="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31"/>
                <p:cNvSpPr/>
                <p:nvPr/>
              </p:nvSpPr>
              <p:spPr>
                <a:xfrm>
                  <a:off x="550357" y="2596319"/>
                  <a:ext cx="200726" cy="139091"/>
                </a:xfrm>
                <a:custGeom>
                  <a:rect b="b" l="l" r="r" t="t"/>
                  <a:pathLst>
                    <a:path extrusionOk="0" h="1846" w="2664">
                      <a:moveTo>
                        <a:pt x="2595" y="1"/>
                      </a:moveTo>
                      <a:cubicBezTo>
                        <a:pt x="2582" y="1"/>
                        <a:pt x="2570" y="5"/>
                        <a:pt x="2559" y="12"/>
                      </a:cubicBezTo>
                      <a:lnTo>
                        <a:pt x="35" y="1732"/>
                      </a:lnTo>
                      <a:cubicBezTo>
                        <a:pt x="9" y="1750"/>
                        <a:pt x="1" y="1785"/>
                        <a:pt x="18" y="1820"/>
                      </a:cubicBezTo>
                      <a:cubicBezTo>
                        <a:pt x="35" y="1837"/>
                        <a:pt x="53" y="1846"/>
                        <a:pt x="70" y="1846"/>
                      </a:cubicBezTo>
                      <a:cubicBezTo>
                        <a:pt x="88" y="1846"/>
                        <a:pt x="97" y="1837"/>
                        <a:pt x="105" y="1837"/>
                      </a:cubicBezTo>
                      <a:lnTo>
                        <a:pt x="2629" y="117"/>
                      </a:lnTo>
                      <a:cubicBezTo>
                        <a:pt x="2655" y="100"/>
                        <a:pt x="2664" y="56"/>
                        <a:pt x="2646" y="30"/>
                      </a:cubicBezTo>
                      <a:cubicBezTo>
                        <a:pt x="2631" y="9"/>
                        <a:pt x="2613" y="1"/>
                        <a:pt x="25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31"/>
                <p:cNvSpPr/>
                <p:nvPr/>
              </p:nvSpPr>
              <p:spPr>
                <a:xfrm>
                  <a:off x="603629" y="2596319"/>
                  <a:ext cx="147455" cy="195075"/>
                </a:xfrm>
                <a:custGeom>
                  <a:rect b="b" l="l" r="r" t="t"/>
                  <a:pathLst>
                    <a:path extrusionOk="0" h="2589" w="1957">
                      <a:moveTo>
                        <a:pt x="1883" y="1"/>
                      </a:moveTo>
                      <a:cubicBezTo>
                        <a:pt x="1864" y="1"/>
                        <a:pt x="1845" y="9"/>
                        <a:pt x="1834" y="30"/>
                      </a:cubicBezTo>
                      <a:lnTo>
                        <a:pt x="27" y="2483"/>
                      </a:lnTo>
                      <a:cubicBezTo>
                        <a:pt x="1" y="2510"/>
                        <a:pt x="10" y="2553"/>
                        <a:pt x="36" y="2571"/>
                      </a:cubicBezTo>
                      <a:cubicBezTo>
                        <a:pt x="44" y="2579"/>
                        <a:pt x="62" y="2588"/>
                        <a:pt x="71" y="2588"/>
                      </a:cubicBezTo>
                      <a:cubicBezTo>
                        <a:pt x="97" y="2588"/>
                        <a:pt x="114" y="2579"/>
                        <a:pt x="123" y="2562"/>
                      </a:cubicBezTo>
                      <a:lnTo>
                        <a:pt x="1939" y="100"/>
                      </a:lnTo>
                      <a:cubicBezTo>
                        <a:pt x="1957" y="73"/>
                        <a:pt x="1948" y="38"/>
                        <a:pt x="1922" y="12"/>
                      </a:cubicBezTo>
                      <a:cubicBezTo>
                        <a:pt x="1911" y="5"/>
                        <a:pt x="1897" y="1"/>
                        <a:pt x="18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31"/>
                <p:cNvSpPr/>
                <p:nvPr/>
              </p:nvSpPr>
              <p:spPr>
                <a:xfrm>
                  <a:off x="518108" y="2596395"/>
                  <a:ext cx="232974" cy="68642"/>
                </a:xfrm>
                <a:custGeom>
                  <a:rect b="b" l="l" r="r" t="t"/>
                  <a:pathLst>
                    <a:path extrusionOk="0" h="911" w="3092">
                      <a:moveTo>
                        <a:pt x="3022" y="0"/>
                      </a:moveTo>
                      <a:cubicBezTo>
                        <a:pt x="3016" y="0"/>
                        <a:pt x="3010" y="1"/>
                        <a:pt x="3004" y="3"/>
                      </a:cubicBezTo>
                      <a:lnTo>
                        <a:pt x="53" y="788"/>
                      </a:lnTo>
                      <a:cubicBezTo>
                        <a:pt x="18" y="797"/>
                        <a:pt x="1" y="832"/>
                        <a:pt x="9" y="867"/>
                      </a:cubicBezTo>
                      <a:cubicBezTo>
                        <a:pt x="18" y="893"/>
                        <a:pt x="44" y="911"/>
                        <a:pt x="71" y="911"/>
                      </a:cubicBezTo>
                      <a:lnTo>
                        <a:pt x="88" y="911"/>
                      </a:lnTo>
                      <a:lnTo>
                        <a:pt x="3039" y="125"/>
                      </a:lnTo>
                      <a:cubicBezTo>
                        <a:pt x="3065" y="116"/>
                        <a:pt x="3092" y="81"/>
                        <a:pt x="3083" y="46"/>
                      </a:cubicBezTo>
                      <a:cubicBezTo>
                        <a:pt x="3076" y="17"/>
                        <a:pt x="3050" y="0"/>
                        <a:pt x="30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31"/>
                <p:cNvSpPr/>
                <p:nvPr/>
              </p:nvSpPr>
              <p:spPr>
                <a:xfrm>
                  <a:off x="739859" y="2466946"/>
                  <a:ext cx="200726" cy="138865"/>
                </a:xfrm>
                <a:custGeom>
                  <a:rect b="b" l="l" r="r" t="t"/>
                  <a:pathLst>
                    <a:path extrusionOk="0" h="1843" w="2664">
                      <a:moveTo>
                        <a:pt x="2591" y="0"/>
                      </a:moveTo>
                      <a:cubicBezTo>
                        <a:pt x="2579" y="0"/>
                        <a:pt x="2568" y="3"/>
                        <a:pt x="2559" y="9"/>
                      </a:cubicBezTo>
                      <a:lnTo>
                        <a:pt x="44" y="1729"/>
                      </a:lnTo>
                      <a:cubicBezTo>
                        <a:pt x="9" y="1747"/>
                        <a:pt x="0" y="1790"/>
                        <a:pt x="26" y="1817"/>
                      </a:cubicBezTo>
                      <a:cubicBezTo>
                        <a:pt x="35" y="1834"/>
                        <a:pt x="53" y="1843"/>
                        <a:pt x="79" y="1843"/>
                      </a:cubicBezTo>
                      <a:cubicBezTo>
                        <a:pt x="88" y="1843"/>
                        <a:pt x="105" y="1843"/>
                        <a:pt x="114" y="1834"/>
                      </a:cubicBezTo>
                      <a:lnTo>
                        <a:pt x="2628" y="114"/>
                      </a:lnTo>
                      <a:cubicBezTo>
                        <a:pt x="2655" y="96"/>
                        <a:pt x="2663" y="53"/>
                        <a:pt x="2646" y="27"/>
                      </a:cubicBezTo>
                      <a:cubicBezTo>
                        <a:pt x="2635" y="10"/>
                        <a:pt x="2612" y="0"/>
                        <a:pt x="25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31"/>
                <p:cNvSpPr/>
                <p:nvPr/>
              </p:nvSpPr>
              <p:spPr>
                <a:xfrm>
                  <a:off x="740461" y="2411113"/>
                  <a:ext cx="146852" cy="194698"/>
                </a:xfrm>
                <a:custGeom>
                  <a:rect b="b" l="l" r="r" t="t"/>
                  <a:pathLst>
                    <a:path extrusionOk="0" h="2584" w="1949">
                      <a:moveTo>
                        <a:pt x="1877" y="1"/>
                      </a:moveTo>
                      <a:cubicBezTo>
                        <a:pt x="1859" y="1"/>
                        <a:pt x="1841" y="10"/>
                        <a:pt x="1826" y="25"/>
                      </a:cubicBezTo>
                      <a:lnTo>
                        <a:pt x="18" y="2488"/>
                      </a:lnTo>
                      <a:cubicBezTo>
                        <a:pt x="1" y="2514"/>
                        <a:pt x="1" y="2549"/>
                        <a:pt x="27" y="2575"/>
                      </a:cubicBezTo>
                      <a:cubicBezTo>
                        <a:pt x="45" y="2584"/>
                        <a:pt x="53" y="2584"/>
                        <a:pt x="71" y="2584"/>
                      </a:cubicBezTo>
                      <a:cubicBezTo>
                        <a:pt x="88" y="2584"/>
                        <a:pt x="106" y="2575"/>
                        <a:pt x="123" y="2558"/>
                      </a:cubicBezTo>
                      <a:lnTo>
                        <a:pt x="1931" y="104"/>
                      </a:lnTo>
                      <a:cubicBezTo>
                        <a:pt x="1948" y="78"/>
                        <a:pt x="1948" y="34"/>
                        <a:pt x="1913" y="17"/>
                      </a:cubicBezTo>
                      <a:cubicBezTo>
                        <a:pt x="1902" y="6"/>
                        <a:pt x="1890" y="1"/>
                        <a:pt x="18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31"/>
                <p:cNvSpPr/>
                <p:nvPr/>
              </p:nvSpPr>
              <p:spPr>
                <a:xfrm>
                  <a:off x="740461" y="2537171"/>
                  <a:ext cx="232372" cy="68642"/>
                </a:xfrm>
                <a:custGeom>
                  <a:rect b="b" l="l" r="r" t="t"/>
                  <a:pathLst>
                    <a:path extrusionOk="0" h="911" w="3084">
                      <a:moveTo>
                        <a:pt x="3014" y="0"/>
                      </a:moveTo>
                      <a:cubicBezTo>
                        <a:pt x="3008" y="0"/>
                        <a:pt x="3002" y="1"/>
                        <a:pt x="2996" y="3"/>
                      </a:cubicBezTo>
                      <a:lnTo>
                        <a:pt x="53" y="789"/>
                      </a:lnTo>
                      <a:cubicBezTo>
                        <a:pt x="18" y="797"/>
                        <a:pt x="1" y="832"/>
                        <a:pt x="10" y="867"/>
                      </a:cubicBezTo>
                      <a:cubicBezTo>
                        <a:pt x="18" y="893"/>
                        <a:pt x="36" y="911"/>
                        <a:pt x="71" y="911"/>
                      </a:cubicBezTo>
                      <a:lnTo>
                        <a:pt x="88" y="911"/>
                      </a:lnTo>
                      <a:lnTo>
                        <a:pt x="3031" y="125"/>
                      </a:lnTo>
                      <a:cubicBezTo>
                        <a:pt x="3066" y="116"/>
                        <a:pt x="3083" y="81"/>
                        <a:pt x="3074" y="46"/>
                      </a:cubicBezTo>
                      <a:cubicBezTo>
                        <a:pt x="3067" y="17"/>
                        <a:pt x="3042" y="0"/>
                        <a:pt x="30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31"/>
                <p:cNvSpPr/>
                <p:nvPr/>
              </p:nvSpPr>
              <p:spPr>
                <a:xfrm>
                  <a:off x="560906" y="2423018"/>
                  <a:ext cx="263189" cy="236139"/>
                </a:xfrm>
                <a:custGeom>
                  <a:rect b="b" l="l" r="r" t="t"/>
                  <a:pathLst>
                    <a:path extrusionOk="0" h="3134" w="3493">
                      <a:moveTo>
                        <a:pt x="2530" y="0"/>
                      </a:moveTo>
                      <a:cubicBezTo>
                        <a:pt x="2326" y="0"/>
                        <a:pt x="2116" y="92"/>
                        <a:pt x="1947" y="260"/>
                      </a:cubicBezTo>
                      <a:cubicBezTo>
                        <a:pt x="1828" y="171"/>
                        <a:pt x="1677" y="125"/>
                        <a:pt x="1519" y="125"/>
                      </a:cubicBezTo>
                      <a:cubicBezTo>
                        <a:pt x="1353" y="125"/>
                        <a:pt x="1178" y="175"/>
                        <a:pt x="1022" y="278"/>
                      </a:cubicBezTo>
                      <a:cubicBezTo>
                        <a:pt x="716" y="487"/>
                        <a:pt x="585" y="837"/>
                        <a:pt x="655" y="1134"/>
                      </a:cubicBezTo>
                      <a:cubicBezTo>
                        <a:pt x="201" y="1334"/>
                        <a:pt x="0" y="1815"/>
                        <a:pt x="297" y="2242"/>
                      </a:cubicBezTo>
                      <a:lnTo>
                        <a:pt x="1520" y="3133"/>
                      </a:lnTo>
                      <a:lnTo>
                        <a:pt x="2628" y="2644"/>
                      </a:lnTo>
                      <a:lnTo>
                        <a:pt x="3493" y="1788"/>
                      </a:lnTo>
                      <a:lnTo>
                        <a:pt x="3109" y="330"/>
                      </a:lnTo>
                      <a:cubicBezTo>
                        <a:pt x="2960" y="105"/>
                        <a:pt x="2748" y="0"/>
                        <a:pt x="25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31"/>
                <p:cNvSpPr/>
                <p:nvPr/>
              </p:nvSpPr>
              <p:spPr>
                <a:xfrm>
                  <a:off x="622089" y="2495955"/>
                  <a:ext cx="217151" cy="170285"/>
                </a:xfrm>
                <a:custGeom>
                  <a:rect b="b" l="l" r="r" t="t"/>
                  <a:pathLst>
                    <a:path extrusionOk="0" h="2260" w="2882">
                      <a:moveTo>
                        <a:pt x="1802" y="0"/>
                      </a:moveTo>
                      <a:cubicBezTo>
                        <a:pt x="1506" y="0"/>
                        <a:pt x="1178" y="101"/>
                        <a:pt x="882" y="305"/>
                      </a:cubicBezTo>
                      <a:cubicBezTo>
                        <a:pt x="253" y="724"/>
                        <a:pt x="0" y="1440"/>
                        <a:pt x="315" y="1894"/>
                      </a:cubicBezTo>
                      <a:cubicBezTo>
                        <a:pt x="479" y="2137"/>
                        <a:pt x="764" y="2260"/>
                        <a:pt x="1089" y="2260"/>
                      </a:cubicBezTo>
                      <a:cubicBezTo>
                        <a:pt x="1383" y="2260"/>
                        <a:pt x="1710" y="2159"/>
                        <a:pt x="2009" y="1955"/>
                      </a:cubicBezTo>
                      <a:cubicBezTo>
                        <a:pt x="2628" y="1528"/>
                        <a:pt x="2882" y="812"/>
                        <a:pt x="2567" y="358"/>
                      </a:cubicBezTo>
                      <a:cubicBezTo>
                        <a:pt x="2408" y="120"/>
                        <a:pt x="2124" y="0"/>
                        <a:pt x="1802"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31"/>
                <p:cNvSpPr/>
                <p:nvPr/>
              </p:nvSpPr>
              <p:spPr>
                <a:xfrm>
                  <a:off x="650345" y="2464535"/>
                  <a:ext cx="105336" cy="150544"/>
                </a:xfrm>
                <a:custGeom>
                  <a:rect b="b" l="l" r="r" t="t"/>
                  <a:pathLst>
                    <a:path extrusionOk="0" h="1998" w="1398">
                      <a:moveTo>
                        <a:pt x="51" y="1"/>
                      </a:moveTo>
                      <a:cubicBezTo>
                        <a:pt x="42" y="1"/>
                        <a:pt x="33" y="3"/>
                        <a:pt x="27" y="6"/>
                      </a:cubicBezTo>
                      <a:cubicBezTo>
                        <a:pt x="1" y="24"/>
                        <a:pt x="1" y="50"/>
                        <a:pt x="9" y="76"/>
                      </a:cubicBezTo>
                      <a:lnTo>
                        <a:pt x="1310" y="1980"/>
                      </a:lnTo>
                      <a:cubicBezTo>
                        <a:pt x="1319" y="1988"/>
                        <a:pt x="1337" y="1997"/>
                        <a:pt x="1345" y="1997"/>
                      </a:cubicBezTo>
                      <a:cubicBezTo>
                        <a:pt x="1354" y="1997"/>
                        <a:pt x="1372" y="1997"/>
                        <a:pt x="1372" y="1988"/>
                      </a:cubicBezTo>
                      <a:cubicBezTo>
                        <a:pt x="1398" y="1980"/>
                        <a:pt x="1398" y="1945"/>
                        <a:pt x="1389" y="1927"/>
                      </a:cubicBezTo>
                      <a:lnTo>
                        <a:pt x="88" y="24"/>
                      </a:lnTo>
                      <a:cubicBezTo>
                        <a:pt x="83" y="7"/>
                        <a:pt x="66" y="1"/>
                        <a:pt x="51"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31"/>
                <p:cNvSpPr/>
                <p:nvPr/>
              </p:nvSpPr>
              <p:spPr>
                <a:xfrm>
                  <a:off x="603026" y="2537321"/>
                  <a:ext cx="152654" cy="77759"/>
                </a:xfrm>
                <a:custGeom>
                  <a:rect b="b" l="l" r="r" t="t"/>
                  <a:pathLst>
                    <a:path extrusionOk="0" h="1032" w="2026">
                      <a:moveTo>
                        <a:pt x="43" y="0"/>
                      </a:moveTo>
                      <a:cubicBezTo>
                        <a:pt x="27" y="0"/>
                        <a:pt x="14" y="10"/>
                        <a:pt x="9" y="27"/>
                      </a:cubicBezTo>
                      <a:cubicBezTo>
                        <a:pt x="0" y="53"/>
                        <a:pt x="9" y="79"/>
                        <a:pt x="26" y="88"/>
                      </a:cubicBezTo>
                      <a:lnTo>
                        <a:pt x="1956" y="1031"/>
                      </a:lnTo>
                      <a:lnTo>
                        <a:pt x="1973" y="1031"/>
                      </a:lnTo>
                      <a:cubicBezTo>
                        <a:pt x="1991" y="1031"/>
                        <a:pt x="2008" y="1022"/>
                        <a:pt x="2017" y="1005"/>
                      </a:cubicBezTo>
                      <a:cubicBezTo>
                        <a:pt x="2026" y="987"/>
                        <a:pt x="2017" y="952"/>
                        <a:pt x="2000" y="944"/>
                      </a:cubicBezTo>
                      <a:lnTo>
                        <a:pt x="70" y="9"/>
                      </a:lnTo>
                      <a:cubicBezTo>
                        <a:pt x="61" y="3"/>
                        <a:pt x="51" y="0"/>
                        <a:pt x="43"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31"/>
                <p:cNvSpPr/>
                <p:nvPr/>
              </p:nvSpPr>
              <p:spPr>
                <a:xfrm>
                  <a:off x="735865" y="2447205"/>
                  <a:ext cx="19816" cy="167874"/>
                </a:xfrm>
                <a:custGeom>
                  <a:rect b="b" l="l" r="r" t="t"/>
                  <a:pathLst>
                    <a:path extrusionOk="0" h="2228" w="263">
                      <a:moveTo>
                        <a:pt x="44" y="0"/>
                      </a:moveTo>
                      <a:cubicBezTo>
                        <a:pt x="18" y="0"/>
                        <a:pt x="1" y="27"/>
                        <a:pt x="1" y="53"/>
                      </a:cubicBezTo>
                      <a:lnTo>
                        <a:pt x="167" y="2183"/>
                      </a:lnTo>
                      <a:cubicBezTo>
                        <a:pt x="167" y="2210"/>
                        <a:pt x="193" y="2227"/>
                        <a:pt x="210" y="2227"/>
                      </a:cubicBezTo>
                      <a:lnTo>
                        <a:pt x="219" y="2227"/>
                      </a:lnTo>
                      <a:cubicBezTo>
                        <a:pt x="245" y="2227"/>
                        <a:pt x="263" y="2201"/>
                        <a:pt x="263" y="2183"/>
                      </a:cubicBezTo>
                      <a:lnTo>
                        <a:pt x="88" y="44"/>
                      </a:lnTo>
                      <a:cubicBezTo>
                        <a:pt x="88" y="18"/>
                        <a:pt x="71" y="0"/>
                        <a:pt x="44"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31"/>
                <p:cNvSpPr/>
                <p:nvPr/>
              </p:nvSpPr>
              <p:spPr>
                <a:xfrm>
                  <a:off x="583285" y="2447883"/>
                  <a:ext cx="301390" cy="248647"/>
                </a:xfrm>
                <a:custGeom>
                  <a:rect b="b" l="l" r="r" t="t"/>
                  <a:pathLst>
                    <a:path extrusionOk="0" h="3300" w="4000">
                      <a:moveTo>
                        <a:pt x="2812" y="0"/>
                      </a:moveTo>
                      <a:cubicBezTo>
                        <a:pt x="2812" y="0"/>
                        <a:pt x="2436" y="498"/>
                        <a:pt x="2698" y="1354"/>
                      </a:cubicBezTo>
                      <a:lnTo>
                        <a:pt x="2698" y="1362"/>
                      </a:lnTo>
                      <a:cubicBezTo>
                        <a:pt x="2698" y="1362"/>
                        <a:pt x="2262" y="1389"/>
                        <a:pt x="1877" y="1650"/>
                      </a:cubicBezTo>
                      <a:cubicBezTo>
                        <a:pt x="1502" y="1904"/>
                        <a:pt x="1310" y="2305"/>
                        <a:pt x="1310" y="2305"/>
                      </a:cubicBezTo>
                      <a:cubicBezTo>
                        <a:pt x="872" y="1955"/>
                        <a:pt x="468" y="1889"/>
                        <a:pt x="228" y="1889"/>
                      </a:cubicBezTo>
                      <a:cubicBezTo>
                        <a:pt x="85" y="1889"/>
                        <a:pt x="0" y="1912"/>
                        <a:pt x="0" y="1912"/>
                      </a:cubicBezTo>
                      <a:cubicBezTo>
                        <a:pt x="387" y="2479"/>
                        <a:pt x="1139" y="3299"/>
                        <a:pt x="1998" y="3299"/>
                      </a:cubicBezTo>
                      <a:cubicBezTo>
                        <a:pt x="2264" y="3299"/>
                        <a:pt x="2541" y="3220"/>
                        <a:pt x="2820" y="3030"/>
                      </a:cubicBezTo>
                      <a:cubicBezTo>
                        <a:pt x="3999" y="2227"/>
                        <a:pt x="3318" y="734"/>
                        <a:pt x="2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31"/>
                <p:cNvSpPr/>
                <p:nvPr/>
              </p:nvSpPr>
              <p:spPr>
                <a:xfrm>
                  <a:off x="484578" y="2916324"/>
                  <a:ext cx="8590" cy="52668"/>
                </a:xfrm>
                <a:custGeom>
                  <a:rect b="b" l="l" r="r" t="t"/>
                  <a:pathLst>
                    <a:path extrusionOk="0" h="699" w="114">
                      <a:moveTo>
                        <a:pt x="53" y="0"/>
                      </a:moveTo>
                      <a:cubicBezTo>
                        <a:pt x="27" y="0"/>
                        <a:pt x="0" y="18"/>
                        <a:pt x="0" y="52"/>
                      </a:cubicBezTo>
                      <a:lnTo>
                        <a:pt x="0" y="646"/>
                      </a:lnTo>
                      <a:cubicBezTo>
                        <a:pt x="0" y="672"/>
                        <a:pt x="27" y="699"/>
                        <a:pt x="53" y="699"/>
                      </a:cubicBezTo>
                      <a:cubicBezTo>
                        <a:pt x="88" y="699"/>
                        <a:pt x="114" y="672"/>
                        <a:pt x="114" y="646"/>
                      </a:cubicBezTo>
                      <a:lnTo>
                        <a:pt x="114" y="52"/>
                      </a:lnTo>
                      <a:cubicBezTo>
                        <a:pt x="114" y="18"/>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31"/>
                <p:cNvSpPr/>
                <p:nvPr/>
              </p:nvSpPr>
              <p:spPr>
                <a:xfrm>
                  <a:off x="1092489" y="3283874"/>
                  <a:ext cx="29687" cy="76553"/>
                </a:xfrm>
                <a:custGeom>
                  <a:rect b="b" l="l" r="r" t="t"/>
                  <a:pathLst>
                    <a:path extrusionOk="0" h="1016" w="394">
                      <a:moveTo>
                        <a:pt x="57" y="1"/>
                      </a:moveTo>
                      <a:cubicBezTo>
                        <a:pt x="53" y="1"/>
                        <a:pt x="49" y="2"/>
                        <a:pt x="44" y="3"/>
                      </a:cubicBezTo>
                      <a:cubicBezTo>
                        <a:pt x="9" y="12"/>
                        <a:pt x="0" y="47"/>
                        <a:pt x="9" y="73"/>
                      </a:cubicBezTo>
                      <a:lnTo>
                        <a:pt x="280" y="981"/>
                      </a:lnTo>
                      <a:cubicBezTo>
                        <a:pt x="289" y="998"/>
                        <a:pt x="306" y="1016"/>
                        <a:pt x="332" y="1016"/>
                      </a:cubicBezTo>
                      <a:lnTo>
                        <a:pt x="350" y="1016"/>
                      </a:lnTo>
                      <a:cubicBezTo>
                        <a:pt x="376" y="1007"/>
                        <a:pt x="393" y="972"/>
                        <a:pt x="385" y="946"/>
                      </a:cubicBezTo>
                      <a:lnTo>
                        <a:pt x="105" y="47"/>
                      </a:lnTo>
                      <a:cubicBezTo>
                        <a:pt x="98" y="18"/>
                        <a:pt x="79"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31"/>
                <p:cNvSpPr/>
                <p:nvPr/>
              </p:nvSpPr>
              <p:spPr>
                <a:xfrm>
                  <a:off x="1126697" y="3145761"/>
                  <a:ext cx="50031" cy="141653"/>
                </a:xfrm>
                <a:custGeom>
                  <a:rect b="b" l="l" r="r" t="t"/>
                  <a:pathLst>
                    <a:path extrusionOk="0" h="1880" w="664">
                      <a:moveTo>
                        <a:pt x="59" y="0"/>
                      </a:moveTo>
                      <a:cubicBezTo>
                        <a:pt x="54" y="0"/>
                        <a:pt x="49" y="1"/>
                        <a:pt x="44" y="2"/>
                      </a:cubicBezTo>
                      <a:cubicBezTo>
                        <a:pt x="18" y="11"/>
                        <a:pt x="0" y="46"/>
                        <a:pt x="9" y="72"/>
                      </a:cubicBezTo>
                      <a:lnTo>
                        <a:pt x="551" y="1836"/>
                      </a:lnTo>
                      <a:cubicBezTo>
                        <a:pt x="559" y="1862"/>
                        <a:pt x="577" y="1880"/>
                        <a:pt x="603" y="1880"/>
                      </a:cubicBezTo>
                      <a:lnTo>
                        <a:pt x="620" y="1880"/>
                      </a:lnTo>
                      <a:cubicBezTo>
                        <a:pt x="647" y="1871"/>
                        <a:pt x="664" y="1836"/>
                        <a:pt x="655" y="1810"/>
                      </a:cubicBezTo>
                      <a:lnTo>
                        <a:pt x="114" y="37"/>
                      </a:lnTo>
                      <a:cubicBezTo>
                        <a:pt x="107" y="16"/>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31"/>
                <p:cNvSpPr/>
                <p:nvPr/>
              </p:nvSpPr>
              <p:spPr>
                <a:xfrm>
                  <a:off x="1186524" y="3089852"/>
                  <a:ext cx="44154" cy="123871"/>
                </a:xfrm>
                <a:custGeom>
                  <a:rect b="b" l="l" r="r" t="t"/>
                  <a:pathLst>
                    <a:path extrusionOk="0" h="1644" w="586">
                      <a:moveTo>
                        <a:pt x="59" y="0"/>
                      </a:moveTo>
                      <a:cubicBezTo>
                        <a:pt x="54" y="0"/>
                        <a:pt x="49" y="1"/>
                        <a:pt x="45" y="2"/>
                      </a:cubicBezTo>
                      <a:cubicBezTo>
                        <a:pt x="18" y="11"/>
                        <a:pt x="1" y="46"/>
                        <a:pt x="10" y="72"/>
                      </a:cubicBezTo>
                      <a:lnTo>
                        <a:pt x="481" y="1609"/>
                      </a:lnTo>
                      <a:cubicBezTo>
                        <a:pt x="481" y="1635"/>
                        <a:pt x="507" y="1644"/>
                        <a:pt x="534" y="1644"/>
                      </a:cubicBezTo>
                      <a:lnTo>
                        <a:pt x="542" y="1644"/>
                      </a:lnTo>
                      <a:cubicBezTo>
                        <a:pt x="577" y="1635"/>
                        <a:pt x="586" y="1609"/>
                        <a:pt x="577" y="1574"/>
                      </a:cubicBezTo>
                      <a:lnTo>
                        <a:pt x="114" y="46"/>
                      </a:lnTo>
                      <a:cubicBezTo>
                        <a:pt x="107" y="17"/>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31"/>
                <p:cNvSpPr/>
                <p:nvPr/>
              </p:nvSpPr>
              <p:spPr>
                <a:xfrm>
                  <a:off x="1240473" y="3016161"/>
                  <a:ext cx="44832" cy="124549"/>
                </a:xfrm>
                <a:custGeom>
                  <a:rect b="b" l="l" r="r" t="t"/>
                  <a:pathLst>
                    <a:path extrusionOk="0" h="1653" w="595">
                      <a:moveTo>
                        <a:pt x="67" y="0"/>
                      </a:moveTo>
                      <a:cubicBezTo>
                        <a:pt x="63" y="0"/>
                        <a:pt x="58" y="1"/>
                        <a:pt x="53" y="2"/>
                      </a:cubicBezTo>
                      <a:cubicBezTo>
                        <a:pt x="18" y="11"/>
                        <a:pt x="1" y="46"/>
                        <a:pt x="10" y="72"/>
                      </a:cubicBezTo>
                      <a:lnTo>
                        <a:pt x="481" y="1618"/>
                      </a:lnTo>
                      <a:cubicBezTo>
                        <a:pt x="490" y="1635"/>
                        <a:pt x="516" y="1653"/>
                        <a:pt x="534" y="1653"/>
                      </a:cubicBezTo>
                      <a:lnTo>
                        <a:pt x="551" y="1653"/>
                      </a:lnTo>
                      <a:cubicBezTo>
                        <a:pt x="577" y="1644"/>
                        <a:pt x="595" y="1609"/>
                        <a:pt x="586" y="1583"/>
                      </a:cubicBezTo>
                      <a:lnTo>
                        <a:pt x="114" y="37"/>
                      </a:lnTo>
                      <a:cubicBezTo>
                        <a:pt x="107" y="16"/>
                        <a:pt x="88"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31"/>
                <p:cNvSpPr/>
                <p:nvPr/>
              </p:nvSpPr>
              <p:spPr>
                <a:xfrm>
                  <a:off x="1308287" y="2986549"/>
                  <a:ext cx="35564" cy="94938"/>
                </a:xfrm>
                <a:custGeom>
                  <a:rect b="b" l="l" r="r" t="t"/>
                  <a:pathLst>
                    <a:path extrusionOk="0" h="1260" w="472">
                      <a:moveTo>
                        <a:pt x="62" y="0"/>
                      </a:moveTo>
                      <a:cubicBezTo>
                        <a:pt x="56" y="0"/>
                        <a:pt x="50" y="1"/>
                        <a:pt x="44" y="2"/>
                      </a:cubicBezTo>
                      <a:cubicBezTo>
                        <a:pt x="18" y="11"/>
                        <a:pt x="0" y="37"/>
                        <a:pt x="9" y="64"/>
                      </a:cubicBezTo>
                      <a:lnTo>
                        <a:pt x="367" y="1225"/>
                      </a:lnTo>
                      <a:cubicBezTo>
                        <a:pt x="367" y="1251"/>
                        <a:pt x="393" y="1260"/>
                        <a:pt x="419" y="1260"/>
                      </a:cubicBezTo>
                      <a:lnTo>
                        <a:pt x="428" y="1260"/>
                      </a:lnTo>
                      <a:cubicBezTo>
                        <a:pt x="463" y="1251"/>
                        <a:pt x="472" y="1225"/>
                        <a:pt x="463" y="1190"/>
                      </a:cubicBezTo>
                      <a:lnTo>
                        <a:pt x="114" y="37"/>
                      </a:lnTo>
                      <a:cubicBezTo>
                        <a:pt x="107" y="16"/>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31"/>
                <p:cNvSpPr/>
                <p:nvPr/>
              </p:nvSpPr>
              <p:spPr>
                <a:xfrm>
                  <a:off x="1176050" y="3394561"/>
                  <a:ext cx="117165" cy="13939"/>
                </a:xfrm>
                <a:custGeom>
                  <a:rect b="b" l="l" r="r" t="t"/>
                  <a:pathLst>
                    <a:path extrusionOk="0" h="185" w="1555">
                      <a:moveTo>
                        <a:pt x="61" y="1"/>
                      </a:moveTo>
                      <a:cubicBezTo>
                        <a:pt x="26" y="1"/>
                        <a:pt x="0" y="27"/>
                        <a:pt x="0" y="53"/>
                      </a:cubicBezTo>
                      <a:cubicBezTo>
                        <a:pt x="0" y="80"/>
                        <a:pt x="26" y="106"/>
                        <a:pt x="53" y="115"/>
                      </a:cubicBezTo>
                      <a:lnTo>
                        <a:pt x="1502" y="184"/>
                      </a:lnTo>
                      <a:cubicBezTo>
                        <a:pt x="1528" y="184"/>
                        <a:pt x="1555" y="158"/>
                        <a:pt x="1555" y="132"/>
                      </a:cubicBezTo>
                      <a:cubicBezTo>
                        <a:pt x="1555" y="97"/>
                        <a:pt x="1537" y="71"/>
                        <a:pt x="1502" y="71"/>
                      </a:cubicBezTo>
                      <a:lnTo>
                        <a:pt x="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31"/>
                <p:cNvSpPr/>
                <p:nvPr/>
              </p:nvSpPr>
              <p:spPr>
                <a:xfrm>
                  <a:off x="1222088" y="3325542"/>
                  <a:ext cx="179026" cy="16501"/>
                </a:xfrm>
                <a:custGeom>
                  <a:rect b="b" l="l" r="r" t="t"/>
                  <a:pathLst>
                    <a:path extrusionOk="0" h="219" w="2376">
                      <a:moveTo>
                        <a:pt x="62" y="0"/>
                      </a:moveTo>
                      <a:cubicBezTo>
                        <a:pt x="27" y="0"/>
                        <a:pt x="0" y="18"/>
                        <a:pt x="0" y="53"/>
                      </a:cubicBezTo>
                      <a:cubicBezTo>
                        <a:pt x="0" y="79"/>
                        <a:pt x="27" y="105"/>
                        <a:pt x="53" y="105"/>
                      </a:cubicBezTo>
                      <a:lnTo>
                        <a:pt x="2314" y="218"/>
                      </a:lnTo>
                      <a:cubicBezTo>
                        <a:pt x="2349" y="218"/>
                        <a:pt x="2367" y="201"/>
                        <a:pt x="2375" y="166"/>
                      </a:cubicBezTo>
                      <a:cubicBezTo>
                        <a:pt x="2375" y="140"/>
                        <a:pt x="2349" y="114"/>
                        <a:pt x="2323" y="114"/>
                      </a:cubicBezTo>
                      <a:lnTo>
                        <a:pt x="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31"/>
                <p:cNvSpPr/>
                <p:nvPr/>
              </p:nvSpPr>
              <p:spPr>
                <a:xfrm>
                  <a:off x="1269482" y="3261722"/>
                  <a:ext cx="184300" cy="16501"/>
                </a:xfrm>
                <a:custGeom>
                  <a:rect b="b" l="l" r="r" t="t"/>
                  <a:pathLst>
                    <a:path extrusionOk="0" h="219" w="2446">
                      <a:moveTo>
                        <a:pt x="53" y="0"/>
                      </a:moveTo>
                      <a:cubicBezTo>
                        <a:pt x="26" y="0"/>
                        <a:pt x="0" y="18"/>
                        <a:pt x="0" y="53"/>
                      </a:cubicBezTo>
                      <a:cubicBezTo>
                        <a:pt x="0" y="79"/>
                        <a:pt x="18" y="105"/>
                        <a:pt x="53" y="105"/>
                      </a:cubicBezTo>
                      <a:lnTo>
                        <a:pt x="2384" y="218"/>
                      </a:lnTo>
                      <a:cubicBezTo>
                        <a:pt x="2419" y="218"/>
                        <a:pt x="2436" y="201"/>
                        <a:pt x="2445" y="166"/>
                      </a:cubicBezTo>
                      <a:cubicBezTo>
                        <a:pt x="2445" y="140"/>
                        <a:pt x="2419" y="114"/>
                        <a:pt x="2393" y="114"/>
                      </a:cubicBezTo>
                      <a:lnTo>
                        <a:pt x="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31"/>
                <p:cNvSpPr/>
                <p:nvPr/>
              </p:nvSpPr>
              <p:spPr>
                <a:xfrm>
                  <a:off x="1316198" y="3197751"/>
                  <a:ext cx="171792" cy="15974"/>
                </a:xfrm>
                <a:custGeom>
                  <a:rect b="b" l="l" r="r" t="t"/>
                  <a:pathLst>
                    <a:path extrusionOk="0" h="212" w="2280">
                      <a:moveTo>
                        <a:pt x="48" y="1"/>
                      </a:moveTo>
                      <a:cubicBezTo>
                        <a:pt x="20" y="1"/>
                        <a:pt x="0" y="24"/>
                        <a:pt x="0" y="55"/>
                      </a:cubicBezTo>
                      <a:cubicBezTo>
                        <a:pt x="0" y="81"/>
                        <a:pt x="26" y="107"/>
                        <a:pt x="53" y="107"/>
                      </a:cubicBezTo>
                      <a:lnTo>
                        <a:pt x="2227" y="212"/>
                      </a:lnTo>
                      <a:cubicBezTo>
                        <a:pt x="2253" y="212"/>
                        <a:pt x="2279" y="194"/>
                        <a:pt x="2279" y="159"/>
                      </a:cubicBezTo>
                      <a:cubicBezTo>
                        <a:pt x="2279" y="133"/>
                        <a:pt x="2262" y="107"/>
                        <a:pt x="2227" y="107"/>
                      </a:cubicBezTo>
                      <a:lnTo>
                        <a:pt x="61" y="2"/>
                      </a:lnTo>
                      <a:cubicBezTo>
                        <a:pt x="57" y="1"/>
                        <a:pt x="52"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42" name="Google Shape;1342;p31"/>
              <p:cNvSpPr/>
              <p:nvPr/>
            </p:nvSpPr>
            <p:spPr>
              <a:xfrm>
                <a:off x="764196" y="3578562"/>
                <a:ext cx="45435" cy="32550"/>
              </a:xfrm>
              <a:custGeom>
                <a:rect b="b" l="l" r="r" t="t"/>
                <a:pathLst>
                  <a:path extrusionOk="0" h="432" w="603">
                    <a:moveTo>
                      <a:pt x="57" y="0"/>
                    </a:moveTo>
                    <a:cubicBezTo>
                      <a:pt x="42" y="0"/>
                      <a:pt x="27" y="7"/>
                      <a:pt x="18" y="21"/>
                    </a:cubicBezTo>
                    <a:cubicBezTo>
                      <a:pt x="0" y="48"/>
                      <a:pt x="9" y="82"/>
                      <a:pt x="35" y="100"/>
                    </a:cubicBezTo>
                    <a:lnTo>
                      <a:pt x="515" y="423"/>
                    </a:lnTo>
                    <a:cubicBezTo>
                      <a:pt x="524" y="423"/>
                      <a:pt x="533" y="432"/>
                      <a:pt x="542" y="432"/>
                    </a:cubicBezTo>
                    <a:cubicBezTo>
                      <a:pt x="559" y="432"/>
                      <a:pt x="577" y="423"/>
                      <a:pt x="594" y="405"/>
                    </a:cubicBezTo>
                    <a:cubicBezTo>
                      <a:pt x="603" y="379"/>
                      <a:pt x="603" y="344"/>
                      <a:pt x="577" y="327"/>
                    </a:cubicBezTo>
                    <a:lnTo>
                      <a:pt x="88" y="13"/>
                    </a:lnTo>
                    <a:cubicBezTo>
                      <a:pt x="80" y="5"/>
                      <a:pt x="68" y="0"/>
                      <a:pt x="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31"/>
              <p:cNvSpPr/>
              <p:nvPr/>
            </p:nvSpPr>
            <p:spPr>
              <a:xfrm>
                <a:off x="908262" y="3165653"/>
                <a:ext cx="8665" cy="60579"/>
              </a:xfrm>
              <a:custGeom>
                <a:rect b="b" l="l" r="r" t="t"/>
                <a:pathLst>
                  <a:path extrusionOk="0" h="804" w="115">
                    <a:moveTo>
                      <a:pt x="53" y="0"/>
                    </a:moveTo>
                    <a:cubicBezTo>
                      <a:pt x="27" y="0"/>
                      <a:pt x="1" y="27"/>
                      <a:pt x="1" y="62"/>
                    </a:cubicBezTo>
                    <a:lnTo>
                      <a:pt x="1" y="751"/>
                    </a:lnTo>
                    <a:cubicBezTo>
                      <a:pt x="1" y="778"/>
                      <a:pt x="27" y="804"/>
                      <a:pt x="53" y="804"/>
                    </a:cubicBezTo>
                    <a:cubicBezTo>
                      <a:pt x="88" y="804"/>
                      <a:pt x="114" y="778"/>
                      <a:pt x="114" y="751"/>
                    </a:cubicBezTo>
                    <a:lnTo>
                      <a:pt x="114" y="62"/>
                    </a:lnTo>
                    <a:cubicBezTo>
                      <a:pt x="114" y="27"/>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31"/>
              <p:cNvSpPr/>
              <p:nvPr/>
            </p:nvSpPr>
            <p:spPr>
              <a:xfrm>
                <a:off x="846401" y="3067624"/>
                <a:ext cx="8665" cy="102021"/>
              </a:xfrm>
              <a:custGeom>
                <a:rect b="b" l="l" r="r" t="t"/>
                <a:pathLst>
                  <a:path extrusionOk="0" h="1354" w="115">
                    <a:moveTo>
                      <a:pt x="62" y="0"/>
                    </a:moveTo>
                    <a:cubicBezTo>
                      <a:pt x="27" y="0"/>
                      <a:pt x="1" y="18"/>
                      <a:pt x="1" y="53"/>
                    </a:cubicBezTo>
                    <a:lnTo>
                      <a:pt x="1" y="1301"/>
                    </a:lnTo>
                    <a:cubicBezTo>
                      <a:pt x="1" y="1336"/>
                      <a:pt x="27" y="1354"/>
                      <a:pt x="62" y="1354"/>
                    </a:cubicBezTo>
                    <a:cubicBezTo>
                      <a:pt x="88" y="1354"/>
                      <a:pt x="114" y="1336"/>
                      <a:pt x="114" y="1301"/>
                    </a:cubicBezTo>
                    <a:lnTo>
                      <a:pt x="114" y="53"/>
                    </a:lnTo>
                    <a:cubicBezTo>
                      <a:pt x="114" y="18"/>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31"/>
              <p:cNvSpPr/>
              <p:nvPr/>
            </p:nvSpPr>
            <p:spPr>
              <a:xfrm>
                <a:off x="772108" y="3017593"/>
                <a:ext cx="7911" cy="90869"/>
              </a:xfrm>
              <a:custGeom>
                <a:rect b="b" l="l" r="r" t="t"/>
                <a:pathLst>
                  <a:path extrusionOk="0" h="1206" w="105">
                    <a:moveTo>
                      <a:pt x="52" y="1"/>
                    </a:moveTo>
                    <a:cubicBezTo>
                      <a:pt x="18" y="1"/>
                      <a:pt x="0" y="27"/>
                      <a:pt x="0" y="62"/>
                    </a:cubicBezTo>
                    <a:lnTo>
                      <a:pt x="0" y="1153"/>
                    </a:lnTo>
                    <a:cubicBezTo>
                      <a:pt x="0" y="1188"/>
                      <a:pt x="18" y="1206"/>
                      <a:pt x="52" y="1206"/>
                    </a:cubicBezTo>
                    <a:cubicBezTo>
                      <a:pt x="79" y="1206"/>
                      <a:pt x="105" y="1188"/>
                      <a:pt x="105" y="1153"/>
                    </a:cubicBezTo>
                    <a:lnTo>
                      <a:pt x="105" y="62"/>
                    </a:lnTo>
                    <a:cubicBezTo>
                      <a:pt x="105" y="27"/>
                      <a:pt x="79" y="1"/>
                      <a:pt x="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31"/>
              <p:cNvSpPr/>
              <p:nvPr/>
            </p:nvSpPr>
            <p:spPr>
              <a:xfrm>
                <a:off x="686512" y="2955807"/>
                <a:ext cx="7987" cy="109254"/>
              </a:xfrm>
              <a:custGeom>
                <a:rect b="b" l="l" r="r" t="t"/>
                <a:pathLst>
                  <a:path extrusionOk="0" h="1450" w="106">
                    <a:moveTo>
                      <a:pt x="53" y="0"/>
                    </a:moveTo>
                    <a:cubicBezTo>
                      <a:pt x="18" y="0"/>
                      <a:pt x="1" y="26"/>
                      <a:pt x="1" y="61"/>
                    </a:cubicBezTo>
                    <a:lnTo>
                      <a:pt x="1" y="1388"/>
                    </a:lnTo>
                    <a:cubicBezTo>
                      <a:pt x="1" y="1423"/>
                      <a:pt x="18" y="1449"/>
                      <a:pt x="53" y="1449"/>
                    </a:cubicBezTo>
                    <a:cubicBezTo>
                      <a:pt x="80" y="1449"/>
                      <a:pt x="106" y="1423"/>
                      <a:pt x="106" y="1388"/>
                    </a:cubicBezTo>
                    <a:lnTo>
                      <a:pt x="106" y="61"/>
                    </a:lnTo>
                    <a:cubicBezTo>
                      <a:pt x="106" y="26"/>
                      <a:pt x="80"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31"/>
              <p:cNvSpPr/>
              <p:nvPr/>
            </p:nvSpPr>
            <p:spPr>
              <a:xfrm>
                <a:off x="597752" y="2944580"/>
                <a:ext cx="7911" cy="73765"/>
              </a:xfrm>
              <a:custGeom>
                <a:rect b="b" l="l" r="r" t="t"/>
                <a:pathLst>
                  <a:path extrusionOk="0" h="979" w="105">
                    <a:moveTo>
                      <a:pt x="53" y="1"/>
                    </a:moveTo>
                    <a:cubicBezTo>
                      <a:pt x="26" y="1"/>
                      <a:pt x="0" y="18"/>
                      <a:pt x="0" y="53"/>
                    </a:cubicBezTo>
                    <a:lnTo>
                      <a:pt x="0" y="926"/>
                    </a:lnTo>
                    <a:cubicBezTo>
                      <a:pt x="0" y="952"/>
                      <a:pt x="26" y="979"/>
                      <a:pt x="53" y="979"/>
                    </a:cubicBezTo>
                    <a:cubicBezTo>
                      <a:pt x="88" y="979"/>
                      <a:pt x="105" y="952"/>
                      <a:pt x="105" y="926"/>
                    </a:cubicBezTo>
                    <a:lnTo>
                      <a:pt x="105" y="53"/>
                    </a:lnTo>
                    <a:cubicBezTo>
                      <a:pt x="105" y="18"/>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48" name="Google Shape;1348;p31"/>
            <p:cNvSpPr/>
            <p:nvPr/>
          </p:nvSpPr>
          <p:spPr>
            <a:xfrm>
              <a:off x="689149" y="3601845"/>
              <a:ext cx="47469" cy="33002"/>
            </a:xfrm>
            <a:custGeom>
              <a:rect b="b" l="l" r="r" t="t"/>
              <a:pathLst>
                <a:path extrusionOk="0" h="438" w="630">
                  <a:moveTo>
                    <a:pt x="67" y="0"/>
                  </a:moveTo>
                  <a:cubicBezTo>
                    <a:pt x="48" y="0"/>
                    <a:pt x="30" y="10"/>
                    <a:pt x="18" y="27"/>
                  </a:cubicBezTo>
                  <a:cubicBezTo>
                    <a:pt x="1" y="44"/>
                    <a:pt x="10" y="79"/>
                    <a:pt x="36" y="96"/>
                  </a:cubicBezTo>
                  <a:lnTo>
                    <a:pt x="542" y="428"/>
                  </a:lnTo>
                  <a:cubicBezTo>
                    <a:pt x="551" y="437"/>
                    <a:pt x="560" y="437"/>
                    <a:pt x="568" y="437"/>
                  </a:cubicBezTo>
                  <a:cubicBezTo>
                    <a:pt x="586" y="437"/>
                    <a:pt x="603" y="428"/>
                    <a:pt x="612" y="420"/>
                  </a:cubicBezTo>
                  <a:cubicBezTo>
                    <a:pt x="630" y="393"/>
                    <a:pt x="621" y="358"/>
                    <a:pt x="595" y="341"/>
                  </a:cubicBezTo>
                  <a:lnTo>
                    <a:pt x="97" y="9"/>
                  </a:lnTo>
                  <a:cubicBezTo>
                    <a:pt x="88" y="3"/>
                    <a:pt x="7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31"/>
            <p:cNvSpPr/>
            <p:nvPr/>
          </p:nvSpPr>
          <p:spPr>
            <a:xfrm>
              <a:off x="751688" y="3277470"/>
              <a:ext cx="125077" cy="39557"/>
            </a:xfrm>
            <a:custGeom>
              <a:rect b="b" l="l" r="r" t="t"/>
              <a:pathLst>
                <a:path extrusionOk="0" h="525" w="1660">
                  <a:moveTo>
                    <a:pt x="1590" y="1"/>
                  </a:moveTo>
                  <a:lnTo>
                    <a:pt x="44" y="420"/>
                  </a:lnTo>
                  <a:cubicBezTo>
                    <a:pt x="18" y="429"/>
                    <a:pt x="0" y="455"/>
                    <a:pt x="9" y="481"/>
                  </a:cubicBezTo>
                  <a:cubicBezTo>
                    <a:pt x="9" y="507"/>
                    <a:pt x="35" y="525"/>
                    <a:pt x="62" y="525"/>
                  </a:cubicBezTo>
                  <a:lnTo>
                    <a:pt x="70" y="525"/>
                  </a:lnTo>
                  <a:lnTo>
                    <a:pt x="1616" y="106"/>
                  </a:lnTo>
                  <a:cubicBezTo>
                    <a:pt x="1642" y="97"/>
                    <a:pt x="1659" y="71"/>
                    <a:pt x="1651" y="44"/>
                  </a:cubicBezTo>
                  <a:cubicBezTo>
                    <a:pt x="1651" y="18"/>
                    <a:pt x="1616" y="1"/>
                    <a:pt x="1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31"/>
            <p:cNvSpPr/>
            <p:nvPr/>
          </p:nvSpPr>
          <p:spPr>
            <a:xfrm>
              <a:off x="666846" y="3218095"/>
              <a:ext cx="142784" cy="44304"/>
            </a:xfrm>
            <a:custGeom>
              <a:rect b="b" l="l" r="r" t="t"/>
              <a:pathLst>
                <a:path extrusionOk="0" h="588" w="1895">
                  <a:moveTo>
                    <a:pt x="1839" y="1"/>
                  </a:moveTo>
                  <a:cubicBezTo>
                    <a:pt x="1834" y="1"/>
                    <a:pt x="1830" y="1"/>
                    <a:pt x="1825" y="3"/>
                  </a:cubicBezTo>
                  <a:lnTo>
                    <a:pt x="44" y="474"/>
                  </a:lnTo>
                  <a:cubicBezTo>
                    <a:pt x="9" y="483"/>
                    <a:pt x="0" y="518"/>
                    <a:pt x="0" y="544"/>
                  </a:cubicBezTo>
                  <a:cubicBezTo>
                    <a:pt x="9" y="570"/>
                    <a:pt x="35" y="588"/>
                    <a:pt x="52" y="588"/>
                  </a:cubicBezTo>
                  <a:cubicBezTo>
                    <a:pt x="61" y="588"/>
                    <a:pt x="70" y="579"/>
                    <a:pt x="70" y="579"/>
                  </a:cubicBezTo>
                  <a:lnTo>
                    <a:pt x="1851" y="108"/>
                  </a:lnTo>
                  <a:cubicBezTo>
                    <a:pt x="1877" y="99"/>
                    <a:pt x="1895" y="73"/>
                    <a:pt x="1886" y="38"/>
                  </a:cubicBezTo>
                  <a:cubicBezTo>
                    <a:pt x="1879" y="16"/>
                    <a:pt x="1860" y="1"/>
                    <a:pt x="18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1" name="Google Shape;1351;p31"/>
          <p:cNvGrpSpPr/>
          <p:nvPr/>
        </p:nvGrpSpPr>
        <p:grpSpPr>
          <a:xfrm>
            <a:off x="8217267" y="3923968"/>
            <a:ext cx="1378341" cy="1914961"/>
            <a:chOff x="229976" y="2315872"/>
            <a:chExt cx="1378341" cy="1914961"/>
          </a:xfrm>
        </p:grpSpPr>
        <p:grpSp>
          <p:nvGrpSpPr>
            <p:cNvPr id="1352" name="Google Shape;1352;p31"/>
            <p:cNvGrpSpPr/>
            <p:nvPr/>
          </p:nvGrpSpPr>
          <p:grpSpPr>
            <a:xfrm>
              <a:off x="229976" y="2315872"/>
              <a:ext cx="1378341" cy="1914961"/>
              <a:chOff x="229976" y="2315872"/>
              <a:chExt cx="1378341" cy="1914961"/>
            </a:xfrm>
          </p:grpSpPr>
          <p:grpSp>
            <p:nvGrpSpPr>
              <p:cNvPr id="1353" name="Google Shape;1353;p31"/>
              <p:cNvGrpSpPr/>
              <p:nvPr/>
            </p:nvGrpSpPr>
            <p:grpSpPr>
              <a:xfrm>
                <a:off x="229976" y="2315872"/>
                <a:ext cx="1378341" cy="1914961"/>
                <a:chOff x="229976" y="2315872"/>
                <a:chExt cx="1378341" cy="1914961"/>
              </a:xfrm>
            </p:grpSpPr>
            <p:sp>
              <p:nvSpPr>
                <p:cNvPr id="1354" name="Google Shape;1354;p31"/>
                <p:cNvSpPr/>
                <p:nvPr/>
              </p:nvSpPr>
              <p:spPr>
                <a:xfrm>
                  <a:off x="786575" y="2646501"/>
                  <a:ext cx="357298" cy="1584332"/>
                </a:xfrm>
                <a:custGeom>
                  <a:rect b="b" l="l" r="r" t="t"/>
                  <a:pathLst>
                    <a:path extrusionOk="0" h="21027" w="4742">
                      <a:moveTo>
                        <a:pt x="127" y="0"/>
                      </a:moveTo>
                      <a:cubicBezTo>
                        <a:pt x="108" y="0"/>
                        <a:pt x="89" y="6"/>
                        <a:pt x="70" y="19"/>
                      </a:cubicBezTo>
                      <a:cubicBezTo>
                        <a:pt x="18" y="45"/>
                        <a:pt x="0" y="115"/>
                        <a:pt x="26" y="167"/>
                      </a:cubicBezTo>
                      <a:cubicBezTo>
                        <a:pt x="44" y="185"/>
                        <a:pt x="1327" y="2359"/>
                        <a:pt x="2428" y="5991"/>
                      </a:cubicBezTo>
                      <a:cubicBezTo>
                        <a:pt x="3449" y="9335"/>
                        <a:pt x="4523" y="14635"/>
                        <a:pt x="3842" y="20913"/>
                      </a:cubicBezTo>
                      <a:cubicBezTo>
                        <a:pt x="3833" y="20974"/>
                        <a:pt x="3877" y="21027"/>
                        <a:pt x="3938" y="21027"/>
                      </a:cubicBezTo>
                      <a:lnTo>
                        <a:pt x="3947" y="21027"/>
                      </a:lnTo>
                      <a:cubicBezTo>
                        <a:pt x="4008" y="21027"/>
                        <a:pt x="4052" y="20992"/>
                        <a:pt x="4060" y="20931"/>
                      </a:cubicBezTo>
                      <a:cubicBezTo>
                        <a:pt x="4741" y="14627"/>
                        <a:pt x="3667" y="9283"/>
                        <a:pt x="2637" y="5912"/>
                      </a:cubicBezTo>
                      <a:cubicBezTo>
                        <a:pt x="1519" y="2263"/>
                        <a:pt x="227" y="80"/>
                        <a:pt x="218" y="54"/>
                      </a:cubicBezTo>
                      <a:cubicBezTo>
                        <a:pt x="196" y="20"/>
                        <a:pt x="162" y="0"/>
                        <a:pt x="1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31"/>
                <p:cNvSpPr/>
                <p:nvPr/>
              </p:nvSpPr>
              <p:spPr>
                <a:xfrm>
                  <a:off x="534534" y="3390568"/>
                  <a:ext cx="573168" cy="422549"/>
                </a:xfrm>
                <a:custGeom>
                  <a:rect b="b" l="l" r="r" t="t"/>
                  <a:pathLst>
                    <a:path extrusionOk="0" h="5608" w="7607">
                      <a:moveTo>
                        <a:pt x="108" y="0"/>
                      </a:moveTo>
                      <a:cubicBezTo>
                        <a:pt x="53" y="0"/>
                        <a:pt x="9" y="42"/>
                        <a:pt x="1" y="98"/>
                      </a:cubicBezTo>
                      <a:cubicBezTo>
                        <a:pt x="1" y="159"/>
                        <a:pt x="45" y="211"/>
                        <a:pt x="106" y="220"/>
                      </a:cubicBezTo>
                      <a:cubicBezTo>
                        <a:pt x="158" y="220"/>
                        <a:pt x="5362" y="814"/>
                        <a:pt x="7379" y="5546"/>
                      </a:cubicBezTo>
                      <a:cubicBezTo>
                        <a:pt x="7397" y="5581"/>
                        <a:pt x="7440" y="5607"/>
                        <a:pt x="7484" y="5607"/>
                      </a:cubicBezTo>
                      <a:cubicBezTo>
                        <a:pt x="7493" y="5607"/>
                        <a:pt x="7510" y="5607"/>
                        <a:pt x="7528" y="5599"/>
                      </a:cubicBezTo>
                      <a:cubicBezTo>
                        <a:pt x="7580" y="5581"/>
                        <a:pt x="7606" y="5511"/>
                        <a:pt x="7580" y="5459"/>
                      </a:cubicBezTo>
                      <a:cubicBezTo>
                        <a:pt x="5519" y="604"/>
                        <a:pt x="176" y="2"/>
                        <a:pt x="123" y="2"/>
                      </a:cubicBezTo>
                      <a:cubicBezTo>
                        <a:pt x="118" y="1"/>
                        <a:pt x="113"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31"/>
                <p:cNvSpPr/>
                <p:nvPr/>
              </p:nvSpPr>
              <p:spPr>
                <a:xfrm>
                  <a:off x="1043136" y="2906529"/>
                  <a:ext cx="565182" cy="551996"/>
                </a:xfrm>
                <a:custGeom>
                  <a:rect b="b" l="l" r="r" t="t"/>
                  <a:pathLst>
                    <a:path extrusionOk="0" h="7326" w="7501">
                      <a:moveTo>
                        <a:pt x="5849" y="0"/>
                      </a:moveTo>
                      <a:cubicBezTo>
                        <a:pt x="5463" y="0"/>
                        <a:pt x="5039" y="150"/>
                        <a:pt x="4576" y="479"/>
                      </a:cubicBezTo>
                      <a:cubicBezTo>
                        <a:pt x="4358" y="637"/>
                        <a:pt x="4096" y="724"/>
                        <a:pt x="3825" y="733"/>
                      </a:cubicBezTo>
                      <a:cubicBezTo>
                        <a:pt x="3004" y="759"/>
                        <a:pt x="2410" y="1126"/>
                        <a:pt x="2009" y="1833"/>
                      </a:cubicBezTo>
                      <a:cubicBezTo>
                        <a:pt x="1878" y="2069"/>
                        <a:pt x="1677" y="2269"/>
                        <a:pt x="1424" y="2383"/>
                      </a:cubicBezTo>
                      <a:cubicBezTo>
                        <a:pt x="786" y="2654"/>
                        <a:pt x="324" y="3404"/>
                        <a:pt x="472" y="4260"/>
                      </a:cubicBezTo>
                      <a:cubicBezTo>
                        <a:pt x="516" y="4505"/>
                        <a:pt x="481" y="4749"/>
                        <a:pt x="376" y="4976"/>
                      </a:cubicBezTo>
                      <a:cubicBezTo>
                        <a:pt x="0" y="5841"/>
                        <a:pt x="830" y="6417"/>
                        <a:pt x="900" y="7316"/>
                      </a:cubicBezTo>
                      <a:cubicBezTo>
                        <a:pt x="964" y="7265"/>
                        <a:pt x="1066" y="7247"/>
                        <a:pt x="1193" y="7247"/>
                      </a:cubicBezTo>
                      <a:cubicBezTo>
                        <a:pt x="1463" y="7247"/>
                        <a:pt x="1847" y="7326"/>
                        <a:pt x="2222" y="7326"/>
                      </a:cubicBezTo>
                      <a:cubicBezTo>
                        <a:pt x="2539" y="7326"/>
                        <a:pt x="2850" y="7270"/>
                        <a:pt x="3083" y="7063"/>
                      </a:cubicBezTo>
                      <a:cubicBezTo>
                        <a:pt x="3275" y="6888"/>
                        <a:pt x="3519" y="6801"/>
                        <a:pt x="3781" y="6775"/>
                      </a:cubicBezTo>
                      <a:cubicBezTo>
                        <a:pt x="4340" y="6714"/>
                        <a:pt x="4916" y="6443"/>
                        <a:pt x="5152" y="5806"/>
                      </a:cubicBezTo>
                      <a:cubicBezTo>
                        <a:pt x="5239" y="5561"/>
                        <a:pt x="5379" y="5334"/>
                        <a:pt x="5571" y="5168"/>
                      </a:cubicBezTo>
                      <a:cubicBezTo>
                        <a:pt x="6121" y="4679"/>
                        <a:pt x="6296" y="4051"/>
                        <a:pt x="6348" y="3597"/>
                      </a:cubicBezTo>
                      <a:cubicBezTo>
                        <a:pt x="6383" y="3265"/>
                        <a:pt x="6540" y="2950"/>
                        <a:pt x="6776" y="2715"/>
                      </a:cubicBezTo>
                      <a:cubicBezTo>
                        <a:pt x="6916" y="2575"/>
                        <a:pt x="7056" y="2392"/>
                        <a:pt x="7169" y="2130"/>
                      </a:cubicBezTo>
                      <a:cubicBezTo>
                        <a:pt x="7475" y="1422"/>
                        <a:pt x="7501" y="401"/>
                        <a:pt x="7501" y="401"/>
                      </a:cubicBezTo>
                      <a:cubicBezTo>
                        <a:pt x="7501" y="401"/>
                        <a:pt x="7012" y="357"/>
                        <a:pt x="6409" y="113"/>
                      </a:cubicBezTo>
                      <a:cubicBezTo>
                        <a:pt x="6233" y="39"/>
                        <a:pt x="6046" y="0"/>
                        <a:pt x="58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31"/>
                <p:cNvSpPr/>
                <p:nvPr/>
              </p:nvSpPr>
              <p:spPr>
                <a:xfrm>
                  <a:off x="1068151" y="2948272"/>
                  <a:ext cx="512589" cy="614836"/>
                </a:xfrm>
                <a:custGeom>
                  <a:rect b="b" l="l" r="r" t="t"/>
                  <a:pathLst>
                    <a:path extrusionOk="0" h="8160" w="6803">
                      <a:moveTo>
                        <a:pt x="6671" y="1"/>
                      </a:moveTo>
                      <a:cubicBezTo>
                        <a:pt x="6653" y="1"/>
                        <a:pt x="6635" y="5"/>
                        <a:pt x="6619" y="13"/>
                      </a:cubicBezTo>
                      <a:cubicBezTo>
                        <a:pt x="3222" y="1907"/>
                        <a:pt x="542" y="5645"/>
                        <a:pt x="9" y="8028"/>
                      </a:cubicBezTo>
                      <a:cubicBezTo>
                        <a:pt x="0" y="8089"/>
                        <a:pt x="35" y="8142"/>
                        <a:pt x="96" y="8159"/>
                      </a:cubicBezTo>
                      <a:lnTo>
                        <a:pt x="114" y="8159"/>
                      </a:lnTo>
                      <a:cubicBezTo>
                        <a:pt x="166" y="8159"/>
                        <a:pt x="210" y="8124"/>
                        <a:pt x="219" y="8072"/>
                      </a:cubicBezTo>
                      <a:cubicBezTo>
                        <a:pt x="742" y="5741"/>
                        <a:pt x="3379" y="2065"/>
                        <a:pt x="6724" y="205"/>
                      </a:cubicBezTo>
                      <a:cubicBezTo>
                        <a:pt x="6776" y="179"/>
                        <a:pt x="6802" y="109"/>
                        <a:pt x="6767" y="56"/>
                      </a:cubicBezTo>
                      <a:cubicBezTo>
                        <a:pt x="6749" y="20"/>
                        <a:pt x="6710" y="1"/>
                        <a:pt x="66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31"/>
                <p:cNvSpPr/>
                <p:nvPr/>
              </p:nvSpPr>
              <p:spPr>
                <a:xfrm>
                  <a:off x="396421" y="3569822"/>
                  <a:ext cx="544160" cy="445228"/>
                </a:xfrm>
                <a:custGeom>
                  <a:rect b="b" l="l" r="r" t="t"/>
                  <a:pathLst>
                    <a:path extrusionOk="0" h="5909" w="7222">
                      <a:moveTo>
                        <a:pt x="5087" y="0"/>
                      </a:moveTo>
                      <a:cubicBezTo>
                        <a:pt x="4485" y="0"/>
                        <a:pt x="3986" y="204"/>
                        <a:pt x="3641" y="513"/>
                      </a:cubicBezTo>
                      <a:cubicBezTo>
                        <a:pt x="3484" y="652"/>
                        <a:pt x="3301" y="749"/>
                        <a:pt x="3091" y="783"/>
                      </a:cubicBezTo>
                      <a:cubicBezTo>
                        <a:pt x="2559" y="879"/>
                        <a:pt x="2052" y="1115"/>
                        <a:pt x="1703" y="1683"/>
                      </a:cubicBezTo>
                      <a:cubicBezTo>
                        <a:pt x="1598" y="1866"/>
                        <a:pt x="1432" y="2015"/>
                        <a:pt x="1240" y="2102"/>
                      </a:cubicBezTo>
                      <a:cubicBezTo>
                        <a:pt x="734" y="2346"/>
                        <a:pt x="472" y="2748"/>
                        <a:pt x="498" y="3403"/>
                      </a:cubicBezTo>
                      <a:cubicBezTo>
                        <a:pt x="507" y="3621"/>
                        <a:pt x="446" y="3822"/>
                        <a:pt x="332" y="4005"/>
                      </a:cubicBezTo>
                      <a:cubicBezTo>
                        <a:pt x="70" y="4407"/>
                        <a:pt x="0" y="5027"/>
                        <a:pt x="245" y="5909"/>
                      </a:cubicBezTo>
                      <a:cubicBezTo>
                        <a:pt x="777" y="5350"/>
                        <a:pt x="1633" y="5726"/>
                        <a:pt x="2279" y="5010"/>
                      </a:cubicBezTo>
                      <a:cubicBezTo>
                        <a:pt x="2480" y="4783"/>
                        <a:pt x="2760" y="4634"/>
                        <a:pt x="3065" y="4634"/>
                      </a:cubicBezTo>
                      <a:cubicBezTo>
                        <a:pt x="3537" y="4634"/>
                        <a:pt x="3964" y="4494"/>
                        <a:pt x="4453" y="4075"/>
                      </a:cubicBezTo>
                      <a:cubicBezTo>
                        <a:pt x="4637" y="3918"/>
                        <a:pt x="4864" y="3813"/>
                        <a:pt x="5108" y="3787"/>
                      </a:cubicBezTo>
                      <a:cubicBezTo>
                        <a:pt x="5798" y="3691"/>
                        <a:pt x="6095" y="3324"/>
                        <a:pt x="6226" y="3036"/>
                      </a:cubicBezTo>
                      <a:cubicBezTo>
                        <a:pt x="6322" y="2818"/>
                        <a:pt x="6470" y="2626"/>
                        <a:pt x="6663" y="2495"/>
                      </a:cubicBezTo>
                      <a:cubicBezTo>
                        <a:pt x="6802" y="2408"/>
                        <a:pt x="6951" y="2268"/>
                        <a:pt x="7038" y="2067"/>
                      </a:cubicBezTo>
                      <a:cubicBezTo>
                        <a:pt x="7221" y="1622"/>
                        <a:pt x="6942" y="932"/>
                        <a:pt x="7038" y="635"/>
                      </a:cubicBezTo>
                      <a:cubicBezTo>
                        <a:pt x="6323" y="184"/>
                        <a:pt x="5658" y="0"/>
                        <a:pt x="5087" y="0"/>
                      </a:cubicBezTo>
                      <a:close/>
                    </a:path>
                  </a:pathLst>
                </a:custGeom>
                <a:solidFill>
                  <a:srgbClr val="516B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31"/>
                <p:cNvSpPr/>
                <p:nvPr/>
              </p:nvSpPr>
              <p:spPr>
                <a:xfrm>
                  <a:off x="424676" y="3609380"/>
                  <a:ext cx="566538" cy="364908"/>
                </a:xfrm>
                <a:custGeom>
                  <a:rect b="b" l="l" r="r" t="t"/>
                  <a:pathLst>
                    <a:path extrusionOk="0" h="4843" w="7519">
                      <a:moveTo>
                        <a:pt x="6678" y="0"/>
                      </a:moveTo>
                      <a:cubicBezTo>
                        <a:pt x="4368" y="0"/>
                        <a:pt x="1228" y="2135"/>
                        <a:pt x="27" y="4685"/>
                      </a:cubicBezTo>
                      <a:cubicBezTo>
                        <a:pt x="1" y="4738"/>
                        <a:pt x="27" y="4808"/>
                        <a:pt x="79" y="4834"/>
                      </a:cubicBezTo>
                      <a:cubicBezTo>
                        <a:pt x="97" y="4843"/>
                        <a:pt x="114" y="4843"/>
                        <a:pt x="123" y="4843"/>
                      </a:cubicBezTo>
                      <a:cubicBezTo>
                        <a:pt x="167" y="4843"/>
                        <a:pt x="202" y="4816"/>
                        <a:pt x="228" y="4781"/>
                      </a:cubicBezTo>
                      <a:cubicBezTo>
                        <a:pt x="1396" y="2296"/>
                        <a:pt x="4423" y="219"/>
                        <a:pt x="6647" y="219"/>
                      </a:cubicBezTo>
                      <a:cubicBezTo>
                        <a:pt x="6900" y="219"/>
                        <a:pt x="7142" y="246"/>
                        <a:pt x="7370" y="302"/>
                      </a:cubicBezTo>
                      <a:cubicBezTo>
                        <a:pt x="7377" y="303"/>
                        <a:pt x="7383" y="303"/>
                        <a:pt x="7389" y="303"/>
                      </a:cubicBezTo>
                      <a:cubicBezTo>
                        <a:pt x="7442" y="303"/>
                        <a:pt x="7486" y="270"/>
                        <a:pt x="7501" y="215"/>
                      </a:cubicBezTo>
                      <a:cubicBezTo>
                        <a:pt x="7519" y="162"/>
                        <a:pt x="7484" y="101"/>
                        <a:pt x="7423" y="84"/>
                      </a:cubicBezTo>
                      <a:cubicBezTo>
                        <a:pt x="7188" y="27"/>
                        <a:pt x="6938" y="0"/>
                        <a:pt x="66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31"/>
                <p:cNvSpPr/>
                <p:nvPr/>
              </p:nvSpPr>
              <p:spPr>
                <a:xfrm>
                  <a:off x="268103" y="2892288"/>
                  <a:ext cx="731700" cy="485313"/>
                </a:xfrm>
                <a:custGeom>
                  <a:rect b="b" l="l" r="r" t="t"/>
                  <a:pathLst>
                    <a:path extrusionOk="0" h="6441" w="9711">
                      <a:moveTo>
                        <a:pt x="2417" y="1"/>
                      </a:moveTo>
                      <a:cubicBezTo>
                        <a:pt x="1956" y="1"/>
                        <a:pt x="1562" y="157"/>
                        <a:pt x="1302" y="258"/>
                      </a:cubicBezTo>
                      <a:cubicBezTo>
                        <a:pt x="656" y="502"/>
                        <a:pt x="1" y="712"/>
                        <a:pt x="1" y="712"/>
                      </a:cubicBezTo>
                      <a:cubicBezTo>
                        <a:pt x="1" y="712"/>
                        <a:pt x="420" y="983"/>
                        <a:pt x="673" y="1515"/>
                      </a:cubicBezTo>
                      <a:cubicBezTo>
                        <a:pt x="865" y="1926"/>
                        <a:pt x="1066" y="2423"/>
                        <a:pt x="1730" y="2659"/>
                      </a:cubicBezTo>
                      <a:cubicBezTo>
                        <a:pt x="2149" y="2808"/>
                        <a:pt x="2480" y="3139"/>
                        <a:pt x="2664" y="3550"/>
                      </a:cubicBezTo>
                      <a:cubicBezTo>
                        <a:pt x="3013" y="4292"/>
                        <a:pt x="3485" y="4737"/>
                        <a:pt x="4323" y="4860"/>
                      </a:cubicBezTo>
                      <a:cubicBezTo>
                        <a:pt x="4777" y="4921"/>
                        <a:pt x="5179" y="5165"/>
                        <a:pt x="5467" y="5523"/>
                      </a:cubicBezTo>
                      <a:cubicBezTo>
                        <a:pt x="6009" y="6198"/>
                        <a:pt x="6707" y="6440"/>
                        <a:pt x="7362" y="6440"/>
                      </a:cubicBezTo>
                      <a:cubicBezTo>
                        <a:pt x="7528" y="6440"/>
                        <a:pt x="7692" y="6425"/>
                        <a:pt x="7850" y="6396"/>
                      </a:cubicBezTo>
                      <a:cubicBezTo>
                        <a:pt x="8526" y="6277"/>
                        <a:pt x="8960" y="6159"/>
                        <a:pt x="9315" y="6159"/>
                      </a:cubicBezTo>
                      <a:cubicBezTo>
                        <a:pt x="9456" y="6159"/>
                        <a:pt x="9584" y="6177"/>
                        <a:pt x="9710" y="6222"/>
                      </a:cubicBezTo>
                      <a:cubicBezTo>
                        <a:pt x="9343" y="5087"/>
                        <a:pt x="9527" y="4039"/>
                        <a:pt x="8671" y="3305"/>
                      </a:cubicBezTo>
                      <a:cubicBezTo>
                        <a:pt x="8392" y="3061"/>
                        <a:pt x="8182" y="2755"/>
                        <a:pt x="8051" y="2406"/>
                      </a:cubicBezTo>
                      <a:cubicBezTo>
                        <a:pt x="7842" y="1803"/>
                        <a:pt x="7370" y="1480"/>
                        <a:pt x="6925" y="1384"/>
                      </a:cubicBezTo>
                      <a:cubicBezTo>
                        <a:pt x="6680" y="1332"/>
                        <a:pt x="6453" y="1218"/>
                        <a:pt x="6279" y="1035"/>
                      </a:cubicBezTo>
                      <a:cubicBezTo>
                        <a:pt x="5847" y="569"/>
                        <a:pt x="5344" y="402"/>
                        <a:pt x="4813" y="402"/>
                      </a:cubicBezTo>
                      <a:cubicBezTo>
                        <a:pt x="4677" y="402"/>
                        <a:pt x="4540" y="413"/>
                        <a:pt x="4401" y="433"/>
                      </a:cubicBezTo>
                      <a:cubicBezTo>
                        <a:pt x="4321" y="445"/>
                        <a:pt x="4239" y="451"/>
                        <a:pt x="4158" y="451"/>
                      </a:cubicBezTo>
                      <a:cubicBezTo>
                        <a:pt x="3886" y="451"/>
                        <a:pt x="3613" y="384"/>
                        <a:pt x="3371" y="249"/>
                      </a:cubicBezTo>
                      <a:cubicBezTo>
                        <a:pt x="3037" y="65"/>
                        <a:pt x="2713" y="1"/>
                        <a:pt x="24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31"/>
                <p:cNvSpPr/>
                <p:nvPr/>
              </p:nvSpPr>
              <p:spPr>
                <a:xfrm>
                  <a:off x="319415" y="2942546"/>
                  <a:ext cx="752722" cy="524494"/>
                </a:xfrm>
                <a:custGeom>
                  <a:rect b="b" l="l" r="r" t="t"/>
                  <a:pathLst>
                    <a:path extrusionOk="0" h="6961" w="9990">
                      <a:moveTo>
                        <a:pt x="125" y="0"/>
                      </a:moveTo>
                      <a:cubicBezTo>
                        <a:pt x="71" y="0"/>
                        <a:pt x="26" y="41"/>
                        <a:pt x="18" y="89"/>
                      </a:cubicBezTo>
                      <a:cubicBezTo>
                        <a:pt x="1" y="150"/>
                        <a:pt x="44" y="211"/>
                        <a:pt x="106" y="220"/>
                      </a:cubicBezTo>
                      <a:cubicBezTo>
                        <a:pt x="2699" y="709"/>
                        <a:pt x="7623" y="2944"/>
                        <a:pt x="9771" y="6899"/>
                      </a:cubicBezTo>
                      <a:cubicBezTo>
                        <a:pt x="9789" y="6934"/>
                        <a:pt x="9824" y="6952"/>
                        <a:pt x="9867" y="6952"/>
                      </a:cubicBezTo>
                      <a:lnTo>
                        <a:pt x="9867" y="6960"/>
                      </a:lnTo>
                      <a:cubicBezTo>
                        <a:pt x="9885" y="6960"/>
                        <a:pt x="9902" y="6952"/>
                        <a:pt x="9920" y="6943"/>
                      </a:cubicBezTo>
                      <a:cubicBezTo>
                        <a:pt x="9972" y="6917"/>
                        <a:pt x="9990" y="6847"/>
                        <a:pt x="9963" y="6795"/>
                      </a:cubicBezTo>
                      <a:cubicBezTo>
                        <a:pt x="7781" y="2778"/>
                        <a:pt x="2777" y="499"/>
                        <a:pt x="140" y="1"/>
                      </a:cubicBezTo>
                      <a:cubicBezTo>
                        <a:pt x="135" y="1"/>
                        <a:pt x="130" y="0"/>
                        <a:pt x="1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31"/>
                <p:cNvSpPr/>
                <p:nvPr/>
              </p:nvSpPr>
              <p:spPr>
                <a:xfrm>
                  <a:off x="833893" y="3664987"/>
                  <a:ext cx="8665" cy="107295"/>
                </a:xfrm>
                <a:custGeom>
                  <a:rect b="b" l="l" r="r" t="t"/>
                  <a:pathLst>
                    <a:path extrusionOk="0" h="1424" w="115">
                      <a:moveTo>
                        <a:pt x="53" y="1"/>
                      </a:moveTo>
                      <a:cubicBezTo>
                        <a:pt x="27" y="1"/>
                        <a:pt x="1" y="27"/>
                        <a:pt x="1" y="53"/>
                      </a:cubicBezTo>
                      <a:lnTo>
                        <a:pt x="1" y="1372"/>
                      </a:lnTo>
                      <a:cubicBezTo>
                        <a:pt x="1" y="1406"/>
                        <a:pt x="27" y="1424"/>
                        <a:pt x="53" y="1424"/>
                      </a:cubicBezTo>
                      <a:cubicBezTo>
                        <a:pt x="88" y="1424"/>
                        <a:pt x="114" y="1406"/>
                        <a:pt x="114" y="1372"/>
                      </a:cubicBezTo>
                      <a:lnTo>
                        <a:pt x="114" y="53"/>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31"/>
                <p:cNvSpPr/>
                <p:nvPr/>
              </p:nvSpPr>
              <p:spPr>
                <a:xfrm>
                  <a:off x="754325" y="3701154"/>
                  <a:ext cx="8590" cy="107973"/>
                </a:xfrm>
                <a:custGeom>
                  <a:rect b="b" l="l" r="r" t="t"/>
                  <a:pathLst>
                    <a:path extrusionOk="0" h="1433" w="114">
                      <a:moveTo>
                        <a:pt x="53" y="1"/>
                      </a:moveTo>
                      <a:cubicBezTo>
                        <a:pt x="27" y="1"/>
                        <a:pt x="0" y="27"/>
                        <a:pt x="0" y="62"/>
                      </a:cubicBezTo>
                      <a:lnTo>
                        <a:pt x="0" y="1381"/>
                      </a:lnTo>
                      <a:cubicBezTo>
                        <a:pt x="0" y="1407"/>
                        <a:pt x="27" y="1433"/>
                        <a:pt x="53" y="1433"/>
                      </a:cubicBezTo>
                      <a:cubicBezTo>
                        <a:pt x="88" y="1433"/>
                        <a:pt x="114" y="1407"/>
                        <a:pt x="114" y="1381"/>
                      </a:cubicBezTo>
                      <a:lnTo>
                        <a:pt x="114" y="62"/>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31"/>
                <p:cNvSpPr/>
                <p:nvPr/>
              </p:nvSpPr>
              <p:spPr>
                <a:xfrm>
                  <a:off x="674682" y="3747870"/>
                  <a:ext cx="8665" cy="98102"/>
                </a:xfrm>
                <a:custGeom>
                  <a:rect b="b" l="l" r="r" t="t"/>
                  <a:pathLst>
                    <a:path extrusionOk="0" h="1302" w="115">
                      <a:moveTo>
                        <a:pt x="62" y="1"/>
                      </a:moveTo>
                      <a:cubicBezTo>
                        <a:pt x="27" y="1"/>
                        <a:pt x="1" y="27"/>
                        <a:pt x="1" y="62"/>
                      </a:cubicBezTo>
                      <a:lnTo>
                        <a:pt x="1" y="1249"/>
                      </a:lnTo>
                      <a:cubicBezTo>
                        <a:pt x="1" y="1276"/>
                        <a:pt x="27" y="1302"/>
                        <a:pt x="62" y="1302"/>
                      </a:cubicBezTo>
                      <a:cubicBezTo>
                        <a:pt x="88" y="1302"/>
                        <a:pt x="114" y="1276"/>
                        <a:pt x="114" y="1249"/>
                      </a:cubicBezTo>
                      <a:lnTo>
                        <a:pt x="114" y="62"/>
                      </a:lnTo>
                      <a:cubicBezTo>
                        <a:pt x="114" y="27"/>
                        <a:pt x="88" y="1"/>
                        <a:pt x="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31"/>
                <p:cNvSpPr/>
                <p:nvPr/>
              </p:nvSpPr>
              <p:spPr>
                <a:xfrm>
                  <a:off x="595114" y="3804457"/>
                  <a:ext cx="8590" cy="78361"/>
                </a:xfrm>
                <a:custGeom>
                  <a:rect b="b" l="l" r="r" t="t"/>
                  <a:pathLst>
                    <a:path extrusionOk="0" h="1040" w="114">
                      <a:moveTo>
                        <a:pt x="61" y="1"/>
                      </a:moveTo>
                      <a:cubicBezTo>
                        <a:pt x="26" y="1"/>
                        <a:pt x="0" y="27"/>
                        <a:pt x="0" y="62"/>
                      </a:cubicBezTo>
                      <a:lnTo>
                        <a:pt x="0" y="979"/>
                      </a:lnTo>
                      <a:cubicBezTo>
                        <a:pt x="0" y="1014"/>
                        <a:pt x="26" y="1040"/>
                        <a:pt x="61" y="1040"/>
                      </a:cubicBezTo>
                      <a:cubicBezTo>
                        <a:pt x="88" y="1040"/>
                        <a:pt x="114" y="1014"/>
                        <a:pt x="114" y="979"/>
                      </a:cubicBezTo>
                      <a:lnTo>
                        <a:pt x="114" y="62"/>
                      </a:lnTo>
                      <a:cubicBezTo>
                        <a:pt x="114" y="27"/>
                        <a:pt x="88"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31"/>
                <p:cNvSpPr/>
                <p:nvPr/>
              </p:nvSpPr>
              <p:spPr>
                <a:xfrm>
                  <a:off x="516149" y="3883422"/>
                  <a:ext cx="7987" cy="52743"/>
                </a:xfrm>
                <a:custGeom>
                  <a:rect b="b" l="l" r="r" t="t"/>
                  <a:pathLst>
                    <a:path extrusionOk="0" h="700" w="106">
                      <a:moveTo>
                        <a:pt x="53" y="1"/>
                      </a:moveTo>
                      <a:cubicBezTo>
                        <a:pt x="18" y="1"/>
                        <a:pt x="0" y="27"/>
                        <a:pt x="0" y="53"/>
                      </a:cubicBezTo>
                      <a:lnTo>
                        <a:pt x="0" y="647"/>
                      </a:lnTo>
                      <a:cubicBezTo>
                        <a:pt x="0" y="682"/>
                        <a:pt x="18" y="699"/>
                        <a:pt x="53" y="699"/>
                      </a:cubicBezTo>
                      <a:cubicBezTo>
                        <a:pt x="79" y="699"/>
                        <a:pt x="105" y="682"/>
                        <a:pt x="105" y="647"/>
                      </a:cubicBezTo>
                      <a:lnTo>
                        <a:pt x="105" y="53"/>
                      </a:lnTo>
                      <a:cubicBezTo>
                        <a:pt x="105" y="27"/>
                        <a:pt x="79"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31"/>
                <p:cNvSpPr/>
                <p:nvPr/>
              </p:nvSpPr>
              <p:spPr>
                <a:xfrm>
                  <a:off x="614856" y="3641930"/>
                  <a:ext cx="48750" cy="34358"/>
                </a:xfrm>
                <a:custGeom>
                  <a:rect b="b" l="l" r="r" t="t"/>
                  <a:pathLst>
                    <a:path extrusionOk="0" h="456" w="647">
                      <a:moveTo>
                        <a:pt x="66" y="1"/>
                      </a:moveTo>
                      <a:cubicBezTo>
                        <a:pt x="48" y="1"/>
                        <a:pt x="29" y="10"/>
                        <a:pt x="18" y="27"/>
                      </a:cubicBezTo>
                      <a:cubicBezTo>
                        <a:pt x="0" y="53"/>
                        <a:pt x="9" y="80"/>
                        <a:pt x="35" y="97"/>
                      </a:cubicBezTo>
                      <a:lnTo>
                        <a:pt x="559" y="446"/>
                      </a:lnTo>
                      <a:cubicBezTo>
                        <a:pt x="568" y="455"/>
                        <a:pt x="577" y="455"/>
                        <a:pt x="585" y="455"/>
                      </a:cubicBezTo>
                      <a:cubicBezTo>
                        <a:pt x="603" y="455"/>
                        <a:pt x="620" y="446"/>
                        <a:pt x="638" y="429"/>
                      </a:cubicBezTo>
                      <a:cubicBezTo>
                        <a:pt x="646" y="411"/>
                        <a:pt x="646" y="377"/>
                        <a:pt x="620" y="359"/>
                      </a:cubicBezTo>
                      <a:lnTo>
                        <a:pt x="96" y="10"/>
                      </a:lnTo>
                      <a:cubicBezTo>
                        <a:pt x="87" y="4"/>
                        <a:pt x="77"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31"/>
                <p:cNvSpPr/>
                <p:nvPr/>
              </p:nvSpPr>
              <p:spPr>
                <a:xfrm>
                  <a:off x="543802" y="3698969"/>
                  <a:ext cx="40160" cy="28632"/>
                </a:xfrm>
                <a:custGeom>
                  <a:rect b="b" l="l" r="r" t="t"/>
                  <a:pathLst>
                    <a:path extrusionOk="0" h="380" w="533">
                      <a:moveTo>
                        <a:pt x="58" y="0"/>
                      </a:moveTo>
                      <a:cubicBezTo>
                        <a:pt x="42" y="0"/>
                        <a:pt x="27" y="7"/>
                        <a:pt x="18" y="21"/>
                      </a:cubicBezTo>
                      <a:cubicBezTo>
                        <a:pt x="0" y="47"/>
                        <a:pt x="9" y="82"/>
                        <a:pt x="35" y="100"/>
                      </a:cubicBezTo>
                      <a:lnTo>
                        <a:pt x="446" y="370"/>
                      </a:lnTo>
                      <a:cubicBezTo>
                        <a:pt x="454" y="379"/>
                        <a:pt x="463" y="379"/>
                        <a:pt x="472" y="379"/>
                      </a:cubicBezTo>
                      <a:cubicBezTo>
                        <a:pt x="489" y="379"/>
                        <a:pt x="507" y="370"/>
                        <a:pt x="515" y="353"/>
                      </a:cubicBezTo>
                      <a:cubicBezTo>
                        <a:pt x="533" y="327"/>
                        <a:pt x="533" y="301"/>
                        <a:pt x="507" y="283"/>
                      </a:cubicBezTo>
                      <a:lnTo>
                        <a:pt x="96" y="12"/>
                      </a:lnTo>
                      <a:cubicBezTo>
                        <a:pt x="84" y="5"/>
                        <a:pt x="71" y="0"/>
                        <a:pt x="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31"/>
                <p:cNvSpPr/>
                <p:nvPr/>
              </p:nvSpPr>
              <p:spPr>
                <a:xfrm>
                  <a:off x="468152" y="3762337"/>
                  <a:ext cx="38201" cy="27728"/>
                </a:xfrm>
                <a:custGeom>
                  <a:rect b="b" l="l" r="r" t="t"/>
                  <a:pathLst>
                    <a:path extrusionOk="0" h="368" w="507">
                      <a:moveTo>
                        <a:pt x="58" y="1"/>
                      </a:moveTo>
                      <a:cubicBezTo>
                        <a:pt x="40" y="1"/>
                        <a:pt x="23" y="10"/>
                        <a:pt x="18" y="27"/>
                      </a:cubicBezTo>
                      <a:cubicBezTo>
                        <a:pt x="0" y="53"/>
                        <a:pt x="0" y="88"/>
                        <a:pt x="26" y="106"/>
                      </a:cubicBezTo>
                      <a:lnTo>
                        <a:pt x="419" y="359"/>
                      </a:lnTo>
                      <a:cubicBezTo>
                        <a:pt x="428" y="368"/>
                        <a:pt x="437" y="368"/>
                        <a:pt x="445" y="368"/>
                      </a:cubicBezTo>
                      <a:cubicBezTo>
                        <a:pt x="463" y="368"/>
                        <a:pt x="480" y="359"/>
                        <a:pt x="489" y="341"/>
                      </a:cubicBezTo>
                      <a:cubicBezTo>
                        <a:pt x="507" y="315"/>
                        <a:pt x="498" y="280"/>
                        <a:pt x="472" y="272"/>
                      </a:cubicBezTo>
                      <a:lnTo>
                        <a:pt x="87" y="10"/>
                      </a:lnTo>
                      <a:cubicBezTo>
                        <a:pt x="78" y="4"/>
                        <a:pt x="68"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31"/>
                <p:cNvSpPr/>
                <p:nvPr/>
              </p:nvSpPr>
              <p:spPr>
                <a:xfrm>
                  <a:off x="576051" y="3161508"/>
                  <a:ext cx="154613" cy="47620"/>
                </a:xfrm>
                <a:custGeom>
                  <a:rect b="b" l="l" r="r" t="t"/>
                  <a:pathLst>
                    <a:path extrusionOk="0" h="632" w="2052">
                      <a:moveTo>
                        <a:pt x="1996" y="1"/>
                      </a:moveTo>
                      <a:cubicBezTo>
                        <a:pt x="1991" y="1"/>
                        <a:pt x="1987" y="2"/>
                        <a:pt x="1982" y="3"/>
                      </a:cubicBezTo>
                      <a:lnTo>
                        <a:pt x="44" y="518"/>
                      </a:lnTo>
                      <a:cubicBezTo>
                        <a:pt x="18" y="527"/>
                        <a:pt x="0" y="562"/>
                        <a:pt x="9" y="588"/>
                      </a:cubicBezTo>
                      <a:cubicBezTo>
                        <a:pt x="18" y="614"/>
                        <a:pt x="35" y="632"/>
                        <a:pt x="61" y="632"/>
                      </a:cubicBezTo>
                      <a:cubicBezTo>
                        <a:pt x="61" y="632"/>
                        <a:pt x="70" y="623"/>
                        <a:pt x="70" y="623"/>
                      </a:cubicBezTo>
                      <a:lnTo>
                        <a:pt x="2008" y="108"/>
                      </a:lnTo>
                      <a:cubicBezTo>
                        <a:pt x="2035" y="99"/>
                        <a:pt x="2052" y="73"/>
                        <a:pt x="2052" y="47"/>
                      </a:cubicBezTo>
                      <a:cubicBezTo>
                        <a:pt x="2045" y="18"/>
                        <a:pt x="2020" y="1"/>
                        <a:pt x="1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31"/>
                <p:cNvSpPr/>
                <p:nvPr/>
              </p:nvSpPr>
              <p:spPr>
                <a:xfrm>
                  <a:off x="508916" y="3107107"/>
                  <a:ext cx="135626" cy="42195"/>
                </a:xfrm>
                <a:custGeom>
                  <a:rect b="b" l="l" r="r" t="t"/>
                  <a:pathLst>
                    <a:path extrusionOk="0" h="560" w="1800">
                      <a:moveTo>
                        <a:pt x="1729" y="0"/>
                      </a:moveTo>
                      <a:lnTo>
                        <a:pt x="44" y="454"/>
                      </a:lnTo>
                      <a:cubicBezTo>
                        <a:pt x="18" y="463"/>
                        <a:pt x="0" y="489"/>
                        <a:pt x="9" y="524"/>
                      </a:cubicBezTo>
                      <a:cubicBezTo>
                        <a:pt x="18" y="542"/>
                        <a:pt x="35" y="559"/>
                        <a:pt x="62" y="559"/>
                      </a:cubicBezTo>
                      <a:lnTo>
                        <a:pt x="79" y="559"/>
                      </a:lnTo>
                      <a:lnTo>
                        <a:pt x="1755" y="105"/>
                      </a:lnTo>
                      <a:cubicBezTo>
                        <a:pt x="1782" y="105"/>
                        <a:pt x="1799" y="70"/>
                        <a:pt x="1790" y="44"/>
                      </a:cubicBezTo>
                      <a:cubicBezTo>
                        <a:pt x="1790" y="18"/>
                        <a:pt x="1755" y="0"/>
                        <a:pt x="1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31"/>
                <p:cNvSpPr/>
                <p:nvPr/>
              </p:nvSpPr>
              <p:spPr>
                <a:xfrm>
                  <a:off x="441780" y="3053007"/>
                  <a:ext cx="115884" cy="37071"/>
                </a:xfrm>
                <a:custGeom>
                  <a:rect b="b" l="l" r="r" t="t"/>
                  <a:pathLst>
                    <a:path extrusionOk="0" h="492" w="1538">
                      <a:moveTo>
                        <a:pt x="1476" y="0"/>
                      </a:moveTo>
                      <a:cubicBezTo>
                        <a:pt x="1471" y="0"/>
                        <a:pt x="1465" y="1"/>
                        <a:pt x="1459" y="2"/>
                      </a:cubicBezTo>
                      <a:lnTo>
                        <a:pt x="44" y="378"/>
                      </a:lnTo>
                      <a:cubicBezTo>
                        <a:pt x="18" y="386"/>
                        <a:pt x="1" y="421"/>
                        <a:pt x="10" y="448"/>
                      </a:cubicBezTo>
                      <a:cubicBezTo>
                        <a:pt x="18" y="474"/>
                        <a:pt x="36" y="491"/>
                        <a:pt x="62" y="491"/>
                      </a:cubicBezTo>
                      <a:cubicBezTo>
                        <a:pt x="62" y="491"/>
                        <a:pt x="71" y="483"/>
                        <a:pt x="71" y="483"/>
                      </a:cubicBezTo>
                      <a:lnTo>
                        <a:pt x="1485" y="107"/>
                      </a:lnTo>
                      <a:cubicBezTo>
                        <a:pt x="1520" y="98"/>
                        <a:pt x="1538" y="72"/>
                        <a:pt x="1529" y="46"/>
                      </a:cubicBezTo>
                      <a:cubicBezTo>
                        <a:pt x="1522" y="17"/>
                        <a:pt x="1502" y="0"/>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31"/>
                <p:cNvSpPr/>
                <p:nvPr/>
              </p:nvSpPr>
              <p:spPr>
                <a:xfrm>
                  <a:off x="374720" y="3005612"/>
                  <a:ext cx="69772" cy="24563"/>
                </a:xfrm>
                <a:custGeom>
                  <a:rect b="b" l="l" r="r" t="t"/>
                  <a:pathLst>
                    <a:path extrusionOk="0" h="326" w="926">
                      <a:moveTo>
                        <a:pt x="870" y="0"/>
                      </a:moveTo>
                      <a:cubicBezTo>
                        <a:pt x="865" y="0"/>
                        <a:pt x="861" y="1"/>
                        <a:pt x="856" y="3"/>
                      </a:cubicBezTo>
                      <a:lnTo>
                        <a:pt x="44" y="221"/>
                      </a:lnTo>
                      <a:cubicBezTo>
                        <a:pt x="18" y="230"/>
                        <a:pt x="0" y="256"/>
                        <a:pt x="9" y="282"/>
                      </a:cubicBezTo>
                      <a:cubicBezTo>
                        <a:pt x="9" y="308"/>
                        <a:pt x="35" y="326"/>
                        <a:pt x="61" y="326"/>
                      </a:cubicBezTo>
                      <a:lnTo>
                        <a:pt x="70" y="326"/>
                      </a:lnTo>
                      <a:lnTo>
                        <a:pt x="882" y="107"/>
                      </a:lnTo>
                      <a:cubicBezTo>
                        <a:pt x="908" y="99"/>
                        <a:pt x="926" y="72"/>
                        <a:pt x="926" y="38"/>
                      </a:cubicBezTo>
                      <a:cubicBezTo>
                        <a:pt x="919" y="16"/>
                        <a:pt x="894" y="0"/>
                        <a:pt x="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31"/>
                <p:cNvSpPr/>
                <p:nvPr/>
              </p:nvSpPr>
              <p:spPr>
                <a:xfrm>
                  <a:off x="229976" y="3133554"/>
                  <a:ext cx="517185" cy="504376"/>
                </a:xfrm>
                <a:custGeom>
                  <a:rect b="b" l="l" r="r" t="t"/>
                  <a:pathLst>
                    <a:path extrusionOk="0" h="6694" w="6864">
                      <a:moveTo>
                        <a:pt x="3099" y="1"/>
                      </a:moveTo>
                      <a:cubicBezTo>
                        <a:pt x="2901" y="1"/>
                        <a:pt x="2703" y="60"/>
                        <a:pt x="2532" y="182"/>
                      </a:cubicBezTo>
                      <a:cubicBezTo>
                        <a:pt x="2166" y="453"/>
                        <a:pt x="2043" y="933"/>
                        <a:pt x="2209" y="1352"/>
                      </a:cubicBezTo>
                      <a:cubicBezTo>
                        <a:pt x="2014" y="1128"/>
                        <a:pt x="1735" y="1002"/>
                        <a:pt x="1453" y="1002"/>
                      </a:cubicBezTo>
                      <a:cubicBezTo>
                        <a:pt x="1307" y="1002"/>
                        <a:pt x="1159" y="1036"/>
                        <a:pt x="1022" y="1107"/>
                      </a:cubicBezTo>
                      <a:cubicBezTo>
                        <a:pt x="620" y="1317"/>
                        <a:pt x="419" y="1771"/>
                        <a:pt x="524" y="2208"/>
                      </a:cubicBezTo>
                      <a:lnTo>
                        <a:pt x="542" y="2260"/>
                      </a:lnTo>
                      <a:cubicBezTo>
                        <a:pt x="603" y="2522"/>
                        <a:pt x="533" y="2801"/>
                        <a:pt x="358" y="3002"/>
                      </a:cubicBezTo>
                      <a:lnTo>
                        <a:pt x="323" y="3046"/>
                      </a:lnTo>
                      <a:cubicBezTo>
                        <a:pt x="26" y="3386"/>
                        <a:pt x="0" y="3884"/>
                        <a:pt x="271" y="4251"/>
                      </a:cubicBezTo>
                      <a:cubicBezTo>
                        <a:pt x="456" y="4510"/>
                        <a:pt x="754" y="4647"/>
                        <a:pt x="1057" y="4647"/>
                      </a:cubicBezTo>
                      <a:cubicBezTo>
                        <a:pt x="1184" y="4647"/>
                        <a:pt x="1311" y="4623"/>
                        <a:pt x="1432" y="4574"/>
                      </a:cubicBezTo>
                      <a:lnTo>
                        <a:pt x="1432" y="4574"/>
                      </a:lnTo>
                      <a:cubicBezTo>
                        <a:pt x="1100" y="4871"/>
                        <a:pt x="987" y="5351"/>
                        <a:pt x="1196" y="5753"/>
                      </a:cubicBezTo>
                      <a:cubicBezTo>
                        <a:pt x="1369" y="6091"/>
                        <a:pt x="1708" y="6287"/>
                        <a:pt x="2061" y="6287"/>
                      </a:cubicBezTo>
                      <a:cubicBezTo>
                        <a:pt x="2136" y="6287"/>
                        <a:pt x="2212" y="6278"/>
                        <a:pt x="2288" y="6259"/>
                      </a:cubicBezTo>
                      <a:lnTo>
                        <a:pt x="2340" y="6242"/>
                      </a:lnTo>
                      <a:cubicBezTo>
                        <a:pt x="2408" y="6226"/>
                        <a:pt x="2476" y="6219"/>
                        <a:pt x="2542" y="6219"/>
                      </a:cubicBezTo>
                      <a:cubicBezTo>
                        <a:pt x="2743" y="6219"/>
                        <a:pt x="2934" y="6287"/>
                        <a:pt x="3091" y="6425"/>
                      </a:cubicBezTo>
                      <a:lnTo>
                        <a:pt x="3135" y="6460"/>
                      </a:lnTo>
                      <a:cubicBezTo>
                        <a:pt x="3313" y="6614"/>
                        <a:pt x="3538" y="6693"/>
                        <a:pt x="3767" y="6693"/>
                      </a:cubicBezTo>
                      <a:cubicBezTo>
                        <a:pt x="3965" y="6693"/>
                        <a:pt x="4166" y="6634"/>
                        <a:pt x="4340" y="6512"/>
                      </a:cubicBezTo>
                      <a:cubicBezTo>
                        <a:pt x="4698" y="6250"/>
                        <a:pt x="4820" y="5761"/>
                        <a:pt x="4654" y="5342"/>
                      </a:cubicBezTo>
                      <a:lnTo>
                        <a:pt x="4654" y="5342"/>
                      </a:lnTo>
                      <a:cubicBezTo>
                        <a:pt x="4850" y="5566"/>
                        <a:pt x="5128" y="5692"/>
                        <a:pt x="5411" y="5692"/>
                      </a:cubicBezTo>
                      <a:cubicBezTo>
                        <a:pt x="5557" y="5692"/>
                        <a:pt x="5704" y="5658"/>
                        <a:pt x="5842" y="5587"/>
                      </a:cubicBezTo>
                      <a:cubicBezTo>
                        <a:pt x="6243" y="5377"/>
                        <a:pt x="6453" y="4923"/>
                        <a:pt x="6339" y="4487"/>
                      </a:cubicBezTo>
                      <a:lnTo>
                        <a:pt x="6331" y="4434"/>
                      </a:lnTo>
                      <a:cubicBezTo>
                        <a:pt x="6261" y="4172"/>
                        <a:pt x="6331" y="3893"/>
                        <a:pt x="6505" y="3692"/>
                      </a:cubicBezTo>
                      <a:lnTo>
                        <a:pt x="6540" y="3648"/>
                      </a:lnTo>
                      <a:cubicBezTo>
                        <a:pt x="6837" y="3308"/>
                        <a:pt x="6863" y="2810"/>
                        <a:pt x="6593" y="2443"/>
                      </a:cubicBezTo>
                      <a:cubicBezTo>
                        <a:pt x="6407" y="2184"/>
                        <a:pt x="6113" y="2051"/>
                        <a:pt x="5809" y="2051"/>
                      </a:cubicBezTo>
                      <a:cubicBezTo>
                        <a:pt x="5682" y="2051"/>
                        <a:pt x="5554" y="2074"/>
                        <a:pt x="5431" y="2120"/>
                      </a:cubicBezTo>
                      <a:cubicBezTo>
                        <a:pt x="5763" y="1832"/>
                        <a:pt x="5877" y="1343"/>
                        <a:pt x="5676" y="942"/>
                      </a:cubicBezTo>
                      <a:cubicBezTo>
                        <a:pt x="5503" y="604"/>
                        <a:pt x="5165" y="408"/>
                        <a:pt x="4807" y="408"/>
                      </a:cubicBezTo>
                      <a:cubicBezTo>
                        <a:pt x="4730" y="408"/>
                        <a:pt x="4653" y="417"/>
                        <a:pt x="4576" y="435"/>
                      </a:cubicBezTo>
                      <a:lnTo>
                        <a:pt x="4523" y="453"/>
                      </a:lnTo>
                      <a:cubicBezTo>
                        <a:pt x="4458" y="468"/>
                        <a:pt x="4391" y="476"/>
                        <a:pt x="4325" y="476"/>
                      </a:cubicBezTo>
                      <a:cubicBezTo>
                        <a:pt x="4126" y="476"/>
                        <a:pt x="3932" y="407"/>
                        <a:pt x="3781" y="269"/>
                      </a:cubicBezTo>
                      <a:lnTo>
                        <a:pt x="3737" y="234"/>
                      </a:lnTo>
                      <a:cubicBezTo>
                        <a:pt x="3555" y="80"/>
                        <a:pt x="3327" y="1"/>
                        <a:pt x="3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31"/>
                <p:cNvSpPr/>
                <p:nvPr/>
              </p:nvSpPr>
              <p:spPr>
                <a:xfrm>
                  <a:off x="345787" y="3296533"/>
                  <a:ext cx="286245" cy="178423"/>
                </a:xfrm>
                <a:custGeom>
                  <a:rect b="b" l="l" r="r" t="t"/>
                  <a:pathLst>
                    <a:path extrusionOk="0" h="2368" w="3799">
                      <a:moveTo>
                        <a:pt x="3732" y="1"/>
                      </a:moveTo>
                      <a:cubicBezTo>
                        <a:pt x="3722" y="1"/>
                        <a:pt x="3711" y="4"/>
                        <a:pt x="3702" y="10"/>
                      </a:cubicBezTo>
                      <a:lnTo>
                        <a:pt x="35" y="2262"/>
                      </a:lnTo>
                      <a:cubicBezTo>
                        <a:pt x="9" y="2280"/>
                        <a:pt x="0" y="2315"/>
                        <a:pt x="17" y="2341"/>
                      </a:cubicBezTo>
                      <a:cubicBezTo>
                        <a:pt x="26" y="2359"/>
                        <a:pt x="44" y="2367"/>
                        <a:pt x="61" y="2367"/>
                      </a:cubicBezTo>
                      <a:cubicBezTo>
                        <a:pt x="70" y="2367"/>
                        <a:pt x="87" y="2359"/>
                        <a:pt x="96" y="2359"/>
                      </a:cubicBezTo>
                      <a:lnTo>
                        <a:pt x="3763" y="106"/>
                      </a:lnTo>
                      <a:cubicBezTo>
                        <a:pt x="3790" y="88"/>
                        <a:pt x="3798" y="53"/>
                        <a:pt x="3781" y="27"/>
                      </a:cubicBezTo>
                      <a:cubicBezTo>
                        <a:pt x="3770" y="10"/>
                        <a:pt x="3751" y="1"/>
                        <a:pt x="3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31"/>
                <p:cNvSpPr/>
                <p:nvPr/>
              </p:nvSpPr>
              <p:spPr>
                <a:xfrm>
                  <a:off x="399058" y="3243262"/>
                  <a:ext cx="179026" cy="284964"/>
                </a:xfrm>
                <a:custGeom>
                  <a:rect b="b" l="l" r="r" t="t"/>
                  <a:pathLst>
                    <a:path extrusionOk="0" h="3782" w="2376">
                      <a:moveTo>
                        <a:pt x="65" y="0"/>
                      </a:moveTo>
                      <a:cubicBezTo>
                        <a:pt x="55" y="0"/>
                        <a:pt x="44" y="3"/>
                        <a:pt x="35" y="9"/>
                      </a:cubicBezTo>
                      <a:cubicBezTo>
                        <a:pt x="9" y="27"/>
                        <a:pt x="0" y="62"/>
                        <a:pt x="18" y="88"/>
                      </a:cubicBezTo>
                      <a:lnTo>
                        <a:pt x="2270" y="3755"/>
                      </a:lnTo>
                      <a:cubicBezTo>
                        <a:pt x="2279" y="3773"/>
                        <a:pt x="2297" y="3782"/>
                        <a:pt x="2314" y="3782"/>
                      </a:cubicBezTo>
                      <a:cubicBezTo>
                        <a:pt x="2323" y="3782"/>
                        <a:pt x="2332" y="3773"/>
                        <a:pt x="2340" y="3773"/>
                      </a:cubicBezTo>
                      <a:cubicBezTo>
                        <a:pt x="2367" y="3755"/>
                        <a:pt x="2375" y="3720"/>
                        <a:pt x="2367" y="3694"/>
                      </a:cubicBezTo>
                      <a:lnTo>
                        <a:pt x="114" y="27"/>
                      </a:lnTo>
                      <a:cubicBezTo>
                        <a:pt x="102" y="10"/>
                        <a:pt x="84" y="0"/>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31"/>
                <p:cNvSpPr/>
                <p:nvPr/>
              </p:nvSpPr>
              <p:spPr>
                <a:xfrm>
                  <a:off x="288522" y="3334584"/>
                  <a:ext cx="204644" cy="55456"/>
                </a:xfrm>
                <a:custGeom>
                  <a:rect b="b" l="l" r="r" t="t"/>
                  <a:pathLst>
                    <a:path extrusionOk="0" h="736" w="2716">
                      <a:moveTo>
                        <a:pt x="65" y="1"/>
                      </a:moveTo>
                      <a:cubicBezTo>
                        <a:pt x="37" y="1"/>
                        <a:pt x="17" y="23"/>
                        <a:pt x="9" y="46"/>
                      </a:cubicBezTo>
                      <a:cubicBezTo>
                        <a:pt x="0" y="72"/>
                        <a:pt x="18" y="107"/>
                        <a:pt x="53" y="116"/>
                      </a:cubicBezTo>
                      <a:lnTo>
                        <a:pt x="2646" y="736"/>
                      </a:lnTo>
                      <a:lnTo>
                        <a:pt x="2655" y="736"/>
                      </a:lnTo>
                      <a:cubicBezTo>
                        <a:pt x="2681" y="736"/>
                        <a:pt x="2707" y="718"/>
                        <a:pt x="2707" y="692"/>
                      </a:cubicBezTo>
                      <a:cubicBezTo>
                        <a:pt x="2716" y="666"/>
                        <a:pt x="2698" y="631"/>
                        <a:pt x="2672" y="622"/>
                      </a:cubicBezTo>
                      <a:lnTo>
                        <a:pt x="79" y="2"/>
                      </a:lnTo>
                      <a:cubicBezTo>
                        <a:pt x="74" y="1"/>
                        <a:pt x="70" y="1"/>
                        <a:pt x="65"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31"/>
                <p:cNvSpPr/>
                <p:nvPr/>
              </p:nvSpPr>
              <p:spPr>
                <a:xfrm>
                  <a:off x="284528" y="3381451"/>
                  <a:ext cx="208637" cy="29009"/>
                </a:xfrm>
                <a:custGeom>
                  <a:rect b="b" l="l" r="r" t="t"/>
                  <a:pathLst>
                    <a:path extrusionOk="0" h="385" w="2769">
                      <a:moveTo>
                        <a:pt x="2708" y="0"/>
                      </a:moveTo>
                      <a:lnTo>
                        <a:pt x="53" y="271"/>
                      </a:lnTo>
                      <a:cubicBezTo>
                        <a:pt x="18" y="280"/>
                        <a:pt x="1" y="306"/>
                        <a:pt x="1" y="332"/>
                      </a:cubicBezTo>
                      <a:cubicBezTo>
                        <a:pt x="1" y="367"/>
                        <a:pt x="27" y="385"/>
                        <a:pt x="53" y="385"/>
                      </a:cubicBezTo>
                      <a:lnTo>
                        <a:pt x="62" y="385"/>
                      </a:lnTo>
                      <a:lnTo>
                        <a:pt x="2716" y="114"/>
                      </a:lnTo>
                      <a:cubicBezTo>
                        <a:pt x="2743" y="105"/>
                        <a:pt x="2769" y="79"/>
                        <a:pt x="2769" y="53"/>
                      </a:cubicBezTo>
                      <a:cubicBezTo>
                        <a:pt x="2760" y="18"/>
                        <a:pt x="2734" y="0"/>
                        <a:pt x="27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31"/>
                <p:cNvSpPr/>
                <p:nvPr/>
              </p:nvSpPr>
              <p:spPr>
                <a:xfrm>
                  <a:off x="314818" y="3272798"/>
                  <a:ext cx="179026" cy="117241"/>
                </a:xfrm>
                <a:custGeom>
                  <a:rect b="b" l="l" r="r" t="t"/>
                  <a:pathLst>
                    <a:path extrusionOk="0" h="1556" w="2376">
                      <a:moveTo>
                        <a:pt x="64" y="1"/>
                      </a:moveTo>
                      <a:cubicBezTo>
                        <a:pt x="46" y="1"/>
                        <a:pt x="29" y="8"/>
                        <a:pt x="18" y="19"/>
                      </a:cubicBezTo>
                      <a:cubicBezTo>
                        <a:pt x="1" y="45"/>
                        <a:pt x="9" y="80"/>
                        <a:pt x="36" y="98"/>
                      </a:cubicBezTo>
                      <a:lnTo>
                        <a:pt x="2280" y="1547"/>
                      </a:lnTo>
                      <a:cubicBezTo>
                        <a:pt x="2288" y="1556"/>
                        <a:pt x="2297" y="1556"/>
                        <a:pt x="2306" y="1556"/>
                      </a:cubicBezTo>
                      <a:cubicBezTo>
                        <a:pt x="2323" y="1556"/>
                        <a:pt x="2341" y="1547"/>
                        <a:pt x="2358" y="1530"/>
                      </a:cubicBezTo>
                      <a:cubicBezTo>
                        <a:pt x="2376" y="1503"/>
                        <a:pt x="2367" y="1469"/>
                        <a:pt x="2341" y="1451"/>
                      </a:cubicBezTo>
                      <a:lnTo>
                        <a:pt x="97" y="10"/>
                      </a:lnTo>
                      <a:cubicBezTo>
                        <a:pt x="87" y="4"/>
                        <a:pt x="75" y="1"/>
                        <a:pt x="6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31"/>
                <p:cNvSpPr/>
                <p:nvPr/>
              </p:nvSpPr>
              <p:spPr>
                <a:xfrm>
                  <a:off x="483900" y="3381451"/>
                  <a:ext cx="204719" cy="55305"/>
                </a:xfrm>
                <a:custGeom>
                  <a:rect b="b" l="l" r="r" t="t"/>
                  <a:pathLst>
                    <a:path extrusionOk="0" h="734" w="2717">
                      <a:moveTo>
                        <a:pt x="79" y="0"/>
                      </a:moveTo>
                      <a:cubicBezTo>
                        <a:pt x="44" y="0"/>
                        <a:pt x="18" y="18"/>
                        <a:pt x="9" y="44"/>
                      </a:cubicBezTo>
                      <a:cubicBezTo>
                        <a:pt x="1" y="70"/>
                        <a:pt x="27" y="105"/>
                        <a:pt x="53" y="114"/>
                      </a:cubicBezTo>
                      <a:lnTo>
                        <a:pt x="2646" y="734"/>
                      </a:lnTo>
                      <a:lnTo>
                        <a:pt x="2655" y="734"/>
                      </a:lnTo>
                      <a:cubicBezTo>
                        <a:pt x="2681" y="734"/>
                        <a:pt x="2707" y="716"/>
                        <a:pt x="2716" y="690"/>
                      </a:cubicBezTo>
                      <a:cubicBezTo>
                        <a:pt x="2716" y="664"/>
                        <a:pt x="2699" y="629"/>
                        <a:pt x="2673" y="629"/>
                      </a:cubicBezTo>
                      <a:lnTo>
                        <a:pt x="79" y="0"/>
                      </a:ln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31"/>
                <p:cNvSpPr/>
                <p:nvPr/>
              </p:nvSpPr>
              <p:spPr>
                <a:xfrm>
                  <a:off x="484578" y="3360881"/>
                  <a:ext cx="208637" cy="29159"/>
                </a:xfrm>
                <a:custGeom>
                  <a:rect b="b" l="l" r="r" t="t"/>
                  <a:pathLst>
                    <a:path extrusionOk="0" h="387" w="2769">
                      <a:moveTo>
                        <a:pt x="2717" y="1"/>
                      </a:moveTo>
                      <a:cubicBezTo>
                        <a:pt x="2714" y="1"/>
                        <a:pt x="2711" y="2"/>
                        <a:pt x="2707" y="3"/>
                      </a:cubicBezTo>
                      <a:lnTo>
                        <a:pt x="53" y="273"/>
                      </a:lnTo>
                      <a:cubicBezTo>
                        <a:pt x="18" y="273"/>
                        <a:pt x="0" y="308"/>
                        <a:pt x="0" y="334"/>
                      </a:cubicBezTo>
                      <a:cubicBezTo>
                        <a:pt x="0" y="361"/>
                        <a:pt x="27" y="387"/>
                        <a:pt x="53" y="387"/>
                      </a:cubicBezTo>
                      <a:lnTo>
                        <a:pt x="61" y="387"/>
                      </a:lnTo>
                      <a:lnTo>
                        <a:pt x="2716" y="107"/>
                      </a:lnTo>
                      <a:cubicBezTo>
                        <a:pt x="2751" y="107"/>
                        <a:pt x="2768" y="81"/>
                        <a:pt x="2768" y="55"/>
                      </a:cubicBezTo>
                      <a:cubicBezTo>
                        <a:pt x="2761" y="25"/>
                        <a:pt x="2740" y="1"/>
                        <a:pt x="2717"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31"/>
                <p:cNvSpPr/>
                <p:nvPr/>
              </p:nvSpPr>
              <p:spPr>
                <a:xfrm>
                  <a:off x="483900" y="3381451"/>
                  <a:ext cx="179026" cy="117165"/>
                </a:xfrm>
                <a:custGeom>
                  <a:rect b="b" l="l" r="r" t="t"/>
                  <a:pathLst>
                    <a:path extrusionOk="0" h="1555" w="2376">
                      <a:moveTo>
                        <a:pt x="67" y="0"/>
                      </a:moveTo>
                      <a:cubicBezTo>
                        <a:pt x="48" y="0"/>
                        <a:pt x="29" y="10"/>
                        <a:pt x="18" y="27"/>
                      </a:cubicBezTo>
                      <a:cubicBezTo>
                        <a:pt x="1" y="53"/>
                        <a:pt x="9" y="88"/>
                        <a:pt x="36" y="105"/>
                      </a:cubicBezTo>
                      <a:lnTo>
                        <a:pt x="2280" y="1546"/>
                      </a:lnTo>
                      <a:cubicBezTo>
                        <a:pt x="2288" y="1555"/>
                        <a:pt x="2297" y="1555"/>
                        <a:pt x="2306" y="1555"/>
                      </a:cubicBezTo>
                      <a:cubicBezTo>
                        <a:pt x="2323" y="1555"/>
                        <a:pt x="2341" y="1546"/>
                        <a:pt x="2358" y="1537"/>
                      </a:cubicBezTo>
                      <a:cubicBezTo>
                        <a:pt x="2376" y="1511"/>
                        <a:pt x="2367" y="1476"/>
                        <a:pt x="2341" y="1459"/>
                      </a:cubicBezTo>
                      <a:lnTo>
                        <a:pt x="97" y="9"/>
                      </a:lnTo>
                      <a:cubicBezTo>
                        <a:pt x="87" y="3"/>
                        <a:pt x="77"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31"/>
                <p:cNvSpPr/>
                <p:nvPr/>
              </p:nvSpPr>
              <p:spPr>
                <a:xfrm>
                  <a:off x="437184" y="3381451"/>
                  <a:ext cx="55983" cy="204041"/>
                </a:xfrm>
                <a:custGeom>
                  <a:rect b="b" l="l" r="r" t="t"/>
                  <a:pathLst>
                    <a:path extrusionOk="0" h="2708" w="743">
                      <a:moveTo>
                        <a:pt x="699" y="0"/>
                      </a:moveTo>
                      <a:cubicBezTo>
                        <a:pt x="664" y="0"/>
                        <a:pt x="638" y="18"/>
                        <a:pt x="629" y="44"/>
                      </a:cubicBezTo>
                      <a:lnTo>
                        <a:pt x="9" y="2637"/>
                      </a:lnTo>
                      <a:cubicBezTo>
                        <a:pt x="1" y="2672"/>
                        <a:pt x="18" y="2698"/>
                        <a:pt x="53" y="2707"/>
                      </a:cubicBezTo>
                      <a:lnTo>
                        <a:pt x="62" y="2707"/>
                      </a:lnTo>
                      <a:cubicBezTo>
                        <a:pt x="88" y="2707"/>
                        <a:pt x="114" y="2690"/>
                        <a:pt x="114" y="2664"/>
                      </a:cubicBezTo>
                      <a:lnTo>
                        <a:pt x="734"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31"/>
                <p:cNvSpPr/>
                <p:nvPr/>
              </p:nvSpPr>
              <p:spPr>
                <a:xfrm>
                  <a:off x="484578" y="3381451"/>
                  <a:ext cx="29009" cy="208637"/>
                </a:xfrm>
                <a:custGeom>
                  <a:rect b="b" l="l" r="r" t="t"/>
                  <a:pathLst>
                    <a:path extrusionOk="0" h="2769" w="385">
                      <a:moveTo>
                        <a:pt x="53" y="0"/>
                      </a:moveTo>
                      <a:cubicBezTo>
                        <a:pt x="18" y="0"/>
                        <a:pt x="0" y="35"/>
                        <a:pt x="0" y="61"/>
                      </a:cubicBezTo>
                      <a:lnTo>
                        <a:pt x="271" y="2716"/>
                      </a:lnTo>
                      <a:cubicBezTo>
                        <a:pt x="280" y="2751"/>
                        <a:pt x="297" y="2768"/>
                        <a:pt x="332" y="2768"/>
                      </a:cubicBezTo>
                      <a:cubicBezTo>
                        <a:pt x="367" y="2768"/>
                        <a:pt x="385" y="2733"/>
                        <a:pt x="385" y="2707"/>
                      </a:cubicBezTo>
                      <a:lnTo>
                        <a:pt x="114" y="53"/>
                      </a:lnTo>
                      <a:cubicBezTo>
                        <a:pt x="105" y="18"/>
                        <a:pt x="79" y="0"/>
                        <a:pt x="53"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31"/>
                <p:cNvSpPr/>
                <p:nvPr/>
              </p:nvSpPr>
              <p:spPr>
                <a:xfrm>
                  <a:off x="375323" y="3381451"/>
                  <a:ext cx="118522" cy="177669"/>
                </a:xfrm>
                <a:custGeom>
                  <a:rect b="b" l="l" r="r" t="t"/>
                  <a:pathLst>
                    <a:path extrusionOk="0" h="2358" w="1573">
                      <a:moveTo>
                        <a:pt x="1508" y="0"/>
                      </a:moveTo>
                      <a:cubicBezTo>
                        <a:pt x="1489" y="0"/>
                        <a:pt x="1470" y="10"/>
                        <a:pt x="1459" y="27"/>
                      </a:cubicBezTo>
                      <a:lnTo>
                        <a:pt x="10" y="2271"/>
                      </a:lnTo>
                      <a:cubicBezTo>
                        <a:pt x="1" y="2297"/>
                        <a:pt x="1" y="2332"/>
                        <a:pt x="27" y="2349"/>
                      </a:cubicBezTo>
                      <a:cubicBezTo>
                        <a:pt x="36" y="2358"/>
                        <a:pt x="53" y="2358"/>
                        <a:pt x="62" y="2358"/>
                      </a:cubicBezTo>
                      <a:cubicBezTo>
                        <a:pt x="80" y="2358"/>
                        <a:pt x="97" y="2349"/>
                        <a:pt x="106" y="2332"/>
                      </a:cubicBezTo>
                      <a:lnTo>
                        <a:pt x="1555" y="88"/>
                      </a:lnTo>
                      <a:cubicBezTo>
                        <a:pt x="1573" y="61"/>
                        <a:pt x="1564" y="27"/>
                        <a:pt x="1538" y="9"/>
                      </a:cubicBezTo>
                      <a:cubicBezTo>
                        <a:pt x="1528" y="3"/>
                        <a:pt x="1518" y="0"/>
                        <a:pt x="15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31"/>
                <p:cNvSpPr/>
                <p:nvPr/>
              </p:nvSpPr>
              <p:spPr>
                <a:xfrm>
                  <a:off x="483900" y="3186072"/>
                  <a:ext cx="55983" cy="203966"/>
                </a:xfrm>
                <a:custGeom>
                  <a:rect b="b" l="l" r="r" t="t"/>
                  <a:pathLst>
                    <a:path extrusionOk="0" h="2707" w="743">
                      <a:moveTo>
                        <a:pt x="699" y="0"/>
                      </a:moveTo>
                      <a:cubicBezTo>
                        <a:pt x="664" y="0"/>
                        <a:pt x="638" y="18"/>
                        <a:pt x="629" y="44"/>
                      </a:cubicBezTo>
                      <a:lnTo>
                        <a:pt x="9" y="2637"/>
                      </a:lnTo>
                      <a:cubicBezTo>
                        <a:pt x="1" y="2663"/>
                        <a:pt x="18" y="2698"/>
                        <a:pt x="53" y="2707"/>
                      </a:cubicBezTo>
                      <a:lnTo>
                        <a:pt x="62" y="2707"/>
                      </a:lnTo>
                      <a:cubicBezTo>
                        <a:pt x="88" y="2707"/>
                        <a:pt x="114" y="2689"/>
                        <a:pt x="114" y="2663"/>
                      </a:cubicBezTo>
                      <a:lnTo>
                        <a:pt x="743"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31"/>
                <p:cNvSpPr/>
                <p:nvPr/>
              </p:nvSpPr>
              <p:spPr>
                <a:xfrm>
                  <a:off x="463481" y="3181325"/>
                  <a:ext cx="29687" cy="208713"/>
                </a:xfrm>
                <a:custGeom>
                  <a:rect b="b" l="l" r="r" t="t"/>
                  <a:pathLst>
                    <a:path extrusionOk="0" h="2770" w="394">
                      <a:moveTo>
                        <a:pt x="67" y="0"/>
                      </a:moveTo>
                      <a:cubicBezTo>
                        <a:pt x="62" y="0"/>
                        <a:pt x="58" y="1"/>
                        <a:pt x="53" y="2"/>
                      </a:cubicBezTo>
                      <a:cubicBezTo>
                        <a:pt x="27" y="2"/>
                        <a:pt x="1" y="28"/>
                        <a:pt x="10" y="63"/>
                      </a:cubicBezTo>
                      <a:lnTo>
                        <a:pt x="280" y="2717"/>
                      </a:lnTo>
                      <a:cubicBezTo>
                        <a:pt x="280" y="2744"/>
                        <a:pt x="307" y="2770"/>
                        <a:pt x="333" y="2770"/>
                      </a:cubicBezTo>
                      <a:lnTo>
                        <a:pt x="341" y="2770"/>
                      </a:lnTo>
                      <a:cubicBezTo>
                        <a:pt x="376" y="2761"/>
                        <a:pt x="394" y="2735"/>
                        <a:pt x="394" y="2709"/>
                      </a:cubicBezTo>
                      <a:lnTo>
                        <a:pt x="114" y="54"/>
                      </a:lnTo>
                      <a:cubicBezTo>
                        <a:pt x="114" y="24"/>
                        <a:pt x="95"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31"/>
                <p:cNvSpPr/>
                <p:nvPr/>
              </p:nvSpPr>
              <p:spPr>
                <a:xfrm>
                  <a:off x="483900" y="3212293"/>
                  <a:ext cx="118522" cy="177745"/>
                </a:xfrm>
                <a:custGeom>
                  <a:rect b="b" l="l" r="r" t="t"/>
                  <a:pathLst>
                    <a:path extrusionOk="0" h="2359" w="1573">
                      <a:moveTo>
                        <a:pt x="1514" y="1"/>
                      </a:moveTo>
                      <a:cubicBezTo>
                        <a:pt x="1497" y="1"/>
                        <a:pt x="1479" y="11"/>
                        <a:pt x="1468" y="28"/>
                      </a:cubicBezTo>
                      <a:lnTo>
                        <a:pt x="18" y="2272"/>
                      </a:lnTo>
                      <a:cubicBezTo>
                        <a:pt x="1" y="2298"/>
                        <a:pt x="9" y="2333"/>
                        <a:pt x="36" y="2350"/>
                      </a:cubicBezTo>
                      <a:cubicBezTo>
                        <a:pt x="44" y="2359"/>
                        <a:pt x="53" y="2359"/>
                        <a:pt x="62" y="2359"/>
                      </a:cubicBezTo>
                      <a:cubicBezTo>
                        <a:pt x="79" y="2359"/>
                        <a:pt x="97" y="2350"/>
                        <a:pt x="114" y="2333"/>
                      </a:cubicBezTo>
                      <a:lnTo>
                        <a:pt x="1555" y="89"/>
                      </a:lnTo>
                      <a:cubicBezTo>
                        <a:pt x="1572" y="62"/>
                        <a:pt x="1564" y="28"/>
                        <a:pt x="1537" y="10"/>
                      </a:cubicBezTo>
                      <a:cubicBezTo>
                        <a:pt x="1531" y="4"/>
                        <a:pt x="1523" y="1"/>
                        <a:pt x="151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31"/>
                <p:cNvSpPr/>
                <p:nvPr/>
              </p:nvSpPr>
              <p:spPr>
                <a:xfrm>
                  <a:off x="320771" y="3255543"/>
                  <a:ext cx="193492" cy="220015"/>
                </a:xfrm>
                <a:custGeom>
                  <a:rect b="b" l="l" r="r" t="t"/>
                  <a:pathLst>
                    <a:path extrusionOk="0" h="2920" w="2568">
                      <a:moveTo>
                        <a:pt x="1289" y="1"/>
                      </a:moveTo>
                      <a:cubicBezTo>
                        <a:pt x="931" y="1"/>
                        <a:pt x="679" y="287"/>
                        <a:pt x="664" y="658"/>
                      </a:cubicBezTo>
                      <a:cubicBezTo>
                        <a:pt x="393" y="685"/>
                        <a:pt x="157" y="912"/>
                        <a:pt x="79" y="1217"/>
                      </a:cubicBezTo>
                      <a:cubicBezTo>
                        <a:pt x="0" y="1532"/>
                        <a:pt x="122" y="1837"/>
                        <a:pt x="349" y="1986"/>
                      </a:cubicBezTo>
                      <a:cubicBezTo>
                        <a:pt x="166" y="2379"/>
                        <a:pt x="323" y="2806"/>
                        <a:pt x="769" y="2920"/>
                      </a:cubicBezTo>
                      <a:lnTo>
                        <a:pt x="2078" y="2780"/>
                      </a:lnTo>
                      <a:lnTo>
                        <a:pt x="2515" y="1802"/>
                      </a:lnTo>
                      <a:lnTo>
                        <a:pt x="2567" y="737"/>
                      </a:lnTo>
                      <a:lnTo>
                        <a:pt x="1458" y="21"/>
                      </a:lnTo>
                      <a:cubicBezTo>
                        <a:pt x="1400" y="7"/>
                        <a:pt x="1343" y="1"/>
                        <a:pt x="1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31"/>
                <p:cNvSpPr/>
                <p:nvPr/>
              </p:nvSpPr>
              <p:spPr>
                <a:xfrm>
                  <a:off x="390468" y="3291937"/>
                  <a:ext cx="151448" cy="177820"/>
                </a:xfrm>
                <a:custGeom>
                  <a:rect b="b" l="l" r="r" t="t"/>
                  <a:pathLst>
                    <a:path extrusionOk="0" h="2360" w="2010">
                      <a:moveTo>
                        <a:pt x="1130" y="0"/>
                      </a:moveTo>
                      <a:cubicBezTo>
                        <a:pt x="707" y="0"/>
                        <a:pt x="290" y="403"/>
                        <a:pt x="158" y="979"/>
                      </a:cubicBezTo>
                      <a:cubicBezTo>
                        <a:pt x="1" y="1616"/>
                        <a:pt x="254" y="2227"/>
                        <a:pt x="725" y="2341"/>
                      </a:cubicBezTo>
                      <a:cubicBezTo>
                        <a:pt x="777" y="2353"/>
                        <a:pt x="828" y="2359"/>
                        <a:pt x="879" y="2359"/>
                      </a:cubicBezTo>
                      <a:cubicBezTo>
                        <a:pt x="1303" y="2359"/>
                        <a:pt x="1719" y="1957"/>
                        <a:pt x="1852" y="1380"/>
                      </a:cubicBezTo>
                      <a:cubicBezTo>
                        <a:pt x="2009" y="743"/>
                        <a:pt x="1756" y="132"/>
                        <a:pt x="1284" y="18"/>
                      </a:cubicBezTo>
                      <a:cubicBezTo>
                        <a:pt x="1233" y="6"/>
                        <a:pt x="1182" y="0"/>
                        <a:pt x="1130"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31"/>
                <p:cNvSpPr/>
                <p:nvPr/>
              </p:nvSpPr>
              <p:spPr>
                <a:xfrm>
                  <a:off x="347746" y="3350332"/>
                  <a:ext cx="154688" cy="41743"/>
                </a:xfrm>
                <a:custGeom>
                  <a:rect b="b" l="l" r="r" t="t"/>
                  <a:pathLst>
                    <a:path extrusionOk="0" h="554" w="2053">
                      <a:moveTo>
                        <a:pt x="48" y="1"/>
                      </a:moveTo>
                      <a:cubicBezTo>
                        <a:pt x="29" y="1"/>
                        <a:pt x="16" y="15"/>
                        <a:pt x="9" y="29"/>
                      </a:cubicBezTo>
                      <a:cubicBezTo>
                        <a:pt x="0" y="55"/>
                        <a:pt x="18" y="73"/>
                        <a:pt x="35" y="82"/>
                      </a:cubicBezTo>
                      <a:lnTo>
                        <a:pt x="2000" y="553"/>
                      </a:lnTo>
                      <a:lnTo>
                        <a:pt x="2008" y="553"/>
                      </a:lnTo>
                      <a:cubicBezTo>
                        <a:pt x="2026" y="553"/>
                        <a:pt x="2043" y="536"/>
                        <a:pt x="2052" y="518"/>
                      </a:cubicBezTo>
                      <a:cubicBezTo>
                        <a:pt x="2052" y="501"/>
                        <a:pt x="2043" y="474"/>
                        <a:pt x="2017" y="474"/>
                      </a:cubicBezTo>
                      <a:lnTo>
                        <a:pt x="61" y="3"/>
                      </a:lnTo>
                      <a:cubicBezTo>
                        <a:pt x="57" y="1"/>
                        <a:pt x="52" y="1"/>
                        <a:pt x="48"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31"/>
                <p:cNvSpPr/>
                <p:nvPr/>
              </p:nvSpPr>
              <p:spPr>
                <a:xfrm>
                  <a:off x="360254" y="3385821"/>
                  <a:ext cx="142181" cy="45661"/>
                </a:xfrm>
                <a:custGeom>
                  <a:rect b="b" l="l" r="r" t="t"/>
                  <a:pathLst>
                    <a:path extrusionOk="0" h="606" w="1887">
                      <a:moveTo>
                        <a:pt x="1848" y="0"/>
                      </a:moveTo>
                      <a:cubicBezTo>
                        <a:pt x="1843" y="0"/>
                        <a:pt x="1838" y="1"/>
                        <a:pt x="1834" y="3"/>
                      </a:cubicBezTo>
                      <a:lnTo>
                        <a:pt x="35" y="527"/>
                      </a:lnTo>
                      <a:cubicBezTo>
                        <a:pt x="9" y="536"/>
                        <a:pt x="0" y="554"/>
                        <a:pt x="0" y="580"/>
                      </a:cubicBezTo>
                      <a:cubicBezTo>
                        <a:pt x="9" y="597"/>
                        <a:pt x="26" y="606"/>
                        <a:pt x="44" y="606"/>
                      </a:cubicBezTo>
                      <a:lnTo>
                        <a:pt x="52" y="606"/>
                      </a:lnTo>
                      <a:lnTo>
                        <a:pt x="1851" y="82"/>
                      </a:lnTo>
                      <a:cubicBezTo>
                        <a:pt x="1877" y="73"/>
                        <a:pt x="1886" y="47"/>
                        <a:pt x="1886" y="30"/>
                      </a:cubicBezTo>
                      <a:cubicBezTo>
                        <a:pt x="1880" y="10"/>
                        <a:pt x="1863" y="0"/>
                        <a:pt x="1848"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31"/>
                <p:cNvSpPr/>
                <p:nvPr/>
              </p:nvSpPr>
              <p:spPr>
                <a:xfrm>
                  <a:off x="392427" y="3288998"/>
                  <a:ext cx="110007" cy="103075"/>
                </a:xfrm>
                <a:custGeom>
                  <a:rect b="b" l="l" r="r" t="t"/>
                  <a:pathLst>
                    <a:path extrusionOk="0" h="1368" w="1460">
                      <a:moveTo>
                        <a:pt x="49" y="1"/>
                      </a:moveTo>
                      <a:cubicBezTo>
                        <a:pt x="38" y="1"/>
                        <a:pt x="27" y="5"/>
                        <a:pt x="18" y="14"/>
                      </a:cubicBezTo>
                      <a:cubicBezTo>
                        <a:pt x="1" y="31"/>
                        <a:pt x="10" y="57"/>
                        <a:pt x="18" y="66"/>
                      </a:cubicBezTo>
                      <a:lnTo>
                        <a:pt x="1389" y="1350"/>
                      </a:lnTo>
                      <a:cubicBezTo>
                        <a:pt x="1398" y="1358"/>
                        <a:pt x="1407" y="1367"/>
                        <a:pt x="1415" y="1367"/>
                      </a:cubicBezTo>
                      <a:cubicBezTo>
                        <a:pt x="1424" y="1367"/>
                        <a:pt x="1442" y="1358"/>
                        <a:pt x="1442" y="1350"/>
                      </a:cubicBezTo>
                      <a:cubicBezTo>
                        <a:pt x="1459" y="1332"/>
                        <a:pt x="1459" y="1315"/>
                        <a:pt x="1442" y="1297"/>
                      </a:cubicBezTo>
                      <a:lnTo>
                        <a:pt x="80" y="14"/>
                      </a:lnTo>
                      <a:cubicBezTo>
                        <a:pt x="71" y="5"/>
                        <a:pt x="60" y="1"/>
                        <a:pt x="49"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31"/>
                <p:cNvSpPr/>
                <p:nvPr/>
              </p:nvSpPr>
              <p:spPr>
                <a:xfrm>
                  <a:off x="378639" y="3257126"/>
                  <a:ext cx="208637" cy="226570"/>
                </a:xfrm>
                <a:custGeom>
                  <a:rect b="b" l="l" r="r" t="t"/>
                  <a:pathLst>
                    <a:path extrusionOk="0" h="3007" w="2769">
                      <a:moveTo>
                        <a:pt x="690" y="0"/>
                      </a:moveTo>
                      <a:cubicBezTo>
                        <a:pt x="690" y="0"/>
                        <a:pt x="743" y="550"/>
                        <a:pt x="1415" y="952"/>
                      </a:cubicBezTo>
                      <a:cubicBezTo>
                        <a:pt x="1415" y="952"/>
                        <a:pt x="1144" y="1231"/>
                        <a:pt x="1057" y="1615"/>
                      </a:cubicBezTo>
                      <a:cubicBezTo>
                        <a:pt x="961" y="2008"/>
                        <a:pt x="1075" y="2375"/>
                        <a:pt x="1075" y="2375"/>
                      </a:cubicBezTo>
                      <a:cubicBezTo>
                        <a:pt x="289" y="2427"/>
                        <a:pt x="1" y="2899"/>
                        <a:pt x="1" y="2899"/>
                      </a:cubicBezTo>
                      <a:cubicBezTo>
                        <a:pt x="242" y="2957"/>
                        <a:pt x="553" y="3006"/>
                        <a:pt x="872" y="3006"/>
                      </a:cubicBezTo>
                      <a:cubicBezTo>
                        <a:pt x="1556" y="3006"/>
                        <a:pt x="2284" y="2783"/>
                        <a:pt x="2480" y="1956"/>
                      </a:cubicBezTo>
                      <a:cubicBezTo>
                        <a:pt x="2769" y="751"/>
                        <a:pt x="1450" y="183"/>
                        <a:pt x="6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31"/>
                <p:cNvSpPr/>
                <p:nvPr/>
              </p:nvSpPr>
              <p:spPr>
                <a:xfrm>
                  <a:off x="453007" y="2315872"/>
                  <a:ext cx="584923" cy="570381"/>
                </a:xfrm>
                <a:custGeom>
                  <a:rect b="b" l="l" r="r" t="t"/>
                  <a:pathLst>
                    <a:path extrusionOk="0" h="7570" w="7763">
                      <a:moveTo>
                        <a:pt x="3272" y="1"/>
                      </a:moveTo>
                      <a:cubicBezTo>
                        <a:pt x="2872" y="1"/>
                        <a:pt x="2494" y="223"/>
                        <a:pt x="2297" y="582"/>
                      </a:cubicBezTo>
                      <a:lnTo>
                        <a:pt x="2270" y="643"/>
                      </a:lnTo>
                      <a:cubicBezTo>
                        <a:pt x="2122" y="914"/>
                        <a:pt x="1851" y="1097"/>
                        <a:pt x="1546" y="1132"/>
                      </a:cubicBezTo>
                      <a:lnTo>
                        <a:pt x="1485" y="1141"/>
                      </a:lnTo>
                      <a:cubicBezTo>
                        <a:pt x="978" y="1202"/>
                        <a:pt x="568" y="1604"/>
                        <a:pt x="515" y="2119"/>
                      </a:cubicBezTo>
                      <a:cubicBezTo>
                        <a:pt x="454" y="2634"/>
                        <a:pt x="777" y="3106"/>
                        <a:pt x="1249" y="3289"/>
                      </a:cubicBezTo>
                      <a:cubicBezTo>
                        <a:pt x="1242" y="3289"/>
                        <a:pt x="1236" y="3289"/>
                        <a:pt x="1229" y="3289"/>
                      </a:cubicBezTo>
                      <a:cubicBezTo>
                        <a:pt x="730" y="3289"/>
                        <a:pt x="269" y="3610"/>
                        <a:pt x="140" y="4101"/>
                      </a:cubicBezTo>
                      <a:cubicBezTo>
                        <a:pt x="0" y="4607"/>
                        <a:pt x="236" y="5123"/>
                        <a:pt x="681" y="5367"/>
                      </a:cubicBezTo>
                      <a:lnTo>
                        <a:pt x="734" y="5402"/>
                      </a:lnTo>
                      <a:cubicBezTo>
                        <a:pt x="1013" y="5542"/>
                        <a:pt x="1196" y="5812"/>
                        <a:pt x="1231" y="6127"/>
                      </a:cubicBezTo>
                      <a:lnTo>
                        <a:pt x="1240" y="6188"/>
                      </a:lnTo>
                      <a:cubicBezTo>
                        <a:pt x="1301" y="6694"/>
                        <a:pt x="1703" y="7096"/>
                        <a:pt x="2218" y="7157"/>
                      </a:cubicBezTo>
                      <a:cubicBezTo>
                        <a:pt x="2256" y="7161"/>
                        <a:pt x="2293" y="7163"/>
                        <a:pt x="2330" y="7163"/>
                      </a:cubicBezTo>
                      <a:cubicBezTo>
                        <a:pt x="2800" y="7163"/>
                        <a:pt x="3218" y="6860"/>
                        <a:pt x="3388" y="6415"/>
                      </a:cubicBezTo>
                      <a:lnTo>
                        <a:pt x="3388" y="6415"/>
                      </a:lnTo>
                      <a:cubicBezTo>
                        <a:pt x="3379" y="6930"/>
                        <a:pt x="3702" y="7393"/>
                        <a:pt x="4200" y="7533"/>
                      </a:cubicBezTo>
                      <a:cubicBezTo>
                        <a:pt x="4294" y="7557"/>
                        <a:pt x="4390" y="7569"/>
                        <a:pt x="4484" y="7569"/>
                      </a:cubicBezTo>
                      <a:cubicBezTo>
                        <a:pt x="4886" y="7569"/>
                        <a:pt x="5268" y="7350"/>
                        <a:pt x="5466" y="6982"/>
                      </a:cubicBezTo>
                      <a:lnTo>
                        <a:pt x="5492" y="6930"/>
                      </a:lnTo>
                      <a:cubicBezTo>
                        <a:pt x="5641" y="6659"/>
                        <a:pt x="5912" y="6476"/>
                        <a:pt x="6217" y="6441"/>
                      </a:cubicBezTo>
                      <a:lnTo>
                        <a:pt x="6287" y="6432"/>
                      </a:lnTo>
                      <a:cubicBezTo>
                        <a:pt x="6793" y="6371"/>
                        <a:pt x="7195" y="5970"/>
                        <a:pt x="7256" y="5454"/>
                      </a:cubicBezTo>
                      <a:cubicBezTo>
                        <a:pt x="7309" y="4939"/>
                        <a:pt x="6994" y="4459"/>
                        <a:pt x="6514" y="4284"/>
                      </a:cubicBezTo>
                      <a:lnTo>
                        <a:pt x="6514" y="4284"/>
                      </a:lnTo>
                      <a:cubicBezTo>
                        <a:pt x="6521" y="4284"/>
                        <a:pt x="6527" y="4285"/>
                        <a:pt x="6534" y="4285"/>
                      </a:cubicBezTo>
                      <a:cubicBezTo>
                        <a:pt x="7033" y="4285"/>
                        <a:pt x="7494" y="3955"/>
                        <a:pt x="7632" y="3464"/>
                      </a:cubicBezTo>
                      <a:cubicBezTo>
                        <a:pt x="7763" y="2966"/>
                        <a:pt x="7536" y="2442"/>
                        <a:pt x="7082" y="2198"/>
                      </a:cubicBezTo>
                      <a:lnTo>
                        <a:pt x="7029" y="2171"/>
                      </a:lnTo>
                      <a:cubicBezTo>
                        <a:pt x="6759" y="2023"/>
                        <a:pt x="6575" y="1752"/>
                        <a:pt x="6531" y="1447"/>
                      </a:cubicBezTo>
                      <a:lnTo>
                        <a:pt x="6531" y="1385"/>
                      </a:lnTo>
                      <a:cubicBezTo>
                        <a:pt x="6470" y="879"/>
                        <a:pt x="6069" y="477"/>
                        <a:pt x="5545" y="416"/>
                      </a:cubicBezTo>
                      <a:cubicBezTo>
                        <a:pt x="5504" y="411"/>
                        <a:pt x="5462" y="409"/>
                        <a:pt x="5422" y="409"/>
                      </a:cubicBezTo>
                      <a:cubicBezTo>
                        <a:pt x="4962" y="409"/>
                        <a:pt x="4544" y="717"/>
                        <a:pt x="4384" y="1150"/>
                      </a:cubicBezTo>
                      <a:cubicBezTo>
                        <a:pt x="4392" y="643"/>
                        <a:pt x="4060" y="172"/>
                        <a:pt x="3563" y="41"/>
                      </a:cubicBezTo>
                      <a:cubicBezTo>
                        <a:pt x="3466" y="14"/>
                        <a:pt x="3368" y="1"/>
                        <a:pt x="32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31"/>
                <p:cNvSpPr/>
                <p:nvPr/>
              </p:nvSpPr>
              <p:spPr>
                <a:xfrm>
                  <a:off x="558269" y="2562186"/>
                  <a:ext cx="374402" cy="77834"/>
                </a:xfrm>
                <a:custGeom>
                  <a:rect b="b" l="l" r="r" t="t"/>
                  <a:pathLst>
                    <a:path extrusionOk="0" h="1033" w="4969">
                      <a:moveTo>
                        <a:pt x="61" y="0"/>
                      </a:moveTo>
                      <a:cubicBezTo>
                        <a:pt x="33" y="0"/>
                        <a:pt x="9" y="17"/>
                        <a:pt x="9" y="46"/>
                      </a:cubicBezTo>
                      <a:cubicBezTo>
                        <a:pt x="0" y="81"/>
                        <a:pt x="27" y="116"/>
                        <a:pt x="61" y="125"/>
                      </a:cubicBezTo>
                      <a:lnTo>
                        <a:pt x="4890" y="1033"/>
                      </a:lnTo>
                      <a:lnTo>
                        <a:pt x="4899" y="1033"/>
                      </a:lnTo>
                      <a:cubicBezTo>
                        <a:pt x="4934" y="1033"/>
                        <a:pt x="4960" y="1015"/>
                        <a:pt x="4960" y="989"/>
                      </a:cubicBezTo>
                      <a:cubicBezTo>
                        <a:pt x="4969" y="954"/>
                        <a:pt x="4951" y="919"/>
                        <a:pt x="4916" y="911"/>
                      </a:cubicBezTo>
                      <a:lnTo>
                        <a:pt x="79" y="2"/>
                      </a:lnTo>
                      <a:cubicBezTo>
                        <a:pt x="73" y="1"/>
                        <a:pt x="67" y="0"/>
                        <a:pt x="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31"/>
                <p:cNvSpPr/>
                <p:nvPr/>
              </p:nvSpPr>
              <p:spPr>
                <a:xfrm>
                  <a:off x="706253" y="2414277"/>
                  <a:ext cx="79040" cy="373799"/>
                </a:xfrm>
                <a:custGeom>
                  <a:rect b="b" l="l" r="r" t="t"/>
                  <a:pathLst>
                    <a:path extrusionOk="0" h="4961" w="1049">
                      <a:moveTo>
                        <a:pt x="988" y="1"/>
                      </a:moveTo>
                      <a:cubicBezTo>
                        <a:pt x="953" y="1"/>
                        <a:pt x="926" y="18"/>
                        <a:pt x="918" y="53"/>
                      </a:cubicBezTo>
                      <a:lnTo>
                        <a:pt x="1" y="4882"/>
                      </a:lnTo>
                      <a:cubicBezTo>
                        <a:pt x="1" y="4917"/>
                        <a:pt x="18" y="4952"/>
                        <a:pt x="53" y="4960"/>
                      </a:cubicBezTo>
                      <a:lnTo>
                        <a:pt x="62" y="4960"/>
                      </a:lnTo>
                      <a:cubicBezTo>
                        <a:pt x="97" y="4960"/>
                        <a:pt x="123" y="4934"/>
                        <a:pt x="123" y="4908"/>
                      </a:cubicBezTo>
                      <a:lnTo>
                        <a:pt x="1040" y="79"/>
                      </a:lnTo>
                      <a:cubicBezTo>
                        <a:pt x="1049" y="45"/>
                        <a:pt x="1023" y="10"/>
                        <a:pt x="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31"/>
                <p:cNvSpPr/>
                <p:nvPr/>
              </p:nvSpPr>
              <p:spPr>
                <a:xfrm>
                  <a:off x="610862" y="2406516"/>
                  <a:ext cx="140222" cy="199294"/>
                </a:xfrm>
                <a:custGeom>
                  <a:rect b="b" l="l" r="r" t="t"/>
                  <a:pathLst>
                    <a:path extrusionOk="0" h="2645" w="1861">
                      <a:moveTo>
                        <a:pt x="75" y="1"/>
                      </a:moveTo>
                      <a:cubicBezTo>
                        <a:pt x="61" y="1"/>
                        <a:pt x="47" y="6"/>
                        <a:pt x="36" y="17"/>
                      </a:cubicBezTo>
                      <a:cubicBezTo>
                        <a:pt x="10" y="34"/>
                        <a:pt x="1" y="69"/>
                        <a:pt x="18" y="104"/>
                      </a:cubicBezTo>
                      <a:lnTo>
                        <a:pt x="1738" y="2619"/>
                      </a:lnTo>
                      <a:cubicBezTo>
                        <a:pt x="1747" y="2636"/>
                        <a:pt x="1765" y="2645"/>
                        <a:pt x="1791" y="2645"/>
                      </a:cubicBezTo>
                      <a:cubicBezTo>
                        <a:pt x="1800" y="2645"/>
                        <a:pt x="1817" y="2645"/>
                        <a:pt x="1826" y="2636"/>
                      </a:cubicBezTo>
                      <a:cubicBezTo>
                        <a:pt x="1852" y="2619"/>
                        <a:pt x="1861" y="2575"/>
                        <a:pt x="1843" y="2549"/>
                      </a:cubicBezTo>
                      <a:lnTo>
                        <a:pt x="123" y="25"/>
                      </a:lnTo>
                      <a:cubicBezTo>
                        <a:pt x="113" y="10"/>
                        <a:pt x="94"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31"/>
                <p:cNvSpPr/>
                <p:nvPr/>
              </p:nvSpPr>
              <p:spPr>
                <a:xfrm>
                  <a:off x="554954" y="2460089"/>
                  <a:ext cx="196130" cy="145722"/>
                </a:xfrm>
                <a:custGeom>
                  <a:rect b="b" l="l" r="r" t="t"/>
                  <a:pathLst>
                    <a:path extrusionOk="0" h="1934" w="2603">
                      <a:moveTo>
                        <a:pt x="69" y="1"/>
                      </a:moveTo>
                      <a:cubicBezTo>
                        <a:pt x="51" y="1"/>
                        <a:pt x="36" y="7"/>
                        <a:pt x="27" y="22"/>
                      </a:cubicBezTo>
                      <a:cubicBezTo>
                        <a:pt x="1" y="56"/>
                        <a:pt x="9" y="91"/>
                        <a:pt x="36" y="118"/>
                      </a:cubicBezTo>
                      <a:lnTo>
                        <a:pt x="2489" y="1925"/>
                      </a:lnTo>
                      <a:cubicBezTo>
                        <a:pt x="2507" y="1934"/>
                        <a:pt x="2515" y="1934"/>
                        <a:pt x="2533" y="1934"/>
                      </a:cubicBezTo>
                      <a:cubicBezTo>
                        <a:pt x="2550" y="1934"/>
                        <a:pt x="2568" y="1925"/>
                        <a:pt x="2585" y="1908"/>
                      </a:cubicBezTo>
                      <a:cubicBezTo>
                        <a:pt x="2603" y="1881"/>
                        <a:pt x="2594" y="1846"/>
                        <a:pt x="2568" y="1820"/>
                      </a:cubicBezTo>
                      <a:lnTo>
                        <a:pt x="114" y="13"/>
                      </a:lnTo>
                      <a:cubicBezTo>
                        <a:pt x="98" y="5"/>
                        <a:pt x="83" y="1"/>
                        <a:pt x="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31"/>
                <p:cNvSpPr/>
                <p:nvPr/>
              </p:nvSpPr>
              <p:spPr>
                <a:xfrm>
                  <a:off x="681313" y="2374041"/>
                  <a:ext cx="69772" cy="231769"/>
                </a:xfrm>
                <a:custGeom>
                  <a:rect b="b" l="l" r="r" t="t"/>
                  <a:pathLst>
                    <a:path extrusionOk="0" h="3076" w="926">
                      <a:moveTo>
                        <a:pt x="66" y="1"/>
                      </a:moveTo>
                      <a:cubicBezTo>
                        <a:pt x="62" y="1"/>
                        <a:pt x="57" y="1"/>
                        <a:pt x="53" y="2"/>
                      </a:cubicBezTo>
                      <a:cubicBezTo>
                        <a:pt x="18" y="11"/>
                        <a:pt x="0" y="46"/>
                        <a:pt x="9" y="81"/>
                      </a:cubicBezTo>
                      <a:lnTo>
                        <a:pt x="795" y="3032"/>
                      </a:lnTo>
                      <a:cubicBezTo>
                        <a:pt x="803" y="3058"/>
                        <a:pt x="821" y="3076"/>
                        <a:pt x="856" y="3076"/>
                      </a:cubicBezTo>
                      <a:lnTo>
                        <a:pt x="873" y="3076"/>
                      </a:lnTo>
                      <a:cubicBezTo>
                        <a:pt x="899" y="3067"/>
                        <a:pt x="926" y="3032"/>
                        <a:pt x="917" y="2997"/>
                      </a:cubicBezTo>
                      <a:lnTo>
                        <a:pt x="131" y="46"/>
                      </a:lnTo>
                      <a:cubicBezTo>
                        <a:pt x="124" y="23"/>
                        <a:pt x="96"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31"/>
                <p:cNvSpPr/>
                <p:nvPr/>
              </p:nvSpPr>
              <p:spPr>
                <a:xfrm>
                  <a:off x="739859" y="2596545"/>
                  <a:ext cx="140824" cy="199445"/>
                </a:xfrm>
                <a:custGeom>
                  <a:rect b="b" l="l" r="r" t="t"/>
                  <a:pathLst>
                    <a:path extrusionOk="0" h="2647" w="1869">
                      <a:moveTo>
                        <a:pt x="74" y="0"/>
                      </a:moveTo>
                      <a:cubicBezTo>
                        <a:pt x="64" y="0"/>
                        <a:pt x="53" y="3"/>
                        <a:pt x="44" y="9"/>
                      </a:cubicBezTo>
                      <a:cubicBezTo>
                        <a:pt x="9" y="27"/>
                        <a:pt x="0" y="70"/>
                        <a:pt x="26" y="97"/>
                      </a:cubicBezTo>
                      <a:lnTo>
                        <a:pt x="1738" y="2611"/>
                      </a:lnTo>
                      <a:cubicBezTo>
                        <a:pt x="1755" y="2629"/>
                        <a:pt x="1773" y="2646"/>
                        <a:pt x="1790" y="2646"/>
                      </a:cubicBezTo>
                      <a:cubicBezTo>
                        <a:pt x="1808" y="2646"/>
                        <a:pt x="1816" y="2637"/>
                        <a:pt x="1825" y="2629"/>
                      </a:cubicBezTo>
                      <a:cubicBezTo>
                        <a:pt x="1860" y="2611"/>
                        <a:pt x="1869" y="2568"/>
                        <a:pt x="1843" y="2541"/>
                      </a:cubicBezTo>
                      <a:lnTo>
                        <a:pt x="131" y="27"/>
                      </a:lnTo>
                      <a:cubicBezTo>
                        <a:pt x="114" y="10"/>
                        <a:pt x="94"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31"/>
                <p:cNvSpPr/>
                <p:nvPr/>
              </p:nvSpPr>
              <p:spPr>
                <a:xfrm>
                  <a:off x="740461" y="2596319"/>
                  <a:ext cx="195527" cy="146325"/>
                </a:xfrm>
                <a:custGeom>
                  <a:rect b="b" l="l" r="r" t="t"/>
                  <a:pathLst>
                    <a:path extrusionOk="0" h="1942" w="2595">
                      <a:moveTo>
                        <a:pt x="67" y="1"/>
                      </a:moveTo>
                      <a:cubicBezTo>
                        <a:pt x="48" y="1"/>
                        <a:pt x="29" y="9"/>
                        <a:pt x="18" y="30"/>
                      </a:cubicBezTo>
                      <a:cubicBezTo>
                        <a:pt x="1" y="56"/>
                        <a:pt x="1" y="91"/>
                        <a:pt x="27" y="117"/>
                      </a:cubicBezTo>
                      <a:lnTo>
                        <a:pt x="2489" y="1924"/>
                      </a:lnTo>
                      <a:cubicBezTo>
                        <a:pt x="2498" y="1933"/>
                        <a:pt x="2516" y="1933"/>
                        <a:pt x="2524" y="1933"/>
                      </a:cubicBezTo>
                      <a:lnTo>
                        <a:pt x="2524" y="1942"/>
                      </a:lnTo>
                      <a:cubicBezTo>
                        <a:pt x="2542" y="1942"/>
                        <a:pt x="2568" y="1924"/>
                        <a:pt x="2577" y="1916"/>
                      </a:cubicBezTo>
                      <a:cubicBezTo>
                        <a:pt x="2594" y="1881"/>
                        <a:pt x="2594" y="1846"/>
                        <a:pt x="2559" y="1820"/>
                      </a:cubicBezTo>
                      <a:lnTo>
                        <a:pt x="106" y="12"/>
                      </a:lnTo>
                      <a:cubicBezTo>
                        <a:pt x="95" y="5"/>
                        <a:pt x="81"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31"/>
                <p:cNvSpPr/>
                <p:nvPr/>
              </p:nvSpPr>
              <p:spPr>
                <a:xfrm>
                  <a:off x="740461" y="2596395"/>
                  <a:ext cx="69847" cy="231844"/>
                </a:xfrm>
                <a:custGeom>
                  <a:rect b="b" l="l" r="r" t="t"/>
                  <a:pathLst>
                    <a:path extrusionOk="0" h="3077" w="927">
                      <a:moveTo>
                        <a:pt x="71" y="0"/>
                      </a:moveTo>
                      <a:cubicBezTo>
                        <a:pt x="65" y="0"/>
                        <a:pt x="59" y="1"/>
                        <a:pt x="53" y="3"/>
                      </a:cubicBezTo>
                      <a:cubicBezTo>
                        <a:pt x="18" y="11"/>
                        <a:pt x="1" y="46"/>
                        <a:pt x="10" y="81"/>
                      </a:cubicBezTo>
                      <a:lnTo>
                        <a:pt x="796" y="3024"/>
                      </a:lnTo>
                      <a:cubicBezTo>
                        <a:pt x="804" y="3059"/>
                        <a:pt x="830" y="3076"/>
                        <a:pt x="857" y="3076"/>
                      </a:cubicBezTo>
                      <a:lnTo>
                        <a:pt x="874" y="3076"/>
                      </a:lnTo>
                      <a:cubicBezTo>
                        <a:pt x="909" y="3067"/>
                        <a:pt x="927" y="3032"/>
                        <a:pt x="918" y="2997"/>
                      </a:cubicBezTo>
                      <a:lnTo>
                        <a:pt x="132" y="46"/>
                      </a:lnTo>
                      <a:cubicBezTo>
                        <a:pt x="125" y="17"/>
                        <a:pt x="99" y="0"/>
                        <a:pt x="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31"/>
                <p:cNvSpPr/>
                <p:nvPr/>
              </p:nvSpPr>
              <p:spPr>
                <a:xfrm>
                  <a:off x="550357" y="2596319"/>
                  <a:ext cx="200726" cy="139091"/>
                </a:xfrm>
                <a:custGeom>
                  <a:rect b="b" l="l" r="r" t="t"/>
                  <a:pathLst>
                    <a:path extrusionOk="0" h="1846" w="2664">
                      <a:moveTo>
                        <a:pt x="2595" y="1"/>
                      </a:moveTo>
                      <a:cubicBezTo>
                        <a:pt x="2582" y="1"/>
                        <a:pt x="2570" y="5"/>
                        <a:pt x="2559" y="12"/>
                      </a:cubicBezTo>
                      <a:lnTo>
                        <a:pt x="35" y="1732"/>
                      </a:lnTo>
                      <a:cubicBezTo>
                        <a:pt x="9" y="1750"/>
                        <a:pt x="1" y="1785"/>
                        <a:pt x="18" y="1820"/>
                      </a:cubicBezTo>
                      <a:cubicBezTo>
                        <a:pt x="35" y="1837"/>
                        <a:pt x="53" y="1846"/>
                        <a:pt x="70" y="1846"/>
                      </a:cubicBezTo>
                      <a:cubicBezTo>
                        <a:pt x="88" y="1846"/>
                        <a:pt x="97" y="1837"/>
                        <a:pt x="105" y="1837"/>
                      </a:cubicBezTo>
                      <a:lnTo>
                        <a:pt x="2629" y="117"/>
                      </a:lnTo>
                      <a:cubicBezTo>
                        <a:pt x="2655" y="100"/>
                        <a:pt x="2664" y="56"/>
                        <a:pt x="2646" y="30"/>
                      </a:cubicBezTo>
                      <a:cubicBezTo>
                        <a:pt x="2631" y="9"/>
                        <a:pt x="2613" y="1"/>
                        <a:pt x="25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31"/>
                <p:cNvSpPr/>
                <p:nvPr/>
              </p:nvSpPr>
              <p:spPr>
                <a:xfrm>
                  <a:off x="603629" y="2596319"/>
                  <a:ext cx="147455" cy="195075"/>
                </a:xfrm>
                <a:custGeom>
                  <a:rect b="b" l="l" r="r" t="t"/>
                  <a:pathLst>
                    <a:path extrusionOk="0" h="2589" w="1957">
                      <a:moveTo>
                        <a:pt x="1883" y="1"/>
                      </a:moveTo>
                      <a:cubicBezTo>
                        <a:pt x="1864" y="1"/>
                        <a:pt x="1845" y="9"/>
                        <a:pt x="1834" y="30"/>
                      </a:cubicBezTo>
                      <a:lnTo>
                        <a:pt x="27" y="2483"/>
                      </a:lnTo>
                      <a:cubicBezTo>
                        <a:pt x="1" y="2510"/>
                        <a:pt x="10" y="2553"/>
                        <a:pt x="36" y="2571"/>
                      </a:cubicBezTo>
                      <a:cubicBezTo>
                        <a:pt x="44" y="2579"/>
                        <a:pt x="62" y="2588"/>
                        <a:pt x="71" y="2588"/>
                      </a:cubicBezTo>
                      <a:cubicBezTo>
                        <a:pt x="97" y="2588"/>
                        <a:pt x="114" y="2579"/>
                        <a:pt x="123" y="2562"/>
                      </a:cubicBezTo>
                      <a:lnTo>
                        <a:pt x="1939" y="100"/>
                      </a:lnTo>
                      <a:cubicBezTo>
                        <a:pt x="1957" y="73"/>
                        <a:pt x="1948" y="38"/>
                        <a:pt x="1922" y="12"/>
                      </a:cubicBezTo>
                      <a:cubicBezTo>
                        <a:pt x="1911" y="5"/>
                        <a:pt x="1897" y="1"/>
                        <a:pt x="18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31"/>
                <p:cNvSpPr/>
                <p:nvPr/>
              </p:nvSpPr>
              <p:spPr>
                <a:xfrm>
                  <a:off x="518108" y="2596395"/>
                  <a:ext cx="232974" cy="68642"/>
                </a:xfrm>
                <a:custGeom>
                  <a:rect b="b" l="l" r="r" t="t"/>
                  <a:pathLst>
                    <a:path extrusionOk="0" h="911" w="3092">
                      <a:moveTo>
                        <a:pt x="3022" y="0"/>
                      </a:moveTo>
                      <a:cubicBezTo>
                        <a:pt x="3016" y="0"/>
                        <a:pt x="3010" y="1"/>
                        <a:pt x="3004" y="3"/>
                      </a:cubicBezTo>
                      <a:lnTo>
                        <a:pt x="53" y="788"/>
                      </a:lnTo>
                      <a:cubicBezTo>
                        <a:pt x="18" y="797"/>
                        <a:pt x="1" y="832"/>
                        <a:pt x="9" y="867"/>
                      </a:cubicBezTo>
                      <a:cubicBezTo>
                        <a:pt x="18" y="893"/>
                        <a:pt x="44" y="911"/>
                        <a:pt x="71" y="911"/>
                      </a:cubicBezTo>
                      <a:lnTo>
                        <a:pt x="88" y="911"/>
                      </a:lnTo>
                      <a:lnTo>
                        <a:pt x="3039" y="125"/>
                      </a:lnTo>
                      <a:cubicBezTo>
                        <a:pt x="3065" y="116"/>
                        <a:pt x="3092" y="81"/>
                        <a:pt x="3083" y="46"/>
                      </a:cubicBezTo>
                      <a:cubicBezTo>
                        <a:pt x="3076" y="17"/>
                        <a:pt x="3050" y="0"/>
                        <a:pt x="30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31"/>
                <p:cNvSpPr/>
                <p:nvPr/>
              </p:nvSpPr>
              <p:spPr>
                <a:xfrm>
                  <a:off x="739859" y="2466946"/>
                  <a:ext cx="200726" cy="138865"/>
                </a:xfrm>
                <a:custGeom>
                  <a:rect b="b" l="l" r="r" t="t"/>
                  <a:pathLst>
                    <a:path extrusionOk="0" h="1843" w="2664">
                      <a:moveTo>
                        <a:pt x="2591" y="0"/>
                      </a:moveTo>
                      <a:cubicBezTo>
                        <a:pt x="2579" y="0"/>
                        <a:pt x="2568" y="3"/>
                        <a:pt x="2559" y="9"/>
                      </a:cubicBezTo>
                      <a:lnTo>
                        <a:pt x="44" y="1729"/>
                      </a:lnTo>
                      <a:cubicBezTo>
                        <a:pt x="9" y="1747"/>
                        <a:pt x="0" y="1790"/>
                        <a:pt x="26" y="1817"/>
                      </a:cubicBezTo>
                      <a:cubicBezTo>
                        <a:pt x="35" y="1834"/>
                        <a:pt x="53" y="1843"/>
                        <a:pt x="79" y="1843"/>
                      </a:cubicBezTo>
                      <a:cubicBezTo>
                        <a:pt x="88" y="1843"/>
                        <a:pt x="105" y="1843"/>
                        <a:pt x="114" y="1834"/>
                      </a:cubicBezTo>
                      <a:lnTo>
                        <a:pt x="2628" y="114"/>
                      </a:lnTo>
                      <a:cubicBezTo>
                        <a:pt x="2655" y="96"/>
                        <a:pt x="2663" y="53"/>
                        <a:pt x="2646" y="27"/>
                      </a:cubicBezTo>
                      <a:cubicBezTo>
                        <a:pt x="2635" y="10"/>
                        <a:pt x="2612" y="0"/>
                        <a:pt x="25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31"/>
                <p:cNvSpPr/>
                <p:nvPr/>
              </p:nvSpPr>
              <p:spPr>
                <a:xfrm>
                  <a:off x="740461" y="2411113"/>
                  <a:ext cx="146852" cy="194698"/>
                </a:xfrm>
                <a:custGeom>
                  <a:rect b="b" l="l" r="r" t="t"/>
                  <a:pathLst>
                    <a:path extrusionOk="0" h="2584" w="1949">
                      <a:moveTo>
                        <a:pt x="1877" y="1"/>
                      </a:moveTo>
                      <a:cubicBezTo>
                        <a:pt x="1859" y="1"/>
                        <a:pt x="1841" y="10"/>
                        <a:pt x="1826" y="25"/>
                      </a:cubicBezTo>
                      <a:lnTo>
                        <a:pt x="18" y="2488"/>
                      </a:lnTo>
                      <a:cubicBezTo>
                        <a:pt x="1" y="2514"/>
                        <a:pt x="1" y="2549"/>
                        <a:pt x="27" y="2575"/>
                      </a:cubicBezTo>
                      <a:cubicBezTo>
                        <a:pt x="45" y="2584"/>
                        <a:pt x="53" y="2584"/>
                        <a:pt x="71" y="2584"/>
                      </a:cubicBezTo>
                      <a:cubicBezTo>
                        <a:pt x="88" y="2584"/>
                        <a:pt x="106" y="2575"/>
                        <a:pt x="123" y="2558"/>
                      </a:cubicBezTo>
                      <a:lnTo>
                        <a:pt x="1931" y="104"/>
                      </a:lnTo>
                      <a:cubicBezTo>
                        <a:pt x="1948" y="78"/>
                        <a:pt x="1948" y="34"/>
                        <a:pt x="1913" y="17"/>
                      </a:cubicBezTo>
                      <a:cubicBezTo>
                        <a:pt x="1902" y="6"/>
                        <a:pt x="1890" y="1"/>
                        <a:pt x="18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31"/>
                <p:cNvSpPr/>
                <p:nvPr/>
              </p:nvSpPr>
              <p:spPr>
                <a:xfrm>
                  <a:off x="740461" y="2537171"/>
                  <a:ext cx="232372" cy="68642"/>
                </a:xfrm>
                <a:custGeom>
                  <a:rect b="b" l="l" r="r" t="t"/>
                  <a:pathLst>
                    <a:path extrusionOk="0" h="911" w="3084">
                      <a:moveTo>
                        <a:pt x="3014" y="0"/>
                      </a:moveTo>
                      <a:cubicBezTo>
                        <a:pt x="3008" y="0"/>
                        <a:pt x="3002" y="1"/>
                        <a:pt x="2996" y="3"/>
                      </a:cubicBezTo>
                      <a:lnTo>
                        <a:pt x="53" y="789"/>
                      </a:lnTo>
                      <a:cubicBezTo>
                        <a:pt x="18" y="797"/>
                        <a:pt x="1" y="832"/>
                        <a:pt x="10" y="867"/>
                      </a:cubicBezTo>
                      <a:cubicBezTo>
                        <a:pt x="18" y="893"/>
                        <a:pt x="36" y="911"/>
                        <a:pt x="71" y="911"/>
                      </a:cubicBezTo>
                      <a:lnTo>
                        <a:pt x="88" y="911"/>
                      </a:lnTo>
                      <a:lnTo>
                        <a:pt x="3031" y="125"/>
                      </a:lnTo>
                      <a:cubicBezTo>
                        <a:pt x="3066" y="116"/>
                        <a:pt x="3083" y="81"/>
                        <a:pt x="3074" y="46"/>
                      </a:cubicBezTo>
                      <a:cubicBezTo>
                        <a:pt x="3067" y="17"/>
                        <a:pt x="3042" y="0"/>
                        <a:pt x="30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31"/>
                <p:cNvSpPr/>
                <p:nvPr/>
              </p:nvSpPr>
              <p:spPr>
                <a:xfrm>
                  <a:off x="560906" y="2423018"/>
                  <a:ext cx="263189" cy="236139"/>
                </a:xfrm>
                <a:custGeom>
                  <a:rect b="b" l="l" r="r" t="t"/>
                  <a:pathLst>
                    <a:path extrusionOk="0" h="3134" w="3493">
                      <a:moveTo>
                        <a:pt x="2530" y="0"/>
                      </a:moveTo>
                      <a:cubicBezTo>
                        <a:pt x="2326" y="0"/>
                        <a:pt x="2116" y="92"/>
                        <a:pt x="1947" y="260"/>
                      </a:cubicBezTo>
                      <a:cubicBezTo>
                        <a:pt x="1828" y="171"/>
                        <a:pt x="1677" y="125"/>
                        <a:pt x="1519" y="125"/>
                      </a:cubicBezTo>
                      <a:cubicBezTo>
                        <a:pt x="1353" y="125"/>
                        <a:pt x="1178" y="175"/>
                        <a:pt x="1022" y="278"/>
                      </a:cubicBezTo>
                      <a:cubicBezTo>
                        <a:pt x="716" y="487"/>
                        <a:pt x="585" y="837"/>
                        <a:pt x="655" y="1134"/>
                      </a:cubicBezTo>
                      <a:cubicBezTo>
                        <a:pt x="201" y="1334"/>
                        <a:pt x="0" y="1815"/>
                        <a:pt x="297" y="2242"/>
                      </a:cubicBezTo>
                      <a:lnTo>
                        <a:pt x="1520" y="3133"/>
                      </a:lnTo>
                      <a:lnTo>
                        <a:pt x="2628" y="2644"/>
                      </a:lnTo>
                      <a:lnTo>
                        <a:pt x="3493" y="1788"/>
                      </a:lnTo>
                      <a:lnTo>
                        <a:pt x="3109" y="330"/>
                      </a:lnTo>
                      <a:cubicBezTo>
                        <a:pt x="2960" y="105"/>
                        <a:pt x="2748" y="0"/>
                        <a:pt x="25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31"/>
                <p:cNvSpPr/>
                <p:nvPr/>
              </p:nvSpPr>
              <p:spPr>
                <a:xfrm>
                  <a:off x="622089" y="2495955"/>
                  <a:ext cx="217151" cy="170285"/>
                </a:xfrm>
                <a:custGeom>
                  <a:rect b="b" l="l" r="r" t="t"/>
                  <a:pathLst>
                    <a:path extrusionOk="0" h="2260" w="2882">
                      <a:moveTo>
                        <a:pt x="1802" y="0"/>
                      </a:moveTo>
                      <a:cubicBezTo>
                        <a:pt x="1506" y="0"/>
                        <a:pt x="1178" y="101"/>
                        <a:pt x="882" y="305"/>
                      </a:cubicBezTo>
                      <a:cubicBezTo>
                        <a:pt x="253" y="724"/>
                        <a:pt x="0" y="1440"/>
                        <a:pt x="315" y="1894"/>
                      </a:cubicBezTo>
                      <a:cubicBezTo>
                        <a:pt x="479" y="2137"/>
                        <a:pt x="764" y="2260"/>
                        <a:pt x="1089" y="2260"/>
                      </a:cubicBezTo>
                      <a:cubicBezTo>
                        <a:pt x="1383" y="2260"/>
                        <a:pt x="1710" y="2159"/>
                        <a:pt x="2009" y="1955"/>
                      </a:cubicBezTo>
                      <a:cubicBezTo>
                        <a:pt x="2628" y="1528"/>
                        <a:pt x="2882" y="812"/>
                        <a:pt x="2567" y="358"/>
                      </a:cubicBezTo>
                      <a:cubicBezTo>
                        <a:pt x="2408" y="120"/>
                        <a:pt x="2124" y="0"/>
                        <a:pt x="1802"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31"/>
                <p:cNvSpPr/>
                <p:nvPr/>
              </p:nvSpPr>
              <p:spPr>
                <a:xfrm>
                  <a:off x="650345" y="2464535"/>
                  <a:ext cx="105336" cy="150544"/>
                </a:xfrm>
                <a:custGeom>
                  <a:rect b="b" l="l" r="r" t="t"/>
                  <a:pathLst>
                    <a:path extrusionOk="0" h="1998" w="1398">
                      <a:moveTo>
                        <a:pt x="51" y="1"/>
                      </a:moveTo>
                      <a:cubicBezTo>
                        <a:pt x="42" y="1"/>
                        <a:pt x="33" y="3"/>
                        <a:pt x="27" y="6"/>
                      </a:cubicBezTo>
                      <a:cubicBezTo>
                        <a:pt x="1" y="24"/>
                        <a:pt x="1" y="50"/>
                        <a:pt x="9" y="76"/>
                      </a:cubicBezTo>
                      <a:lnTo>
                        <a:pt x="1310" y="1980"/>
                      </a:lnTo>
                      <a:cubicBezTo>
                        <a:pt x="1319" y="1988"/>
                        <a:pt x="1337" y="1997"/>
                        <a:pt x="1345" y="1997"/>
                      </a:cubicBezTo>
                      <a:cubicBezTo>
                        <a:pt x="1354" y="1997"/>
                        <a:pt x="1372" y="1997"/>
                        <a:pt x="1372" y="1988"/>
                      </a:cubicBezTo>
                      <a:cubicBezTo>
                        <a:pt x="1398" y="1980"/>
                        <a:pt x="1398" y="1945"/>
                        <a:pt x="1389" y="1927"/>
                      </a:cubicBezTo>
                      <a:lnTo>
                        <a:pt x="88" y="24"/>
                      </a:lnTo>
                      <a:cubicBezTo>
                        <a:pt x="83" y="7"/>
                        <a:pt x="66" y="1"/>
                        <a:pt x="51"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31"/>
                <p:cNvSpPr/>
                <p:nvPr/>
              </p:nvSpPr>
              <p:spPr>
                <a:xfrm>
                  <a:off x="603026" y="2537321"/>
                  <a:ext cx="152654" cy="77759"/>
                </a:xfrm>
                <a:custGeom>
                  <a:rect b="b" l="l" r="r" t="t"/>
                  <a:pathLst>
                    <a:path extrusionOk="0" h="1032" w="2026">
                      <a:moveTo>
                        <a:pt x="43" y="0"/>
                      </a:moveTo>
                      <a:cubicBezTo>
                        <a:pt x="27" y="0"/>
                        <a:pt x="14" y="10"/>
                        <a:pt x="9" y="27"/>
                      </a:cubicBezTo>
                      <a:cubicBezTo>
                        <a:pt x="0" y="53"/>
                        <a:pt x="9" y="79"/>
                        <a:pt x="26" y="88"/>
                      </a:cubicBezTo>
                      <a:lnTo>
                        <a:pt x="1956" y="1031"/>
                      </a:lnTo>
                      <a:lnTo>
                        <a:pt x="1973" y="1031"/>
                      </a:lnTo>
                      <a:cubicBezTo>
                        <a:pt x="1991" y="1031"/>
                        <a:pt x="2008" y="1022"/>
                        <a:pt x="2017" y="1005"/>
                      </a:cubicBezTo>
                      <a:cubicBezTo>
                        <a:pt x="2026" y="987"/>
                        <a:pt x="2017" y="952"/>
                        <a:pt x="2000" y="944"/>
                      </a:cubicBezTo>
                      <a:lnTo>
                        <a:pt x="70" y="9"/>
                      </a:lnTo>
                      <a:cubicBezTo>
                        <a:pt x="61" y="3"/>
                        <a:pt x="51" y="0"/>
                        <a:pt x="43"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31"/>
                <p:cNvSpPr/>
                <p:nvPr/>
              </p:nvSpPr>
              <p:spPr>
                <a:xfrm>
                  <a:off x="735865" y="2447205"/>
                  <a:ext cx="19816" cy="167874"/>
                </a:xfrm>
                <a:custGeom>
                  <a:rect b="b" l="l" r="r" t="t"/>
                  <a:pathLst>
                    <a:path extrusionOk="0" h="2228" w="263">
                      <a:moveTo>
                        <a:pt x="44" y="0"/>
                      </a:moveTo>
                      <a:cubicBezTo>
                        <a:pt x="18" y="0"/>
                        <a:pt x="1" y="27"/>
                        <a:pt x="1" y="53"/>
                      </a:cubicBezTo>
                      <a:lnTo>
                        <a:pt x="167" y="2183"/>
                      </a:lnTo>
                      <a:cubicBezTo>
                        <a:pt x="167" y="2210"/>
                        <a:pt x="193" y="2227"/>
                        <a:pt x="210" y="2227"/>
                      </a:cubicBezTo>
                      <a:lnTo>
                        <a:pt x="219" y="2227"/>
                      </a:lnTo>
                      <a:cubicBezTo>
                        <a:pt x="245" y="2227"/>
                        <a:pt x="263" y="2201"/>
                        <a:pt x="263" y="2183"/>
                      </a:cubicBezTo>
                      <a:lnTo>
                        <a:pt x="88" y="44"/>
                      </a:lnTo>
                      <a:cubicBezTo>
                        <a:pt x="88" y="18"/>
                        <a:pt x="71" y="0"/>
                        <a:pt x="44"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31"/>
                <p:cNvSpPr/>
                <p:nvPr/>
              </p:nvSpPr>
              <p:spPr>
                <a:xfrm>
                  <a:off x="583285" y="2447883"/>
                  <a:ext cx="301390" cy="248647"/>
                </a:xfrm>
                <a:custGeom>
                  <a:rect b="b" l="l" r="r" t="t"/>
                  <a:pathLst>
                    <a:path extrusionOk="0" h="3300" w="4000">
                      <a:moveTo>
                        <a:pt x="2812" y="0"/>
                      </a:moveTo>
                      <a:cubicBezTo>
                        <a:pt x="2812" y="0"/>
                        <a:pt x="2436" y="498"/>
                        <a:pt x="2698" y="1354"/>
                      </a:cubicBezTo>
                      <a:lnTo>
                        <a:pt x="2698" y="1362"/>
                      </a:lnTo>
                      <a:cubicBezTo>
                        <a:pt x="2698" y="1362"/>
                        <a:pt x="2262" y="1389"/>
                        <a:pt x="1877" y="1650"/>
                      </a:cubicBezTo>
                      <a:cubicBezTo>
                        <a:pt x="1502" y="1904"/>
                        <a:pt x="1310" y="2305"/>
                        <a:pt x="1310" y="2305"/>
                      </a:cubicBezTo>
                      <a:cubicBezTo>
                        <a:pt x="872" y="1955"/>
                        <a:pt x="468" y="1889"/>
                        <a:pt x="228" y="1889"/>
                      </a:cubicBezTo>
                      <a:cubicBezTo>
                        <a:pt x="85" y="1889"/>
                        <a:pt x="0" y="1912"/>
                        <a:pt x="0" y="1912"/>
                      </a:cubicBezTo>
                      <a:cubicBezTo>
                        <a:pt x="387" y="2479"/>
                        <a:pt x="1139" y="3299"/>
                        <a:pt x="1998" y="3299"/>
                      </a:cubicBezTo>
                      <a:cubicBezTo>
                        <a:pt x="2264" y="3299"/>
                        <a:pt x="2541" y="3220"/>
                        <a:pt x="2820" y="3030"/>
                      </a:cubicBezTo>
                      <a:cubicBezTo>
                        <a:pt x="3999" y="2227"/>
                        <a:pt x="3318" y="734"/>
                        <a:pt x="2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31"/>
                <p:cNvSpPr/>
                <p:nvPr/>
              </p:nvSpPr>
              <p:spPr>
                <a:xfrm>
                  <a:off x="484578" y="2916324"/>
                  <a:ext cx="8590" cy="52668"/>
                </a:xfrm>
                <a:custGeom>
                  <a:rect b="b" l="l" r="r" t="t"/>
                  <a:pathLst>
                    <a:path extrusionOk="0" h="699" w="114">
                      <a:moveTo>
                        <a:pt x="53" y="0"/>
                      </a:moveTo>
                      <a:cubicBezTo>
                        <a:pt x="27" y="0"/>
                        <a:pt x="0" y="18"/>
                        <a:pt x="0" y="52"/>
                      </a:cubicBezTo>
                      <a:lnTo>
                        <a:pt x="0" y="646"/>
                      </a:lnTo>
                      <a:cubicBezTo>
                        <a:pt x="0" y="672"/>
                        <a:pt x="27" y="699"/>
                        <a:pt x="53" y="699"/>
                      </a:cubicBezTo>
                      <a:cubicBezTo>
                        <a:pt x="88" y="699"/>
                        <a:pt x="114" y="672"/>
                        <a:pt x="114" y="646"/>
                      </a:cubicBezTo>
                      <a:lnTo>
                        <a:pt x="114" y="52"/>
                      </a:lnTo>
                      <a:cubicBezTo>
                        <a:pt x="114" y="18"/>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31"/>
                <p:cNvSpPr/>
                <p:nvPr/>
              </p:nvSpPr>
              <p:spPr>
                <a:xfrm>
                  <a:off x="1092489" y="3283874"/>
                  <a:ext cx="29687" cy="76553"/>
                </a:xfrm>
                <a:custGeom>
                  <a:rect b="b" l="l" r="r" t="t"/>
                  <a:pathLst>
                    <a:path extrusionOk="0" h="1016" w="394">
                      <a:moveTo>
                        <a:pt x="57" y="1"/>
                      </a:moveTo>
                      <a:cubicBezTo>
                        <a:pt x="53" y="1"/>
                        <a:pt x="49" y="2"/>
                        <a:pt x="44" y="3"/>
                      </a:cubicBezTo>
                      <a:cubicBezTo>
                        <a:pt x="9" y="12"/>
                        <a:pt x="0" y="47"/>
                        <a:pt x="9" y="73"/>
                      </a:cubicBezTo>
                      <a:lnTo>
                        <a:pt x="280" y="981"/>
                      </a:lnTo>
                      <a:cubicBezTo>
                        <a:pt x="289" y="998"/>
                        <a:pt x="306" y="1016"/>
                        <a:pt x="332" y="1016"/>
                      </a:cubicBezTo>
                      <a:lnTo>
                        <a:pt x="350" y="1016"/>
                      </a:lnTo>
                      <a:cubicBezTo>
                        <a:pt x="376" y="1007"/>
                        <a:pt x="393" y="972"/>
                        <a:pt x="385" y="946"/>
                      </a:cubicBezTo>
                      <a:lnTo>
                        <a:pt x="105" y="47"/>
                      </a:lnTo>
                      <a:cubicBezTo>
                        <a:pt x="98" y="18"/>
                        <a:pt x="79"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31"/>
                <p:cNvSpPr/>
                <p:nvPr/>
              </p:nvSpPr>
              <p:spPr>
                <a:xfrm>
                  <a:off x="1126697" y="3145761"/>
                  <a:ext cx="50031" cy="141653"/>
                </a:xfrm>
                <a:custGeom>
                  <a:rect b="b" l="l" r="r" t="t"/>
                  <a:pathLst>
                    <a:path extrusionOk="0" h="1880" w="664">
                      <a:moveTo>
                        <a:pt x="59" y="0"/>
                      </a:moveTo>
                      <a:cubicBezTo>
                        <a:pt x="54" y="0"/>
                        <a:pt x="49" y="1"/>
                        <a:pt x="44" y="2"/>
                      </a:cubicBezTo>
                      <a:cubicBezTo>
                        <a:pt x="18" y="11"/>
                        <a:pt x="0" y="46"/>
                        <a:pt x="9" y="72"/>
                      </a:cubicBezTo>
                      <a:lnTo>
                        <a:pt x="551" y="1836"/>
                      </a:lnTo>
                      <a:cubicBezTo>
                        <a:pt x="559" y="1862"/>
                        <a:pt x="577" y="1880"/>
                        <a:pt x="603" y="1880"/>
                      </a:cubicBezTo>
                      <a:lnTo>
                        <a:pt x="620" y="1880"/>
                      </a:lnTo>
                      <a:cubicBezTo>
                        <a:pt x="647" y="1871"/>
                        <a:pt x="664" y="1836"/>
                        <a:pt x="655" y="1810"/>
                      </a:cubicBezTo>
                      <a:lnTo>
                        <a:pt x="114" y="37"/>
                      </a:lnTo>
                      <a:cubicBezTo>
                        <a:pt x="107" y="16"/>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31"/>
                <p:cNvSpPr/>
                <p:nvPr/>
              </p:nvSpPr>
              <p:spPr>
                <a:xfrm>
                  <a:off x="1186524" y="3089852"/>
                  <a:ext cx="44154" cy="123871"/>
                </a:xfrm>
                <a:custGeom>
                  <a:rect b="b" l="l" r="r" t="t"/>
                  <a:pathLst>
                    <a:path extrusionOk="0" h="1644" w="586">
                      <a:moveTo>
                        <a:pt x="59" y="0"/>
                      </a:moveTo>
                      <a:cubicBezTo>
                        <a:pt x="54" y="0"/>
                        <a:pt x="49" y="1"/>
                        <a:pt x="45" y="2"/>
                      </a:cubicBezTo>
                      <a:cubicBezTo>
                        <a:pt x="18" y="11"/>
                        <a:pt x="1" y="46"/>
                        <a:pt x="10" y="72"/>
                      </a:cubicBezTo>
                      <a:lnTo>
                        <a:pt x="481" y="1609"/>
                      </a:lnTo>
                      <a:cubicBezTo>
                        <a:pt x="481" y="1635"/>
                        <a:pt x="507" y="1644"/>
                        <a:pt x="534" y="1644"/>
                      </a:cubicBezTo>
                      <a:lnTo>
                        <a:pt x="542" y="1644"/>
                      </a:lnTo>
                      <a:cubicBezTo>
                        <a:pt x="577" y="1635"/>
                        <a:pt x="586" y="1609"/>
                        <a:pt x="577" y="1574"/>
                      </a:cubicBezTo>
                      <a:lnTo>
                        <a:pt x="114" y="46"/>
                      </a:lnTo>
                      <a:cubicBezTo>
                        <a:pt x="107" y="17"/>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31"/>
                <p:cNvSpPr/>
                <p:nvPr/>
              </p:nvSpPr>
              <p:spPr>
                <a:xfrm>
                  <a:off x="1240473" y="3016161"/>
                  <a:ext cx="44832" cy="124549"/>
                </a:xfrm>
                <a:custGeom>
                  <a:rect b="b" l="l" r="r" t="t"/>
                  <a:pathLst>
                    <a:path extrusionOk="0" h="1653" w="595">
                      <a:moveTo>
                        <a:pt x="67" y="0"/>
                      </a:moveTo>
                      <a:cubicBezTo>
                        <a:pt x="63" y="0"/>
                        <a:pt x="58" y="1"/>
                        <a:pt x="53" y="2"/>
                      </a:cubicBezTo>
                      <a:cubicBezTo>
                        <a:pt x="18" y="11"/>
                        <a:pt x="1" y="46"/>
                        <a:pt x="10" y="72"/>
                      </a:cubicBezTo>
                      <a:lnTo>
                        <a:pt x="481" y="1618"/>
                      </a:lnTo>
                      <a:cubicBezTo>
                        <a:pt x="490" y="1635"/>
                        <a:pt x="516" y="1653"/>
                        <a:pt x="534" y="1653"/>
                      </a:cubicBezTo>
                      <a:lnTo>
                        <a:pt x="551" y="1653"/>
                      </a:lnTo>
                      <a:cubicBezTo>
                        <a:pt x="577" y="1644"/>
                        <a:pt x="595" y="1609"/>
                        <a:pt x="586" y="1583"/>
                      </a:cubicBezTo>
                      <a:lnTo>
                        <a:pt x="114" y="37"/>
                      </a:lnTo>
                      <a:cubicBezTo>
                        <a:pt x="107" y="16"/>
                        <a:pt x="88"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31"/>
                <p:cNvSpPr/>
                <p:nvPr/>
              </p:nvSpPr>
              <p:spPr>
                <a:xfrm>
                  <a:off x="1308287" y="2986549"/>
                  <a:ext cx="35564" cy="94938"/>
                </a:xfrm>
                <a:custGeom>
                  <a:rect b="b" l="l" r="r" t="t"/>
                  <a:pathLst>
                    <a:path extrusionOk="0" h="1260" w="472">
                      <a:moveTo>
                        <a:pt x="62" y="0"/>
                      </a:moveTo>
                      <a:cubicBezTo>
                        <a:pt x="56" y="0"/>
                        <a:pt x="50" y="1"/>
                        <a:pt x="44" y="2"/>
                      </a:cubicBezTo>
                      <a:cubicBezTo>
                        <a:pt x="18" y="11"/>
                        <a:pt x="0" y="37"/>
                        <a:pt x="9" y="64"/>
                      </a:cubicBezTo>
                      <a:lnTo>
                        <a:pt x="367" y="1225"/>
                      </a:lnTo>
                      <a:cubicBezTo>
                        <a:pt x="367" y="1251"/>
                        <a:pt x="393" y="1260"/>
                        <a:pt x="419" y="1260"/>
                      </a:cubicBezTo>
                      <a:lnTo>
                        <a:pt x="428" y="1260"/>
                      </a:lnTo>
                      <a:cubicBezTo>
                        <a:pt x="463" y="1251"/>
                        <a:pt x="472" y="1225"/>
                        <a:pt x="463" y="1190"/>
                      </a:cubicBezTo>
                      <a:lnTo>
                        <a:pt x="114" y="37"/>
                      </a:lnTo>
                      <a:cubicBezTo>
                        <a:pt x="107" y="16"/>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31"/>
                <p:cNvSpPr/>
                <p:nvPr/>
              </p:nvSpPr>
              <p:spPr>
                <a:xfrm>
                  <a:off x="1176050" y="3394561"/>
                  <a:ext cx="117165" cy="13939"/>
                </a:xfrm>
                <a:custGeom>
                  <a:rect b="b" l="l" r="r" t="t"/>
                  <a:pathLst>
                    <a:path extrusionOk="0" h="185" w="1555">
                      <a:moveTo>
                        <a:pt x="61" y="1"/>
                      </a:moveTo>
                      <a:cubicBezTo>
                        <a:pt x="26" y="1"/>
                        <a:pt x="0" y="27"/>
                        <a:pt x="0" y="53"/>
                      </a:cubicBezTo>
                      <a:cubicBezTo>
                        <a:pt x="0" y="80"/>
                        <a:pt x="26" y="106"/>
                        <a:pt x="53" y="115"/>
                      </a:cubicBezTo>
                      <a:lnTo>
                        <a:pt x="1502" y="184"/>
                      </a:lnTo>
                      <a:cubicBezTo>
                        <a:pt x="1528" y="184"/>
                        <a:pt x="1555" y="158"/>
                        <a:pt x="1555" y="132"/>
                      </a:cubicBezTo>
                      <a:cubicBezTo>
                        <a:pt x="1555" y="97"/>
                        <a:pt x="1537" y="71"/>
                        <a:pt x="1502" y="71"/>
                      </a:cubicBezTo>
                      <a:lnTo>
                        <a:pt x="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31"/>
                <p:cNvSpPr/>
                <p:nvPr/>
              </p:nvSpPr>
              <p:spPr>
                <a:xfrm>
                  <a:off x="1222088" y="3325542"/>
                  <a:ext cx="179026" cy="16501"/>
                </a:xfrm>
                <a:custGeom>
                  <a:rect b="b" l="l" r="r" t="t"/>
                  <a:pathLst>
                    <a:path extrusionOk="0" h="219" w="2376">
                      <a:moveTo>
                        <a:pt x="62" y="0"/>
                      </a:moveTo>
                      <a:cubicBezTo>
                        <a:pt x="27" y="0"/>
                        <a:pt x="0" y="18"/>
                        <a:pt x="0" y="53"/>
                      </a:cubicBezTo>
                      <a:cubicBezTo>
                        <a:pt x="0" y="79"/>
                        <a:pt x="27" y="105"/>
                        <a:pt x="53" y="105"/>
                      </a:cubicBezTo>
                      <a:lnTo>
                        <a:pt x="2314" y="218"/>
                      </a:lnTo>
                      <a:cubicBezTo>
                        <a:pt x="2349" y="218"/>
                        <a:pt x="2367" y="201"/>
                        <a:pt x="2375" y="166"/>
                      </a:cubicBezTo>
                      <a:cubicBezTo>
                        <a:pt x="2375" y="140"/>
                        <a:pt x="2349" y="114"/>
                        <a:pt x="2323" y="114"/>
                      </a:cubicBezTo>
                      <a:lnTo>
                        <a:pt x="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31"/>
                <p:cNvSpPr/>
                <p:nvPr/>
              </p:nvSpPr>
              <p:spPr>
                <a:xfrm>
                  <a:off x="1269482" y="3261722"/>
                  <a:ext cx="184300" cy="16501"/>
                </a:xfrm>
                <a:custGeom>
                  <a:rect b="b" l="l" r="r" t="t"/>
                  <a:pathLst>
                    <a:path extrusionOk="0" h="219" w="2446">
                      <a:moveTo>
                        <a:pt x="53" y="0"/>
                      </a:moveTo>
                      <a:cubicBezTo>
                        <a:pt x="26" y="0"/>
                        <a:pt x="0" y="18"/>
                        <a:pt x="0" y="53"/>
                      </a:cubicBezTo>
                      <a:cubicBezTo>
                        <a:pt x="0" y="79"/>
                        <a:pt x="18" y="105"/>
                        <a:pt x="53" y="105"/>
                      </a:cubicBezTo>
                      <a:lnTo>
                        <a:pt x="2384" y="218"/>
                      </a:lnTo>
                      <a:cubicBezTo>
                        <a:pt x="2419" y="218"/>
                        <a:pt x="2436" y="201"/>
                        <a:pt x="2445" y="166"/>
                      </a:cubicBezTo>
                      <a:cubicBezTo>
                        <a:pt x="2445" y="140"/>
                        <a:pt x="2419" y="114"/>
                        <a:pt x="2393" y="114"/>
                      </a:cubicBezTo>
                      <a:lnTo>
                        <a:pt x="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31"/>
                <p:cNvSpPr/>
                <p:nvPr/>
              </p:nvSpPr>
              <p:spPr>
                <a:xfrm>
                  <a:off x="1316198" y="3197751"/>
                  <a:ext cx="171792" cy="15974"/>
                </a:xfrm>
                <a:custGeom>
                  <a:rect b="b" l="l" r="r" t="t"/>
                  <a:pathLst>
                    <a:path extrusionOk="0" h="212" w="2280">
                      <a:moveTo>
                        <a:pt x="48" y="1"/>
                      </a:moveTo>
                      <a:cubicBezTo>
                        <a:pt x="20" y="1"/>
                        <a:pt x="0" y="24"/>
                        <a:pt x="0" y="55"/>
                      </a:cubicBezTo>
                      <a:cubicBezTo>
                        <a:pt x="0" y="81"/>
                        <a:pt x="26" y="107"/>
                        <a:pt x="53" y="107"/>
                      </a:cubicBezTo>
                      <a:lnTo>
                        <a:pt x="2227" y="212"/>
                      </a:lnTo>
                      <a:cubicBezTo>
                        <a:pt x="2253" y="212"/>
                        <a:pt x="2279" y="194"/>
                        <a:pt x="2279" y="159"/>
                      </a:cubicBezTo>
                      <a:cubicBezTo>
                        <a:pt x="2279" y="133"/>
                        <a:pt x="2262" y="107"/>
                        <a:pt x="2227" y="107"/>
                      </a:cubicBezTo>
                      <a:lnTo>
                        <a:pt x="61" y="2"/>
                      </a:lnTo>
                      <a:cubicBezTo>
                        <a:pt x="57" y="1"/>
                        <a:pt x="52"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26" name="Google Shape;1426;p31"/>
              <p:cNvSpPr/>
              <p:nvPr/>
            </p:nvSpPr>
            <p:spPr>
              <a:xfrm>
                <a:off x="764196" y="3578562"/>
                <a:ext cx="45435" cy="32550"/>
              </a:xfrm>
              <a:custGeom>
                <a:rect b="b" l="l" r="r" t="t"/>
                <a:pathLst>
                  <a:path extrusionOk="0" h="432" w="603">
                    <a:moveTo>
                      <a:pt x="57" y="0"/>
                    </a:moveTo>
                    <a:cubicBezTo>
                      <a:pt x="42" y="0"/>
                      <a:pt x="27" y="7"/>
                      <a:pt x="18" y="21"/>
                    </a:cubicBezTo>
                    <a:cubicBezTo>
                      <a:pt x="0" y="48"/>
                      <a:pt x="9" y="82"/>
                      <a:pt x="35" y="100"/>
                    </a:cubicBezTo>
                    <a:lnTo>
                      <a:pt x="515" y="423"/>
                    </a:lnTo>
                    <a:cubicBezTo>
                      <a:pt x="524" y="423"/>
                      <a:pt x="533" y="432"/>
                      <a:pt x="542" y="432"/>
                    </a:cubicBezTo>
                    <a:cubicBezTo>
                      <a:pt x="559" y="432"/>
                      <a:pt x="577" y="423"/>
                      <a:pt x="594" y="405"/>
                    </a:cubicBezTo>
                    <a:cubicBezTo>
                      <a:pt x="603" y="379"/>
                      <a:pt x="603" y="344"/>
                      <a:pt x="577" y="327"/>
                    </a:cubicBezTo>
                    <a:lnTo>
                      <a:pt x="88" y="13"/>
                    </a:lnTo>
                    <a:cubicBezTo>
                      <a:pt x="80" y="5"/>
                      <a:pt x="68" y="0"/>
                      <a:pt x="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31"/>
              <p:cNvSpPr/>
              <p:nvPr/>
            </p:nvSpPr>
            <p:spPr>
              <a:xfrm>
                <a:off x="908262" y="3165653"/>
                <a:ext cx="8665" cy="60579"/>
              </a:xfrm>
              <a:custGeom>
                <a:rect b="b" l="l" r="r" t="t"/>
                <a:pathLst>
                  <a:path extrusionOk="0" h="804" w="115">
                    <a:moveTo>
                      <a:pt x="53" y="0"/>
                    </a:moveTo>
                    <a:cubicBezTo>
                      <a:pt x="27" y="0"/>
                      <a:pt x="1" y="27"/>
                      <a:pt x="1" y="62"/>
                    </a:cubicBezTo>
                    <a:lnTo>
                      <a:pt x="1" y="751"/>
                    </a:lnTo>
                    <a:cubicBezTo>
                      <a:pt x="1" y="778"/>
                      <a:pt x="27" y="804"/>
                      <a:pt x="53" y="804"/>
                    </a:cubicBezTo>
                    <a:cubicBezTo>
                      <a:pt x="88" y="804"/>
                      <a:pt x="114" y="778"/>
                      <a:pt x="114" y="751"/>
                    </a:cubicBezTo>
                    <a:lnTo>
                      <a:pt x="114" y="62"/>
                    </a:lnTo>
                    <a:cubicBezTo>
                      <a:pt x="114" y="27"/>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31"/>
              <p:cNvSpPr/>
              <p:nvPr/>
            </p:nvSpPr>
            <p:spPr>
              <a:xfrm>
                <a:off x="846401" y="3067624"/>
                <a:ext cx="8665" cy="102021"/>
              </a:xfrm>
              <a:custGeom>
                <a:rect b="b" l="l" r="r" t="t"/>
                <a:pathLst>
                  <a:path extrusionOk="0" h="1354" w="115">
                    <a:moveTo>
                      <a:pt x="62" y="0"/>
                    </a:moveTo>
                    <a:cubicBezTo>
                      <a:pt x="27" y="0"/>
                      <a:pt x="1" y="18"/>
                      <a:pt x="1" y="53"/>
                    </a:cubicBezTo>
                    <a:lnTo>
                      <a:pt x="1" y="1301"/>
                    </a:lnTo>
                    <a:cubicBezTo>
                      <a:pt x="1" y="1336"/>
                      <a:pt x="27" y="1354"/>
                      <a:pt x="62" y="1354"/>
                    </a:cubicBezTo>
                    <a:cubicBezTo>
                      <a:pt x="88" y="1354"/>
                      <a:pt x="114" y="1336"/>
                      <a:pt x="114" y="1301"/>
                    </a:cubicBezTo>
                    <a:lnTo>
                      <a:pt x="114" y="53"/>
                    </a:lnTo>
                    <a:cubicBezTo>
                      <a:pt x="114" y="18"/>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31"/>
              <p:cNvSpPr/>
              <p:nvPr/>
            </p:nvSpPr>
            <p:spPr>
              <a:xfrm>
                <a:off x="772108" y="3017593"/>
                <a:ext cx="7911" cy="90869"/>
              </a:xfrm>
              <a:custGeom>
                <a:rect b="b" l="l" r="r" t="t"/>
                <a:pathLst>
                  <a:path extrusionOk="0" h="1206" w="105">
                    <a:moveTo>
                      <a:pt x="52" y="1"/>
                    </a:moveTo>
                    <a:cubicBezTo>
                      <a:pt x="18" y="1"/>
                      <a:pt x="0" y="27"/>
                      <a:pt x="0" y="62"/>
                    </a:cubicBezTo>
                    <a:lnTo>
                      <a:pt x="0" y="1153"/>
                    </a:lnTo>
                    <a:cubicBezTo>
                      <a:pt x="0" y="1188"/>
                      <a:pt x="18" y="1206"/>
                      <a:pt x="52" y="1206"/>
                    </a:cubicBezTo>
                    <a:cubicBezTo>
                      <a:pt x="79" y="1206"/>
                      <a:pt x="105" y="1188"/>
                      <a:pt x="105" y="1153"/>
                    </a:cubicBezTo>
                    <a:lnTo>
                      <a:pt x="105" y="62"/>
                    </a:lnTo>
                    <a:cubicBezTo>
                      <a:pt x="105" y="27"/>
                      <a:pt x="79" y="1"/>
                      <a:pt x="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31"/>
              <p:cNvSpPr/>
              <p:nvPr/>
            </p:nvSpPr>
            <p:spPr>
              <a:xfrm>
                <a:off x="686512" y="2955807"/>
                <a:ext cx="7987" cy="109254"/>
              </a:xfrm>
              <a:custGeom>
                <a:rect b="b" l="l" r="r" t="t"/>
                <a:pathLst>
                  <a:path extrusionOk="0" h="1450" w="106">
                    <a:moveTo>
                      <a:pt x="53" y="0"/>
                    </a:moveTo>
                    <a:cubicBezTo>
                      <a:pt x="18" y="0"/>
                      <a:pt x="1" y="26"/>
                      <a:pt x="1" y="61"/>
                    </a:cubicBezTo>
                    <a:lnTo>
                      <a:pt x="1" y="1388"/>
                    </a:lnTo>
                    <a:cubicBezTo>
                      <a:pt x="1" y="1423"/>
                      <a:pt x="18" y="1449"/>
                      <a:pt x="53" y="1449"/>
                    </a:cubicBezTo>
                    <a:cubicBezTo>
                      <a:pt x="80" y="1449"/>
                      <a:pt x="106" y="1423"/>
                      <a:pt x="106" y="1388"/>
                    </a:cubicBezTo>
                    <a:lnTo>
                      <a:pt x="106" y="61"/>
                    </a:lnTo>
                    <a:cubicBezTo>
                      <a:pt x="106" y="26"/>
                      <a:pt x="80"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31"/>
              <p:cNvSpPr/>
              <p:nvPr/>
            </p:nvSpPr>
            <p:spPr>
              <a:xfrm>
                <a:off x="597752" y="2944580"/>
                <a:ext cx="7911" cy="73765"/>
              </a:xfrm>
              <a:custGeom>
                <a:rect b="b" l="l" r="r" t="t"/>
                <a:pathLst>
                  <a:path extrusionOk="0" h="979" w="105">
                    <a:moveTo>
                      <a:pt x="53" y="1"/>
                    </a:moveTo>
                    <a:cubicBezTo>
                      <a:pt x="26" y="1"/>
                      <a:pt x="0" y="18"/>
                      <a:pt x="0" y="53"/>
                    </a:cubicBezTo>
                    <a:lnTo>
                      <a:pt x="0" y="926"/>
                    </a:lnTo>
                    <a:cubicBezTo>
                      <a:pt x="0" y="952"/>
                      <a:pt x="26" y="979"/>
                      <a:pt x="53" y="979"/>
                    </a:cubicBezTo>
                    <a:cubicBezTo>
                      <a:pt x="88" y="979"/>
                      <a:pt x="105" y="952"/>
                      <a:pt x="105" y="926"/>
                    </a:cubicBezTo>
                    <a:lnTo>
                      <a:pt x="105" y="53"/>
                    </a:lnTo>
                    <a:cubicBezTo>
                      <a:pt x="105" y="18"/>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32" name="Google Shape;1432;p31"/>
            <p:cNvSpPr/>
            <p:nvPr/>
          </p:nvSpPr>
          <p:spPr>
            <a:xfrm>
              <a:off x="689149" y="3601845"/>
              <a:ext cx="47469" cy="33002"/>
            </a:xfrm>
            <a:custGeom>
              <a:rect b="b" l="l" r="r" t="t"/>
              <a:pathLst>
                <a:path extrusionOk="0" h="438" w="630">
                  <a:moveTo>
                    <a:pt x="67" y="0"/>
                  </a:moveTo>
                  <a:cubicBezTo>
                    <a:pt x="48" y="0"/>
                    <a:pt x="30" y="10"/>
                    <a:pt x="18" y="27"/>
                  </a:cubicBezTo>
                  <a:cubicBezTo>
                    <a:pt x="1" y="44"/>
                    <a:pt x="10" y="79"/>
                    <a:pt x="36" y="96"/>
                  </a:cubicBezTo>
                  <a:lnTo>
                    <a:pt x="542" y="428"/>
                  </a:lnTo>
                  <a:cubicBezTo>
                    <a:pt x="551" y="437"/>
                    <a:pt x="560" y="437"/>
                    <a:pt x="568" y="437"/>
                  </a:cubicBezTo>
                  <a:cubicBezTo>
                    <a:pt x="586" y="437"/>
                    <a:pt x="603" y="428"/>
                    <a:pt x="612" y="420"/>
                  </a:cubicBezTo>
                  <a:cubicBezTo>
                    <a:pt x="630" y="393"/>
                    <a:pt x="621" y="358"/>
                    <a:pt x="595" y="341"/>
                  </a:cubicBezTo>
                  <a:lnTo>
                    <a:pt x="97" y="9"/>
                  </a:lnTo>
                  <a:cubicBezTo>
                    <a:pt x="88" y="3"/>
                    <a:pt x="7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31"/>
            <p:cNvSpPr/>
            <p:nvPr/>
          </p:nvSpPr>
          <p:spPr>
            <a:xfrm>
              <a:off x="751688" y="3277470"/>
              <a:ext cx="125077" cy="39557"/>
            </a:xfrm>
            <a:custGeom>
              <a:rect b="b" l="l" r="r" t="t"/>
              <a:pathLst>
                <a:path extrusionOk="0" h="525" w="1660">
                  <a:moveTo>
                    <a:pt x="1590" y="1"/>
                  </a:moveTo>
                  <a:lnTo>
                    <a:pt x="44" y="420"/>
                  </a:lnTo>
                  <a:cubicBezTo>
                    <a:pt x="18" y="429"/>
                    <a:pt x="0" y="455"/>
                    <a:pt x="9" y="481"/>
                  </a:cubicBezTo>
                  <a:cubicBezTo>
                    <a:pt x="9" y="507"/>
                    <a:pt x="35" y="525"/>
                    <a:pt x="62" y="525"/>
                  </a:cubicBezTo>
                  <a:lnTo>
                    <a:pt x="70" y="525"/>
                  </a:lnTo>
                  <a:lnTo>
                    <a:pt x="1616" y="106"/>
                  </a:lnTo>
                  <a:cubicBezTo>
                    <a:pt x="1642" y="97"/>
                    <a:pt x="1659" y="71"/>
                    <a:pt x="1651" y="44"/>
                  </a:cubicBezTo>
                  <a:cubicBezTo>
                    <a:pt x="1651" y="18"/>
                    <a:pt x="1616" y="1"/>
                    <a:pt x="1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31"/>
            <p:cNvSpPr/>
            <p:nvPr/>
          </p:nvSpPr>
          <p:spPr>
            <a:xfrm>
              <a:off x="666846" y="3218095"/>
              <a:ext cx="142784" cy="44304"/>
            </a:xfrm>
            <a:custGeom>
              <a:rect b="b" l="l" r="r" t="t"/>
              <a:pathLst>
                <a:path extrusionOk="0" h="588" w="1895">
                  <a:moveTo>
                    <a:pt x="1839" y="1"/>
                  </a:moveTo>
                  <a:cubicBezTo>
                    <a:pt x="1834" y="1"/>
                    <a:pt x="1830" y="1"/>
                    <a:pt x="1825" y="3"/>
                  </a:cubicBezTo>
                  <a:lnTo>
                    <a:pt x="44" y="474"/>
                  </a:lnTo>
                  <a:cubicBezTo>
                    <a:pt x="9" y="483"/>
                    <a:pt x="0" y="518"/>
                    <a:pt x="0" y="544"/>
                  </a:cubicBezTo>
                  <a:cubicBezTo>
                    <a:pt x="9" y="570"/>
                    <a:pt x="35" y="588"/>
                    <a:pt x="52" y="588"/>
                  </a:cubicBezTo>
                  <a:cubicBezTo>
                    <a:pt x="61" y="588"/>
                    <a:pt x="70" y="579"/>
                    <a:pt x="70" y="579"/>
                  </a:cubicBezTo>
                  <a:lnTo>
                    <a:pt x="1851" y="108"/>
                  </a:lnTo>
                  <a:cubicBezTo>
                    <a:pt x="1877" y="99"/>
                    <a:pt x="1895" y="73"/>
                    <a:pt x="1886" y="38"/>
                  </a:cubicBezTo>
                  <a:cubicBezTo>
                    <a:pt x="1879" y="16"/>
                    <a:pt x="1860" y="1"/>
                    <a:pt x="18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35" name="Google Shape;1435;p31"/>
          <p:cNvSpPr/>
          <p:nvPr/>
        </p:nvSpPr>
        <p:spPr>
          <a:xfrm flipH="1">
            <a:off x="1929065" y="4687999"/>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31"/>
          <p:cNvSpPr/>
          <p:nvPr/>
        </p:nvSpPr>
        <p:spPr>
          <a:xfrm flipH="1">
            <a:off x="7354323" y="4818279"/>
            <a:ext cx="387600" cy="387600"/>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31"/>
          <p:cNvSpPr/>
          <p:nvPr/>
        </p:nvSpPr>
        <p:spPr>
          <a:xfrm flipH="1">
            <a:off x="4753216" y="483516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blipFill>
          <a:blip r:embed="rId2">
            <a:alphaModFix/>
          </a:blip>
          <a:stretch>
            <a:fillRect/>
          </a:stretch>
        </a:blipFill>
      </p:bgPr>
    </p:bg>
    <p:spTree>
      <p:nvGrpSpPr>
        <p:cNvPr id="132" name="Shape 132"/>
        <p:cNvGrpSpPr/>
        <p:nvPr/>
      </p:nvGrpSpPr>
      <p:grpSpPr>
        <a:xfrm>
          <a:off x="0" y="0"/>
          <a:ext cx="0" cy="0"/>
          <a:chOff x="0" y="0"/>
          <a:chExt cx="0" cy="0"/>
        </a:xfrm>
      </p:grpSpPr>
      <p:sp>
        <p:nvSpPr>
          <p:cNvPr id="133" name="Google Shape;133;p5"/>
          <p:cNvSpPr/>
          <p:nvPr/>
        </p:nvSpPr>
        <p:spPr>
          <a:xfrm rot="5400000">
            <a:off x="7176300" y="1247699"/>
            <a:ext cx="3274865" cy="779472"/>
          </a:xfrm>
          <a:custGeom>
            <a:rect b="b" l="l" r="r" t="t"/>
            <a:pathLst>
              <a:path extrusionOk="0" h="20779" w="87289">
                <a:moveTo>
                  <a:pt x="1" y="0"/>
                </a:moveTo>
                <a:lnTo>
                  <a:pt x="1" y="20779"/>
                </a:lnTo>
                <a:cubicBezTo>
                  <a:pt x="1392" y="17028"/>
                  <a:pt x="6615" y="14295"/>
                  <a:pt x="13490" y="14295"/>
                </a:cubicBezTo>
                <a:cubicBezTo>
                  <a:pt x="17548" y="14295"/>
                  <a:pt x="22180" y="15247"/>
                  <a:pt x="26940" y="17502"/>
                </a:cubicBezTo>
                <a:cubicBezTo>
                  <a:pt x="29598" y="18781"/>
                  <a:pt x="32067" y="19328"/>
                  <a:pt x="34443" y="19328"/>
                </a:cubicBezTo>
                <a:cubicBezTo>
                  <a:pt x="48563" y="19328"/>
                  <a:pt x="59411" y="0"/>
                  <a:pt x="872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5"/>
          <p:cNvSpPr txBox="1"/>
          <p:nvPr>
            <p:ph idx="1" type="subTitle"/>
          </p:nvPr>
        </p:nvSpPr>
        <p:spPr>
          <a:xfrm>
            <a:off x="1598125" y="1321835"/>
            <a:ext cx="2907600" cy="508200"/>
          </a:xfrm>
          <a:prstGeom prst="rect">
            <a:avLst/>
          </a:prstGeom>
          <a:noFill/>
          <a:ln>
            <a:noFill/>
          </a:ln>
        </p:spPr>
        <p:txBody>
          <a:bodyPr anchorCtr="0" anchor="ctr" bIns="91425" lIns="91425" spcFirstLastPara="1" rIns="91425" wrap="square" tIns="91425">
            <a:noAutofit/>
          </a:bodyPr>
          <a:lstStyle>
            <a:lvl1pPr lvl="0">
              <a:lnSpc>
                <a:spcPct val="100000"/>
              </a:lnSpc>
              <a:spcBef>
                <a:spcPts val="0"/>
              </a:spcBef>
              <a:spcAft>
                <a:spcPts val="0"/>
              </a:spcAft>
              <a:buClr>
                <a:schemeClr val="dk1"/>
              </a:buClr>
              <a:buSzPts val="2400"/>
              <a:buFont typeface="Bebas Neue"/>
              <a:buNone/>
              <a:defRPr sz="2500">
                <a:solidFill>
                  <a:schemeClr val="dk1"/>
                </a:solidFill>
                <a:latin typeface="Chonburi"/>
                <a:ea typeface="Chonburi"/>
                <a:cs typeface="Chonburi"/>
                <a:sym typeface="Chonburi"/>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35" name="Google Shape;135;p5"/>
          <p:cNvSpPr txBox="1"/>
          <p:nvPr>
            <p:ph idx="2" type="subTitle"/>
          </p:nvPr>
        </p:nvSpPr>
        <p:spPr>
          <a:xfrm>
            <a:off x="1598125" y="3089573"/>
            <a:ext cx="2907600" cy="508200"/>
          </a:xfrm>
          <a:prstGeom prst="rect">
            <a:avLst/>
          </a:prstGeom>
          <a:noFill/>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2500">
                <a:solidFill>
                  <a:schemeClr val="dk1"/>
                </a:solidFill>
                <a:latin typeface="Chonburi"/>
                <a:ea typeface="Chonburi"/>
                <a:cs typeface="Chonburi"/>
                <a:sym typeface="Chonburi"/>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36" name="Google Shape;136;p5"/>
          <p:cNvSpPr txBox="1"/>
          <p:nvPr>
            <p:ph idx="3" type="subTitle"/>
          </p:nvPr>
        </p:nvSpPr>
        <p:spPr>
          <a:xfrm>
            <a:off x="1598125" y="1753700"/>
            <a:ext cx="2907600" cy="10257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7" name="Google Shape;137;p5"/>
          <p:cNvSpPr txBox="1"/>
          <p:nvPr>
            <p:ph idx="4" type="subTitle"/>
          </p:nvPr>
        </p:nvSpPr>
        <p:spPr>
          <a:xfrm>
            <a:off x="1598125" y="3521477"/>
            <a:ext cx="2907600" cy="10257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8" name="Google Shape;138;p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39" name="Google Shape;139;p5"/>
          <p:cNvSpPr/>
          <p:nvPr/>
        </p:nvSpPr>
        <p:spPr>
          <a:xfrm flipH="1">
            <a:off x="2175806" y="4847768"/>
            <a:ext cx="454044" cy="453366"/>
          </a:xfrm>
          <a:custGeom>
            <a:rect b="b" l="l" r="r" t="t"/>
            <a:pathLst>
              <a:path extrusionOk="0" h="6017" w="6026">
                <a:moveTo>
                  <a:pt x="1502" y="1494"/>
                </a:moveTo>
                <a:lnTo>
                  <a:pt x="1502" y="1494"/>
                </a:lnTo>
                <a:lnTo>
                  <a:pt x="1502" y="1494"/>
                </a:lnTo>
                <a:close/>
                <a:moveTo>
                  <a:pt x="3013" y="1"/>
                </a:moveTo>
                <a:lnTo>
                  <a:pt x="2725" y="1729"/>
                </a:lnTo>
                <a:cubicBezTo>
                  <a:pt x="2694" y="1914"/>
                  <a:pt x="2534" y="2033"/>
                  <a:pt x="2365" y="2033"/>
                </a:cubicBezTo>
                <a:cubicBezTo>
                  <a:pt x="2294" y="2033"/>
                  <a:pt x="2222" y="2012"/>
                  <a:pt x="2157" y="1965"/>
                </a:cubicBezTo>
                <a:lnTo>
                  <a:pt x="1502" y="1494"/>
                </a:lnTo>
                <a:lnTo>
                  <a:pt x="1974" y="2149"/>
                </a:lnTo>
                <a:cubicBezTo>
                  <a:pt x="2131" y="2367"/>
                  <a:pt x="2000" y="2681"/>
                  <a:pt x="1738" y="2725"/>
                </a:cubicBezTo>
                <a:lnTo>
                  <a:pt x="0" y="3004"/>
                </a:lnTo>
                <a:lnTo>
                  <a:pt x="1738" y="3292"/>
                </a:lnTo>
                <a:cubicBezTo>
                  <a:pt x="2000" y="3336"/>
                  <a:pt x="2131" y="3642"/>
                  <a:pt x="1974" y="3860"/>
                </a:cubicBezTo>
                <a:lnTo>
                  <a:pt x="1502" y="4515"/>
                </a:lnTo>
                <a:lnTo>
                  <a:pt x="2157" y="4052"/>
                </a:lnTo>
                <a:cubicBezTo>
                  <a:pt x="2223" y="4004"/>
                  <a:pt x="2297" y="3983"/>
                  <a:pt x="2370" y="3983"/>
                </a:cubicBezTo>
                <a:cubicBezTo>
                  <a:pt x="2537" y="3983"/>
                  <a:pt x="2694" y="4099"/>
                  <a:pt x="2725" y="4288"/>
                </a:cubicBezTo>
                <a:lnTo>
                  <a:pt x="3013" y="6017"/>
                </a:lnTo>
                <a:lnTo>
                  <a:pt x="3301" y="4288"/>
                </a:lnTo>
                <a:cubicBezTo>
                  <a:pt x="3331" y="4099"/>
                  <a:pt x="3489" y="3983"/>
                  <a:pt x="3656" y="3983"/>
                </a:cubicBezTo>
                <a:cubicBezTo>
                  <a:pt x="3728" y="3983"/>
                  <a:pt x="3803" y="4004"/>
                  <a:pt x="3869" y="4052"/>
                </a:cubicBezTo>
                <a:lnTo>
                  <a:pt x="4523" y="4515"/>
                </a:lnTo>
                <a:lnTo>
                  <a:pt x="4052" y="3860"/>
                </a:lnTo>
                <a:cubicBezTo>
                  <a:pt x="3895" y="3642"/>
                  <a:pt x="4026" y="3336"/>
                  <a:pt x="4288" y="3292"/>
                </a:cubicBezTo>
                <a:lnTo>
                  <a:pt x="6025" y="3004"/>
                </a:lnTo>
                <a:lnTo>
                  <a:pt x="4288" y="2725"/>
                </a:lnTo>
                <a:cubicBezTo>
                  <a:pt x="4026" y="2681"/>
                  <a:pt x="3895" y="2367"/>
                  <a:pt x="4052" y="2149"/>
                </a:cubicBezTo>
                <a:lnTo>
                  <a:pt x="4523" y="1494"/>
                </a:lnTo>
                <a:lnTo>
                  <a:pt x="3869" y="1965"/>
                </a:lnTo>
                <a:cubicBezTo>
                  <a:pt x="3804" y="2012"/>
                  <a:pt x="3731" y="2033"/>
                  <a:pt x="3660" y="2033"/>
                </a:cubicBezTo>
                <a:cubicBezTo>
                  <a:pt x="3492" y="2033"/>
                  <a:pt x="3332" y="1914"/>
                  <a:pt x="3301" y="1729"/>
                </a:cubicBezTo>
                <a:lnTo>
                  <a:pt x="301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5"/>
          <p:cNvSpPr/>
          <p:nvPr/>
        </p:nvSpPr>
        <p:spPr>
          <a:xfrm flipH="1">
            <a:off x="288079" y="4608699"/>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5"/>
          <p:cNvSpPr/>
          <p:nvPr/>
        </p:nvSpPr>
        <p:spPr>
          <a:xfrm flipH="1">
            <a:off x="7086837" y="4839354"/>
            <a:ext cx="387600" cy="387600"/>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5"/>
          <p:cNvSpPr/>
          <p:nvPr/>
        </p:nvSpPr>
        <p:spPr>
          <a:xfrm flipH="1">
            <a:off x="4485730" y="483516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5"/>
          <p:cNvSpPr/>
          <p:nvPr/>
        </p:nvSpPr>
        <p:spPr>
          <a:xfrm flipH="1">
            <a:off x="1924679" y="111174"/>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5"/>
          <p:cNvSpPr/>
          <p:nvPr/>
        </p:nvSpPr>
        <p:spPr>
          <a:xfrm flipH="1">
            <a:off x="8605233" y="2082354"/>
            <a:ext cx="368525" cy="368525"/>
          </a:xfrm>
          <a:custGeom>
            <a:rect b="b" l="l" r="r" t="t"/>
            <a:pathLst>
              <a:path extrusionOk="0" h="4891" w="4891">
                <a:moveTo>
                  <a:pt x="2445" y="1"/>
                </a:moveTo>
                <a:lnTo>
                  <a:pt x="2218" y="1406"/>
                </a:lnTo>
                <a:cubicBezTo>
                  <a:pt x="2194" y="1559"/>
                  <a:pt x="2063" y="1656"/>
                  <a:pt x="1927" y="1656"/>
                </a:cubicBezTo>
                <a:cubicBezTo>
                  <a:pt x="1868" y="1656"/>
                  <a:pt x="1808" y="1638"/>
                  <a:pt x="1756" y="1599"/>
                </a:cubicBezTo>
                <a:lnTo>
                  <a:pt x="1223" y="1214"/>
                </a:lnTo>
                <a:lnTo>
                  <a:pt x="1223" y="1214"/>
                </a:lnTo>
                <a:lnTo>
                  <a:pt x="1607" y="1747"/>
                </a:lnTo>
                <a:cubicBezTo>
                  <a:pt x="1729" y="1922"/>
                  <a:pt x="1625" y="2175"/>
                  <a:pt x="1415" y="2210"/>
                </a:cubicBezTo>
                <a:lnTo>
                  <a:pt x="1" y="2445"/>
                </a:lnTo>
                <a:lnTo>
                  <a:pt x="1415" y="2672"/>
                </a:lnTo>
                <a:cubicBezTo>
                  <a:pt x="1625" y="2707"/>
                  <a:pt x="1729" y="2961"/>
                  <a:pt x="1607" y="3135"/>
                </a:cubicBezTo>
                <a:lnTo>
                  <a:pt x="1223" y="3668"/>
                </a:lnTo>
                <a:lnTo>
                  <a:pt x="1756" y="3292"/>
                </a:lnTo>
                <a:cubicBezTo>
                  <a:pt x="1808" y="3253"/>
                  <a:pt x="1868" y="3235"/>
                  <a:pt x="1927" y="3235"/>
                </a:cubicBezTo>
                <a:cubicBezTo>
                  <a:pt x="2063" y="3235"/>
                  <a:pt x="2194" y="3332"/>
                  <a:pt x="2218" y="3485"/>
                </a:cubicBezTo>
                <a:lnTo>
                  <a:pt x="2445" y="4890"/>
                </a:lnTo>
                <a:lnTo>
                  <a:pt x="2681" y="3485"/>
                </a:lnTo>
                <a:cubicBezTo>
                  <a:pt x="2706" y="3332"/>
                  <a:pt x="2836" y="3235"/>
                  <a:pt x="2973" y="3235"/>
                </a:cubicBezTo>
                <a:cubicBezTo>
                  <a:pt x="3032" y="3235"/>
                  <a:pt x="3091" y="3253"/>
                  <a:pt x="3144" y="3292"/>
                </a:cubicBezTo>
                <a:lnTo>
                  <a:pt x="3677" y="3668"/>
                </a:lnTo>
                <a:lnTo>
                  <a:pt x="3292" y="3135"/>
                </a:lnTo>
                <a:cubicBezTo>
                  <a:pt x="3170" y="2961"/>
                  <a:pt x="3275" y="2707"/>
                  <a:pt x="3484" y="2672"/>
                </a:cubicBezTo>
                <a:lnTo>
                  <a:pt x="4890" y="2445"/>
                </a:lnTo>
                <a:lnTo>
                  <a:pt x="3484" y="2210"/>
                </a:lnTo>
                <a:cubicBezTo>
                  <a:pt x="3275" y="2175"/>
                  <a:pt x="3170" y="1922"/>
                  <a:pt x="3292" y="1747"/>
                </a:cubicBezTo>
                <a:lnTo>
                  <a:pt x="3677" y="1214"/>
                </a:lnTo>
                <a:lnTo>
                  <a:pt x="3677" y="1214"/>
                </a:lnTo>
                <a:lnTo>
                  <a:pt x="3144" y="1599"/>
                </a:lnTo>
                <a:cubicBezTo>
                  <a:pt x="3091" y="1638"/>
                  <a:pt x="3032" y="1656"/>
                  <a:pt x="2973" y="1656"/>
                </a:cubicBezTo>
                <a:cubicBezTo>
                  <a:pt x="2836" y="1656"/>
                  <a:pt x="2706" y="1559"/>
                  <a:pt x="2681" y="1406"/>
                </a:cubicBezTo>
                <a:lnTo>
                  <a:pt x="24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5"/>
          <p:cNvSpPr/>
          <p:nvPr/>
        </p:nvSpPr>
        <p:spPr>
          <a:xfrm flipH="1">
            <a:off x="8428904" y="222349"/>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5"/>
          <p:cNvSpPr/>
          <p:nvPr/>
        </p:nvSpPr>
        <p:spPr>
          <a:xfrm flipH="1">
            <a:off x="6922268" y="22234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5"/>
          <p:cNvSpPr/>
          <p:nvPr/>
        </p:nvSpPr>
        <p:spPr>
          <a:xfrm flipH="1">
            <a:off x="288068" y="2184330"/>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148" name="Shape 148"/>
        <p:cNvGrpSpPr/>
        <p:nvPr/>
      </p:nvGrpSpPr>
      <p:grpSpPr>
        <a:xfrm>
          <a:off x="0" y="0"/>
          <a:ext cx="0" cy="0"/>
          <a:chOff x="0" y="0"/>
          <a:chExt cx="0" cy="0"/>
        </a:xfrm>
      </p:grpSpPr>
      <p:sp>
        <p:nvSpPr>
          <p:cNvPr id="149" name="Google Shape;149;p6"/>
          <p:cNvSpPr/>
          <p:nvPr/>
        </p:nvSpPr>
        <p:spPr>
          <a:xfrm flipH="1" rot="-5400000">
            <a:off x="-1774685" y="936295"/>
            <a:ext cx="4342478" cy="2368143"/>
          </a:xfrm>
          <a:custGeom>
            <a:rect b="b" l="l" r="r" t="t"/>
            <a:pathLst>
              <a:path extrusionOk="0" h="34306" w="62898">
                <a:moveTo>
                  <a:pt x="1" y="1"/>
                </a:moveTo>
                <a:lnTo>
                  <a:pt x="1" y="34305"/>
                </a:lnTo>
                <a:cubicBezTo>
                  <a:pt x="1" y="23306"/>
                  <a:pt x="1737" y="16550"/>
                  <a:pt x="11438" y="16550"/>
                </a:cubicBezTo>
                <a:cubicBezTo>
                  <a:pt x="11518" y="16550"/>
                  <a:pt x="11598" y="16550"/>
                  <a:pt x="11678" y="16551"/>
                </a:cubicBezTo>
                <a:cubicBezTo>
                  <a:pt x="11776" y="16552"/>
                  <a:pt x="11872" y="16553"/>
                  <a:pt x="11968" y="16553"/>
                </a:cubicBezTo>
                <a:cubicBezTo>
                  <a:pt x="20939" y="16553"/>
                  <a:pt x="23153" y="11387"/>
                  <a:pt x="27781" y="7702"/>
                </a:cubicBezTo>
                <a:cubicBezTo>
                  <a:pt x="29354" y="6376"/>
                  <a:pt x="30913" y="5843"/>
                  <a:pt x="32454" y="5843"/>
                </a:cubicBezTo>
                <a:cubicBezTo>
                  <a:pt x="38807" y="5843"/>
                  <a:pt x="44850" y="14914"/>
                  <a:pt x="50352" y="14914"/>
                </a:cubicBezTo>
                <a:cubicBezTo>
                  <a:pt x="51042" y="14914"/>
                  <a:pt x="51724" y="14771"/>
                  <a:pt x="52396" y="14451"/>
                </a:cubicBezTo>
                <a:cubicBezTo>
                  <a:pt x="59761" y="10950"/>
                  <a:pt x="54972" y="1261"/>
                  <a:pt x="628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6"/>
          <p:cNvSpPr txBox="1"/>
          <p:nvPr>
            <p:ph type="title"/>
          </p:nvPr>
        </p:nvSpPr>
        <p:spPr>
          <a:xfrm>
            <a:off x="720000" y="445025"/>
            <a:ext cx="7704000" cy="70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51" name="Google Shape;151;p6"/>
          <p:cNvSpPr/>
          <p:nvPr/>
        </p:nvSpPr>
        <p:spPr>
          <a:xfrm flipH="1">
            <a:off x="7386326" y="-108120"/>
            <a:ext cx="454044" cy="453366"/>
          </a:xfrm>
          <a:custGeom>
            <a:rect b="b" l="l" r="r" t="t"/>
            <a:pathLst>
              <a:path extrusionOk="0" h="6017" w="6026">
                <a:moveTo>
                  <a:pt x="1502" y="1494"/>
                </a:moveTo>
                <a:lnTo>
                  <a:pt x="1502" y="1494"/>
                </a:lnTo>
                <a:lnTo>
                  <a:pt x="1502" y="1494"/>
                </a:lnTo>
                <a:close/>
                <a:moveTo>
                  <a:pt x="3013" y="1"/>
                </a:moveTo>
                <a:lnTo>
                  <a:pt x="2725" y="1729"/>
                </a:lnTo>
                <a:cubicBezTo>
                  <a:pt x="2694" y="1914"/>
                  <a:pt x="2534" y="2033"/>
                  <a:pt x="2365" y="2033"/>
                </a:cubicBezTo>
                <a:cubicBezTo>
                  <a:pt x="2294" y="2033"/>
                  <a:pt x="2222" y="2012"/>
                  <a:pt x="2157" y="1965"/>
                </a:cubicBezTo>
                <a:lnTo>
                  <a:pt x="1502" y="1494"/>
                </a:lnTo>
                <a:lnTo>
                  <a:pt x="1974" y="2149"/>
                </a:lnTo>
                <a:cubicBezTo>
                  <a:pt x="2131" y="2367"/>
                  <a:pt x="2000" y="2681"/>
                  <a:pt x="1738" y="2725"/>
                </a:cubicBezTo>
                <a:lnTo>
                  <a:pt x="0" y="3004"/>
                </a:lnTo>
                <a:lnTo>
                  <a:pt x="1738" y="3292"/>
                </a:lnTo>
                <a:cubicBezTo>
                  <a:pt x="2000" y="3336"/>
                  <a:pt x="2131" y="3642"/>
                  <a:pt x="1974" y="3860"/>
                </a:cubicBezTo>
                <a:lnTo>
                  <a:pt x="1502" y="4515"/>
                </a:lnTo>
                <a:lnTo>
                  <a:pt x="2157" y="4052"/>
                </a:lnTo>
                <a:cubicBezTo>
                  <a:pt x="2223" y="4004"/>
                  <a:pt x="2297" y="3983"/>
                  <a:pt x="2370" y="3983"/>
                </a:cubicBezTo>
                <a:cubicBezTo>
                  <a:pt x="2537" y="3983"/>
                  <a:pt x="2694" y="4099"/>
                  <a:pt x="2725" y="4288"/>
                </a:cubicBezTo>
                <a:lnTo>
                  <a:pt x="3013" y="6017"/>
                </a:lnTo>
                <a:lnTo>
                  <a:pt x="3301" y="4288"/>
                </a:lnTo>
                <a:cubicBezTo>
                  <a:pt x="3331" y="4099"/>
                  <a:pt x="3489" y="3983"/>
                  <a:pt x="3656" y="3983"/>
                </a:cubicBezTo>
                <a:cubicBezTo>
                  <a:pt x="3728" y="3983"/>
                  <a:pt x="3803" y="4004"/>
                  <a:pt x="3869" y="4052"/>
                </a:cubicBezTo>
                <a:lnTo>
                  <a:pt x="4523" y="4515"/>
                </a:lnTo>
                <a:lnTo>
                  <a:pt x="4052" y="3860"/>
                </a:lnTo>
                <a:cubicBezTo>
                  <a:pt x="3895" y="3642"/>
                  <a:pt x="4026" y="3336"/>
                  <a:pt x="4288" y="3292"/>
                </a:cubicBezTo>
                <a:lnTo>
                  <a:pt x="6025" y="3004"/>
                </a:lnTo>
                <a:lnTo>
                  <a:pt x="4288" y="2725"/>
                </a:lnTo>
                <a:cubicBezTo>
                  <a:pt x="4026" y="2681"/>
                  <a:pt x="3895" y="2367"/>
                  <a:pt x="4052" y="2149"/>
                </a:cubicBezTo>
                <a:lnTo>
                  <a:pt x="4523" y="1494"/>
                </a:lnTo>
                <a:lnTo>
                  <a:pt x="3869" y="1965"/>
                </a:lnTo>
                <a:cubicBezTo>
                  <a:pt x="3804" y="2012"/>
                  <a:pt x="3731" y="2033"/>
                  <a:pt x="3660" y="2033"/>
                </a:cubicBezTo>
                <a:cubicBezTo>
                  <a:pt x="3492" y="2033"/>
                  <a:pt x="3332" y="1914"/>
                  <a:pt x="3301" y="1729"/>
                </a:cubicBezTo>
                <a:lnTo>
                  <a:pt x="301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6"/>
          <p:cNvSpPr/>
          <p:nvPr/>
        </p:nvSpPr>
        <p:spPr>
          <a:xfrm flipH="1">
            <a:off x="8693099" y="2528824"/>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6"/>
          <p:cNvSpPr/>
          <p:nvPr/>
        </p:nvSpPr>
        <p:spPr>
          <a:xfrm flipH="1">
            <a:off x="2171563" y="477669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6"/>
          <p:cNvSpPr/>
          <p:nvPr/>
        </p:nvSpPr>
        <p:spPr>
          <a:xfrm flipH="1">
            <a:off x="5042163" y="14119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6"/>
          <p:cNvSpPr/>
          <p:nvPr/>
        </p:nvSpPr>
        <p:spPr>
          <a:xfrm flipH="1">
            <a:off x="4743307" y="4747779"/>
            <a:ext cx="387600" cy="387600"/>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6"/>
          <p:cNvSpPr/>
          <p:nvPr/>
        </p:nvSpPr>
        <p:spPr>
          <a:xfrm flipH="1">
            <a:off x="174876" y="-108120"/>
            <a:ext cx="454044" cy="453366"/>
          </a:xfrm>
          <a:custGeom>
            <a:rect b="b" l="l" r="r" t="t"/>
            <a:pathLst>
              <a:path extrusionOk="0" h="6017" w="6026">
                <a:moveTo>
                  <a:pt x="1502" y="1494"/>
                </a:moveTo>
                <a:lnTo>
                  <a:pt x="1502" y="1494"/>
                </a:lnTo>
                <a:lnTo>
                  <a:pt x="1502" y="1494"/>
                </a:lnTo>
                <a:close/>
                <a:moveTo>
                  <a:pt x="3013" y="1"/>
                </a:moveTo>
                <a:lnTo>
                  <a:pt x="2725" y="1729"/>
                </a:lnTo>
                <a:cubicBezTo>
                  <a:pt x="2694" y="1914"/>
                  <a:pt x="2534" y="2033"/>
                  <a:pt x="2365" y="2033"/>
                </a:cubicBezTo>
                <a:cubicBezTo>
                  <a:pt x="2294" y="2033"/>
                  <a:pt x="2222" y="2012"/>
                  <a:pt x="2157" y="1965"/>
                </a:cubicBezTo>
                <a:lnTo>
                  <a:pt x="1502" y="1494"/>
                </a:lnTo>
                <a:lnTo>
                  <a:pt x="1974" y="2149"/>
                </a:lnTo>
                <a:cubicBezTo>
                  <a:pt x="2131" y="2367"/>
                  <a:pt x="2000" y="2681"/>
                  <a:pt x="1738" y="2725"/>
                </a:cubicBezTo>
                <a:lnTo>
                  <a:pt x="0" y="3004"/>
                </a:lnTo>
                <a:lnTo>
                  <a:pt x="1738" y="3292"/>
                </a:lnTo>
                <a:cubicBezTo>
                  <a:pt x="2000" y="3336"/>
                  <a:pt x="2131" y="3642"/>
                  <a:pt x="1974" y="3860"/>
                </a:cubicBezTo>
                <a:lnTo>
                  <a:pt x="1502" y="4515"/>
                </a:lnTo>
                <a:lnTo>
                  <a:pt x="2157" y="4052"/>
                </a:lnTo>
                <a:cubicBezTo>
                  <a:pt x="2223" y="4004"/>
                  <a:pt x="2297" y="3983"/>
                  <a:pt x="2370" y="3983"/>
                </a:cubicBezTo>
                <a:cubicBezTo>
                  <a:pt x="2537" y="3983"/>
                  <a:pt x="2694" y="4099"/>
                  <a:pt x="2725" y="4288"/>
                </a:cubicBezTo>
                <a:lnTo>
                  <a:pt x="3013" y="6017"/>
                </a:lnTo>
                <a:lnTo>
                  <a:pt x="3301" y="4288"/>
                </a:lnTo>
                <a:cubicBezTo>
                  <a:pt x="3331" y="4099"/>
                  <a:pt x="3489" y="3983"/>
                  <a:pt x="3656" y="3983"/>
                </a:cubicBezTo>
                <a:cubicBezTo>
                  <a:pt x="3728" y="3983"/>
                  <a:pt x="3803" y="4004"/>
                  <a:pt x="3869" y="4052"/>
                </a:cubicBezTo>
                <a:lnTo>
                  <a:pt x="4523" y="4515"/>
                </a:lnTo>
                <a:lnTo>
                  <a:pt x="4052" y="3860"/>
                </a:lnTo>
                <a:cubicBezTo>
                  <a:pt x="3895" y="3642"/>
                  <a:pt x="4026" y="3336"/>
                  <a:pt x="4288" y="3292"/>
                </a:cubicBezTo>
                <a:lnTo>
                  <a:pt x="6025" y="3004"/>
                </a:lnTo>
                <a:lnTo>
                  <a:pt x="4288" y="2725"/>
                </a:lnTo>
                <a:cubicBezTo>
                  <a:pt x="4026" y="2681"/>
                  <a:pt x="3895" y="2367"/>
                  <a:pt x="4052" y="2149"/>
                </a:cubicBezTo>
                <a:lnTo>
                  <a:pt x="4523" y="1494"/>
                </a:lnTo>
                <a:lnTo>
                  <a:pt x="3869" y="1965"/>
                </a:lnTo>
                <a:cubicBezTo>
                  <a:pt x="3804" y="2012"/>
                  <a:pt x="3731" y="2033"/>
                  <a:pt x="3660" y="2033"/>
                </a:cubicBezTo>
                <a:cubicBezTo>
                  <a:pt x="3492" y="2033"/>
                  <a:pt x="3332" y="1914"/>
                  <a:pt x="3301" y="1729"/>
                </a:cubicBezTo>
                <a:lnTo>
                  <a:pt x="301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6"/>
          <p:cNvSpPr/>
          <p:nvPr/>
        </p:nvSpPr>
        <p:spPr>
          <a:xfrm flipH="1">
            <a:off x="319613" y="2087705"/>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blipFill>
          <a:blip r:embed="rId2">
            <a:alphaModFix/>
          </a:blip>
          <a:stretch>
            <a:fillRect/>
          </a:stretch>
        </a:blipFill>
      </p:bgPr>
    </p:bg>
    <p:spTree>
      <p:nvGrpSpPr>
        <p:cNvPr id="158" name="Shape 158"/>
        <p:cNvGrpSpPr/>
        <p:nvPr/>
      </p:nvGrpSpPr>
      <p:grpSpPr>
        <a:xfrm>
          <a:off x="0" y="0"/>
          <a:ext cx="0" cy="0"/>
          <a:chOff x="0" y="0"/>
          <a:chExt cx="0" cy="0"/>
        </a:xfrm>
      </p:grpSpPr>
      <p:sp>
        <p:nvSpPr>
          <p:cNvPr id="159" name="Google Shape;159;p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60" name="Google Shape;160;p7"/>
          <p:cNvSpPr txBox="1"/>
          <p:nvPr>
            <p:ph idx="1" type="body"/>
          </p:nvPr>
        </p:nvSpPr>
        <p:spPr>
          <a:xfrm>
            <a:off x="874275" y="1474725"/>
            <a:ext cx="5899500" cy="28407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Clr>
                <a:srgbClr val="595959"/>
              </a:buClr>
              <a:buSzPts val="1400"/>
              <a:buFont typeface="Anaheim"/>
              <a:buChar char="●"/>
              <a:defRPr sz="1600">
                <a:solidFill>
                  <a:srgbClr val="434343"/>
                </a:solidFill>
              </a:defRPr>
            </a:lvl1pPr>
            <a:lvl2pPr indent="-317500" lvl="1" marL="914400" rtl="0">
              <a:lnSpc>
                <a:spcPct val="115000"/>
              </a:lnSpc>
              <a:spcBef>
                <a:spcPts val="0"/>
              </a:spcBef>
              <a:spcAft>
                <a:spcPts val="0"/>
              </a:spcAft>
              <a:buClr>
                <a:srgbClr val="595959"/>
              </a:buClr>
              <a:buSzPts val="1400"/>
              <a:buFont typeface="Anaheim"/>
              <a:buChar char="○"/>
              <a:defRPr>
                <a:solidFill>
                  <a:srgbClr val="434343"/>
                </a:solidFill>
              </a:defRPr>
            </a:lvl2pPr>
            <a:lvl3pPr indent="-317500" lvl="2" marL="1371600" rtl="0">
              <a:lnSpc>
                <a:spcPct val="115000"/>
              </a:lnSpc>
              <a:spcBef>
                <a:spcPts val="0"/>
              </a:spcBef>
              <a:spcAft>
                <a:spcPts val="0"/>
              </a:spcAft>
              <a:buClr>
                <a:srgbClr val="595959"/>
              </a:buClr>
              <a:buSzPts val="1400"/>
              <a:buFont typeface="Anaheim"/>
              <a:buChar char="■"/>
              <a:defRPr>
                <a:solidFill>
                  <a:srgbClr val="434343"/>
                </a:solidFill>
              </a:defRPr>
            </a:lvl3pPr>
            <a:lvl4pPr indent="-317500" lvl="3" marL="1828800" rtl="0">
              <a:lnSpc>
                <a:spcPct val="115000"/>
              </a:lnSpc>
              <a:spcBef>
                <a:spcPts val="0"/>
              </a:spcBef>
              <a:spcAft>
                <a:spcPts val="0"/>
              </a:spcAft>
              <a:buClr>
                <a:srgbClr val="595959"/>
              </a:buClr>
              <a:buSzPts val="1400"/>
              <a:buFont typeface="Anaheim"/>
              <a:buChar char="●"/>
              <a:defRPr>
                <a:solidFill>
                  <a:srgbClr val="434343"/>
                </a:solidFill>
              </a:defRPr>
            </a:lvl4pPr>
            <a:lvl5pPr indent="-317500" lvl="4" marL="2286000" rtl="0">
              <a:lnSpc>
                <a:spcPct val="115000"/>
              </a:lnSpc>
              <a:spcBef>
                <a:spcPts val="0"/>
              </a:spcBef>
              <a:spcAft>
                <a:spcPts val="0"/>
              </a:spcAft>
              <a:buClr>
                <a:srgbClr val="595959"/>
              </a:buClr>
              <a:buSzPts val="1400"/>
              <a:buFont typeface="Anaheim"/>
              <a:buChar char="○"/>
              <a:defRPr>
                <a:solidFill>
                  <a:srgbClr val="434343"/>
                </a:solidFill>
              </a:defRPr>
            </a:lvl5pPr>
            <a:lvl6pPr indent="-317500" lvl="5" marL="2743200" rtl="0">
              <a:lnSpc>
                <a:spcPct val="115000"/>
              </a:lnSpc>
              <a:spcBef>
                <a:spcPts val="0"/>
              </a:spcBef>
              <a:spcAft>
                <a:spcPts val="0"/>
              </a:spcAft>
              <a:buClr>
                <a:srgbClr val="595959"/>
              </a:buClr>
              <a:buSzPts val="1400"/>
              <a:buFont typeface="Anaheim"/>
              <a:buChar char="■"/>
              <a:defRPr>
                <a:solidFill>
                  <a:srgbClr val="434343"/>
                </a:solidFill>
              </a:defRPr>
            </a:lvl6pPr>
            <a:lvl7pPr indent="-317500" lvl="6" marL="3200400" rtl="0">
              <a:lnSpc>
                <a:spcPct val="115000"/>
              </a:lnSpc>
              <a:spcBef>
                <a:spcPts val="0"/>
              </a:spcBef>
              <a:spcAft>
                <a:spcPts val="0"/>
              </a:spcAft>
              <a:buClr>
                <a:srgbClr val="595959"/>
              </a:buClr>
              <a:buSzPts val="1400"/>
              <a:buFont typeface="Anaheim"/>
              <a:buChar char="●"/>
              <a:defRPr>
                <a:solidFill>
                  <a:srgbClr val="434343"/>
                </a:solidFill>
              </a:defRPr>
            </a:lvl7pPr>
            <a:lvl8pPr indent="-317500" lvl="7" marL="3657600" rtl="0">
              <a:lnSpc>
                <a:spcPct val="115000"/>
              </a:lnSpc>
              <a:spcBef>
                <a:spcPts val="0"/>
              </a:spcBef>
              <a:spcAft>
                <a:spcPts val="0"/>
              </a:spcAft>
              <a:buClr>
                <a:srgbClr val="595959"/>
              </a:buClr>
              <a:buSzPts val="1400"/>
              <a:buFont typeface="Anaheim"/>
              <a:buChar char="○"/>
              <a:defRPr>
                <a:solidFill>
                  <a:srgbClr val="434343"/>
                </a:solidFill>
              </a:defRPr>
            </a:lvl8pPr>
            <a:lvl9pPr indent="-317500" lvl="8" marL="4114800" rtl="0">
              <a:lnSpc>
                <a:spcPct val="115000"/>
              </a:lnSpc>
              <a:spcBef>
                <a:spcPts val="0"/>
              </a:spcBef>
              <a:spcAft>
                <a:spcPts val="0"/>
              </a:spcAft>
              <a:buClr>
                <a:srgbClr val="595959"/>
              </a:buClr>
              <a:buSzPts val="1400"/>
              <a:buFont typeface="Anaheim"/>
              <a:buChar char="■"/>
              <a:defRPr>
                <a:solidFill>
                  <a:srgbClr val="434343"/>
                </a:solidFill>
              </a:defRPr>
            </a:lvl9pPr>
          </a:lstStyle>
          <a:p/>
        </p:txBody>
      </p:sp>
      <p:sp>
        <p:nvSpPr>
          <p:cNvPr id="161" name="Google Shape;161;p7"/>
          <p:cNvSpPr/>
          <p:nvPr/>
        </p:nvSpPr>
        <p:spPr>
          <a:xfrm flipH="1" rot="-5565498">
            <a:off x="6054468" y="1190755"/>
            <a:ext cx="5926288" cy="2563807"/>
          </a:xfrm>
          <a:custGeom>
            <a:rect b="b" l="l" r="r" t="t"/>
            <a:pathLst>
              <a:path extrusionOk="0" h="13148" w="35582">
                <a:moveTo>
                  <a:pt x="35107" y="1"/>
                </a:moveTo>
                <a:cubicBezTo>
                  <a:pt x="31833" y="1"/>
                  <a:pt x="27740" y="2324"/>
                  <a:pt x="25527" y="2324"/>
                </a:cubicBezTo>
                <a:cubicBezTo>
                  <a:pt x="25496" y="2324"/>
                  <a:pt x="25465" y="2324"/>
                  <a:pt x="25435" y="2323"/>
                </a:cubicBezTo>
                <a:cubicBezTo>
                  <a:pt x="24184" y="2280"/>
                  <a:pt x="22315" y="1952"/>
                  <a:pt x="20385" y="1952"/>
                </a:cubicBezTo>
                <a:cubicBezTo>
                  <a:pt x="18773" y="1952"/>
                  <a:pt x="17118" y="2181"/>
                  <a:pt x="15743" y="2995"/>
                </a:cubicBezTo>
                <a:cubicBezTo>
                  <a:pt x="13118" y="4559"/>
                  <a:pt x="11705" y="5383"/>
                  <a:pt x="9839" y="5383"/>
                </a:cubicBezTo>
                <a:cubicBezTo>
                  <a:pt x="9558" y="5383"/>
                  <a:pt x="9266" y="5365"/>
                  <a:pt x="8959" y="5327"/>
                </a:cubicBezTo>
                <a:cubicBezTo>
                  <a:pt x="8272" y="5241"/>
                  <a:pt x="7560" y="5189"/>
                  <a:pt x="6831" y="5189"/>
                </a:cubicBezTo>
                <a:cubicBezTo>
                  <a:pt x="4806" y="5189"/>
                  <a:pt x="2643" y="5589"/>
                  <a:pt x="480" y="6776"/>
                </a:cubicBezTo>
                <a:lnTo>
                  <a:pt x="0" y="9029"/>
                </a:lnTo>
                <a:cubicBezTo>
                  <a:pt x="1045" y="8454"/>
                  <a:pt x="1975" y="8225"/>
                  <a:pt x="2886" y="8225"/>
                </a:cubicBezTo>
                <a:cubicBezTo>
                  <a:pt x="3885" y="8225"/>
                  <a:pt x="4860" y="8501"/>
                  <a:pt x="5938" y="8898"/>
                </a:cubicBezTo>
                <a:cubicBezTo>
                  <a:pt x="7848" y="9606"/>
                  <a:pt x="9970" y="11295"/>
                  <a:pt x="12288" y="11295"/>
                </a:cubicBezTo>
                <a:cubicBezTo>
                  <a:pt x="12629" y="11295"/>
                  <a:pt x="12975" y="11259"/>
                  <a:pt x="13324" y="11177"/>
                </a:cubicBezTo>
                <a:cubicBezTo>
                  <a:pt x="14777" y="10841"/>
                  <a:pt x="16615" y="10489"/>
                  <a:pt x="18380" y="10489"/>
                </a:cubicBezTo>
                <a:cubicBezTo>
                  <a:pt x="19914" y="10489"/>
                  <a:pt x="21394" y="10755"/>
                  <a:pt x="22519" y="11526"/>
                </a:cubicBezTo>
                <a:cubicBezTo>
                  <a:pt x="24142" y="12630"/>
                  <a:pt x="25769" y="13148"/>
                  <a:pt x="27479" y="13148"/>
                </a:cubicBezTo>
                <a:cubicBezTo>
                  <a:pt x="28326" y="13148"/>
                  <a:pt x="29193" y="13021"/>
                  <a:pt x="30089" y="12775"/>
                </a:cubicBezTo>
                <a:cubicBezTo>
                  <a:pt x="31341" y="12428"/>
                  <a:pt x="32338" y="12334"/>
                  <a:pt x="33049" y="12334"/>
                </a:cubicBezTo>
                <a:cubicBezTo>
                  <a:pt x="33876" y="12334"/>
                  <a:pt x="34315" y="12461"/>
                  <a:pt x="34315" y="12461"/>
                </a:cubicBezTo>
                <a:lnTo>
                  <a:pt x="35581" y="18"/>
                </a:lnTo>
                <a:cubicBezTo>
                  <a:pt x="35426" y="6"/>
                  <a:pt x="35267" y="1"/>
                  <a:pt x="35107" y="1"/>
                </a:cubicBezTo>
                <a:close/>
              </a:path>
            </a:pathLst>
          </a:custGeom>
          <a:solidFill>
            <a:srgbClr val="1F23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7"/>
          <p:cNvSpPr/>
          <p:nvPr/>
        </p:nvSpPr>
        <p:spPr>
          <a:xfrm flipH="1">
            <a:off x="8781694" y="2213855"/>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7"/>
          <p:cNvSpPr/>
          <p:nvPr/>
        </p:nvSpPr>
        <p:spPr>
          <a:xfrm flipH="1">
            <a:off x="8833347" y="3500729"/>
            <a:ext cx="368525" cy="368525"/>
          </a:xfrm>
          <a:custGeom>
            <a:rect b="b" l="l" r="r" t="t"/>
            <a:pathLst>
              <a:path extrusionOk="0" h="4891" w="4891">
                <a:moveTo>
                  <a:pt x="2445" y="1"/>
                </a:moveTo>
                <a:lnTo>
                  <a:pt x="2218" y="1406"/>
                </a:lnTo>
                <a:cubicBezTo>
                  <a:pt x="2194" y="1559"/>
                  <a:pt x="2063" y="1656"/>
                  <a:pt x="1927" y="1656"/>
                </a:cubicBezTo>
                <a:cubicBezTo>
                  <a:pt x="1868" y="1656"/>
                  <a:pt x="1808" y="1638"/>
                  <a:pt x="1756" y="1599"/>
                </a:cubicBezTo>
                <a:lnTo>
                  <a:pt x="1223" y="1214"/>
                </a:lnTo>
                <a:lnTo>
                  <a:pt x="1223" y="1214"/>
                </a:lnTo>
                <a:lnTo>
                  <a:pt x="1607" y="1747"/>
                </a:lnTo>
                <a:cubicBezTo>
                  <a:pt x="1729" y="1922"/>
                  <a:pt x="1625" y="2175"/>
                  <a:pt x="1415" y="2210"/>
                </a:cubicBezTo>
                <a:lnTo>
                  <a:pt x="1" y="2445"/>
                </a:lnTo>
                <a:lnTo>
                  <a:pt x="1415" y="2672"/>
                </a:lnTo>
                <a:cubicBezTo>
                  <a:pt x="1625" y="2707"/>
                  <a:pt x="1729" y="2961"/>
                  <a:pt x="1607" y="3135"/>
                </a:cubicBezTo>
                <a:lnTo>
                  <a:pt x="1223" y="3668"/>
                </a:lnTo>
                <a:lnTo>
                  <a:pt x="1756" y="3292"/>
                </a:lnTo>
                <a:cubicBezTo>
                  <a:pt x="1808" y="3253"/>
                  <a:pt x="1868" y="3235"/>
                  <a:pt x="1927" y="3235"/>
                </a:cubicBezTo>
                <a:cubicBezTo>
                  <a:pt x="2063" y="3235"/>
                  <a:pt x="2194" y="3332"/>
                  <a:pt x="2218" y="3485"/>
                </a:cubicBezTo>
                <a:lnTo>
                  <a:pt x="2445" y="4890"/>
                </a:lnTo>
                <a:lnTo>
                  <a:pt x="2681" y="3485"/>
                </a:lnTo>
                <a:cubicBezTo>
                  <a:pt x="2706" y="3332"/>
                  <a:pt x="2836" y="3235"/>
                  <a:pt x="2973" y="3235"/>
                </a:cubicBezTo>
                <a:cubicBezTo>
                  <a:pt x="3032" y="3235"/>
                  <a:pt x="3091" y="3253"/>
                  <a:pt x="3144" y="3292"/>
                </a:cubicBezTo>
                <a:lnTo>
                  <a:pt x="3677" y="3668"/>
                </a:lnTo>
                <a:lnTo>
                  <a:pt x="3292" y="3135"/>
                </a:lnTo>
                <a:cubicBezTo>
                  <a:pt x="3170" y="2961"/>
                  <a:pt x="3275" y="2707"/>
                  <a:pt x="3484" y="2672"/>
                </a:cubicBezTo>
                <a:lnTo>
                  <a:pt x="4890" y="2445"/>
                </a:lnTo>
                <a:lnTo>
                  <a:pt x="3484" y="2210"/>
                </a:lnTo>
                <a:cubicBezTo>
                  <a:pt x="3275" y="2175"/>
                  <a:pt x="3170" y="1922"/>
                  <a:pt x="3292" y="1747"/>
                </a:cubicBezTo>
                <a:lnTo>
                  <a:pt x="3677" y="1214"/>
                </a:lnTo>
                <a:lnTo>
                  <a:pt x="3677" y="1214"/>
                </a:lnTo>
                <a:lnTo>
                  <a:pt x="3144" y="1599"/>
                </a:lnTo>
                <a:cubicBezTo>
                  <a:pt x="3091" y="1638"/>
                  <a:pt x="3032" y="1656"/>
                  <a:pt x="2973" y="1656"/>
                </a:cubicBezTo>
                <a:cubicBezTo>
                  <a:pt x="2836" y="1656"/>
                  <a:pt x="2706" y="1559"/>
                  <a:pt x="2681" y="1406"/>
                </a:cubicBezTo>
                <a:lnTo>
                  <a:pt x="24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7"/>
          <p:cNvSpPr/>
          <p:nvPr/>
        </p:nvSpPr>
        <p:spPr>
          <a:xfrm flipH="1">
            <a:off x="8464822" y="4453766"/>
            <a:ext cx="368525" cy="368525"/>
          </a:xfrm>
          <a:custGeom>
            <a:rect b="b" l="l" r="r" t="t"/>
            <a:pathLst>
              <a:path extrusionOk="0" h="4891" w="4891">
                <a:moveTo>
                  <a:pt x="2445" y="1"/>
                </a:moveTo>
                <a:lnTo>
                  <a:pt x="2218" y="1406"/>
                </a:lnTo>
                <a:cubicBezTo>
                  <a:pt x="2194" y="1559"/>
                  <a:pt x="2063" y="1656"/>
                  <a:pt x="1927" y="1656"/>
                </a:cubicBezTo>
                <a:cubicBezTo>
                  <a:pt x="1868" y="1656"/>
                  <a:pt x="1808" y="1638"/>
                  <a:pt x="1756" y="1599"/>
                </a:cubicBezTo>
                <a:lnTo>
                  <a:pt x="1223" y="1214"/>
                </a:lnTo>
                <a:lnTo>
                  <a:pt x="1223" y="1214"/>
                </a:lnTo>
                <a:lnTo>
                  <a:pt x="1607" y="1747"/>
                </a:lnTo>
                <a:cubicBezTo>
                  <a:pt x="1729" y="1922"/>
                  <a:pt x="1625" y="2175"/>
                  <a:pt x="1415" y="2210"/>
                </a:cubicBezTo>
                <a:lnTo>
                  <a:pt x="1" y="2445"/>
                </a:lnTo>
                <a:lnTo>
                  <a:pt x="1415" y="2672"/>
                </a:lnTo>
                <a:cubicBezTo>
                  <a:pt x="1625" y="2707"/>
                  <a:pt x="1729" y="2961"/>
                  <a:pt x="1607" y="3135"/>
                </a:cubicBezTo>
                <a:lnTo>
                  <a:pt x="1223" y="3668"/>
                </a:lnTo>
                <a:lnTo>
                  <a:pt x="1756" y="3292"/>
                </a:lnTo>
                <a:cubicBezTo>
                  <a:pt x="1808" y="3253"/>
                  <a:pt x="1868" y="3235"/>
                  <a:pt x="1927" y="3235"/>
                </a:cubicBezTo>
                <a:cubicBezTo>
                  <a:pt x="2063" y="3235"/>
                  <a:pt x="2194" y="3332"/>
                  <a:pt x="2218" y="3485"/>
                </a:cubicBezTo>
                <a:lnTo>
                  <a:pt x="2445" y="4890"/>
                </a:lnTo>
                <a:lnTo>
                  <a:pt x="2681" y="3485"/>
                </a:lnTo>
                <a:cubicBezTo>
                  <a:pt x="2706" y="3332"/>
                  <a:pt x="2836" y="3235"/>
                  <a:pt x="2973" y="3235"/>
                </a:cubicBezTo>
                <a:cubicBezTo>
                  <a:pt x="3032" y="3235"/>
                  <a:pt x="3091" y="3253"/>
                  <a:pt x="3144" y="3292"/>
                </a:cubicBezTo>
                <a:lnTo>
                  <a:pt x="3677" y="3668"/>
                </a:lnTo>
                <a:lnTo>
                  <a:pt x="3292" y="3135"/>
                </a:lnTo>
                <a:cubicBezTo>
                  <a:pt x="3170" y="2961"/>
                  <a:pt x="3275" y="2707"/>
                  <a:pt x="3484" y="2672"/>
                </a:cubicBezTo>
                <a:lnTo>
                  <a:pt x="4890" y="2445"/>
                </a:lnTo>
                <a:lnTo>
                  <a:pt x="3484" y="2210"/>
                </a:lnTo>
                <a:cubicBezTo>
                  <a:pt x="3275" y="2175"/>
                  <a:pt x="3170" y="1922"/>
                  <a:pt x="3292" y="1747"/>
                </a:cubicBezTo>
                <a:lnTo>
                  <a:pt x="3677" y="1214"/>
                </a:lnTo>
                <a:lnTo>
                  <a:pt x="3677" y="1214"/>
                </a:lnTo>
                <a:lnTo>
                  <a:pt x="3144" y="1599"/>
                </a:lnTo>
                <a:cubicBezTo>
                  <a:pt x="3091" y="1638"/>
                  <a:pt x="3032" y="1656"/>
                  <a:pt x="2973" y="1656"/>
                </a:cubicBezTo>
                <a:cubicBezTo>
                  <a:pt x="2836" y="1656"/>
                  <a:pt x="2706" y="1559"/>
                  <a:pt x="2681" y="1406"/>
                </a:cubicBezTo>
                <a:lnTo>
                  <a:pt x="24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7"/>
          <p:cNvSpPr/>
          <p:nvPr/>
        </p:nvSpPr>
        <p:spPr>
          <a:xfrm flipH="1">
            <a:off x="102166" y="2184330"/>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7"/>
          <p:cNvSpPr/>
          <p:nvPr/>
        </p:nvSpPr>
        <p:spPr>
          <a:xfrm flipH="1">
            <a:off x="45502" y="4297311"/>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blipFill>
          <a:blip r:embed="rId2">
            <a:alphaModFix/>
          </a:blip>
          <a:stretch>
            <a:fillRect/>
          </a:stretch>
        </a:blipFill>
      </p:bgPr>
    </p:bg>
    <p:spTree>
      <p:nvGrpSpPr>
        <p:cNvPr id="167" name="Shape 167"/>
        <p:cNvGrpSpPr/>
        <p:nvPr/>
      </p:nvGrpSpPr>
      <p:grpSpPr>
        <a:xfrm>
          <a:off x="0" y="0"/>
          <a:ext cx="0" cy="0"/>
          <a:chOff x="0" y="0"/>
          <a:chExt cx="0" cy="0"/>
        </a:xfrm>
      </p:grpSpPr>
      <p:sp>
        <p:nvSpPr>
          <p:cNvPr id="168" name="Google Shape;168;p8"/>
          <p:cNvSpPr/>
          <p:nvPr/>
        </p:nvSpPr>
        <p:spPr>
          <a:xfrm rot="10800000">
            <a:off x="-42900" y="-2563866"/>
            <a:ext cx="12044400" cy="7745466"/>
          </a:xfrm>
          <a:custGeom>
            <a:rect b="b" l="l" r="r" t="t"/>
            <a:pathLst>
              <a:path extrusionOk="0" h="20425" w="60476">
                <a:moveTo>
                  <a:pt x="1" y="1"/>
                </a:moveTo>
                <a:lnTo>
                  <a:pt x="1" y="6576"/>
                </a:lnTo>
                <a:cubicBezTo>
                  <a:pt x="2735" y="8199"/>
                  <a:pt x="5351" y="8830"/>
                  <a:pt x="7705" y="8830"/>
                </a:cubicBezTo>
                <a:cubicBezTo>
                  <a:pt x="9530" y="8830"/>
                  <a:pt x="11199" y="8450"/>
                  <a:pt x="12644" y="7859"/>
                </a:cubicBezTo>
                <a:cubicBezTo>
                  <a:pt x="13455" y="7531"/>
                  <a:pt x="14189" y="7381"/>
                  <a:pt x="14872" y="7381"/>
                </a:cubicBezTo>
                <a:cubicBezTo>
                  <a:pt x="16982" y="7381"/>
                  <a:pt x="18603" y="8812"/>
                  <a:pt x="20503" y="10811"/>
                </a:cubicBezTo>
                <a:cubicBezTo>
                  <a:pt x="23026" y="13448"/>
                  <a:pt x="26702" y="12347"/>
                  <a:pt x="27750" y="14740"/>
                </a:cubicBezTo>
                <a:cubicBezTo>
                  <a:pt x="28789" y="17132"/>
                  <a:pt x="29060" y="19254"/>
                  <a:pt x="27584" y="20424"/>
                </a:cubicBezTo>
                <a:cubicBezTo>
                  <a:pt x="30448" y="20337"/>
                  <a:pt x="30265" y="17927"/>
                  <a:pt x="32910" y="16827"/>
                </a:cubicBezTo>
                <a:cubicBezTo>
                  <a:pt x="33553" y="16556"/>
                  <a:pt x="34186" y="16472"/>
                  <a:pt x="34837" y="16472"/>
                </a:cubicBezTo>
                <a:cubicBezTo>
                  <a:pt x="35903" y="16472"/>
                  <a:pt x="37019" y="16698"/>
                  <a:pt x="38314" y="16698"/>
                </a:cubicBezTo>
                <a:cubicBezTo>
                  <a:pt x="39469" y="16698"/>
                  <a:pt x="40766" y="16518"/>
                  <a:pt x="42297" y="15840"/>
                </a:cubicBezTo>
                <a:cubicBezTo>
                  <a:pt x="46593" y="13937"/>
                  <a:pt x="45187" y="11789"/>
                  <a:pt x="49422" y="11789"/>
                </a:cubicBezTo>
                <a:cubicBezTo>
                  <a:pt x="53657" y="11789"/>
                  <a:pt x="56486" y="10688"/>
                  <a:pt x="60476" y="7615"/>
                </a:cubicBezTo>
                <a:lnTo>
                  <a:pt x="604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8"/>
          <p:cNvSpPr/>
          <p:nvPr/>
        </p:nvSpPr>
        <p:spPr>
          <a:xfrm rot="10800000">
            <a:off x="231956" y="2710552"/>
            <a:ext cx="164559" cy="164559"/>
          </a:xfrm>
          <a:custGeom>
            <a:rect b="b" l="l" r="r" t="t"/>
            <a:pathLst>
              <a:path extrusionOk="0" h="2184" w="2184">
                <a:moveTo>
                  <a:pt x="1092" y="1"/>
                </a:moveTo>
                <a:lnTo>
                  <a:pt x="996" y="586"/>
                </a:lnTo>
                <a:cubicBezTo>
                  <a:pt x="961" y="804"/>
                  <a:pt x="795" y="961"/>
                  <a:pt x="586" y="996"/>
                </a:cubicBezTo>
                <a:lnTo>
                  <a:pt x="1" y="1092"/>
                </a:lnTo>
                <a:lnTo>
                  <a:pt x="586" y="1188"/>
                </a:lnTo>
                <a:cubicBezTo>
                  <a:pt x="804" y="1223"/>
                  <a:pt x="961" y="1389"/>
                  <a:pt x="996" y="1599"/>
                </a:cubicBezTo>
                <a:lnTo>
                  <a:pt x="1092" y="2184"/>
                </a:lnTo>
                <a:lnTo>
                  <a:pt x="1188" y="1599"/>
                </a:lnTo>
                <a:cubicBezTo>
                  <a:pt x="1223" y="1389"/>
                  <a:pt x="1389" y="1223"/>
                  <a:pt x="1599" y="1188"/>
                </a:cubicBezTo>
                <a:lnTo>
                  <a:pt x="2184" y="1092"/>
                </a:lnTo>
                <a:lnTo>
                  <a:pt x="1599" y="996"/>
                </a:lnTo>
                <a:cubicBezTo>
                  <a:pt x="1389" y="961"/>
                  <a:pt x="1223" y="804"/>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8"/>
          <p:cNvSpPr/>
          <p:nvPr/>
        </p:nvSpPr>
        <p:spPr>
          <a:xfrm rot="10800000">
            <a:off x="8662453" y="3884289"/>
            <a:ext cx="164559" cy="164559"/>
          </a:xfrm>
          <a:custGeom>
            <a:rect b="b" l="l" r="r" t="t"/>
            <a:pathLst>
              <a:path extrusionOk="0" h="2184" w="2184">
                <a:moveTo>
                  <a:pt x="1092" y="0"/>
                </a:moveTo>
                <a:lnTo>
                  <a:pt x="996" y="585"/>
                </a:lnTo>
                <a:cubicBezTo>
                  <a:pt x="961" y="804"/>
                  <a:pt x="795" y="961"/>
                  <a:pt x="585" y="996"/>
                </a:cubicBezTo>
                <a:lnTo>
                  <a:pt x="0" y="1092"/>
                </a:lnTo>
                <a:lnTo>
                  <a:pt x="585" y="1188"/>
                </a:lnTo>
                <a:cubicBezTo>
                  <a:pt x="795" y="1223"/>
                  <a:pt x="961" y="1389"/>
                  <a:pt x="996" y="1598"/>
                </a:cubicBezTo>
                <a:lnTo>
                  <a:pt x="1092" y="2183"/>
                </a:lnTo>
                <a:lnTo>
                  <a:pt x="1188" y="1598"/>
                </a:lnTo>
                <a:cubicBezTo>
                  <a:pt x="1223" y="1389"/>
                  <a:pt x="1389" y="1223"/>
                  <a:pt x="1598" y="1188"/>
                </a:cubicBezTo>
                <a:lnTo>
                  <a:pt x="2183" y="1092"/>
                </a:lnTo>
                <a:lnTo>
                  <a:pt x="1598" y="996"/>
                </a:lnTo>
                <a:cubicBezTo>
                  <a:pt x="1389" y="961"/>
                  <a:pt x="1223" y="804"/>
                  <a:pt x="1188" y="585"/>
                </a:cubicBezTo>
                <a:lnTo>
                  <a:pt x="109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8"/>
          <p:cNvSpPr/>
          <p:nvPr/>
        </p:nvSpPr>
        <p:spPr>
          <a:xfrm rot="10800000">
            <a:off x="1153867" y="356672"/>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8"/>
          <p:cNvSpPr/>
          <p:nvPr/>
        </p:nvSpPr>
        <p:spPr>
          <a:xfrm rot="10800000">
            <a:off x="8655292" y="789072"/>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8"/>
          <p:cNvSpPr/>
          <p:nvPr/>
        </p:nvSpPr>
        <p:spPr>
          <a:xfrm rot="10800000">
            <a:off x="269961" y="677544"/>
            <a:ext cx="387600" cy="387600"/>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8"/>
          <p:cNvSpPr/>
          <p:nvPr/>
        </p:nvSpPr>
        <p:spPr>
          <a:xfrm rot="10800000">
            <a:off x="8897286" y="1756407"/>
            <a:ext cx="387600" cy="387600"/>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8"/>
          <p:cNvSpPr/>
          <p:nvPr/>
        </p:nvSpPr>
        <p:spPr>
          <a:xfrm rot="10800000">
            <a:off x="5850554" y="4637484"/>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8"/>
          <p:cNvSpPr/>
          <p:nvPr/>
        </p:nvSpPr>
        <p:spPr>
          <a:xfrm rot="10800000">
            <a:off x="7884682" y="4424257"/>
            <a:ext cx="368525" cy="368525"/>
          </a:xfrm>
          <a:custGeom>
            <a:rect b="b" l="l" r="r" t="t"/>
            <a:pathLst>
              <a:path extrusionOk="0" h="4891" w="4891">
                <a:moveTo>
                  <a:pt x="2445" y="1"/>
                </a:moveTo>
                <a:lnTo>
                  <a:pt x="2218" y="1406"/>
                </a:lnTo>
                <a:cubicBezTo>
                  <a:pt x="2194" y="1559"/>
                  <a:pt x="2063" y="1656"/>
                  <a:pt x="1927" y="1656"/>
                </a:cubicBezTo>
                <a:cubicBezTo>
                  <a:pt x="1868" y="1656"/>
                  <a:pt x="1808" y="1638"/>
                  <a:pt x="1756" y="1599"/>
                </a:cubicBezTo>
                <a:lnTo>
                  <a:pt x="1223" y="1214"/>
                </a:lnTo>
                <a:lnTo>
                  <a:pt x="1223" y="1214"/>
                </a:lnTo>
                <a:lnTo>
                  <a:pt x="1607" y="1747"/>
                </a:lnTo>
                <a:cubicBezTo>
                  <a:pt x="1729" y="1922"/>
                  <a:pt x="1625" y="2175"/>
                  <a:pt x="1415" y="2210"/>
                </a:cubicBezTo>
                <a:lnTo>
                  <a:pt x="1" y="2445"/>
                </a:lnTo>
                <a:lnTo>
                  <a:pt x="1415" y="2672"/>
                </a:lnTo>
                <a:cubicBezTo>
                  <a:pt x="1625" y="2707"/>
                  <a:pt x="1729" y="2961"/>
                  <a:pt x="1607" y="3135"/>
                </a:cubicBezTo>
                <a:lnTo>
                  <a:pt x="1223" y="3668"/>
                </a:lnTo>
                <a:lnTo>
                  <a:pt x="1756" y="3292"/>
                </a:lnTo>
                <a:cubicBezTo>
                  <a:pt x="1808" y="3253"/>
                  <a:pt x="1868" y="3235"/>
                  <a:pt x="1927" y="3235"/>
                </a:cubicBezTo>
                <a:cubicBezTo>
                  <a:pt x="2063" y="3235"/>
                  <a:pt x="2194" y="3332"/>
                  <a:pt x="2218" y="3485"/>
                </a:cubicBezTo>
                <a:lnTo>
                  <a:pt x="2445" y="4890"/>
                </a:lnTo>
                <a:lnTo>
                  <a:pt x="2681" y="3485"/>
                </a:lnTo>
                <a:cubicBezTo>
                  <a:pt x="2706" y="3332"/>
                  <a:pt x="2836" y="3235"/>
                  <a:pt x="2973" y="3235"/>
                </a:cubicBezTo>
                <a:cubicBezTo>
                  <a:pt x="3032" y="3235"/>
                  <a:pt x="3091" y="3253"/>
                  <a:pt x="3144" y="3292"/>
                </a:cubicBezTo>
                <a:lnTo>
                  <a:pt x="3677" y="3668"/>
                </a:lnTo>
                <a:lnTo>
                  <a:pt x="3292" y="3135"/>
                </a:lnTo>
                <a:cubicBezTo>
                  <a:pt x="3170" y="2961"/>
                  <a:pt x="3275" y="2707"/>
                  <a:pt x="3484" y="2672"/>
                </a:cubicBezTo>
                <a:lnTo>
                  <a:pt x="4890" y="2445"/>
                </a:lnTo>
                <a:lnTo>
                  <a:pt x="3484" y="2210"/>
                </a:lnTo>
                <a:cubicBezTo>
                  <a:pt x="3275" y="2175"/>
                  <a:pt x="3170" y="1922"/>
                  <a:pt x="3292" y="1747"/>
                </a:cubicBezTo>
                <a:lnTo>
                  <a:pt x="3677" y="1214"/>
                </a:lnTo>
                <a:lnTo>
                  <a:pt x="3677" y="1214"/>
                </a:lnTo>
                <a:lnTo>
                  <a:pt x="3144" y="1599"/>
                </a:lnTo>
                <a:cubicBezTo>
                  <a:pt x="3091" y="1638"/>
                  <a:pt x="3032" y="1656"/>
                  <a:pt x="2973" y="1656"/>
                </a:cubicBezTo>
                <a:cubicBezTo>
                  <a:pt x="2836" y="1656"/>
                  <a:pt x="2706" y="1559"/>
                  <a:pt x="2681" y="1406"/>
                </a:cubicBezTo>
                <a:lnTo>
                  <a:pt x="24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8"/>
          <p:cNvSpPr txBox="1"/>
          <p:nvPr>
            <p:ph type="title"/>
          </p:nvPr>
        </p:nvSpPr>
        <p:spPr>
          <a:xfrm>
            <a:off x="1388100" y="1307100"/>
            <a:ext cx="6367800" cy="2529300"/>
          </a:xfrm>
          <a:prstGeom prst="rect">
            <a:avLst/>
          </a:prstGeom>
        </p:spPr>
        <p:txBody>
          <a:bodyPr anchorCtr="0" anchor="ctr" bIns="91425" lIns="91425" spcFirstLastPara="1" rIns="91425" wrap="square" tIns="91425">
            <a:noAutofit/>
          </a:bodyPr>
          <a:lstStyle>
            <a:lvl1pPr lvl="0" algn="ctr">
              <a:lnSpc>
                <a:spcPct val="90000"/>
              </a:lnSpc>
              <a:spcBef>
                <a:spcPts val="0"/>
              </a:spcBef>
              <a:spcAft>
                <a:spcPts val="0"/>
              </a:spcAft>
              <a:buClr>
                <a:schemeClr val="lt1"/>
              </a:buClr>
              <a:buSzPts val="6000"/>
              <a:buNone/>
              <a:defRPr sz="90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blipFill>
          <a:blip r:embed="rId2">
            <a:alphaModFix/>
          </a:blip>
          <a:stretch>
            <a:fillRect/>
          </a:stretch>
        </a:blipFill>
      </p:bgPr>
    </p:bg>
    <p:spTree>
      <p:nvGrpSpPr>
        <p:cNvPr id="178" name="Shape 178"/>
        <p:cNvGrpSpPr/>
        <p:nvPr/>
      </p:nvGrpSpPr>
      <p:grpSpPr>
        <a:xfrm>
          <a:off x="0" y="0"/>
          <a:ext cx="0" cy="0"/>
          <a:chOff x="0" y="0"/>
          <a:chExt cx="0" cy="0"/>
        </a:xfrm>
      </p:grpSpPr>
      <p:sp>
        <p:nvSpPr>
          <p:cNvPr id="179" name="Google Shape;179;p9"/>
          <p:cNvSpPr/>
          <p:nvPr/>
        </p:nvSpPr>
        <p:spPr>
          <a:xfrm>
            <a:off x="-218325" y="398125"/>
            <a:ext cx="9914568" cy="4121767"/>
          </a:xfrm>
          <a:custGeom>
            <a:rect b="b" l="l" r="r" t="t"/>
            <a:pathLst>
              <a:path extrusionOk="0" h="13148" w="35582">
                <a:moveTo>
                  <a:pt x="35107" y="1"/>
                </a:moveTo>
                <a:cubicBezTo>
                  <a:pt x="31833" y="1"/>
                  <a:pt x="27740" y="2324"/>
                  <a:pt x="25527" y="2324"/>
                </a:cubicBezTo>
                <a:cubicBezTo>
                  <a:pt x="25496" y="2324"/>
                  <a:pt x="25465" y="2324"/>
                  <a:pt x="25435" y="2323"/>
                </a:cubicBezTo>
                <a:cubicBezTo>
                  <a:pt x="24184" y="2280"/>
                  <a:pt x="22315" y="1952"/>
                  <a:pt x="20385" y="1952"/>
                </a:cubicBezTo>
                <a:cubicBezTo>
                  <a:pt x="18773" y="1952"/>
                  <a:pt x="17118" y="2181"/>
                  <a:pt x="15743" y="2995"/>
                </a:cubicBezTo>
                <a:cubicBezTo>
                  <a:pt x="13118" y="4559"/>
                  <a:pt x="11705" y="5383"/>
                  <a:pt x="9839" y="5383"/>
                </a:cubicBezTo>
                <a:cubicBezTo>
                  <a:pt x="9558" y="5383"/>
                  <a:pt x="9266" y="5365"/>
                  <a:pt x="8959" y="5327"/>
                </a:cubicBezTo>
                <a:cubicBezTo>
                  <a:pt x="8272" y="5241"/>
                  <a:pt x="7560" y="5189"/>
                  <a:pt x="6831" y="5189"/>
                </a:cubicBezTo>
                <a:cubicBezTo>
                  <a:pt x="4806" y="5189"/>
                  <a:pt x="2643" y="5589"/>
                  <a:pt x="480" y="6776"/>
                </a:cubicBezTo>
                <a:lnTo>
                  <a:pt x="0" y="9029"/>
                </a:lnTo>
                <a:cubicBezTo>
                  <a:pt x="1045" y="8454"/>
                  <a:pt x="1975" y="8225"/>
                  <a:pt x="2886" y="8225"/>
                </a:cubicBezTo>
                <a:cubicBezTo>
                  <a:pt x="3885" y="8225"/>
                  <a:pt x="4860" y="8501"/>
                  <a:pt x="5938" y="8898"/>
                </a:cubicBezTo>
                <a:cubicBezTo>
                  <a:pt x="7848" y="9606"/>
                  <a:pt x="9970" y="11295"/>
                  <a:pt x="12288" y="11295"/>
                </a:cubicBezTo>
                <a:cubicBezTo>
                  <a:pt x="12629" y="11295"/>
                  <a:pt x="12975" y="11259"/>
                  <a:pt x="13324" y="11177"/>
                </a:cubicBezTo>
                <a:cubicBezTo>
                  <a:pt x="14777" y="10841"/>
                  <a:pt x="16615" y="10489"/>
                  <a:pt x="18380" y="10489"/>
                </a:cubicBezTo>
                <a:cubicBezTo>
                  <a:pt x="19914" y="10489"/>
                  <a:pt x="21394" y="10755"/>
                  <a:pt x="22519" y="11526"/>
                </a:cubicBezTo>
                <a:cubicBezTo>
                  <a:pt x="24142" y="12630"/>
                  <a:pt x="25769" y="13148"/>
                  <a:pt x="27479" y="13148"/>
                </a:cubicBezTo>
                <a:cubicBezTo>
                  <a:pt x="28326" y="13148"/>
                  <a:pt x="29193" y="13021"/>
                  <a:pt x="30089" y="12775"/>
                </a:cubicBezTo>
                <a:cubicBezTo>
                  <a:pt x="31341" y="12428"/>
                  <a:pt x="32338" y="12334"/>
                  <a:pt x="33049" y="12334"/>
                </a:cubicBezTo>
                <a:cubicBezTo>
                  <a:pt x="33876" y="12334"/>
                  <a:pt x="34315" y="12461"/>
                  <a:pt x="34315" y="12461"/>
                </a:cubicBezTo>
                <a:lnTo>
                  <a:pt x="35581" y="18"/>
                </a:lnTo>
                <a:cubicBezTo>
                  <a:pt x="35426" y="6"/>
                  <a:pt x="35267" y="1"/>
                  <a:pt x="35107" y="1"/>
                </a:cubicBezTo>
                <a:close/>
              </a:path>
            </a:pathLst>
          </a:custGeom>
          <a:solidFill>
            <a:srgbClr val="1F23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9"/>
          <p:cNvSpPr txBox="1"/>
          <p:nvPr>
            <p:ph type="title"/>
          </p:nvPr>
        </p:nvSpPr>
        <p:spPr>
          <a:xfrm>
            <a:off x="3056825" y="1863053"/>
            <a:ext cx="5021400" cy="609300"/>
          </a:xfrm>
          <a:prstGeom prst="rect">
            <a:avLst/>
          </a:prstGeom>
          <a:ln>
            <a:noFill/>
          </a:ln>
        </p:spPr>
        <p:txBody>
          <a:bodyPr anchorCtr="0" anchor="ctr" bIns="91425" lIns="91425" spcFirstLastPara="1" rIns="91425" wrap="square" tIns="91425">
            <a:noAutofit/>
          </a:bodyPr>
          <a:lstStyle>
            <a:lvl1pPr lvl="0" rtl="0" algn="r">
              <a:spcBef>
                <a:spcPts val="0"/>
              </a:spcBef>
              <a:spcAft>
                <a:spcPts val="0"/>
              </a:spcAft>
              <a:buSzPts val="3600"/>
              <a:buNone/>
              <a:defRPr sz="6000">
                <a:solidFill>
                  <a:schemeClr val="l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81" name="Google Shape;181;p9"/>
          <p:cNvSpPr txBox="1"/>
          <p:nvPr>
            <p:ph idx="1" type="subTitle"/>
          </p:nvPr>
        </p:nvSpPr>
        <p:spPr>
          <a:xfrm>
            <a:off x="3057100" y="2673087"/>
            <a:ext cx="5021100" cy="609300"/>
          </a:xfrm>
          <a:prstGeom prst="rect">
            <a:avLst/>
          </a:prstGeom>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600">
                <a:solidFill>
                  <a:schemeClr val="lt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2" name="Google Shape;182;p9"/>
          <p:cNvSpPr/>
          <p:nvPr/>
        </p:nvSpPr>
        <p:spPr>
          <a:xfrm>
            <a:off x="488086" y="4381818"/>
            <a:ext cx="454044" cy="453366"/>
          </a:xfrm>
          <a:custGeom>
            <a:rect b="b" l="l" r="r" t="t"/>
            <a:pathLst>
              <a:path extrusionOk="0" h="6017" w="6026">
                <a:moveTo>
                  <a:pt x="1502" y="1494"/>
                </a:moveTo>
                <a:lnTo>
                  <a:pt x="1502" y="1494"/>
                </a:lnTo>
                <a:lnTo>
                  <a:pt x="1502" y="1494"/>
                </a:lnTo>
                <a:close/>
                <a:moveTo>
                  <a:pt x="3013" y="1"/>
                </a:moveTo>
                <a:lnTo>
                  <a:pt x="2725" y="1729"/>
                </a:lnTo>
                <a:cubicBezTo>
                  <a:pt x="2694" y="1914"/>
                  <a:pt x="2534" y="2033"/>
                  <a:pt x="2365" y="2033"/>
                </a:cubicBezTo>
                <a:cubicBezTo>
                  <a:pt x="2294" y="2033"/>
                  <a:pt x="2222" y="2012"/>
                  <a:pt x="2157" y="1965"/>
                </a:cubicBezTo>
                <a:lnTo>
                  <a:pt x="1502" y="1494"/>
                </a:lnTo>
                <a:lnTo>
                  <a:pt x="1974" y="2149"/>
                </a:lnTo>
                <a:cubicBezTo>
                  <a:pt x="2131" y="2367"/>
                  <a:pt x="2000" y="2681"/>
                  <a:pt x="1738" y="2725"/>
                </a:cubicBezTo>
                <a:lnTo>
                  <a:pt x="0" y="3004"/>
                </a:lnTo>
                <a:lnTo>
                  <a:pt x="1738" y="3292"/>
                </a:lnTo>
                <a:cubicBezTo>
                  <a:pt x="2000" y="3336"/>
                  <a:pt x="2131" y="3642"/>
                  <a:pt x="1974" y="3860"/>
                </a:cubicBezTo>
                <a:lnTo>
                  <a:pt x="1502" y="4515"/>
                </a:lnTo>
                <a:lnTo>
                  <a:pt x="2157" y="4052"/>
                </a:lnTo>
                <a:cubicBezTo>
                  <a:pt x="2223" y="4004"/>
                  <a:pt x="2297" y="3983"/>
                  <a:pt x="2370" y="3983"/>
                </a:cubicBezTo>
                <a:cubicBezTo>
                  <a:pt x="2537" y="3983"/>
                  <a:pt x="2694" y="4099"/>
                  <a:pt x="2725" y="4288"/>
                </a:cubicBezTo>
                <a:lnTo>
                  <a:pt x="3013" y="6017"/>
                </a:lnTo>
                <a:lnTo>
                  <a:pt x="3301" y="4288"/>
                </a:lnTo>
                <a:cubicBezTo>
                  <a:pt x="3331" y="4099"/>
                  <a:pt x="3489" y="3983"/>
                  <a:pt x="3656" y="3983"/>
                </a:cubicBezTo>
                <a:cubicBezTo>
                  <a:pt x="3728" y="3983"/>
                  <a:pt x="3803" y="4004"/>
                  <a:pt x="3869" y="4052"/>
                </a:cubicBezTo>
                <a:lnTo>
                  <a:pt x="4523" y="4515"/>
                </a:lnTo>
                <a:lnTo>
                  <a:pt x="4052" y="3860"/>
                </a:lnTo>
                <a:cubicBezTo>
                  <a:pt x="3895" y="3642"/>
                  <a:pt x="4026" y="3336"/>
                  <a:pt x="4288" y="3292"/>
                </a:cubicBezTo>
                <a:lnTo>
                  <a:pt x="6025" y="3004"/>
                </a:lnTo>
                <a:lnTo>
                  <a:pt x="4288" y="2725"/>
                </a:lnTo>
                <a:cubicBezTo>
                  <a:pt x="4026" y="2681"/>
                  <a:pt x="3895" y="2367"/>
                  <a:pt x="4052" y="2149"/>
                </a:cubicBezTo>
                <a:lnTo>
                  <a:pt x="4523" y="1494"/>
                </a:lnTo>
                <a:lnTo>
                  <a:pt x="3869" y="1965"/>
                </a:lnTo>
                <a:cubicBezTo>
                  <a:pt x="3804" y="2012"/>
                  <a:pt x="3731" y="2033"/>
                  <a:pt x="3660" y="2033"/>
                </a:cubicBezTo>
                <a:cubicBezTo>
                  <a:pt x="3492" y="2033"/>
                  <a:pt x="3332" y="1914"/>
                  <a:pt x="3301" y="1729"/>
                </a:cubicBezTo>
                <a:lnTo>
                  <a:pt x="301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9"/>
          <p:cNvSpPr/>
          <p:nvPr/>
        </p:nvSpPr>
        <p:spPr>
          <a:xfrm>
            <a:off x="3850207" y="741586"/>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9"/>
          <p:cNvSpPr/>
          <p:nvPr/>
        </p:nvSpPr>
        <p:spPr>
          <a:xfrm>
            <a:off x="342810" y="1483838"/>
            <a:ext cx="164559" cy="164559"/>
          </a:xfrm>
          <a:custGeom>
            <a:rect b="b" l="l" r="r" t="t"/>
            <a:pathLst>
              <a:path extrusionOk="0" h="2184" w="2184">
                <a:moveTo>
                  <a:pt x="1092" y="0"/>
                </a:moveTo>
                <a:lnTo>
                  <a:pt x="996" y="585"/>
                </a:lnTo>
                <a:cubicBezTo>
                  <a:pt x="961" y="804"/>
                  <a:pt x="795" y="961"/>
                  <a:pt x="585" y="996"/>
                </a:cubicBezTo>
                <a:lnTo>
                  <a:pt x="0" y="1092"/>
                </a:lnTo>
                <a:lnTo>
                  <a:pt x="585" y="1188"/>
                </a:lnTo>
                <a:cubicBezTo>
                  <a:pt x="795" y="1223"/>
                  <a:pt x="961" y="1389"/>
                  <a:pt x="996" y="1598"/>
                </a:cubicBezTo>
                <a:lnTo>
                  <a:pt x="1092" y="2183"/>
                </a:lnTo>
                <a:lnTo>
                  <a:pt x="1188" y="1598"/>
                </a:lnTo>
                <a:cubicBezTo>
                  <a:pt x="1223" y="1389"/>
                  <a:pt x="1389" y="1223"/>
                  <a:pt x="1598" y="1188"/>
                </a:cubicBezTo>
                <a:lnTo>
                  <a:pt x="2183" y="1092"/>
                </a:lnTo>
                <a:lnTo>
                  <a:pt x="1598" y="996"/>
                </a:lnTo>
                <a:cubicBezTo>
                  <a:pt x="1389" y="961"/>
                  <a:pt x="1223" y="804"/>
                  <a:pt x="1188" y="585"/>
                </a:cubicBezTo>
                <a:lnTo>
                  <a:pt x="109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9"/>
          <p:cNvSpPr/>
          <p:nvPr/>
        </p:nvSpPr>
        <p:spPr>
          <a:xfrm>
            <a:off x="6359246" y="741564"/>
            <a:ext cx="98102" cy="98102"/>
          </a:xfrm>
          <a:custGeom>
            <a:rect b="b" l="l" r="r" t="t"/>
            <a:pathLst>
              <a:path extrusionOk="0" h="1302" w="1302">
                <a:moveTo>
                  <a:pt x="655" y="0"/>
                </a:moveTo>
                <a:lnTo>
                  <a:pt x="594" y="349"/>
                </a:lnTo>
                <a:cubicBezTo>
                  <a:pt x="576" y="472"/>
                  <a:pt x="480" y="568"/>
                  <a:pt x="349" y="594"/>
                </a:cubicBezTo>
                <a:lnTo>
                  <a:pt x="0" y="646"/>
                </a:lnTo>
                <a:lnTo>
                  <a:pt x="349" y="707"/>
                </a:lnTo>
                <a:cubicBezTo>
                  <a:pt x="480" y="725"/>
                  <a:pt x="576" y="830"/>
                  <a:pt x="594" y="952"/>
                </a:cubicBezTo>
                <a:lnTo>
                  <a:pt x="655" y="1301"/>
                </a:lnTo>
                <a:lnTo>
                  <a:pt x="707" y="952"/>
                </a:lnTo>
                <a:cubicBezTo>
                  <a:pt x="734" y="821"/>
                  <a:pt x="830" y="725"/>
                  <a:pt x="952" y="707"/>
                </a:cubicBezTo>
                <a:lnTo>
                  <a:pt x="1301" y="646"/>
                </a:lnTo>
                <a:lnTo>
                  <a:pt x="952" y="594"/>
                </a:lnTo>
                <a:cubicBezTo>
                  <a:pt x="830" y="568"/>
                  <a:pt x="734" y="472"/>
                  <a:pt x="707" y="349"/>
                </a:cubicBezTo>
                <a:lnTo>
                  <a:pt x="65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9"/>
          <p:cNvSpPr/>
          <p:nvPr/>
        </p:nvSpPr>
        <p:spPr>
          <a:xfrm>
            <a:off x="7000596" y="483516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9"/>
          <p:cNvSpPr/>
          <p:nvPr/>
        </p:nvSpPr>
        <p:spPr>
          <a:xfrm>
            <a:off x="2436696" y="14569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9"/>
          <p:cNvSpPr/>
          <p:nvPr/>
        </p:nvSpPr>
        <p:spPr>
          <a:xfrm>
            <a:off x="4545161" y="4138629"/>
            <a:ext cx="387600" cy="387600"/>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9"/>
          <p:cNvSpPr/>
          <p:nvPr/>
        </p:nvSpPr>
        <p:spPr>
          <a:xfrm>
            <a:off x="2601259" y="483516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9"/>
          <p:cNvSpPr/>
          <p:nvPr/>
        </p:nvSpPr>
        <p:spPr>
          <a:xfrm>
            <a:off x="7750921" y="212151"/>
            <a:ext cx="98102" cy="98102"/>
          </a:xfrm>
          <a:custGeom>
            <a:rect b="b" l="l" r="r" t="t"/>
            <a:pathLst>
              <a:path extrusionOk="0" h="1302" w="1302">
                <a:moveTo>
                  <a:pt x="655" y="0"/>
                </a:moveTo>
                <a:lnTo>
                  <a:pt x="594" y="349"/>
                </a:lnTo>
                <a:cubicBezTo>
                  <a:pt x="576" y="472"/>
                  <a:pt x="480" y="568"/>
                  <a:pt x="349" y="594"/>
                </a:cubicBezTo>
                <a:lnTo>
                  <a:pt x="0" y="646"/>
                </a:lnTo>
                <a:lnTo>
                  <a:pt x="349" y="707"/>
                </a:lnTo>
                <a:cubicBezTo>
                  <a:pt x="480" y="725"/>
                  <a:pt x="576" y="830"/>
                  <a:pt x="594" y="952"/>
                </a:cubicBezTo>
                <a:lnTo>
                  <a:pt x="655" y="1301"/>
                </a:lnTo>
                <a:lnTo>
                  <a:pt x="707" y="952"/>
                </a:lnTo>
                <a:cubicBezTo>
                  <a:pt x="734" y="821"/>
                  <a:pt x="830" y="725"/>
                  <a:pt x="952" y="707"/>
                </a:cubicBezTo>
                <a:lnTo>
                  <a:pt x="1301" y="646"/>
                </a:lnTo>
                <a:lnTo>
                  <a:pt x="952" y="594"/>
                </a:lnTo>
                <a:cubicBezTo>
                  <a:pt x="830" y="568"/>
                  <a:pt x="734" y="472"/>
                  <a:pt x="707" y="349"/>
                </a:cubicBezTo>
                <a:lnTo>
                  <a:pt x="65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9"/>
          <p:cNvSpPr/>
          <p:nvPr/>
        </p:nvSpPr>
        <p:spPr>
          <a:xfrm>
            <a:off x="548925" y="460819"/>
            <a:ext cx="332358" cy="280745"/>
          </a:xfrm>
          <a:custGeom>
            <a:rect b="b" l="l" r="r" t="t"/>
            <a:pathLst>
              <a:path extrusionOk="0" h="3726" w="4411">
                <a:moveTo>
                  <a:pt x="1192" y="1"/>
                </a:moveTo>
                <a:cubicBezTo>
                  <a:pt x="868" y="1"/>
                  <a:pt x="545" y="160"/>
                  <a:pt x="332" y="477"/>
                </a:cubicBezTo>
                <a:cubicBezTo>
                  <a:pt x="1" y="966"/>
                  <a:pt x="62" y="1656"/>
                  <a:pt x="481" y="2058"/>
                </a:cubicBezTo>
                <a:lnTo>
                  <a:pt x="2201" y="3725"/>
                </a:lnTo>
                <a:lnTo>
                  <a:pt x="3930" y="2058"/>
                </a:lnTo>
                <a:cubicBezTo>
                  <a:pt x="4349" y="1656"/>
                  <a:pt x="4410" y="966"/>
                  <a:pt x="4078" y="477"/>
                </a:cubicBezTo>
                <a:cubicBezTo>
                  <a:pt x="3866" y="160"/>
                  <a:pt x="3543" y="1"/>
                  <a:pt x="3219" y="1"/>
                </a:cubicBezTo>
                <a:cubicBezTo>
                  <a:pt x="2918" y="1"/>
                  <a:pt x="2616" y="138"/>
                  <a:pt x="2402" y="416"/>
                </a:cubicBezTo>
                <a:lnTo>
                  <a:pt x="2201" y="669"/>
                </a:lnTo>
                <a:lnTo>
                  <a:pt x="2009" y="416"/>
                </a:lnTo>
                <a:cubicBezTo>
                  <a:pt x="1794" y="138"/>
                  <a:pt x="1493" y="1"/>
                  <a:pt x="11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9"/>
          <p:cNvSpPr/>
          <p:nvPr/>
        </p:nvSpPr>
        <p:spPr>
          <a:xfrm>
            <a:off x="8837111" y="3453580"/>
            <a:ext cx="454044" cy="453366"/>
          </a:xfrm>
          <a:custGeom>
            <a:rect b="b" l="l" r="r" t="t"/>
            <a:pathLst>
              <a:path extrusionOk="0" h="6017" w="6026">
                <a:moveTo>
                  <a:pt x="1502" y="1494"/>
                </a:moveTo>
                <a:lnTo>
                  <a:pt x="1502" y="1494"/>
                </a:lnTo>
                <a:lnTo>
                  <a:pt x="1502" y="1494"/>
                </a:lnTo>
                <a:close/>
                <a:moveTo>
                  <a:pt x="3013" y="1"/>
                </a:moveTo>
                <a:lnTo>
                  <a:pt x="2725" y="1729"/>
                </a:lnTo>
                <a:cubicBezTo>
                  <a:pt x="2694" y="1914"/>
                  <a:pt x="2534" y="2033"/>
                  <a:pt x="2365" y="2033"/>
                </a:cubicBezTo>
                <a:cubicBezTo>
                  <a:pt x="2294" y="2033"/>
                  <a:pt x="2222" y="2012"/>
                  <a:pt x="2157" y="1965"/>
                </a:cubicBezTo>
                <a:lnTo>
                  <a:pt x="1502" y="1494"/>
                </a:lnTo>
                <a:lnTo>
                  <a:pt x="1974" y="2149"/>
                </a:lnTo>
                <a:cubicBezTo>
                  <a:pt x="2131" y="2367"/>
                  <a:pt x="2000" y="2681"/>
                  <a:pt x="1738" y="2725"/>
                </a:cubicBezTo>
                <a:lnTo>
                  <a:pt x="0" y="3004"/>
                </a:lnTo>
                <a:lnTo>
                  <a:pt x="1738" y="3292"/>
                </a:lnTo>
                <a:cubicBezTo>
                  <a:pt x="2000" y="3336"/>
                  <a:pt x="2131" y="3642"/>
                  <a:pt x="1974" y="3860"/>
                </a:cubicBezTo>
                <a:lnTo>
                  <a:pt x="1502" y="4515"/>
                </a:lnTo>
                <a:lnTo>
                  <a:pt x="2157" y="4052"/>
                </a:lnTo>
                <a:cubicBezTo>
                  <a:pt x="2223" y="4004"/>
                  <a:pt x="2297" y="3983"/>
                  <a:pt x="2370" y="3983"/>
                </a:cubicBezTo>
                <a:cubicBezTo>
                  <a:pt x="2537" y="3983"/>
                  <a:pt x="2694" y="4099"/>
                  <a:pt x="2725" y="4288"/>
                </a:cubicBezTo>
                <a:lnTo>
                  <a:pt x="3013" y="6017"/>
                </a:lnTo>
                <a:lnTo>
                  <a:pt x="3301" y="4288"/>
                </a:lnTo>
                <a:cubicBezTo>
                  <a:pt x="3331" y="4099"/>
                  <a:pt x="3489" y="3983"/>
                  <a:pt x="3656" y="3983"/>
                </a:cubicBezTo>
                <a:cubicBezTo>
                  <a:pt x="3728" y="3983"/>
                  <a:pt x="3803" y="4004"/>
                  <a:pt x="3869" y="4052"/>
                </a:cubicBezTo>
                <a:lnTo>
                  <a:pt x="4523" y="4515"/>
                </a:lnTo>
                <a:lnTo>
                  <a:pt x="4052" y="3860"/>
                </a:lnTo>
                <a:cubicBezTo>
                  <a:pt x="3895" y="3642"/>
                  <a:pt x="4026" y="3336"/>
                  <a:pt x="4288" y="3292"/>
                </a:cubicBezTo>
                <a:lnTo>
                  <a:pt x="6025" y="3004"/>
                </a:lnTo>
                <a:lnTo>
                  <a:pt x="4288" y="2725"/>
                </a:lnTo>
                <a:cubicBezTo>
                  <a:pt x="4026" y="2681"/>
                  <a:pt x="3895" y="2367"/>
                  <a:pt x="4052" y="2149"/>
                </a:cubicBezTo>
                <a:lnTo>
                  <a:pt x="4523" y="1494"/>
                </a:lnTo>
                <a:lnTo>
                  <a:pt x="3869" y="1965"/>
                </a:lnTo>
                <a:cubicBezTo>
                  <a:pt x="3804" y="2012"/>
                  <a:pt x="3731" y="2033"/>
                  <a:pt x="3660" y="2033"/>
                </a:cubicBezTo>
                <a:cubicBezTo>
                  <a:pt x="3492" y="2033"/>
                  <a:pt x="3332" y="1914"/>
                  <a:pt x="3301" y="1729"/>
                </a:cubicBezTo>
                <a:lnTo>
                  <a:pt x="301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9"/>
          <p:cNvSpPr/>
          <p:nvPr/>
        </p:nvSpPr>
        <p:spPr>
          <a:xfrm>
            <a:off x="8981846" y="1884355"/>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94" name="Shape 194"/>
        <p:cNvGrpSpPr/>
        <p:nvPr/>
      </p:nvGrpSpPr>
      <p:grpSpPr>
        <a:xfrm>
          <a:off x="0" y="0"/>
          <a:ext cx="0" cy="0"/>
          <a:chOff x="0" y="0"/>
          <a:chExt cx="0" cy="0"/>
        </a:xfrm>
      </p:grpSpPr>
      <p:sp>
        <p:nvSpPr>
          <p:cNvPr id="195" name="Google Shape;195;p10"/>
          <p:cNvSpPr txBox="1"/>
          <p:nvPr>
            <p:ph type="title"/>
          </p:nvPr>
        </p:nvSpPr>
        <p:spPr>
          <a:xfrm>
            <a:off x="2196150" y="3471200"/>
            <a:ext cx="4751700" cy="11373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35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196" name="Google Shape;196;p10"/>
          <p:cNvSpPr/>
          <p:nvPr/>
        </p:nvSpPr>
        <p:spPr>
          <a:xfrm rot="5565498">
            <a:off x="-2800632" y="1161230"/>
            <a:ext cx="5926288" cy="2563807"/>
          </a:xfrm>
          <a:custGeom>
            <a:rect b="b" l="l" r="r" t="t"/>
            <a:pathLst>
              <a:path extrusionOk="0" h="13148" w="35582">
                <a:moveTo>
                  <a:pt x="35107" y="1"/>
                </a:moveTo>
                <a:cubicBezTo>
                  <a:pt x="31833" y="1"/>
                  <a:pt x="27740" y="2324"/>
                  <a:pt x="25527" y="2324"/>
                </a:cubicBezTo>
                <a:cubicBezTo>
                  <a:pt x="25496" y="2324"/>
                  <a:pt x="25465" y="2324"/>
                  <a:pt x="25435" y="2323"/>
                </a:cubicBezTo>
                <a:cubicBezTo>
                  <a:pt x="24184" y="2280"/>
                  <a:pt x="22315" y="1952"/>
                  <a:pt x="20385" y="1952"/>
                </a:cubicBezTo>
                <a:cubicBezTo>
                  <a:pt x="18773" y="1952"/>
                  <a:pt x="17118" y="2181"/>
                  <a:pt x="15743" y="2995"/>
                </a:cubicBezTo>
                <a:cubicBezTo>
                  <a:pt x="13118" y="4559"/>
                  <a:pt x="11705" y="5383"/>
                  <a:pt x="9839" y="5383"/>
                </a:cubicBezTo>
                <a:cubicBezTo>
                  <a:pt x="9558" y="5383"/>
                  <a:pt x="9266" y="5365"/>
                  <a:pt x="8959" y="5327"/>
                </a:cubicBezTo>
                <a:cubicBezTo>
                  <a:pt x="8272" y="5241"/>
                  <a:pt x="7560" y="5189"/>
                  <a:pt x="6831" y="5189"/>
                </a:cubicBezTo>
                <a:cubicBezTo>
                  <a:pt x="4806" y="5189"/>
                  <a:pt x="2643" y="5589"/>
                  <a:pt x="480" y="6776"/>
                </a:cubicBezTo>
                <a:lnTo>
                  <a:pt x="0" y="9029"/>
                </a:lnTo>
                <a:cubicBezTo>
                  <a:pt x="1045" y="8454"/>
                  <a:pt x="1975" y="8225"/>
                  <a:pt x="2886" y="8225"/>
                </a:cubicBezTo>
                <a:cubicBezTo>
                  <a:pt x="3885" y="8225"/>
                  <a:pt x="4860" y="8501"/>
                  <a:pt x="5938" y="8898"/>
                </a:cubicBezTo>
                <a:cubicBezTo>
                  <a:pt x="7848" y="9606"/>
                  <a:pt x="9970" y="11295"/>
                  <a:pt x="12288" y="11295"/>
                </a:cubicBezTo>
                <a:cubicBezTo>
                  <a:pt x="12629" y="11295"/>
                  <a:pt x="12975" y="11259"/>
                  <a:pt x="13324" y="11177"/>
                </a:cubicBezTo>
                <a:cubicBezTo>
                  <a:pt x="14777" y="10841"/>
                  <a:pt x="16615" y="10489"/>
                  <a:pt x="18380" y="10489"/>
                </a:cubicBezTo>
                <a:cubicBezTo>
                  <a:pt x="19914" y="10489"/>
                  <a:pt x="21394" y="10755"/>
                  <a:pt x="22519" y="11526"/>
                </a:cubicBezTo>
                <a:cubicBezTo>
                  <a:pt x="24142" y="12630"/>
                  <a:pt x="25769" y="13148"/>
                  <a:pt x="27479" y="13148"/>
                </a:cubicBezTo>
                <a:cubicBezTo>
                  <a:pt x="28326" y="13148"/>
                  <a:pt x="29193" y="13021"/>
                  <a:pt x="30089" y="12775"/>
                </a:cubicBezTo>
                <a:cubicBezTo>
                  <a:pt x="31341" y="12428"/>
                  <a:pt x="32338" y="12334"/>
                  <a:pt x="33049" y="12334"/>
                </a:cubicBezTo>
                <a:cubicBezTo>
                  <a:pt x="33876" y="12334"/>
                  <a:pt x="34315" y="12461"/>
                  <a:pt x="34315" y="12461"/>
                </a:cubicBezTo>
                <a:lnTo>
                  <a:pt x="35581" y="18"/>
                </a:lnTo>
                <a:cubicBezTo>
                  <a:pt x="35426" y="6"/>
                  <a:pt x="35267" y="1"/>
                  <a:pt x="35107" y="1"/>
                </a:cubicBezTo>
                <a:close/>
              </a:path>
            </a:pathLst>
          </a:custGeom>
          <a:solidFill>
            <a:srgbClr val="1F23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0"/>
          <p:cNvSpPr/>
          <p:nvPr/>
        </p:nvSpPr>
        <p:spPr>
          <a:xfrm>
            <a:off x="233871" y="2184330"/>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0"/>
          <p:cNvSpPr/>
          <p:nvPr/>
        </p:nvSpPr>
        <p:spPr>
          <a:xfrm>
            <a:off x="7211823" y="341543"/>
            <a:ext cx="454044" cy="453366"/>
          </a:xfrm>
          <a:custGeom>
            <a:rect b="b" l="l" r="r" t="t"/>
            <a:pathLst>
              <a:path extrusionOk="0" h="6017" w="6026">
                <a:moveTo>
                  <a:pt x="1502" y="1494"/>
                </a:moveTo>
                <a:lnTo>
                  <a:pt x="1502" y="1494"/>
                </a:lnTo>
                <a:lnTo>
                  <a:pt x="1502" y="1494"/>
                </a:lnTo>
                <a:close/>
                <a:moveTo>
                  <a:pt x="3013" y="1"/>
                </a:moveTo>
                <a:lnTo>
                  <a:pt x="2725" y="1729"/>
                </a:lnTo>
                <a:cubicBezTo>
                  <a:pt x="2694" y="1914"/>
                  <a:pt x="2534" y="2033"/>
                  <a:pt x="2365" y="2033"/>
                </a:cubicBezTo>
                <a:cubicBezTo>
                  <a:pt x="2294" y="2033"/>
                  <a:pt x="2222" y="2012"/>
                  <a:pt x="2157" y="1965"/>
                </a:cubicBezTo>
                <a:lnTo>
                  <a:pt x="1502" y="1494"/>
                </a:lnTo>
                <a:lnTo>
                  <a:pt x="1974" y="2149"/>
                </a:lnTo>
                <a:cubicBezTo>
                  <a:pt x="2131" y="2367"/>
                  <a:pt x="2000" y="2681"/>
                  <a:pt x="1738" y="2725"/>
                </a:cubicBezTo>
                <a:lnTo>
                  <a:pt x="0" y="3004"/>
                </a:lnTo>
                <a:lnTo>
                  <a:pt x="1738" y="3292"/>
                </a:lnTo>
                <a:cubicBezTo>
                  <a:pt x="2000" y="3336"/>
                  <a:pt x="2131" y="3642"/>
                  <a:pt x="1974" y="3860"/>
                </a:cubicBezTo>
                <a:lnTo>
                  <a:pt x="1502" y="4515"/>
                </a:lnTo>
                <a:lnTo>
                  <a:pt x="2157" y="4052"/>
                </a:lnTo>
                <a:cubicBezTo>
                  <a:pt x="2223" y="4004"/>
                  <a:pt x="2297" y="3983"/>
                  <a:pt x="2370" y="3983"/>
                </a:cubicBezTo>
                <a:cubicBezTo>
                  <a:pt x="2537" y="3983"/>
                  <a:pt x="2694" y="4099"/>
                  <a:pt x="2725" y="4288"/>
                </a:cubicBezTo>
                <a:lnTo>
                  <a:pt x="3013" y="6017"/>
                </a:lnTo>
                <a:lnTo>
                  <a:pt x="3301" y="4288"/>
                </a:lnTo>
                <a:cubicBezTo>
                  <a:pt x="3331" y="4099"/>
                  <a:pt x="3489" y="3983"/>
                  <a:pt x="3656" y="3983"/>
                </a:cubicBezTo>
                <a:cubicBezTo>
                  <a:pt x="3728" y="3983"/>
                  <a:pt x="3803" y="4004"/>
                  <a:pt x="3869" y="4052"/>
                </a:cubicBezTo>
                <a:lnTo>
                  <a:pt x="4523" y="4515"/>
                </a:lnTo>
                <a:lnTo>
                  <a:pt x="4052" y="3860"/>
                </a:lnTo>
                <a:cubicBezTo>
                  <a:pt x="3895" y="3642"/>
                  <a:pt x="4026" y="3336"/>
                  <a:pt x="4288" y="3292"/>
                </a:cubicBezTo>
                <a:lnTo>
                  <a:pt x="6025" y="3004"/>
                </a:lnTo>
                <a:lnTo>
                  <a:pt x="4288" y="2725"/>
                </a:lnTo>
                <a:cubicBezTo>
                  <a:pt x="4026" y="2681"/>
                  <a:pt x="3895" y="2367"/>
                  <a:pt x="4052" y="2149"/>
                </a:cubicBezTo>
                <a:lnTo>
                  <a:pt x="4523" y="1494"/>
                </a:lnTo>
                <a:lnTo>
                  <a:pt x="3869" y="1965"/>
                </a:lnTo>
                <a:cubicBezTo>
                  <a:pt x="3804" y="2012"/>
                  <a:pt x="3731" y="2033"/>
                  <a:pt x="3660" y="2033"/>
                </a:cubicBezTo>
                <a:cubicBezTo>
                  <a:pt x="3492" y="2033"/>
                  <a:pt x="3332" y="1914"/>
                  <a:pt x="3301" y="1729"/>
                </a:cubicBezTo>
                <a:lnTo>
                  <a:pt x="301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0"/>
          <p:cNvSpPr/>
          <p:nvPr/>
        </p:nvSpPr>
        <p:spPr>
          <a:xfrm>
            <a:off x="-21747" y="3471204"/>
            <a:ext cx="368525" cy="368525"/>
          </a:xfrm>
          <a:custGeom>
            <a:rect b="b" l="l" r="r" t="t"/>
            <a:pathLst>
              <a:path extrusionOk="0" h="4891" w="4891">
                <a:moveTo>
                  <a:pt x="2445" y="1"/>
                </a:moveTo>
                <a:lnTo>
                  <a:pt x="2218" y="1406"/>
                </a:lnTo>
                <a:cubicBezTo>
                  <a:pt x="2194" y="1559"/>
                  <a:pt x="2063" y="1656"/>
                  <a:pt x="1927" y="1656"/>
                </a:cubicBezTo>
                <a:cubicBezTo>
                  <a:pt x="1868" y="1656"/>
                  <a:pt x="1808" y="1638"/>
                  <a:pt x="1756" y="1599"/>
                </a:cubicBezTo>
                <a:lnTo>
                  <a:pt x="1223" y="1214"/>
                </a:lnTo>
                <a:lnTo>
                  <a:pt x="1223" y="1214"/>
                </a:lnTo>
                <a:lnTo>
                  <a:pt x="1607" y="1747"/>
                </a:lnTo>
                <a:cubicBezTo>
                  <a:pt x="1729" y="1922"/>
                  <a:pt x="1625" y="2175"/>
                  <a:pt x="1415" y="2210"/>
                </a:cubicBezTo>
                <a:lnTo>
                  <a:pt x="1" y="2445"/>
                </a:lnTo>
                <a:lnTo>
                  <a:pt x="1415" y="2672"/>
                </a:lnTo>
                <a:cubicBezTo>
                  <a:pt x="1625" y="2707"/>
                  <a:pt x="1729" y="2961"/>
                  <a:pt x="1607" y="3135"/>
                </a:cubicBezTo>
                <a:lnTo>
                  <a:pt x="1223" y="3668"/>
                </a:lnTo>
                <a:lnTo>
                  <a:pt x="1756" y="3292"/>
                </a:lnTo>
                <a:cubicBezTo>
                  <a:pt x="1808" y="3253"/>
                  <a:pt x="1868" y="3235"/>
                  <a:pt x="1927" y="3235"/>
                </a:cubicBezTo>
                <a:cubicBezTo>
                  <a:pt x="2063" y="3235"/>
                  <a:pt x="2194" y="3332"/>
                  <a:pt x="2218" y="3485"/>
                </a:cubicBezTo>
                <a:lnTo>
                  <a:pt x="2445" y="4890"/>
                </a:lnTo>
                <a:lnTo>
                  <a:pt x="2681" y="3485"/>
                </a:lnTo>
                <a:cubicBezTo>
                  <a:pt x="2706" y="3332"/>
                  <a:pt x="2836" y="3235"/>
                  <a:pt x="2973" y="3235"/>
                </a:cubicBezTo>
                <a:cubicBezTo>
                  <a:pt x="3032" y="3235"/>
                  <a:pt x="3091" y="3253"/>
                  <a:pt x="3144" y="3292"/>
                </a:cubicBezTo>
                <a:lnTo>
                  <a:pt x="3677" y="3668"/>
                </a:lnTo>
                <a:lnTo>
                  <a:pt x="3292" y="3135"/>
                </a:lnTo>
                <a:cubicBezTo>
                  <a:pt x="3170" y="2961"/>
                  <a:pt x="3275" y="2707"/>
                  <a:pt x="3484" y="2672"/>
                </a:cubicBezTo>
                <a:lnTo>
                  <a:pt x="4890" y="2445"/>
                </a:lnTo>
                <a:lnTo>
                  <a:pt x="3484" y="2210"/>
                </a:lnTo>
                <a:cubicBezTo>
                  <a:pt x="3275" y="2175"/>
                  <a:pt x="3170" y="1922"/>
                  <a:pt x="3292" y="1747"/>
                </a:cubicBezTo>
                <a:lnTo>
                  <a:pt x="3677" y="1214"/>
                </a:lnTo>
                <a:lnTo>
                  <a:pt x="3677" y="1214"/>
                </a:lnTo>
                <a:lnTo>
                  <a:pt x="3144" y="1599"/>
                </a:lnTo>
                <a:cubicBezTo>
                  <a:pt x="3091" y="1638"/>
                  <a:pt x="3032" y="1656"/>
                  <a:pt x="2973" y="1656"/>
                </a:cubicBezTo>
                <a:cubicBezTo>
                  <a:pt x="2836" y="1656"/>
                  <a:pt x="2706" y="1559"/>
                  <a:pt x="2681" y="1406"/>
                </a:cubicBezTo>
                <a:lnTo>
                  <a:pt x="24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0"/>
          <p:cNvSpPr/>
          <p:nvPr/>
        </p:nvSpPr>
        <p:spPr>
          <a:xfrm>
            <a:off x="1434032" y="341549"/>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1" name="Google Shape;201;p10"/>
          <p:cNvGrpSpPr/>
          <p:nvPr/>
        </p:nvGrpSpPr>
        <p:grpSpPr>
          <a:xfrm flipH="1" rot="10800000">
            <a:off x="8214876" y="-171507"/>
            <a:ext cx="1378341" cy="1914961"/>
            <a:chOff x="229976" y="2315872"/>
            <a:chExt cx="1378341" cy="1914961"/>
          </a:xfrm>
        </p:grpSpPr>
        <p:grpSp>
          <p:nvGrpSpPr>
            <p:cNvPr id="202" name="Google Shape;202;p10"/>
            <p:cNvGrpSpPr/>
            <p:nvPr/>
          </p:nvGrpSpPr>
          <p:grpSpPr>
            <a:xfrm>
              <a:off x="229976" y="2315872"/>
              <a:ext cx="1378341" cy="1914961"/>
              <a:chOff x="229976" y="2315872"/>
              <a:chExt cx="1378341" cy="1914961"/>
            </a:xfrm>
          </p:grpSpPr>
          <p:grpSp>
            <p:nvGrpSpPr>
              <p:cNvPr id="203" name="Google Shape;203;p10"/>
              <p:cNvGrpSpPr/>
              <p:nvPr/>
            </p:nvGrpSpPr>
            <p:grpSpPr>
              <a:xfrm>
                <a:off x="229976" y="2315872"/>
                <a:ext cx="1378341" cy="1914961"/>
                <a:chOff x="229976" y="2315872"/>
                <a:chExt cx="1378341" cy="1914961"/>
              </a:xfrm>
            </p:grpSpPr>
            <p:sp>
              <p:nvSpPr>
                <p:cNvPr id="204" name="Google Shape;204;p10"/>
                <p:cNvSpPr/>
                <p:nvPr/>
              </p:nvSpPr>
              <p:spPr>
                <a:xfrm>
                  <a:off x="786575" y="2646501"/>
                  <a:ext cx="357298" cy="1584332"/>
                </a:xfrm>
                <a:custGeom>
                  <a:rect b="b" l="l" r="r" t="t"/>
                  <a:pathLst>
                    <a:path extrusionOk="0" h="21027" w="4742">
                      <a:moveTo>
                        <a:pt x="127" y="0"/>
                      </a:moveTo>
                      <a:cubicBezTo>
                        <a:pt x="108" y="0"/>
                        <a:pt x="89" y="6"/>
                        <a:pt x="70" y="19"/>
                      </a:cubicBezTo>
                      <a:cubicBezTo>
                        <a:pt x="18" y="45"/>
                        <a:pt x="0" y="115"/>
                        <a:pt x="26" y="167"/>
                      </a:cubicBezTo>
                      <a:cubicBezTo>
                        <a:pt x="44" y="185"/>
                        <a:pt x="1327" y="2359"/>
                        <a:pt x="2428" y="5991"/>
                      </a:cubicBezTo>
                      <a:cubicBezTo>
                        <a:pt x="3449" y="9335"/>
                        <a:pt x="4523" y="14635"/>
                        <a:pt x="3842" y="20913"/>
                      </a:cubicBezTo>
                      <a:cubicBezTo>
                        <a:pt x="3833" y="20974"/>
                        <a:pt x="3877" y="21027"/>
                        <a:pt x="3938" y="21027"/>
                      </a:cubicBezTo>
                      <a:lnTo>
                        <a:pt x="3947" y="21027"/>
                      </a:lnTo>
                      <a:cubicBezTo>
                        <a:pt x="4008" y="21027"/>
                        <a:pt x="4052" y="20992"/>
                        <a:pt x="4060" y="20931"/>
                      </a:cubicBezTo>
                      <a:cubicBezTo>
                        <a:pt x="4741" y="14627"/>
                        <a:pt x="3667" y="9283"/>
                        <a:pt x="2637" y="5912"/>
                      </a:cubicBezTo>
                      <a:cubicBezTo>
                        <a:pt x="1519" y="2263"/>
                        <a:pt x="227" y="80"/>
                        <a:pt x="218" y="54"/>
                      </a:cubicBezTo>
                      <a:cubicBezTo>
                        <a:pt x="196" y="20"/>
                        <a:pt x="162" y="0"/>
                        <a:pt x="1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0"/>
                <p:cNvSpPr/>
                <p:nvPr/>
              </p:nvSpPr>
              <p:spPr>
                <a:xfrm>
                  <a:off x="534534" y="3390568"/>
                  <a:ext cx="573168" cy="422549"/>
                </a:xfrm>
                <a:custGeom>
                  <a:rect b="b" l="l" r="r" t="t"/>
                  <a:pathLst>
                    <a:path extrusionOk="0" h="5608" w="7607">
                      <a:moveTo>
                        <a:pt x="108" y="0"/>
                      </a:moveTo>
                      <a:cubicBezTo>
                        <a:pt x="53" y="0"/>
                        <a:pt x="9" y="42"/>
                        <a:pt x="1" y="98"/>
                      </a:cubicBezTo>
                      <a:cubicBezTo>
                        <a:pt x="1" y="159"/>
                        <a:pt x="45" y="211"/>
                        <a:pt x="106" y="220"/>
                      </a:cubicBezTo>
                      <a:cubicBezTo>
                        <a:pt x="158" y="220"/>
                        <a:pt x="5362" y="814"/>
                        <a:pt x="7379" y="5546"/>
                      </a:cubicBezTo>
                      <a:cubicBezTo>
                        <a:pt x="7397" y="5581"/>
                        <a:pt x="7440" y="5607"/>
                        <a:pt x="7484" y="5607"/>
                      </a:cubicBezTo>
                      <a:cubicBezTo>
                        <a:pt x="7493" y="5607"/>
                        <a:pt x="7510" y="5607"/>
                        <a:pt x="7528" y="5599"/>
                      </a:cubicBezTo>
                      <a:cubicBezTo>
                        <a:pt x="7580" y="5581"/>
                        <a:pt x="7606" y="5511"/>
                        <a:pt x="7580" y="5459"/>
                      </a:cubicBezTo>
                      <a:cubicBezTo>
                        <a:pt x="5519" y="604"/>
                        <a:pt x="176" y="2"/>
                        <a:pt x="123" y="2"/>
                      </a:cubicBezTo>
                      <a:cubicBezTo>
                        <a:pt x="118" y="1"/>
                        <a:pt x="113"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0"/>
                <p:cNvSpPr/>
                <p:nvPr/>
              </p:nvSpPr>
              <p:spPr>
                <a:xfrm>
                  <a:off x="1043136" y="2906529"/>
                  <a:ext cx="565182" cy="551996"/>
                </a:xfrm>
                <a:custGeom>
                  <a:rect b="b" l="l" r="r" t="t"/>
                  <a:pathLst>
                    <a:path extrusionOk="0" h="7326" w="7501">
                      <a:moveTo>
                        <a:pt x="5849" y="0"/>
                      </a:moveTo>
                      <a:cubicBezTo>
                        <a:pt x="5463" y="0"/>
                        <a:pt x="5039" y="150"/>
                        <a:pt x="4576" y="479"/>
                      </a:cubicBezTo>
                      <a:cubicBezTo>
                        <a:pt x="4358" y="637"/>
                        <a:pt x="4096" y="724"/>
                        <a:pt x="3825" y="733"/>
                      </a:cubicBezTo>
                      <a:cubicBezTo>
                        <a:pt x="3004" y="759"/>
                        <a:pt x="2410" y="1126"/>
                        <a:pt x="2009" y="1833"/>
                      </a:cubicBezTo>
                      <a:cubicBezTo>
                        <a:pt x="1878" y="2069"/>
                        <a:pt x="1677" y="2269"/>
                        <a:pt x="1424" y="2383"/>
                      </a:cubicBezTo>
                      <a:cubicBezTo>
                        <a:pt x="786" y="2654"/>
                        <a:pt x="324" y="3404"/>
                        <a:pt x="472" y="4260"/>
                      </a:cubicBezTo>
                      <a:cubicBezTo>
                        <a:pt x="516" y="4505"/>
                        <a:pt x="481" y="4749"/>
                        <a:pt x="376" y="4976"/>
                      </a:cubicBezTo>
                      <a:cubicBezTo>
                        <a:pt x="0" y="5841"/>
                        <a:pt x="830" y="6417"/>
                        <a:pt x="900" y="7316"/>
                      </a:cubicBezTo>
                      <a:cubicBezTo>
                        <a:pt x="964" y="7265"/>
                        <a:pt x="1066" y="7247"/>
                        <a:pt x="1193" y="7247"/>
                      </a:cubicBezTo>
                      <a:cubicBezTo>
                        <a:pt x="1463" y="7247"/>
                        <a:pt x="1847" y="7326"/>
                        <a:pt x="2222" y="7326"/>
                      </a:cubicBezTo>
                      <a:cubicBezTo>
                        <a:pt x="2539" y="7326"/>
                        <a:pt x="2850" y="7270"/>
                        <a:pt x="3083" y="7063"/>
                      </a:cubicBezTo>
                      <a:cubicBezTo>
                        <a:pt x="3275" y="6888"/>
                        <a:pt x="3519" y="6801"/>
                        <a:pt x="3781" y="6775"/>
                      </a:cubicBezTo>
                      <a:cubicBezTo>
                        <a:pt x="4340" y="6714"/>
                        <a:pt x="4916" y="6443"/>
                        <a:pt x="5152" y="5806"/>
                      </a:cubicBezTo>
                      <a:cubicBezTo>
                        <a:pt x="5239" y="5561"/>
                        <a:pt x="5379" y="5334"/>
                        <a:pt x="5571" y="5168"/>
                      </a:cubicBezTo>
                      <a:cubicBezTo>
                        <a:pt x="6121" y="4679"/>
                        <a:pt x="6296" y="4051"/>
                        <a:pt x="6348" y="3597"/>
                      </a:cubicBezTo>
                      <a:cubicBezTo>
                        <a:pt x="6383" y="3265"/>
                        <a:pt x="6540" y="2950"/>
                        <a:pt x="6776" y="2715"/>
                      </a:cubicBezTo>
                      <a:cubicBezTo>
                        <a:pt x="6916" y="2575"/>
                        <a:pt x="7056" y="2392"/>
                        <a:pt x="7169" y="2130"/>
                      </a:cubicBezTo>
                      <a:cubicBezTo>
                        <a:pt x="7475" y="1422"/>
                        <a:pt x="7501" y="401"/>
                        <a:pt x="7501" y="401"/>
                      </a:cubicBezTo>
                      <a:cubicBezTo>
                        <a:pt x="7501" y="401"/>
                        <a:pt x="7012" y="357"/>
                        <a:pt x="6409" y="113"/>
                      </a:cubicBezTo>
                      <a:cubicBezTo>
                        <a:pt x="6233" y="39"/>
                        <a:pt x="6046" y="0"/>
                        <a:pt x="58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0"/>
                <p:cNvSpPr/>
                <p:nvPr/>
              </p:nvSpPr>
              <p:spPr>
                <a:xfrm>
                  <a:off x="1068151" y="2948272"/>
                  <a:ext cx="512589" cy="614836"/>
                </a:xfrm>
                <a:custGeom>
                  <a:rect b="b" l="l" r="r" t="t"/>
                  <a:pathLst>
                    <a:path extrusionOk="0" h="8160" w="6803">
                      <a:moveTo>
                        <a:pt x="6671" y="1"/>
                      </a:moveTo>
                      <a:cubicBezTo>
                        <a:pt x="6653" y="1"/>
                        <a:pt x="6635" y="5"/>
                        <a:pt x="6619" y="13"/>
                      </a:cubicBezTo>
                      <a:cubicBezTo>
                        <a:pt x="3222" y="1907"/>
                        <a:pt x="542" y="5645"/>
                        <a:pt x="9" y="8028"/>
                      </a:cubicBezTo>
                      <a:cubicBezTo>
                        <a:pt x="0" y="8089"/>
                        <a:pt x="35" y="8142"/>
                        <a:pt x="96" y="8159"/>
                      </a:cubicBezTo>
                      <a:lnTo>
                        <a:pt x="114" y="8159"/>
                      </a:lnTo>
                      <a:cubicBezTo>
                        <a:pt x="166" y="8159"/>
                        <a:pt x="210" y="8124"/>
                        <a:pt x="219" y="8072"/>
                      </a:cubicBezTo>
                      <a:cubicBezTo>
                        <a:pt x="742" y="5741"/>
                        <a:pt x="3379" y="2065"/>
                        <a:pt x="6724" y="205"/>
                      </a:cubicBezTo>
                      <a:cubicBezTo>
                        <a:pt x="6776" y="179"/>
                        <a:pt x="6802" y="109"/>
                        <a:pt x="6767" y="56"/>
                      </a:cubicBezTo>
                      <a:cubicBezTo>
                        <a:pt x="6749" y="20"/>
                        <a:pt x="6710" y="1"/>
                        <a:pt x="66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0"/>
                <p:cNvSpPr/>
                <p:nvPr/>
              </p:nvSpPr>
              <p:spPr>
                <a:xfrm>
                  <a:off x="396421" y="3569822"/>
                  <a:ext cx="544160" cy="445228"/>
                </a:xfrm>
                <a:custGeom>
                  <a:rect b="b" l="l" r="r" t="t"/>
                  <a:pathLst>
                    <a:path extrusionOk="0" h="5909" w="7222">
                      <a:moveTo>
                        <a:pt x="5087" y="0"/>
                      </a:moveTo>
                      <a:cubicBezTo>
                        <a:pt x="4485" y="0"/>
                        <a:pt x="3986" y="204"/>
                        <a:pt x="3641" y="513"/>
                      </a:cubicBezTo>
                      <a:cubicBezTo>
                        <a:pt x="3484" y="652"/>
                        <a:pt x="3301" y="749"/>
                        <a:pt x="3091" y="783"/>
                      </a:cubicBezTo>
                      <a:cubicBezTo>
                        <a:pt x="2559" y="879"/>
                        <a:pt x="2052" y="1115"/>
                        <a:pt x="1703" y="1683"/>
                      </a:cubicBezTo>
                      <a:cubicBezTo>
                        <a:pt x="1598" y="1866"/>
                        <a:pt x="1432" y="2015"/>
                        <a:pt x="1240" y="2102"/>
                      </a:cubicBezTo>
                      <a:cubicBezTo>
                        <a:pt x="734" y="2346"/>
                        <a:pt x="472" y="2748"/>
                        <a:pt x="498" y="3403"/>
                      </a:cubicBezTo>
                      <a:cubicBezTo>
                        <a:pt x="507" y="3621"/>
                        <a:pt x="446" y="3822"/>
                        <a:pt x="332" y="4005"/>
                      </a:cubicBezTo>
                      <a:cubicBezTo>
                        <a:pt x="70" y="4407"/>
                        <a:pt x="0" y="5027"/>
                        <a:pt x="245" y="5909"/>
                      </a:cubicBezTo>
                      <a:cubicBezTo>
                        <a:pt x="777" y="5350"/>
                        <a:pt x="1633" y="5726"/>
                        <a:pt x="2279" y="5010"/>
                      </a:cubicBezTo>
                      <a:cubicBezTo>
                        <a:pt x="2480" y="4783"/>
                        <a:pt x="2760" y="4634"/>
                        <a:pt x="3065" y="4634"/>
                      </a:cubicBezTo>
                      <a:cubicBezTo>
                        <a:pt x="3537" y="4634"/>
                        <a:pt x="3964" y="4494"/>
                        <a:pt x="4453" y="4075"/>
                      </a:cubicBezTo>
                      <a:cubicBezTo>
                        <a:pt x="4637" y="3918"/>
                        <a:pt x="4864" y="3813"/>
                        <a:pt x="5108" y="3787"/>
                      </a:cubicBezTo>
                      <a:cubicBezTo>
                        <a:pt x="5798" y="3691"/>
                        <a:pt x="6095" y="3324"/>
                        <a:pt x="6226" y="3036"/>
                      </a:cubicBezTo>
                      <a:cubicBezTo>
                        <a:pt x="6322" y="2818"/>
                        <a:pt x="6470" y="2626"/>
                        <a:pt x="6663" y="2495"/>
                      </a:cubicBezTo>
                      <a:cubicBezTo>
                        <a:pt x="6802" y="2408"/>
                        <a:pt x="6951" y="2268"/>
                        <a:pt x="7038" y="2067"/>
                      </a:cubicBezTo>
                      <a:cubicBezTo>
                        <a:pt x="7221" y="1622"/>
                        <a:pt x="6942" y="932"/>
                        <a:pt x="7038" y="635"/>
                      </a:cubicBezTo>
                      <a:cubicBezTo>
                        <a:pt x="6323" y="184"/>
                        <a:pt x="5658" y="0"/>
                        <a:pt x="5087" y="0"/>
                      </a:cubicBezTo>
                      <a:close/>
                    </a:path>
                  </a:pathLst>
                </a:custGeom>
                <a:solidFill>
                  <a:srgbClr val="516B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0"/>
                <p:cNvSpPr/>
                <p:nvPr/>
              </p:nvSpPr>
              <p:spPr>
                <a:xfrm>
                  <a:off x="424676" y="3609380"/>
                  <a:ext cx="566538" cy="364908"/>
                </a:xfrm>
                <a:custGeom>
                  <a:rect b="b" l="l" r="r" t="t"/>
                  <a:pathLst>
                    <a:path extrusionOk="0" h="4843" w="7519">
                      <a:moveTo>
                        <a:pt x="6678" y="0"/>
                      </a:moveTo>
                      <a:cubicBezTo>
                        <a:pt x="4368" y="0"/>
                        <a:pt x="1228" y="2135"/>
                        <a:pt x="27" y="4685"/>
                      </a:cubicBezTo>
                      <a:cubicBezTo>
                        <a:pt x="1" y="4738"/>
                        <a:pt x="27" y="4808"/>
                        <a:pt x="79" y="4834"/>
                      </a:cubicBezTo>
                      <a:cubicBezTo>
                        <a:pt x="97" y="4843"/>
                        <a:pt x="114" y="4843"/>
                        <a:pt x="123" y="4843"/>
                      </a:cubicBezTo>
                      <a:cubicBezTo>
                        <a:pt x="167" y="4843"/>
                        <a:pt x="202" y="4816"/>
                        <a:pt x="228" y="4781"/>
                      </a:cubicBezTo>
                      <a:cubicBezTo>
                        <a:pt x="1396" y="2296"/>
                        <a:pt x="4423" y="219"/>
                        <a:pt x="6647" y="219"/>
                      </a:cubicBezTo>
                      <a:cubicBezTo>
                        <a:pt x="6900" y="219"/>
                        <a:pt x="7142" y="246"/>
                        <a:pt x="7370" y="302"/>
                      </a:cubicBezTo>
                      <a:cubicBezTo>
                        <a:pt x="7377" y="303"/>
                        <a:pt x="7383" y="303"/>
                        <a:pt x="7389" y="303"/>
                      </a:cubicBezTo>
                      <a:cubicBezTo>
                        <a:pt x="7442" y="303"/>
                        <a:pt x="7486" y="270"/>
                        <a:pt x="7501" y="215"/>
                      </a:cubicBezTo>
                      <a:cubicBezTo>
                        <a:pt x="7519" y="162"/>
                        <a:pt x="7484" y="101"/>
                        <a:pt x="7423" y="84"/>
                      </a:cubicBezTo>
                      <a:cubicBezTo>
                        <a:pt x="7188" y="27"/>
                        <a:pt x="6938" y="0"/>
                        <a:pt x="66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0"/>
                <p:cNvSpPr/>
                <p:nvPr/>
              </p:nvSpPr>
              <p:spPr>
                <a:xfrm>
                  <a:off x="268103" y="2892288"/>
                  <a:ext cx="731700" cy="485313"/>
                </a:xfrm>
                <a:custGeom>
                  <a:rect b="b" l="l" r="r" t="t"/>
                  <a:pathLst>
                    <a:path extrusionOk="0" h="6441" w="9711">
                      <a:moveTo>
                        <a:pt x="2417" y="1"/>
                      </a:moveTo>
                      <a:cubicBezTo>
                        <a:pt x="1956" y="1"/>
                        <a:pt x="1562" y="157"/>
                        <a:pt x="1302" y="258"/>
                      </a:cubicBezTo>
                      <a:cubicBezTo>
                        <a:pt x="656" y="502"/>
                        <a:pt x="1" y="712"/>
                        <a:pt x="1" y="712"/>
                      </a:cubicBezTo>
                      <a:cubicBezTo>
                        <a:pt x="1" y="712"/>
                        <a:pt x="420" y="983"/>
                        <a:pt x="673" y="1515"/>
                      </a:cubicBezTo>
                      <a:cubicBezTo>
                        <a:pt x="865" y="1926"/>
                        <a:pt x="1066" y="2423"/>
                        <a:pt x="1730" y="2659"/>
                      </a:cubicBezTo>
                      <a:cubicBezTo>
                        <a:pt x="2149" y="2808"/>
                        <a:pt x="2480" y="3139"/>
                        <a:pt x="2664" y="3550"/>
                      </a:cubicBezTo>
                      <a:cubicBezTo>
                        <a:pt x="3013" y="4292"/>
                        <a:pt x="3485" y="4737"/>
                        <a:pt x="4323" y="4860"/>
                      </a:cubicBezTo>
                      <a:cubicBezTo>
                        <a:pt x="4777" y="4921"/>
                        <a:pt x="5179" y="5165"/>
                        <a:pt x="5467" y="5523"/>
                      </a:cubicBezTo>
                      <a:cubicBezTo>
                        <a:pt x="6009" y="6198"/>
                        <a:pt x="6707" y="6440"/>
                        <a:pt x="7362" y="6440"/>
                      </a:cubicBezTo>
                      <a:cubicBezTo>
                        <a:pt x="7528" y="6440"/>
                        <a:pt x="7692" y="6425"/>
                        <a:pt x="7850" y="6396"/>
                      </a:cubicBezTo>
                      <a:cubicBezTo>
                        <a:pt x="8526" y="6277"/>
                        <a:pt x="8960" y="6159"/>
                        <a:pt x="9315" y="6159"/>
                      </a:cubicBezTo>
                      <a:cubicBezTo>
                        <a:pt x="9456" y="6159"/>
                        <a:pt x="9584" y="6177"/>
                        <a:pt x="9710" y="6222"/>
                      </a:cubicBezTo>
                      <a:cubicBezTo>
                        <a:pt x="9343" y="5087"/>
                        <a:pt x="9527" y="4039"/>
                        <a:pt x="8671" y="3305"/>
                      </a:cubicBezTo>
                      <a:cubicBezTo>
                        <a:pt x="8392" y="3061"/>
                        <a:pt x="8182" y="2755"/>
                        <a:pt x="8051" y="2406"/>
                      </a:cubicBezTo>
                      <a:cubicBezTo>
                        <a:pt x="7842" y="1803"/>
                        <a:pt x="7370" y="1480"/>
                        <a:pt x="6925" y="1384"/>
                      </a:cubicBezTo>
                      <a:cubicBezTo>
                        <a:pt x="6680" y="1332"/>
                        <a:pt x="6453" y="1218"/>
                        <a:pt x="6279" y="1035"/>
                      </a:cubicBezTo>
                      <a:cubicBezTo>
                        <a:pt x="5847" y="569"/>
                        <a:pt x="5344" y="402"/>
                        <a:pt x="4813" y="402"/>
                      </a:cubicBezTo>
                      <a:cubicBezTo>
                        <a:pt x="4677" y="402"/>
                        <a:pt x="4540" y="413"/>
                        <a:pt x="4401" y="433"/>
                      </a:cubicBezTo>
                      <a:cubicBezTo>
                        <a:pt x="4321" y="445"/>
                        <a:pt x="4239" y="451"/>
                        <a:pt x="4158" y="451"/>
                      </a:cubicBezTo>
                      <a:cubicBezTo>
                        <a:pt x="3886" y="451"/>
                        <a:pt x="3613" y="384"/>
                        <a:pt x="3371" y="249"/>
                      </a:cubicBezTo>
                      <a:cubicBezTo>
                        <a:pt x="3037" y="65"/>
                        <a:pt x="2713" y="1"/>
                        <a:pt x="24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0"/>
                <p:cNvSpPr/>
                <p:nvPr/>
              </p:nvSpPr>
              <p:spPr>
                <a:xfrm>
                  <a:off x="319415" y="2942546"/>
                  <a:ext cx="752722" cy="524494"/>
                </a:xfrm>
                <a:custGeom>
                  <a:rect b="b" l="l" r="r" t="t"/>
                  <a:pathLst>
                    <a:path extrusionOk="0" h="6961" w="9990">
                      <a:moveTo>
                        <a:pt x="125" y="0"/>
                      </a:moveTo>
                      <a:cubicBezTo>
                        <a:pt x="71" y="0"/>
                        <a:pt x="26" y="41"/>
                        <a:pt x="18" y="89"/>
                      </a:cubicBezTo>
                      <a:cubicBezTo>
                        <a:pt x="1" y="150"/>
                        <a:pt x="44" y="211"/>
                        <a:pt x="106" y="220"/>
                      </a:cubicBezTo>
                      <a:cubicBezTo>
                        <a:pt x="2699" y="709"/>
                        <a:pt x="7623" y="2944"/>
                        <a:pt x="9771" y="6899"/>
                      </a:cubicBezTo>
                      <a:cubicBezTo>
                        <a:pt x="9789" y="6934"/>
                        <a:pt x="9824" y="6952"/>
                        <a:pt x="9867" y="6952"/>
                      </a:cubicBezTo>
                      <a:lnTo>
                        <a:pt x="9867" y="6960"/>
                      </a:lnTo>
                      <a:cubicBezTo>
                        <a:pt x="9885" y="6960"/>
                        <a:pt x="9902" y="6952"/>
                        <a:pt x="9920" y="6943"/>
                      </a:cubicBezTo>
                      <a:cubicBezTo>
                        <a:pt x="9972" y="6917"/>
                        <a:pt x="9990" y="6847"/>
                        <a:pt x="9963" y="6795"/>
                      </a:cubicBezTo>
                      <a:cubicBezTo>
                        <a:pt x="7781" y="2778"/>
                        <a:pt x="2777" y="499"/>
                        <a:pt x="140" y="1"/>
                      </a:cubicBezTo>
                      <a:cubicBezTo>
                        <a:pt x="135" y="1"/>
                        <a:pt x="130" y="0"/>
                        <a:pt x="1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0"/>
                <p:cNvSpPr/>
                <p:nvPr/>
              </p:nvSpPr>
              <p:spPr>
                <a:xfrm>
                  <a:off x="833893" y="3664987"/>
                  <a:ext cx="8665" cy="107295"/>
                </a:xfrm>
                <a:custGeom>
                  <a:rect b="b" l="l" r="r" t="t"/>
                  <a:pathLst>
                    <a:path extrusionOk="0" h="1424" w="115">
                      <a:moveTo>
                        <a:pt x="53" y="1"/>
                      </a:moveTo>
                      <a:cubicBezTo>
                        <a:pt x="27" y="1"/>
                        <a:pt x="1" y="27"/>
                        <a:pt x="1" y="53"/>
                      </a:cubicBezTo>
                      <a:lnTo>
                        <a:pt x="1" y="1372"/>
                      </a:lnTo>
                      <a:cubicBezTo>
                        <a:pt x="1" y="1406"/>
                        <a:pt x="27" y="1424"/>
                        <a:pt x="53" y="1424"/>
                      </a:cubicBezTo>
                      <a:cubicBezTo>
                        <a:pt x="88" y="1424"/>
                        <a:pt x="114" y="1406"/>
                        <a:pt x="114" y="1372"/>
                      </a:cubicBezTo>
                      <a:lnTo>
                        <a:pt x="114" y="53"/>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0"/>
                <p:cNvSpPr/>
                <p:nvPr/>
              </p:nvSpPr>
              <p:spPr>
                <a:xfrm>
                  <a:off x="754325" y="3701154"/>
                  <a:ext cx="8590" cy="107973"/>
                </a:xfrm>
                <a:custGeom>
                  <a:rect b="b" l="l" r="r" t="t"/>
                  <a:pathLst>
                    <a:path extrusionOk="0" h="1433" w="114">
                      <a:moveTo>
                        <a:pt x="53" y="1"/>
                      </a:moveTo>
                      <a:cubicBezTo>
                        <a:pt x="27" y="1"/>
                        <a:pt x="0" y="27"/>
                        <a:pt x="0" y="62"/>
                      </a:cubicBezTo>
                      <a:lnTo>
                        <a:pt x="0" y="1381"/>
                      </a:lnTo>
                      <a:cubicBezTo>
                        <a:pt x="0" y="1407"/>
                        <a:pt x="27" y="1433"/>
                        <a:pt x="53" y="1433"/>
                      </a:cubicBezTo>
                      <a:cubicBezTo>
                        <a:pt x="88" y="1433"/>
                        <a:pt x="114" y="1407"/>
                        <a:pt x="114" y="1381"/>
                      </a:cubicBezTo>
                      <a:lnTo>
                        <a:pt x="114" y="62"/>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0"/>
                <p:cNvSpPr/>
                <p:nvPr/>
              </p:nvSpPr>
              <p:spPr>
                <a:xfrm>
                  <a:off x="674682" y="3747870"/>
                  <a:ext cx="8665" cy="98102"/>
                </a:xfrm>
                <a:custGeom>
                  <a:rect b="b" l="l" r="r" t="t"/>
                  <a:pathLst>
                    <a:path extrusionOk="0" h="1302" w="115">
                      <a:moveTo>
                        <a:pt x="62" y="1"/>
                      </a:moveTo>
                      <a:cubicBezTo>
                        <a:pt x="27" y="1"/>
                        <a:pt x="1" y="27"/>
                        <a:pt x="1" y="62"/>
                      </a:cubicBezTo>
                      <a:lnTo>
                        <a:pt x="1" y="1249"/>
                      </a:lnTo>
                      <a:cubicBezTo>
                        <a:pt x="1" y="1276"/>
                        <a:pt x="27" y="1302"/>
                        <a:pt x="62" y="1302"/>
                      </a:cubicBezTo>
                      <a:cubicBezTo>
                        <a:pt x="88" y="1302"/>
                        <a:pt x="114" y="1276"/>
                        <a:pt x="114" y="1249"/>
                      </a:cubicBezTo>
                      <a:lnTo>
                        <a:pt x="114" y="62"/>
                      </a:lnTo>
                      <a:cubicBezTo>
                        <a:pt x="114" y="27"/>
                        <a:pt x="88" y="1"/>
                        <a:pt x="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0"/>
                <p:cNvSpPr/>
                <p:nvPr/>
              </p:nvSpPr>
              <p:spPr>
                <a:xfrm>
                  <a:off x="595114" y="3804457"/>
                  <a:ext cx="8590" cy="78361"/>
                </a:xfrm>
                <a:custGeom>
                  <a:rect b="b" l="l" r="r" t="t"/>
                  <a:pathLst>
                    <a:path extrusionOk="0" h="1040" w="114">
                      <a:moveTo>
                        <a:pt x="61" y="1"/>
                      </a:moveTo>
                      <a:cubicBezTo>
                        <a:pt x="26" y="1"/>
                        <a:pt x="0" y="27"/>
                        <a:pt x="0" y="62"/>
                      </a:cubicBezTo>
                      <a:lnTo>
                        <a:pt x="0" y="979"/>
                      </a:lnTo>
                      <a:cubicBezTo>
                        <a:pt x="0" y="1014"/>
                        <a:pt x="26" y="1040"/>
                        <a:pt x="61" y="1040"/>
                      </a:cubicBezTo>
                      <a:cubicBezTo>
                        <a:pt x="88" y="1040"/>
                        <a:pt x="114" y="1014"/>
                        <a:pt x="114" y="979"/>
                      </a:cubicBezTo>
                      <a:lnTo>
                        <a:pt x="114" y="62"/>
                      </a:lnTo>
                      <a:cubicBezTo>
                        <a:pt x="114" y="27"/>
                        <a:pt x="88"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0"/>
                <p:cNvSpPr/>
                <p:nvPr/>
              </p:nvSpPr>
              <p:spPr>
                <a:xfrm>
                  <a:off x="516149" y="3883422"/>
                  <a:ext cx="7987" cy="52743"/>
                </a:xfrm>
                <a:custGeom>
                  <a:rect b="b" l="l" r="r" t="t"/>
                  <a:pathLst>
                    <a:path extrusionOk="0" h="700" w="106">
                      <a:moveTo>
                        <a:pt x="53" y="1"/>
                      </a:moveTo>
                      <a:cubicBezTo>
                        <a:pt x="18" y="1"/>
                        <a:pt x="0" y="27"/>
                        <a:pt x="0" y="53"/>
                      </a:cubicBezTo>
                      <a:lnTo>
                        <a:pt x="0" y="647"/>
                      </a:lnTo>
                      <a:cubicBezTo>
                        <a:pt x="0" y="682"/>
                        <a:pt x="18" y="699"/>
                        <a:pt x="53" y="699"/>
                      </a:cubicBezTo>
                      <a:cubicBezTo>
                        <a:pt x="79" y="699"/>
                        <a:pt x="105" y="682"/>
                        <a:pt x="105" y="647"/>
                      </a:cubicBezTo>
                      <a:lnTo>
                        <a:pt x="105" y="53"/>
                      </a:lnTo>
                      <a:cubicBezTo>
                        <a:pt x="105" y="27"/>
                        <a:pt x="79"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0"/>
                <p:cNvSpPr/>
                <p:nvPr/>
              </p:nvSpPr>
              <p:spPr>
                <a:xfrm>
                  <a:off x="614856" y="3641930"/>
                  <a:ext cx="48750" cy="34358"/>
                </a:xfrm>
                <a:custGeom>
                  <a:rect b="b" l="l" r="r" t="t"/>
                  <a:pathLst>
                    <a:path extrusionOk="0" h="456" w="647">
                      <a:moveTo>
                        <a:pt x="66" y="1"/>
                      </a:moveTo>
                      <a:cubicBezTo>
                        <a:pt x="48" y="1"/>
                        <a:pt x="29" y="10"/>
                        <a:pt x="18" y="27"/>
                      </a:cubicBezTo>
                      <a:cubicBezTo>
                        <a:pt x="0" y="53"/>
                        <a:pt x="9" y="80"/>
                        <a:pt x="35" y="97"/>
                      </a:cubicBezTo>
                      <a:lnTo>
                        <a:pt x="559" y="446"/>
                      </a:lnTo>
                      <a:cubicBezTo>
                        <a:pt x="568" y="455"/>
                        <a:pt x="577" y="455"/>
                        <a:pt x="585" y="455"/>
                      </a:cubicBezTo>
                      <a:cubicBezTo>
                        <a:pt x="603" y="455"/>
                        <a:pt x="620" y="446"/>
                        <a:pt x="638" y="429"/>
                      </a:cubicBezTo>
                      <a:cubicBezTo>
                        <a:pt x="646" y="411"/>
                        <a:pt x="646" y="377"/>
                        <a:pt x="620" y="359"/>
                      </a:cubicBezTo>
                      <a:lnTo>
                        <a:pt x="96" y="10"/>
                      </a:lnTo>
                      <a:cubicBezTo>
                        <a:pt x="87" y="4"/>
                        <a:pt x="77"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0"/>
                <p:cNvSpPr/>
                <p:nvPr/>
              </p:nvSpPr>
              <p:spPr>
                <a:xfrm>
                  <a:off x="543802" y="3698969"/>
                  <a:ext cx="40160" cy="28632"/>
                </a:xfrm>
                <a:custGeom>
                  <a:rect b="b" l="l" r="r" t="t"/>
                  <a:pathLst>
                    <a:path extrusionOk="0" h="380" w="533">
                      <a:moveTo>
                        <a:pt x="58" y="0"/>
                      </a:moveTo>
                      <a:cubicBezTo>
                        <a:pt x="42" y="0"/>
                        <a:pt x="27" y="7"/>
                        <a:pt x="18" y="21"/>
                      </a:cubicBezTo>
                      <a:cubicBezTo>
                        <a:pt x="0" y="47"/>
                        <a:pt x="9" y="82"/>
                        <a:pt x="35" y="100"/>
                      </a:cubicBezTo>
                      <a:lnTo>
                        <a:pt x="446" y="370"/>
                      </a:lnTo>
                      <a:cubicBezTo>
                        <a:pt x="454" y="379"/>
                        <a:pt x="463" y="379"/>
                        <a:pt x="472" y="379"/>
                      </a:cubicBezTo>
                      <a:cubicBezTo>
                        <a:pt x="489" y="379"/>
                        <a:pt x="507" y="370"/>
                        <a:pt x="515" y="353"/>
                      </a:cubicBezTo>
                      <a:cubicBezTo>
                        <a:pt x="533" y="327"/>
                        <a:pt x="533" y="301"/>
                        <a:pt x="507" y="283"/>
                      </a:cubicBezTo>
                      <a:lnTo>
                        <a:pt x="96" y="12"/>
                      </a:lnTo>
                      <a:cubicBezTo>
                        <a:pt x="84" y="5"/>
                        <a:pt x="71" y="0"/>
                        <a:pt x="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0"/>
                <p:cNvSpPr/>
                <p:nvPr/>
              </p:nvSpPr>
              <p:spPr>
                <a:xfrm>
                  <a:off x="468152" y="3762337"/>
                  <a:ext cx="38201" cy="27728"/>
                </a:xfrm>
                <a:custGeom>
                  <a:rect b="b" l="l" r="r" t="t"/>
                  <a:pathLst>
                    <a:path extrusionOk="0" h="368" w="507">
                      <a:moveTo>
                        <a:pt x="58" y="1"/>
                      </a:moveTo>
                      <a:cubicBezTo>
                        <a:pt x="40" y="1"/>
                        <a:pt x="23" y="10"/>
                        <a:pt x="18" y="27"/>
                      </a:cubicBezTo>
                      <a:cubicBezTo>
                        <a:pt x="0" y="53"/>
                        <a:pt x="0" y="88"/>
                        <a:pt x="26" y="106"/>
                      </a:cubicBezTo>
                      <a:lnTo>
                        <a:pt x="419" y="359"/>
                      </a:lnTo>
                      <a:cubicBezTo>
                        <a:pt x="428" y="368"/>
                        <a:pt x="437" y="368"/>
                        <a:pt x="445" y="368"/>
                      </a:cubicBezTo>
                      <a:cubicBezTo>
                        <a:pt x="463" y="368"/>
                        <a:pt x="480" y="359"/>
                        <a:pt x="489" y="341"/>
                      </a:cubicBezTo>
                      <a:cubicBezTo>
                        <a:pt x="507" y="315"/>
                        <a:pt x="498" y="280"/>
                        <a:pt x="472" y="272"/>
                      </a:cubicBezTo>
                      <a:lnTo>
                        <a:pt x="87" y="10"/>
                      </a:lnTo>
                      <a:cubicBezTo>
                        <a:pt x="78" y="4"/>
                        <a:pt x="68"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0"/>
                <p:cNvSpPr/>
                <p:nvPr/>
              </p:nvSpPr>
              <p:spPr>
                <a:xfrm>
                  <a:off x="576051" y="3161508"/>
                  <a:ext cx="154613" cy="47620"/>
                </a:xfrm>
                <a:custGeom>
                  <a:rect b="b" l="l" r="r" t="t"/>
                  <a:pathLst>
                    <a:path extrusionOk="0" h="632" w="2052">
                      <a:moveTo>
                        <a:pt x="1996" y="1"/>
                      </a:moveTo>
                      <a:cubicBezTo>
                        <a:pt x="1991" y="1"/>
                        <a:pt x="1987" y="2"/>
                        <a:pt x="1982" y="3"/>
                      </a:cubicBezTo>
                      <a:lnTo>
                        <a:pt x="44" y="518"/>
                      </a:lnTo>
                      <a:cubicBezTo>
                        <a:pt x="18" y="527"/>
                        <a:pt x="0" y="562"/>
                        <a:pt x="9" y="588"/>
                      </a:cubicBezTo>
                      <a:cubicBezTo>
                        <a:pt x="18" y="614"/>
                        <a:pt x="35" y="632"/>
                        <a:pt x="61" y="632"/>
                      </a:cubicBezTo>
                      <a:cubicBezTo>
                        <a:pt x="61" y="632"/>
                        <a:pt x="70" y="623"/>
                        <a:pt x="70" y="623"/>
                      </a:cubicBezTo>
                      <a:lnTo>
                        <a:pt x="2008" y="108"/>
                      </a:lnTo>
                      <a:cubicBezTo>
                        <a:pt x="2035" y="99"/>
                        <a:pt x="2052" y="73"/>
                        <a:pt x="2052" y="47"/>
                      </a:cubicBezTo>
                      <a:cubicBezTo>
                        <a:pt x="2045" y="18"/>
                        <a:pt x="2020" y="1"/>
                        <a:pt x="1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0"/>
                <p:cNvSpPr/>
                <p:nvPr/>
              </p:nvSpPr>
              <p:spPr>
                <a:xfrm>
                  <a:off x="508916" y="3107107"/>
                  <a:ext cx="135626" cy="42195"/>
                </a:xfrm>
                <a:custGeom>
                  <a:rect b="b" l="l" r="r" t="t"/>
                  <a:pathLst>
                    <a:path extrusionOk="0" h="560" w="1800">
                      <a:moveTo>
                        <a:pt x="1729" y="0"/>
                      </a:moveTo>
                      <a:lnTo>
                        <a:pt x="44" y="454"/>
                      </a:lnTo>
                      <a:cubicBezTo>
                        <a:pt x="18" y="463"/>
                        <a:pt x="0" y="489"/>
                        <a:pt x="9" y="524"/>
                      </a:cubicBezTo>
                      <a:cubicBezTo>
                        <a:pt x="18" y="542"/>
                        <a:pt x="35" y="559"/>
                        <a:pt x="62" y="559"/>
                      </a:cubicBezTo>
                      <a:lnTo>
                        <a:pt x="79" y="559"/>
                      </a:lnTo>
                      <a:lnTo>
                        <a:pt x="1755" y="105"/>
                      </a:lnTo>
                      <a:cubicBezTo>
                        <a:pt x="1782" y="105"/>
                        <a:pt x="1799" y="70"/>
                        <a:pt x="1790" y="44"/>
                      </a:cubicBezTo>
                      <a:cubicBezTo>
                        <a:pt x="1790" y="18"/>
                        <a:pt x="1755" y="0"/>
                        <a:pt x="1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0"/>
                <p:cNvSpPr/>
                <p:nvPr/>
              </p:nvSpPr>
              <p:spPr>
                <a:xfrm>
                  <a:off x="441780" y="3053007"/>
                  <a:ext cx="115884" cy="37071"/>
                </a:xfrm>
                <a:custGeom>
                  <a:rect b="b" l="l" r="r" t="t"/>
                  <a:pathLst>
                    <a:path extrusionOk="0" h="492" w="1538">
                      <a:moveTo>
                        <a:pt x="1476" y="0"/>
                      </a:moveTo>
                      <a:cubicBezTo>
                        <a:pt x="1471" y="0"/>
                        <a:pt x="1465" y="1"/>
                        <a:pt x="1459" y="2"/>
                      </a:cubicBezTo>
                      <a:lnTo>
                        <a:pt x="44" y="378"/>
                      </a:lnTo>
                      <a:cubicBezTo>
                        <a:pt x="18" y="386"/>
                        <a:pt x="1" y="421"/>
                        <a:pt x="10" y="448"/>
                      </a:cubicBezTo>
                      <a:cubicBezTo>
                        <a:pt x="18" y="474"/>
                        <a:pt x="36" y="491"/>
                        <a:pt x="62" y="491"/>
                      </a:cubicBezTo>
                      <a:cubicBezTo>
                        <a:pt x="62" y="491"/>
                        <a:pt x="71" y="483"/>
                        <a:pt x="71" y="483"/>
                      </a:cubicBezTo>
                      <a:lnTo>
                        <a:pt x="1485" y="107"/>
                      </a:lnTo>
                      <a:cubicBezTo>
                        <a:pt x="1520" y="98"/>
                        <a:pt x="1538" y="72"/>
                        <a:pt x="1529" y="46"/>
                      </a:cubicBezTo>
                      <a:cubicBezTo>
                        <a:pt x="1522" y="17"/>
                        <a:pt x="1502" y="0"/>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0"/>
                <p:cNvSpPr/>
                <p:nvPr/>
              </p:nvSpPr>
              <p:spPr>
                <a:xfrm>
                  <a:off x="374720" y="3005612"/>
                  <a:ext cx="69772" cy="24563"/>
                </a:xfrm>
                <a:custGeom>
                  <a:rect b="b" l="l" r="r" t="t"/>
                  <a:pathLst>
                    <a:path extrusionOk="0" h="326" w="926">
                      <a:moveTo>
                        <a:pt x="870" y="0"/>
                      </a:moveTo>
                      <a:cubicBezTo>
                        <a:pt x="865" y="0"/>
                        <a:pt x="861" y="1"/>
                        <a:pt x="856" y="3"/>
                      </a:cubicBezTo>
                      <a:lnTo>
                        <a:pt x="44" y="221"/>
                      </a:lnTo>
                      <a:cubicBezTo>
                        <a:pt x="18" y="230"/>
                        <a:pt x="0" y="256"/>
                        <a:pt x="9" y="282"/>
                      </a:cubicBezTo>
                      <a:cubicBezTo>
                        <a:pt x="9" y="308"/>
                        <a:pt x="35" y="326"/>
                        <a:pt x="61" y="326"/>
                      </a:cubicBezTo>
                      <a:lnTo>
                        <a:pt x="70" y="326"/>
                      </a:lnTo>
                      <a:lnTo>
                        <a:pt x="882" y="107"/>
                      </a:lnTo>
                      <a:cubicBezTo>
                        <a:pt x="908" y="99"/>
                        <a:pt x="926" y="72"/>
                        <a:pt x="926" y="38"/>
                      </a:cubicBezTo>
                      <a:cubicBezTo>
                        <a:pt x="919" y="16"/>
                        <a:pt x="894" y="0"/>
                        <a:pt x="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0"/>
                <p:cNvSpPr/>
                <p:nvPr/>
              </p:nvSpPr>
              <p:spPr>
                <a:xfrm>
                  <a:off x="229976" y="3133554"/>
                  <a:ext cx="517185" cy="504376"/>
                </a:xfrm>
                <a:custGeom>
                  <a:rect b="b" l="l" r="r" t="t"/>
                  <a:pathLst>
                    <a:path extrusionOk="0" h="6694" w="6864">
                      <a:moveTo>
                        <a:pt x="3099" y="1"/>
                      </a:moveTo>
                      <a:cubicBezTo>
                        <a:pt x="2901" y="1"/>
                        <a:pt x="2703" y="60"/>
                        <a:pt x="2532" y="182"/>
                      </a:cubicBezTo>
                      <a:cubicBezTo>
                        <a:pt x="2166" y="453"/>
                        <a:pt x="2043" y="933"/>
                        <a:pt x="2209" y="1352"/>
                      </a:cubicBezTo>
                      <a:cubicBezTo>
                        <a:pt x="2014" y="1128"/>
                        <a:pt x="1735" y="1002"/>
                        <a:pt x="1453" y="1002"/>
                      </a:cubicBezTo>
                      <a:cubicBezTo>
                        <a:pt x="1307" y="1002"/>
                        <a:pt x="1159" y="1036"/>
                        <a:pt x="1022" y="1107"/>
                      </a:cubicBezTo>
                      <a:cubicBezTo>
                        <a:pt x="620" y="1317"/>
                        <a:pt x="419" y="1771"/>
                        <a:pt x="524" y="2208"/>
                      </a:cubicBezTo>
                      <a:lnTo>
                        <a:pt x="542" y="2260"/>
                      </a:lnTo>
                      <a:cubicBezTo>
                        <a:pt x="603" y="2522"/>
                        <a:pt x="533" y="2801"/>
                        <a:pt x="358" y="3002"/>
                      </a:cubicBezTo>
                      <a:lnTo>
                        <a:pt x="323" y="3046"/>
                      </a:lnTo>
                      <a:cubicBezTo>
                        <a:pt x="26" y="3386"/>
                        <a:pt x="0" y="3884"/>
                        <a:pt x="271" y="4251"/>
                      </a:cubicBezTo>
                      <a:cubicBezTo>
                        <a:pt x="456" y="4510"/>
                        <a:pt x="754" y="4647"/>
                        <a:pt x="1057" y="4647"/>
                      </a:cubicBezTo>
                      <a:cubicBezTo>
                        <a:pt x="1184" y="4647"/>
                        <a:pt x="1311" y="4623"/>
                        <a:pt x="1432" y="4574"/>
                      </a:cubicBezTo>
                      <a:lnTo>
                        <a:pt x="1432" y="4574"/>
                      </a:lnTo>
                      <a:cubicBezTo>
                        <a:pt x="1100" y="4871"/>
                        <a:pt x="987" y="5351"/>
                        <a:pt x="1196" y="5753"/>
                      </a:cubicBezTo>
                      <a:cubicBezTo>
                        <a:pt x="1369" y="6091"/>
                        <a:pt x="1708" y="6287"/>
                        <a:pt x="2061" y="6287"/>
                      </a:cubicBezTo>
                      <a:cubicBezTo>
                        <a:pt x="2136" y="6287"/>
                        <a:pt x="2212" y="6278"/>
                        <a:pt x="2288" y="6259"/>
                      </a:cubicBezTo>
                      <a:lnTo>
                        <a:pt x="2340" y="6242"/>
                      </a:lnTo>
                      <a:cubicBezTo>
                        <a:pt x="2408" y="6226"/>
                        <a:pt x="2476" y="6219"/>
                        <a:pt x="2542" y="6219"/>
                      </a:cubicBezTo>
                      <a:cubicBezTo>
                        <a:pt x="2743" y="6219"/>
                        <a:pt x="2934" y="6287"/>
                        <a:pt x="3091" y="6425"/>
                      </a:cubicBezTo>
                      <a:lnTo>
                        <a:pt x="3135" y="6460"/>
                      </a:lnTo>
                      <a:cubicBezTo>
                        <a:pt x="3313" y="6614"/>
                        <a:pt x="3538" y="6693"/>
                        <a:pt x="3767" y="6693"/>
                      </a:cubicBezTo>
                      <a:cubicBezTo>
                        <a:pt x="3965" y="6693"/>
                        <a:pt x="4166" y="6634"/>
                        <a:pt x="4340" y="6512"/>
                      </a:cubicBezTo>
                      <a:cubicBezTo>
                        <a:pt x="4698" y="6250"/>
                        <a:pt x="4820" y="5761"/>
                        <a:pt x="4654" y="5342"/>
                      </a:cubicBezTo>
                      <a:lnTo>
                        <a:pt x="4654" y="5342"/>
                      </a:lnTo>
                      <a:cubicBezTo>
                        <a:pt x="4850" y="5566"/>
                        <a:pt x="5128" y="5692"/>
                        <a:pt x="5411" y="5692"/>
                      </a:cubicBezTo>
                      <a:cubicBezTo>
                        <a:pt x="5557" y="5692"/>
                        <a:pt x="5704" y="5658"/>
                        <a:pt x="5842" y="5587"/>
                      </a:cubicBezTo>
                      <a:cubicBezTo>
                        <a:pt x="6243" y="5377"/>
                        <a:pt x="6453" y="4923"/>
                        <a:pt x="6339" y="4487"/>
                      </a:cubicBezTo>
                      <a:lnTo>
                        <a:pt x="6331" y="4434"/>
                      </a:lnTo>
                      <a:cubicBezTo>
                        <a:pt x="6261" y="4172"/>
                        <a:pt x="6331" y="3893"/>
                        <a:pt x="6505" y="3692"/>
                      </a:cubicBezTo>
                      <a:lnTo>
                        <a:pt x="6540" y="3648"/>
                      </a:lnTo>
                      <a:cubicBezTo>
                        <a:pt x="6837" y="3308"/>
                        <a:pt x="6863" y="2810"/>
                        <a:pt x="6593" y="2443"/>
                      </a:cubicBezTo>
                      <a:cubicBezTo>
                        <a:pt x="6407" y="2184"/>
                        <a:pt x="6113" y="2051"/>
                        <a:pt x="5809" y="2051"/>
                      </a:cubicBezTo>
                      <a:cubicBezTo>
                        <a:pt x="5682" y="2051"/>
                        <a:pt x="5554" y="2074"/>
                        <a:pt x="5431" y="2120"/>
                      </a:cubicBezTo>
                      <a:cubicBezTo>
                        <a:pt x="5763" y="1832"/>
                        <a:pt x="5877" y="1343"/>
                        <a:pt x="5676" y="942"/>
                      </a:cubicBezTo>
                      <a:cubicBezTo>
                        <a:pt x="5503" y="604"/>
                        <a:pt x="5165" y="408"/>
                        <a:pt x="4807" y="408"/>
                      </a:cubicBezTo>
                      <a:cubicBezTo>
                        <a:pt x="4730" y="408"/>
                        <a:pt x="4653" y="417"/>
                        <a:pt x="4576" y="435"/>
                      </a:cubicBezTo>
                      <a:lnTo>
                        <a:pt x="4523" y="453"/>
                      </a:lnTo>
                      <a:cubicBezTo>
                        <a:pt x="4458" y="468"/>
                        <a:pt x="4391" y="476"/>
                        <a:pt x="4325" y="476"/>
                      </a:cubicBezTo>
                      <a:cubicBezTo>
                        <a:pt x="4126" y="476"/>
                        <a:pt x="3932" y="407"/>
                        <a:pt x="3781" y="269"/>
                      </a:cubicBezTo>
                      <a:lnTo>
                        <a:pt x="3737" y="234"/>
                      </a:lnTo>
                      <a:cubicBezTo>
                        <a:pt x="3555" y="80"/>
                        <a:pt x="3327" y="1"/>
                        <a:pt x="3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0"/>
                <p:cNvSpPr/>
                <p:nvPr/>
              </p:nvSpPr>
              <p:spPr>
                <a:xfrm>
                  <a:off x="345787" y="3296533"/>
                  <a:ext cx="286245" cy="178423"/>
                </a:xfrm>
                <a:custGeom>
                  <a:rect b="b" l="l" r="r" t="t"/>
                  <a:pathLst>
                    <a:path extrusionOk="0" h="2368" w="3799">
                      <a:moveTo>
                        <a:pt x="3732" y="1"/>
                      </a:moveTo>
                      <a:cubicBezTo>
                        <a:pt x="3722" y="1"/>
                        <a:pt x="3711" y="4"/>
                        <a:pt x="3702" y="10"/>
                      </a:cubicBezTo>
                      <a:lnTo>
                        <a:pt x="35" y="2262"/>
                      </a:lnTo>
                      <a:cubicBezTo>
                        <a:pt x="9" y="2280"/>
                        <a:pt x="0" y="2315"/>
                        <a:pt x="17" y="2341"/>
                      </a:cubicBezTo>
                      <a:cubicBezTo>
                        <a:pt x="26" y="2359"/>
                        <a:pt x="44" y="2367"/>
                        <a:pt x="61" y="2367"/>
                      </a:cubicBezTo>
                      <a:cubicBezTo>
                        <a:pt x="70" y="2367"/>
                        <a:pt x="87" y="2359"/>
                        <a:pt x="96" y="2359"/>
                      </a:cubicBezTo>
                      <a:lnTo>
                        <a:pt x="3763" y="106"/>
                      </a:lnTo>
                      <a:cubicBezTo>
                        <a:pt x="3790" y="88"/>
                        <a:pt x="3798" y="53"/>
                        <a:pt x="3781" y="27"/>
                      </a:cubicBezTo>
                      <a:cubicBezTo>
                        <a:pt x="3770" y="10"/>
                        <a:pt x="3751" y="1"/>
                        <a:pt x="3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0"/>
                <p:cNvSpPr/>
                <p:nvPr/>
              </p:nvSpPr>
              <p:spPr>
                <a:xfrm>
                  <a:off x="399058" y="3243262"/>
                  <a:ext cx="179026" cy="284964"/>
                </a:xfrm>
                <a:custGeom>
                  <a:rect b="b" l="l" r="r" t="t"/>
                  <a:pathLst>
                    <a:path extrusionOk="0" h="3782" w="2376">
                      <a:moveTo>
                        <a:pt x="65" y="0"/>
                      </a:moveTo>
                      <a:cubicBezTo>
                        <a:pt x="55" y="0"/>
                        <a:pt x="44" y="3"/>
                        <a:pt x="35" y="9"/>
                      </a:cubicBezTo>
                      <a:cubicBezTo>
                        <a:pt x="9" y="27"/>
                        <a:pt x="0" y="62"/>
                        <a:pt x="18" y="88"/>
                      </a:cubicBezTo>
                      <a:lnTo>
                        <a:pt x="2270" y="3755"/>
                      </a:lnTo>
                      <a:cubicBezTo>
                        <a:pt x="2279" y="3773"/>
                        <a:pt x="2297" y="3782"/>
                        <a:pt x="2314" y="3782"/>
                      </a:cubicBezTo>
                      <a:cubicBezTo>
                        <a:pt x="2323" y="3782"/>
                        <a:pt x="2332" y="3773"/>
                        <a:pt x="2340" y="3773"/>
                      </a:cubicBezTo>
                      <a:cubicBezTo>
                        <a:pt x="2367" y="3755"/>
                        <a:pt x="2375" y="3720"/>
                        <a:pt x="2367" y="3694"/>
                      </a:cubicBezTo>
                      <a:lnTo>
                        <a:pt x="114" y="27"/>
                      </a:lnTo>
                      <a:cubicBezTo>
                        <a:pt x="102" y="10"/>
                        <a:pt x="84" y="0"/>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0"/>
                <p:cNvSpPr/>
                <p:nvPr/>
              </p:nvSpPr>
              <p:spPr>
                <a:xfrm>
                  <a:off x="288522" y="3334584"/>
                  <a:ext cx="204644" cy="55456"/>
                </a:xfrm>
                <a:custGeom>
                  <a:rect b="b" l="l" r="r" t="t"/>
                  <a:pathLst>
                    <a:path extrusionOk="0" h="736" w="2716">
                      <a:moveTo>
                        <a:pt x="65" y="1"/>
                      </a:moveTo>
                      <a:cubicBezTo>
                        <a:pt x="37" y="1"/>
                        <a:pt x="17" y="23"/>
                        <a:pt x="9" y="46"/>
                      </a:cubicBezTo>
                      <a:cubicBezTo>
                        <a:pt x="0" y="72"/>
                        <a:pt x="18" y="107"/>
                        <a:pt x="53" y="116"/>
                      </a:cubicBezTo>
                      <a:lnTo>
                        <a:pt x="2646" y="736"/>
                      </a:lnTo>
                      <a:lnTo>
                        <a:pt x="2655" y="736"/>
                      </a:lnTo>
                      <a:cubicBezTo>
                        <a:pt x="2681" y="736"/>
                        <a:pt x="2707" y="718"/>
                        <a:pt x="2707" y="692"/>
                      </a:cubicBezTo>
                      <a:cubicBezTo>
                        <a:pt x="2716" y="666"/>
                        <a:pt x="2698" y="631"/>
                        <a:pt x="2672" y="622"/>
                      </a:cubicBezTo>
                      <a:lnTo>
                        <a:pt x="79" y="2"/>
                      </a:lnTo>
                      <a:cubicBezTo>
                        <a:pt x="74" y="1"/>
                        <a:pt x="70" y="1"/>
                        <a:pt x="65"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0"/>
                <p:cNvSpPr/>
                <p:nvPr/>
              </p:nvSpPr>
              <p:spPr>
                <a:xfrm>
                  <a:off x="284528" y="3381451"/>
                  <a:ext cx="208637" cy="29009"/>
                </a:xfrm>
                <a:custGeom>
                  <a:rect b="b" l="l" r="r" t="t"/>
                  <a:pathLst>
                    <a:path extrusionOk="0" h="385" w="2769">
                      <a:moveTo>
                        <a:pt x="2708" y="0"/>
                      </a:moveTo>
                      <a:lnTo>
                        <a:pt x="53" y="271"/>
                      </a:lnTo>
                      <a:cubicBezTo>
                        <a:pt x="18" y="280"/>
                        <a:pt x="1" y="306"/>
                        <a:pt x="1" y="332"/>
                      </a:cubicBezTo>
                      <a:cubicBezTo>
                        <a:pt x="1" y="367"/>
                        <a:pt x="27" y="385"/>
                        <a:pt x="53" y="385"/>
                      </a:cubicBezTo>
                      <a:lnTo>
                        <a:pt x="62" y="385"/>
                      </a:lnTo>
                      <a:lnTo>
                        <a:pt x="2716" y="114"/>
                      </a:lnTo>
                      <a:cubicBezTo>
                        <a:pt x="2743" y="105"/>
                        <a:pt x="2769" y="79"/>
                        <a:pt x="2769" y="53"/>
                      </a:cubicBezTo>
                      <a:cubicBezTo>
                        <a:pt x="2760" y="18"/>
                        <a:pt x="2734" y="0"/>
                        <a:pt x="27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0"/>
                <p:cNvSpPr/>
                <p:nvPr/>
              </p:nvSpPr>
              <p:spPr>
                <a:xfrm>
                  <a:off x="314818" y="3272798"/>
                  <a:ext cx="179026" cy="117241"/>
                </a:xfrm>
                <a:custGeom>
                  <a:rect b="b" l="l" r="r" t="t"/>
                  <a:pathLst>
                    <a:path extrusionOk="0" h="1556" w="2376">
                      <a:moveTo>
                        <a:pt x="64" y="1"/>
                      </a:moveTo>
                      <a:cubicBezTo>
                        <a:pt x="46" y="1"/>
                        <a:pt x="29" y="8"/>
                        <a:pt x="18" y="19"/>
                      </a:cubicBezTo>
                      <a:cubicBezTo>
                        <a:pt x="1" y="45"/>
                        <a:pt x="9" y="80"/>
                        <a:pt x="36" y="98"/>
                      </a:cubicBezTo>
                      <a:lnTo>
                        <a:pt x="2280" y="1547"/>
                      </a:lnTo>
                      <a:cubicBezTo>
                        <a:pt x="2288" y="1556"/>
                        <a:pt x="2297" y="1556"/>
                        <a:pt x="2306" y="1556"/>
                      </a:cubicBezTo>
                      <a:cubicBezTo>
                        <a:pt x="2323" y="1556"/>
                        <a:pt x="2341" y="1547"/>
                        <a:pt x="2358" y="1530"/>
                      </a:cubicBezTo>
                      <a:cubicBezTo>
                        <a:pt x="2376" y="1503"/>
                        <a:pt x="2367" y="1469"/>
                        <a:pt x="2341" y="1451"/>
                      </a:cubicBezTo>
                      <a:lnTo>
                        <a:pt x="97" y="10"/>
                      </a:lnTo>
                      <a:cubicBezTo>
                        <a:pt x="87" y="4"/>
                        <a:pt x="75" y="1"/>
                        <a:pt x="6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0"/>
                <p:cNvSpPr/>
                <p:nvPr/>
              </p:nvSpPr>
              <p:spPr>
                <a:xfrm>
                  <a:off x="483900" y="3381451"/>
                  <a:ext cx="204719" cy="55305"/>
                </a:xfrm>
                <a:custGeom>
                  <a:rect b="b" l="l" r="r" t="t"/>
                  <a:pathLst>
                    <a:path extrusionOk="0" h="734" w="2717">
                      <a:moveTo>
                        <a:pt x="79" y="0"/>
                      </a:moveTo>
                      <a:cubicBezTo>
                        <a:pt x="44" y="0"/>
                        <a:pt x="18" y="18"/>
                        <a:pt x="9" y="44"/>
                      </a:cubicBezTo>
                      <a:cubicBezTo>
                        <a:pt x="1" y="70"/>
                        <a:pt x="27" y="105"/>
                        <a:pt x="53" y="114"/>
                      </a:cubicBezTo>
                      <a:lnTo>
                        <a:pt x="2646" y="734"/>
                      </a:lnTo>
                      <a:lnTo>
                        <a:pt x="2655" y="734"/>
                      </a:lnTo>
                      <a:cubicBezTo>
                        <a:pt x="2681" y="734"/>
                        <a:pt x="2707" y="716"/>
                        <a:pt x="2716" y="690"/>
                      </a:cubicBezTo>
                      <a:cubicBezTo>
                        <a:pt x="2716" y="664"/>
                        <a:pt x="2699" y="629"/>
                        <a:pt x="2673" y="629"/>
                      </a:cubicBezTo>
                      <a:lnTo>
                        <a:pt x="79" y="0"/>
                      </a:ln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0"/>
                <p:cNvSpPr/>
                <p:nvPr/>
              </p:nvSpPr>
              <p:spPr>
                <a:xfrm>
                  <a:off x="484578" y="3360881"/>
                  <a:ext cx="208637" cy="29159"/>
                </a:xfrm>
                <a:custGeom>
                  <a:rect b="b" l="l" r="r" t="t"/>
                  <a:pathLst>
                    <a:path extrusionOk="0" h="387" w="2769">
                      <a:moveTo>
                        <a:pt x="2717" y="1"/>
                      </a:moveTo>
                      <a:cubicBezTo>
                        <a:pt x="2714" y="1"/>
                        <a:pt x="2711" y="2"/>
                        <a:pt x="2707" y="3"/>
                      </a:cubicBezTo>
                      <a:lnTo>
                        <a:pt x="53" y="273"/>
                      </a:lnTo>
                      <a:cubicBezTo>
                        <a:pt x="18" y="273"/>
                        <a:pt x="0" y="308"/>
                        <a:pt x="0" y="334"/>
                      </a:cubicBezTo>
                      <a:cubicBezTo>
                        <a:pt x="0" y="361"/>
                        <a:pt x="27" y="387"/>
                        <a:pt x="53" y="387"/>
                      </a:cubicBezTo>
                      <a:lnTo>
                        <a:pt x="61" y="387"/>
                      </a:lnTo>
                      <a:lnTo>
                        <a:pt x="2716" y="107"/>
                      </a:lnTo>
                      <a:cubicBezTo>
                        <a:pt x="2751" y="107"/>
                        <a:pt x="2768" y="81"/>
                        <a:pt x="2768" y="55"/>
                      </a:cubicBezTo>
                      <a:cubicBezTo>
                        <a:pt x="2761" y="25"/>
                        <a:pt x="2740" y="1"/>
                        <a:pt x="2717"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0"/>
                <p:cNvSpPr/>
                <p:nvPr/>
              </p:nvSpPr>
              <p:spPr>
                <a:xfrm>
                  <a:off x="483900" y="3381451"/>
                  <a:ext cx="179026" cy="117165"/>
                </a:xfrm>
                <a:custGeom>
                  <a:rect b="b" l="l" r="r" t="t"/>
                  <a:pathLst>
                    <a:path extrusionOk="0" h="1555" w="2376">
                      <a:moveTo>
                        <a:pt x="67" y="0"/>
                      </a:moveTo>
                      <a:cubicBezTo>
                        <a:pt x="48" y="0"/>
                        <a:pt x="29" y="10"/>
                        <a:pt x="18" y="27"/>
                      </a:cubicBezTo>
                      <a:cubicBezTo>
                        <a:pt x="1" y="53"/>
                        <a:pt x="9" y="88"/>
                        <a:pt x="36" y="105"/>
                      </a:cubicBezTo>
                      <a:lnTo>
                        <a:pt x="2280" y="1546"/>
                      </a:lnTo>
                      <a:cubicBezTo>
                        <a:pt x="2288" y="1555"/>
                        <a:pt x="2297" y="1555"/>
                        <a:pt x="2306" y="1555"/>
                      </a:cubicBezTo>
                      <a:cubicBezTo>
                        <a:pt x="2323" y="1555"/>
                        <a:pt x="2341" y="1546"/>
                        <a:pt x="2358" y="1537"/>
                      </a:cubicBezTo>
                      <a:cubicBezTo>
                        <a:pt x="2376" y="1511"/>
                        <a:pt x="2367" y="1476"/>
                        <a:pt x="2341" y="1459"/>
                      </a:cubicBezTo>
                      <a:lnTo>
                        <a:pt x="97" y="9"/>
                      </a:lnTo>
                      <a:cubicBezTo>
                        <a:pt x="87" y="3"/>
                        <a:pt x="77"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0"/>
                <p:cNvSpPr/>
                <p:nvPr/>
              </p:nvSpPr>
              <p:spPr>
                <a:xfrm>
                  <a:off x="437184" y="3381451"/>
                  <a:ext cx="55983" cy="204041"/>
                </a:xfrm>
                <a:custGeom>
                  <a:rect b="b" l="l" r="r" t="t"/>
                  <a:pathLst>
                    <a:path extrusionOk="0" h="2708" w="743">
                      <a:moveTo>
                        <a:pt x="699" y="0"/>
                      </a:moveTo>
                      <a:cubicBezTo>
                        <a:pt x="664" y="0"/>
                        <a:pt x="638" y="18"/>
                        <a:pt x="629" y="44"/>
                      </a:cubicBezTo>
                      <a:lnTo>
                        <a:pt x="9" y="2637"/>
                      </a:lnTo>
                      <a:cubicBezTo>
                        <a:pt x="1" y="2672"/>
                        <a:pt x="18" y="2698"/>
                        <a:pt x="53" y="2707"/>
                      </a:cubicBezTo>
                      <a:lnTo>
                        <a:pt x="62" y="2707"/>
                      </a:lnTo>
                      <a:cubicBezTo>
                        <a:pt x="88" y="2707"/>
                        <a:pt x="114" y="2690"/>
                        <a:pt x="114" y="2664"/>
                      </a:cubicBezTo>
                      <a:lnTo>
                        <a:pt x="734"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0"/>
                <p:cNvSpPr/>
                <p:nvPr/>
              </p:nvSpPr>
              <p:spPr>
                <a:xfrm>
                  <a:off x="484578" y="3381451"/>
                  <a:ext cx="29009" cy="208637"/>
                </a:xfrm>
                <a:custGeom>
                  <a:rect b="b" l="l" r="r" t="t"/>
                  <a:pathLst>
                    <a:path extrusionOk="0" h="2769" w="385">
                      <a:moveTo>
                        <a:pt x="53" y="0"/>
                      </a:moveTo>
                      <a:cubicBezTo>
                        <a:pt x="18" y="0"/>
                        <a:pt x="0" y="35"/>
                        <a:pt x="0" y="61"/>
                      </a:cubicBezTo>
                      <a:lnTo>
                        <a:pt x="271" y="2716"/>
                      </a:lnTo>
                      <a:cubicBezTo>
                        <a:pt x="280" y="2751"/>
                        <a:pt x="297" y="2768"/>
                        <a:pt x="332" y="2768"/>
                      </a:cubicBezTo>
                      <a:cubicBezTo>
                        <a:pt x="367" y="2768"/>
                        <a:pt x="385" y="2733"/>
                        <a:pt x="385" y="2707"/>
                      </a:cubicBezTo>
                      <a:lnTo>
                        <a:pt x="114" y="53"/>
                      </a:lnTo>
                      <a:cubicBezTo>
                        <a:pt x="105" y="18"/>
                        <a:pt x="79" y="0"/>
                        <a:pt x="53"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0"/>
                <p:cNvSpPr/>
                <p:nvPr/>
              </p:nvSpPr>
              <p:spPr>
                <a:xfrm>
                  <a:off x="375323" y="3381451"/>
                  <a:ext cx="118522" cy="177669"/>
                </a:xfrm>
                <a:custGeom>
                  <a:rect b="b" l="l" r="r" t="t"/>
                  <a:pathLst>
                    <a:path extrusionOk="0" h="2358" w="1573">
                      <a:moveTo>
                        <a:pt x="1508" y="0"/>
                      </a:moveTo>
                      <a:cubicBezTo>
                        <a:pt x="1489" y="0"/>
                        <a:pt x="1470" y="10"/>
                        <a:pt x="1459" y="27"/>
                      </a:cubicBezTo>
                      <a:lnTo>
                        <a:pt x="10" y="2271"/>
                      </a:lnTo>
                      <a:cubicBezTo>
                        <a:pt x="1" y="2297"/>
                        <a:pt x="1" y="2332"/>
                        <a:pt x="27" y="2349"/>
                      </a:cubicBezTo>
                      <a:cubicBezTo>
                        <a:pt x="36" y="2358"/>
                        <a:pt x="53" y="2358"/>
                        <a:pt x="62" y="2358"/>
                      </a:cubicBezTo>
                      <a:cubicBezTo>
                        <a:pt x="80" y="2358"/>
                        <a:pt x="97" y="2349"/>
                        <a:pt x="106" y="2332"/>
                      </a:cubicBezTo>
                      <a:lnTo>
                        <a:pt x="1555" y="88"/>
                      </a:lnTo>
                      <a:cubicBezTo>
                        <a:pt x="1573" y="61"/>
                        <a:pt x="1564" y="27"/>
                        <a:pt x="1538" y="9"/>
                      </a:cubicBezTo>
                      <a:cubicBezTo>
                        <a:pt x="1528" y="3"/>
                        <a:pt x="1518" y="0"/>
                        <a:pt x="15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0"/>
                <p:cNvSpPr/>
                <p:nvPr/>
              </p:nvSpPr>
              <p:spPr>
                <a:xfrm>
                  <a:off x="483900" y="3186072"/>
                  <a:ext cx="55983" cy="203966"/>
                </a:xfrm>
                <a:custGeom>
                  <a:rect b="b" l="l" r="r" t="t"/>
                  <a:pathLst>
                    <a:path extrusionOk="0" h="2707" w="743">
                      <a:moveTo>
                        <a:pt x="699" y="0"/>
                      </a:moveTo>
                      <a:cubicBezTo>
                        <a:pt x="664" y="0"/>
                        <a:pt x="638" y="18"/>
                        <a:pt x="629" y="44"/>
                      </a:cubicBezTo>
                      <a:lnTo>
                        <a:pt x="9" y="2637"/>
                      </a:lnTo>
                      <a:cubicBezTo>
                        <a:pt x="1" y="2663"/>
                        <a:pt x="18" y="2698"/>
                        <a:pt x="53" y="2707"/>
                      </a:cubicBezTo>
                      <a:lnTo>
                        <a:pt x="62" y="2707"/>
                      </a:lnTo>
                      <a:cubicBezTo>
                        <a:pt x="88" y="2707"/>
                        <a:pt x="114" y="2689"/>
                        <a:pt x="114" y="2663"/>
                      </a:cubicBezTo>
                      <a:lnTo>
                        <a:pt x="743"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0"/>
                <p:cNvSpPr/>
                <p:nvPr/>
              </p:nvSpPr>
              <p:spPr>
                <a:xfrm>
                  <a:off x="463481" y="3181325"/>
                  <a:ext cx="29687" cy="208713"/>
                </a:xfrm>
                <a:custGeom>
                  <a:rect b="b" l="l" r="r" t="t"/>
                  <a:pathLst>
                    <a:path extrusionOk="0" h="2770" w="394">
                      <a:moveTo>
                        <a:pt x="67" y="0"/>
                      </a:moveTo>
                      <a:cubicBezTo>
                        <a:pt x="62" y="0"/>
                        <a:pt x="58" y="1"/>
                        <a:pt x="53" y="2"/>
                      </a:cubicBezTo>
                      <a:cubicBezTo>
                        <a:pt x="27" y="2"/>
                        <a:pt x="1" y="28"/>
                        <a:pt x="10" y="63"/>
                      </a:cubicBezTo>
                      <a:lnTo>
                        <a:pt x="280" y="2717"/>
                      </a:lnTo>
                      <a:cubicBezTo>
                        <a:pt x="280" y="2744"/>
                        <a:pt x="307" y="2770"/>
                        <a:pt x="333" y="2770"/>
                      </a:cubicBezTo>
                      <a:lnTo>
                        <a:pt x="341" y="2770"/>
                      </a:lnTo>
                      <a:cubicBezTo>
                        <a:pt x="376" y="2761"/>
                        <a:pt x="394" y="2735"/>
                        <a:pt x="394" y="2709"/>
                      </a:cubicBezTo>
                      <a:lnTo>
                        <a:pt x="114" y="54"/>
                      </a:lnTo>
                      <a:cubicBezTo>
                        <a:pt x="114" y="24"/>
                        <a:pt x="95"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0"/>
                <p:cNvSpPr/>
                <p:nvPr/>
              </p:nvSpPr>
              <p:spPr>
                <a:xfrm>
                  <a:off x="483900" y="3212293"/>
                  <a:ext cx="118522" cy="177745"/>
                </a:xfrm>
                <a:custGeom>
                  <a:rect b="b" l="l" r="r" t="t"/>
                  <a:pathLst>
                    <a:path extrusionOk="0" h="2359" w="1573">
                      <a:moveTo>
                        <a:pt x="1514" y="1"/>
                      </a:moveTo>
                      <a:cubicBezTo>
                        <a:pt x="1497" y="1"/>
                        <a:pt x="1479" y="11"/>
                        <a:pt x="1468" y="28"/>
                      </a:cubicBezTo>
                      <a:lnTo>
                        <a:pt x="18" y="2272"/>
                      </a:lnTo>
                      <a:cubicBezTo>
                        <a:pt x="1" y="2298"/>
                        <a:pt x="9" y="2333"/>
                        <a:pt x="36" y="2350"/>
                      </a:cubicBezTo>
                      <a:cubicBezTo>
                        <a:pt x="44" y="2359"/>
                        <a:pt x="53" y="2359"/>
                        <a:pt x="62" y="2359"/>
                      </a:cubicBezTo>
                      <a:cubicBezTo>
                        <a:pt x="79" y="2359"/>
                        <a:pt x="97" y="2350"/>
                        <a:pt x="114" y="2333"/>
                      </a:cubicBezTo>
                      <a:lnTo>
                        <a:pt x="1555" y="89"/>
                      </a:lnTo>
                      <a:cubicBezTo>
                        <a:pt x="1572" y="62"/>
                        <a:pt x="1564" y="28"/>
                        <a:pt x="1537" y="10"/>
                      </a:cubicBezTo>
                      <a:cubicBezTo>
                        <a:pt x="1531" y="4"/>
                        <a:pt x="1523" y="1"/>
                        <a:pt x="151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0"/>
                <p:cNvSpPr/>
                <p:nvPr/>
              </p:nvSpPr>
              <p:spPr>
                <a:xfrm>
                  <a:off x="320771" y="3255543"/>
                  <a:ext cx="193492" cy="220015"/>
                </a:xfrm>
                <a:custGeom>
                  <a:rect b="b" l="l" r="r" t="t"/>
                  <a:pathLst>
                    <a:path extrusionOk="0" h="2920" w="2568">
                      <a:moveTo>
                        <a:pt x="1289" y="1"/>
                      </a:moveTo>
                      <a:cubicBezTo>
                        <a:pt x="931" y="1"/>
                        <a:pt x="679" y="287"/>
                        <a:pt x="664" y="658"/>
                      </a:cubicBezTo>
                      <a:cubicBezTo>
                        <a:pt x="393" y="685"/>
                        <a:pt x="157" y="912"/>
                        <a:pt x="79" y="1217"/>
                      </a:cubicBezTo>
                      <a:cubicBezTo>
                        <a:pt x="0" y="1532"/>
                        <a:pt x="122" y="1837"/>
                        <a:pt x="349" y="1986"/>
                      </a:cubicBezTo>
                      <a:cubicBezTo>
                        <a:pt x="166" y="2379"/>
                        <a:pt x="323" y="2806"/>
                        <a:pt x="769" y="2920"/>
                      </a:cubicBezTo>
                      <a:lnTo>
                        <a:pt x="2078" y="2780"/>
                      </a:lnTo>
                      <a:lnTo>
                        <a:pt x="2515" y="1802"/>
                      </a:lnTo>
                      <a:lnTo>
                        <a:pt x="2567" y="737"/>
                      </a:lnTo>
                      <a:lnTo>
                        <a:pt x="1458" y="21"/>
                      </a:lnTo>
                      <a:cubicBezTo>
                        <a:pt x="1400" y="7"/>
                        <a:pt x="1343" y="1"/>
                        <a:pt x="1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0"/>
                <p:cNvSpPr/>
                <p:nvPr/>
              </p:nvSpPr>
              <p:spPr>
                <a:xfrm>
                  <a:off x="390468" y="3291937"/>
                  <a:ext cx="151448" cy="177820"/>
                </a:xfrm>
                <a:custGeom>
                  <a:rect b="b" l="l" r="r" t="t"/>
                  <a:pathLst>
                    <a:path extrusionOk="0" h="2360" w="2010">
                      <a:moveTo>
                        <a:pt x="1130" y="0"/>
                      </a:moveTo>
                      <a:cubicBezTo>
                        <a:pt x="707" y="0"/>
                        <a:pt x="290" y="403"/>
                        <a:pt x="158" y="979"/>
                      </a:cubicBezTo>
                      <a:cubicBezTo>
                        <a:pt x="1" y="1616"/>
                        <a:pt x="254" y="2227"/>
                        <a:pt x="725" y="2341"/>
                      </a:cubicBezTo>
                      <a:cubicBezTo>
                        <a:pt x="777" y="2353"/>
                        <a:pt x="828" y="2359"/>
                        <a:pt x="879" y="2359"/>
                      </a:cubicBezTo>
                      <a:cubicBezTo>
                        <a:pt x="1303" y="2359"/>
                        <a:pt x="1719" y="1957"/>
                        <a:pt x="1852" y="1380"/>
                      </a:cubicBezTo>
                      <a:cubicBezTo>
                        <a:pt x="2009" y="743"/>
                        <a:pt x="1756" y="132"/>
                        <a:pt x="1284" y="18"/>
                      </a:cubicBezTo>
                      <a:cubicBezTo>
                        <a:pt x="1233" y="6"/>
                        <a:pt x="1182" y="0"/>
                        <a:pt x="1130"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0"/>
                <p:cNvSpPr/>
                <p:nvPr/>
              </p:nvSpPr>
              <p:spPr>
                <a:xfrm>
                  <a:off x="347746" y="3350332"/>
                  <a:ext cx="154688" cy="41743"/>
                </a:xfrm>
                <a:custGeom>
                  <a:rect b="b" l="l" r="r" t="t"/>
                  <a:pathLst>
                    <a:path extrusionOk="0" h="554" w="2053">
                      <a:moveTo>
                        <a:pt x="48" y="1"/>
                      </a:moveTo>
                      <a:cubicBezTo>
                        <a:pt x="29" y="1"/>
                        <a:pt x="16" y="15"/>
                        <a:pt x="9" y="29"/>
                      </a:cubicBezTo>
                      <a:cubicBezTo>
                        <a:pt x="0" y="55"/>
                        <a:pt x="18" y="73"/>
                        <a:pt x="35" y="82"/>
                      </a:cubicBezTo>
                      <a:lnTo>
                        <a:pt x="2000" y="553"/>
                      </a:lnTo>
                      <a:lnTo>
                        <a:pt x="2008" y="553"/>
                      </a:lnTo>
                      <a:cubicBezTo>
                        <a:pt x="2026" y="553"/>
                        <a:pt x="2043" y="536"/>
                        <a:pt x="2052" y="518"/>
                      </a:cubicBezTo>
                      <a:cubicBezTo>
                        <a:pt x="2052" y="501"/>
                        <a:pt x="2043" y="474"/>
                        <a:pt x="2017" y="474"/>
                      </a:cubicBezTo>
                      <a:lnTo>
                        <a:pt x="61" y="3"/>
                      </a:lnTo>
                      <a:cubicBezTo>
                        <a:pt x="57" y="1"/>
                        <a:pt x="52" y="1"/>
                        <a:pt x="48"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0"/>
                <p:cNvSpPr/>
                <p:nvPr/>
              </p:nvSpPr>
              <p:spPr>
                <a:xfrm>
                  <a:off x="360254" y="3385821"/>
                  <a:ext cx="142181" cy="45661"/>
                </a:xfrm>
                <a:custGeom>
                  <a:rect b="b" l="l" r="r" t="t"/>
                  <a:pathLst>
                    <a:path extrusionOk="0" h="606" w="1887">
                      <a:moveTo>
                        <a:pt x="1848" y="0"/>
                      </a:moveTo>
                      <a:cubicBezTo>
                        <a:pt x="1843" y="0"/>
                        <a:pt x="1838" y="1"/>
                        <a:pt x="1834" y="3"/>
                      </a:cubicBezTo>
                      <a:lnTo>
                        <a:pt x="35" y="527"/>
                      </a:lnTo>
                      <a:cubicBezTo>
                        <a:pt x="9" y="536"/>
                        <a:pt x="0" y="554"/>
                        <a:pt x="0" y="580"/>
                      </a:cubicBezTo>
                      <a:cubicBezTo>
                        <a:pt x="9" y="597"/>
                        <a:pt x="26" y="606"/>
                        <a:pt x="44" y="606"/>
                      </a:cubicBezTo>
                      <a:lnTo>
                        <a:pt x="52" y="606"/>
                      </a:lnTo>
                      <a:lnTo>
                        <a:pt x="1851" y="82"/>
                      </a:lnTo>
                      <a:cubicBezTo>
                        <a:pt x="1877" y="73"/>
                        <a:pt x="1886" y="47"/>
                        <a:pt x="1886" y="30"/>
                      </a:cubicBezTo>
                      <a:cubicBezTo>
                        <a:pt x="1880" y="10"/>
                        <a:pt x="1863" y="0"/>
                        <a:pt x="1848"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0"/>
                <p:cNvSpPr/>
                <p:nvPr/>
              </p:nvSpPr>
              <p:spPr>
                <a:xfrm>
                  <a:off x="392427" y="3288998"/>
                  <a:ext cx="110007" cy="103075"/>
                </a:xfrm>
                <a:custGeom>
                  <a:rect b="b" l="l" r="r" t="t"/>
                  <a:pathLst>
                    <a:path extrusionOk="0" h="1368" w="1460">
                      <a:moveTo>
                        <a:pt x="49" y="1"/>
                      </a:moveTo>
                      <a:cubicBezTo>
                        <a:pt x="38" y="1"/>
                        <a:pt x="27" y="5"/>
                        <a:pt x="18" y="14"/>
                      </a:cubicBezTo>
                      <a:cubicBezTo>
                        <a:pt x="1" y="31"/>
                        <a:pt x="10" y="57"/>
                        <a:pt x="18" y="66"/>
                      </a:cubicBezTo>
                      <a:lnTo>
                        <a:pt x="1389" y="1350"/>
                      </a:lnTo>
                      <a:cubicBezTo>
                        <a:pt x="1398" y="1358"/>
                        <a:pt x="1407" y="1367"/>
                        <a:pt x="1415" y="1367"/>
                      </a:cubicBezTo>
                      <a:cubicBezTo>
                        <a:pt x="1424" y="1367"/>
                        <a:pt x="1442" y="1358"/>
                        <a:pt x="1442" y="1350"/>
                      </a:cubicBezTo>
                      <a:cubicBezTo>
                        <a:pt x="1459" y="1332"/>
                        <a:pt x="1459" y="1315"/>
                        <a:pt x="1442" y="1297"/>
                      </a:cubicBezTo>
                      <a:lnTo>
                        <a:pt x="80" y="14"/>
                      </a:lnTo>
                      <a:cubicBezTo>
                        <a:pt x="71" y="5"/>
                        <a:pt x="60" y="1"/>
                        <a:pt x="49"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0"/>
                <p:cNvSpPr/>
                <p:nvPr/>
              </p:nvSpPr>
              <p:spPr>
                <a:xfrm>
                  <a:off x="378639" y="3257126"/>
                  <a:ext cx="208637" cy="226570"/>
                </a:xfrm>
                <a:custGeom>
                  <a:rect b="b" l="l" r="r" t="t"/>
                  <a:pathLst>
                    <a:path extrusionOk="0" h="3007" w="2769">
                      <a:moveTo>
                        <a:pt x="690" y="0"/>
                      </a:moveTo>
                      <a:cubicBezTo>
                        <a:pt x="690" y="0"/>
                        <a:pt x="743" y="550"/>
                        <a:pt x="1415" y="952"/>
                      </a:cubicBezTo>
                      <a:cubicBezTo>
                        <a:pt x="1415" y="952"/>
                        <a:pt x="1144" y="1231"/>
                        <a:pt x="1057" y="1615"/>
                      </a:cubicBezTo>
                      <a:cubicBezTo>
                        <a:pt x="961" y="2008"/>
                        <a:pt x="1075" y="2375"/>
                        <a:pt x="1075" y="2375"/>
                      </a:cubicBezTo>
                      <a:cubicBezTo>
                        <a:pt x="289" y="2427"/>
                        <a:pt x="1" y="2899"/>
                        <a:pt x="1" y="2899"/>
                      </a:cubicBezTo>
                      <a:cubicBezTo>
                        <a:pt x="242" y="2957"/>
                        <a:pt x="553" y="3006"/>
                        <a:pt x="872" y="3006"/>
                      </a:cubicBezTo>
                      <a:cubicBezTo>
                        <a:pt x="1556" y="3006"/>
                        <a:pt x="2284" y="2783"/>
                        <a:pt x="2480" y="1956"/>
                      </a:cubicBezTo>
                      <a:cubicBezTo>
                        <a:pt x="2769" y="751"/>
                        <a:pt x="1450" y="183"/>
                        <a:pt x="6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0"/>
                <p:cNvSpPr/>
                <p:nvPr/>
              </p:nvSpPr>
              <p:spPr>
                <a:xfrm>
                  <a:off x="453007" y="2315872"/>
                  <a:ext cx="584923" cy="570381"/>
                </a:xfrm>
                <a:custGeom>
                  <a:rect b="b" l="l" r="r" t="t"/>
                  <a:pathLst>
                    <a:path extrusionOk="0" h="7570" w="7763">
                      <a:moveTo>
                        <a:pt x="3272" y="1"/>
                      </a:moveTo>
                      <a:cubicBezTo>
                        <a:pt x="2872" y="1"/>
                        <a:pt x="2494" y="223"/>
                        <a:pt x="2297" y="582"/>
                      </a:cubicBezTo>
                      <a:lnTo>
                        <a:pt x="2270" y="643"/>
                      </a:lnTo>
                      <a:cubicBezTo>
                        <a:pt x="2122" y="914"/>
                        <a:pt x="1851" y="1097"/>
                        <a:pt x="1546" y="1132"/>
                      </a:cubicBezTo>
                      <a:lnTo>
                        <a:pt x="1485" y="1141"/>
                      </a:lnTo>
                      <a:cubicBezTo>
                        <a:pt x="978" y="1202"/>
                        <a:pt x="568" y="1604"/>
                        <a:pt x="515" y="2119"/>
                      </a:cubicBezTo>
                      <a:cubicBezTo>
                        <a:pt x="454" y="2634"/>
                        <a:pt x="777" y="3106"/>
                        <a:pt x="1249" y="3289"/>
                      </a:cubicBezTo>
                      <a:cubicBezTo>
                        <a:pt x="1242" y="3289"/>
                        <a:pt x="1236" y="3289"/>
                        <a:pt x="1229" y="3289"/>
                      </a:cubicBezTo>
                      <a:cubicBezTo>
                        <a:pt x="730" y="3289"/>
                        <a:pt x="269" y="3610"/>
                        <a:pt x="140" y="4101"/>
                      </a:cubicBezTo>
                      <a:cubicBezTo>
                        <a:pt x="0" y="4607"/>
                        <a:pt x="236" y="5123"/>
                        <a:pt x="681" y="5367"/>
                      </a:cubicBezTo>
                      <a:lnTo>
                        <a:pt x="734" y="5402"/>
                      </a:lnTo>
                      <a:cubicBezTo>
                        <a:pt x="1013" y="5542"/>
                        <a:pt x="1196" y="5812"/>
                        <a:pt x="1231" y="6127"/>
                      </a:cubicBezTo>
                      <a:lnTo>
                        <a:pt x="1240" y="6188"/>
                      </a:lnTo>
                      <a:cubicBezTo>
                        <a:pt x="1301" y="6694"/>
                        <a:pt x="1703" y="7096"/>
                        <a:pt x="2218" y="7157"/>
                      </a:cubicBezTo>
                      <a:cubicBezTo>
                        <a:pt x="2256" y="7161"/>
                        <a:pt x="2293" y="7163"/>
                        <a:pt x="2330" y="7163"/>
                      </a:cubicBezTo>
                      <a:cubicBezTo>
                        <a:pt x="2800" y="7163"/>
                        <a:pt x="3218" y="6860"/>
                        <a:pt x="3388" y="6415"/>
                      </a:cubicBezTo>
                      <a:lnTo>
                        <a:pt x="3388" y="6415"/>
                      </a:lnTo>
                      <a:cubicBezTo>
                        <a:pt x="3379" y="6930"/>
                        <a:pt x="3702" y="7393"/>
                        <a:pt x="4200" y="7533"/>
                      </a:cubicBezTo>
                      <a:cubicBezTo>
                        <a:pt x="4294" y="7557"/>
                        <a:pt x="4390" y="7569"/>
                        <a:pt x="4484" y="7569"/>
                      </a:cubicBezTo>
                      <a:cubicBezTo>
                        <a:pt x="4886" y="7569"/>
                        <a:pt x="5268" y="7350"/>
                        <a:pt x="5466" y="6982"/>
                      </a:cubicBezTo>
                      <a:lnTo>
                        <a:pt x="5492" y="6930"/>
                      </a:lnTo>
                      <a:cubicBezTo>
                        <a:pt x="5641" y="6659"/>
                        <a:pt x="5912" y="6476"/>
                        <a:pt x="6217" y="6441"/>
                      </a:cubicBezTo>
                      <a:lnTo>
                        <a:pt x="6287" y="6432"/>
                      </a:lnTo>
                      <a:cubicBezTo>
                        <a:pt x="6793" y="6371"/>
                        <a:pt x="7195" y="5970"/>
                        <a:pt x="7256" y="5454"/>
                      </a:cubicBezTo>
                      <a:cubicBezTo>
                        <a:pt x="7309" y="4939"/>
                        <a:pt x="6994" y="4459"/>
                        <a:pt x="6514" y="4284"/>
                      </a:cubicBezTo>
                      <a:lnTo>
                        <a:pt x="6514" y="4284"/>
                      </a:lnTo>
                      <a:cubicBezTo>
                        <a:pt x="6521" y="4284"/>
                        <a:pt x="6527" y="4285"/>
                        <a:pt x="6534" y="4285"/>
                      </a:cubicBezTo>
                      <a:cubicBezTo>
                        <a:pt x="7033" y="4285"/>
                        <a:pt x="7494" y="3955"/>
                        <a:pt x="7632" y="3464"/>
                      </a:cubicBezTo>
                      <a:cubicBezTo>
                        <a:pt x="7763" y="2966"/>
                        <a:pt x="7536" y="2442"/>
                        <a:pt x="7082" y="2198"/>
                      </a:cubicBezTo>
                      <a:lnTo>
                        <a:pt x="7029" y="2171"/>
                      </a:lnTo>
                      <a:cubicBezTo>
                        <a:pt x="6759" y="2023"/>
                        <a:pt x="6575" y="1752"/>
                        <a:pt x="6531" y="1447"/>
                      </a:cubicBezTo>
                      <a:lnTo>
                        <a:pt x="6531" y="1385"/>
                      </a:lnTo>
                      <a:cubicBezTo>
                        <a:pt x="6470" y="879"/>
                        <a:pt x="6069" y="477"/>
                        <a:pt x="5545" y="416"/>
                      </a:cubicBezTo>
                      <a:cubicBezTo>
                        <a:pt x="5504" y="411"/>
                        <a:pt x="5462" y="409"/>
                        <a:pt x="5422" y="409"/>
                      </a:cubicBezTo>
                      <a:cubicBezTo>
                        <a:pt x="4962" y="409"/>
                        <a:pt x="4544" y="717"/>
                        <a:pt x="4384" y="1150"/>
                      </a:cubicBezTo>
                      <a:cubicBezTo>
                        <a:pt x="4392" y="643"/>
                        <a:pt x="4060" y="172"/>
                        <a:pt x="3563" y="41"/>
                      </a:cubicBezTo>
                      <a:cubicBezTo>
                        <a:pt x="3466" y="14"/>
                        <a:pt x="3368" y="1"/>
                        <a:pt x="32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0"/>
                <p:cNvSpPr/>
                <p:nvPr/>
              </p:nvSpPr>
              <p:spPr>
                <a:xfrm>
                  <a:off x="558269" y="2562186"/>
                  <a:ext cx="374402" cy="77834"/>
                </a:xfrm>
                <a:custGeom>
                  <a:rect b="b" l="l" r="r" t="t"/>
                  <a:pathLst>
                    <a:path extrusionOk="0" h="1033" w="4969">
                      <a:moveTo>
                        <a:pt x="61" y="0"/>
                      </a:moveTo>
                      <a:cubicBezTo>
                        <a:pt x="33" y="0"/>
                        <a:pt x="9" y="17"/>
                        <a:pt x="9" y="46"/>
                      </a:cubicBezTo>
                      <a:cubicBezTo>
                        <a:pt x="0" y="81"/>
                        <a:pt x="27" y="116"/>
                        <a:pt x="61" y="125"/>
                      </a:cubicBezTo>
                      <a:lnTo>
                        <a:pt x="4890" y="1033"/>
                      </a:lnTo>
                      <a:lnTo>
                        <a:pt x="4899" y="1033"/>
                      </a:lnTo>
                      <a:cubicBezTo>
                        <a:pt x="4934" y="1033"/>
                        <a:pt x="4960" y="1015"/>
                        <a:pt x="4960" y="989"/>
                      </a:cubicBezTo>
                      <a:cubicBezTo>
                        <a:pt x="4969" y="954"/>
                        <a:pt x="4951" y="919"/>
                        <a:pt x="4916" y="911"/>
                      </a:cubicBezTo>
                      <a:lnTo>
                        <a:pt x="79" y="2"/>
                      </a:lnTo>
                      <a:cubicBezTo>
                        <a:pt x="73" y="1"/>
                        <a:pt x="67" y="0"/>
                        <a:pt x="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0"/>
                <p:cNvSpPr/>
                <p:nvPr/>
              </p:nvSpPr>
              <p:spPr>
                <a:xfrm>
                  <a:off x="706253" y="2414277"/>
                  <a:ext cx="79040" cy="373799"/>
                </a:xfrm>
                <a:custGeom>
                  <a:rect b="b" l="l" r="r" t="t"/>
                  <a:pathLst>
                    <a:path extrusionOk="0" h="4961" w="1049">
                      <a:moveTo>
                        <a:pt x="988" y="1"/>
                      </a:moveTo>
                      <a:cubicBezTo>
                        <a:pt x="953" y="1"/>
                        <a:pt x="926" y="18"/>
                        <a:pt x="918" y="53"/>
                      </a:cubicBezTo>
                      <a:lnTo>
                        <a:pt x="1" y="4882"/>
                      </a:lnTo>
                      <a:cubicBezTo>
                        <a:pt x="1" y="4917"/>
                        <a:pt x="18" y="4952"/>
                        <a:pt x="53" y="4960"/>
                      </a:cubicBezTo>
                      <a:lnTo>
                        <a:pt x="62" y="4960"/>
                      </a:lnTo>
                      <a:cubicBezTo>
                        <a:pt x="97" y="4960"/>
                        <a:pt x="123" y="4934"/>
                        <a:pt x="123" y="4908"/>
                      </a:cubicBezTo>
                      <a:lnTo>
                        <a:pt x="1040" y="79"/>
                      </a:lnTo>
                      <a:cubicBezTo>
                        <a:pt x="1049" y="45"/>
                        <a:pt x="1023" y="10"/>
                        <a:pt x="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0"/>
                <p:cNvSpPr/>
                <p:nvPr/>
              </p:nvSpPr>
              <p:spPr>
                <a:xfrm>
                  <a:off x="610862" y="2406516"/>
                  <a:ext cx="140222" cy="199294"/>
                </a:xfrm>
                <a:custGeom>
                  <a:rect b="b" l="l" r="r" t="t"/>
                  <a:pathLst>
                    <a:path extrusionOk="0" h="2645" w="1861">
                      <a:moveTo>
                        <a:pt x="75" y="1"/>
                      </a:moveTo>
                      <a:cubicBezTo>
                        <a:pt x="61" y="1"/>
                        <a:pt x="47" y="6"/>
                        <a:pt x="36" y="17"/>
                      </a:cubicBezTo>
                      <a:cubicBezTo>
                        <a:pt x="10" y="34"/>
                        <a:pt x="1" y="69"/>
                        <a:pt x="18" y="104"/>
                      </a:cubicBezTo>
                      <a:lnTo>
                        <a:pt x="1738" y="2619"/>
                      </a:lnTo>
                      <a:cubicBezTo>
                        <a:pt x="1747" y="2636"/>
                        <a:pt x="1765" y="2645"/>
                        <a:pt x="1791" y="2645"/>
                      </a:cubicBezTo>
                      <a:cubicBezTo>
                        <a:pt x="1800" y="2645"/>
                        <a:pt x="1817" y="2645"/>
                        <a:pt x="1826" y="2636"/>
                      </a:cubicBezTo>
                      <a:cubicBezTo>
                        <a:pt x="1852" y="2619"/>
                        <a:pt x="1861" y="2575"/>
                        <a:pt x="1843" y="2549"/>
                      </a:cubicBezTo>
                      <a:lnTo>
                        <a:pt x="123" y="25"/>
                      </a:lnTo>
                      <a:cubicBezTo>
                        <a:pt x="113" y="10"/>
                        <a:pt x="94"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0"/>
                <p:cNvSpPr/>
                <p:nvPr/>
              </p:nvSpPr>
              <p:spPr>
                <a:xfrm>
                  <a:off x="554954" y="2460089"/>
                  <a:ext cx="196130" cy="145722"/>
                </a:xfrm>
                <a:custGeom>
                  <a:rect b="b" l="l" r="r" t="t"/>
                  <a:pathLst>
                    <a:path extrusionOk="0" h="1934" w="2603">
                      <a:moveTo>
                        <a:pt x="69" y="1"/>
                      </a:moveTo>
                      <a:cubicBezTo>
                        <a:pt x="51" y="1"/>
                        <a:pt x="36" y="7"/>
                        <a:pt x="27" y="22"/>
                      </a:cubicBezTo>
                      <a:cubicBezTo>
                        <a:pt x="1" y="56"/>
                        <a:pt x="9" y="91"/>
                        <a:pt x="36" y="118"/>
                      </a:cubicBezTo>
                      <a:lnTo>
                        <a:pt x="2489" y="1925"/>
                      </a:lnTo>
                      <a:cubicBezTo>
                        <a:pt x="2507" y="1934"/>
                        <a:pt x="2515" y="1934"/>
                        <a:pt x="2533" y="1934"/>
                      </a:cubicBezTo>
                      <a:cubicBezTo>
                        <a:pt x="2550" y="1934"/>
                        <a:pt x="2568" y="1925"/>
                        <a:pt x="2585" y="1908"/>
                      </a:cubicBezTo>
                      <a:cubicBezTo>
                        <a:pt x="2603" y="1881"/>
                        <a:pt x="2594" y="1846"/>
                        <a:pt x="2568" y="1820"/>
                      </a:cubicBezTo>
                      <a:lnTo>
                        <a:pt x="114" y="13"/>
                      </a:lnTo>
                      <a:cubicBezTo>
                        <a:pt x="98" y="5"/>
                        <a:pt x="83" y="1"/>
                        <a:pt x="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0"/>
                <p:cNvSpPr/>
                <p:nvPr/>
              </p:nvSpPr>
              <p:spPr>
                <a:xfrm>
                  <a:off x="681313" y="2374041"/>
                  <a:ext cx="69772" cy="231769"/>
                </a:xfrm>
                <a:custGeom>
                  <a:rect b="b" l="l" r="r" t="t"/>
                  <a:pathLst>
                    <a:path extrusionOk="0" h="3076" w="926">
                      <a:moveTo>
                        <a:pt x="66" y="1"/>
                      </a:moveTo>
                      <a:cubicBezTo>
                        <a:pt x="62" y="1"/>
                        <a:pt x="57" y="1"/>
                        <a:pt x="53" y="2"/>
                      </a:cubicBezTo>
                      <a:cubicBezTo>
                        <a:pt x="18" y="11"/>
                        <a:pt x="0" y="46"/>
                        <a:pt x="9" y="81"/>
                      </a:cubicBezTo>
                      <a:lnTo>
                        <a:pt x="795" y="3032"/>
                      </a:lnTo>
                      <a:cubicBezTo>
                        <a:pt x="803" y="3058"/>
                        <a:pt x="821" y="3076"/>
                        <a:pt x="856" y="3076"/>
                      </a:cubicBezTo>
                      <a:lnTo>
                        <a:pt x="873" y="3076"/>
                      </a:lnTo>
                      <a:cubicBezTo>
                        <a:pt x="899" y="3067"/>
                        <a:pt x="926" y="3032"/>
                        <a:pt x="917" y="2997"/>
                      </a:cubicBezTo>
                      <a:lnTo>
                        <a:pt x="131" y="46"/>
                      </a:lnTo>
                      <a:cubicBezTo>
                        <a:pt x="124" y="23"/>
                        <a:pt x="96"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0"/>
                <p:cNvSpPr/>
                <p:nvPr/>
              </p:nvSpPr>
              <p:spPr>
                <a:xfrm>
                  <a:off x="739859" y="2596545"/>
                  <a:ext cx="140824" cy="199445"/>
                </a:xfrm>
                <a:custGeom>
                  <a:rect b="b" l="l" r="r" t="t"/>
                  <a:pathLst>
                    <a:path extrusionOk="0" h="2647" w="1869">
                      <a:moveTo>
                        <a:pt x="74" y="0"/>
                      </a:moveTo>
                      <a:cubicBezTo>
                        <a:pt x="64" y="0"/>
                        <a:pt x="53" y="3"/>
                        <a:pt x="44" y="9"/>
                      </a:cubicBezTo>
                      <a:cubicBezTo>
                        <a:pt x="9" y="27"/>
                        <a:pt x="0" y="70"/>
                        <a:pt x="26" y="97"/>
                      </a:cubicBezTo>
                      <a:lnTo>
                        <a:pt x="1738" y="2611"/>
                      </a:lnTo>
                      <a:cubicBezTo>
                        <a:pt x="1755" y="2629"/>
                        <a:pt x="1773" y="2646"/>
                        <a:pt x="1790" y="2646"/>
                      </a:cubicBezTo>
                      <a:cubicBezTo>
                        <a:pt x="1808" y="2646"/>
                        <a:pt x="1816" y="2637"/>
                        <a:pt x="1825" y="2629"/>
                      </a:cubicBezTo>
                      <a:cubicBezTo>
                        <a:pt x="1860" y="2611"/>
                        <a:pt x="1869" y="2568"/>
                        <a:pt x="1843" y="2541"/>
                      </a:cubicBezTo>
                      <a:lnTo>
                        <a:pt x="131" y="27"/>
                      </a:lnTo>
                      <a:cubicBezTo>
                        <a:pt x="114" y="10"/>
                        <a:pt x="94"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0"/>
                <p:cNvSpPr/>
                <p:nvPr/>
              </p:nvSpPr>
              <p:spPr>
                <a:xfrm>
                  <a:off x="740461" y="2596319"/>
                  <a:ext cx="195527" cy="146325"/>
                </a:xfrm>
                <a:custGeom>
                  <a:rect b="b" l="l" r="r" t="t"/>
                  <a:pathLst>
                    <a:path extrusionOk="0" h="1942" w="2595">
                      <a:moveTo>
                        <a:pt x="67" y="1"/>
                      </a:moveTo>
                      <a:cubicBezTo>
                        <a:pt x="48" y="1"/>
                        <a:pt x="29" y="9"/>
                        <a:pt x="18" y="30"/>
                      </a:cubicBezTo>
                      <a:cubicBezTo>
                        <a:pt x="1" y="56"/>
                        <a:pt x="1" y="91"/>
                        <a:pt x="27" y="117"/>
                      </a:cubicBezTo>
                      <a:lnTo>
                        <a:pt x="2489" y="1924"/>
                      </a:lnTo>
                      <a:cubicBezTo>
                        <a:pt x="2498" y="1933"/>
                        <a:pt x="2516" y="1933"/>
                        <a:pt x="2524" y="1933"/>
                      </a:cubicBezTo>
                      <a:lnTo>
                        <a:pt x="2524" y="1942"/>
                      </a:lnTo>
                      <a:cubicBezTo>
                        <a:pt x="2542" y="1942"/>
                        <a:pt x="2568" y="1924"/>
                        <a:pt x="2577" y="1916"/>
                      </a:cubicBezTo>
                      <a:cubicBezTo>
                        <a:pt x="2594" y="1881"/>
                        <a:pt x="2594" y="1846"/>
                        <a:pt x="2559" y="1820"/>
                      </a:cubicBezTo>
                      <a:lnTo>
                        <a:pt x="106" y="12"/>
                      </a:lnTo>
                      <a:cubicBezTo>
                        <a:pt x="95" y="5"/>
                        <a:pt x="81"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0"/>
                <p:cNvSpPr/>
                <p:nvPr/>
              </p:nvSpPr>
              <p:spPr>
                <a:xfrm>
                  <a:off x="740461" y="2596395"/>
                  <a:ext cx="69847" cy="231844"/>
                </a:xfrm>
                <a:custGeom>
                  <a:rect b="b" l="l" r="r" t="t"/>
                  <a:pathLst>
                    <a:path extrusionOk="0" h="3077" w="927">
                      <a:moveTo>
                        <a:pt x="71" y="0"/>
                      </a:moveTo>
                      <a:cubicBezTo>
                        <a:pt x="65" y="0"/>
                        <a:pt x="59" y="1"/>
                        <a:pt x="53" y="3"/>
                      </a:cubicBezTo>
                      <a:cubicBezTo>
                        <a:pt x="18" y="11"/>
                        <a:pt x="1" y="46"/>
                        <a:pt x="10" y="81"/>
                      </a:cubicBezTo>
                      <a:lnTo>
                        <a:pt x="796" y="3024"/>
                      </a:lnTo>
                      <a:cubicBezTo>
                        <a:pt x="804" y="3059"/>
                        <a:pt x="830" y="3076"/>
                        <a:pt x="857" y="3076"/>
                      </a:cubicBezTo>
                      <a:lnTo>
                        <a:pt x="874" y="3076"/>
                      </a:lnTo>
                      <a:cubicBezTo>
                        <a:pt x="909" y="3067"/>
                        <a:pt x="927" y="3032"/>
                        <a:pt x="918" y="2997"/>
                      </a:cubicBezTo>
                      <a:lnTo>
                        <a:pt x="132" y="46"/>
                      </a:lnTo>
                      <a:cubicBezTo>
                        <a:pt x="125" y="17"/>
                        <a:pt x="99" y="0"/>
                        <a:pt x="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0"/>
                <p:cNvSpPr/>
                <p:nvPr/>
              </p:nvSpPr>
              <p:spPr>
                <a:xfrm>
                  <a:off x="550357" y="2596319"/>
                  <a:ext cx="200726" cy="139091"/>
                </a:xfrm>
                <a:custGeom>
                  <a:rect b="b" l="l" r="r" t="t"/>
                  <a:pathLst>
                    <a:path extrusionOk="0" h="1846" w="2664">
                      <a:moveTo>
                        <a:pt x="2595" y="1"/>
                      </a:moveTo>
                      <a:cubicBezTo>
                        <a:pt x="2582" y="1"/>
                        <a:pt x="2570" y="5"/>
                        <a:pt x="2559" y="12"/>
                      </a:cubicBezTo>
                      <a:lnTo>
                        <a:pt x="35" y="1732"/>
                      </a:lnTo>
                      <a:cubicBezTo>
                        <a:pt x="9" y="1750"/>
                        <a:pt x="1" y="1785"/>
                        <a:pt x="18" y="1820"/>
                      </a:cubicBezTo>
                      <a:cubicBezTo>
                        <a:pt x="35" y="1837"/>
                        <a:pt x="53" y="1846"/>
                        <a:pt x="70" y="1846"/>
                      </a:cubicBezTo>
                      <a:cubicBezTo>
                        <a:pt x="88" y="1846"/>
                        <a:pt x="97" y="1837"/>
                        <a:pt x="105" y="1837"/>
                      </a:cubicBezTo>
                      <a:lnTo>
                        <a:pt x="2629" y="117"/>
                      </a:lnTo>
                      <a:cubicBezTo>
                        <a:pt x="2655" y="100"/>
                        <a:pt x="2664" y="56"/>
                        <a:pt x="2646" y="30"/>
                      </a:cubicBezTo>
                      <a:cubicBezTo>
                        <a:pt x="2631" y="9"/>
                        <a:pt x="2613" y="1"/>
                        <a:pt x="25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0"/>
                <p:cNvSpPr/>
                <p:nvPr/>
              </p:nvSpPr>
              <p:spPr>
                <a:xfrm>
                  <a:off x="603629" y="2596319"/>
                  <a:ext cx="147455" cy="195075"/>
                </a:xfrm>
                <a:custGeom>
                  <a:rect b="b" l="l" r="r" t="t"/>
                  <a:pathLst>
                    <a:path extrusionOk="0" h="2589" w="1957">
                      <a:moveTo>
                        <a:pt x="1883" y="1"/>
                      </a:moveTo>
                      <a:cubicBezTo>
                        <a:pt x="1864" y="1"/>
                        <a:pt x="1845" y="9"/>
                        <a:pt x="1834" y="30"/>
                      </a:cubicBezTo>
                      <a:lnTo>
                        <a:pt x="27" y="2483"/>
                      </a:lnTo>
                      <a:cubicBezTo>
                        <a:pt x="1" y="2510"/>
                        <a:pt x="10" y="2553"/>
                        <a:pt x="36" y="2571"/>
                      </a:cubicBezTo>
                      <a:cubicBezTo>
                        <a:pt x="44" y="2579"/>
                        <a:pt x="62" y="2588"/>
                        <a:pt x="71" y="2588"/>
                      </a:cubicBezTo>
                      <a:cubicBezTo>
                        <a:pt x="97" y="2588"/>
                        <a:pt x="114" y="2579"/>
                        <a:pt x="123" y="2562"/>
                      </a:cubicBezTo>
                      <a:lnTo>
                        <a:pt x="1939" y="100"/>
                      </a:lnTo>
                      <a:cubicBezTo>
                        <a:pt x="1957" y="73"/>
                        <a:pt x="1948" y="38"/>
                        <a:pt x="1922" y="12"/>
                      </a:cubicBezTo>
                      <a:cubicBezTo>
                        <a:pt x="1911" y="5"/>
                        <a:pt x="1897" y="1"/>
                        <a:pt x="18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0"/>
                <p:cNvSpPr/>
                <p:nvPr/>
              </p:nvSpPr>
              <p:spPr>
                <a:xfrm>
                  <a:off x="518108" y="2596395"/>
                  <a:ext cx="232974" cy="68642"/>
                </a:xfrm>
                <a:custGeom>
                  <a:rect b="b" l="l" r="r" t="t"/>
                  <a:pathLst>
                    <a:path extrusionOk="0" h="911" w="3092">
                      <a:moveTo>
                        <a:pt x="3022" y="0"/>
                      </a:moveTo>
                      <a:cubicBezTo>
                        <a:pt x="3016" y="0"/>
                        <a:pt x="3010" y="1"/>
                        <a:pt x="3004" y="3"/>
                      </a:cubicBezTo>
                      <a:lnTo>
                        <a:pt x="53" y="788"/>
                      </a:lnTo>
                      <a:cubicBezTo>
                        <a:pt x="18" y="797"/>
                        <a:pt x="1" y="832"/>
                        <a:pt x="9" y="867"/>
                      </a:cubicBezTo>
                      <a:cubicBezTo>
                        <a:pt x="18" y="893"/>
                        <a:pt x="44" y="911"/>
                        <a:pt x="71" y="911"/>
                      </a:cubicBezTo>
                      <a:lnTo>
                        <a:pt x="88" y="911"/>
                      </a:lnTo>
                      <a:lnTo>
                        <a:pt x="3039" y="125"/>
                      </a:lnTo>
                      <a:cubicBezTo>
                        <a:pt x="3065" y="116"/>
                        <a:pt x="3092" y="81"/>
                        <a:pt x="3083" y="46"/>
                      </a:cubicBezTo>
                      <a:cubicBezTo>
                        <a:pt x="3076" y="17"/>
                        <a:pt x="3050" y="0"/>
                        <a:pt x="30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0"/>
                <p:cNvSpPr/>
                <p:nvPr/>
              </p:nvSpPr>
              <p:spPr>
                <a:xfrm>
                  <a:off x="739859" y="2466946"/>
                  <a:ext cx="200726" cy="138865"/>
                </a:xfrm>
                <a:custGeom>
                  <a:rect b="b" l="l" r="r" t="t"/>
                  <a:pathLst>
                    <a:path extrusionOk="0" h="1843" w="2664">
                      <a:moveTo>
                        <a:pt x="2591" y="0"/>
                      </a:moveTo>
                      <a:cubicBezTo>
                        <a:pt x="2579" y="0"/>
                        <a:pt x="2568" y="3"/>
                        <a:pt x="2559" y="9"/>
                      </a:cubicBezTo>
                      <a:lnTo>
                        <a:pt x="44" y="1729"/>
                      </a:lnTo>
                      <a:cubicBezTo>
                        <a:pt x="9" y="1747"/>
                        <a:pt x="0" y="1790"/>
                        <a:pt x="26" y="1817"/>
                      </a:cubicBezTo>
                      <a:cubicBezTo>
                        <a:pt x="35" y="1834"/>
                        <a:pt x="53" y="1843"/>
                        <a:pt x="79" y="1843"/>
                      </a:cubicBezTo>
                      <a:cubicBezTo>
                        <a:pt x="88" y="1843"/>
                        <a:pt x="105" y="1843"/>
                        <a:pt x="114" y="1834"/>
                      </a:cubicBezTo>
                      <a:lnTo>
                        <a:pt x="2628" y="114"/>
                      </a:lnTo>
                      <a:cubicBezTo>
                        <a:pt x="2655" y="96"/>
                        <a:pt x="2663" y="53"/>
                        <a:pt x="2646" y="27"/>
                      </a:cubicBezTo>
                      <a:cubicBezTo>
                        <a:pt x="2635" y="10"/>
                        <a:pt x="2612" y="0"/>
                        <a:pt x="25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0"/>
                <p:cNvSpPr/>
                <p:nvPr/>
              </p:nvSpPr>
              <p:spPr>
                <a:xfrm>
                  <a:off x="740461" y="2411113"/>
                  <a:ext cx="146852" cy="194698"/>
                </a:xfrm>
                <a:custGeom>
                  <a:rect b="b" l="l" r="r" t="t"/>
                  <a:pathLst>
                    <a:path extrusionOk="0" h="2584" w="1949">
                      <a:moveTo>
                        <a:pt x="1877" y="1"/>
                      </a:moveTo>
                      <a:cubicBezTo>
                        <a:pt x="1859" y="1"/>
                        <a:pt x="1841" y="10"/>
                        <a:pt x="1826" y="25"/>
                      </a:cubicBezTo>
                      <a:lnTo>
                        <a:pt x="18" y="2488"/>
                      </a:lnTo>
                      <a:cubicBezTo>
                        <a:pt x="1" y="2514"/>
                        <a:pt x="1" y="2549"/>
                        <a:pt x="27" y="2575"/>
                      </a:cubicBezTo>
                      <a:cubicBezTo>
                        <a:pt x="45" y="2584"/>
                        <a:pt x="53" y="2584"/>
                        <a:pt x="71" y="2584"/>
                      </a:cubicBezTo>
                      <a:cubicBezTo>
                        <a:pt x="88" y="2584"/>
                        <a:pt x="106" y="2575"/>
                        <a:pt x="123" y="2558"/>
                      </a:cubicBezTo>
                      <a:lnTo>
                        <a:pt x="1931" y="104"/>
                      </a:lnTo>
                      <a:cubicBezTo>
                        <a:pt x="1948" y="78"/>
                        <a:pt x="1948" y="34"/>
                        <a:pt x="1913" y="17"/>
                      </a:cubicBezTo>
                      <a:cubicBezTo>
                        <a:pt x="1902" y="6"/>
                        <a:pt x="1890" y="1"/>
                        <a:pt x="18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0"/>
                <p:cNvSpPr/>
                <p:nvPr/>
              </p:nvSpPr>
              <p:spPr>
                <a:xfrm>
                  <a:off x="740461" y="2537171"/>
                  <a:ext cx="232372" cy="68642"/>
                </a:xfrm>
                <a:custGeom>
                  <a:rect b="b" l="l" r="r" t="t"/>
                  <a:pathLst>
                    <a:path extrusionOk="0" h="911" w="3084">
                      <a:moveTo>
                        <a:pt x="3014" y="0"/>
                      </a:moveTo>
                      <a:cubicBezTo>
                        <a:pt x="3008" y="0"/>
                        <a:pt x="3002" y="1"/>
                        <a:pt x="2996" y="3"/>
                      </a:cubicBezTo>
                      <a:lnTo>
                        <a:pt x="53" y="789"/>
                      </a:lnTo>
                      <a:cubicBezTo>
                        <a:pt x="18" y="797"/>
                        <a:pt x="1" y="832"/>
                        <a:pt x="10" y="867"/>
                      </a:cubicBezTo>
                      <a:cubicBezTo>
                        <a:pt x="18" y="893"/>
                        <a:pt x="36" y="911"/>
                        <a:pt x="71" y="911"/>
                      </a:cubicBezTo>
                      <a:lnTo>
                        <a:pt x="88" y="911"/>
                      </a:lnTo>
                      <a:lnTo>
                        <a:pt x="3031" y="125"/>
                      </a:lnTo>
                      <a:cubicBezTo>
                        <a:pt x="3066" y="116"/>
                        <a:pt x="3083" y="81"/>
                        <a:pt x="3074" y="46"/>
                      </a:cubicBezTo>
                      <a:cubicBezTo>
                        <a:pt x="3067" y="17"/>
                        <a:pt x="3042" y="0"/>
                        <a:pt x="30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0"/>
                <p:cNvSpPr/>
                <p:nvPr/>
              </p:nvSpPr>
              <p:spPr>
                <a:xfrm>
                  <a:off x="560906" y="2423018"/>
                  <a:ext cx="263189" cy="236139"/>
                </a:xfrm>
                <a:custGeom>
                  <a:rect b="b" l="l" r="r" t="t"/>
                  <a:pathLst>
                    <a:path extrusionOk="0" h="3134" w="3493">
                      <a:moveTo>
                        <a:pt x="2530" y="0"/>
                      </a:moveTo>
                      <a:cubicBezTo>
                        <a:pt x="2326" y="0"/>
                        <a:pt x="2116" y="92"/>
                        <a:pt x="1947" y="260"/>
                      </a:cubicBezTo>
                      <a:cubicBezTo>
                        <a:pt x="1828" y="171"/>
                        <a:pt x="1677" y="125"/>
                        <a:pt x="1519" y="125"/>
                      </a:cubicBezTo>
                      <a:cubicBezTo>
                        <a:pt x="1353" y="125"/>
                        <a:pt x="1178" y="175"/>
                        <a:pt x="1022" y="278"/>
                      </a:cubicBezTo>
                      <a:cubicBezTo>
                        <a:pt x="716" y="487"/>
                        <a:pt x="585" y="837"/>
                        <a:pt x="655" y="1134"/>
                      </a:cubicBezTo>
                      <a:cubicBezTo>
                        <a:pt x="201" y="1334"/>
                        <a:pt x="0" y="1815"/>
                        <a:pt x="297" y="2242"/>
                      </a:cubicBezTo>
                      <a:lnTo>
                        <a:pt x="1520" y="3133"/>
                      </a:lnTo>
                      <a:lnTo>
                        <a:pt x="2628" y="2644"/>
                      </a:lnTo>
                      <a:lnTo>
                        <a:pt x="3493" y="1788"/>
                      </a:lnTo>
                      <a:lnTo>
                        <a:pt x="3109" y="330"/>
                      </a:lnTo>
                      <a:cubicBezTo>
                        <a:pt x="2960" y="105"/>
                        <a:pt x="2748" y="0"/>
                        <a:pt x="25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0"/>
                <p:cNvSpPr/>
                <p:nvPr/>
              </p:nvSpPr>
              <p:spPr>
                <a:xfrm>
                  <a:off x="622089" y="2495955"/>
                  <a:ext cx="217151" cy="170285"/>
                </a:xfrm>
                <a:custGeom>
                  <a:rect b="b" l="l" r="r" t="t"/>
                  <a:pathLst>
                    <a:path extrusionOk="0" h="2260" w="2882">
                      <a:moveTo>
                        <a:pt x="1802" y="0"/>
                      </a:moveTo>
                      <a:cubicBezTo>
                        <a:pt x="1506" y="0"/>
                        <a:pt x="1178" y="101"/>
                        <a:pt x="882" y="305"/>
                      </a:cubicBezTo>
                      <a:cubicBezTo>
                        <a:pt x="253" y="724"/>
                        <a:pt x="0" y="1440"/>
                        <a:pt x="315" y="1894"/>
                      </a:cubicBezTo>
                      <a:cubicBezTo>
                        <a:pt x="479" y="2137"/>
                        <a:pt x="764" y="2260"/>
                        <a:pt x="1089" y="2260"/>
                      </a:cubicBezTo>
                      <a:cubicBezTo>
                        <a:pt x="1383" y="2260"/>
                        <a:pt x="1710" y="2159"/>
                        <a:pt x="2009" y="1955"/>
                      </a:cubicBezTo>
                      <a:cubicBezTo>
                        <a:pt x="2628" y="1528"/>
                        <a:pt x="2882" y="812"/>
                        <a:pt x="2567" y="358"/>
                      </a:cubicBezTo>
                      <a:cubicBezTo>
                        <a:pt x="2408" y="120"/>
                        <a:pt x="2124" y="0"/>
                        <a:pt x="1802"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0"/>
                <p:cNvSpPr/>
                <p:nvPr/>
              </p:nvSpPr>
              <p:spPr>
                <a:xfrm>
                  <a:off x="650345" y="2464535"/>
                  <a:ext cx="105336" cy="150544"/>
                </a:xfrm>
                <a:custGeom>
                  <a:rect b="b" l="l" r="r" t="t"/>
                  <a:pathLst>
                    <a:path extrusionOk="0" h="1998" w="1398">
                      <a:moveTo>
                        <a:pt x="51" y="1"/>
                      </a:moveTo>
                      <a:cubicBezTo>
                        <a:pt x="42" y="1"/>
                        <a:pt x="33" y="3"/>
                        <a:pt x="27" y="6"/>
                      </a:cubicBezTo>
                      <a:cubicBezTo>
                        <a:pt x="1" y="24"/>
                        <a:pt x="1" y="50"/>
                        <a:pt x="9" y="76"/>
                      </a:cubicBezTo>
                      <a:lnTo>
                        <a:pt x="1310" y="1980"/>
                      </a:lnTo>
                      <a:cubicBezTo>
                        <a:pt x="1319" y="1988"/>
                        <a:pt x="1337" y="1997"/>
                        <a:pt x="1345" y="1997"/>
                      </a:cubicBezTo>
                      <a:cubicBezTo>
                        <a:pt x="1354" y="1997"/>
                        <a:pt x="1372" y="1997"/>
                        <a:pt x="1372" y="1988"/>
                      </a:cubicBezTo>
                      <a:cubicBezTo>
                        <a:pt x="1398" y="1980"/>
                        <a:pt x="1398" y="1945"/>
                        <a:pt x="1389" y="1927"/>
                      </a:cubicBezTo>
                      <a:lnTo>
                        <a:pt x="88" y="24"/>
                      </a:lnTo>
                      <a:cubicBezTo>
                        <a:pt x="83" y="7"/>
                        <a:pt x="66" y="1"/>
                        <a:pt x="51"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0"/>
                <p:cNvSpPr/>
                <p:nvPr/>
              </p:nvSpPr>
              <p:spPr>
                <a:xfrm>
                  <a:off x="603026" y="2537321"/>
                  <a:ext cx="152654" cy="77759"/>
                </a:xfrm>
                <a:custGeom>
                  <a:rect b="b" l="l" r="r" t="t"/>
                  <a:pathLst>
                    <a:path extrusionOk="0" h="1032" w="2026">
                      <a:moveTo>
                        <a:pt x="43" y="0"/>
                      </a:moveTo>
                      <a:cubicBezTo>
                        <a:pt x="27" y="0"/>
                        <a:pt x="14" y="10"/>
                        <a:pt x="9" y="27"/>
                      </a:cubicBezTo>
                      <a:cubicBezTo>
                        <a:pt x="0" y="53"/>
                        <a:pt x="9" y="79"/>
                        <a:pt x="26" y="88"/>
                      </a:cubicBezTo>
                      <a:lnTo>
                        <a:pt x="1956" y="1031"/>
                      </a:lnTo>
                      <a:lnTo>
                        <a:pt x="1973" y="1031"/>
                      </a:lnTo>
                      <a:cubicBezTo>
                        <a:pt x="1991" y="1031"/>
                        <a:pt x="2008" y="1022"/>
                        <a:pt x="2017" y="1005"/>
                      </a:cubicBezTo>
                      <a:cubicBezTo>
                        <a:pt x="2026" y="987"/>
                        <a:pt x="2017" y="952"/>
                        <a:pt x="2000" y="944"/>
                      </a:cubicBezTo>
                      <a:lnTo>
                        <a:pt x="70" y="9"/>
                      </a:lnTo>
                      <a:cubicBezTo>
                        <a:pt x="61" y="3"/>
                        <a:pt x="51" y="0"/>
                        <a:pt x="43"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0"/>
                <p:cNvSpPr/>
                <p:nvPr/>
              </p:nvSpPr>
              <p:spPr>
                <a:xfrm>
                  <a:off x="735865" y="2447205"/>
                  <a:ext cx="19816" cy="167874"/>
                </a:xfrm>
                <a:custGeom>
                  <a:rect b="b" l="l" r="r" t="t"/>
                  <a:pathLst>
                    <a:path extrusionOk="0" h="2228" w="263">
                      <a:moveTo>
                        <a:pt x="44" y="0"/>
                      </a:moveTo>
                      <a:cubicBezTo>
                        <a:pt x="18" y="0"/>
                        <a:pt x="1" y="27"/>
                        <a:pt x="1" y="53"/>
                      </a:cubicBezTo>
                      <a:lnTo>
                        <a:pt x="167" y="2183"/>
                      </a:lnTo>
                      <a:cubicBezTo>
                        <a:pt x="167" y="2210"/>
                        <a:pt x="193" y="2227"/>
                        <a:pt x="210" y="2227"/>
                      </a:cubicBezTo>
                      <a:lnTo>
                        <a:pt x="219" y="2227"/>
                      </a:lnTo>
                      <a:cubicBezTo>
                        <a:pt x="245" y="2227"/>
                        <a:pt x="263" y="2201"/>
                        <a:pt x="263" y="2183"/>
                      </a:cubicBezTo>
                      <a:lnTo>
                        <a:pt x="88" y="44"/>
                      </a:lnTo>
                      <a:cubicBezTo>
                        <a:pt x="88" y="18"/>
                        <a:pt x="71" y="0"/>
                        <a:pt x="44"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0"/>
                <p:cNvSpPr/>
                <p:nvPr/>
              </p:nvSpPr>
              <p:spPr>
                <a:xfrm>
                  <a:off x="583285" y="2447883"/>
                  <a:ext cx="301390" cy="248647"/>
                </a:xfrm>
                <a:custGeom>
                  <a:rect b="b" l="l" r="r" t="t"/>
                  <a:pathLst>
                    <a:path extrusionOk="0" h="3300" w="4000">
                      <a:moveTo>
                        <a:pt x="2812" y="0"/>
                      </a:moveTo>
                      <a:cubicBezTo>
                        <a:pt x="2812" y="0"/>
                        <a:pt x="2436" y="498"/>
                        <a:pt x="2698" y="1354"/>
                      </a:cubicBezTo>
                      <a:lnTo>
                        <a:pt x="2698" y="1362"/>
                      </a:lnTo>
                      <a:cubicBezTo>
                        <a:pt x="2698" y="1362"/>
                        <a:pt x="2262" y="1389"/>
                        <a:pt x="1877" y="1650"/>
                      </a:cubicBezTo>
                      <a:cubicBezTo>
                        <a:pt x="1502" y="1904"/>
                        <a:pt x="1310" y="2305"/>
                        <a:pt x="1310" y="2305"/>
                      </a:cubicBezTo>
                      <a:cubicBezTo>
                        <a:pt x="872" y="1955"/>
                        <a:pt x="468" y="1889"/>
                        <a:pt x="228" y="1889"/>
                      </a:cubicBezTo>
                      <a:cubicBezTo>
                        <a:pt x="85" y="1889"/>
                        <a:pt x="0" y="1912"/>
                        <a:pt x="0" y="1912"/>
                      </a:cubicBezTo>
                      <a:cubicBezTo>
                        <a:pt x="387" y="2479"/>
                        <a:pt x="1139" y="3299"/>
                        <a:pt x="1998" y="3299"/>
                      </a:cubicBezTo>
                      <a:cubicBezTo>
                        <a:pt x="2264" y="3299"/>
                        <a:pt x="2541" y="3220"/>
                        <a:pt x="2820" y="3030"/>
                      </a:cubicBezTo>
                      <a:cubicBezTo>
                        <a:pt x="3999" y="2227"/>
                        <a:pt x="3318" y="734"/>
                        <a:pt x="2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0"/>
                <p:cNvSpPr/>
                <p:nvPr/>
              </p:nvSpPr>
              <p:spPr>
                <a:xfrm>
                  <a:off x="484578" y="2916324"/>
                  <a:ext cx="8590" cy="52668"/>
                </a:xfrm>
                <a:custGeom>
                  <a:rect b="b" l="l" r="r" t="t"/>
                  <a:pathLst>
                    <a:path extrusionOk="0" h="699" w="114">
                      <a:moveTo>
                        <a:pt x="53" y="0"/>
                      </a:moveTo>
                      <a:cubicBezTo>
                        <a:pt x="27" y="0"/>
                        <a:pt x="0" y="18"/>
                        <a:pt x="0" y="52"/>
                      </a:cubicBezTo>
                      <a:lnTo>
                        <a:pt x="0" y="646"/>
                      </a:lnTo>
                      <a:cubicBezTo>
                        <a:pt x="0" y="672"/>
                        <a:pt x="27" y="699"/>
                        <a:pt x="53" y="699"/>
                      </a:cubicBezTo>
                      <a:cubicBezTo>
                        <a:pt x="88" y="699"/>
                        <a:pt x="114" y="672"/>
                        <a:pt x="114" y="646"/>
                      </a:cubicBezTo>
                      <a:lnTo>
                        <a:pt x="114" y="52"/>
                      </a:lnTo>
                      <a:cubicBezTo>
                        <a:pt x="114" y="18"/>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0"/>
                <p:cNvSpPr/>
                <p:nvPr/>
              </p:nvSpPr>
              <p:spPr>
                <a:xfrm>
                  <a:off x="1092489" y="3283874"/>
                  <a:ext cx="29687" cy="76553"/>
                </a:xfrm>
                <a:custGeom>
                  <a:rect b="b" l="l" r="r" t="t"/>
                  <a:pathLst>
                    <a:path extrusionOk="0" h="1016" w="394">
                      <a:moveTo>
                        <a:pt x="57" y="1"/>
                      </a:moveTo>
                      <a:cubicBezTo>
                        <a:pt x="53" y="1"/>
                        <a:pt x="49" y="2"/>
                        <a:pt x="44" y="3"/>
                      </a:cubicBezTo>
                      <a:cubicBezTo>
                        <a:pt x="9" y="12"/>
                        <a:pt x="0" y="47"/>
                        <a:pt x="9" y="73"/>
                      </a:cubicBezTo>
                      <a:lnTo>
                        <a:pt x="280" y="981"/>
                      </a:lnTo>
                      <a:cubicBezTo>
                        <a:pt x="289" y="998"/>
                        <a:pt x="306" y="1016"/>
                        <a:pt x="332" y="1016"/>
                      </a:cubicBezTo>
                      <a:lnTo>
                        <a:pt x="350" y="1016"/>
                      </a:lnTo>
                      <a:cubicBezTo>
                        <a:pt x="376" y="1007"/>
                        <a:pt x="393" y="972"/>
                        <a:pt x="385" y="946"/>
                      </a:cubicBezTo>
                      <a:lnTo>
                        <a:pt x="105" y="47"/>
                      </a:lnTo>
                      <a:cubicBezTo>
                        <a:pt x="98" y="18"/>
                        <a:pt x="79"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0"/>
                <p:cNvSpPr/>
                <p:nvPr/>
              </p:nvSpPr>
              <p:spPr>
                <a:xfrm>
                  <a:off x="1126697" y="3145761"/>
                  <a:ext cx="50031" cy="141653"/>
                </a:xfrm>
                <a:custGeom>
                  <a:rect b="b" l="l" r="r" t="t"/>
                  <a:pathLst>
                    <a:path extrusionOk="0" h="1880" w="664">
                      <a:moveTo>
                        <a:pt x="59" y="0"/>
                      </a:moveTo>
                      <a:cubicBezTo>
                        <a:pt x="54" y="0"/>
                        <a:pt x="49" y="1"/>
                        <a:pt x="44" y="2"/>
                      </a:cubicBezTo>
                      <a:cubicBezTo>
                        <a:pt x="18" y="11"/>
                        <a:pt x="0" y="46"/>
                        <a:pt x="9" y="72"/>
                      </a:cubicBezTo>
                      <a:lnTo>
                        <a:pt x="551" y="1836"/>
                      </a:lnTo>
                      <a:cubicBezTo>
                        <a:pt x="559" y="1862"/>
                        <a:pt x="577" y="1880"/>
                        <a:pt x="603" y="1880"/>
                      </a:cubicBezTo>
                      <a:lnTo>
                        <a:pt x="620" y="1880"/>
                      </a:lnTo>
                      <a:cubicBezTo>
                        <a:pt x="647" y="1871"/>
                        <a:pt x="664" y="1836"/>
                        <a:pt x="655" y="1810"/>
                      </a:cubicBezTo>
                      <a:lnTo>
                        <a:pt x="114" y="37"/>
                      </a:lnTo>
                      <a:cubicBezTo>
                        <a:pt x="107" y="16"/>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0"/>
                <p:cNvSpPr/>
                <p:nvPr/>
              </p:nvSpPr>
              <p:spPr>
                <a:xfrm>
                  <a:off x="1186524" y="3089852"/>
                  <a:ext cx="44154" cy="123871"/>
                </a:xfrm>
                <a:custGeom>
                  <a:rect b="b" l="l" r="r" t="t"/>
                  <a:pathLst>
                    <a:path extrusionOk="0" h="1644" w="586">
                      <a:moveTo>
                        <a:pt x="59" y="0"/>
                      </a:moveTo>
                      <a:cubicBezTo>
                        <a:pt x="54" y="0"/>
                        <a:pt x="49" y="1"/>
                        <a:pt x="45" y="2"/>
                      </a:cubicBezTo>
                      <a:cubicBezTo>
                        <a:pt x="18" y="11"/>
                        <a:pt x="1" y="46"/>
                        <a:pt x="10" y="72"/>
                      </a:cubicBezTo>
                      <a:lnTo>
                        <a:pt x="481" y="1609"/>
                      </a:lnTo>
                      <a:cubicBezTo>
                        <a:pt x="481" y="1635"/>
                        <a:pt x="507" y="1644"/>
                        <a:pt x="534" y="1644"/>
                      </a:cubicBezTo>
                      <a:lnTo>
                        <a:pt x="542" y="1644"/>
                      </a:lnTo>
                      <a:cubicBezTo>
                        <a:pt x="577" y="1635"/>
                        <a:pt x="586" y="1609"/>
                        <a:pt x="577" y="1574"/>
                      </a:cubicBezTo>
                      <a:lnTo>
                        <a:pt x="114" y="46"/>
                      </a:lnTo>
                      <a:cubicBezTo>
                        <a:pt x="107" y="17"/>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0"/>
                <p:cNvSpPr/>
                <p:nvPr/>
              </p:nvSpPr>
              <p:spPr>
                <a:xfrm>
                  <a:off x="1240473" y="3016161"/>
                  <a:ext cx="44832" cy="124549"/>
                </a:xfrm>
                <a:custGeom>
                  <a:rect b="b" l="l" r="r" t="t"/>
                  <a:pathLst>
                    <a:path extrusionOk="0" h="1653" w="595">
                      <a:moveTo>
                        <a:pt x="67" y="0"/>
                      </a:moveTo>
                      <a:cubicBezTo>
                        <a:pt x="63" y="0"/>
                        <a:pt x="58" y="1"/>
                        <a:pt x="53" y="2"/>
                      </a:cubicBezTo>
                      <a:cubicBezTo>
                        <a:pt x="18" y="11"/>
                        <a:pt x="1" y="46"/>
                        <a:pt x="10" y="72"/>
                      </a:cubicBezTo>
                      <a:lnTo>
                        <a:pt x="481" y="1618"/>
                      </a:lnTo>
                      <a:cubicBezTo>
                        <a:pt x="490" y="1635"/>
                        <a:pt x="516" y="1653"/>
                        <a:pt x="534" y="1653"/>
                      </a:cubicBezTo>
                      <a:lnTo>
                        <a:pt x="551" y="1653"/>
                      </a:lnTo>
                      <a:cubicBezTo>
                        <a:pt x="577" y="1644"/>
                        <a:pt x="595" y="1609"/>
                        <a:pt x="586" y="1583"/>
                      </a:cubicBezTo>
                      <a:lnTo>
                        <a:pt x="114" y="37"/>
                      </a:lnTo>
                      <a:cubicBezTo>
                        <a:pt x="107" y="16"/>
                        <a:pt x="88"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0"/>
                <p:cNvSpPr/>
                <p:nvPr/>
              </p:nvSpPr>
              <p:spPr>
                <a:xfrm>
                  <a:off x="1308287" y="2986549"/>
                  <a:ext cx="35564" cy="94938"/>
                </a:xfrm>
                <a:custGeom>
                  <a:rect b="b" l="l" r="r" t="t"/>
                  <a:pathLst>
                    <a:path extrusionOk="0" h="1260" w="472">
                      <a:moveTo>
                        <a:pt x="62" y="0"/>
                      </a:moveTo>
                      <a:cubicBezTo>
                        <a:pt x="56" y="0"/>
                        <a:pt x="50" y="1"/>
                        <a:pt x="44" y="2"/>
                      </a:cubicBezTo>
                      <a:cubicBezTo>
                        <a:pt x="18" y="11"/>
                        <a:pt x="0" y="37"/>
                        <a:pt x="9" y="64"/>
                      </a:cubicBezTo>
                      <a:lnTo>
                        <a:pt x="367" y="1225"/>
                      </a:lnTo>
                      <a:cubicBezTo>
                        <a:pt x="367" y="1251"/>
                        <a:pt x="393" y="1260"/>
                        <a:pt x="419" y="1260"/>
                      </a:cubicBezTo>
                      <a:lnTo>
                        <a:pt x="428" y="1260"/>
                      </a:lnTo>
                      <a:cubicBezTo>
                        <a:pt x="463" y="1251"/>
                        <a:pt x="472" y="1225"/>
                        <a:pt x="463" y="1190"/>
                      </a:cubicBezTo>
                      <a:lnTo>
                        <a:pt x="114" y="37"/>
                      </a:lnTo>
                      <a:cubicBezTo>
                        <a:pt x="107" y="16"/>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0"/>
                <p:cNvSpPr/>
                <p:nvPr/>
              </p:nvSpPr>
              <p:spPr>
                <a:xfrm>
                  <a:off x="1176050" y="3394561"/>
                  <a:ext cx="117165" cy="13939"/>
                </a:xfrm>
                <a:custGeom>
                  <a:rect b="b" l="l" r="r" t="t"/>
                  <a:pathLst>
                    <a:path extrusionOk="0" h="185" w="1555">
                      <a:moveTo>
                        <a:pt x="61" y="1"/>
                      </a:moveTo>
                      <a:cubicBezTo>
                        <a:pt x="26" y="1"/>
                        <a:pt x="0" y="27"/>
                        <a:pt x="0" y="53"/>
                      </a:cubicBezTo>
                      <a:cubicBezTo>
                        <a:pt x="0" y="80"/>
                        <a:pt x="26" y="106"/>
                        <a:pt x="53" y="115"/>
                      </a:cubicBezTo>
                      <a:lnTo>
                        <a:pt x="1502" y="184"/>
                      </a:lnTo>
                      <a:cubicBezTo>
                        <a:pt x="1528" y="184"/>
                        <a:pt x="1555" y="158"/>
                        <a:pt x="1555" y="132"/>
                      </a:cubicBezTo>
                      <a:cubicBezTo>
                        <a:pt x="1555" y="97"/>
                        <a:pt x="1537" y="71"/>
                        <a:pt x="1502" y="71"/>
                      </a:cubicBezTo>
                      <a:lnTo>
                        <a:pt x="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0"/>
                <p:cNvSpPr/>
                <p:nvPr/>
              </p:nvSpPr>
              <p:spPr>
                <a:xfrm>
                  <a:off x="1222088" y="3325542"/>
                  <a:ext cx="179026" cy="16501"/>
                </a:xfrm>
                <a:custGeom>
                  <a:rect b="b" l="l" r="r" t="t"/>
                  <a:pathLst>
                    <a:path extrusionOk="0" h="219" w="2376">
                      <a:moveTo>
                        <a:pt x="62" y="0"/>
                      </a:moveTo>
                      <a:cubicBezTo>
                        <a:pt x="27" y="0"/>
                        <a:pt x="0" y="18"/>
                        <a:pt x="0" y="53"/>
                      </a:cubicBezTo>
                      <a:cubicBezTo>
                        <a:pt x="0" y="79"/>
                        <a:pt x="27" y="105"/>
                        <a:pt x="53" y="105"/>
                      </a:cubicBezTo>
                      <a:lnTo>
                        <a:pt x="2314" y="218"/>
                      </a:lnTo>
                      <a:cubicBezTo>
                        <a:pt x="2349" y="218"/>
                        <a:pt x="2367" y="201"/>
                        <a:pt x="2375" y="166"/>
                      </a:cubicBezTo>
                      <a:cubicBezTo>
                        <a:pt x="2375" y="140"/>
                        <a:pt x="2349" y="114"/>
                        <a:pt x="2323" y="114"/>
                      </a:cubicBezTo>
                      <a:lnTo>
                        <a:pt x="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0"/>
                <p:cNvSpPr/>
                <p:nvPr/>
              </p:nvSpPr>
              <p:spPr>
                <a:xfrm>
                  <a:off x="1269482" y="3261722"/>
                  <a:ext cx="184300" cy="16501"/>
                </a:xfrm>
                <a:custGeom>
                  <a:rect b="b" l="l" r="r" t="t"/>
                  <a:pathLst>
                    <a:path extrusionOk="0" h="219" w="2446">
                      <a:moveTo>
                        <a:pt x="53" y="0"/>
                      </a:moveTo>
                      <a:cubicBezTo>
                        <a:pt x="26" y="0"/>
                        <a:pt x="0" y="18"/>
                        <a:pt x="0" y="53"/>
                      </a:cubicBezTo>
                      <a:cubicBezTo>
                        <a:pt x="0" y="79"/>
                        <a:pt x="18" y="105"/>
                        <a:pt x="53" y="105"/>
                      </a:cubicBezTo>
                      <a:lnTo>
                        <a:pt x="2384" y="218"/>
                      </a:lnTo>
                      <a:cubicBezTo>
                        <a:pt x="2419" y="218"/>
                        <a:pt x="2436" y="201"/>
                        <a:pt x="2445" y="166"/>
                      </a:cubicBezTo>
                      <a:cubicBezTo>
                        <a:pt x="2445" y="140"/>
                        <a:pt x="2419" y="114"/>
                        <a:pt x="2393" y="114"/>
                      </a:cubicBezTo>
                      <a:lnTo>
                        <a:pt x="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0"/>
                <p:cNvSpPr/>
                <p:nvPr/>
              </p:nvSpPr>
              <p:spPr>
                <a:xfrm>
                  <a:off x="1316198" y="3197751"/>
                  <a:ext cx="171792" cy="15974"/>
                </a:xfrm>
                <a:custGeom>
                  <a:rect b="b" l="l" r="r" t="t"/>
                  <a:pathLst>
                    <a:path extrusionOk="0" h="212" w="2280">
                      <a:moveTo>
                        <a:pt x="48" y="1"/>
                      </a:moveTo>
                      <a:cubicBezTo>
                        <a:pt x="20" y="1"/>
                        <a:pt x="0" y="24"/>
                        <a:pt x="0" y="55"/>
                      </a:cubicBezTo>
                      <a:cubicBezTo>
                        <a:pt x="0" y="81"/>
                        <a:pt x="26" y="107"/>
                        <a:pt x="53" y="107"/>
                      </a:cubicBezTo>
                      <a:lnTo>
                        <a:pt x="2227" y="212"/>
                      </a:lnTo>
                      <a:cubicBezTo>
                        <a:pt x="2253" y="212"/>
                        <a:pt x="2279" y="194"/>
                        <a:pt x="2279" y="159"/>
                      </a:cubicBezTo>
                      <a:cubicBezTo>
                        <a:pt x="2279" y="133"/>
                        <a:pt x="2262" y="107"/>
                        <a:pt x="2227" y="107"/>
                      </a:cubicBezTo>
                      <a:lnTo>
                        <a:pt x="61" y="2"/>
                      </a:lnTo>
                      <a:cubicBezTo>
                        <a:pt x="57" y="1"/>
                        <a:pt x="52"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6" name="Google Shape;276;p10"/>
              <p:cNvSpPr/>
              <p:nvPr/>
            </p:nvSpPr>
            <p:spPr>
              <a:xfrm>
                <a:off x="764196" y="3578562"/>
                <a:ext cx="45435" cy="32550"/>
              </a:xfrm>
              <a:custGeom>
                <a:rect b="b" l="l" r="r" t="t"/>
                <a:pathLst>
                  <a:path extrusionOk="0" h="432" w="603">
                    <a:moveTo>
                      <a:pt x="57" y="0"/>
                    </a:moveTo>
                    <a:cubicBezTo>
                      <a:pt x="42" y="0"/>
                      <a:pt x="27" y="7"/>
                      <a:pt x="18" y="21"/>
                    </a:cubicBezTo>
                    <a:cubicBezTo>
                      <a:pt x="0" y="48"/>
                      <a:pt x="9" y="82"/>
                      <a:pt x="35" y="100"/>
                    </a:cubicBezTo>
                    <a:lnTo>
                      <a:pt x="515" y="423"/>
                    </a:lnTo>
                    <a:cubicBezTo>
                      <a:pt x="524" y="423"/>
                      <a:pt x="533" y="432"/>
                      <a:pt x="542" y="432"/>
                    </a:cubicBezTo>
                    <a:cubicBezTo>
                      <a:pt x="559" y="432"/>
                      <a:pt x="577" y="423"/>
                      <a:pt x="594" y="405"/>
                    </a:cubicBezTo>
                    <a:cubicBezTo>
                      <a:pt x="603" y="379"/>
                      <a:pt x="603" y="344"/>
                      <a:pt x="577" y="327"/>
                    </a:cubicBezTo>
                    <a:lnTo>
                      <a:pt x="88" y="13"/>
                    </a:lnTo>
                    <a:cubicBezTo>
                      <a:pt x="80" y="5"/>
                      <a:pt x="68" y="0"/>
                      <a:pt x="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0"/>
              <p:cNvSpPr/>
              <p:nvPr/>
            </p:nvSpPr>
            <p:spPr>
              <a:xfrm>
                <a:off x="908262" y="3165653"/>
                <a:ext cx="8665" cy="60579"/>
              </a:xfrm>
              <a:custGeom>
                <a:rect b="b" l="l" r="r" t="t"/>
                <a:pathLst>
                  <a:path extrusionOk="0" h="804" w="115">
                    <a:moveTo>
                      <a:pt x="53" y="0"/>
                    </a:moveTo>
                    <a:cubicBezTo>
                      <a:pt x="27" y="0"/>
                      <a:pt x="1" y="27"/>
                      <a:pt x="1" y="62"/>
                    </a:cubicBezTo>
                    <a:lnTo>
                      <a:pt x="1" y="751"/>
                    </a:lnTo>
                    <a:cubicBezTo>
                      <a:pt x="1" y="778"/>
                      <a:pt x="27" y="804"/>
                      <a:pt x="53" y="804"/>
                    </a:cubicBezTo>
                    <a:cubicBezTo>
                      <a:pt x="88" y="804"/>
                      <a:pt x="114" y="778"/>
                      <a:pt x="114" y="751"/>
                    </a:cubicBezTo>
                    <a:lnTo>
                      <a:pt x="114" y="62"/>
                    </a:lnTo>
                    <a:cubicBezTo>
                      <a:pt x="114" y="27"/>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0"/>
              <p:cNvSpPr/>
              <p:nvPr/>
            </p:nvSpPr>
            <p:spPr>
              <a:xfrm>
                <a:off x="846401" y="3067624"/>
                <a:ext cx="8665" cy="102021"/>
              </a:xfrm>
              <a:custGeom>
                <a:rect b="b" l="l" r="r" t="t"/>
                <a:pathLst>
                  <a:path extrusionOk="0" h="1354" w="115">
                    <a:moveTo>
                      <a:pt x="62" y="0"/>
                    </a:moveTo>
                    <a:cubicBezTo>
                      <a:pt x="27" y="0"/>
                      <a:pt x="1" y="18"/>
                      <a:pt x="1" y="53"/>
                    </a:cubicBezTo>
                    <a:lnTo>
                      <a:pt x="1" y="1301"/>
                    </a:lnTo>
                    <a:cubicBezTo>
                      <a:pt x="1" y="1336"/>
                      <a:pt x="27" y="1354"/>
                      <a:pt x="62" y="1354"/>
                    </a:cubicBezTo>
                    <a:cubicBezTo>
                      <a:pt x="88" y="1354"/>
                      <a:pt x="114" y="1336"/>
                      <a:pt x="114" y="1301"/>
                    </a:cubicBezTo>
                    <a:lnTo>
                      <a:pt x="114" y="53"/>
                    </a:lnTo>
                    <a:cubicBezTo>
                      <a:pt x="114" y="18"/>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0"/>
              <p:cNvSpPr/>
              <p:nvPr/>
            </p:nvSpPr>
            <p:spPr>
              <a:xfrm>
                <a:off x="772108" y="3017593"/>
                <a:ext cx="7911" cy="90869"/>
              </a:xfrm>
              <a:custGeom>
                <a:rect b="b" l="l" r="r" t="t"/>
                <a:pathLst>
                  <a:path extrusionOk="0" h="1206" w="105">
                    <a:moveTo>
                      <a:pt x="52" y="1"/>
                    </a:moveTo>
                    <a:cubicBezTo>
                      <a:pt x="18" y="1"/>
                      <a:pt x="0" y="27"/>
                      <a:pt x="0" y="62"/>
                    </a:cubicBezTo>
                    <a:lnTo>
                      <a:pt x="0" y="1153"/>
                    </a:lnTo>
                    <a:cubicBezTo>
                      <a:pt x="0" y="1188"/>
                      <a:pt x="18" y="1206"/>
                      <a:pt x="52" y="1206"/>
                    </a:cubicBezTo>
                    <a:cubicBezTo>
                      <a:pt x="79" y="1206"/>
                      <a:pt x="105" y="1188"/>
                      <a:pt x="105" y="1153"/>
                    </a:cubicBezTo>
                    <a:lnTo>
                      <a:pt x="105" y="62"/>
                    </a:lnTo>
                    <a:cubicBezTo>
                      <a:pt x="105" y="27"/>
                      <a:pt x="79" y="1"/>
                      <a:pt x="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0"/>
              <p:cNvSpPr/>
              <p:nvPr/>
            </p:nvSpPr>
            <p:spPr>
              <a:xfrm>
                <a:off x="686512" y="2955807"/>
                <a:ext cx="7987" cy="109254"/>
              </a:xfrm>
              <a:custGeom>
                <a:rect b="b" l="l" r="r" t="t"/>
                <a:pathLst>
                  <a:path extrusionOk="0" h="1450" w="106">
                    <a:moveTo>
                      <a:pt x="53" y="0"/>
                    </a:moveTo>
                    <a:cubicBezTo>
                      <a:pt x="18" y="0"/>
                      <a:pt x="1" y="26"/>
                      <a:pt x="1" y="61"/>
                    </a:cubicBezTo>
                    <a:lnTo>
                      <a:pt x="1" y="1388"/>
                    </a:lnTo>
                    <a:cubicBezTo>
                      <a:pt x="1" y="1423"/>
                      <a:pt x="18" y="1449"/>
                      <a:pt x="53" y="1449"/>
                    </a:cubicBezTo>
                    <a:cubicBezTo>
                      <a:pt x="80" y="1449"/>
                      <a:pt x="106" y="1423"/>
                      <a:pt x="106" y="1388"/>
                    </a:cubicBezTo>
                    <a:lnTo>
                      <a:pt x="106" y="61"/>
                    </a:lnTo>
                    <a:cubicBezTo>
                      <a:pt x="106" y="26"/>
                      <a:pt x="80"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0"/>
              <p:cNvSpPr/>
              <p:nvPr/>
            </p:nvSpPr>
            <p:spPr>
              <a:xfrm>
                <a:off x="597752" y="2944580"/>
                <a:ext cx="7911" cy="73765"/>
              </a:xfrm>
              <a:custGeom>
                <a:rect b="b" l="l" r="r" t="t"/>
                <a:pathLst>
                  <a:path extrusionOk="0" h="979" w="105">
                    <a:moveTo>
                      <a:pt x="53" y="1"/>
                    </a:moveTo>
                    <a:cubicBezTo>
                      <a:pt x="26" y="1"/>
                      <a:pt x="0" y="18"/>
                      <a:pt x="0" y="53"/>
                    </a:cubicBezTo>
                    <a:lnTo>
                      <a:pt x="0" y="926"/>
                    </a:lnTo>
                    <a:cubicBezTo>
                      <a:pt x="0" y="952"/>
                      <a:pt x="26" y="979"/>
                      <a:pt x="53" y="979"/>
                    </a:cubicBezTo>
                    <a:cubicBezTo>
                      <a:pt x="88" y="979"/>
                      <a:pt x="105" y="952"/>
                      <a:pt x="105" y="926"/>
                    </a:cubicBezTo>
                    <a:lnTo>
                      <a:pt x="105" y="53"/>
                    </a:lnTo>
                    <a:cubicBezTo>
                      <a:pt x="105" y="18"/>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2" name="Google Shape;282;p10"/>
            <p:cNvSpPr/>
            <p:nvPr/>
          </p:nvSpPr>
          <p:spPr>
            <a:xfrm>
              <a:off x="689149" y="3601845"/>
              <a:ext cx="47469" cy="33002"/>
            </a:xfrm>
            <a:custGeom>
              <a:rect b="b" l="l" r="r" t="t"/>
              <a:pathLst>
                <a:path extrusionOk="0" h="438" w="630">
                  <a:moveTo>
                    <a:pt x="67" y="0"/>
                  </a:moveTo>
                  <a:cubicBezTo>
                    <a:pt x="48" y="0"/>
                    <a:pt x="30" y="10"/>
                    <a:pt x="18" y="27"/>
                  </a:cubicBezTo>
                  <a:cubicBezTo>
                    <a:pt x="1" y="44"/>
                    <a:pt x="10" y="79"/>
                    <a:pt x="36" y="96"/>
                  </a:cubicBezTo>
                  <a:lnTo>
                    <a:pt x="542" y="428"/>
                  </a:lnTo>
                  <a:cubicBezTo>
                    <a:pt x="551" y="437"/>
                    <a:pt x="560" y="437"/>
                    <a:pt x="568" y="437"/>
                  </a:cubicBezTo>
                  <a:cubicBezTo>
                    <a:pt x="586" y="437"/>
                    <a:pt x="603" y="428"/>
                    <a:pt x="612" y="420"/>
                  </a:cubicBezTo>
                  <a:cubicBezTo>
                    <a:pt x="630" y="393"/>
                    <a:pt x="621" y="358"/>
                    <a:pt x="595" y="341"/>
                  </a:cubicBezTo>
                  <a:lnTo>
                    <a:pt x="97" y="9"/>
                  </a:lnTo>
                  <a:cubicBezTo>
                    <a:pt x="88" y="3"/>
                    <a:pt x="7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0"/>
            <p:cNvSpPr/>
            <p:nvPr/>
          </p:nvSpPr>
          <p:spPr>
            <a:xfrm>
              <a:off x="751688" y="3277470"/>
              <a:ext cx="125077" cy="39557"/>
            </a:xfrm>
            <a:custGeom>
              <a:rect b="b" l="l" r="r" t="t"/>
              <a:pathLst>
                <a:path extrusionOk="0" h="525" w="1660">
                  <a:moveTo>
                    <a:pt x="1590" y="1"/>
                  </a:moveTo>
                  <a:lnTo>
                    <a:pt x="44" y="420"/>
                  </a:lnTo>
                  <a:cubicBezTo>
                    <a:pt x="18" y="429"/>
                    <a:pt x="0" y="455"/>
                    <a:pt x="9" y="481"/>
                  </a:cubicBezTo>
                  <a:cubicBezTo>
                    <a:pt x="9" y="507"/>
                    <a:pt x="35" y="525"/>
                    <a:pt x="62" y="525"/>
                  </a:cubicBezTo>
                  <a:lnTo>
                    <a:pt x="70" y="525"/>
                  </a:lnTo>
                  <a:lnTo>
                    <a:pt x="1616" y="106"/>
                  </a:lnTo>
                  <a:cubicBezTo>
                    <a:pt x="1642" y="97"/>
                    <a:pt x="1659" y="71"/>
                    <a:pt x="1651" y="44"/>
                  </a:cubicBezTo>
                  <a:cubicBezTo>
                    <a:pt x="1651" y="18"/>
                    <a:pt x="1616" y="1"/>
                    <a:pt x="1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0"/>
            <p:cNvSpPr/>
            <p:nvPr/>
          </p:nvSpPr>
          <p:spPr>
            <a:xfrm>
              <a:off x="666846" y="3218095"/>
              <a:ext cx="142784" cy="44304"/>
            </a:xfrm>
            <a:custGeom>
              <a:rect b="b" l="l" r="r" t="t"/>
              <a:pathLst>
                <a:path extrusionOk="0" h="588" w="1895">
                  <a:moveTo>
                    <a:pt x="1839" y="1"/>
                  </a:moveTo>
                  <a:cubicBezTo>
                    <a:pt x="1834" y="1"/>
                    <a:pt x="1830" y="1"/>
                    <a:pt x="1825" y="3"/>
                  </a:cubicBezTo>
                  <a:lnTo>
                    <a:pt x="44" y="474"/>
                  </a:lnTo>
                  <a:cubicBezTo>
                    <a:pt x="9" y="483"/>
                    <a:pt x="0" y="518"/>
                    <a:pt x="0" y="544"/>
                  </a:cubicBezTo>
                  <a:cubicBezTo>
                    <a:pt x="9" y="570"/>
                    <a:pt x="35" y="588"/>
                    <a:pt x="52" y="588"/>
                  </a:cubicBezTo>
                  <a:cubicBezTo>
                    <a:pt x="61" y="588"/>
                    <a:pt x="70" y="579"/>
                    <a:pt x="70" y="579"/>
                  </a:cubicBezTo>
                  <a:lnTo>
                    <a:pt x="1851" y="108"/>
                  </a:lnTo>
                  <a:cubicBezTo>
                    <a:pt x="1877" y="99"/>
                    <a:pt x="1895" y="73"/>
                    <a:pt x="1886" y="38"/>
                  </a:cubicBezTo>
                  <a:cubicBezTo>
                    <a:pt x="1879" y="16"/>
                    <a:pt x="1860" y="1"/>
                    <a:pt x="18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5" name="Google Shape;285;p10"/>
          <p:cNvSpPr/>
          <p:nvPr/>
        </p:nvSpPr>
        <p:spPr>
          <a:xfrm>
            <a:off x="346778" y="4424241"/>
            <a:ext cx="368525" cy="368525"/>
          </a:xfrm>
          <a:custGeom>
            <a:rect b="b" l="l" r="r" t="t"/>
            <a:pathLst>
              <a:path extrusionOk="0" h="4891" w="4891">
                <a:moveTo>
                  <a:pt x="2445" y="1"/>
                </a:moveTo>
                <a:lnTo>
                  <a:pt x="2218" y="1406"/>
                </a:lnTo>
                <a:cubicBezTo>
                  <a:pt x="2194" y="1559"/>
                  <a:pt x="2063" y="1656"/>
                  <a:pt x="1927" y="1656"/>
                </a:cubicBezTo>
                <a:cubicBezTo>
                  <a:pt x="1868" y="1656"/>
                  <a:pt x="1808" y="1638"/>
                  <a:pt x="1756" y="1599"/>
                </a:cubicBezTo>
                <a:lnTo>
                  <a:pt x="1223" y="1214"/>
                </a:lnTo>
                <a:lnTo>
                  <a:pt x="1223" y="1214"/>
                </a:lnTo>
                <a:lnTo>
                  <a:pt x="1607" y="1747"/>
                </a:lnTo>
                <a:cubicBezTo>
                  <a:pt x="1729" y="1922"/>
                  <a:pt x="1625" y="2175"/>
                  <a:pt x="1415" y="2210"/>
                </a:cubicBezTo>
                <a:lnTo>
                  <a:pt x="1" y="2445"/>
                </a:lnTo>
                <a:lnTo>
                  <a:pt x="1415" y="2672"/>
                </a:lnTo>
                <a:cubicBezTo>
                  <a:pt x="1625" y="2707"/>
                  <a:pt x="1729" y="2961"/>
                  <a:pt x="1607" y="3135"/>
                </a:cubicBezTo>
                <a:lnTo>
                  <a:pt x="1223" y="3668"/>
                </a:lnTo>
                <a:lnTo>
                  <a:pt x="1756" y="3292"/>
                </a:lnTo>
                <a:cubicBezTo>
                  <a:pt x="1808" y="3253"/>
                  <a:pt x="1868" y="3235"/>
                  <a:pt x="1927" y="3235"/>
                </a:cubicBezTo>
                <a:cubicBezTo>
                  <a:pt x="2063" y="3235"/>
                  <a:pt x="2194" y="3332"/>
                  <a:pt x="2218" y="3485"/>
                </a:cubicBezTo>
                <a:lnTo>
                  <a:pt x="2445" y="4890"/>
                </a:lnTo>
                <a:lnTo>
                  <a:pt x="2681" y="3485"/>
                </a:lnTo>
                <a:cubicBezTo>
                  <a:pt x="2706" y="3332"/>
                  <a:pt x="2836" y="3235"/>
                  <a:pt x="2973" y="3235"/>
                </a:cubicBezTo>
                <a:cubicBezTo>
                  <a:pt x="3032" y="3235"/>
                  <a:pt x="3091" y="3253"/>
                  <a:pt x="3144" y="3292"/>
                </a:cubicBezTo>
                <a:lnTo>
                  <a:pt x="3677" y="3668"/>
                </a:lnTo>
                <a:lnTo>
                  <a:pt x="3292" y="3135"/>
                </a:lnTo>
                <a:cubicBezTo>
                  <a:pt x="3170" y="2961"/>
                  <a:pt x="3275" y="2707"/>
                  <a:pt x="3484" y="2672"/>
                </a:cubicBezTo>
                <a:lnTo>
                  <a:pt x="4890" y="2445"/>
                </a:lnTo>
                <a:lnTo>
                  <a:pt x="3484" y="2210"/>
                </a:lnTo>
                <a:cubicBezTo>
                  <a:pt x="3275" y="2175"/>
                  <a:pt x="3170" y="1922"/>
                  <a:pt x="3292" y="1747"/>
                </a:cubicBezTo>
                <a:lnTo>
                  <a:pt x="3677" y="1214"/>
                </a:lnTo>
                <a:lnTo>
                  <a:pt x="3677" y="1214"/>
                </a:lnTo>
                <a:lnTo>
                  <a:pt x="3144" y="1599"/>
                </a:lnTo>
                <a:cubicBezTo>
                  <a:pt x="3091" y="1638"/>
                  <a:pt x="3032" y="1656"/>
                  <a:pt x="2973" y="1656"/>
                </a:cubicBezTo>
                <a:cubicBezTo>
                  <a:pt x="2836" y="1656"/>
                  <a:pt x="2706" y="1559"/>
                  <a:pt x="2681" y="1406"/>
                </a:cubicBezTo>
                <a:lnTo>
                  <a:pt x="24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0"/>
          <p:cNvSpPr/>
          <p:nvPr/>
        </p:nvSpPr>
        <p:spPr>
          <a:xfrm>
            <a:off x="8521032" y="4297311"/>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theme" Target="../theme/theme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1050" y="445025"/>
            <a:ext cx="77019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500"/>
              <a:buFont typeface="Chonburi"/>
              <a:buNone/>
              <a:defRPr sz="3500">
                <a:solidFill>
                  <a:schemeClr val="dk1"/>
                </a:solidFill>
                <a:latin typeface="Chonburi"/>
                <a:ea typeface="Chonburi"/>
                <a:cs typeface="Chonburi"/>
                <a:sym typeface="Chonburi"/>
              </a:defRPr>
            </a:lvl1pPr>
            <a:lvl2pPr lvl="1" rtl="0">
              <a:spcBef>
                <a:spcPts val="0"/>
              </a:spcBef>
              <a:spcAft>
                <a:spcPts val="0"/>
              </a:spcAft>
              <a:buClr>
                <a:schemeClr val="dk1"/>
              </a:buClr>
              <a:buSzPts val="3500"/>
              <a:buFont typeface="Chonburi"/>
              <a:buNone/>
              <a:defRPr sz="3500">
                <a:solidFill>
                  <a:schemeClr val="dk1"/>
                </a:solidFill>
                <a:latin typeface="Chonburi"/>
                <a:ea typeface="Chonburi"/>
                <a:cs typeface="Chonburi"/>
                <a:sym typeface="Chonburi"/>
              </a:defRPr>
            </a:lvl2pPr>
            <a:lvl3pPr lvl="2" rtl="0">
              <a:spcBef>
                <a:spcPts val="0"/>
              </a:spcBef>
              <a:spcAft>
                <a:spcPts val="0"/>
              </a:spcAft>
              <a:buClr>
                <a:schemeClr val="dk1"/>
              </a:buClr>
              <a:buSzPts val="3500"/>
              <a:buFont typeface="Chonburi"/>
              <a:buNone/>
              <a:defRPr sz="3500">
                <a:solidFill>
                  <a:schemeClr val="dk1"/>
                </a:solidFill>
                <a:latin typeface="Chonburi"/>
                <a:ea typeface="Chonburi"/>
                <a:cs typeface="Chonburi"/>
                <a:sym typeface="Chonburi"/>
              </a:defRPr>
            </a:lvl3pPr>
            <a:lvl4pPr lvl="3" rtl="0">
              <a:spcBef>
                <a:spcPts val="0"/>
              </a:spcBef>
              <a:spcAft>
                <a:spcPts val="0"/>
              </a:spcAft>
              <a:buClr>
                <a:schemeClr val="dk1"/>
              </a:buClr>
              <a:buSzPts val="3500"/>
              <a:buFont typeface="Chonburi"/>
              <a:buNone/>
              <a:defRPr sz="3500">
                <a:solidFill>
                  <a:schemeClr val="dk1"/>
                </a:solidFill>
                <a:latin typeface="Chonburi"/>
                <a:ea typeface="Chonburi"/>
                <a:cs typeface="Chonburi"/>
                <a:sym typeface="Chonburi"/>
              </a:defRPr>
            </a:lvl4pPr>
            <a:lvl5pPr lvl="4" rtl="0">
              <a:spcBef>
                <a:spcPts val="0"/>
              </a:spcBef>
              <a:spcAft>
                <a:spcPts val="0"/>
              </a:spcAft>
              <a:buClr>
                <a:schemeClr val="dk1"/>
              </a:buClr>
              <a:buSzPts val="3500"/>
              <a:buFont typeface="Chonburi"/>
              <a:buNone/>
              <a:defRPr sz="3500">
                <a:solidFill>
                  <a:schemeClr val="dk1"/>
                </a:solidFill>
                <a:latin typeface="Chonburi"/>
                <a:ea typeface="Chonburi"/>
                <a:cs typeface="Chonburi"/>
                <a:sym typeface="Chonburi"/>
              </a:defRPr>
            </a:lvl5pPr>
            <a:lvl6pPr lvl="5" rtl="0">
              <a:spcBef>
                <a:spcPts val="0"/>
              </a:spcBef>
              <a:spcAft>
                <a:spcPts val="0"/>
              </a:spcAft>
              <a:buClr>
                <a:schemeClr val="dk1"/>
              </a:buClr>
              <a:buSzPts val="3500"/>
              <a:buFont typeface="Chonburi"/>
              <a:buNone/>
              <a:defRPr sz="3500">
                <a:solidFill>
                  <a:schemeClr val="dk1"/>
                </a:solidFill>
                <a:latin typeface="Chonburi"/>
                <a:ea typeface="Chonburi"/>
                <a:cs typeface="Chonburi"/>
                <a:sym typeface="Chonburi"/>
              </a:defRPr>
            </a:lvl6pPr>
            <a:lvl7pPr lvl="6" rtl="0">
              <a:spcBef>
                <a:spcPts val="0"/>
              </a:spcBef>
              <a:spcAft>
                <a:spcPts val="0"/>
              </a:spcAft>
              <a:buClr>
                <a:schemeClr val="dk1"/>
              </a:buClr>
              <a:buSzPts val="3500"/>
              <a:buFont typeface="Chonburi"/>
              <a:buNone/>
              <a:defRPr sz="3500">
                <a:solidFill>
                  <a:schemeClr val="dk1"/>
                </a:solidFill>
                <a:latin typeface="Chonburi"/>
                <a:ea typeface="Chonburi"/>
                <a:cs typeface="Chonburi"/>
                <a:sym typeface="Chonburi"/>
              </a:defRPr>
            </a:lvl7pPr>
            <a:lvl8pPr lvl="7" rtl="0">
              <a:spcBef>
                <a:spcPts val="0"/>
              </a:spcBef>
              <a:spcAft>
                <a:spcPts val="0"/>
              </a:spcAft>
              <a:buClr>
                <a:schemeClr val="dk1"/>
              </a:buClr>
              <a:buSzPts val="3500"/>
              <a:buFont typeface="Chonburi"/>
              <a:buNone/>
              <a:defRPr sz="3500">
                <a:solidFill>
                  <a:schemeClr val="dk1"/>
                </a:solidFill>
                <a:latin typeface="Chonburi"/>
                <a:ea typeface="Chonburi"/>
                <a:cs typeface="Chonburi"/>
                <a:sym typeface="Chonburi"/>
              </a:defRPr>
            </a:lvl8pPr>
            <a:lvl9pPr lvl="8" rtl="0">
              <a:spcBef>
                <a:spcPts val="0"/>
              </a:spcBef>
              <a:spcAft>
                <a:spcPts val="0"/>
              </a:spcAft>
              <a:buClr>
                <a:schemeClr val="dk1"/>
              </a:buClr>
              <a:buSzPts val="3500"/>
              <a:buFont typeface="Chonburi"/>
              <a:buNone/>
              <a:defRPr sz="3500">
                <a:solidFill>
                  <a:schemeClr val="dk1"/>
                </a:solidFill>
                <a:latin typeface="Chonburi"/>
                <a:ea typeface="Chonburi"/>
                <a:cs typeface="Chonburi"/>
                <a:sym typeface="Chonburi"/>
              </a:defRPr>
            </a:lvl9pPr>
          </a:lstStyle>
          <a:p/>
        </p:txBody>
      </p:sp>
      <p:sp>
        <p:nvSpPr>
          <p:cNvPr id="7" name="Google Shape;7;p1"/>
          <p:cNvSpPr txBox="1"/>
          <p:nvPr>
            <p:ph idx="1" type="body"/>
          </p:nvPr>
        </p:nvSpPr>
        <p:spPr>
          <a:xfrm>
            <a:off x="721050" y="1152475"/>
            <a:ext cx="77019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1pPr>
            <a:lvl2pPr indent="-317500" lvl="1" marL="9144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indent="-317500" lvl="2" marL="13716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indent="-317500" lvl="3" marL="18288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indent="-317500" lvl="4" marL="22860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indent="-317500" lvl="5" marL="27432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indent="-317500" lvl="6" marL="32004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indent="-317500" lvl="7" marL="36576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indent="-317500" lvl="8" marL="41148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 Id="rId3" Type="http://schemas.openxmlformats.org/officeDocument/2006/relationships/hyperlink" Target="http://www.youtube.com/watch?v=yDxN4c_CmpI" TargetMode="Externa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 Id="rId3" Type="http://schemas.openxmlformats.org/officeDocument/2006/relationships/image" Target="../media/image2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 Id="rId3"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 Id="rId3" Type="http://schemas.openxmlformats.org/officeDocument/2006/relationships/image" Target="../media/image1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5.xml"/><Relationship Id="rId3" Type="http://schemas.openxmlformats.org/officeDocument/2006/relationships/image" Target="../media/image2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9.xml"/><Relationship Id="rId3"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0.xml"/><Relationship Id="rId3" Type="http://schemas.openxmlformats.org/officeDocument/2006/relationships/image" Target="../media/image27.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6.xml"/><Relationship Id="rId3" Type="http://schemas.openxmlformats.org/officeDocument/2006/relationships/image" Target="../media/image26.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9.xml"/><Relationship Id="rId3" Type="http://schemas.openxmlformats.org/officeDocument/2006/relationships/image" Target="../media/image2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1" name="Shape 1441"/>
        <p:cNvGrpSpPr/>
        <p:nvPr/>
      </p:nvGrpSpPr>
      <p:grpSpPr>
        <a:xfrm>
          <a:off x="0" y="0"/>
          <a:ext cx="0" cy="0"/>
          <a:chOff x="0" y="0"/>
          <a:chExt cx="0" cy="0"/>
        </a:xfrm>
      </p:grpSpPr>
      <p:sp>
        <p:nvSpPr>
          <p:cNvPr id="1442" name="Google Shape;1442;p32"/>
          <p:cNvSpPr/>
          <p:nvPr/>
        </p:nvSpPr>
        <p:spPr>
          <a:xfrm>
            <a:off x="477695" y="1524100"/>
            <a:ext cx="1414890" cy="1477920"/>
          </a:xfrm>
          <a:custGeom>
            <a:rect b="b" l="l" r="r" t="t"/>
            <a:pathLst>
              <a:path extrusionOk="0" h="18251" w="18259">
                <a:moveTo>
                  <a:pt x="9019" y="1"/>
                </a:moveTo>
                <a:cubicBezTo>
                  <a:pt x="9002" y="1"/>
                  <a:pt x="8985" y="1"/>
                  <a:pt x="8968" y="2"/>
                </a:cubicBezTo>
                <a:cubicBezTo>
                  <a:pt x="8418" y="10"/>
                  <a:pt x="7937" y="281"/>
                  <a:pt x="7649" y="700"/>
                </a:cubicBezTo>
                <a:cubicBezTo>
                  <a:pt x="7372" y="510"/>
                  <a:pt x="7038" y="403"/>
                  <a:pt x="6695" y="403"/>
                </a:cubicBezTo>
                <a:cubicBezTo>
                  <a:pt x="6518" y="403"/>
                  <a:pt x="6340" y="431"/>
                  <a:pt x="6165" y="491"/>
                </a:cubicBezTo>
                <a:cubicBezTo>
                  <a:pt x="5641" y="665"/>
                  <a:pt x="5274" y="1084"/>
                  <a:pt x="5126" y="1573"/>
                </a:cubicBezTo>
                <a:cubicBezTo>
                  <a:pt x="4965" y="1522"/>
                  <a:pt x="4797" y="1495"/>
                  <a:pt x="4629" y="1495"/>
                </a:cubicBezTo>
                <a:cubicBezTo>
                  <a:pt x="4287" y="1495"/>
                  <a:pt x="3943" y="1604"/>
                  <a:pt x="3650" y="1827"/>
                </a:cubicBezTo>
                <a:cubicBezTo>
                  <a:pt x="3214" y="2158"/>
                  <a:pt x="2987" y="2665"/>
                  <a:pt x="2995" y="3171"/>
                </a:cubicBezTo>
                <a:cubicBezTo>
                  <a:pt x="2489" y="3180"/>
                  <a:pt x="1982" y="3416"/>
                  <a:pt x="1668" y="3870"/>
                </a:cubicBezTo>
                <a:cubicBezTo>
                  <a:pt x="1354" y="4315"/>
                  <a:pt x="1293" y="4865"/>
                  <a:pt x="1459" y="5345"/>
                </a:cubicBezTo>
                <a:cubicBezTo>
                  <a:pt x="978" y="5511"/>
                  <a:pt x="577" y="5896"/>
                  <a:pt x="411" y="6419"/>
                </a:cubicBezTo>
                <a:cubicBezTo>
                  <a:pt x="254" y="6943"/>
                  <a:pt x="367" y="7485"/>
                  <a:pt x="673" y="7895"/>
                </a:cubicBezTo>
                <a:cubicBezTo>
                  <a:pt x="262" y="8201"/>
                  <a:pt x="0" y="8690"/>
                  <a:pt x="9" y="9231"/>
                </a:cubicBezTo>
                <a:cubicBezTo>
                  <a:pt x="18" y="9781"/>
                  <a:pt x="288" y="10261"/>
                  <a:pt x="708" y="10558"/>
                </a:cubicBezTo>
                <a:cubicBezTo>
                  <a:pt x="411" y="10969"/>
                  <a:pt x="306" y="11519"/>
                  <a:pt x="481" y="12034"/>
                </a:cubicBezTo>
                <a:cubicBezTo>
                  <a:pt x="655" y="12558"/>
                  <a:pt x="1066" y="12933"/>
                  <a:pt x="1555" y="13082"/>
                </a:cubicBezTo>
                <a:cubicBezTo>
                  <a:pt x="1397" y="13571"/>
                  <a:pt x="1476" y="14121"/>
                  <a:pt x="1799" y="14557"/>
                </a:cubicBezTo>
                <a:cubicBezTo>
                  <a:pt x="2125" y="14986"/>
                  <a:pt x="2619" y="15221"/>
                  <a:pt x="3117" y="15221"/>
                </a:cubicBezTo>
                <a:cubicBezTo>
                  <a:pt x="3126" y="15221"/>
                  <a:pt x="3135" y="15221"/>
                  <a:pt x="3144" y="15221"/>
                </a:cubicBezTo>
                <a:cubicBezTo>
                  <a:pt x="3144" y="15727"/>
                  <a:pt x="3379" y="16234"/>
                  <a:pt x="3834" y="16548"/>
                </a:cubicBezTo>
                <a:cubicBezTo>
                  <a:pt x="4120" y="16756"/>
                  <a:pt x="4451" y="16856"/>
                  <a:pt x="4778" y="16856"/>
                </a:cubicBezTo>
                <a:cubicBezTo>
                  <a:pt x="4959" y="16856"/>
                  <a:pt x="5138" y="16825"/>
                  <a:pt x="5309" y="16766"/>
                </a:cubicBezTo>
                <a:cubicBezTo>
                  <a:pt x="5466" y="17255"/>
                  <a:pt x="5851" y="17657"/>
                  <a:pt x="6374" y="17823"/>
                </a:cubicBezTo>
                <a:cubicBezTo>
                  <a:pt x="6539" y="17875"/>
                  <a:pt x="6706" y="17900"/>
                  <a:pt x="6870" y="17900"/>
                </a:cubicBezTo>
                <a:cubicBezTo>
                  <a:pt x="7229" y="17900"/>
                  <a:pt x="7574" y="17782"/>
                  <a:pt x="7850" y="17578"/>
                </a:cubicBezTo>
                <a:cubicBezTo>
                  <a:pt x="8156" y="17989"/>
                  <a:pt x="8645" y="18251"/>
                  <a:pt x="9186" y="18251"/>
                </a:cubicBezTo>
                <a:cubicBezTo>
                  <a:pt x="9736" y="18242"/>
                  <a:pt x="10216" y="17971"/>
                  <a:pt x="10513" y="17561"/>
                </a:cubicBezTo>
                <a:cubicBezTo>
                  <a:pt x="10788" y="17760"/>
                  <a:pt x="11126" y="17873"/>
                  <a:pt x="11477" y="17873"/>
                </a:cubicBezTo>
                <a:cubicBezTo>
                  <a:pt x="11650" y="17873"/>
                  <a:pt x="11825" y="17846"/>
                  <a:pt x="11998" y="17788"/>
                </a:cubicBezTo>
                <a:cubicBezTo>
                  <a:pt x="12513" y="17613"/>
                  <a:pt x="12897" y="17212"/>
                  <a:pt x="13045" y="16723"/>
                </a:cubicBezTo>
                <a:cubicBezTo>
                  <a:pt x="13211" y="16776"/>
                  <a:pt x="13384" y="16803"/>
                  <a:pt x="13558" y="16803"/>
                </a:cubicBezTo>
                <a:cubicBezTo>
                  <a:pt x="13895" y="16803"/>
                  <a:pt x="14233" y="16700"/>
                  <a:pt x="14521" y="16487"/>
                </a:cubicBezTo>
                <a:cubicBezTo>
                  <a:pt x="14966" y="16155"/>
                  <a:pt x="15202" y="15657"/>
                  <a:pt x="15193" y="15151"/>
                </a:cubicBezTo>
                <a:cubicBezTo>
                  <a:pt x="15700" y="15151"/>
                  <a:pt x="16206" y="14915"/>
                  <a:pt x="16529" y="14470"/>
                </a:cubicBezTo>
                <a:cubicBezTo>
                  <a:pt x="16852" y="14025"/>
                  <a:pt x="16913" y="13475"/>
                  <a:pt x="16756" y="12986"/>
                </a:cubicBezTo>
                <a:cubicBezTo>
                  <a:pt x="17245" y="12828"/>
                  <a:pt x="17647" y="12453"/>
                  <a:pt x="17813" y="11929"/>
                </a:cubicBezTo>
                <a:cubicBezTo>
                  <a:pt x="17987" y="11405"/>
                  <a:pt x="17883" y="10864"/>
                  <a:pt x="17577" y="10453"/>
                </a:cubicBezTo>
                <a:cubicBezTo>
                  <a:pt x="17987" y="10157"/>
                  <a:pt x="18258" y="9668"/>
                  <a:pt x="18258" y="9118"/>
                </a:cubicBezTo>
                <a:cubicBezTo>
                  <a:pt x="18258" y="9083"/>
                  <a:pt x="18258" y="9048"/>
                  <a:pt x="18258" y="9013"/>
                </a:cubicBezTo>
                <a:lnTo>
                  <a:pt x="18258" y="8899"/>
                </a:lnTo>
                <a:cubicBezTo>
                  <a:pt x="18241" y="8349"/>
                  <a:pt x="17961" y="7869"/>
                  <a:pt x="17542" y="7581"/>
                </a:cubicBezTo>
                <a:cubicBezTo>
                  <a:pt x="17830" y="7162"/>
                  <a:pt x="17926" y="6620"/>
                  <a:pt x="17743" y="6096"/>
                </a:cubicBezTo>
                <a:cubicBezTo>
                  <a:pt x="17560" y="5581"/>
                  <a:pt x="17149" y="5214"/>
                  <a:pt x="16660" y="5066"/>
                </a:cubicBezTo>
                <a:cubicBezTo>
                  <a:pt x="16809" y="4577"/>
                  <a:pt x="16730" y="4027"/>
                  <a:pt x="16390" y="3590"/>
                </a:cubicBezTo>
                <a:cubicBezTo>
                  <a:pt x="16064" y="3162"/>
                  <a:pt x="15571" y="2944"/>
                  <a:pt x="15074" y="2944"/>
                </a:cubicBezTo>
                <a:cubicBezTo>
                  <a:pt x="15064" y="2944"/>
                  <a:pt x="15055" y="2944"/>
                  <a:pt x="15045" y="2944"/>
                </a:cubicBezTo>
                <a:cubicBezTo>
                  <a:pt x="15036" y="2438"/>
                  <a:pt x="14792" y="1940"/>
                  <a:pt x="14338" y="1626"/>
                </a:cubicBezTo>
                <a:cubicBezTo>
                  <a:pt x="14056" y="1427"/>
                  <a:pt x="13731" y="1333"/>
                  <a:pt x="13410" y="1333"/>
                </a:cubicBezTo>
                <a:cubicBezTo>
                  <a:pt x="13223" y="1333"/>
                  <a:pt x="13038" y="1364"/>
                  <a:pt x="12862" y="1425"/>
                </a:cubicBezTo>
                <a:cubicBezTo>
                  <a:pt x="12696" y="945"/>
                  <a:pt x="12303" y="543"/>
                  <a:pt x="11779" y="386"/>
                </a:cubicBezTo>
                <a:cubicBezTo>
                  <a:pt x="11621" y="338"/>
                  <a:pt x="11461" y="316"/>
                  <a:pt x="11304" y="316"/>
                </a:cubicBezTo>
                <a:cubicBezTo>
                  <a:pt x="10940" y="316"/>
                  <a:pt x="10590" y="437"/>
                  <a:pt x="10304" y="657"/>
                </a:cubicBezTo>
                <a:cubicBezTo>
                  <a:pt x="10008" y="259"/>
                  <a:pt x="9540" y="1"/>
                  <a:pt x="901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43" name="Google Shape;1443;p32"/>
          <p:cNvGrpSpPr/>
          <p:nvPr/>
        </p:nvGrpSpPr>
        <p:grpSpPr>
          <a:xfrm>
            <a:off x="91582" y="2973128"/>
            <a:ext cx="2924324" cy="2174308"/>
            <a:chOff x="894231" y="3103743"/>
            <a:chExt cx="2843566" cy="2023176"/>
          </a:xfrm>
        </p:grpSpPr>
        <p:grpSp>
          <p:nvGrpSpPr>
            <p:cNvPr id="1444" name="Google Shape;1444;p32"/>
            <p:cNvGrpSpPr/>
            <p:nvPr/>
          </p:nvGrpSpPr>
          <p:grpSpPr>
            <a:xfrm>
              <a:off x="894231" y="3103743"/>
              <a:ext cx="2843566" cy="2023176"/>
              <a:chOff x="1199031" y="2585318"/>
              <a:chExt cx="2843566" cy="2023176"/>
            </a:xfrm>
          </p:grpSpPr>
          <p:sp>
            <p:nvSpPr>
              <p:cNvPr id="1445" name="Google Shape;1445;p32"/>
              <p:cNvSpPr/>
              <p:nvPr/>
            </p:nvSpPr>
            <p:spPr>
              <a:xfrm>
                <a:off x="1199031" y="4125517"/>
                <a:ext cx="1460009" cy="482977"/>
              </a:xfrm>
              <a:custGeom>
                <a:rect b="b" l="l" r="r" t="t"/>
                <a:pathLst>
                  <a:path extrusionOk="0" h="6410" w="19377">
                    <a:moveTo>
                      <a:pt x="2734" y="1"/>
                    </a:moveTo>
                    <a:cubicBezTo>
                      <a:pt x="883" y="1"/>
                      <a:pt x="1" y="1476"/>
                      <a:pt x="1" y="3153"/>
                    </a:cubicBezTo>
                    <a:cubicBezTo>
                      <a:pt x="1" y="4821"/>
                      <a:pt x="1014" y="6410"/>
                      <a:pt x="3031" y="6410"/>
                    </a:cubicBezTo>
                    <a:lnTo>
                      <a:pt x="19376" y="6410"/>
                    </a:lnTo>
                    <a:cubicBezTo>
                      <a:pt x="17735" y="6410"/>
                      <a:pt x="16757" y="5353"/>
                      <a:pt x="16451" y="4061"/>
                    </a:cubicBezTo>
                    <a:cubicBezTo>
                      <a:pt x="16381" y="3764"/>
                      <a:pt x="16355" y="3459"/>
                      <a:pt x="16355" y="3153"/>
                    </a:cubicBezTo>
                    <a:cubicBezTo>
                      <a:pt x="16355" y="2620"/>
                      <a:pt x="16442" y="2105"/>
                      <a:pt x="16617" y="1651"/>
                    </a:cubicBezTo>
                    <a:cubicBezTo>
                      <a:pt x="17010" y="682"/>
                      <a:pt x="17813" y="1"/>
                      <a:pt x="190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32"/>
              <p:cNvSpPr/>
              <p:nvPr/>
            </p:nvSpPr>
            <p:spPr>
              <a:xfrm>
                <a:off x="3588629" y="2585318"/>
                <a:ext cx="453969" cy="484334"/>
              </a:xfrm>
              <a:custGeom>
                <a:rect b="b" l="l" r="r" t="t"/>
                <a:pathLst>
                  <a:path extrusionOk="0" h="6428" w="6025">
                    <a:moveTo>
                      <a:pt x="3232" y="1"/>
                    </a:moveTo>
                    <a:cubicBezTo>
                      <a:pt x="3155" y="1"/>
                      <a:pt x="3076" y="4"/>
                      <a:pt x="2995" y="10"/>
                    </a:cubicBezTo>
                    <a:cubicBezTo>
                      <a:pt x="1764" y="106"/>
                      <a:pt x="768" y="1075"/>
                      <a:pt x="0" y="2367"/>
                    </a:cubicBezTo>
                    <a:lnTo>
                      <a:pt x="2777" y="2367"/>
                    </a:lnTo>
                    <a:cubicBezTo>
                      <a:pt x="3807" y="2367"/>
                      <a:pt x="4558" y="3424"/>
                      <a:pt x="3999" y="4769"/>
                    </a:cubicBezTo>
                    <a:lnTo>
                      <a:pt x="1222" y="4795"/>
                    </a:lnTo>
                    <a:cubicBezTo>
                      <a:pt x="1406" y="5659"/>
                      <a:pt x="2069" y="6428"/>
                      <a:pt x="3292" y="6428"/>
                    </a:cubicBezTo>
                    <a:cubicBezTo>
                      <a:pt x="5143" y="6428"/>
                      <a:pt x="6025" y="4952"/>
                      <a:pt x="6025" y="3275"/>
                    </a:cubicBezTo>
                    <a:cubicBezTo>
                      <a:pt x="6025" y="1674"/>
                      <a:pt x="5091" y="1"/>
                      <a:pt x="32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32"/>
              <p:cNvSpPr/>
              <p:nvPr/>
            </p:nvSpPr>
            <p:spPr>
              <a:xfrm>
                <a:off x="3664882" y="2763668"/>
                <a:ext cx="267182" cy="182944"/>
              </a:xfrm>
              <a:custGeom>
                <a:rect b="b" l="l" r="r" t="t"/>
                <a:pathLst>
                  <a:path extrusionOk="0" h="2428" w="3546">
                    <a:moveTo>
                      <a:pt x="1765" y="0"/>
                    </a:moveTo>
                    <a:cubicBezTo>
                      <a:pt x="1608" y="0"/>
                      <a:pt x="1442" y="18"/>
                      <a:pt x="1284" y="70"/>
                    </a:cubicBezTo>
                    <a:cubicBezTo>
                      <a:pt x="403" y="341"/>
                      <a:pt x="1" y="1441"/>
                      <a:pt x="210" y="2428"/>
                    </a:cubicBezTo>
                    <a:lnTo>
                      <a:pt x="2987" y="2402"/>
                    </a:lnTo>
                    <a:cubicBezTo>
                      <a:pt x="3546" y="1057"/>
                      <a:pt x="2795" y="0"/>
                      <a:pt x="17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32"/>
              <p:cNvSpPr/>
              <p:nvPr/>
            </p:nvSpPr>
            <p:spPr>
              <a:xfrm>
                <a:off x="3465585" y="2763668"/>
                <a:ext cx="371086" cy="305986"/>
              </a:xfrm>
              <a:custGeom>
                <a:rect b="b" l="l" r="r" t="t"/>
                <a:pathLst>
                  <a:path extrusionOk="0" h="4061" w="4925">
                    <a:moveTo>
                      <a:pt x="1633" y="0"/>
                    </a:moveTo>
                    <a:cubicBezTo>
                      <a:pt x="908" y="1188"/>
                      <a:pt x="384" y="2646"/>
                      <a:pt x="44" y="3921"/>
                    </a:cubicBezTo>
                    <a:cubicBezTo>
                      <a:pt x="26" y="3973"/>
                      <a:pt x="18" y="4017"/>
                      <a:pt x="0" y="4061"/>
                    </a:cubicBezTo>
                    <a:lnTo>
                      <a:pt x="4925" y="4061"/>
                    </a:lnTo>
                    <a:cubicBezTo>
                      <a:pt x="3702" y="4061"/>
                      <a:pt x="3039" y="3292"/>
                      <a:pt x="2855" y="2428"/>
                    </a:cubicBezTo>
                    <a:cubicBezTo>
                      <a:pt x="2646" y="1441"/>
                      <a:pt x="3048" y="341"/>
                      <a:pt x="3929" y="70"/>
                    </a:cubicBezTo>
                    <a:cubicBezTo>
                      <a:pt x="4087" y="18"/>
                      <a:pt x="4253" y="0"/>
                      <a:pt x="441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32"/>
              <p:cNvSpPr/>
              <p:nvPr/>
            </p:nvSpPr>
            <p:spPr>
              <a:xfrm>
                <a:off x="1918834" y="2585996"/>
                <a:ext cx="1895442" cy="2022478"/>
              </a:xfrm>
              <a:custGeom>
                <a:rect b="b" l="l" r="r" t="t"/>
                <a:pathLst>
                  <a:path extrusionOk="0" h="26842" w="25156">
                    <a:moveTo>
                      <a:pt x="8941" y="1"/>
                    </a:moveTo>
                    <a:cubicBezTo>
                      <a:pt x="8828" y="1"/>
                      <a:pt x="8714" y="10"/>
                      <a:pt x="8601" y="27"/>
                    </a:cubicBezTo>
                    <a:cubicBezTo>
                      <a:pt x="6348" y="394"/>
                      <a:pt x="4925" y="3694"/>
                      <a:pt x="4226" y="6279"/>
                    </a:cubicBezTo>
                    <a:cubicBezTo>
                      <a:pt x="2873" y="11300"/>
                      <a:pt x="1651" y="16504"/>
                      <a:pt x="0" y="20433"/>
                    </a:cubicBezTo>
                    <a:lnTo>
                      <a:pt x="9526" y="20433"/>
                    </a:lnTo>
                    <a:cubicBezTo>
                      <a:pt x="12137" y="20433"/>
                      <a:pt x="12190" y="23908"/>
                      <a:pt x="10531" y="24423"/>
                    </a:cubicBezTo>
                    <a:cubicBezTo>
                      <a:pt x="10382" y="24467"/>
                      <a:pt x="10242" y="24484"/>
                      <a:pt x="10103" y="24493"/>
                    </a:cubicBezTo>
                    <a:lnTo>
                      <a:pt x="6898" y="24493"/>
                    </a:lnTo>
                    <a:cubicBezTo>
                      <a:pt x="7204" y="25785"/>
                      <a:pt x="8182" y="26842"/>
                      <a:pt x="9823" y="26842"/>
                    </a:cubicBezTo>
                    <a:cubicBezTo>
                      <a:pt x="15717" y="26842"/>
                      <a:pt x="17883" y="16277"/>
                      <a:pt x="20537" y="6419"/>
                    </a:cubicBezTo>
                    <a:cubicBezTo>
                      <a:pt x="20546" y="6375"/>
                      <a:pt x="20554" y="6331"/>
                      <a:pt x="20572" y="6279"/>
                    </a:cubicBezTo>
                    <a:cubicBezTo>
                      <a:pt x="20912" y="5004"/>
                      <a:pt x="21445" y="3546"/>
                      <a:pt x="22161" y="2358"/>
                    </a:cubicBezTo>
                    <a:cubicBezTo>
                      <a:pt x="22929" y="1066"/>
                      <a:pt x="23925" y="97"/>
                      <a:pt x="251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32"/>
              <p:cNvSpPr/>
              <p:nvPr/>
            </p:nvSpPr>
            <p:spPr>
              <a:xfrm>
                <a:off x="2642555" y="2755079"/>
                <a:ext cx="562544" cy="16576"/>
              </a:xfrm>
              <a:custGeom>
                <a:rect b="b" l="l" r="r" t="t"/>
                <a:pathLst>
                  <a:path extrusionOk="0" h="220" w="7466">
                    <a:moveTo>
                      <a:pt x="114" y="1"/>
                    </a:moveTo>
                    <a:cubicBezTo>
                      <a:pt x="52" y="1"/>
                      <a:pt x="0" y="53"/>
                      <a:pt x="0" y="114"/>
                    </a:cubicBezTo>
                    <a:cubicBezTo>
                      <a:pt x="0" y="175"/>
                      <a:pt x="52" y="219"/>
                      <a:pt x="114" y="219"/>
                    </a:cubicBezTo>
                    <a:lnTo>
                      <a:pt x="7352" y="219"/>
                    </a:lnTo>
                    <a:cubicBezTo>
                      <a:pt x="7413" y="219"/>
                      <a:pt x="7466" y="175"/>
                      <a:pt x="7466" y="114"/>
                    </a:cubicBezTo>
                    <a:cubicBezTo>
                      <a:pt x="7466" y="53"/>
                      <a:pt x="7413" y="1"/>
                      <a:pt x="7352"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32"/>
              <p:cNvSpPr/>
              <p:nvPr/>
            </p:nvSpPr>
            <p:spPr>
              <a:xfrm>
                <a:off x="2499770" y="2880760"/>
                <a:ext cx="772463" cy="16501"/>
              </a:xfrm>
              <a:custGeom>
                <a:rect b="b" l="l" r="r" t="t"/>
                <a:pathLst>
                  <a:path extrusionOk="0" h="219" w="10252">
                    <a:moveTo>
                      <a:pt x="114" y="1"/>
                    </a:moveTo>
                    <a:cubicBezTo>
                      <a:pt x="53" y="1"/>
                      <a:pt x="0" y="53"/>
                      <a:pt x="0" y="114"/>
                    </a:cubicBezTo>
                    <a:cubicBezTo>
                      <a:pt x="0" y="175"/>
                      <a:pt x="53" y="219"/>
                      <a:pt x="114" y="219"/>
                    </a:cubicBezTo>
                    <a:lnTo>
                      <a:pt x="10138" y="219"/>
                    </a:lnTo>
                    <a:cubicBezTo>
                      <a:pt x="10199" y="219"/>
                      <a:pt x="10251" y="175"/>
                      <a:pt x="10251" y="114"/>
                    </a:cubicBezTo>
                    <a:cubicBezTo>
                      <a:pt x="10251" y="53"/>
                      <a:pt x="10199" y="1"/>
                      <a:pt x="10138"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32"/>
              <p:cNvSpPr/>
              <p:nvPr/>
            </p:nvSpPr>
            <p:spPr>
              <a:xfrm>
                <a:off x="2343196" y="3006441"/>
                <a:ext cx="1009958" cy="16501"/>
              </a:xfrm>
              <a:custGeom>
                <a:rect b="b" l="l" r="r" t="t"/>
                <a:pathLst>
                  <a:path extrusionOk="0" h="219" w="13404">
                    <a:moveTo>
                      <a:pt x="114" y="0"/>
                    </a:moveTo>
                    <a:cubicBezTo>
                      <a:pt x="53" y="0"/>
                      <a:pt x="0" y="53"/>
                      <a:pt x="0" y="114"/>
                    </a:cubicBezTo>
                    <a:cubicBezTo>
                      <a:pt x="0" y="175"/>
                      <a:pt x="53" y="219"/>
                      <a:pt x="114" y="219"/>
                    </a:cubicBezTo>
                    <a:lnTo>
                      <a:pt x="13290" y="219"/>
                    </a:lnTo>
                    <a:cubicBezTo>
                      <a:pt x="13351" y="219"/>
                      <a:pt x="13403" y="175"/>
                      <a:pt x="13403" y="114"/>
                    </a:cubicBezTo>
                    <a:cubicBezTo>
                      <a:pt x="13403" y="53"/>
                      <a:pt x="13351" y="0"/>
                      <a:pt x="132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32"/>
              <p:cNvSpPr/>
              <p:nvPr/>
            </p:nvSpPr>
            <p:spPr>
              <a:xfrm>
                <a:off x="2305673" y="3132122"/>
                <a:ext cx="1009280" cy="16501"/>
              </a:xfrm>
              <a:custGeom>
                <a:rect b="b" l="l" r="r" t="t"/>
                <a:pathLst>
                  <a:path extrusionOk="0" h="219" w="13395">
                    <a:moveTo>
                      <a:pt x="105" y="0"/>
                    </a:moveTo>
                    <a:cubicBezTo>
                      <a:pt x="53" y="0"/>
                      <a:pt x="0" y="52"/>
                      <a:pt x="0" y="114"/>
                    </a:cubicBezTo>
                    <a:cubicBezTo>
                      <a:pt x="0" y="175"/>
                      <a:pt x="53" y="218"/>
                      <a:pt x="105" y="218"/>
                    </a:cubicBezTo>
                    <a:lnTo>
                      <a:pt x="13290" y="218"/>
                    </a:lnTo>
                    <a:cubicBezTo>
                      <a:pt x="13351" y="218"/>
                      <a:pt x="13395" y="175"/>
                      <a:pt x="13395" y="114"/>
                    </a:cubicBezTo>
                    <a:cubicBezTo>
                      <a:pt x="13395" y="52"/>
                      <a:pt x="13351" y="0"/>
                      <a:pt x="132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32"/>
              <p:cNvSpPr/>
              <p:nvPr/>
            </p:nvSpPr>
            <p:spPr>
              <a:xfrm>
                <a:off x="2268149" y="3257728"/>
                <a:ext cx="1009280" cy="16576"/>
              </a:xfrm>
              <a:custGeom>
                <a:rect b="b" l="l" r="r" t="t"/>
                <a:pathLst>
                  <a:path extrusionOk="0" h="220" w="13395">
                    <a:moveTo>
                      <a:pt x="106" y="1"/>
                    </a:moveTo>
                    <a:cubicBezTo>
                      <a:pt x="44" y="1"/>
                      <a:pt x="1" y="53"/>
                      <a:pt x="1" y="114"/>
                    </a:cubicBezTo>
                    <a:cubicBezTo>
                      <a:pt x="1" y="167"/>
                      <a:pt x="44" y="219"/>
                      <a:pt x="106" y="219"/>
                    </a:cubicBezTo>
                    <a:lnTo>
                      <a:pt x="13281" y="219"/>
                    </a:lnTo>
                    <a:cubicBezTo>
                      <a:pt x="13343" y="219"/>
                      <a:pt x="13395" y="167"/>
                      <a:pt x="13395" y="114"/>
                    </a:cubicBezTo>
                    <a:cubicBezTo>
                      <a:pt x="13395" y="53"/>
                      <a:pt x="13343" y="1"/>
                      <a:pt x="13281"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32"/>
              <p:cNvSpPr/>
              <p:nvPr/>
            </p:nvSpPr>
            <p:spPr>
              <a:xfrm>
                <a:off x="2230023" y="3383410"/>
                <a:ext cx="1009280" cy="16501"/>
              </a:xfrm>
              <a:custGeom>
                <a:rect b="b" l="l" r="r" t="t"/>
                <a:pathLst>
                  <a:path extrusionOk="0" h="219" w="13395">
                    <a:moveTo>
                      <a:pt x="114" y="1"/>
                    </a:moveTo>
                    <a:cubicBezTo>
                      <a:pt x="53" y="1"/>
                      <a:pt x="0" y="53"/>
                      <a:pt x="0" y="114"/>
                    </a:cubicBezTo>
                    <a:cubicBezTo>
                      <a:pt x="0" y="166"/>
                      <a:pt x="53" y="219"/>
                      <a:pt x="114" y="219"/>
                    </a:cubicBezTo>
                    <a:lnTo>
                      <a:pt x="13290" y="219"/>
                    </a:lnTo>
                    <a:cubicBezTo>
                      <a:pt x="13351" y="219"/>
                      <a:pt x="13395" y="166"/>
                      <a:pt x="13395" y="114"/>
                    </a:cubicBezTo>
                    <a:cubicBezTo>
                      <a:pt x="13395" y="53"/>
                      <a:pt x="13351" y="1"/>
                      <a:pt x="13290"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32"/>
              <p:cNvSpPr/>
              <p:nvPr/>
            </p:nvSpPr>
            <p:spPr>
              <a:xfrm>
                <a:off x="2192499" y="3509091"/>
                <a:ext cx="1009280" cy="16501"/>
              </a:xfrm>
              <a:custGeom>
                <a:rect b="b" l="l" r="r" t="t"/>
                <a:pathLst>
                  <a:path extrusionOk="0" h="219" w="13395">
                    <a:moveTo>
                      <a:pt x="105" y="0"/>
                    </a:moveTo>
                    <a:cubicBezTo>
                      <a:pt x="44" y="0"/>
                      <a:pt x="1" y="53"/>
                      <a:pt x="1" y="114"/>
                    </a:cubicBezTo>
                    <a:cubicBezTo>
                      <a:pt x="1" y="175"/>
                      <a:pt x="44" y="219"/>
                      <a:pt x="105" y="219"/>
                    </a:cubicBezTo>
                    <a:lnTo>
                      <a:pt x="13290" y="219"/>
                    </a:lnTo>
                    <a:cubicBezTo>
                      <a:pt x="13342" y="219"/>
                      <a:pt x="13395" y="175"/>
                      <a:pt x="13395" y="114"/>
                    </a:cubicBezTo>
                    <a:cubicBezTo>
                      <a:pt x="13395" y="53"/>
                      <a:pt x="13342" y="0"/>
                      <a:pt x="132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32"/>
              <p:cNvSpPr/>
              <p:nvPr/>
            </p:nvSpPr>
            <p:spPr>
              <a:xfrm>
                <a:off x="2154373" y="3634772"/>
                <a:ext cx="1009958" cy="16501"/>
              </a:xfrm>
              <a:custGeom>
                <a:rect b="b" l="l" r="r" t="t"/>
                <a:pathLst>
                  <a:path extrusionOk="0" h="219" w="13404">
                    <a:moveTo>
                      <a:pt x="114" y="0"/>
                    </a:moveTo>
                    <a:cubicBezTo>
                      <a:pt x="53" y="0"/>
                      <a:pt x="0" y="52"/>
                      <a:pt x="0" y="114"/>
                    </a:cubicBezTo>
                    <a:cubicBezTo>
                      <a:pt x="0" y="175"/>
                      <a:pt x="53" y="218"/>
                      <a:pt x="114" y="218"/>
                    </a:cubicBezTo>
                    <a:lnTo>
                      <a:pt x="13290" y="218"/>
                    </a:lnTo>
                    <a:cubicBezTo>
                      <a:pt x="13351" y="218"/>
                      <a:pt x="13403" y="175"/>
                      <a:pt x="13403" y="114"/>
                    </a:cubicBezTo>
                    <a:cubicBezTo>
                      <a:pt x="13403" y="52"/>
                      <a:pt x="13351" y="0"/>
                      <a:pt x="132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32"/>
              <p:cNvSpPr/>
              <p:nvPr/>
            </p:nvSpPr>
            <p:spPr>
              <a:xfrm>
                <a:off x="2173436" y="3760378"/>
                <a:ext cx="895505" cy="16576"/>
              </a:xfrm>
              <a:custGeom>
                <a:rect b="b" l="l" r="r" t="t"/>
                <a:pathLst>
                  <a:path extrusionOk="0" h="220" w="11885">
                    <a:moveTo>
                      <a:pt x="114" y="1"/>
                    </a:moveTo>
                    <a:cubicBezTo>
                      <a:pt x="53" y="1"/>
                      <a:pt x="0" y="53"/>
                      <a:pt x="0" y="114"/>
                    </a:cubicBezTo>
                    <a:cubicBezTo>
                      <a:pt x="0" y="175"/>
                      <a:pt x="53" y="219"/>
                      <a:pt x="114" y="219"/>
                    </a:cubicBezTo>
                    <a:lnTo>
                      <a:pt x="11779" y="219"/>
                    </a:lnTo>
                    <a:cubicBezTo>
                      <a:pt x="11840" y="219"/>
                      <a:pt x="11884" y="175"/>
                      <a:pt x="11884" y="114"/>
                    </a:cubicBezTo>
                    <a:cubicBezTo>
                      <a:pt x="11884" y="53"/>
                      <a:pt x="11840" y="1"/>
                      <a:pt x="11779"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32"/>
              <p:cNvSpPr/>
              <p:nvPr/>
            </p:nvSpPr>
            <p:spPr>
              <a:xfrm>
                <a:off x="2203048" y="3886060"/>
                <a:ext cx="761236" cy="16501"/>
              </a:xfrm>
              <a:custGeom>
                <a:rect b="b" l="l" r="r" t="t"/>
                <a:pathLst>
                  <a:path extrusionOk="0" h="219" w="10103">
                    <a:moveTo>
                      <a:pt x="114" y="1"/>
                    </a:moveTo>
                    <a:cubicBezTo>
                      <a:pt x="53" y="1"/>
                      <a:pt x="0" y="53"/>
                      <a:pt x="0" y="114"/>
                    </a:cubicBezTo>
                    <a:cubicBezTo>
                      <a:pt x="0" y="175"/>
                      <a:pt x="53" y="219"/>
                      <a:pt x="114" y="219"/>
                    </a:cubicBezTo>
                    <a:lnTo>
                      <a:pt x="9998" y="219"/>
                    </a:lnTo>
                    <a:cubicBezTo>
                      <a:pt x="10050" y="219"/>
                      <a:pt x="10103" y="175"/>
                      <a:pt x="10103" y="114"/>
                    </a:cubicBezTo>
                    <a:cubicBezTo>
                      <a:pt x="10103" y="53"/>
                      <a:pt x="10050" y="1"/>
                      <a:pt x="9998"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32"/>
              <p:cNvSpPr/>
              <p:nvPr/>
            </p:nvSpPr>
            <p:spPr>
              <a:xfrm>
                <a:off x="2354348" y="4011741"/>
                <a:ext cx="383669" cy="16501"/>
              </a:xfrm>
              <a:custGeom>
                <a:rect b="b" l="l" r="r" t="t"/>
                <a:pathLst>
                  <a:path extrusionOk="0" h="219" w="5092">
                    <a:moveTo>
                      <a:pt x="105" y="0"/>
                    </a:moveTo>
                    <a:cubicBezTo>
                      <a:pt x="44" y="0"/>
                      <a:pt x="1" y="53"/>
                      <a:pt x="1" y="114"/>
                    </a:cubicBezTo>
                    <a:cubicBezTo>
                      <a:pt x="1" y="175"/>
                      <a:pt x="44" y="219"/>
                      <a:pt x="105" y="219"/>
                    </a:cubicBezTo>
                    <a:lnTo>
                      <a:pt x="4978" y="219"/>
                    </a:lnTo>
                    <a:cubicBezTo>
                      <a:pt x="5039" y="219"/>
                      <a:pt x="5091" y="175"/>
                      <a:pt x="5091" y="114"/>
                    </a:cubicBezTo>
                    <a:cubicBezTo>
                      <a:pt x="5091" y="53"/>
                      <a:pt x="5039" y="0"/>
                      <a:pt x="497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61" name="Google Shape;1461;p32"/>
            <p:cNvSpPr/>
            <p:nvPr/>
          </p:nvSpPr>
          <p:spPr>
            <a:xfrm>
              <a:off x="2146295" y="4643942"/>
              <a:ext cx="386231" cy="306062"/>
            </a:xfrm>
            <a:custGeom>
              <a:rect b="b" l="l" r="r" t="t"/>
              <a:pathLst>
                <a:path extrusionOk="0" h="4062" w="5126">
                  <a:moveTo>
                    <a:pt x="2462" y="1"/>
                  </a:moveTo>
                  <a:cubicBezTo>
                    <a:pt x="1196" y="1"/>
                    <a:pt x="393" y="682"/>
                    <a:pt x="0" y="1651"/>
                  </a:cubicBezTo>
                  <a:lnTo>
                    <a:pt x="1764" y="1651"/>
                  </a:lnTo>
                  <a:cubicBezTo>
                    <a:pt x="1205" y="2987"/>
                    <a:pt x="1930" y="4035"/>
                    <a:pt x="2951" y="4061"/>
                  </a:cubicBezTo>
                  <a:lnTo>
                    <a:pt x="3039" y="4061"/>
                  </a:lnTo>
                  <a:cubicBezTo>
                    <a:pt x="3178" y="4052"/>
                    <a:pt x="3318" y="4035"/>
                    <a:pt x="3467" y="3991"/>
                  </a:cubicBezTo>
                  <a:cubicBezTo>
                    <a:pt x="5126" y="3476"/>
                    <a:pt x="5073" y="1"/>
                    <a:pt x="24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32"/>
            <p:cNvSpPr/>
            <p:nvPr/>
          </p:nvSpPr>
          <p:spPr>
            <a:xfrm>
              <a:off x="2125876" y="4768343"/>
              <a:ext cx="242845" cy="181663"/>
            </a:xfrm>
            <a:custGeom>
              <a:rect b="b" l="l" r="r" t="t"/>
              <a:pathLst>
                <a:path extrusionOk="0" h="2411" w="3223">
                  <a:moveTo>
                    <a:pt x="271" y="0"/>
                  </a:moveTo>
                  <a:cubicBezTo>
                    <a:pt x="96" y="454"/>
                    <a:pt x="0" y="969"/>
                    <a:pt x="0" y="1502"/>
                  </a:cubicBezTo>
                  <a:cubicBezTo>
                    <a:pt x="0" y="1808"/>
                    <a:pt x="35" y="2113"/>
                    <a:pt x="105" y="2410"/>
                  </a:cubicBezTo>
                  <a:lnTo>
                    <a:pt x="3222" y="2410"/>
                  </a:lnTo>
                  <a:cubicBezTo>
                    <a:pt x="2201" y="2384"/>
                    <a:pt x="1476" y="1336"/>
                    <a:pt x="20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3" name="Google Shape;1463;p32"/>
          <p:cNvGrpSpPr/>
          <p:nvPr/>
        </p:nvGrpSpPr>
        <p:grpSpPr>
          <a:xfrm>
            <a:off x="1951662" y="3155809"/>
            <a:ext cx="892507" cy="1992517"/>
            <a:chOff x="2316824" y="2754476"/>
            <a:chExt cx="867859" cy="1854021"/>
          </a:xfrm>
        </p:grpSpPr>
        <p:sp>
          <p:nvSpPr>
            <p:cNvPr id="1464" name="Google Shape;1464;p32"/>
            <p:cNvSpPr/>
            <p:nvPr/>
          </p:nvSpPr>
          <p:spPr>
            <a:xfrm>
              <a:off x="2316824" y="2849867"/>
              <a:ext cx="719870" cy="1392196"/>
            </a:xfrm>
            <a:custGeom>
              <a:rect b="b" l="l" r="r" t="t"/>
              <a:pathLst>
                <a:path extrusionOk="0" h="18477" w="9554">
                  <a:moveTo>
                    <a:pt x="1581" y="0"/>
                  </a:moveTo>
                  <a:cubicBezTo>
                    <a:pt x="1581" y="0"/>
                    <a:pt x="961" y="1790"/>
                    <a:pt x="455" y="3956"/>
                  </a:cubicBezTo>
                  <a:cubicBezTo>
                    <a:pt x="376" y="4279"/>
                    <a:pt x="507" y="4611"/>
                    <a:pt x="787" y="4811"/>
                  </a:cubicBezTo>
                  <a:lnTo>
                    <a:pt x="1983" y="5684"/>
                  </a:lnTo>
                  <a:lnTo>
                    <a:pt x="210" y="5073"/>
                  </a:lnTo>
                  <a:cubicBezTo>
                    <a:pt x="184" y="5204"/>
                    <a:pt x="158" y="5327"/>
                    <a:pt x="141" y="5457"/>
                  </a:cubicBezTo>
                  <a:cubicBezTo>
                    <a:pt x="10" y="6156"/>
                    <a:pt x="1" y="6828"/>
                    <a:pt x="97" y="7474"/>
                  </a:cubicBezTo>
                  <a:cubicBezTo>
                    <a:pt x="132" y="7719"/>
                    <a:pt x="306" y="7929"/>
                    <a:pt x="560" y="8016"/>
                  </a:cubicBezTo>
                  <a:lnTo>
                    <a:pt x="1695" y="8400"/>
                  </a:lnTo>
                  <a:lnTo>
                    <a:pt x="298" y="8400"/>
                  </a:lnTo>
                  <a:cubicBezTo>
                    <a:pt x="455" y="8941"/>
                    <a:pt x="691" y="9457"/>
                    <a:pt x="970" y="9946"/>
                  </a:cubicBezTo>
                  <a:cubicBezTo>
                    <a:pt x="1110" y="10181"/>
                    <a:pt x="1363" y="10347"/>
                    <a:pt x="1660" y="10365"/>
                  </a:cubicBezTo>
                  <a:lnTo>
                    <a:pt x="3494" y="10496"/>
                  </a:lnTo>
                  <a:lnTo>
                    <a:pt x="1590" y="10871"/>
                  </a:lnTo>
                  <a:cubicBezTo>
                    <a:pt x="1878" y="11255"/>
                    <a:pt x="2201" y="11613"/>
                    <a:pt x="2542" y="11954"/>
                  </a:cubicBezTo>
                  <a:cubicBezTo>
                    <a:pt x="2686" y="12098"/>
                    <a:pt x="2888" y="12172"/>
                    <a:pt x="3091" y="12172"/>
                  </a:cubicBezTo>
                  <a:cubicBezTo>
                    <a:pt x="3147" y="12172"/>
                    <a:pt x="3203" y="12166"/>
                    <a:pt x="3258" y="12155"/>
                  </a:cubicBezTo>
                  <a:lnTo>
                    <a:pt x="4244" y="11936"/>
                  </a:lnTo>
                  <a:lnTo>
                    <a:pt x="3197" y="12565"/>
                  </a:lnTo>
                  <a:cubicBezTo>
                    <a:pt x="3651" y="12975"/>
                    <a:pt x="4096" y="13386"/>
                    <a:pt x="4524" y="13796"/>
                  </a:cubicBezTo>
                  <a:cubicBezTo>
                    <a:pt x="4673" y="13935"/>
                    <a:pt x="4868" y="14007"/>
                    <a:pt x="5064" y="14007"/>
                  </a:cubicBezTo>
                  <a:cubicBezTo>
                    <a:pt x="5200" y="14007"/>
                    <a:pt x="5336" y="13973"/>
                    <a:pt x="5458" y="13901"/>
                  </a:cubicBezTo>
                  <a:lnTo>
                    <a:pt x="5903" y="13639"/>
                  </a:lnTo>
                  <a:lnTo>
                    <a:pt x="5318" y="14573"/>
                  </a:lnTo>
                  <a:cubicBezTo>
                    <a:pt x="5668" y="14923"/>
                    <a:pt x="5999" y="15263"/>
                    <a:pt x="6305" y="15586"/>
                  </a:cubicBezTo>
                  <a:cubicBezTo>
                    <a:pt x="6369" y="15657"/>
                    <a:pt x="6457" y="15692"/>
                    <a:pt x="6544" y="15692"/>
                  </a:cubicBezTo>
                  <a:cubicBezTo>
                    <a:pt x="6660" y="15692"/>
                    <a:pt x="6774" y="15631"/>
                    <a:pt x="6829" y="15516"/>
                  </a:cubicBezTo>
                  <a:lnTo>
                    <a:pt x="6951" y="15281"/>
                  </a:lnTo>
                  <a:lnTo>
                    <a:pt x="6829" y="16162"/>
                  </a:lnTo>
                  <a:cubicBezTo>
                    <a:pt x="7510" y="16940"/>
                    <a:pt x="8025" y="17612"/>
                    <a:pt x="8261" y="18101"/>
                  </a:cubicBezTo>
                  <a:lnTo>
                    <a:pt x="8479" y="18476"/>
                  </a:lnTo>
                  <a:cubicBezTo>
                    <a:pt x="8890" y="17664"/>
                    <a:pt x="9187" y="16774"/>
                    <a:pt x="9553" y="15813"/>
                  </a:cubicBezTo>
                  <a:cubicBezTo>
                    <a:pt x="9483" y="15368"/>
                    <a:pt x="9431" y="14853"/>
                    <a:pt x="9396" y="14250"/>
                  </a:cubicBezTo>
                  <a:lnTo>
                    <a:pt x="8113" y="13639"/>
                  </a:lnTo>
                  <a:lnTo>
                    <a:pt x="8829" y="13691"/>
                  </a:lnTo>
                  <a:cubicBezTo>
                    <a:pt x="8840" y="13692"/>
                    <a:pt x="8851" y="13692"/>
                    <a:pt x="8862" y="13692"/>
                  </a:cubicBezTo>
                  <a:cubicBezTo>
                    <a:pt x="9135" y="13692"/>
                    <a:pt x="9361" y="13488"/>
                    <a:pt x="9361" y="13220"/>
                  </a:cubicBezTo>
                  <a:cubicBezTo>
                    <a:pt x="9352" y="12539"/>
                    <a:pt x="9370" y="11832"/>
                    <a:pt x="9352" y="10985"/>
                  </a:cubicBezTo>
                  <a:lnTo>
                    <a:pt x="7755" y="11482"/>
                  </a:lnTo>
                  <a:lnTo>
                    <a:pt x="7755" y="11482"/>
                  </a:lnTo>
                  <a:lnTo>
                    <a:pt x="8837" y="10618"/>
                  </a:lnTo>
                  <a:cubicBezTo>
                    <a:pt x="9143" y="10373"/>
                    <a:pt x="9309" y="9989"/>
                    <a:pt x="9274" y="9605"/>
                  </a:cubicBezTo>
                  <a:cubicBezTo>
                    <a:pt x="9134" y="8356"/>
                    <a:pt x="8820" y="7055"/>
                    <a:pt x="8078" y="5912"/>
                  </a:cubicBezTo>
                  <a:lnTo>
                    <a:pt x="6096" y="7990"/>
                  </a:lnTo>
                  <a:lnTo>
                    <a:pt x="7239" y="5632"/>
                  </a:lnTo>
                  <a:cubicBezTo>
                    <a:pt x="7397" y="5309"/>
                    <a:pt x="7318" y="4934"/>
                    <a:pt x="7047" y="4689"/>
                  </a:cubicBezTo>
                  <a:cubicBezTo>
                    <a:pt x="6785" y="4445"/>
                    <a:pt x="6488" y="4209"/>
                    <a:pt x="6157" y="3991"/>
                  </a:cubicBezTo>
                  <a:cubicBezTo>
                    <a:pt x="5624" y="3641"/>
                    <a:pt x="5144" y="3309"/>
                    <a:pt x="4725" y="2995"/>
                  </a:cubicBezTo>
                  <a:lnTo>
                    <a:pt x="3764" y="3790"/>
                  </a:lnTo>
                  <a:lnTo>
                    <a:pt x="4035" y="3065"/>
                  </a:lnTo>
                  <a:cubicBezTo>
                    <a:pt x="4140" y="2794"/>
                    <a:pt x="4052" y="2480"/>
                    <a:pt x="3817" y="2288"/>
                  </a:cubicBezTo>
                  <a:cubicBezTo>
                    <a:pt x="2044" y="847"/>
                    <a:pt x="1581" y="0"/>
                    <a:pt x="158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32"/>
            <p:cNvSpPr/>
            <p:nvPr/>
          </p:nvSpPr>
          <p:spPr>
            <a:xfrm>
              <a:off x="2926091" y="4304470"/>
              <a:ext cx="258593" cy="304027"/>
            </a:xfrm>
            <a:custGeom>
              <a:rect b="b" l="l" r="r" t="t"/>
              <a:pathLst>
                <a:path extrusionOk="0" h="4035" w="3432">
                  <a:moveTo>
                    <a:pt x="620" y="1"/>
                  </a:moveTo>
                  <a:cubicBezTo>
                    <a:pt x="489" y="551"/>
                    <a:pt x="0" y="1118"/>
                    <a:pt x="0" y="1118"/>
                  </a:cubicBezTo>
                  <a:cubicBezTo>
                    <a:pt x="1659" y="1861"/>
                    <a:pt x="2873" y="4035"/>
                    <a:pt x="2873" y="4035"/>
                  </a:cubicBezTo>
                  <a:cubicBezTo>
                    <a:pt x="2856" y="3039"/>
                    <a:pt x="3432" y="979"/>
                    <a:pt x="3432" y="979"/>
                  </a:cubicBezTo>
                  <a:cubicBezTo>
                    <a:pt x="2672" y="595"/>
                    <a:pt x="2454" y="1"/>
                    <a:pt x="24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32"/>
            <p:cNvSpPr/>
            <p:nvPr/>
          </p:nvSpPr>
          <p:spPr>
            <a:xfrm>
              <a:off x="2388556" y="2754476"/>
              <a:ext cx="697492" cy="1453378"/>
            </a:xfrm>
            <a:custGeom>
              <a:rect b="b" l="l" r="r" t="t"/>
              <a:pathLst>
                <a:path extrusionOk="0" h="19289" w="9257">
                  <a:moveTo>
                    <a:pt x="2105" y="0"/>
                  </a:moveTo>
                  <a:cubicBezTo>
                    <a:pt x="2105" y="0"/>
                    <a:pt x="1345" y="1912"/>
                    <a:pt x="673" y="4218"/>
                  </a:cubicBezTo>
                  <a:cubicBezTo>
                    <a:pt x="577" y="4558"/>
                    <a:pt x="682" y="4916"/>
                    <a:pt x="944" y="5126"/>
                  </a:cubicBezTo>
                  <a:lnTo>
                    <a:pt x="2070" y="6060"/>
                  </a:lnTo>
                  <a:lnTo>
                    <a:pt x="341" y="5405"/>
                  </a:lnTo>
                  <a:cubicBezTo>
                    <a:pt x="306" y="5545"/>
                    <a:pt x="271" y="5676"/>
                    <a:pt x="245" y="5815"/>
                  </a:cubicBezTo>
                  <a:cubicBezTo>
                    <a:pt x="62" y="6558"/>
                    <a:pt x="1" y="7274"/>
                    <a:pt x="44" y="7955"/>
                  </a:cubicBezTo>
                  <a:cubicBezTo>
                    <a:pt x="62" y="8225"/>
                    <a:pt x="219" y="8444"/>
                    <a:pt x="463" y="8540"/>
                  </a:cubicBezTo>
                  <a:lnTo>
                    <a:pt x="1572" y="8950"/>
                  </a:lnTo>
                  <a:lnTo>
                    <a:pt x="175" y="8950"/>
                  </a:lnTo>
                  <a:cubicBezTo>
                    <a:pt x="297" y="9518"/>
                    <a:pt x="490" y="10068"/>
                    <a:pt x="734" y="10592"/>
                  </a:cubicBezTo>
                  <a:cubicBezTo>
                    <a:pt x="856" y="10854"/>
                    <a:pt x="1101" y="11019"/>
                    <a:pt x="1389" y="11046"/>
                  </a:cubicBezTo>
                  <a:lnTo>
                    <a:pt x="3214" y="11185"/>
                  </a:lnTo>
                  <a:lnTo>
                    <a:pt x="1284" y="11587"/>
                  </a:lnTo>
                  <a:cubicBezTo>
                    <a:pt x="1546" y="11989"/>
                    <a:pt x="1834" y="12373"/>
                    <a:pt x="2149" y="12731"/>
                  </a:cubicBezTo>
                  <a:cubicBezTo>
                    <a:pt x="2286" y="12882"/>
                    <a:pt x="2483" y="12968"/>
                    <a:pt x="2689" y="12968"/>
                  </a:cubicBezTo>
                  <a:cubicBezTo>
                    <a:pt x="2744" y="12968"/>
                    <a:pt x="2800" y="12962"/>
                    <a:pt x="2856" y="12949"/>
                  </a:cubicBezTo>
                  <a:lnTo>
                    <a:pt x="3851" y="12713"/>
                  </a:lnTo>
                  <a:lnTo>
                    <a:pt x="3851" y="12713"/>
                  </a:lnTo>
                  <a:lnTo>
                    <a:pt x="2760" y="13386"/>
                  </a:lnTo>
                  <a:cubicBezTo>
                    <a:pt x="3179" y="13822"/>
                    <a:pt x="3598" y="14268"/>
                    <a:pt x="3991" y="14704"/>
                  </a:cubicBezTo>
                  <a:cubicBezTo>
                    <a:pt x="4130" y="14853"/>
                    <a:pt x="4321" y="14930"/>
                    <a:pt x="4516" y="14930"/>
                  </a:cubicBezTo>
                  <a:cubicBezTo>
                    <a:pt x="4652" y="14930"/>
                    <a:pt x="4791" y="14893"/>
                    <a:pt x="4917" y="14818"/>
                  </a:cubicBezTo>
                  <a:lnTo>
                    <a:pt x="5379" y="14530"/>
                  </a:lnTo>
                  <a:lnTo>
                    <a:pt x="5379" y="14530"/>
                  </a:lnTo>
                  <a:lnTo>
                    <a:pt x="4733" y="15534"/>
                  </a:lnTo>
                  <a:cubicBezTo>
                    <a:pt x="5047" y="15900"/>
                    <a:pt x="5353" y="16258"/>
                    <a:pt x="5632" y="16608"/>
                  </a:cubicBezTo>
                  <a:cubicBezTo>
                    <a:pt x="5693" y="16683"/>
                    <a:pt x="5779" y="16719"/>
                    <a:pt x="5867" y="16719"/>
                  </a:cubicBezTo>
                  <a:cubicBezTo>
                    <a:pt x="5983" y="16719"/>
                    <a:pt x="6101" y="16657"/>
                    <a:pt x="6165" y="16538"/>
                  </a:cubicBezTo>
                  <a:lnTo>
                    <a:pt x="6305" y="16276"/>
                  </a:lnTo>
                  <a:lnTo>
                    <a:pt x="6113" y="17219"/>
                  </a:lnTo>
                  <a:cubicBezTo>
                    <a:pt x="6741" y="18048"/>
                    <a:pt x="7204" y="18764"/>
                    <a:pt x="7405" y="19288"/>
                  </a:cubicBezTo>
                  <a:lnTo>
                    <a:pt x="9256" y="19288"/>
                  </a:lnTo>
                  <a:cubicBezTo>
                    <a:pt x="9012" y="18354"/>
                    <a:pt x="8802" y="17236"/>
                    <a:pt x="8828" y="15184"/>
                  </a:cubicBezTo>
                  <a:lnTo>
                    <a:pt x="7588" y="14530"/>
                  </a:lnTo>
                  <a:lnTo>
                    <a:pt x="7597" y="14530"/>
                  </a:lnTo>
                  <a:lnTo>
                    <a:pt x="8304" y="14591"/>
                  </a:lnTo>
                  <a:cubicBezTo>
                    <a:pt x="8315" y="14591"/>
                    <a:pt x="8325" y="14592"/>
                    <a:pt x="8336" y="14592"/>
                  </a:cubicBezTo>
                  <a:cubicBezTo>
                    <a:pt x="8611" y="14592"/>
                    <a:pt x="8855" y="14371"/>
                    <a:pt x="8872" y="14093"/>
                  </a:cubicBezTo>
                  <a:cubicBezTo>
                    <a:pt x="8916" y="13360"/>
                    <a:pt x="8985" y="12609"/>
                    <a:pt x="9038" y="11709"/>
                  </a:cubicBezTo>
                  <a:lnTo>
                    <a:pt x="9038" y="11709"/>
                  </a:lnTo>
                  <a:lnTo>
                    <a:pt x="7405" y="12242"/>
                  </a:lnTo>
                  <a:lnTo>
                    <a:pt x="7405" y="12242"/>
                  </a:lnTo>
                  <a:lnTo>
                    <a:pt x="8540" y="11316"/>
                  </a:lnTo>
                  <a:cubicBezTo>
                    <a:pt x="8872" y="11046"/>
                    <a:pt x="9064" y="10644"/>
                    <a:pt x="9055" y="10234"/>
                  </a:cubicBezTo>
                  <a:cubicBezTo>
                    <a:pt x="9020" y="8906"/>
                    <a:pt x="8802" y="7518"/>
                    <a:pt x="8147" y="6296"/>
                  </a:cubicBezTo>
                  <a:lnTo>
                    <a:pt x="5999" y="8513"/>
                  </a:lnTo>
                  <a:lnTo>
                    <a:pt x="7326" y="5999"/>
                  </a:lnTo>
                  <a:cubicBezTo>
                    <a:pt x="7510" y="5658"/>
                    <a:pt x="7457" y="5257"/>
                    <a:pt x="7213" y="4995"/>
                  </a:cubicBezTo>
                  <a:cubicBezTo>
                    <a:pt x="6960" y="4733"/>
                    <a:pt x="6689" y="4488"/>
                    <a:pt x="6375" y="4252"/>
                  </a:cubicBezTo>
                  <a:cubicBezTo>
                    <a:pt x="5868" y="3877"/>
                    <a:pt x="5414" y="3528"/>
                    <a:pt x="5013" y="3187"/>
                  </a:cubicBezTo>
                  <a:lnTo>
                    <a:pt x="4000" y="4043"/>
                  </a:lnTo>
                  <a:lnTo>
                    <a:pt x="4323" y="3266"/>
                  </a:lnTo>
                  <a:cubicBezTo>
                    <a:pt x="4445" y="2969"/>
                    <a:pt x="4384" y="2646"/>
                    <a:pt x="4157" y="2436"/>
                  </a:cubicBezTo>
                  <a:cubicBezTo>
                    <a:pt x="2498" y="899"/>
                    <a:pt x="2105" y="0"/>
                    <a:pt x="21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32"/>
            <p:cNvSpPr/>
            <p:nvPr/>
          </p:nvSpPr>
          <p:spPr>
            <a:xfrm>
              <a:off x="3072794" y="4401670"/>
              <a:ext cx="58620" cy="161470"/>
            </a:xfrm>
            <a:custGeom>
              <a:rect b="b" l="l" r="r" t="t"/>
              <a:pathLst>
                <a:path extrusionOk="0" h="2143" w="778">
                  <a:moveTo>
                    <a:pt x="59" y="1"/>
                  </a:moveTo>
                  <a:cubicBezTo>
                    <a:pt x="54" y="1"/>
                    <a:pt x="49" y="2"/>
                    <a:pt x="44" y="3"/>
                  </a:cubicBezTo>
                  <a:cubicBezTo>
                    <a:pt x="18" y="12"/>
                    <a:pt x="0" y="47"/>
                    <a:pt x="9" y="73"/>
                  </a:cubicBezTo>
                  <a:lnTo>
                    <a:pt x="664" y="2107"/>
                  </a:lnTo>
                  <a:cubicBezTo>
                    <a:pt x="673" y="2134"/>
                    <a:pt x="690" y="2142"/>
                    <a:pt x="716" y="2142"/>
                  </a:cubicBezTo>
                  <a:lnTo>
                    <a:pt x="734" y="2142"/>
                  </a:lnTo>
                  <a:cubicBezTo>
                    <a:pt x="760" y="2134"/>
                    <a:pt x="778" y="2099"/>
                    <a:pt x="769" y="2072"/>
                  </a:cubicBezTo>
                  <a:lnTo>
                    <a:pt x="114" y="38"/>
                  </a:lnTo>
                  <a:cubicBezTo>
                    <a:pt x="107" y="16"/>
                    <a:pt x="82" y="1"/>
                    <a:pt x="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32"/>
            <p:cNvSpPr/>
            <p:nvPr/>
          </p:nvSpPr>
          <p:spPr>
            <a:xfrm>
              <a:off x="2542493" y="2798555"/>
              <a:ext cx="479738" cy="1417814"/>
            </a:xfrm>
            <a:custGeom>
              <a:rect b="b" l="l" r="r" t="t"/>
              <a:pathLst>
                <a:path extrusionOk="0" h="18817" w="6367">
                  <a:moveTo>
                    <a:pt x="125" y="0"/>
                  </a:moveTo>
                  <a:cubicBezTo>
                    <a:pt x="113" y="0"/>
                    <a:pt x="100" y="3"/>
                    <a:pt x="88" y="9"/>
                  </a:cubicBezTo>
                  <a:cubicBezTo>
                    <a:pt x="27" y="26"/>
                    <a:pt x="1" y="87"/>
                    <a:pt x="18" y="140"/>
                  </a:cubicBezTo>
                  <a:lnTo>
                    <a:pt x="6148" y="18738"/>
                  </a:lnTo>
                  <a:cubicBezTo>
                    <a:pt x="6157" y="18782"/>
                    <a:pt x="6200" y="18817"/>
                    <a:pt x="6244" y="18817"/>
                  </a:cubicBezTo>
                  <a:cubicBezTo>
                    <a:pt x="6261" y="18817"/>
                    <a:pt x="6270" y="18808"/>
                    <a:pt x="6279" y="18808"/>
                  </a:cubicBezTo>
                  <a:cubicBezTo>
                    <a:pt x="6340" y="18791"/>
                    <a:pt x="6366" y="18729"/>
                    <a:pt x="6349" y="18668"/>
                  </a:cubicBezTo>
                  <a:lnTo>
                    <a:pt x="219" y="79"/>
                  </a:lnTo>
                  <a:cubicBezTo>
                    <a:pt x="206" y="32"/>
                    <a:pt x="166" y="0"/>
                    <a:pt x="12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32"/>
            <p:cNvSpPr/>
            <p:nvPr/>
          </p:nvSpPr>
          <p:spPr>
            <a:xfrm>
              <a:off x="2946510" y="4207798"/>
              <a:ext cx="164484" cy="96746"/>
            </a:xfrm>
            <a:custGeom>
              <a:rect b="b" l="l" r="r" t="t"/>
              <a:pathLst>
                <a:path extrusionOk="0" h="1284" w="2183">
                  <a:moveTo>
                    <a:pt x="0" y="0"/>
                  </a:moveTo>
                  <a:lnTo>
                    <a:pt x="349" y="1284"/>
                  </a:lnTo>
                  <a:lnTo>
                    <a:pt x="2183" y="1284"/>
                  </a:lnTo>
                  <a:lnTo>
                    <a:pt x="185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32"/>
            <p:cNvSpPr/>
            <p:nvPr/>
          </p:nvSpPr>
          <p:spPr>
            <a:xfrm>
              <a:off x="3046498" y="4362187"/>
              <a:ext cx="61860" cy="79492"/>
            </a:xfrm>
            <a:custGeom>
              <a:rect b="b" l="l" r="r" t="t"/>
              <a:pathLst>
                <a:path extrusionOk="0" h="1055" w="821">
                  <a:moveTo>
                    <a:pt x="294" y="0"/>
                  </a:moveTo>
                  <a:cubicBezTo>
                    <a:pt x="271" y="0"/>
                    <a:pt x="249" y="4"/>
                    <a:pt x="227" y="12"/>
                  </a:cubicBezTo>
                  <a:cubicBezTo>
                    <a:pt x="61" y="73"/>
                    <a:pt x="0" y="352"/>
                    <a:pt x="105" y="641"/>
                  </a:cubicBezTo>
                  <a:cubicBezTo>
                    <a:pt x="196" y="884"/>
                    <a:pt x="373" y="1054"/>
                    <a:pt x="527" y="1054"/>
                  </a:cubicBezTo>
                  <a:cubicBezTo>
                    <a:pt x="550" y="1054"/>
                    <a:pt x="572" y="1050"/>
                    <a:pt x="594" y="1042"/>
                  </a:cubicBezTo>
                  <a:cubicBezTo>
                    <a:pt x="769" y="981"/>
                    <a:pt x="821" y="702"/>
                    <a:pt x="716" y="422"/>
                  </a:cubicBezTo>
                  <a:cubicBezTo>
                    <a:pt x="625" y="172"/>
                    <a:pt x="448" y="0"/>
                    <a:pt x="2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32"/>
            <p:cNvSpPr/>
            <p:nvPr/>
          </p:nvSpPr>
          <p:spPr>
            <a:xfrm>
              <a:off x="2427360" y="3514968"/>
              <a:ext cx="276450" cy="42195"/>
            </a:xfrm>
            <a:custGeom>
              <a:rect b="b" l="l" r="r" t="t"/>
              <a:pathLst>
                <a:path extrusionOk="0" h="560" w="3669">
                  <a:moveTo>
                    <a:pt x="1" y="1"/>
                  </a:moveTo>
                  <a:cubicBezTo>
                    <a:pt x="27" y="53"/>
                    <a:pt x="44" y="114"/>
                    <a:pt x="71" y="176"/>
                  </a:cubicBezTo>
                  <a:lnTo>
                    <a:pt x="3563" y="560"/>
                  </a:lnTo>
                  <a:lnTo>
                    <a:pt x="3572" y="560"/>
                  </a:lnTo>
                  <a:cubicBezTo>
                    <a:pt x="3616" y="560"/>
                    <a:pt x="3651" y="534"/>
                    <a:pt x="3659" y="490"/>
                  </a:cubicBezTo>
                  <a:cubicBezTo>
                    <a:pt x="3668" y="446"/>
                    <a:pt x="3642" y="403"/>
                    <a:pt x="3598" y="394"/>
                  </a:cubicBez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32"/>
            <p:cNvSpPr/>
            <p:nvPr/>
          </p:nvSpPr>
          <p:spPr>
            <a:xfrm>
              <a:off x="2397146" y="3226157"/>
              <a:ext cx="196732" cy="84992"/>
            </a:xfrm>
            <a:custGeom>
              <a:rect b="b" l="l" r="r" t="t"/>
              <a:pathLst>
                <a:path extrusionOk="0" h="1128" w="2611">
                  <a:moveTo>
                    <a:pt x="35" y="1"/>
                  </a:moveTo>
                  <a:cubicBezTo>
                    <a:pt x="26" y="62"/>
                    <a:pt x="9" y="114"/>
                    <a:pt x="0" y="175"/>
                  </a:cubicBezTo>
                  <a:lnTo>
                    <a:pt x="2489" y="1118"/>
                  </a:lnTo>
                  <a:cubicBezTo>
                    <a:pt x="2497" y="1118"/>
                    <a:pt x="2506" y="1127"/>
                    <a:pt x="2515" y="1127"/>
                  </a:cubicBezTo>
                  <a:cubicBezTo>
                    <a:pt x="2550" y="1127"/>
                    <a:pt x="2576" y="1101"/>
                    <a:pt x="2593" y="1075"/>
                  </a:cubicBezTo>
                  <a:cubicBezTo>
                    <a:pt x="2611" y="1031"/>
                    <a:pt x="2593" y="979"/>
                    <a:pt x="2550" y="970"/>
                  </a:cubicBezTo>
                  <a:lnTo>
                    <a:pt x="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32"/>
            <p:cNvSpPr/>
            <p:nvPr/>
          </p:nvSpPr>
          <p:spPr>
            <a:xfrm>
              <a:off x="2525388" y="3650370"/>
              <a:ext cx="230337" cy="44304"/>
            </a:xfrm>
            <a:custGeom>
              <a:rect b="b" l="l" r="r" t="t"/>
              <a:pathLst>
                <a:path extrusionOk="0" h="588" w="3057">
                  <a:moveTo>
                    <a:pt x="2986" y="1"/>
                  </a:moveTo>
                  <a:cubicBezTo>
                    <a:pt x="2981" y="1"/>
                    <a:pt x="2975" y="1"/>
                    <a:pt x="2970" y="3"/>
                  </a:cubicBezTo>
                  <a:lnTo>
                    <a:pt x="1" y="439"/>
                  </a:lnTo>
                  <a:cubicBezTo>
                    <a:pt x="36" y="483"/>
                    <a:pt x="79" y="535"/>
                    <a:pt x="114" y="588"/>
                  </a:cubicBezTo>
                  <a:lnTo>
                    <a:pt x="2978" y="160"/>
                  </a:lnTo>
                  <a:cubicBezTo>
                    <a:pt x="3022" y="151"/>
                    <a:pt x="3057" y="116"/>
                    <a:pt x="3057" y="64"/>
                  </a:cubicBezTo>
                  <a:cubicBezTo>
                    <a:pt x="3057" y="26"/>
                    <a:pt x="3024" y="1"/>
                    <a:pt x="29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32"/>
            <p:cNvSpPr/>
            <p:nvPr/>
          </p:nvSpPr>
          <p:spPr>
            <a:xfrm>
              <a:off x="2391193" y="3291334"/>
              <a:ext cx="265223" cy="106617"/>
            </a:xfrm>
            <a:custGeom>
              <a:rect b="b" l="l" r="r" t="t"/>
              <a:pathLst>
                <a:path extrusionOk="0" h="1415" w="3520">
                  <a:moveTo>
                    <a:pt x="9" y="0"/>
                  </a:moveTo>
                  <a:cubicBezTo>
                    <a:pt x="1" y="53"/>
                    <a:pt x="1" y="114"/>
                    <a:pt x="1" y="175"/>
                  </a:cubicBezTo>
                  <a:lnTo>
                    <a:pt x="3388" y="1406"/>
                  </a:lnTo>
                  <a:cubicBezTo>
                    <a:pt x="3397" y="1415"/>
                    <a:pt x="3415" y="1415"/>
                    <a:pt x="3423" y="1415"/>
                  </a:cubicBezTo>
                  <a:cubicBezTo>
                    <a:pt x="3450" y="1415"/>
                    <a:pt x="3484" y="1388"/>
                    <a:pt x="3502" y="1362"/>
                  </a:cubicBezTo>
                  <a:cubicBezTo>
                    <a:pt x="3519" y="1319"/>
                    <a:pt x="3502" y="1266"/>
                    <a:pt x="3458" y="1257"/>
                  </a:cubicBezTo>
                  <a:lnTo>
                    <a:pt x="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32"/>
            <p:cNvSpPr/>
            <p:nvPr/>
          </p:nvSpPr>
          <p:spPr>
            <a:xfrm>
              <a:off x="2770120" y="3041328"/>
              <a:ext cx="63895" cy="112569"/>
            </a:xfrm>
            <a:custGeom>
              <a:rect b="b" l="l" r="r" t="t"/>
              <a:pathLst>
                <a:path extrusionOk="0" h="1494" w="848">
                  <a:moveTo>
                    <a:pt x="726" y="0"/>
                  </a:moveTo>
                  <a:lnTo>
                    <a:pt x="18" y="1380"/>
                  </a:lnTo>
                  <a:cubicBezTo>
                    <a:pt x="1" y="1415"/>
                    <a:pt x="18" y="1467"/>
                    <a:pt x="53" y="1484"/>
                  </a:cubicBezTo>
                  <a:lnTo>
                    <a:pt x="62" y="1484"/>
                  </a:lnTo>
                  <a:cubicBezTo>
                    <a:pt x="71" y="1484"/>
                    <a:pt x="80" y="1493"/>
                    <a:pt x="88" y="1493"/>
                  </a:cubicBezTo>
                  <a:cubicBezTo>
                    <a:pt x="123" y="1493"/>
                    <a:pt x="149" y="1476"/>
                    <a:pt x="167" y="1441"/>
                  </a:cubicBezTo>
                  <a:lnTo>
                    <a:pt x="848" y="105"/>
                  </a:lnTo>
                  <a:cubicBezTo>
                    <a:pt x="804" y="70"/>
                    <a:pt x="769" y="35"/>
                    <a:pt x="7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32"/>
            <p:cNvSpPr/>
            <p:nvPr/>
          </p:nvSpPr>
          <p:spPr>
            <a:xfrm>
              <a:off x="2477392" y="2936066"/>
              <a:ext cx="85595" cy="97424"/>
            </a:xfrm>
            <a:custGeom>
              <a:rect b="b" l="l" r="r" t="t"/>
              <a:pathLst>
                <a:path extrusionOk="0" h="1293" w="1136">
                  <a:moveTo>
                    <a:pt x="62" y="0"/>
                  </a:moveTo>
                  <a:cubicBezTo>
                    <a:pt x="35" y="61"/>
                    <a:pt x="18" y="122"/>
                    <a:pt x="0" y="183"/>
                  </a:cubicBezTo>
                  <a:lnTo>
                    <a:pt x="978" y="1266"/>
                  </a:lnTo>
                  <a:cubicBezTo>
                    <a:pt x="996" y="1284"/>
                    <a:pt x="1013" y="1292"/>
                    <a:pt x="1039" y="1292"/>
                  </a:cubicBezTo>
                  <a:cubicBezTo>
                    <a:pt x="1057" y="1292"/>
                    <a:pt x="1083" y="1284"/>
                    <a:pt x="1101" y="1266"/>
                  </a:cubicBezTo>
                  <a:cubicBezTo>
                    <a:pt x="1135" y="1240"/>
                    <a:pt x="1135" y="1188"/>
                    <a:pt x="1109" y="1153"/>
                  </a:cubicBezTo>
                  <a:lnTo>
                    <a:pt x="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32"/>
            <p:cNvSpPr/>
            <p:nvPr/>
          </p:nvSpPr>
          <p:spPr>
            <a:xfrm>
              <a:off x="2455013" y="3007119"/>
              <a:ext cx="128392" cy="125680"/>
            </a:xfrm>
            <a:custGeom>
              <a:rect b="b" l="l" r="r" t="t"/>
              <a:pathLst>
                <a:path extrusionOk="0" h="1668" w="1704">
                  <a:moveTo>
                    <a:pt x="53" y="0"/>
                  </a:moveTo>
                  <a:cubicBezTo>
                    <a:pt x="35" y="61"/>
                    <a:pt x="18" y="114"/>
                    <a:pt x="1" y="175"/>
                  </a:cubicBezTo>
                  <a:lnTo>
                    <a:pt x="1555" y="1650"/>
                  </a:lnTo>
                  <a:cubicBezTo>
                    <a:pt x="1563" y="1659"/>
                    <a:pt x="1581" y="1668"/>
                    <a:pt x="1607" y="1668"/>
                  </a:cubicBezTo>
                  <a:cubicBezTo>
                    <a:pt x="1625" y="1668"/>
                    <a:pt x="1651" y="1659"/>
                    <a:pt x="1668" y="1642"/>
                  </a:cubicBezTo>
                  <a:cubicBezTo>
                    <a:pt x="1703" y="1607"/>
                    <a:pt x="1703" y="1554"/>
                    <a:pt x="1668" y="1528"/>
                  </a:cubicBezTo>
                  <a:lnTo>
                    <a:pt x="5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32"/>
            <p:cNvSpPr/>
            <p:nvPr/>
          </p:nvSpPr>
          <p:spPr>
            <a:xfrm>
              <a:off x="2772154" y="3075536"/>
              <a:ext cx="106617" cy="196130"/>
            </a:xfrm>
            <a:custGeom>
              <a:rect b="b" l="l" r="r" t="t"/>
              <a:pathLst>
                <a:path extrusionOk="0" h="2603" w="1415">
                  <a:moveTo>
                    <a:pt x="1284" y="0"/>
                  </a:moveTo>
                  <a:lnTo>
                    <a:pt x="18" y="2489"/>
                  </a:lnTo>
                  <a:cubicBezTo>
                    <a:pt x="0" y="2524"/>
                    <a:pt x="9" y="2576"/>
                    <a:pt x="53" y="2593"/>
                  </a:cubicBezTo>
                  <a:cubicBezTo>
                    <a:pt x="61" y="2602"/>
                    <a:pt x="79" y="2602"/>
                    <a:pt x="87" y="2602"/>
                  </a:cubicBezTo>
                  <a:cubicBezTo>
                    <a:pt x="114" y="2602"/>
                    <a:pt x="149" y="2585"/>
                    <a:pt x="166" y="2550"/>
                  </a:cubicBezTo>
                  <a:lnTo>
                    <a:pt x="1415" y="96"/>
                  </a:lnTo>
                  <a:cubicBezTo>
                    <a:pt x="1371" y="61"/>
                    <a:pt x="1327" y="26"/>
                    <a:pt x="12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32"/>
            <p:cNvSpPr/>
            <p:nvPr/>
          </p:nvSpPr>
          <p:spPr>
            <a:xfrm>
              <a:off x="2958943" y="3903390"/>
              <a:ext cx="95465" cy="76176"/>
            </a:xfrm>
            <a:custGeom>
              <a:rect b="b" l="l" r="r" t="t"/>
              <a:pathLst>
                <a:path extrusionOk="0" h="1011" w="1267">
                  <a:moveTo>
                    <a:pt x="96" y="0"/>
                  </a:moveTo>
                  <a:cubicBezTo>
                    <a:pt x="70" y="0"/>
                    <a:pt x="43" y="14"/>
                    <a:pt x="27" y="41"/>
                  </a:cubicBezTo>
                  <a:cubicBezTo>
                    <a:pt x="1" y="76"/>
                    <a:pt x="1" y="129"/>
                    <a:pt x="45" y="155"/>
                  </a:cubicBezTo>
                  <a:lnTo>
                    <a:pt x="1267" y="1010"/>
                  </a:lnTo>
                  <a:cubicBezTo>
                    <a:pt x="1267" y="949"/>
                    <a:pt x="1267" y="871"/>
                    <a:pt x="1267" y="801"/>
                  </a:cubicBezTo>
                  <a:lnTo>
                    <a:pt x="141" y="15"/>
                  </a:lnTo>
                  <a:cubicBezTo>
                    <a:pt x="128" y="5"/>
                    <a:pt x="112" y="0"/>
                    <a:pt x="9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32"/>
            <p:cNvSpPr/>
            <p:nvPr/>
          </p:nvSpPr>
          <p:spPr>
            <a:xfrm>
              <a:off x="2931968" y="3765653"/>
              <a:ext cx="128392" cy="31043"/>
            </a:xfrm>
            <a:custGeom>
              <a:rect b="b" l="l" r="r" t="t"/>
              <a:pathLst>
                <a:path extrusionOk="0" h="412" w="1704">
                  <a:moveTo>
                    <a:pt x="1704" y="1"/>
                  </a:moveTo>
                  <a:lnTo>
                    <a:pt x="80" y="254"/>
                  </a:lnTo>
                  <a:lnTo>
                    <a:pt x="80" y="245"/>
                  </a:lnTo>
                  <a:cubicBezTo>
                    <a:pt x="36" y="254"/>
                    <a:pt x="1" y="297"/>
                    <a:pt x="10" y="341"/>
                  </a:cubicBezTo>
                  <a:cubicBezTo>
                    <a:pt x="10" y="385"/>
                    <a:pt x="45" y="411"/>
                    <a:pt x="80" y="411"/>
                  </a:cubicBezTo>
                  <a:lnTo>
                    <a:pt x="97" y="411"/>
                  </a:lnTo>
                  <a:lnTo>
                    <a:pt x="1695" y="167"/>
                  </a:lnTo>
                  <a:cubicBezTo>
                    <a:pt x="1695" y="114"/>
                    <a:pt x="1695" y="62"/>
                    <a:pt x="17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32"/>
            <p:cNvSpPr/>
            <p:nvPr/>
          </p:nvSpPr>
          <p:spPr>
            <a:xfrm>
              <a:off x="2887889" y="3432763"/>
              <a:ext cx="177745" cy="175108"/>
            </a:xfrm>
            <a:custGeom>
              <a:rect b="b" l="l" r="r" t="t"/>
              <a:pathLst>
                <a:path extrusionOk="0" h="2324" w="2359">
                  <a:moveTo>
                    <a:pt x="2332" y="0"/>
                  </a:moveTo>
                  <a:lnTo>
                    <a:pt x="45" y="2192"/>
                  </a:lnTo>
                  <a:lnTo>
                    <a:pt x="45" y="2183"/>
                  </a:lnTo>
                  <a:cubicBezTo>
                    <a:pt x="10" y="2218"/>
                    <a:pt x="1" y="2271"/>
                    <a:pt x="36" y="2306"/>
                  </a:cubicBezTo>
                  <a:cubicBezTo>
                    <a:pt x="53" y="2314"/>
                    <a:pt x="71" y="2323"/>
                    <a:pt x="88" y="2323"/>
                  </a:cubicBezTo>
                  <a:cubicBezTo>
                    <a:pt x="114" y="2323"/>
                    <a:pt x="132" y="2323"/>
                    <a:pt x="149" y="2306"/>
                  </a:cubicBezTo>
                  <a:lnTo>
                    <a:pt x="2358" y="201"/>
                  </a:lnTo>
                  <a:cubicBezTo>
                    <a:pt x="2350" y="131"/>
                    <a:pt x="2341" y="70"/>
                    <a:pt x="23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32"/>
            <p:cNvSpPr/>
            <p:nvPr/>
          </p:nvSpPr>
          <p:spPr>
            <a:xfrm>
              <a:off x="2977403" y="3699195"/>
              <a:ext cx="88232" cy="34961"/>
            </a:xfrm>
            <a:custGeom>
              <a:rect b="b" l="l" r="r" t="t"/>
              <a:pathLst>
                <a:path extrusionOk="0" h="464" w="1171">
                  <a:moveTo>
                    <a:pt x="1170" y="1"/>
                  </a:moveTo>
                  <a:lnTo>
                    <a:pt x="70" y="306"/>
                  </a:lnTo>
                  <a:cubicBezTo>
                    <a:pt x="27" y="315"/>
                    <a:pt x="0" y="359"/>
                    <a:pt x="9" y="402"/>
                  </a:cubicBezTo>
                  <a:cubicBezTo>
                    <a:pt x="18" y="437"/>
                    <a:pt x="53" y="464"/>
                    <a:pt x="88" y="464"/>
                  </a:cubicBezTo>
                  <a:lnTo>
                    <a:pt x="105" y="464"/>
                  </a:lnTo>
                  <a:lnTo>
                    <a:pt x="1153" y="175"/>
                  </a:lnTo>
                  <a:cubicBezTo>
                    <a:pt x="1162" y="114"/>
                    <a:pt x="1162" y="62"/>
                    <a:pt x="11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32"/>
            <p:cNvSpPr/>
            <p:nvPr/>
          </p:nvSpPr>
          <p:spPr>
            <a:xfrm>
              <a:off x="2910946" y="3324186"/>
              <a:ext cx="134269" cy="142859"/>
            </a:xfrm>
            <a:custGeom>
              <a:rect b="b" l="l" r="r" t="t"/>
              <a:pathLst>
                <a:path extrusionOk="0" h="1896" w="1782">
                  <a:moveTo>
                    <a:pt x="1729" y="1"/>
                  </a:moveTo>
                  <a:lnTo>
                    <a:pt x="35" y="1756"/>
                  </a:lnTo>
                  <a:cubicBezTo>
                    <a:pt x="1" y="1791"/>
                    <a:pt x="1" y="1843"/>
                    <a:pt x="35" y="1878"/>
                  </a:cubicBezTo>
                  <a:cubicBezTo>
                    <a:pt x="53" y="1887"/>
                    <a:pt x="70" y="1895"/>
                    <a:pt x="88" y="1895"/>
                  </a:cubicBezTo>
                  <a:cubicBezTo>
                    <a:pt x="114" y="1895"/>
                    <a:pt x="131" y="1887"/>
                    <a:pt x="149" y="1869"/>
                  </a:cubicBezTo>
                  <a:lnTo>
                    <a:pt x="1782" y="175"/>
                  </a:lnTo>
                  <a:cubicBezTo>
                    <a:pt x="1764" y="123"/>
                    <a:pt x="1747" y="62"/>
                    <a:pt x="17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32"/>
            <p:cNvSpPr/>
            <p:nvPr/>
          </p:nvSpPr>
          <p:spPr>
            <a:xfrm>
              <a:off x="2798451" y="3903314"/>
              <a:ext cx="52668" cy="94636"/>
            </a:xfrm>
            <a:custGeom>
              <a:rect b="b" l="l" r="r" t="t"/>
              <a:pathLst>
                <a:path extrusionOk="0" h="1256" w="699">
                  <a:moveTo>
                    <a:pt x="613" y="1"/>
                  </a:moveTo>
                  <a:cubicBezTo>
                    <a:pt x="581" y="1"/>
                    <a:pt x="552" y="19"/>
                    <a:pt x="533" y="51"/>
                  </a:cubicBezTo>
                  <a:lnTo>
                    <a:pt x="0" y="1116"/>
                  </a:lnTo>
                  <a:cubicBezTo>
                    <a:pt x="35" y="1169"/>
                    <a:pt x="70" y="1212"/>
                    <a:pt x="114" y="1256"/>
                  </a:cubicBezTo>
                  <a:lnTo>
                    <a:pt x="681" y="112"/>
                  </a:lnTo>
                  <a:cubicBezTo>
                    <a:pt x="699" y="77"/>
                    <a:pt x="690" y="25"/>
                    <a:pt x="647" y="7"/>
                  </a:cubicBezTo>
                  <a:cubicBezTo>
                    <a:pt x="635" y="3"/>
                    <a:pt x="624" y="1"/>
                    <a:pt x="6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32"/>
            <p:cNvSpPr/>
            <p:nvPr/>
          </p:nvSpPr>
          <p:spPr>
            <a:xfrm>
              <a:off x="2661618" y="3721875"/>
              <a:ext cx="148058" cy="118898"/>
            </a:xfrm>
            <a:custGeom>
              <a:rect b="b" l="l" r="r" t="t"/>
              <a:pathLst>
                <a:path extrusionOk="0" h="1578" w="1965">
                  <a:moveTo>
                    <a:pt x="1877" y="1"/>
                  </a:moveTo>
                  <a:cubicBezTo>
                    <a:pt x="1859" y="1"/>
                    <a:pt x="1840" y="7"/>
                    <a:pt x="1825" y="23"/>
                  </a:cubicBezTo>
                  <a:lnTo>
                    <a:pt x="0" y="1464"/>
                  </a:lnTo>
                  <a:cubicBezTo>
                    <a:pt x="35" y="1498"/>
                    <a:pt x="79" y="1542"/>
                    <a:pt x="114" y="1577"/>
                  </a:cubicBezTo>
                  <a:lnTo>
                    <a:pt x="1921" y="145"/>
                  </a:lnTo>
                  <a:cubicBezTo>
                    <a:pt x="1956" y="119"/>
                    <a:pt x="1965" y="66"/>
                    <a:pt x="1939" y="32"/>
                  </a:cubicBezTo>
                  <a:cubicBezTo>
                    <a:pt x="1924" y="12"/>
                    <a:pt x="1901" y="1"/>
                    <a:pt x="18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6" name="Google Shape;1486;p32"/>
          <p:cNvGrpSpPr/>
          <p:nvPr/>
        </p:nvGrpSpPr>
        <p:grpSpPr>
          <a:xfrm>
            <a:off x="356398" y="1961395"/>
            <a:ext cx="2137426" cy="3186930"/>
            <a:chOff x="415995" y="2161510"/>
            <a:chExt cx="2078399" cy="2965413"/>
          </a:xfrm>
        </p:grpSpPr>
        <p:sp>
          <p:nvSpPr>
            <p:cNvPr id="1487" name="Google Shape;1487;p32"/>
            <p:cNvSpPr/>
            <p:nvPr/>
          </p:nvSpPr>
          <p:spPr>
            <a:xfrm>
              <a:off x="1072581" y="3479958"/>
              <a:ext cx="27050" cy="66004"/>
            </a:xfrm>
            <a:custGeom>
              <a:rect b="b" l="l" r="r" t="t"/>
              <a:pathLst>
                <a:path extrusionOk="0" h="876" w="359">
                  <a:moveTo>
                    <a:pt x="61" y="0"/>
                  </a:moveTo>
                  <a:cubicBezTo>
                    <a:pt x="56" y="0"/>
                    <a:pt x="50" y="1"/>
                    <a:pt x="44" y="3"/>
                  </a:cubicBezTo>
                  <a:cubicBezTo>
                    <a:pt x="18" y="11"/>
                    <a:pt x="0" y="38"/>
                    <a:pt x="9" y="72"/>
                  </a:cubicBezTo>
                  <a:lnTo>
                    <a:pt x="245" y="832"/>
                  </a:lnTo>
                  <a:cubicBezTo>
                    <a:pt x="253" y="858"/>
                    <a:pt x="271" y="876"/>
                    <a:pt x="297" y="876"/>
                  </a:cubicBezTo>
                  <a:cubicBezTo>
                    <a:pt x="306" y="876"/>
                    <a:pt x="306" y="867"/>
                    <a:pt x="314" y="867"/>
                  </a:cubicBezTo>
                  <a:cubicBezTo>
                    <a:pt x="341" y="858"/>
                    <a:pt x="358" y="832"/>
                    <a:pt x="349" y="806"/>
                  </a:cubicBezTo>
                  <a:lnTo>
                    <a:pt x="114" y="38"/>
                  </a:lnTo>
                  <a:cubicBezTo>
                    <a:pt x="106" y="16"/>
                    <a:pt x="87" y="0"/>
                    <a:pt x="61"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32"/>
            <p:cNvSpPr/>
            <p:nvPr/>
          </p:nvSpPr>
          <p:spPr>
            <a:xfrm>
              <a:off x="1139641" y="3448387"/>
              <a:ext cx="23132" cy="53497"/>
            </a:xfrm>
            <a:custGeom>
              <a:rect b="b" l="l" r="r" t="t"/>
              <a:pathLst>
                <a:path extrusionOk="0" h="710" w="307">
                  <a:moveTo>
                    <a:pt x="62" y="0"/>
                  </a:moveTo>
                  <a:cubicBezTo>
                    <a:pt x="57" y="0"/>
                    <a:pt x="51" y="1"/>
                    <a:pt x="44" y="2"/>
                  </a:cubicBezTo>
                  <a:cubicBezTo>
                    <a:pt x="18" y="11"/>
                    <a:pt x="1" y="37"/>
                    <a:pt x="10" y="72"/>
                  </a:cubicBezTo>
                  <a:lnTo>
                    <a:pt x="193" y="666"/>
                  </a:lnTo>
                  <a:cubicBezTo>
                    <a:pt x="202" y="692"/>
                    <a:pt x="228" y="710"/>
                    <a:pt x="245" y="710"/>
                  </a:cubicBezTo>
                  <a:lnTo>
                    <a:pt x="245" y="701"/>
                  </a:lnTo>
                  <a:lnTo>
                    <a:pt x="263" y="701"/>
                  </a:lnTo>
                  <a:cubicBezTo>
                    <a:pt x="289" y="692"/>
                    <a:pt x="306" y="666"/>
                    <a:pt x="298" y="631"/>
                  </a:cubicBezTo>
                  <a:lnTo>
                    <a:pt x="114" y="37"/>
                  </a:lnTo>
                  <a:cubicBezTo>
                    <a:pt x="107" y="16"/>
                    <a:pt x="88" y="0"/>
                    <a:pt x="62"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32"/>
            <p:cNvSpPr/>
            <p:nvPr/>
          </p:nvSpPr>
          <p:spPr>
            <a:xfrm>
              <a:off x="1067307" y="3652507"/>
              <a:ext cx="134269" cy="14542"/>
            </a:xfrm>
            <a:custGeom>
              <a:rect b="b" l="l" r="r" t="t"/>
              <a:pathLst>
                <a:path extrusionOk="0" h="193" w="1782">
                  <a:moveTo>
                    <a:pt x="53" y="0"/>
                  </a:moveTo>
                  <a:cubicBezTo>
                    <a:pt x="26" y="0"/>
                    <a:pt x="0" y="18"/>
                    <a:pt x="0" y="53"/>
                  </a:cubicBezTo>
                  <a:cubicBezTo>
                    <a:pt x="0" y="79"/>
                    <a:pt x="18" y="105"/>
                    <a:pt x="53" y="105"/>
                  </a:cubicBezTo>
                  <a:lnTo>
                    <a:pt x="1720" y="192"/>
                  </a:lnTo>
                  <a:cubicBezTo>
                    <a:pt x="1755" y="192"/>
                    <a:pt x="1773" y="166"/>
                    <a:pt x="1773" y="140"/>
                  </a:cubicBezTo>
                  <a:cubicBezTo>
                    <a:pt x="1782" y="114"/>
                    <a:pt x="1755" y="88"/>
                    <a:pt x="1720" y="79"/>
                  </a:cubicBezTo>
                  <a:lnTo>
                    <a:pt x="53" y="0"/>
                  </a:ln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32"/>
            <p:cNvSpPr/>
            <p:nvPr/>
          </p:nvSpPr>
          <p:spPr>
            <a:xfrm>
              <a:off x="1146874" y="3589967"/>
              <a:ext cx="100137" cy="13261"/>
            </a:xfrm>
            <a:custGeom>
              <a:rect b="b" l="l" r="r" t="t"/>
              <a:pathLst>
                <a:path extrusionOk="0" h="176" w="1329">
                  <a:moveTo>
                    <a:pt x="62" y="1"/>
                  </a:moveTo>
                  <a:cubicBezTo>
                    <a:pt x="36" y="1"/>
                    <a:pt x="10" y="27"/>
                    <a:pt x="10" y="53"/>
                  </a:cubicBezTo>
                  <a:cubicBezTo>
                    <a:pt x="1" y="88"/>
                    <a:pt x="27" y="114"/>
                    <a:pt x="62" y="114"/>
                  </a:cubicBezTo>
                  <a:lnTo>
                    <a:pt x="1267" y="175"/>
                  </a:lnTo>
                  <a:lnTo>
                    <a:pt x="1276" y="175"/>
                  </a:lnTo>
                  <a:cubicBezTo>
                    <a:pt x="1302" y="175"/>
                    <a:pt x="1328" y="149"/>
                    <a:pt x="1328" y="123"/>
                  </a:cubicBezTo>
                  <a:cubicBezTo>
                    <a:pt x="1328" y="88"/>
                    <a:pt x="1302" y="62"/>
                    <a:pt x="1276" y="62"/>
                  </a:cubicBezTo>
                  <a:lnTo>
                    <a:pt x="62" y="1"/>
                  </a:ln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32"/>
            <p:cNvSpPr/>
            <p:nvPr/>
          </p:nvSpPr>
          <p:spPr>
            <a:xfrm>
              <a:off x="1216647" y="3527353"/>
              <a:ext cx="63217" cy="10699"/>
            </a:xfrm>
            <a:custGeom>
              <a:rect b="b" l="l" r="r" t="t"/>
              <a:pathLst>
                <a:path extrusionOk="0" h="142" w="839">
                  <a:moveTo>
                    <a:pt x="42" y="1"/>
                  </a:moveTo>
                  <a:cubicBezTo>
                    <a:pt x="20" y="1"/>
                    <a:pt x="0" y="24"/>
                    <a:pt x="0" y="55"/>
                  </a:cubicBezTo>
                  <a:cubicBezTo>
                    <a:pt x="0" y="81"/>
                    <a:pt x="18" y="107"/>
                    <a:pt x="53" y="107"/>
                  </a:cubicBezTo>
                  <a:lnTo>
                    <a:pt x="786" y="142"/>
                  </a:lnTo>
                  <a:cubicBezTo>
                    <a:pt x="812" y="142"/>
                    <a:pt x="839" y="125"/>
                    <a:pt x="839" y="90"/>
                  </a:cubicBezTo>
                  <a:cubicBezTo>
                    <a:pt x="839" y="63"/>
                    <a:pt x="821" y="37"/>
                    <a:pt x="786" y="37"/>
                  </a:cubicBezTo>
                  <a:lnTo>
                    <a:pt x="53" y="2"/>
                  </a:lnTo>
                  <a:cubicBezTo>
                    <a:pt x="49" y="1"/>
                    <a:pt x="46" y="1"/>
                    <a:pt x="42"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32"/>
            <p:cNvSpPr/>
            <p:nvPr/>
          </p:nvSpPr>
          <p:spPr>
            <a:xfrm>
              <a:off x="877127" y="4884078"/>
              <a:ext cx="533008" cy="242845"/>
            </a:xfrm>
            <a:custGeom>
              <a:rect b="b" l="l" r="r" t="t"/>
              <a:pathLst>
                <a:path extrusionOk="0" h="3223" w="7074">
                  <a:moveTo>
                    <a:pt x="4498" y="1"/>
                  </a:moveTo>
                  <a:lnTo>
                    <a:pt x="1" y="3223"/>
                  </a:lnTo>
                  <a:lnTo>
                    <a:pt x="4271" y="3223"/>
                  </a:lnTo>
                  <a:lnTo>
                    <a:pt x="5292" y="2000"/>
                  </a:lnTo>
                  <a:lnTo>
                    <a:pt x="5449" y="3223"/>
                  </a:lnTo>
                  <a:lnTo>
                    <a:pt x="7073" y="3223"/>
                  </a:lnTo>
                  <a:lnTo>
                    <a:pt x="6567" y="1"/>
                  </a:lnTo>
                  <a:close/>
                </a:path>
              </a:pathLst>
            </a:custGeom>
            <a:solidFill>
              <a:srgbClr val="E67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32"/>
            <p:cNvSpPr/>
            <p:nvPr/>
          </p:nvSpPr>
          <p:spPr>
            <a:xfrm>
              <a:off x="877127" y="4932150"/>
              <a:ext cx="533008" cy="194773"/>
            </a:xfrm>
            <a:custGeom>
              <a:rect b="b" l="l" r="r" t="t"/>
              <a:pathLst>
                <a:path extrusionOk="0" h="2585" w="7074">
                  <a:moveTo>
                    <a:pt x="6672" y="0"/>
                  </a:moveTo>
                  <a:lnTo>
                    <a:pt x="4218" y="865"/>
                  </a:lnTo>
                  <a:lnTo>
                    <a:pt x="3031" y="419"/>
                  </a:lnTo>
                  <a:lnTo>
                    <a:pt x="1" y="2585"/>
                  </a:lnTo>
                  <a:lnTo>
                    <a:pt x="4271" y="2585"/>
                  </a:lnTo>
                  <a:lnTo>
                    <a:pt x="5292" y="1362"/>
                  </a:lnTo>
                  <a:lnTo>
                    <a:pt x="5449" y="2585"/>
                  </a:lnTo>
                  <a:lnTo>
                    <a:pt x="7073" y="2585"/>
                  </a:lnTo>
                  <a:lnTo>
                    <a:pt x="667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32"/>
            <p:cNvSpPr/>
            <p:nvPr/>
          </p:nvSpPr>
          <p:spPr>
            <a:xfrm>
              <a:off x="1957472" y="4874207"/>
              <a:ext cx="513192" cy="252716"/>
            </a:xfrm>
            <a:custGeom>
              <a:rect b="b" l="l" r="r" t="t"/>
              <a:pathLst>
                <a:path extrusionOk="0" h="3354" w="6811">
                  <a:moveTo>
                    <a:pt x="0" y="1"/>
                  </a:moveTo>
                  <a:lnTo>
                    <a:pt x="245" y="3354"/>
                  </a:lnTo>
                  <a:lnTo>
                    <a:pt x="1843" y="3354"/>
                  </a:lnTo>
                  <a:lnTo>
                    <a:pt x="1720" y="2062"/>
                  </a:lnTo>
                  <a:lnTo>
                    <a:pt x="2297" y="3354"/>
                  </a:lnTo>
                  <a:lnTo>
                    <a:pt x="6811" y="3354"/>
                  </a:lnTo>
                  <a:lnTo>
                    <a:pt x="2742" y="1"/>
                  </a:lnTo>
                  <a:close/>
                </a:path>
              </a:pathLst>
            </a:custGeom>
            <a:solidFill>
              <a:srgbClr val="E67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32"/>
            <p:cNvSpPr/>
            <p:nvPr/>
          </p:nvSpPr>
          <p:spPr>
            <a:xfrm>
              <a:off x="1960109" y="4907813"/>
              <a:ext cx="510555" cy="219111"/>
            </a:xfrm>
            <a:custGeom>
              <a:rect b="b" l="l" r="r" t="t"/>
              <a:pathLst>
                <a:path extrusionOk="0" h="2908" w="6776">
                  <a:moveTo>
                    <a:pt x="0" y="0"/>
                  </a:moveTo>
                  <a:lnTo>
                    <a:pt x="210" y="2908"/>
                  </a:lnTo>
                  <a:lnTo>
                    <a:pt x="1808" y="2908"/>
                  </a:lnTo>
                  <a:lnTo>
                    <a:pt x="1685" y="1616"/>
                  </a:lnTo>
                  <a:lnTo>
                    <a:pt x="2262" y="2908"/>
                  </a:lnTo>
                  <a:lnTo>
                    <a:pt x="6776" y="2908"/>
                  </a:lnTo>
                  <a:lnTo>
                    <a:pt x="4523" y="1057"/>
                  </a:lnTo>
                  <a:lnTo>
                    <a:pt x="2279" y="1057"/>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32"/>
            <p:cNvSpPr/>
            <p:nvPr/>
          </p:nvSpPr>
          <p:spPr>
            <a:xfrm>
              <a:off x="453444" y="3793258"/>
              <a:ext cx="202760" cy="104808"/>
            </a:xfrm>
            <a:custGeom>
              <a:rect b="b" l="l" r="r" t="t"/>
              <a:pathLst>
                <a:path extrusionOk="0" h="1391" w="2691">
                  <a:moveTo>
                    <a:pt x="987" y="1"/>
                  </a:moveTo>
                  <a:lnTo>
                    <a:pt x="79" y="1066"/>
                  </a:lnTo>
                  <a:cubicBezTo>
                    <a:pt x="1" y="1162"/>
                    <a:pt x="27" y="1311"/>
                    <a:pt x="140" y="1363"/>
                  </a:cubicBezTo>
                  <a:cubicBezTo>
                    <a:pt x="170" y="1381"/>
                    <a:pt x="203" y="1390"/>
                    <a:pt x="237" y="1390"/>
                  </a:cubicBezTo>
                  <a:cubicBezTo>
                    <a:pt x="284" y="1390"/>
                    <a:pt x="332" y="1372"/>
                    <a:pt x="367" y="1337"/>
                  </a:cubicBezTo>
                  <a:lnTo>
                    <a:pt x="516" y="1197"/>
                  </a:lnTo>
                  <a:lnTo>
                    <a:pt x="673" y="1258"/>
                  </a:lnTo>
                  <a:cubicBezTo>
                    <a:pt x="712" y="1275"/>
                    <a:pt x="752" y="1283"/>
                    <a:pt x="792" y="1283"/>
                  </a:cubicBezTo>
                  <a:cubicBezTo>
                    <a:pt x="878" y="1283"/>
                    <a:pt x="962" y="1245"/>
                    <a:pt x="1022" y="1180"/>
                  </a:cubicBezTo>
                  <a:lnTo>
                    <a:pt x="1031" y="1197"/>
                  </a:lnTo>
                  <a:cubicBezTo>
                    <a:pt x="1085" y="1263"/>
                    <a:pt x="1163" y="1300"/>
                    <a:pt x="1241" y="1300"/>
                  </a:cubicBezTo>
                  <a:cubicBezTo>
                    <a:pt x="1277" y="1300"/>
                    <a:pt x="1312" y="1292"/>
                    <a:pt x="1345" y="1276"/>
                  </a:cubicBezTo>
                  <a:cubicBezTo>
                    <a:pt x="1372" y="1258"/>
                    <a:pt x="1398" y="1249"/>
                    <a:pt x="1415" y="1223"/>
                  </a:cubicBezTo>
                  <a:lnTo>
                    <a:pt x="2018" y="621"/>
                  </a:lnTo>
                  <a:lnTo>
                    <a:pt x="2690" y="533"/>
                  </a:lnTo>
                  <a:lnTo>
                    <a:pt x="98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32"/>
            <p:cNvSpPr/>
            <p:nvPr/>
          </p:nvSpPr>
          <p:spPr>
            <a:xfrm>
              <a:off x="415995" y="3059740"/>
              <a:ext cx="719117" cy="876065"/>
            </a:xfrm>
            <a:custGeom>
              <a:rect b="b" l="l" r="r" t="t"/>
              <a:pathLst>
                <a:path extrusionOk="0" h="11627" w="9544">
                  <a:moveTo>
                    <a:pt x="6767" y="0"/>
                  </a:moveTo>
                  <a:lnTo>
                    <a:pt x="5614" y="2785"/>
                  </a:lnTo>
                  <a:cubicBezTo>
                    <a:pt x="5614" y="2785"/>
                    <a:pt x="4663" y="3440"/>
                    <a:pt x="4357" y="4453"/>
                  </a:cubicBezTo>
                  <a:cubicBezTo>
                    <a:pt x="4104" y="5309"/>
                    <a:pt x="3012" y="9168"/>
                    <a:pt x="3012" y="9168"/>
                  </a:cubicBezTo>
                  <a:lnTo>
                    <a:pt x="1676" y="9264"/>
                  </a:lnTo>
                  <a:cubicBezTo>
                    <a:pt x="1650" y="9264"/>
                    <a:pt x="1615" y="9264"/>
                    <a:pt x="1589" y="9273"/>
                  </a:cubicBezTo>
                  <a:lnTo>
                    <a:pt x="122" y="9631"/>
                  </a:lnTo>
                  <a:cubicBezTo>
                    <a:pt x="52" y="9649"/>
                    <a:pt x="0" y="9718"/>
                    <a:pt x="17" y="9797"/>
                  </a:cubicBezTo>
                  <a:lnTo>
                    <a:pt x="17" y="9806"/>
                  </a:lnTo>
                  <a:cubicBezTo>
                    <a:pt x="42" y="9926"/>
                    <a:pt x="147" y="10017"/>
                    <a:pt x="273" y="10017"/>
                  </a:cubicBezTo>
                  <a:cubicBezTo>
                    <a:pt x="284" y="10017"/>
                    <a:pt x="295" y="10017"/>
                    <a:pt x="306" y="10015"/>
                  </a:cubicBezTo>
                  <a:lnTo>
                    <a:pt x="1511" y="9893"/>
                  </a:lnTo>
                  <a:lnTo>
                    <a:pt x="2934" y="10303"/>
                  </a:lnTo>
                  <a:lnTo>
                    <a:pt x="2026" y="11308"/>
                  </a:lnTo>
                  <a:cubicBezTo>
                    <a:pt x="1947" y="11395"/>
                    <a:pt x="1965" y="11526"/>
                    <a:pt x="2061" y="11596"/>
                  </a:cubicBezTo>
                  <a:cubicBezTo>
                    <a:pt x="2097" y="11616"/>
                    <a:pt x="2134" y="11627"/>
                    <a:pt x="2172" y="11627"/>
                  </a:cubicBezTo>
                  <a:cubicBezTo>
                    <a:pt x="2216" y="11627"/>
                    <a:pt x="2259" y="11611"/>
                    <a:pt x="2296" y="11578"/>
                  </a:cubicBezTo>
                  <a:lnTo>
                    <a:pt x="2855" y="11107"/>
                  </a:lnTo>
                  <a:cubicBezTo>
                    <a:pt x="3327" y="10836"/>
                    <a:pt x="4069" y="10242"/>
                    <a:pt x="4095" y="9745"/>
                  </a:cubicBezTo>
                  <a:lnTo>
                    <a:pt x="9544" y="87"/>
                  </a:lnTo>
                  <a:lnTo>
                    <a:pt x="6767" y="0"/>
                  </a:lnTo>
                  <a:close/>
                </a:path>
              </a:pathLst>
            </a:custGeom>
            <a:solidFill>
              <a:srgbClr val="E67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32"/>
            <p:cNvSpPr/>
            <p:nvPr/>
          </p:nvSpPr>
          <p:spPr>
            <a:xfrm>
              <a:off x="491645" y="3817068"/>
              <a:ext cx="59223" cy="61785"/>
            </a:xfrm>
            <a:custGeom>
              <a:rect b="b" l="l" r="r" t="t"/>
              <a:pathLst>
                <a:path extrusionOk="0" h="820" w="786">
                  <a:moveTo>
                    <a:pt x="721" y="0"/>
                  </a:moveTo>
                  <a:cubicBezTo>
                    <a:pt x="706" y="0"/>
                    <a:pt x="691" y="7"/>
                    <a:pt x="681" y="17"/>
                  </a:cubicBezTo>
                  <a:lnTo>
                    <a:pt x="26" y="733"/>
                  </a:lnTo>
                  <a:cubicBezTo>
                    <a:pt x="0" y="750"/>
                    <a:pt x="0" y="785"/>
                    <a:pt x="26" y="811"/>
                  </a:cubicBezTo>
                  <a:cubicBezTo>
                    <a:pt x="35" y="820"/>
                    <a:pt x="53" y="820"/>
                    <a:pt x="61" y="820"/>
                  </a:cubicBezTo>
                  <a:cubicBezTo>
                    <a:pt x="79" y="820"/>
                    <a:pt x="96" y="820"/>
                    <a:pt x="105" y="802"/>
                  </a:cubicBezTo>
                  <a:lnTo>
                    <a:pt x="760" y="95"/>
                  </a:lnTo>
                  <a:cubicBezTo>
                    <a:pt x="786" y="69"/>
                    <a:pt x="786" y="34"/>
                    <a:pt x="760" y="17"/>
                  </a:cubicBezTo>
                  <a:cubicBezTo>
                    <a:pt x="748" y="5"/>
                    <a:pt x="734" y="0"/>
                    <a:pt x="7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32"/>
            <p:cNvSpPr/>
            <p:nvPr/>
          </p:nvSpPr>
          <p:spPr>
            <a:xfrm>
              <a:off x="529771" y="3826486"/>
              <a:ext cx="46791" cy="51764"/>
            </a:xfrm>
            <a:custGeom>
              <a:rect b="b" l="l" r="r" t="t"/>
              <a:pathLst>
                <a:path extrusionOk="0" h="687" w="621">
                  <a:moveTo>
                    <a:pt x="552" y="1"/>
                  </a:moveTo>
                  <a:cubicBezTo>
                    <a:pt x="538" y="1"/>
                    <a:pt x="524" y="5"/>
                    <a:pt x="516" y="14"/>
                  </a:cubicBezTo>
                  <a:lnTo>
                    <a:pt x="27" y="590"/>
                  </a:lnTo>
                  <a:cubicBezTo>
                    <a:pt x="1" y="616"/>
                    <a:pt x="9" y="651"/>
                    <a:pt x="27" y="669"/>
                  </a:cubicBezTo>
                  <a:cubicBezTo>
                    <a:pt x="36" y="677"/>
                    <a:pt x="53" y="677"/>
                    <a:pt x="62" y="677"/>
                  </a:cubicBezTo>
                  <a:lnTo>
                    <a:pt x="70" y="686"/>
                  </a:lnTo>
                  <a:cubicBezTo>
                    <a:pt x="79" y="686"/>
                    <a:pt x="97" y="677"/>
                    <a:pt x="105" y="660"/>
                  </a:cubicBezTo>
                  <a:lnTo>
                    <a:pt x="603" y="92"/>
                  </a:lnTo>
                  <a:cubicBezTo>
                    <a:pt x="621" y="66"/>
                    <a:pt x="621" y="31"/>
                    <a:pt x="594" y="14"/>
                  </a:cubicBezTo>
                  <a:cubicBezTo>
                    <a:pt x="581" y="5"/>
                    <a:pt x="566" y="1"/>
                    <a:pt x="5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32"/>
            <p:cNvSpPr/>
            <p:nvPr/>
          </p:nvSpPr>
          <p:spPr>
            <a:xfrm>
              <a:off x="910055" y="3059740"/>
              <a:ext cx="225063" cy="121762"/>
            </a:xfrm>
            <a:custGeom>
              <a:rect b="b" l="l" r="r" t="t"/>
              <a:pathLst>
                <a:path extrusionOk="0" h="1616" w="2987">
                  <a:moveTo>
                    <a:pt x="210" y="0"/>
                  </a:moveTo>
                  <a:lnTo>
                    <a:pt x="88" y="297"/>
                  </a:lnTo>
                  <a:cubicBezTo>
                    <a:pt x="0" y="515"/>
                    <a:pt x="123" y="760"/>
                    <a:pt x="358" y="812"/>
                  </a:cubicBezTo>
                  <a:lnTo>
                    <a:pt x="917" y="934"/>
                  </a:lnTo>
                  <a:cubicBezTo>
                    <a:pt x="1127" y="978"/>
                    <a:pt x="1319" y="1065"/>
                    <a:pt x="1494" y="1188"/>
                  </a:cubicBezTo>
                  <a:lnTo>
                    <a:pt x="2131" y="1615"/>
                  </a:lnTo>
                  <a:lnTo>
                    <a:pt x="2987" y="87"/>
                  </a:lnTo>
                  <a:lnTo>
                    <a:pt x="21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32"/>
            <p:cNvSpPr/>
            <p:nvPr/>
          </p:nvSpPr>
          <p:spPr>
            <a:xfrm>
              <a:off x="1717940" y="2758572"/>
              <a:ext cx="227097" cy="119652"/>
            </a:xfrm>
            <a:custGeom>
              <a:rect b="b" l="l" r="r" t="t"/>
              <a:pathLst>
                <a:path extrusionOk="0" h="1588" w="3014">
                  <a:moveTo>
                    <a:pt x="2180" y="0"/>
                  </a:moveTo>
                  <a:cubicBezTo>
                    <a:pt x="1333" y="0"/>
                    <a:pt x="1" y="391"/>
                    <a:pt x="1" y="391"/>
                  </a:cubicBezTo>
                  <a:lnTo>
                    <a:pt x="1869" y="1587"/>
                  </a:lnTo>
                  <a:cubicBezTo>
                    <a:pt x="1869" y="1587"/>
                    <a:pt x="3013" y="356"/>
                    <a:pt x="2786" y="146"/>
                  </a:cubicBezTo>
                  <a:cubicBezTo>
                    <a:pt x="2674" y="40"/>
                    <a:pt x="2452" y="0"/>
                    <a:pt x="2180" y="0"/>
                  </a:cubicBezTo>
                  <a:close/>
                </a:path>
              </a:pathLst>
            </a:custGeom>
            <a:solidFill>
              <a:srgbClr val="1F23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32"/>
            <p:cNvSpPr/>
            <p:nvPr/>
          </p:nvSpPr>
          <p:spPr>
            <a:xfrm>
              <a:off x="1633775" y="2527403"/>
              <a:ext cx="860619" cy="633371"/>
            </a:xfrm>
            <a:custGeom>
              <a:rect b="b" l="l" r="r" t="t"/>
              <a:pathLst>
                <a:path extrusionOk="0" h="8406" w="11422">
                  <a:moveTo>
                    <a:pt x="9177" y="1"/>
                  </a:moveTo>
                  <a:cubicBezTo>
                    <a:pt x="9132" y="1"/>
                    <a:pt x="9086" y="20"/>
                    <a:pt x="9046" y="54"/>
                  </a:cubicBezTo>
                  <a:lnTo>
                    <a:pt x="8452" y="647"/>
                  </a:lnTo>
                  <a:cubicBezTo>
                    <a:pt x="8339" y="752"/>
                    <a:pt x="8252" y="874"/>
                    <a:pt x="8173" y="1005"/>
                  </a:cubicBezTo>
                  <a:lnTo>
                    <a:pt x="7719" y="1809"/>
                  </a:lnTo>
                  <a:lnTo>
                    <a:pt x="4174" y="5266"/>
                  </a:lnTo>
                  <a:lnTo>
                    <a:pt x="2532" y="3546"/>
                  </a:lnTo>
                  <a:cubicBezTo>
                    <a:pt x="2532" y="3546"/>
                    <a:pt x="1240" y="3651"/>
                    <a:pt x="0" y="5223"/>
                  </a:cubicBezTo>
                  <a:lnTo>
                    <a:pt x="2489" y="7746"/>
                  </a:lnTo>
                  <a:cubicBezTo>
                    <a:pt x="2926" y="8191"/>
                    <a:pt x="3496" y="8406"/>
                    <a:pt x="4061" y="8406"/>
                  </a:cubicBezTo>
                  <a:cubicBezTo>
                    <a:pt x="4815" y="8406"/>
                    <a:pt x="5562" y="8024"/>
                    <a:pt x="5981" y="7301"/>
                  </a:cubicBezTo>
                  <a:lnTo>
                    <a:pt x="8548" y="2874"/>
                  </a:lnTo>
                  <a:lnTo>
                    <a:pt x="9631" y="2420"/>
                  </a:lnTo>
                  <a:cubicBezTo>
                    <a:pt x="9937" y="2298"/>
                    <a:pt x="10199" y="2088"/>
                    <a:pt x="10391" y="1809"/>
                  </a:cubicBezTo>
                  <a:lnTo>
                    <a:pt x="10670" y="1398"/>
                  </a:lnTo>
                  <a:lnTo>
                    <a:pt x="11220" y="1058"/>
                  </a:lnTo>
                  <a:cubicBezTo>
                    <a:pt x="11325" y="997"/>
                    <a:pt x="11369" y="866"/>
                    <a:pt x="11316" y="752"/>
                  </a:cubicBezTo>
                  <a:lnTo>
                    <a:pt x="11264" y="639"/>
                  </a:lnTo>
                  <a:lnTo>
                    <a:pt x="11299" y="621"/>
                  </a:lnTo>
                  <a:cubicBezTo>
                    <a:pt x="11386" y="560"/>
                    <a:pt x="11421" y="438"/>
                    <a:pt x="11369" y="342"/>
                  </a:cubicBezTo>
                  <a:cubicBezTo>
                    <a:pt x="11332" y="263"/>
                    <a:pt x="11258" y="222"/>
                    <a:pt x="11178" y="222"/>
                  </a:cubicBezTo>
                  <a:cubicBezTo>
                    <a:pt x="11143" y="222"/>
                    <a:pt x="11106" y="230"/>
                    <a:pt x="11072" y="246"/>
                  </a:cubicBezTo>
                  <a:lnTo>
                    <a:pt x="10976" y="289"/>
                  </a:lnTo>
                  <a:lnTo>
                    <a:pt x="10923" y="202"/>
                  </a:lnTo>
                  <a:cubicBezTo>
                    <a:pt x="10884" y="128"/>
                    <a:pt x="10807" y="87"/>
                    <a:pt x="10729" y="87"/>
                  </a:cubicBezTo>
                  <a:cubicBezTo>
                    <a:pt x="10687" y="87"/>
                    <a:pt x="10646" y="99"/>
                    <a:pt x="10609" y="123"/>
                  </a:cubicBezTo>
                  <a:lnTo>
                    <a:pt x="9718" y="647"/>
                  </a:lnTo>
                  <a:lnTo>
                    <a:pt x="8819" y="970"/>
                  </a:lnTo>
                  <a:lnTo>
                    <a:pt x="9326" y="289"/>
                  </a:lnTo>
                  <a:cubicBezTo>
                    <a:pt x="9395" y="193"/>
                    <a:pt x="9352" y="62"/>
                    <a:pt x="9247" y="19"/>
                  </a:cubicBezTo>
                  <a:cubicBezTo>
                    <a:pt x="9225" y="6"/>
                    <a:pt x="9201" y="1"/>
                    <a:pt x="9177" y="1"/>
                  </a:cubicBezTo>
                  <a:close/>
                </a:path>
              </a:pathLst>
            </a:custGeom>
            <a:solidFill>
              <a:srgbClr val="E67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32"/>
            <p:cNvSpPr/>
            <p:nvPr/>
          </p:nvSpPr>
          <p:spPr>
            <a:xfrm>
              <a:off x="1633775" y="2794588"/>
              <a:ext cx="208637" cy="172546"/>
            </a:xfrm>
            <a:custGeom>
              <a:rect b="b" l="l" r="r" t="t"/>
              <a:pathLst>
                <a:path extrusionOk="0" h="2290" w="2769">
                  <a:moveTo>
                    <a:pt x="2532" y="0"/>
                  </a:moveTo>
                  <a:cubicBezTo>
                    <a:pt x="2532" y="0"/>
                    <a:pt x="1240" y="105"/>
                    <a:pt x="0" y="1677"/>
                  </a:cubicBezTo>
                  <a:lnTo>
                    <a:pt x="507" y="2192"/>
                  </a:lnTo>
                  <a:cubicBezTo>
                    <a:pt x="570" y="2258"/>
                    <a:pt x="651" y="2289"/>
                    <a:pt x="731" y="2289"/>
                  </a:cubicBezTo>
                  <a:cubicBezTo>
                    <a:pt x="861" y="2289"/>
                    <a:pt x="991" y="2207"/>
                    <a:pt x="1039" y="2061"/>
                  </a:cubicBezTo>
                  <a:cubicBezTo>
                    <a:pt x="1345" y="1100"/>
                    <a:pt x="2070" y="367"/>
                    <a:pt x="2768" y="245"/>
                  </a:cubicBezTo>
                  <a:lnTo>
                    <a:pt x="253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32"/>
            <p:cNvSpPr/>
            <p:nvPr/>
          </p:nvSpPr>
          <p:spPr>
            <a:xfrm>
              <a:off x="1012679" y="3119567"/>
              <a:ext cx="1346158" cy="1788900"/>
            </a:xfrm>
            <a:custGeom>
              <a:rect b="b" l="l" r="r" t="t"/>
              <a:pathLst>
                <a:path extrusionOk="0" h="23742" w="17866">
                  <a:moveTo>
                    <a:pt x="2218" y="1"/>
                  </a:moveTo>
                  <a:cubicBezTo>
                    <a:pt x="481" y="1503"/>
                    <a:pt x="1" y="3834"/>
                    <a:pt x="1" y="4908"/>
                  </a:cubicBezTo>
                  <a:cubicBezTo>
                    <a:pt x="1" y="5982"/>
                    <a:pt x="507" y="23742"/>
                    <a:pt x="507" y="23742"/>
                  </a:cubicBezTo>
                  <a:lnTo>
                    <a:pt x="7746" y="23742"/>
                  </a:lnTo>
                  <a:cubicBezTo>
                    <a:pt x="7746" y="23742"/>
                    <a:pt x="7711" y="23122"/>
                    <a:pt x="7440" y="22406"/>
                  </a:cubicBezTo>
                  <a:cubicBezTo>
                    <a:pt x="7230" y="21856"/>
                    <a:pt x="7126" y="21262"/>
                    <a:pt x="7099" y="20668"/>
                  </a:cubicBezTo>
                  <a:cubicBezTo>
                    <a:pt x="7064" y="19725"/>
                    <a:pt x="6872" y="18381"/>
                    <a:pt x="6261" y="16687"/>
                  </a:cubicBezTo>
                  <a:cubicBezTo>
                    <a:pt x="6095" y="16224"/>
                    <a:pt x="5999" y="15726"/>
                    <a:pt x="5999" y="15237"/>
                  </a:cubicBezTo>
                  <a:cubicBezTo>
                    <a:pt x="5999" y="13107"/>
                    <a:pt x="5501" y="11858"/>
                    <a:pt x="4925" y="10618"/>
                  </a:cubicBezTo>
                  <a:cubicBezTo>
                    <a:pt x="4751" y="10225"/>
                    <a:pt x="4663" y="9798"/>
                    <a:pt x="4672" y="9370"/>
                  </a:cubicBezTo>
                  <a:cubicBezTo>
                    <a:pt x="4698" y="8209"/>
                    <a:pt x="4393" y="7126"/>
                    <a:pt x="4393" y="7126"/>
                  </a:cubicBezTo>
                  <a:lnTo>
                    <a:pt x="4393" y="7126"/>
                  </a:lnTo>
                  <a:lnTo>
                    <a:pt x="10435" y="23742"/>
                  </a:lnTo>
                  <a:lnTo>
                    <a:pt x="17865" y="23742"/>
                  </a:lnTo>
                  <a:cubicBezTo>
                    <a:pt x="17577" y="22336"/>
                    <a:pt x="16722" y="21009"/>
                    <a:pt x="16023" y="20118"/>
                  </a:cubicBezTo>
                  <a:cubicBezTo>
                    <a:pt x="15421" y="19341"/>
                    <a:pt x="14975" y="18451"/>
                    <a:pt x="14766" y="17490"/>
                  </a:cubicBezTo>
                  <a:cubicBezTo>
                    <a:pt x="14181" y="14923"/>
                    <a:pt x="13037" y="12950"/>
                    <a:pt x="12260" y="11841"/>
                  </a:cubicBezTo>
                  <a:cubicBezTo>
                    <a:pt x="11806" y="11177"/>
                    <a:pt x="11465" y="10444"/>
                    <a:pt x="11264" y="9667"/>
                  </a:cubicBezTo>
                  <a:cubicBezTo>
                    <a:pt x="10845" y="8042"/>
                    <a:pt x="10042" y="6741"/>
                    <a:pt x="9623" y="6148"/>
                  </a:cubicBezTo>
                  <a:cubicBezTo>
                    <a:pt x="9439" y="5877"/>
                    <a:pt x="9282" y="5589"/>
                    <a:pt x="9160" y="5283"/>
                  </a:cubicBezTo>
                  <a:lnTo>
                    <a:pt x="711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32"/>
            <p:cNvSpPr/>
            <p:nvPr/>
          </p:nvSpPr>
          <p:spPr>
            <a:xfrm>
              <a:off x="1043572" y="4786728"/>
              <a:ext cx="511308" cy="7987"/>
            </a:xfrm>
            <a:custGeom>
              <a:rect b="b" l="l" r="r" t="t"/>
              <a:pathLst>
                <a:path extrusionOk="0" h="106" w="6786">
                  <a:moveTo>
                    <a:pt x="53" y="1"/>
                  </a:moveTo>
                  <a:cubicBezTo>
                    <a:pt x="27" y="1"/>
                    <a:pt x="1" y="27"/>
                    <a:pt x="1" y="53"/>
                  </a:cubicBezTo>
                  <a:cubicBezTo>
                    <a:pt x="1" y="88"/>
                    <a:pt x="27" y="105"/>
                    <a:pt x="53" y="105"/>
                  </a:cubicBezTo>
                  <a:lnTo>
                    <a:pt x="6733" y="105"/>
                  </a:lnTo>
                  <a:cubicBezTo>
                    <a:pt x="6759" y="105"/>
                    <a:pt x="6785" y="88"/>
                    <a:pt x="6785" y="53"/>
                  </a:cubicBezTo>
                  <a:cubicBezTo>
                    <a:pt x="6785" y="27"/>
                    <a:pt x="6759" y="1"/>
                    <a:pt x="67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32"/>
            <p:cNvSpPr/>
            <p:nvPr/>
          </p:nvSpPr>
          <p:spPr>
            <a:xfrm>
              <a:off x="1765334" y="4786728"/>
              <a:ext cx="544160" cy="7987"/>
            </a:xfrm>
            <a:custGeom>
              <a:rect b="b" l="l" r="r" t="t"/>
              <a:pathLst>
                <a:path extrusionOk="0" h="106" w="7222">
                  <a:moveTo>
                    <a:pt x="53" y="1"/>
                  </a:moveTo>
                  <a:cubicBezTo>
                    <a:pt x="27" y="1"/>
                    <a:pt x="1" y="27"/>
                    <a:pt x="1" y="53"/>
                  </a:cubicBezTo>
                  <a:cubicBezTo>
                    <a:pt x="1" y="88"/>
                    <a:pt x="27" y="105"/>
                    <a:pt x="53" y="105"/>
                  </a:cubicBezTo>
                  <a:lnTo>
                    <a:pt x="7169" y="105"/>
                  </a:lnTo>
                  <a:cubicBezTo>
                    <a:pt x="7195" y="105"/>
                    <a:pt x="7222" y="88"/>
                    <a:pt x="7222" y="53"/>
                  </a:cubicBezTo>
                  <a:cubicBezTo>
                    <a:pt x="7222" y="27"/>
                    <a:pt x="7195" y="1"/>
                    <a:pt x="716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32"/>
            <p:cNvSpPr/>
            <p:nvPr/>
          </p:nvSpPr>
          <p:spPr>
            <a:xfrm>
              <a:off x="1216647" y="3509570"/>
              <a:ext cx="188896" cy="18611"/>
            </a:xfrm>
            <a:custGeom>
              <a:rect b="b" l="l" r="r" t="t"/>
              <a:pathLst>
                <a:path extrusionOk="0" h="247" w="2507">
                  <a:moveTo>
                    <a:pt x="42" y="1"/>
                  </a:moveTo>
                  <a:cubicBezTo>
                    <a:pt x="20" y="1"/>
                    <a:pt x="0" y="25"/>
                    <a:pt x="0" y="55"/>
                  </a:cubicBezTo>
                  <a:cubicBezTo>
                    <a:pt x="0" y="81"/>
                    <a:pt x="18" y="107"/>
                    <a:pt x="53" y="107"/>
                  </a:cubicBezTo>
                  <a:lnTo>
                    <a:pt x="2445" y="247"/>
                  </a:lnTo>
                  <a:cubicBezTo>
                    <a:pt x="2480" y="247"/>
                    <a:pt x="2498" y="230"/>
                    <a:pt x="2506" y="195"/>
                  </a:cubicBezTo>
                  <a:cubicBezTo>
                    <a:pt x="2506" y="168"/>
                    <a:pt x="2480" y="142"/>
                    <a:pt x="2454" y="142"/>
                  </a:cubicBezTo>
                  <a:lnTo>
                    <a:pt x="53" y="3"/>
                  </a:lnTo>
                  <a:cubicBezTo>
                    <a:pt x="49" y="1"/>
                    <a:pt x="46" y="1"/>
                    <a:pt x="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32"/>
            <p:cNvSpPr/>
            <p:nvPr/>
          </p:nvSpPr>
          <p:spPr>
            <a:xfrm>
              <a:off x="1292975" y="3210211"/>
              <a:ext cx="55305" cy="450879"/>
            </a:xfrm>
            <a:custGeom>
              <a:rect b="b" l="l" r="r" t="t"/>
              <a:pathLst>
                <a:path extrusionOk="0" h="5984" w="734">
                  <a:moveTo>
                    <a:pt x="397" y="1"/>
                  </a:moveTo>
                  <a:cubicBezTo>
                    <a:pt x="369" y="1"/>
                    <a:pt x="350" y="24"/>
                    <a:pt x="350" y="46"/>
                  </a:cubicBezTo>
                  <a:lnTo>
                    <a:pt x="0" y="4080"/>
                  </a:lnTo>
                  <a:cubicBezTo>
                    <a:pt x="0" y="4089"/>
                    <a:pt x="0" y="4098"/>
                    <a:pt x="0" y="4106"/>
                  </a:cubicBezTo>
                  <a:lnTo>
                    <a:pt x="620" y="5940"/>
                  </a:lnTo>
                  <a:cubicBezTo>
                    <a:pt x="629" y="5966"/>
                    <a:pt x="646" y="5984"/>
                    <a:pt x="673" y="5984"/>
                  </a:cubicBezTo>
                  <a:cubicBezTo>
                    <a:pt x="681" y="5984"/>
                    <a:pt x="690" y="5975"/>
                    <a:pt x="690" y="5975"/>
                  </a:cubicBezTo>
                  <a:cubicBezTo>
                    <a:pt x="725" y="5966"/>
                    <a:pt x="734" y="5940"/>
                    <a:pt x="725" y="5905"/>
                  </a:cubicBezTo>
                  <a:lnTo>
                    <a:pt x="105" y="4080"/>
                  </a:lnTo>
                  <a:lnTo>
                    <a:pt x="454" y="55"/>
                  </a:lnTo>
                  <a:cubicBezTo>
                    <a:pt x="463" y="29"/>
                    <a:pt x="437" y="3"/>
                    <a:pt x="411" y="3"/>
                  </a:cubicBezTo>
                  <a:cubicBezTo>
                    <a:pt x="406" y="1"/>
                    <a:pt x="401" y="1"/>
                    <a:pt x="3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32"/>
            <p:cNvSpPr/>
            <p:nvPr/>
          </p:nvSpPr>
          <p:spPr>
            <a:xfrm>
              <a:off x="1339013" y="3519969"/>
              <a:ext cx="548078" cy="1274729"/>
            </a:xfrm>
            <a:custGeom>
              <a:rect b="b" l="l" r="r" t="t"/>
              <a:pathLst>
                <a:path extrusionOk="0" h="16918" w="7274">
                  <a:moveTo>
                    <a:pt x="64" y="1"/>
                  </a:moveTo>
                  <a:cubicBezTo>
                    <a:pt x="57" y="1"/>
                    <a:pt x="51" y="2"/>
                    <a:pt x="44" y="4"/>
                  </a:cubicBezTo>
                  <a:cubicBezTo>
                    <a:pt x="9" y="22"/>
                    <a:pt x="0" y="48"/>
                    <a:pt x="9" y="74"/>
                  </a:cubicBezTo>
                  <a:lnTo>
                    <a:pt x="7160" y="16891"/>
                  </a:lnTo>
                  <a:cubicBezTo>
                    <a:pt x="7169" y="16909"/>
                    <a:pt x="7187" y="16917"/>
                    <a:pt x="7213" y="16917"/>
                  </a:cubicBezTo>
                  <a:lnTo>
                    <a:pt x="7230" y="16917"/>
                  </a:lnTo>
                  <a:cubicBezTo>
                    <a:pt x="7256" y="16900"/>
                    <a:pt x="7274" y="16874"/>
                    <a:pt x="7256" y="16848"/>
                  </a:cubicBezTo>
                  <a:lnTo>
                    <a:pt x="114" y="30"/>
                  </a:lnTo>
                  <a:cubicBezTo>
                    <a:pt x="101" y="11"/>
                    <a:pt x="83" y="1"/>
                    <a:pt x="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32"/>
            <p:cNvSpPr/>
            <p:nvPr/>
          </p:nvSpPr>
          <p:spPr>
            <a:xfrm>
              <a:off x="1262685" y="3512358"/>
              <a:ext cx="188896" cy="1282339"/>
            </a:xfrm>
            <a:custGeom>
              <a:rect b="b" l="l" r="r" t="t"/>
              <a:pathLst>
                <a:path extrusionOk="0" h="17019" w="2507">
                  <a:moveTo>
                    <a:pt x="53" y="0"/>
                  </a:moveTo>
                  <a:cubicBezTo>
                    <a:pt x="18" y="0"/>
                    <a:pt x="1" y="35"/>
                    <a:pt x="1" y="62"/>
                  </a:cubicBezTo>
                  <a:lnTo>
                    <a:pt x="2393" y="16975"/>
                  </a:lnTo>
                  <a:cubicBezTo>
                    <a:pt x="2402" y="17001"/>
                    <a:pt x="2419" y="17018"/>
                    <a:pt x="2454" y="17018"/>
                  </a:cubicBezTo>
                  <a:lnTo>
                    <a:pt x="2463" y="17018"/>
                  </a:lnTo>
                  <a:cubicBezTo>
                    <a:pt x="2489" y="17018"/>
                    <a:pt x="2507" y="16983"/>
                    <a:pt x="2507" y="16957"/>
                  </a:cubicBezTo>
                  <a:lnTo>
                    <a:pt x="114" y="44"/>
                  </a:lnTo>
                  <a:cubicBezTo>
                    <a:pt x="105" y="18"/>
                    <a:pt x="79" y="0"/>
                    <a:pt x="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32"/>
            <p:cNvSpPr/>
            <p:nvPr/>
          </p:nvSpPr>
          <p:spPr>
            <a:xfrm>
              <a:off x="1121256" y="3210361"/>
              <a:ext cx="448770" cy="7309"/>
            </a:xfrm>
            <a:custGeom>
              <a:rect b="b" l="l" r="r" t="t"/>
              <a:pathLst>
                <a:path extrusionOk="0" h="97" w="5956">
                  <a:moveTo>
                    <a:pt x="0" y="1"/>
                  </a:moveTo>
                  <a:lnTo>
                    <a:pt x="0" y="97"/>
                  </a:lnTo>
                  <a:lnTo>
                    <a:pt x="5955" y="97"/>
                  </a:lnTo>
                  <a:lnTo>
                    <a:pt x="5955" y="1"/>
                  </a:lnTo>
                  <a:close/>
                </a:path>
              </a:pathLst>
            </a:custGeom>
            <a:solidFill>
              <a:srgbClr val="1F23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32"/>
            <p:cNvSpPr/>
            <p:nvPr/>
          </p:nvSpPr>
          <p:spPr>
            <a:xfrm>
              <a:off x="1261404" y="3210211"/>
              <a:ext cx="49353" cy="208110"/>
            </a:xfrm>
            <a:custGeom>
              <a:rect b="b" l="l" r="r" t="t"/>
              <a:pathLst>
                <a:path extrusionOk="0" h="2762" w="655">
                  <a:moveTo>
                    <a:pt x="336" y="1"/>
                  </a:moveTo>
                  <a:cubicBezTo>
                    <a:pt x="308" y="1"/>
                    <a:pt x="288" y="24"/>
                    <a:pt x="288" y="46"/>
                  </a:cubicBezTo>
                  <a:lnTo>
                    <a:pt x="53" y="1967"/>
                  </a:lnTo>
                  <a:cubicBezTo>
                    <a:pt x="0" y="2325"/>
                    <a:pt x="227" y="2666"/>
                    <a:pt x="576" y="2753"/>
                  </a:cubicBezTo>
                  <a:cubicBezTo>
                    <a:pt x="576" y="2762"/>
                    <a:pt x="594" y="2762"/>
                    <a:pt x="594" y="2762"/>
                  </a:cubicBezTo>
                  <a:cubicBezTo>
                    <a:pt x="611" y="2762"/>
                    <a:pt x="638" y="2744"/>
                    <a:pt x="646" y="2718"/>
                  </a:cubicBezTo>
                  <a:cubicBezTo>
                    <a:pt x="655" y="2692"/>
                    <a:pt x="638" y="2657"/>
                    <a:pt x="603" y="2648"/>
                  </a:cubicBezTo>
                  <a:cubicBezTo>
                    <a:pt x="314" y="2570"/>
                    <a:pt x="122" y="2282"/>
                    <a:pt x="157" y="1985"/>
                  </a:cubicBezTo>
                  <a:lnTo>
                    <a:pt x="393" y="64"/>
                  </a:lnTo>
                  <a:cubicBezTo>
                    <a:pt x="402" y="29"/>
                    <a:pt x="376" y="3"/>
                    <a:pt x="349" y="3"/>
                  </a:cubicBezTo>
                  <a:cubicBezTo>
                    <a:pt x="345" y="1"/>
                    <a:pt x="340" y="1"/>
                    <a:pt x="3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32"/>
            <p:cNvSpPr/>
            <p:nvPr/>
          </p:nvSpPr>
          <p:spPr>
            <a:xfrm>
              <a:off x="1472530" y="3210211"/>
              <a:ext cx="171792" cy="147606"/>
            </a:xfrm>
            <a:custGeom>
              <a:rect b="b" l="l" r="r" t="t"/>
              <a:pathLst>
                <a:path extrusionOk="0" h="1959" w="2280">
                  <a:moveTo>
                    <a:pt x="67" y="0"/>
                  </a:moveTo>
                  <a:cubicBezTo>
                    <a:pt x="63" y="0"/>
                    <a:pt x="58" y="1"/>
                    <a:pt x="53" y="3"/>
                  </a:cubicBezTo>
                  <a:cubicBezTo>
                    <a:pt x="27" y="11"/>
                    <a:pt x="1" y="38"/>
                    <a:pt x="10" y="64"/>
                  </a:cubicBezTo>
                  <a:cubicBezTo>
                    <a:pt x="18" y="81"/>
                    <a:pt x="411" y="1740"/>
                    <a:pt x="2210" y="1959"/>
                  </a:cubicBezTo>
                  <a:lnTo>
                    <a:pt x="2219" y="1959"/>
                  </a:lnTo>
                  <a:cubicBezTo>
                    <a:pt x="2245" y="1959"/>
                    <a:pt x="2271" y="1941"/>
                    <a:pt x="2271" y="1915"/>
                  </a:cubicBezTo>
                  <a:cubicBezTo>
                    <a:pt x="2280" y="1880"/>
                    <a:pt x="2254" y="1854"/>
                    <a:pt x="2228" y="1854"/>
                  </a:cubicBezTo>
                  <a:cubicBezTo>
                    <a:pt x="499" y="1644"/>
                    <a:pt x="123" y="55"/>
                    <a:pt x="114" y="46"/>
                  </a:cubicBezTo>
                  <a:cubicBezTo>
                    <a:pt x="114" y="17"/>
                    <a:pt x="91" y="0"/>
                    <a:pt x="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32"/>
            <p:cNvSpPr/>
            <p:nvPr/>
          </p:nvSpPr>
          <p:spPr>
            <a:xfrm>
              <a:off x="1030461" y="3210211"/>
              <a:ext cx="140222" cy="147606"/>
            </a:xfrm>
            <a:custGeom>
              <a:rect b="b" l="l" r="r" t="t"/>
              <a:pathLst>
                <a:path extrusionOk="0" h="1959" w="1861">
                  <a:moveTo>
                    <a:pt x="1808" y="0"/>
                  </a:moveTo>
                  <a:cubicBezTo>
                    <a:pt x="1782" y="0"/>
                    <a:pt x="1763" y="16"/>
                    <a:pt x="1755" y="38"/>
                  </a:cubicBezTo>
                  <a:cubicBezTo>
                    <a:pt x="1747" y="55"/>
                    <a:pt x="1074" y="1854"/>
                    <a:pt x="61" y="1854"/>
                  </a:cubicBezTo>
                  <a:cubicBezTo>
                    <a:pt x="27" y="1854"/>
                    <a:pt x="0" y="1871"/>
                    <a:pt x="0" y="1906"/>
                  </a:cubicBezTo>
                  <a:cubicBezTo>
                    <a:pt x="0" y="1932"/>
                    <a:pt x="27" y="1959"/>
                    <a:pt x="61" y="1959"/>
                  </a:cubicBezTo>
                  <a:cubicBezTo>
                    <a:pt x="1153" y="1959"/>
                    <a:pt x="1825" y="151"/>
                    <a:pt x="1851" y="72"/>
                  </a:cubicBezTo>
                  <a:cubicBezTo>
                    <a:pt x="1860" y="46"/>
                    <a:pt x="1851" y="11"/>
                    <a:pt x="1825" y="3"/>
                  </a:cubicBezTo>
                  <a:cubicBezTo>
                    <a:pt x="1819" y="1"/>
                    <a:pt x="1813" y="0"/>
                    <a:pt x="18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32"/>
            <p:cNvSpPr/>
            <p:nvPr/>
          </p:nvSpPr>
          <p:spPr>
            <a:xfrm>
              <a:off x="830411" y="2611039"/>
              <a:ext cx="1097512" cy="559907"/>
            </a:xfrm>
            <a:custGeom>
              <a:rect b="b" l="l" r="r" t="t"/>
              <a:pathLst>
                <a:path extrusionOk="0" h="7431" w="14566">
                  <a:moveTo>
                    <a:pt x="7423" y="0"/>
                  </a:moveTo>
                  <a:lnTo>
                    <a:pt x="6419" y="96"/>
                  </a:lnTo>
                  <a:lnTo>
                    <a:pt x="3869" y="1266"/>
                  </a:lnTo>
                  <a:cubicBezTo>
                    <a:pt x="3005" y="1668"/>
                    <a:pt x="2289" y="2340"/>
                    <a:pt x="1869" y="3196"/>
                  </a:cubicBezTo>
                  <a:cubicBezTo>
                    <a:pt x="1808" y="3309"/>
                    <a:pt x="1756" y="3432"/>
                    <a:pt x="1695" y="3563"/>
                  </a:cubicBezTo>
                  <a:cubicBezTo>
                    <a:pt x="1564" y="3860"/>
                    <a:pt x="1381" y="4121"/>
                    <a:pt x="1127" y="4322"/>
                  </a:cubicBezTo>
                  <a:cubicBezTo>
                    <a:pt x="926" y="4479"/>
                    <a:pt x="761" y="4706"/>
                    <a:pt x="665" y="5030"/>
                  </a:cubicBezTo>
                  <a:cubicBezTo>
                    <a:pt x="595" y="5283"/>
                    <a:pt x="464" y="5510"/>
                    <a:pt x="298" y="5702"/>
                  </a:cubicBezTo>
                  <a:cubicBezTo>
                    <a:pt x="71" y="5946"/>
                    <a:pt x="1" y="6269"/>
                    <a:pt x="1" y="6269"/>
                  </a:cubicBezTo>
                  <a:lnTo>
                    <a:pt x="4253" y="6269"/>
                  </a:lnTo>
                  <a:lnTo>
                    <a:pt x="4332" y="6505"/>
                  </a:lnTo>
                  <a:cubicBezTo>
                    <a:pt x="3729" y="6619"/>
                    <a:pt x="3406" y="7431"/>
                    <a:pt x="4332" y="7431"/>
                  </a:cubicBezTo>
                  <a:lnTo>
                    <a:pt x="9571" y="7431"/>
                  </a:lnTo>
                  <a:cubicBezTo>
                    <a:pt x="10060" y="7431"/>
                    <a:pt x="10226" y="7090"/>
                    <a:pt x="9929" y="6758"/>
                  </a:cubicBezTo>
                  <a:lnTo>
                    <a:pt x="10994" y="4375"/>
                  </a:lnTo>
                  <a:cubicBezTo>
                    <a:pt x="11177" y="4121"/>
                    <a:pt x="11369" y="3886"/>
                    <a:pt x="11579" y="3667"/>
                  </a:cubicBezTo>
                  <a:cubicBezTo>
                    <a:pt x="12506" y="2709"/>
                    <a:pt x="13644" y="2079"/>
                    <a:pt x="14373" y="2079"/>
                  </a:cubicBezTo>
                  <a:cubicBezTo>
                    <a:pt x="14441" y="2079"/>
                    <a:pt x="14505" y="2085"/>
                    <a:pt x="14565" y="2096"/>
                  </a:cubicBezTo>
                  <a:cubicBezTo>
                    <a:pt x="14391" y="1886"/>
                    <a:pt x="14111" y="1799"/>
                    <a:pt x="13919" y="1755"/>
                  </a:cubicBezTo>
                  <a:cubicBezTo>
                    <a:pt x="13797" y="1738"/>
                    <a:pt x="13683" y="1668"/>
                    <a:pt x="13605" y="1572"/>
                  </a:cubicBezTo>
                  <a:cubicBezTo>
                    <a:pt x="13465" y="1406"/>
                    <a:pt x="13194" y="1144"/>
                    <a:pt x="12740" y="1083"/>
                  </a:cubicBezTo>
                  <a:cubicBezTo>
                    <a:pt x="12531" y="1057"/>
                    <a:pt x="12330" y="961"/>
                    <a:pt x="12173" y="812"/>
                  </a:cubicBezTo>
                  <a:cubicBezTo>
                    <a:pt x="11858" y="533"/>
                    <a:pt x="11438" y="505"/>
                    <a:pt x="11282" y="505"/>
                  </a:cubicBezTo>
                  <a:cubicBezTo>
                    <a:pt x="11243" y="505"/>
                    <a:pt x="11221" y="507"/>
                    <a:pt x="11221" y="507"/>
                  </a:cubicBezTo>
                  <a:cubicBezTo>
                    <a:pt x="10575" y="271"/>
                    <a:pt x="9894" y="131"/>
                    <a:pt x="9213" y="96"/>
                  </a:cubicBezTo>
                  <a:lnTo>
                    <a:pt x="742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32"/>
            <p:cNvSpPr/>
            <p:nvPr/>
          </p:nvSpPr>
          <p:spPr>
            <a:xfrm>
              <a:off x="1121934" y="2611039"/>
              <a:ext cx="438221" cy="230413"/>
            </a:xfrm>
            <a:custGeom>
              <a:rect b="b" l="l" r="r" t="t"/>
              <a:pathLst>
                <a:path extrusionOk="0" h="3058" w="5816">
                  <a:moveTo>
                    <a:pt x="3554" y="0"/>
                  </a:moveTo>
                  <a:lnTo>
                    <a:pt x="2550" y="96"/>
                  </a:lnTo>
                  <a:lnTo>
                    <a:pt x="0" y="1266"/>
                  </a:lnTo>
                  <a:cubicBezTo>
                    <a:pt x="323" y="2043"/>
                    <a:pt x="908" y="2672"/>
                    <a:pt x="1633" y="2995"/>
                  </a:cubicBezTo>
                  <a:cubicBezTo>
                    <a:pt x="1733" y="3038"/>
                    <a:pt x="1838" y="3058"/>
                    <a:pt x="1942" y="3058"/>
                  </a:cubicBezTo>
                  <a:cubicBezTo>
                    <a:pt x="2201" y="3058"/>
                    <a:pt x="2455" y="2931"/>
                    <a:pt x="2611" y="2707"/>
                  </a:cubicBezTo>
                  <a:lnTo>
                    <a:pt x="2829" y="2384"/>
                  </a:lnTo>
                  <a:lnTo>
                    <a:pt x="3126" y="2724"/>
                  </a:lnTo>
                  <a:cubicBezTo>
                    <a:pt x="3286" y="2901"/>
                    <a:pt x="3506" y="2994"/>
                    <a:pt x="3730" y="2994"/>
                  </a:cubicBezTo>
                  <a:cubicBezTo>
                    <a:pt x="3860" y="2994"/>
                    <a:pt x="3991" y="2963"/>
                    <a:pt x="4113" y="2899"/>
                  </a:cubicBezTo>
                  <a:cubicBezTo>
                    <a:pt x="5073" y="2393"/>
                    <a:pt x="5745" y="1354"/>
                    <a:pt x="5815" y="140"/>
                  </a:cubicBezTo>
                  <a:cubicBezTo>
                    <a:pt x="5658" y="114"/>
                    <a:pt x="5501" y="105"/>
                    <a:pt x="5344" y="96"/>
                  </a:cubicBezTo>
                  <a:lnTo>
                    <a:pt x="355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32"/>
            <p:cNvSpPr/>
            <p:nvPr/>
          </p:nvSpPr>
          <p:spPr>
            <a:xfrm>
              <a:off x="2245604" y="2628671"/>
              <a:ext cx="125077" cy="77156"/>
            </a:xfrm>
            <a:custGeom>
              <a:rect b="b" l="l" r="r" t="t"/>
              <a:pathLst>
                <a:path extrusionOk="0" h="1024" w="1660">
                  <a:moveTo>
                    <a:pt x="1431" y="1"/>
                  </a:moveTo>
                  <a:cubicBezTo>
                    <a:pt x="462" y="1"/>
                    <a:pt x="18" y="928"/>
                    <a:pt x="18" y="945"/>
                  </a:cubicBezTo>
                  <a:cubicBezTo>
                    <a:pt x="1" y="971"/>
                    <a:pt x="18" y="1006"/>
                    <a:pt x="44" y="1015"/>
                  </a:cubicBezTo>
                  <a:cubicBezTo>
                    <a:pt x="53" y="1015"/>
                    <a:pt x="53" y="1023"/>
                    <a:pt x="62" y="1023"/>
                  </a:cubicBezTo>
                  <a:cubicBezTo>
                    <a:pt x="88" y="1023"/>
                    <a:pt x="105" y="1006"/>
                    <a:pt x="114" y="989"/>
                  </a:cubicBezTo>
                  <a:cubicBezTo>
                    <a:pt x="122" y="980"/>
                    <a:pt x="533" y="114"/>
                    <a:pt x="1418" y="114"/>
                  </a:cubicBezTo>
                  <a:cubicBezTo>
                    <a:pt x="1474" y="114"/>
                    <a:pt x="1531" y="117"/>
                    <a:pt x="1590" y="124"/>
                  </a:cubicBezTo>
                  <a:cubicBezTo>
                    <a:pt x="1625" y="124"/>
                    <a:pt x="1651" y="107"/>
                    <a:pt x="1651" y="72"/>
                  </a:cubicBezTo>
                  <a:cubicBezTo>
                    <a:pt x="1660" y="46"/>
                    <a:pt x="1633" y="19"/>
                    <a:pt x="1607" y="11"/>
                  </a:cubicBezTo>
                  <a:cubicBezTo>
                    <a:pt x="1547" y="4"/>
                    <a:pt x="1488" y="1"/>
                    <a:pt x="14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32"/>
            <p:cNvSpPr/>
            <p:nvPr/>
          </p:nvSpPr>
          <p:spPr>
            <a:xfrm>
              <a:off x="2358099" y="2587983"/>
              <a:ext cx="36920" cy="57339"/>
            </a:xfrm>
            <a:custGeom>
              <a:rect b="b" l="l" r="r" t="t"/>
              <a:pathLst>
                <a:path extrusionOk="0" h="761" w="490">
                  <a:moveTo>
                    <a:pt x="66" y="0"/>
                  </a:moveTo>
                  <a:cubicBezTo>
                    <a:pt x="55" y="0"/>
                    <a:pt x="45" y="3"/>
                    <a:pt x="36" y="9"/>
                  </a:cubicBezTo>
                  <a:cubicBezTo>
                    <a:pt x="9" y="18"/>
                    <a:pt x="1" y="53"/>
                    <a:pt x="18" y="79"/>
                  </a:cubicBezTo>
                  <a:lnTo>
                    <a:pt x="376" y="734"/>
                  </a:lnTo>
                  <a:cubicBezTo>
                    <a:pt x="385" y="751"/>
                    <a:pt x="402" y="760"/>
                    <a:pt x="429" y="760"/>
                  </a:cubicBezTo>
                  <a:lnTo>
                    <a:pt x="455" y="760"/>
                  </a:lnTo>
                  <a:cubicBezTo>
                    <a:pt x="481" y="743"/>
                    <a:pt x="490" y="708"/>
                    <a:pt x="472" y="682"/>
                  </a:cubicBezTo>
                  <a:lnTo>
                    <a:pt x="114" y="27"/>
                  </a:lnTo>
                  <a:cubicBezTo>
                    <a:pt x="103" y="10"/>
                    <a:pt x="84" y="0"/>
                    <a:pt x="6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32"/>
            <p:cNvSpPr/>
            <p:nvPr/>
          </p:nvSpPr>
          <p:spPr>
            <a:xfrm>
              <a:off x="2394266" y="2576002"/>
              <a:ext cx="71806" cy="78512"/>
            </a:xfrm>
            <a:custGeom>
              <a:rect b="b" l="l" r="r" t="t"/>
              <a:pathLst>
                <a:path extrusionOk="0" h="1042" w="953">
                  <a:moveTo>
                    <a:pt x="739" y="1"/>
                  </a:moveTo>
                  <a:cubicBezTo>
                    <a:pt x="672" y="1"/>
                    <a:pt x="605" y="34"/>
                    <a:pt x="568" y="90"/>
                  </a:cubicBezTo>
                  <a:lnTo>
                    <a:pt x="18" y="954"/>
                  </a:lnTo>
                  <a:cubicBezTo>
                    <a:pt x="1" y="980"/>
                    <a:pt x="1" y="1015"/>
                    <a:pt x="27" y="1033"/>
                  </a:cubicBezTo>
                  <a:cubicBezTo>
                    <a:pt x="36" y="1041"/>
                    <a:pt x="53" y="1041"/>
                    <a:pt x="62" y="1041"/>
                  </a:cubicBezTo>
                  <a:cubicBezTo>
                    <a:pt x="80" y="1041"/>
                    <a:pt x="97" y="1033"/>
                    <a:pt x="106" y="1015"/>
                  </a:cubicBezTo>
                  <a:lnTo>
                    <a:pt x="656" y="151"/>
                  </a:lnTo>
                  <a:cubicBezTo>
                    <a:pt x="675" y="125"/>
                    <a:pt x="708" y="109"/>
                    <a:pt x="742" y="109"/>
                  </a:cubicBezTo>
                  <a:cubicBezTo>
                    <a:pt x="754" y="109"/>
                    <a:pt x="766" y="111"/>
                    <a:pt x="778" y="116"/>
                  </a:cubicBezTo>
                  <a:cubicBezTo>
                    <a:pt x="804" y="125"/>
                    <a:pt x="822" y="142"/>
                    <a:pt x="830" y="168"/>
                  </a:cubicBezTo>
                  <a:cubicBezTo>
                    <a:pt x="839" y="194"/>
                    <a:pt x="830" y="212"/>
                    <a:pt x="822" y="238"/>
                  </a:cubicBezTo>
                  <a:lnTo>
                    <a:pt x="647" y="614"/>
                  </a:lnTo>
                  <a:cubicBezTo>
                    <a:pt x="630" y="640"/>
                    <a:pt x="647" y="675"/>
                    <a:pt x="673" y="683"/>
                  </a:cubicBezTo>
                  <a:cubicBezTo>
                    <a:pt x="681" y="688"/>
                    <a:pt x="689" y="690"/>
                    <a:pt x="696" y="690"/>
                  </a:cubicBezTo>
                  <a:cubicBezTo>
                    <a:pt x="717" y="690"/>
                    <a:pt x="737" y="676"/>
                    <a:pt x="743" y="657"/>
                  </a:cubicBezTo>
                  <a:lnTo>
                    <a:pt x="926" y="282"/>
                  </a:lnTo>
                  <a:cubicBezTo>
                    <a:pt x="953" y="238"/>
                    <a:pt x="953" y="177"/>
                    <a:pt x="935" y="133"/>
                  </a:cubicBezTo>
                  <a:cubicBezTo>
                    <a:pt x="918" y="81"/>
                    <a:pt x="874" y="37"/>
                    <a:pt x="822" y="20"/>
                  </a:cubicBezTo>
                  <a:cubicBezTo>
                    <a:pt x="796" y="7"/>
                    <a:pt x="767" y="1"/>
                    <a:pt x="7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32"/>
            <p:cNvSpPr/>
            <p:nvPr/>
          </p:nvSpPr>
          <p:spPr>
            <a:xfrm>
              <a:off x="2379197" y="2602450"/>
              <a:ext cx="52668" cy="31646"/>
            </a:xfrm>
            <a:custGeom>
              <a:rect b="b" l="l" r="r" t="t"/>
              <a:pathLst>
                <a:path extrusionOk="0" h="420" w="699">
                  <a:moveTo>
                    <a:pt x="636" y="0"/>
                  </a:moveTo>
                  <a:cubicBezTo>
                    <a:pt x="626" y="0"/>
                    <a:pt x="615" y="3"/>
                    <a:pt x="603" y="9"/>
                  </a:cubicBezTo>
                  <a:lnTo>
                    <a:pt x="35" y="315"/>
                  </a:lnTo>
                  <a:cubicBezTo>
                    <a:pt x="9" y="324"/>
                    <a:pt x="0" y="359"/>
                    <a:pt x="9" y="385"/>
                  </a:cubicBezTo>
                  <a:cubicBezTo>
                    <a:pt x="18" y="402"/>
                    <a:pt x="44" y="420"/>
                    <a:pt x="61" y="420"/>
                  </a:cubicBezTo>
                  <a:cubicBezTo>
                    <a:pt x="70" y="420"/>
                    <a:pt x="79" y="411"/>
                    <a:pt x="87" y="411"/>
                  </a:cubicBezTo>
                  <a:lnTo>
                    <a:pt x="655" y="105"/>
                  </a:lnTo>
                  <a:cubicBezTo>
                    <a:pt x="690" y="88"/>
                    <a:pt x="699" y="53"/>
                    <a:pt x="681" y="27"/>
                  </a:cubicBezTo>
                  <a:cubicBezTo>
                    <a:pt x="670" y="10"/>
                    <a:pt x="655" y="0"/>
                    <a:pt x="6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32"/>
            <p:cNvSpPr/>
            <p:nvPr/>
          </p:nvSpPr>
          <p:spPr>
            <a:xfrm>
              <a:off x="2456127" y="2574119"/>
              <a:ext cx="27728" cy="18535"/>
            </a:xfrm>
            <a:custGeom>
              <a:rect b="b" l="l" r="r" t="t"/>
              <a:pathLst>
                <a:path extrusionOk="0" h="246" w="368">
                  <a:moveTo>
                    <a:pt x="310" y="1"/>
                  </a:moveTo>
                  <a:cubicBezTo>
                    <a:pt x="300" y="1"/>
                    <a:pt x="289" y="4"/>
                    <a:pt x="280" y="10"/>
                  </a:cubicBezTo>
                  <a:lnTo>
                    <a:pt x="36" y="141"/>
                  </a:lnTo>
                  <a:cubicBezTo>
                    <a:pt x="9" y="150"/>
                    <a:pt x="1" y="185"/>
                    <a:pt x="18" y="211"/>
                  </a:cubicBezTo>
                  <a:cubicBezTo>
                    <a:pt x="27" y="228"/>
                    <a:pt x="44" y="246"/>
                    <a:pt x="62" y="246"/>
                  </a:cubicBezTo>
                  <a:cubicBezTo>
                    <a:pt x="71" y="246"/>
                    <a:pt x="79" y="237"/>
                    <a:pt x="88" y="237"/>
                  </a:cubicBezTo>
                  <a:lnTo>
                    <a:pt x="333" y="106"/>
                  </a:lnTo>
                  <a:cubicBezTo>
                    <a:pt x="359" y="88"/>
                    <a:pt x="367" y="62"/>
                    <a:pt x="359" y="27"/>
                  </a:cubicBezTo>
                  <a:cubicBezTo>
                    <a:pt x="347" y="10"/>
                    <a:pt x="329" y="1"/>
                    <a:pt x="3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32"/>
            <p:cNvSpPr/>
            <p:nvPr/>
          </p:nvSpPr>
          <p:spPr>
            <a:xfrm>
              <a:off x="2366011" y="2550459"/>
              <a:ext cx="100061" cy="60655"/>
            </a:xfrm>
            <a:custGeom>
              <a:rect b="b" l="l" r="r" t="t"/>
              <a:pathLst>
                <a:path extrusionOk="0" h="805" w="1328">
                  <a:moveTo>
                    <a:pt x="1262" y="0"/>
                  </a:moveTo>
                  <a:cubicBezTo>
                    <a:pt x="1251" y="0"/>
                    <a:pt x="1241" y="3"/>
                    <a:pt x="1232" y="10"/>
                  </a:cubicBezTo>
                  <a:lnTo>
                    <a:pt x="35" y="699"/>
                  </a:lnTo>
                  <a:cubicBezTo>
                    <a:pt x="9" y="717"/>
                    <a:pt x="0" y="743"/>
                    <a:pt x="18" y="769"/>
                  </a:cubicBezTo>
                  <a:cubicBezTo>
                    <a:pt x="27" y="787"/>
                    <a:pt x="44" y="804"/>
                    <a:pt x="62" y="804"/>
                  </a:cubicBezTo>
                  <a:cubicBezTo>
                    <a:pt x="70" y="804"/>
                    <a:pt x="79" y="795"/>
                    <a:pt x="88" y="795"/>
                  </a:cubicBezTo>
                  <a:lnTo>
                    <a:pt x="1293" y="106"/>
                  </a:lnTo>
                  <a:cubicBezTo>
                    <a:pt x="1319" y="88"/>
                    <a:pt x="1328" y="53"/>
                    <a:pt x="1310" y="27"/>
                  </a:cubicBezTo>
                  <a:cubicBezTo>
                    <a:pt x="1299" y="10"/>
                    <a:pt x="1280" y="0"/>
                    <a:pt x="12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32"/>
            <p:cNvSpPr/>
            <p:nvPr/>
          </p:nvSpPr>
          <p:spPr>
            <a:xfrm>
              <a:off x="1874513" y="2920571"/>
              <a:ext cx="79040" cy="77382"/>
            </a:xfrm>
            <a:custGeom>
              <a:rect b="b" l="l" r="r" t="t"/>
              <a:pathLst>
                <a:path extrusionOk="0" h="1027" w="1049">
                  <a:moveTo>
                    <a:pt x="987" y="0"/>
                  </a:moveTo>
                  <a:cubicBezTo>
                    <a:pt x="972" y="0"/>
                    <a:pt x="957" y="5"/>
                    <a:pt x="944" y="13"/>
                  </a:cubicBezTo>
                  <a:lnTo>
                    <a:pt x="18" y="930"/>
                  </a:lnTo>
                  <a:cubicBezTo>
                    <a:pt x="1" y="956"/>
                    <a:pt x="1" y="991"/>
                    <a:pt x="18" y="1009"/>
                  </a:cubicBezTo>
                  <a:cubicBezTo>
                    <a:pt x="36" y="1018"/>
                    <a:pt x="45" y="1026"/>
                    <a:pt x="62" y="1026"/>
                  </a:cubicBezTo>
                  <a:cubicBezTo>
                    <a:pt x="71" y="1026"/>
                    <a:pt x="88" y="1018"/>
                    <a:pt x="97" y="1009"/>
                  </a:cubicBezTo>
                  <a:lnTo>
                    <a:pt x="1023" y="92"/>
                  </a:lnTo>
                  <a:cubicBezTo>
                    <a:pt x="1049" y="75"/>
                    <a:pt x="1049" y="40"/>
                    <a:pt x="1023" y="13"/>
                  </a:cubicBezTo>
                  <a:cubicBezTo>
                    <a:pt x="1014" y="5"/>
                    <a:pt x="1001" y="0"/>
                    <a:pt x="9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32"/>
            <p:cNvSpPr/>
            <p:nvPr/>
          </p:nvSpPr>
          <p:spPr>
            <a:xfrm>
              <a:off x="1558729" y="2853210"/>
              <a:ext cx="79718" cy="72334"/>
            </a:xfrm>
            <a:custGeom>
              <a:rect b="b" l="l" r="r" t="t"/>
              <a:pathLst>
                <a:path extrusionOk="0" h="960" w="1058">
                  <a:moveTo>
                    <a:pt x="65" y="0"/>
                  </a:moveTo>
                  <a:cubicBezTo>
                    <a:pt x="50" y="0"/>
                    <a:pt x="33" y="7"/>
                    <a:pt x="18" y="17"/>
                  </a:cubicBezTo>
                  <a:cubicBezTo>
                    <a:pt x="1" y="43"/>
                    <a:pt x="1" y="78"/>
                    <a:pt x="27" y="95"/>
                  </a:cubicBezTo>
                  <a:lnTo>
                    <a:pt x="953" y="942"/>
                  </a:lnTo>
                  <a:cubicBezTo>
                    <a:pt x="970" y="951"/>
                    <a:pt x="979" y="960"/>
                    <a:pt x="996" y="960"/>
                  </a:cubicBezTo>
                  <a:cubicBezTo>
                    <a:pt x="1005" y="960"/>
                    <a:pt x="1022" y="951"/>
                    <a:pt x="1031" y="942"/>
                  </a:cubicBezTo>
                  <a:cubicBezTo>
                    <a:pt x="1057" y="916"/>
                    <a:pt x="1057" y="881"/>
                    <a:pt x="1031" y="855"/>
                  </a:cubicBezTo>
                  <a:lnTo>
                    <a:pt x="97" y="17"/>
                  </a:lnTo>
                  <a:cubicBezTo>
                    <a:pt x="89" y="5"/>
                    <a:pt x="78" y="0"/>
                    <a:pt x="65"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32"/>
            <p:cNvSpPr/>
            <p:nvPr/>
          </p:nvSpPr>
          <p:spPr>
            <a:xfrm>
              <a:off x="1066628" y="2857580"/>
              <a:ext cx="86951" cy="225892"/>
            </a:xfrm>
            <a:custGeom>
              <a:rect b="b" l="l" r="r" t="t"/>
              <a:pathLst>
                <a:path extrusionOk="0" h="2998" w="1154">
                  <a:moveTo>
                    <a:pt x="58" y="0"/>
                  </a:moveTo>
                  <a:cubicBezTo>
                    <a:pt x="54" y="0"/>
                    <a:pt x="49" y="1"/>
                    <a:pt x="44" y="2"/>
                  </a:cubicBezTo>
                  <a:cubicBezTo>
                    <a:pt x="9" y="20"/>
                    <a:pt x="1" y="46"/>
                    <a:pt x="9" y="72"/>
                  </a:cubicBezTo>
                  <a:lnTo>
                    <a:pt x="1040" y="2962"/>
                  </a:lnTo>
                  <a:cubicBezTo>
                    <a:pt x="1048" y="2989"/>
                    <a:pt x="1066" y="2997"/>
                    <a:pt x="1092" y="2997"/>
                  </a:cubicBezTo>
                  <a:lnTo>
                    <a:pt x="1109" y="2997"/>
                  </a:lnTo>
                  <a:cubicBezTo>
                    <a:pt x="1136" y="2989"/>
                    <a:pt x="1153" y="2954"/>
                    <a:pt x="1144" y="2928"/>
                  </a:cubicBezTo>
                  <a:lnTo>
                    <a:pt x="114" y="37"/>
                  </a:lnTo>
                  <a:cubicBezTo>
                    <a:pt x="100" y="16"/>
                    <a:pt x="79" y="0"/>
                    <a:pt x="58"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32"/>
            <p:cNvSpPr/>
            <p:nvPr/>
          </p:nvSpPr>
          <p:spPr>
            <a:xfrm>
              <a:off x="996931" y="2960355"/>
              <a:ext cx="78964" cy="48750"/>
            </a:xfrm>
            <a:custGeom>
              <a:rect b="b" l="l" r="r" t="t"/>
              <a:pathLst>
                <a:path extrusionOk="0" h="647" w="1048">
                  <a:moveTo>
                    <a:pt x="988" y="0"/>
                  </a:moveTo>
                  <a:cubicBezTo>
                    <a:pt x="979" y="0"/>
                    <a:pt x="970" y="3"/>
                    <a:pt x="960" y="9"/>
                  </a:cubicBezTo>
                  <a:lnTo>
                    <a:pt x="35" y="542"/>
                  </a:lnTo>
                  <a:cubicBezTo>
                    <a:pt x="9" y="551"/>
                    <a:pt x="0" y="586"/>
                    <a:pt x="17" y="612"/>
                  </a:cubicBezTo>
                  <a:cubicBezTo>
                    <a:pt x="26" y="629"/>
                    <a:pt x="44" y="638"/>
                    <a:pt x="61" y="638"/>
                  </a:cubicBezTo>
                  <a:lnTo>
                    <a:pt x="61" y="647"/>
                  </a:lnTo>
                  <a:cubicBezTo>
                    <a:pt x="70" y="647"/>
                    <a:pt x="79" y="638"/>
                    <a:pt x="87" y="638"/>
                  </a:cubicBezTo>
                  <a:lnTo>
                    <a:pt x="1013" y="105"/>
                  </a:lnTo>
                  <a:cubicBezTo>
                    <a:pt x="1039" y="88"/>
                    <a:pt x="1048" y="53"/>
                    <a:pt x="1030" y="27"/>
                  </a:cubicBezTo>
                  <a:cubicBezTo>
                    <a:pt x="1019" y="10"/>
                    <a:pt x="1004" y="0"/>
                    <a:pt x="988"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32"/>
            <p:cNvSpPr/>
            <p:nvPr/>
          </p:nvSpPr>
          <p:spPr>
            <a:xfrm>
              <a:off x="1307442" y="2837311"/>
              <a:ext cx="31646" cy="303424"/>
            </a:xfrm>
            <a:custGeom>
              <a:rect b="b" l="l" r="r" t="t"/>
              <a:pathLst>
                <a:path extrusionOk="0" h="4027" w="420">
                  <a:moveTo>
                    <a:pt x="367" y="1"/>
                  </a:moveTo>
                  <a:cubicBezTo>
                    <a:pt x="332" y="1"/>
                    <a:pt x="306" y="18"/>
                    <a:pt x="306" y="53"/>
                  </a:cubicBezTo>
                  <a:lnTo>
                    <a:pt x="0" y="3965"/>
                  </a:lnTo>
                  <a:cubicBezTo>
                    <a:pt x="0" y="3991"/>
                    <a:pt x="18" y="4026"/>
                    <a:pt x="53" y="4026"/>
                  </a:cubicBezTo>
                  <a:cubicBezTo>
                    <a:pt x="88" y="4026"/>
                    <a:pt x="105" y="4000"/>
                    <a:pt x="114" y="3974"/>
                  </a:cubicBezTo>
                  <a:lnTo>
                    <a:pt x="419" y="62"/>
                  </a:lnTo>
                  <a:cubicBezTo>
                    <a:pt x="419" y="27"/>
                    <a:pt x="393" y="1"/>
                    <a:pt x="367"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32"/>
            <p:cNvSpPr/>
            <p:nvPr/>
          </p:nvSpPr>
          <p:spPr>
            <a:xfrm>
              <a:off x="1355439" y="2900528"/>
              <a:ext cx="35639" cy="35564"/>
            </a:xfrm>
            <a:custGeom>
              <a:rect b="b" l="l" r="r" t="t"/>
              <a:pathLst>
                <a:path extrusionOk="0" h="472" w="473">
                  <a:moveTo>
                    <a:pt x="236" y="0"/>
                  </a:moveTo>
                  <a:cubicBezTo>
                    <a:pt x="106" y="0"/>
                    <a:pt x="1" y="114"/>
                    <a:pt x="1" y="236"/>
                  </a:cubicBezTo>
                  <a:cubicBezTo>
                    <a:pt x="1" y="367"/>
                    <a:pt x="106" y="472"/>
                    <a:pt x="236" y="472"/>
                  </a:cubicBezTo>
                  <a:cubicBezTo>
                    <a:pt x="367" y="472"/>
                    <a:pt x="472" y="367"/>
                    <a:pt x="472" y="236"/>
                  </a:cubicBezTo>
                  <a:cubicBezTo>
                    <a:pt x="472" y="114"/>
                    <a:pt x="367" y="0"/>
                    <a:pt x="23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32"/>
            <p:cNvSpPr/>
            <p:nvPr/>
          </p:nvSpPr>
          <p:spPr>
            <a:xfrm>
              <a:off x="1343609" y="3032765"/>
              <a:ext cx="35639" cy="35564"/>
            </a:xfrm>
            <a:custGeom>
              <a:rect b="b" l="l" r="r" t="t"/>
              <a:pathLst>
                <a:path extrusionOk="0" h="472" w="473">
                  <a:moveTo>
                    <a:pt x="236" y="0"/>
                  </a:moveTo>
                  <a:cubicBezTo>
                    <a:pt x="105" y="0"/>
                    <a:pt x="1" y="105"/>
                    <a:pt x="1" y="236"/>
                  </a:cubicBezTo>
                  <a:cubicBezTo>
                    <a:pt x="1" y="367"/>
                    <a:pt x="105" y="472"/>
                    <a:pt x="236" y="472"/>
                  </a:cubicBezTo>
                  <a:cubicBezTo>
                    <a:pt x="367" y="472"/>
                    <a:pt x="472" y="367"/>
                    <a:pt x="472" y="236"/>
                  </a:cubicBezTo>
                  <a:cubicBezTo>
                    <a:pt x="472" y="105"/>
                    <a:pt x="367" y="0"/>
                    <a:pt x="23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32"/>
            <p:cNvSpPr/>
            <p:nvPr/>
          </p:nvSpPr>
          <p:spPr>
            <a:xfrm>
              <a:off x="1558729" y="2674784"/>
              <a:ext cx="76402" cy="148133"/>
            </a:xfrm>
            <a:custGeom>
              <a:rect b="b" l="l" r="r" t="t"/>
              <a:pathLst>
                <a:path extrusionOk="0" h="1966" w="1014">
                  <a:moveTo>
                    <a:pt x="948" y="1"/>
                  </a:moveTo>
                  <a:cubicBezTo>
                    <a:pt x="937" y="1"/>
                    <a:pt x="927" y="4"/>
                    <a:pt x="918" y="10"/>
                  </a:cubicBezTo>
                  <a:cubicBezTo>
                    <a:pt x="44" y="534"/>
                    <a:pt x="10" y="1852"/>
                    <a:pt x="1" y="1905"/>
                  </a:cubicBezTo>
                  <a:cubicBezTo>
                    <a:pt x="1" y="1931"/>
                    <a:pt x="27" y="1957"/>
                    <a:pt x="62" y="1957"/>
                  </a:cubicBezTo>
                  <a:lnTo>
                    <a:pt x="62" y="1966"/>
                  </a:lnTo>
                  <a:cubicBezTo>
                    <a:pt x="88" y="1966"/>
                    <a:pt x="114" y="1940"/>
                    <a:pt x="114" y="1905"/>
                  </a:cubicBezTo>
                  <a:cubicBezTo>
                    <a:pt x="114" y="1896"/>
                    <a:pt x="149" y="604"/>
                    <a:pt x="979" y="97"/>
                  </a:cubicBezTo>
                  <a:cubicBezTo>
                    <a:pt x="1005" y="88"/>
                    <a:pt x="1014" y="53"/>
                    <a:pt x="996" y="27"/>
                  </a:cubicBezTo>
                  <a:cubicBezTo>
                    <a:pt x="985" y="10"/>
                    <a:pt x="966" y="1"/>
                    <a:pt x="948"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32"/>
            <p:cNvSpPr/>
            <p:nvPr/>
          </p:nvSpPr>
          <p:spPr>
            <a:xfrm>
              <a:off x="1013357" y="2161510"/>
              <a:ext cx="643468" cy="424583"/>
            </a:xfrm>
            <a:custGeom>
              <a:rect b="b" l="l" r="r" t="t"/>
              <a:pathLst>
                <a:path extrusionOk="0" h="5635" w="8540">
                  <a:moveTo>
                    <a:pt x="4221" y="0"/>
                  </a:moveTo>
                  <a:cubicBezTo>
                    <a:pt x="2719" y="0"/>
                    <a:pt x="1941" y="830"/>
                    <a:pt x="1703" y="1958"/>
                  </a:cubicBezTo>
                  <a:cubicBezTo>
                    <a:pt x="1633" y="2281"/>
                    <a:pt x="1476" y="2570"/>
                    <a:pt x="1249" y="2805"/>
                  </a:cubicBezTo>
                  <a:cubicBezTo>
                    <a:pt x="961" y="3102"/>
                    <a:pt x="725" y="3591"/>
                    <a:pt x="725" y="4106"/>
                  </a:cubicBezTo>
                  <a:cubicBezTo>
                    <a:pt x="725" y="4360"/>
                    <a:pt x="629" y="4613"/>
                    <a:pt x="446" y="4787"/>
                  </a:cubicBezTo>
                  <a:cubicBezTo>
                    <a:pt x="123" y="5110"/>
                    <a:pt x="0" y="5634"/>
                    <a:pt x="0" y="5634"/>
                  </a:cubicBezTo>
                  <a:lnTo>
                    <a:pt x="8540" y="5634"/>
                  </a:lnTo>
                  <a:cubicBezTo>
                    <a:pt x="8514" y="5329"/>
                    <a:pt x="8426" y="5102"/>
                    <a:pt x="8339" y="4936"/>
                  </a:cubicBezTo>
                  <a:cubicBezTo>
                    <a:pt x="8217" y="4700"/>
                    <a:pt x="8164" y="4421"/>
                    <a:pt x="8225" y="4159"/>
                  </a:cubicBezTo>
                  <a:cubicBezTo>
                    <a:pt x="8356" y="3617"/>
                    <a:pt x="8164" y="3189"/>
                    <a:pt x="7955" y="2910"/>
                  </a:cubicBezTo>
                  <a:cubicBezTo>
                    <a:pt x="7771" y="2648"/>
                    <a:pt x="7702" y="2316"/>
                    <a:pt x="7789" y="2011"/>
                  </a:cubicBezTo>
                  <a:cubicBezTo>
                    <a:pt x="7911" y="1513"/>
                    <a:pt x="7902" y="893"/>
                    <a:pt x="7413" y="465"/>
                  </a:cubicBezTo>
                  <a:cubicBezTo>
                    <a:pt x="7075" y="162"/>
                    <a:pt x="6583" y="86"/>
                    <a:pt x="6179" y="86"/>
                  </a:cubicBezTo>
                  <a:cubicBezTo>
                    <a:pt x="5780" y="86"/>
                    <a:pt x="5466" y="160"/>
                    <a:pt x="5466" y="160"/>
                  </a:cubicBezTo>
                  <a:cubicBezTo>
                    <a:pt x="5005" y="51"/>
                    <a:pt x="4591" y="0"/>
                    <a:pt x="422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32"/>
            <p:cNvSpPr/>
            <p:nvPr/>
          </p:nvSpPr>
          <p:spPr>
            <a:xfrm>
              <a:off x="1255451" y="2430730"/>
              <a:ext cx="177745" cy="338913"/>
            </a:xfrm>
            <a:custGeom>
              <a:rect b="b" l="l" r="r" t="t"/>
              <a:pathLst>
                <a:path extrusionOk="0" h="4498" w="2359">
                  <a:moveTo>
                    <a:pt x="1" y="1"/>
                  </a:moveTo>
                  <a:lnTo>
                    <a:pt x="1" y="9"/>
                  </a:lnTo>
                  <a:lnTo>
                    <a:pt x="1" y="10"/>
                  </a:lnTo>
                  <a:lnTo>
                    <a:pt x="1" y="10"/>
                  </a:lnTo>
                  <a:lnTo>
                    <a:pt x="1" y="1"/>
                  </a:lnTo>
                  <a:close/>
                  <a:moveTo>
                    <a:pt x="1" y="10"/>
                  </a:moveTo>
                  <a:lnTo>
                    <a:pt x="184" y="2690"/>
                  </a:lnTo>
                  <a:cubicBezTo>
                    <a:pt x="201" y="2838"/>
                    <a:pt x="245" y="2987"/>
                    <a:pt x="315" y="3127"/>
                  </a:cubicBezTo>
                  <a:lnTo>
                    <a:pt x="1057" y="4497"/>
                  </a:lnTo>
                  <a:lnTo>
                    <a:pt x="2201" y="2969"/>
                  </a:lnTo>
                  <a:cubicBezTo>
                    <a:pt x="2306" y="2821"/>
                    <a:pt x="2358" y="2646"/>
                    <a:pt x="2341" y="2472"/>
                  </a:cubicBezTo>
                  <a:lnTo>
                    <a:pt x="2271" y="1468"/>
                  </a:lnTo>
                  <a:lnTo>
                    <a:pt x="1" y="10"/>
                  </a:lnTo>
                  <a:close/>
                </a:path>
              </a:pathLst>
            </a:custGeom>
            <a:solidFill>
              <a:srgbClr val="E67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32"/>
            <p:cNvSpPr/>
            <p:nvPr/>
          </p:nvSpPr>
          <p:spPr>
            <a:xfrm>
              <a:off x="1279111" y="2488673"/>
              <a:ext cx="152729" cy="127111"/>
            </a:xfrm>
            <a:custGeom>
              <a:rect b="b" l="l" r="r" t="t"/>
              <a:pathLst>
                <a:path extrusionOk="0" h="1687" w="2027">
                  <a:moveTo>
                    <a:pt x="1" y="0"/>
                  </a:moveTo>
                  <a:cubicBezTo>
                    <a:pt x="1" y="0"/>
                    <a:pt x="69" y="1687"/>
                    <a:pt x="1659" y="1687"/>
                  </a:cubicBezTo>
                  <a:cubicBezTo>
                    <a:pt x="1773" y="1687"/>
                    <a:pt x="1896" y="1678"/>
                    <a:pt x="2027" y="1659"/>
                  </a:cubicBezTo>
                  <a:lnTo>
                    <a:pt x="1957" y="699"/>
                  </a:lnTo>
                  <a:lnTo>
                    <a:pt x="1363" y="314"/>
                  </a:lnTo>
                  <a:lnTo>
                    <a:pt x="1" y="0"/>
                  </a:lnTo>
                  <a:close/>
                </a:path>
              </a:pathLst>
            </a:custGeom>
            <a:solidFill>
              <a:srgbClr val="1F23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32"/>
            <p:cNvSpPr/>
            <p:nvPr/>
          </p:nvSpPr>
          <p:spPr>
            <a:xfrm>
              <a:off x="1071225" y="2391248"/>
              <a:ext cx="64573" cy="183019"/>
            </a:xfrm>
            <a:custGeom>
              <a:rect b="b" l="l" r="r" t="t"/>
              <a:pathLst>
                <a:path extrusionOk="0" h="2429" w="857">
                  <a:moveTo>
                    <a:pt x="794" y="0"/>
                  </a:moveTo>
                  <a:cubicBezTo>
                    <a:pt x="778" y="0"/>
                    <a:pt x="763" y="10"/>
                    <a:pt x="752" y="27"/>
                  </a:cubicBezTo>
                  <a:cubicBezTo>
                    <a:pt x="743" y="44"/>
                    <a:pt x="481" y="490"/>
                    <a:pt x="577" y="1171"/>
                  </a:cubicBezTo>
                  <a:cubicBezTo>
                    <a:pt x="594" y="1293"/>
                    <a:pt x="551" y="1415"/>
                    <a:pt x="472" y="1511"/>
                  </a:cubicBezTo>
                  <a:cubicBezTo>
                    <a:pt x="315" y="1677"/>
                    <a:pt x="105" y="1965"/>
                    <a:pt x="9" y="2358"/>
                  </a:cubicBezTo>
                  <a:cubicBezTo>
                    <a:pt x="1" y="2384"/>
                    <a:pt x="18" y="2419"/>
                    <a:pt x="44" y="2419"/>
                  </a:cubicBezTo>
                  <a:cubicBezTo>
                    <a:pt x="53" y="2428"/>
                    <a:pt x="62" y="2428"/>
                    <a:pt x="62" y="2428"/>
                  </a:cubicBezTo>
                  <a:cubicBezTo>
                    <a:pt x="79" y="2428"/>
                    <a:pt x="105" y="2411"/>
                    <a:pt x="114" y="2384"/>
                  </a:cubicBezTo>
                  <a:cubicBezTo>
                    <a:pt x="210" y="2018"/>
                    <a:pt x="402" y="1747"/>
                    <a:pt x="551" y="1590"/>
                  </a:cubicBezTo>
                  <a:cubicBezTo>
                    <a:pt x="656" y="1468"/>
                    <a:pt x="708" y="1311"/>
                    <a:pt x="682" y="1162"/>
                  </a:cubicBezTo>
                  <a:cubicBezTo>
                    <a:pt x="594" y="516"/>
                    <a:pt x="839" y="88"/>
                    <a:pt x="839" y="88"/>
                  </a:cubicBezTo>
                  <a:cubicBezTo>
                    <a:pt x="856" y="53"/>
                    <a:pt x="848" y="27"/>
                    <a:pt x="821" y="10"/>
                  </a:cubicBezTo>
                  <a:cubicBezTo>
                    <a:pt x="812" y="3"/>
                    <a:pt x="803" y="0"/>
                    <a:pt x="7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32"/>
            <p:cNvSpPr/>
            <p:nvPr/>
          </p:nvSpPr>
          <p:spPr>
            <a:xfrm>
              <a:off x="1126530" y="2391248"/>
              <a:ext cx="65176" cy="183019"/>
            </a:xfrm>
            <a:custGeom>
              <a:rect b="b" l="l" r="r" t="t"/>
              <a:pathLst>
                <a:path extrusionOk="0" h="2429" w="865">
                  <a:moveTo>
                    <a:pt x="800" y="0"/>
                  </a:moveTo>
                  <a:cubicBezTo>
                    <a:pt x="781" y="0"/>
                    <a:pt x="762" y="10"/>
                    <a:pt x="751" y="27"/>
                  </a:cubicBezTo>
                  <a:cubicBezTo>
                    <a:pt x="742" y="44"/>
                    <a:pt x="480" y="490"/>
                    <a:pt x="576" y="1171"/>
                  </a:cubicBezTo>
                  <a:cubicBezTo>
                    <a:pt x="594" y="1293"/>
                    <a:pt x="559" y="1415"/>
                    <a:pt x="472" y="1511"/>
                  </a:cubicBezTo>
                  <a:cubicBezTo>
                    <a:pt x="314" y="1677"/>
                    <a:pt x="114" y="1965"/>
                    <a:pt x="9" y="2358"/>
                  </a:cubicBezTo>
                  <a:cubicBezTo>
                    <a:pt x="0" y="2384"/>
                    <a:pt x="18" y="2419"/>
                    <a:pt x="53" y="2419"/>
                  </a:cubicBezTo>
                  <a:cubicBezTo>
                    <a:pt x="53" y="2428"/>
                    <a:pt x="61" y="2428"/>
                    <a:pt x="61" y="2428"/>
                  </a:cubicBezTo>
                  <a:cubicBezTo>
                    <a:pt x="87" y="2428"/>
                    <a:pt x="105" y="2411"/>
                    <a:pt x="114" y="2384"/>
                  </a:cubicBezTo>
                  <a:cubicBezTo>
                    <a:pt x="210" y="2018"/>
                    <a:pt x="402" y="1747"/>
                    <a:pt x="550" y="1590"/>
                  </a:cubicBezTo>
                  <a:cubicBezTo>
                    <a:pt x="664" y="1468"/>
                    <a:pt x="707" y="1311"/>
                    <a:pt x="690" y="1162"/>
                  </a:cubicBezTo>
                  <a:cubicBezTo>
                    <a:pt x="594" y="516"/>
                    <a:pt x="847" y="88"/>
                    <a:pt x="847" y="88"/>
                  </a:cubicBezTo>
                  <a:cubicBezTo>
                    <a:pt x="865" y="53"/>
                    <a:pt x="856" y="27"/>
                    <a:pt x="830" y="10"/>
                  </a:cubicBezTo>
                  <a:cubicBezTo>
                    <a:pt x="820" y="3"/>
                    <a:pt x="810" y="0"/>
                    <a:pt x="8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32"/>
            <p:cNvSpPr/>
            <p:nvPr/>
          </p:nvSpPr>
          <p:spPr>
            <a:xfrm>
              <a:off x="1182439" y="2391248"/>
              <a:ext cx="64573" cy="183019"/>
            </a:xfrm>
            <a:custGeom>
              <a:rect b="b" l="l" r="r" t="t"/>
              <a:pathLst>
                <a:path extrusionOk="0" h="2429" w="857">
                  <a:moveTo>
                    <a:pt x="792" y="0"/>
                  </a:moveTo>
                  <a:cubicBezTo>
                    <a:pt x="773" y="0"/>
                    <a:pt x="757" y="10"/>
                    <a:pt x="751" y="27"/>
                  </a:cubicBezTo>
                  <a:cubicBezTo>
                    <a:pt x="734" y="44"/>
                    <a:pt x="481" y="490"/>
                    <a:pt x="577" y="1171"/>
                  </a:cubicBezTo>
                  <a:cubicBezTo>
                    <a:pt x="594" y="1293"/>
                    <a:pt x="550" y="1415"/>
                    <a:pt x="463" y="1511"/>
                  </a:cubicBezTo>
                  <a:cubicBezTo>
                    <a:pt x="315" y="1677"/>
                    <a:pt x="105" y="1965"/>
                    <a:pt x="0" y="2358"/>
                  </a:cubicBezTo>
                  <a:cubicBezTo>
                    <a:pt x="0" y="2384"/>
                    <a:pt x="18" y="2419"/>
                    <a:pt x="44" y="2419"/>
                  </a:cubicBezTo>
                  <a:cubicBezTo>
                    <a:pt x="44" y="2428"/>
                    <a:pt x="53" y="2428"/>
                    <a:pt x="53" y="2428"/>
                  </a:cubicBezTo>
                  <a:cubicBezTo>
                    <a:pt x="79" y="2428"/>
                    <a:pt x="105" y="2411"/>
                    <a:pt x="105" y="2384"/>
                  </a:cubicBezTo>
                  <a:cubicBezTo>
                    <a:pt x="201" y="2018"/>
                    <a:pt x="402" y="1747"/>
                    <a:pt x="542" y="1590"/>
                  </a:cubicBezTo>
                  <a:cubicBezTo>
                    <a:pt x="655" y="1468"/>
                    <a:pt x="708" y="1311"/>
                    <a:pt x="681" y="1162"/>
                  </a:cubicBezTo>
                  <a:cubicBezTo>
                    <a:pt x="585" y="516"/>
                    <a:pt x="839" y="88"/>
                    <a:pt x="839" y="88"/>
                  </a:cubicBezTo>
                  <a:cubicBezTo>
                    <a:pt x="856" y="53"/>
                    <a:pt x="847" y="27"/>
                    <a:pt x="821" y="10"/>
                  </a:cubicBezTo>
                  <a:cubicBezTo>
                    <a:pt x="812" y="3"/>
                    <a:pt x="801" y="0"/>
                    <a:pt x="7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32"/>
            <p:cNvSpPr/>
            <p:nvPr/>
          </p:nvSpPr>
          <p:spPr>
            <a:xfrm>
              <a:off x="1583744" y="2397050"/>
              <a:ext cx="32324" cy="177217"/>
            </a:xfrm>
            <a:custGeom>
              <a:rect b="b" l="l" r="r" t="t"/>
              <a:pathLst>
                <a:path extrusionOk="0" h="2352" w="429">
                  <a:moveTo>
                    <a:pt x="97" y="0"/>
                  </a:moveTo>
                  <a:cubicBezTo>
                    <a:pt x="91" y="0"/>
                    <a:pt x="85" y="1"/>
                    <a:pt x="79" y="2"/>
                  </a:cubicBezTo>
                  <a:cubicBezTo>
                    <a:pt x="53" y="11"/>
                    <a:pt x="36" y="37"/>
                    <a:pt x="44" y="72"/>
                  </a:cubicBezTo>
                  <a:cubicBezTo>
                    <a:pt x="132" y="334"/>
                    <a:pt x="123" y="683"/>
                    <a:pt x="27" y="1085"/>
                  </a:cubicBezTo>
                  <a:cubicBezTo>
                    <a:pt x="1" y="1199"/>
                    <a:pt x="18" y="1312"/>
                    <a:pt x="70" y="1417"/>
                  </a:cubicBezTo>
                  <a:cubicBezTo>
                    <a:pt x="149" y="1557"/>
                    <a:pt x="289" y="1871"/>
                    <a:pt x="324" y="2299"/>
                  </a:cubicBezTo>
                  <a:cubicBezTo>
                    <a:pt x="324" y="2325"/>
                    <a:pt x="350" y="2351"/>
                    <a:pt x="376" y="2351"/>
                  </a:cubicBezTo>
                  <a:cubicBezTo>
                    <a:pt x="411" y="2342"/>
                    <a:pt x="428" y="2316"/>
                    <a:pt x="428" y="2290"/>
                  </a:cubicBezTo>
                  <a:cubicBezTo>
                    <a:pt x="394" y="1845"/>
                    <a:pt x="245" y="1513"/>
                    <a:pt x="167" y="1364"/>
                  </a:cubicBezTo>
                  <a:cubicBezTo>
                    <a:pt x="123" y="1286"/>
                    <a:pt x="114" y="1199"/>
                    <a:pt x="132" y="1111"/>
                  </a:cubicBezTo>
                  <a:cubicBezTo>
                    <a:pt x="236" y="683"/>
                    <a:pt x="245" y="325"/>
                    <a:pt x="149" y="37"/>
                  </a:cubicBezTo>
                  <a:cubicBezTo>
                    <a:pt x="142" y="16"/>
                    <a:pt x="123" y="0"/>
                    <a:pt x="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32"/>
            <p:cNvSpPr/>
            <p:nvPr/>
          </p:nvSpPr>
          <p:spPr>
            <a:xfrm>
              <a:off x="1545618" y="2397050"/>
              <a:ext cx="32927" cy="177217"/>
            </a:xfrm>
            <a:custGeom>
              <a:rect b="b" l="l" r="r" t="t"/>
              <a:pathLst>
                <a:path extrusionOk="0" h="2352" w="437">
                  <a:moveTo>
                    <a:pt x="102" y="0"/>
                  </a:moveTo>
                  <a:cubicBezTo>
                    <a:pt x="97" y="0"/>
                    <a:pt x="92" y="1"/>
                    <a:pt x="87" y="2"/>
                  </a:cubicBezTo>
                  <a:cubicBezTo>
                    <a:pt x="61" y="11"/>
                    <a:pt x="44" y="37"/>
                    <a:pt x="53" y="72"/>
                  </a:cubicBezTo>
                  <a:cubicBezTo>
                    <a:pt x="131" y="334"/>
                    <a:pt x="131" y="683"/>
                    <a:pt x="26" y="1085"/>
                  </a:cubicBezTo>
                  <a:cubicBezTo>
                    <a:pt x="0" y="1199"/>
                    <a:pt x="18" y="1312"/>
                    <a:pt x="79" y="1417"/>
                  </a:cubicBezTo>
                  <a:cubicBezTo>
                    <a:pt x="157" y="1557"/>
                    <a:pt x="288" y="1871"/>
                    <a:pt x="323" y="2299"/>
                  </a:cubicBezTo>
                  <a:cubicBezTo>
                    <a:pt x="323" y="2325"/>
                    <a:pt x="349" y="2351"/>
                    <a:pt x="376" y="2351"/>
                  </a:cubicBezTo>
                  <a:lnTo>
                    <a:pt x="384" y="2351"/>
                  </a:lnTo>
                  <a:cubicBezTo>
                    <a:pt x="411" y="2342"/>
                    <a:pt x="437" y="2316"/>
                    <a:pt x="437" y="2290"/>
                  </a:cubicBezTo>
                  <a:cubicBezTo>
                    <a:pt x="402" y="1845"/>
                    <a:pt x="253" y="1513"/>
                    <a:pt x="175" y="1364"/>
                  </a:cubicBezTo>
                  <a:cubicBezTo>
                    <a:pt x="131" y="1286"/>
                    <a:pt x="114" y="1199"/>
                    <a:pt x="140" y="1111"/>
                  </a:cubicBezTo>
                  <a:cubicBezTo>
                    <a:pt x="236" y="683"/>
                    <a:pt x="245" y="325"/>
                    <a:pt x="157" y="37"/>
                  </a:cubicBezTo>
                  <a:cubicBezTo>
                    <a:pt x="150" y="16"/>
                    <a:pt x="125" y="0"/>
                    <a:pt x="1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32"/>
            <p:cNvSpPr/>
            <p:nvPr/>
          </p:nvSpPr>
          <p:spPr>
            <a:xfrm>
              <a:off x="1508094" y="2397050"/>
              <a:ext cx="33002" cy="177217"/>
            </a:xfrm>
            <a:custGeom>
              <a:rect b="b" l="l" r="r" t="t"/>
              <a:pathLst>
                <a:path extrusionOk="0" h="2352" w="438">
                  <a:moveTo>
                    <a:pt x="102" y="0"/>
                  </a:moveTo>
                  <a:cubicBezTo>
                    <a:pt x="97" y="0"/>
                    <a:pt x="92" y="1"/>
                    <a:pt x="88" y="2"/>
                  </a:cubicBezTo>
                  <a:cubicBezTo>
                    <a:pt x="53" y="11"/>
                    <a:pt x="35" y="37"/>
                    <a:pt x="44" y="72"/>
                  </a:cubicBezTo>
                  <a:cubicBezTo>
                    <a:pt x="131" y="334"/>
                    <a:pt x="123" y="683"/>
                    <a:pt x="27" y="1085"/>
                  </a:cubicBezTo>
                  <a:cubicBezTo>
                    <a:pt x="0" y="1199"/>
                    <a:pt x="18" y="1312"/>
                    <a:pt x="70" y="1417"/>
                  </a:cubicBezTo>
                  <a:cubicBezTo>
                    <a:pt x="149" y="1557"/>
                    <a:pt x="289" y="1871"/>
                    <a:pt x="324" y="2299"/>
                  </a:cubicBezTo>
                  <a:cubicBezTo>
                    <a:pt x="324" y="2325"/>
                    <a:pt x="350" y="2351"/>
                    <a:pt x="376" y="2351"/>
                  </a:cubicBezTo>
                  <a:lnTo>
                    <a:pt x="385" y="2351"/>
                  </a:lnTo>
                  <a:cubicBezTo>
                    <a:pt x="411" y="2342"/>
                    <a:pt x="437" y="2316"/>
                    <a:pt x="428" y="2290"/>
                  </a:cubicBezTo>
                  <a:cubicBezTo>
                    <a:pt x="393" y="1845"/>
                    <a:pt x="254" y="1513"/>
                    <a:pt x="166" y="1364"/>
                  </a:cubicBezTo>
                  <a:cubicBezTo>
                    <a:pt x="123" y="1286"/>
                    <a:pt x="114" y="1199"/>
                    <a:pt x="131" y="1111"/>
                  </a:cubicBezTo>
                  <a:cubicBezTo>
                    <a:pt x="236" y="683"/>
                    <a:pt x="245" y="325"/>
                    <a:pt x="149" y="37"/>
                  </a:cubicBezTo>
                  <a:cubicBezTo>
                    <a:pt x="142" y="16"/>
                    <a:pt x="123" y="0"/>
                    <a:pt x="1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32"/>
            <p:cNvSpPr/>
            <p:nvPr/>
          </p:nvSpPr>
          <p:spPr>
            <a:xfrm>
              <a:off x="1249499" y="2254415"/>
              <a:ext cx="271854" cy="315103"/>
            </a:xfrm>
            <a:custGeom>
              <a:rect b="b" l="l" r="r" t="t"/>
              <a:pathLst>
                <a:path extrusionOk="0" h="4182" w="3608">
                  <a:moveTo>
                    <a:pt x="2262" y="1"/>
                  </a:moveTo>
                  <a:cubicBezTo>
                    <a:pt x="1642" y="1310"/>
                    <a:pt x="1" y="1616"/>
                    <a:pt x="1" y="1616"/>
                  </a:cubicBezTo>
                  <a:cubicBezTo>
                    <a:pt x="86" y="3660"/>
                    <a:pt x="1025" y="4182"/>
                    <a:pt x="1767" y="4182"/>
                  </a:cubicBezTo>
                  <a:cubicBezTo>
                    <a:pt x="1935" y="4182"/>
                    <a:pt x="2092" y="4155"/>
                    <a:pt x="2228" y="4113"/>
                  </a:cubicBezTo>
                  <a:cubicBezTo>
                    <a:pt x="2917" y="3904"/>
                    <a:pt x="3101" y="3319"/>
                    <a:pt x="3179" y="2472"/>
                  </a:cubicBezTo>
                  <a:cubicBezTo>
                    <a:pt x="3197" y="2288"/>
                    <a:pt x="3232" y="2114"/>
                    <a:pt x="3284" y="1939"/>
                  </a:cubicBezTo>
                  <a:cubicBezTo>
                    <a:pt x="3607" y="882"/>
                    <a:pt x="3258" y="245"/>
                    <a:pt x="2262" y="1"/>
                  </a:cubicBezTo>
                  <a:close/>
                </a:path>
              </a:pathLst>
            </a:custGeom>
            <a:solidFill>
              <a:srgbClr val="E67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32"/>
            <p:cNvSpPr/>
            <p:nvPr/>
          </p:nvSpPr>
          <p:spPr>
            <a:xfrm>
              <a:off x="1183720" y="2356588"/>
              <a:ext cx="96822" cy="90643"/>
            </a:xfrm>
            <a:custGeom>
              <a:rect b="b" l="l" r="r" t="t"/>
              <a:pathLst>
                <a:path extrusionOk="0" h="1203" w="1285">
                  <a:moveTo>
                    <a:pt x="540" y="1"/>
                  </a:moveTo>
                  <a:cubicBezTo>
                    <a:pt x="370" y="1"/>
                    <a:pt x="203" y="92"/>
                    <a:pt x="114" y="251"/>
                  </a:cubicBezTo>
                  <a:cubicBezTo>
                    <a:pt x="1" y="470"/>
                    <a:pt x="62" y="731"/>
                    <a:pt x="263" y="871"/>
                  </a:cubicBezTo>
                  <a:lnTo>
                    <a:pt x="516" y="1046"/>
                  </a:lnTo>
                  <a:cubicBezTo>
                    <a:pt x="664" y="1142"/>
                    <a:pt x="839" y="1203"/>
                    <a:pt x="1014" y="1203"/>
                  </a:cubicBezTo>
                  <a:lnTo>
                    <a:pt x="1162" y="1203"/>
                  </a:lnTo>
                  <a:lnTo>
                    <a:pt x="1284" y="373"/>
                  </a:lnTo>
                  <a:lnTo>
                    <a:pt x="778" y="68"/>
                  </a:lnTo>
                  <a:cubicBezTo>
                    <a:pt x="704" y="22"/>
                    <a:pt x="621" y="1"/>
                    <a:pt x="540" y="1"/>
                  </a:cubicBezTo>
                  <a:close/>
                </a:path>
              </a:pathLst>
            </a:custGeom>
            <a:solidFill>
              <a:srgbClr val="E67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32"/>
            <p:cNvSpPr/>
            <p:nvPr/>
          </p:nvSpPr>
          <p:spPr>
            <a:xfrm>
              <a:off x="1201502" y="2378665"/>
              <a:ext cx="67813" cy="33756"/>
            </a:xfrm>
            <a:custGeom>
              <a:rect b="b" l="l" r="r" t="t"/>
              <a:pathLst>
                <a:path extrusionOk="0" h="448" w="900">
                  <a:moveTo>
                    <a:pt x="306" y="0"/>
                  </a:moveTo>
                  <a:cubicBezTo>
                    <a:pt x="294" y="0"/>
                    <a:pt x="283" y="1"/>
                    <a:pt x="271" y="2"/>
                  </a:cubicBezTo>
                  <a:cubicBezTo>
                    <a:pt x="105" y="2"/>
                    <a:pt x="27" y="115"/>
                    <a:pt x="18" y="124"/>
                  </a:cubicBezTo>
                  <a:cubicBezTo>
                    <a:pt x="1" y="142"/>
                    <a:pt x="9" y="177"/>
                    <a:pt x="35" y="194"/>
                  </a:cubicBezTo>
                  <a:cubicBezTo>
                    <a:pt x="43" y="202"/>
                    <a:pt x="55" y="206"/>
                    <a:pt x="66" y="206"/>
                  </a:cubicBezTo>
                  <a:cubicBezTo>
                    <a:pt x="81" y="206"/>
                    <a:pt x="96" y="200"/>
                    <a:pt x="105" y="185"/>
                  </a:cubicBezTo>
                  <a:cubicBezTo>
                    <a:pt x="114" y="185"/>
                    <a:pt x="166" y="115"/>
                    <a:pt x="280" y="107"/>
                  </a:cubicBezTo>
                  <a:cubicBezTo>
                    <a:pt x="385" y="107"/>
                    <a:pt x="551" y="159"/>
                    <a:pt x="795" y="430"/>
                  </a:cubicBezTo>
                  <a:cubicBezTo>
                    <a:pt x="813" y="438"/>
                    <a:pt x="821" y="447"/>
                    <a:pt x="839" y="447"/>
                  </a:cubicBezTo>
                  <a:cubicBezTo>
                    <a:pt x="856" y="447"/>
                    <a:pt x="865" y="438"/>
                    <a:pt x="874" y="430"/>
                  </a:cubicBezTo>
                  <a:cubicBezTo>
                    <a:pt x="900" y="412"/>
                    <a:pt x="900" y="377"/>
                    <a:pt x="882" y="351"/>
                  </a:cubicBezTo>
                  <a:cubicBezTo>
                    <a:pt x="678" y="122"/>
                    <a:pt x="481" y="0"/>
                    <a:pt x="3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32"/>
            <p:cNvSpPr/>
            <p:nvPr/>
          </p:nvSpPr>
          <p:spPr>
            <a:xfrm>
              <a:off x="1354158" y="2358999"/>
              <a:ext cx="29009" cy="29084"/>
            </a:xfrm>
            <a:custGeom>
              <a:rect b="b" l="l" r="r" t="t"/>
              <a:pathLst>
                <a:path extrusionOk="0" h="386" w="385">
                  <a:moveTo>
                    <a:pt x="192" y="1"/>
                  </a:moveTo>
                  <a:cubicBezTo>
                    <a:pt x="88" y="1"/>
                    <a:pt x="0" y="88"/>
                    <a:pt x="0" y="193"/>
                  </a:cubicBezTo>
                  <a:cubicBezTo>
                    <a:pt x="0" y="298"/>
                    <a:pt x="88" y="385"/>
                    <a:pt x="192" y="385"/>
                  </a:cubicBezTo>
                  <a:cubicBezTo>
                    <a:pt x="306" y="385"/>
                    <a:pt x="384" y="298"/>
                    <a:pt x="384" y="193"/>
                  </a:cubicBezTo>
                  <a:cubicBezTo>
                    <a:pt x="384" y="88"/>
                    <a:pt x="306" y="1"/>
                    <a:pt x="19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32"/>
            <p:cNvSpPr/>
            <p:nvPr/>
          </p:nvSpPr>
          <p:spPr>
            <a:xfrm>
              <a:off x="1446912" y="2373541"/>
              <a:ext cx="29009" cy="29009"/>
            </a:xfrm>
            <a:custGeom>
              <a:rect b="b" l="l" r="r" t="t"/>
              <a:pathLst>
                <a:path extrusionOk="0" h="385" w="385">
                  <a:moveTo>
                    <a:pt x="193" y="0"/>
                  </a:moveTo>
                  <a:cubicBezTo>
                    <a:pt x="88" y="0"/>
                    <a:pt x="0" y="87"/>
                    <a:pt x="0" y="192"/>
                  </a:cubicBezTo>
                  <a:cubicBezTo>
                    <a:pt x="0" y="297"/>
                    <a:pt x="88" y="384"/>
                    <a:pt x="193" y="384"/>
                  </a:cubicBezTo>
                  <a:cubicBezTo>
                    <a:pt x="306" y="384"/>
                    <a:pt x="385" y="297"/>
                    <a:pt x="385" y="192"/>
                  </a:cubicBezTo>
                  <a:cubicBezTo>
                    <a:pt x="385" y="87"/>
                    <a:pt x="306" y="0"/>
                    <a:pt x="1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32"/>
            <p:cNvSpPr/>
            <p:nvPr/>
          </p:nvSpPr>
          <p:spPr>
            <a:xfrm>
              <a:off x="1391606" y="2358170"/>
              <a:ext cx="46791" cy="87780"/>
            </a:xfrm>
            <a:custGeom>
              <a:rect b="b" l="l" r="r" t="t"/>
              <a:pathLst>
                <a:path extrusionOk="0" h="1165" w="621">
                  <a:moveTo>
                    <a:pt x="563" y="1"/>
                  </a:moveTo>
                  <a:cubicBezTo>
                    <a:pt x="540" y="1"/>
                    <a:pt x="515" y="17"/>
                    <a:pt x="507" y="38"/>
                  </a:cubicBezTo>
                  <a:cubicBezTo>
                    <a:pt x="499" y="47"/>
                    <a:pt x="394" y="344"/>
                    <a:pt x="385" y="553"/>
                  </a:cubicBezTo>
                  <a:cubicBezTo>
                    <a:pt x="385" y="684"/>
                    <a:pt x="420" y="894"/>
                    <a:pt x="455" y="1034"/>
                  </a:cubicBezTo>
                  <a:cubicBezTo>
                    <a:pt x="455" y="1042"/>
                    <a:pt x="455" y="1051"/>
                    <a:pt x="455" y="1051"/>
                  </a:cubicBezTo>
                  <a:lnTo>
                    <a:pt x="446" y="1051"/>
                  </a:lnTo>
                  <a:lnTo>
                    <a:pt x="71" y="981"/>
                  </a:lnTo>
                  <a:cubicBezTo>
                    <a:pt x="66" y="980"/>
                    <a:pt x="62" y="979"/>
                    <a:pt x="57" y="979"/>
                  </a:cubicBezTo>
                  <a:cubicBezTo>
                    <a:pt x="36" y="979"/>
                    <a:pt x="17" y="994"/>
                    <a:pt x="10" y="1016"/>
                  </a:cubicBezTo>
                  <a:cubicBezTo>
                    <a:pt x="1" y="1051"/>
                    <a:pt x="18" y="1077"/>
                    <a:pt x="53" y="1086"/>
                  </a:cubicBezTo>
                  <a:lnTo>
                    <a:pt x="420" y="1164"/>
                  </a:lnTo>
                  <a:lnTo>
                    <a:pt x="446" y="1164"/>
                  </a:lnTo>
                  <a:cubicBezTo>
                    <a:pt x="481" y="1164"/>
                    <a:pt x="507" y="1147"/>
                    <a:pt x="534" y="1130"/>
                  </a:cubicBezTo>
                  <a:cubicBezTo>
                    <a:pt x="560" y="1095"/>
                    <a:pt x="577" y="1051"/>
                    <a:pt x="569" y="1016"/>
                  </a:cubicBezTo>
                  <a:cubicBezTo>
                    <a:pt x="542" y="894"/>
                    <a:pt x="490" y="684"/>
                    <a:pt x="499" y="553"/>
                  </a:cubicBezTo>
                  <a:cubicBezTo>
                    <a:pt x="499" y="370"/>
                    <a:pt x="612" y="82"/>
                    <a:pt x="612" y="73"/>
                  </a:cubicBezTo>
                  <a:cubicBezTo>
                    <a:pt x="621" y="47"/>
                    <a:pt x="603" y="12"/>
                    <a:pt x="577" y="3"/>
                  </a:cubicBezTo>
                  <a:cubicBezTo>
                    <a:pt x="573" y="2"/>
                    <a:pt x="568" y="1"/>
                    <a:pt x="5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32"/>
            <p:cNvSpPr/>
            <p:nvPr/>
          </p:nvSpPr>
          <p:spPr>
            <a:xfrm>
              <a:off x="1372543" y="2462754"/>
              <a:ext cx="43551" cy="62388"/>
            </a:xfrm>
            <a:custGeom>
              <a:rect b="b" l="l" r="r" t="t"/>
              <a:pathLst>
                <a:path extrusionOk="0" h="828" w="578">
                  <a:moveTo>
                    <a:pt x="339" y="1"/>
                  </a:moveTo>
                  <a:cubicBezTo>
                    <a:pt x="215" y="1"/>
                    <a:pt x="85" y="152"/>
                    <a:pt x="44" y="370"/>
                  </a:cubicBezTo>
                  <a:cubicBezTo>
                    <a:pt x="1" y="597"/>
                    <a:pt x="71" y="798"/>
                    <a:pt x="202" y="824"/>
                  </a:cubicBezTo>
                  <a:cubicBezTo>
                    <a:pt x="212" y="826"/>
                    <a:pt x="222" y="827"/>
                    <a:pt x="232" y="827"/>
                  </a:cubicBezTo>
                  <a:cubicBezTo>
                    <a:pt x="361" y="827"/>
                    <a:pt x="484" y="677"/>
                    <a:pt x="525" y="466"/>
                  </a:cubicBezTo>
                  <a:cubicBezTo>
                    <a:pt x="577" y="231"/>
                    <a:pt x="498" y="30"/>
                    <a:pt x="367" y="4"/>
                  </a:cubicBezTo>
                  <a:cubicBezTo>
                    <a:pt x="358" y="2"/>
                    <a:pt x="348" y="1"/>
                    <a:pt x="3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32"/>
            <p:cNvSpPr/>
            <p:nvPr/>
          </p:nvSpPr>
          <p:spPr>
            <a:xfrm>
              <a:off x="1349562" y="2314694"/>
              <a:ext cx="61860" cy="29913"/>
            </a:xfrm>
            <a:custGeom>
              <a:rect b="b" l="l" r="r" t="t"/>
              <a:pathLst>
                <a:path extrusionOk="0" h="397" w="821">
                  <a:moveTo>
                    <a:pt x="155" y="0"/>
                  </a:moveTo>
                  <a:cubicBezTo>
                    <a:pt x="66" y="0"/>
                    <a:pt x="6" y="10"/>
                    <a:pt x="0" y="13"/>
                  </a:cubicBezTo>
                  <a:lnTo>
                    <a:pt x="26" y="222"/>
                  </a:lnTo>
                  <a:cubicBezTo>
                    <a:pt x="29" y="222"/>
                    <a:pt x="72" y="217"/>
                    <a:pt x="136" y="217"/>
                  </a:cubicBezTo>
                  <a:cubicBezTo>
                    <a:pt x="274" y="217"/>
                    <a:pt x="512" y="241"/>
                    <a:pt x="655" y="397"/>
                  </a:cubicBezTo>
                  <a:lnTo>
                    <a:pt x="821" y="248"/>
                  </a:lnTo>
                  <a:cubicBezTo>
                    <a:pt x="623" y="39"/>
                    <a:pt x="332" y="0"/>
                    <a:pt x="1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32"/>
            <p:cNvSpPr/>
            <p:nvPr/>
          </p:nvSpPr>
          <p:spPr>
            <a:xfrm>
              <a:off x="1442315" y="2338127"/>
              <a:ext cx="61936" cy="29536"/>
            </a:xfrm>
            <a:custGeom>
              <a:rect b="b" l="l" r="r" t="t"/>
              <a:pathLst>
                <a:path extrusionOk="0" h="392" w="822">
                  <a:moveTo>
                    <a:pt x="145" y="0"/>
                  </a:moveTo>
                  <a:cubicBezTo>
                    <a:pt x="64" y="0"/>
                    <a:pt x="9" y="7"/>
                    <a:pt x="0" y="7"/>
                  </a:cubicBezTo>
                  <a:lnTo>
                    <a:pt x="35" y="226"/>
                  </a:lnTo>
                  <a:cubicBezTo>
                    <a:pt x="35" y="226"/>
                    <a:pt x="79" y="220"/>
                    <a:pt x="146" y="220"/>
                  </a:cubicBezTo>
                  <a:cubicBezTo>
                    <a:pt x="285" y="220"/>
                    <a:pt x="522" y="244"/>
                    <a:pt x="664" y="391"/>
                  </a:cubicBezTo>
                  <a:lnTo>
                    <a:pt x="821" y="243"/>
                  </a:lnTo>
                  <a:cubicBezTo>
                    <a:pt x="623" y="33"/>
                    <a:pt x="323" y="0"/>
                    <a:pt x="14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32"/>
            <p:cNvSpPr/>
            <p:nvPr/>
          </p:nvSpPr>
          <p:spPr>
            <a:xfrm>
              <a:off x="1312716" y="2409708"/>
              <a:ext cx="51387" cy="51387"/>
            </a:xfrm>
            <a:custGeom>
              <a:rect b="b" l="l" r="r" t="t"/>
              <a:pathLst>
                <a:path extrusionOk="0" h="682" w="682">
                  <a:moveTo>
                    <a:pt x="341" y="0"/>
                  </a:moveTo>
                  <a:cubicBezTo>
                    <a:pt x="157" y="0"/>
                    <a:pt x="0" y="157"/>
                    <a:pt x="0" y="341"/>
                  </a:cubicBezTo>
                  <a:cubicBezTo>
                    <a:pt x="0" y="524"/>
                    <a:pt x="157" y="681"/>
                    <a:pt x="341" y="681"/>
                  </a:cubicBezTo>
                  <a:cubicBezTo>
                    <a:pt x="524" y="681"/>
                    <a:pt x="681" y="524"/>
                    <a:pt x="681" y="341"/>
                  </a:cubicBezTo>
                  <a:cubicBezTo>
                    <a:pt x="681" y="157"/>
                    <a:pt x="524" y="0"/>
                    <a:pt x="341" y="0"/>
                  </a:cubicBezTo>
                  <a:close/>
                </a:path>
              </a:pathLst>
            </a:custGeom>
            <a:solidFill>
              <a:srgbClr val="E647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32"/>
            <p:cNvSpPr/>
            <p:nvPr/>
          </p:nvSpPr>
          <p:spPr>
            <a:xfrm>
              <a:off x="2306787" y="4991751"/>
              <a:ext cx="140900" cy="116789"/>
            </a:xfrm>
            <a:custGeom>
              <a:rect b="b" l="l" r="r" t="t"/>
              <a:pathLst>
                <a:path extrusionOk="0" h="1550" w="1870">
                  <a:moveTo>
                    <a:pt x="65" y="0"/>
                  </a:moveTo>
                  <a:cubicBezTo>
                    <a:pt x="50" y="0"/>
                    <a:pt x="33" y="7"/>
                    <a:pt x="18" y="21"/>
                  </a:cubicBezTo>
                  <a:cubicBezTo>
                    <a:pt x="1" y="39"/>
                    <a:pt x="9" y="74"/>
                    <a:pt x="27" y="100"/>
                  </a:cubicBezTo>
                  <a:lnTo>
                    <a:pt x="1773" y="1532"/>
                  </a:lnTo>
                  <a:cubicBezTo>
                    <a:pt x="1782" y="1541"/>
                    <a:pt x="1791" y="1549"/>
                    <a:pt x="1808" y="1549"/>
                  </a:cubicBezTo>
                  <a:cubicBezTo>
                    <a:pt x="1826" y="1549"/>
                    <a:pt x="1834" y="1541"/>
                    <a:pt x="1852" y="1523"/>
                  </a:cubicBezTo>
                  <a:cubicBezTo>
                    <a:pt x="1869" y="1506"/>
                    <a:pt x="1869" y="1471"/>
                    <a:pt x="1843" y="1445"/>
                  </a:cubicBezTo>
                  <a:lnTo>
                    <a:pt x="97" y="13"/>
                  </a:lnTo>
                  <a:cubicBezTo>
                    <a:pt x="89" y="5"/>
                    <a:pt x="77" y="0"/>
                    <a:pt x="65"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51" name="Google Shape;1551;p32"/>
          <p:cNvSpPr/>
          <p:nvPr/>
        </p:nvSpPr>
        <p:spPr>
          <a:xfrm>
            <a:off x="6358186" y="3770505"/>
            <a:ext cx="454044" cy="453366"/>
          </a:xfrm>
          <a:custGeom>
            <a:rect b="b" l="l" r="r" t="t"/>
            <a:pathLst>
              <a:path extrusionOk="0" h="6017" w="6026">
                <a:moveTo>
                  <a:pt x="1502" y="1494"/>
                </a:moveTo>
                <a:lnTo>
                  <a:pt x="1502" y="1494"/>
                </a:lnTo>
                <a:lnTo>
                  <a:pt x="1502" y="1494"/>
                </a:lnTo>
                <a:close/>
                <a:moveTo>
                  <a:pt x="3013" y="1"/>
                </a:moveTo>
                <a:lnTo>
                  <a:pt x="2725" y="1729"/>
                </a:lnTo>
                <a:cubicBezTo>
                  <a:pt x="2694" y="1914"/>
                  <a:pt x="2534" y="2033"/>
                  <a:pt x="2365" y="2033"/>
                </a:cubicBezTo>
                <a:cubicBezTo>
                  <a:pt x="2294" y="2033"/>
                  <a:pt x="2222" y="2012"/>
                  <a:pt x="2157" y="1965"/>
                </a:cubicBezTo>
                <a:lnTo>
                  <a:pt x="1502" y="1494"/>
                </a:lnTo>
                <a:lnTo>
                  <a:pt x="1974" y="2149"/>
                </a:lnTo>
                <a:cubicBezTo>
                  <a:pt x="2131" y="2367"/>
                  <a:pt x="2000" y="2681"/>
                  <a:pt x="1738" y="2725"/>
                </a:cubicBezTo>
                <a:lnTo>
                  <a:pt x="0" y="3004"/>
                </a:lnTo>
                <a:lnTo>
                  <a:pt x="1738" y="3292"/>
                </a:lnTo>
                <a:cubicBezTo>
                  <a:pt x="2000" y="3336"/>
                  <a:pt x="2131" y="3642"/>
                  <a:pt x="1974" y="3860"/>
                </a:cubicBezTo>
                <a:lnTo>
                  <a:pt x="1502" y="4515"/>
                </a:lnTo>
                <a:lnTo>
                  <a:pt x="2157" y="4052"/>
                </a:lnTo>
                <a:cubicBezTo>
                  <a:pt x="2223" y="4004"/>
                  <a:pt x="2297" y="3983"/>
                  <a:pt x="2370" y="3983"/>
                </a:cubicBezTo>
                <a:cubicBezTo>
                  <a:pt x="2537" y="3983"/>
                  <a:pt x="2694" y="4099"/>
                  <a:pt x="2725" y="4288"/>
                </a:cubicBezTo>
                <a:lnTo>
                  <a:pt x="3013" y="6017"/>
                </a:lnTo>
                <a:lnTo>
                  <a:pt x="3301" y="4288"/>
                </a:lnTo>
                <a:cubicBezTo>
                  <a:pt x="3331" y="4099"/>
                  <a:pt x="3489" y="3983"/>
                  <a:pt x="3656" y="3983"/>
                </a:cubicBezTo>
                <a:cubicBezTo>
                  <a:pt x="3728" y="3983"/>
                  <a:pt x="3803" y="4004"/>
                  <a:pt x="3869" y="4052"/>
                </a:cubicBezTo>
                <a:lnTo>
                  <a:pt x="4523" y="4515"/>
                </a:lnTo>
                <a:lnTo>
                  <a:pt x="4052" y="3860"/>
                </a:lnTo>
                <a:cubicBezTo>
                  <a:pt x="3895" y="3642"/>
                  <a:pt x="4026" y="3336"/>
                  <a:pt x="4288" y="3292"/>
                </a:cubicBezTo>
                <a:lnTo>
                  <a:pt x="6025" y="3004"/>
                </a:lnTo>
                <a:lnTo>
                  <a:pt x="4288" y="2725"/>
                </a:lnTo>
                <a:cubicBezTo>
                  <a:pt x="4026" y="2681"/>
                  <a:pt x="3895" y="2367"/>
                  <a:pt x="4052" y="2149"/>
                </a:cubicBezTo>
                <a:lnTo>
                  <a:pt x="4523" y="1494"/>
                </a:lnTo>
                <a:lnTo>
                  <a:pt x="3869" y="1965"/>
                </a:lnTo>
                <a:cubicBezTo>
                  <a:pt x="3804" y="2012"/>
                  <a:pt x="3731" y="2033"/>
                  <a:pt x="3660" y="2033"/>
                </a:cubicBezTo>
                <a:cubicBezTo>
                  <a:pt x="3492" y="2033"/>
                  <a:pt x="3332" y="1914"/>
                  <a:pt x="3301" y="1729"/>
                </a:cubicBezTo>
                <a:lnTo>
                  <a:pt x="301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32"/>
          <p:cNvSpPr/>
          <p:nvPr/>
        </p:nvSpPr>
        <p:spPr>
          <a:xfrm>
            <a:off x="1535671" y="117651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53" name="Google Shape;1553;p32"/>
          <p:cNvGrpSpPr/>
          <p:nvPr/>
        </p:nvGrpSpPr>
        <p:grpSpPr>
          <a:xfrm>
            <a:off x="4261239" y="2850885"/>
            <a:ext cx="1378341" cy="2292620"/>
            <a:chOff x="3949601" y="2850885"/>
            <a:chExt cx="1378341" cy="2292620"/>
          </a:xfrm>
        </p:grpSpPr>
        <p:sp>
          <p:nvSpPr>
            <p:cNvPr id="1554" name="Google Shape;1554;p32"/>
            <p:cNvSpPr/>
            <p:nvPr/>
          </p:nvSpPr>
          <p:spPr>
            <a:xfrm flipH="1">
              <a:off x="3949601" y="3441542"/>
              <a:ext cx="565182" cy="551996"/>
            </a:xfrm>
            <a:custGeom>
              <a:rect b="b" l="l" r="r" t="t"/>
              <a:pathLst>
                <a:path extrusionOk="0" h="7326" w="7501">
                  <a:moveTo>
                    <a:pt x="5849" y="0"/>
                  </a:moveTo>
                  <a:cubicBezTo>
                    <a:pt x="5463" y="0"/>
                    <a:pt x="5039" y="150"/>
                    <a:pt x="4576" y="479"/>
                  </a:cubicBezTo>
                  <a:cubicBezTo>
                    <a:pt x="4358" y="637"/>
                    <a:pt x="4096" y="724"/>
                    <a:pt x="3825" y="733"/>
                  </a:cubicBezTo>
                  <a:cubicBezTo>
                    <a:pt x="3004" y="759"/>
                    <a:pt x="2410" y="1126"/>
                    <a:pt x="2009" y="1833"/>
                  </a:cubicBezTo>
                  <a:cubicBezTo>
                    <a:pt x="1878" y="2069"/>
                    <a:pt x="1677" y="2269"/>
                    <a:pt x="1424" y="2383"/>
                  </a:cubicBezTo>
                  <a:cubicBezTo>
                    <a:pt x="786" y="2654"/>
                    <a:pt x="324" y="3404"/>
                    <a:pt x="472" y="4260"/>
                  </a:cubicBezTo>
                  <a:cubicBezTo>
                    <a:pt x="516" y="4505"/>
                    <a:pt x="481" y="4749"/>
                    <a:pt x="376" y="4976"/>
                  </a:cubicBezTo>
                  <a:cubicBezTo>
                    <a:pt x="0" y="5841"/>
                    <a:pt x="830" y="6417"/>
                    <a:pt x="900" y="7316"/>
                  </a:cubicBezTo>
                  <a:cubicBezTo>
                    <a:pt x="964" y="7265"/>
                    <a:pt x="1066" y="7247"/>
                    <a:pt x="1193" y="7247"/>
                  </a:cubicBezTo>
                  <a:cubicBezTo>
                    <a:pt x="1463" y="7247"/>
                    <a:pt x="1847" y="7326"/>
                    <a:pt x="2222" y="7326"/>
                  </a:cubicBezTo>
                  <a:cubicBezTo>
                    <a:pt x="2539" y="7326"/>
                    <a:pt x="2850" y="7270"/>
                    <a:pt x="3083" y="7063"/>
                  </a:cubicBezTo>
                  <a:cubicBezTo>
                    <a:pt x="3275" y="6888"/>
                    <a:pt x="3519" y="6801"/>
                    <a:pt x="3781" y="6775"/>
                  </a:cubicBezTo>
                  <a:cubicBezTo>
                    <a:pt x="4340" y="6714"/>
                    <a:pt x="4916" y="6443"/>
                    <a:pt x="5152" y="5806"/>
                  </a:cubicBezTo>
                  <a:cubicBezTo>
                    <a:pt x="5239" y="5561"/>
                    <a:pt x="5379" y="5334"/>
                    <a:pt x="5571" y="5168"/>
                  </a:cubicBezTo>
                  <a:cubicBezTo>
                    <a:pt x="6121" y="4679"/>
                    <a:pt x="6296" y="4051"/>
                    <a:pt x="6348" y="3597"/>
                  </a:cubicBezTo>
                  <a:cubicBezTo>
                    <a:pt x="6383" y="3265"/>
                    <a:pt x="6540" y="2950"/>
                    <a:pt x="6776" y="2715"/>
                  </a:cubicBezTo>
                  <a:cubicBezTo>
                    <a:pt x="6916" y="2575"/>
                    <a:pt x="7056" y="2392"/>
                    <a:pt x="7169" y="2130"/>
                  </a:cubicBezTo>
                  <a:cubicBezTo>
                    <a:pt x="7475" y="1422"/>
                    <a:pt x="7501" y="401"/>
                    <a:pt x="7501" y="401"/>
                  </a:cubicBezTo>
                  <a:cubicBezTo>
                    <a:pt x="7501" y="401"/>
                    <a:pt x="7012" y="357"/>
                    <a:pt x="6409" y="113"/>
                  </a:cubicBezTo>
                  <a:cubicBezTo>
                    <a:pt x="6233" y="39"/>
                    <a:pt x="6046" y="0"/>
                    <a:pt x="58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32"/>
            <p:cNvSpPr/>
            <p:nvPr/>
          </p:nvSpPr>
          <p:spPr>
            <a:xfrm flipH="1">
              <a:off x="4558116" y="3427301"/>
              <a:ext cx="731700" cy="485313"/>
            </a:xfrm>
            <a:custGeom>
              <a:rect b="b" l="l" r="r" t="t"/>
              <a:pathLst>
                <a:path extrusionOk="0" h="6441" w="9711">
                  <a:moveTo>
                    <a:pt x="2417" y="1"/>
                  </a:moveTo>
                  <a:cubicBezTo>
                    <a:pt x="1956" y="1"/>
                    <a:pt x="1562" y="157"/>
                    <a:pt x="1302" y="258"/>
                  </a:cubicBezTo>
                  <a:cubicBezTo>
                    <a:pt x="656" y="502"/>
                    <a:pt x="1" y="712"/>
                    <a:pt x="1" y="712"/>
                  </a:cubicBezTo>
                  <a:cubicBezTo>
                    <a:pt x="1" y="712"/>
                    <a:pt x="420" y="983"/>
                    <a:pt x="673" y="1515"/>
                  </a:cubicBezTo>
                  <a:cubicBezTo>
                    <a:pt x="865" y="1926"/>
                    <a:pt x="1066" y="2423"/>
                    <a:pt x="1730" y="2659"/>
                  </a:cubicBezTo>
                  <a:cubicBezTo>
                    <a:pt x="2149" y="2808"/>
                    <a:pt x="2480" y="3139"/>
                    <a:pt x="2664" y="3550"/>
                  </a:cubicBezTo>
                  <a:cubicBezTo>
                    <a:pt x="3013" y="4292"/>
                    <a:pt x="3485" y="4737"/>
                    <a:pt x="4323" y="4860"/>
                  </a:cubicBezTo>
                  <a:cubicBezTo>
                    <a:pt x="4777" y="4921"/>
                    <a:pt x="5179" y="5165"/>
                    <a:pt x="5467" y="5523"/>
                  </a:cubicBezTo>
                  <a:cubicBezTo>
                    <a:pt x="6009" y="6198"/>
                    <a:pt x="6707" y="6440"/>
                    <a:pt x="7362" y="6440"/>
                  </a:cubicBezTo>
                  <a:cubicBezTo>
                    <a:pt x="7528" y="6440"/>
                    <a:pt x="7692" y="6425"/>
                    <a:pt x="7850" y="6396"/>
                  </a:cubicBezTo>
                  <a:cubicBezTo>
                    <a:pt x="8526" y="6277"/>
                    <a:pt x="8960" y="6159"/>
                    <a:pt x="9315" y="6159"/>
                  </a:cubicBezTo>
                  <a:cubicBezTo>
                    <a:pt x="9456" y="6159"/>
                    <a:pt x="9584" y="6177"/>
                    <a:pt x="9710" y="6222"/>
                  </a:cubicBezTo>
                  <a:cubicBezTo>
                    <a:pt x="9343" y="5087"/>
                    <a:pt x="9527" y="4039"/>
                    <a:pt x="8671" y="3305"/>
                  </a:cubicBezTo>
                  <a:cubicBezTo>
                    <a:pt x="8392" y="3061"/>
                    <a:pt x="8182" y="2755"/>
                    <a:pt x="8051" y="2406"/>
                  </a:cubicBezTo>
                  <a:cubicBezTo>
                    <a:pt x="7842" y="1803"/>
                    <a:pt x="7370" y="1480"/>
                    <a:pt x="6925" y="1384"/>
                  </a:cubicBezTo>
                  <a:cubicBezTo>
                    <a:pt x="6680" y="1332"/>
                    <a:pt x="6453" y="1218"/>
                    <a:pt x="6279" y="1035"/>
                  </a:cubicBezTo>
                  <a:cubicBezTo>
                    <a:pt x="5847" y="569"/>
                    <a:pt x="5344" y="402"/>
                    <a:pt x="4813" y="402"/>
                  </a:cubicBezTo>
                  <a:cubicBezTo>
                    <a:pt x="4677" y="402"/>
                    <a:pt x="4540" y="413"/>
                    <a:pt x="4401" y="433"/>
                  </a:cubicBezTo>
                  <a:cubicBezTo>
                    <a:pt x="4321" y="445"/>
                    <a:pt x="4239" y="451"/>
                    <a:pt x="4158" y="451"/>
                  </a:cubicBezTo>
                  <a:cubicBezTo>
                    <a:pt x="3886" y="451"/>
                    <a:pt x="3613" y="384"/>
                    <a:pt x="3371" y="249"/>
                  </a:cubicBezTo>
                  <a:cubicBezTo>
                    <a:pt x="3037" y="65"/>
                    <a:pt x="2713" y="1"/>
                    <a:pt x="24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32"/>
            <p:cNvSpPr/>
            <p:nvPr/>
          </p:nvSpPr>
          <p:spPr>
            <a:xfrm flipH="1">
              <a:off x="4617338" y="4104834"/>
              <a:ext cx="544160" cy="445228"/>
            </a:xfrm>
            <a:custGeom>
              <a:rect b="b" l="l" r="r" t="t"/>
              <a:pathLst>
                <a:path extrusionOk="0" h="5909" w="7222">
                  <a:moveTo>
                    <a:pt x="5087" y="0"/>
                  </a:moveTo>
                  <a:cubicBezTo>
                    <a:pt x="4485" y="0"/>
                    <a:pt x="3986" y="204"/>
                    <a:pt x="3641" y="513"/>
                  </a:cubicBezTo>
                  <a:cubicBezTo>
                    <a:pt x="3484" y="652"/>
                    <a:pt x="3301" y="749"/>
                    <a:pt x="3091" y="783"/>
                  </a:cubicBezTo>
                  <a:cubicBezTo>
                    <a:pt x="2559" y="879"/>
                    <a:pt x="2052" y="1115"/>
                    <a:pt x="1703" y="1683"/>
                  </a:cubicBezTo>
                  <a:cubicBezTo>
                    <a:pt x="1598" y="1866"/>
                    <a:pt x="1432" y="2015"/>
                    <a:pt x="1240" y="2102"/>
                  </a:cubicBezTo>
                  <a:cubicBezTo>
                    <a:pt x="734" y="2346"/>
                    <a:pt x="472" y="2748"/>
                    <a:pt x="498" y="3403"/>
                  </a:cubicBezTo>
                  <a:cubicBezTo>
                    <a:pt x="507" y="3621"/>
                    <a:pt x="446" y="3822"/>
                    <a:pt x="332" y="4005"/>
                  </a:cubicBezTo>
                  <a:cubicBezTo>
                    <a:pt x="70" y="4407"/>
                    <a:pt x="0" y="5027"/>
                    <a:pt x="245" y="5909"/>
                  </a:cubicBezTo>
                  <a:cubicBezTo>
                    <a:pt x="777" y="5350"/>
                    <a:pt x="1633" y="5726"/>
                    <a:pt x="2279" y="5010"/>
                  </a:cubicBezTo>
                  <a:cubicBezTo>
                    <a:pt x="2480" y="4783"/>
                    <a:pt x="2760" y="4634"/>
                    <a:pt x="3065" y="4634"/>
                  </a:cubicBezTo>
                  <a:cubicBezTo>
                    <a:pt x="3537" y="4634"/>
                    <a:pt x="3964" y="4494"/>
                    <a:pt x="4453" y="4075"/>
                  </a:cubicBezTo>
                  <a:cubicBezTo>
                    <a:pt x="4637" y="3918"/>
                    <a:pt x="4864" y="3813"/>
                    <a:pt x="5108" y="3787"/>
                  </a:cubicBezTo>
                  <a:cubicBezTo>
                    <a:pt x="5798" y="3691"/>
                    <a:pt x="6095" y="3324"/>
                    <a:pt x="6226" y="3036"/>
                  </a:cubicBezTo>
                  <a:cubicBezTo>
                    <a:pt x="6322" y="2818"/>
                    <a:pt x="6470" y="2626"/>
                    <a:pt x="6663" y="2495"/>
                  </a:cubicBezTo>
                  <a:cubicBezTo>
                    <a:pt x="6802" y="2408"/>
                    <a:pt x="6951" y="2268"/>
                    <a:pt x="7038" y="2067"/>
                  </a:cubicBezTo>
                  <a:cubicBezTo>
                    <a:pt x="7221" y="1622"/>
                    <a:pt x="6942" y="932"/>
                    <a:pt x="7038" y="635"/>
                  </a:cubicBezTo>
                  <a:cubicBezTo>
                    <a:pt x="6323" y="184"/>
                    <a:pt x="5658" y="0"/>
                    <a:pt x="5087" y="0"/>
                  </a:cubicBezTo>
                  <a:close/>
                </a:path>
              </a:pathLst>
            </a:custGeom>
            <a:solidFill>
              <a:srgbClr val="516B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32"/>
            <p:cNvSpPr/>
            <p:nvPr/>
          </p:nvSpPr>
          <p:spPr>
            <a:xfrm flipH="1">
              <a:off x="4821300" y="4136858"/>
              <a:ext cx="47469" cy="33002"/>
            </a:xfrm>
            <a:custGeom>
              <a:rect b="b" l="l" r="r" t="t"/>
              <a:pathLst>
                <a:path extrusionOk="0" h="438" w="630">
                  <a:moveTo>
                    <a:pt x="67" y="0"/>
                  </a:moveTo>
                  <a:cubicBezTo>
                    <a:pt x="48" y="0"/>
                    <a:pt x="30" y="10"/>
                    <a:pt x="18" y="27"/>
                  </a:cubicBezTo>
                  <a:cubicBezTo>
                    <a:pt x="1" y="44"/>
                    <a:pt x="10" y="79"/>
                    <a:pt x="36" y="96"/>
                  </a:cubicBezTo>
                  <a:lnTo>
                    <a:pt x="542" y="428"/>
                  </a:lnTo>
                  <a:cubicBezTo>
                    <a:pt x="551" y="437"/>
                    <a:pt x="560" y="437"/>
                    <a:pt x="568" y="437"/>
                  </a:cubicBezTo>
                  <a:cubicBezTo>
                    <a:pt x="586" y="437"/>
                    <a:pt x="603" y="428"/>
                    <a:pt x="612" y="420"/>
                  </a:cubicBezTo>
                  <a:cubicBezTo>
                    <a:pt x="630" y="393"/>
                    <a:pt x="621" y="358"/>
                    <a:pt x="595" y="341"/>
                  </a:cubicBezTo>
                  <a:lnTo>
                    <a:pt x="97" y="9"/>
                  </a:lnTo>
                  <a:cubicBezTo>
                    <a:pt x="88" y="3"/>
                    <a:pt x="7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32"/>
            <p:cNvSpPr/>
            <p:nvPr/>
          </p:nvSpPr>
          <p:spPr>
            <a:xfrm flipH="1">
              <a:off x="4681153" y="3812482"/>
              <a:ext cx="125077" cy="39557"/>
            </a:xfrm>
            <a:custGeom>
              <a:rect b="b" l="l" r="r" t="t"/>
              <a:pathLst>
                <a:path extrusionOk="0" h="525" w="1660">
                  <a:moveTo>
                    <a:pt x="1590" y="1"/>
                  </a:moveTo>
                  <a:lnTo>
                    <a:pt x="44" y="420"/>
                  </a:lnTo>
                  <a:cubicBezTo>
                    <a:pt x="18" y="429"/>
                    <a:pt x="0" y="455"/>
                    <a:pt x="9" y="481"/>
                  </a:cubicBezTo>
                  <a:cubicBezTo>
                    <a:pt x="9" y="507"/>
                    <a:pt x="35" y="525"/>
                    <a:pt x="62" y="525"/>
                  </a:cubicBezTo>
                  <a:lnTo>
                    <a:pt x="70" y="525"/>
                  </a:lnTo>
                  <a:lnTo>
                    <a:pt x="1616" y="106"/>
                  </a:lnTo>
                  <a:cubicBezTo>
                    <a:pt x="1642" y="97"/>
                    <a:pt x="1659" y="71"/>
                    <a:pt x="1651" y="44"/>
                  </a:cubicBezTo>
                  <a:cubicBezTo>
                    <a:pt x="1651" y="18"/>
                    <a:pt x="1616" y="1"/>
                    <a:pt x="1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32"/>
            <p:cNvSpPr/>
            <p:nvPr/>
          </p:nvSpPr>
          <p:spPr>
            <a:xfrm flipH="1">
              <a:off x="4748289" y="3753108"/>
              <a:ext cx="142784" cy="44304"/>
            </a:xfrm>
            <a:custGeom>
              <a:rect b="b" l="l" r="r" t="t"/>
              <a:pathLst>
                <a:path extrusionOk="0" h="588" w="1895">
                  <a:moveTo>
                    <a:pt x="1839" y="1"/>
                  </a:moveTo>
                  <a:cubicBezTo>
                    <a:pt x="1834" y="1"/>
                    <a:pt x="1830" y="1"/>
                    <a:pt x="1825" y="3"/>
                  </a:cubicBezTo>
                  <a:lnTo>
                    <a:pt x="44" y="474"/>
                  </a:lnTo>
                  <a:cubicBezTo>
                    <a:pt x="9" y="483"/>
                    <a:pt x="0" y="518"/>
                    <a:pt x="0" y="544"/>
                  </a:cubicBezTo>
                  <a:cubicBezTo>
                    <a:pt x="9" y="570"/>
                    <a:pt x="35" y="588"/>
                    <a:pt x="52" y="588"/>
                  </a:cubicBezTo>
                  <a:cubicBezTo>
                    <a:pt x="61" y="588"/>
                    <a:pt x="70" y="579"/>
                    <a:pt x="70" y="579"/>
                  </a:cubicBezTo>
                  <a:lnTo>
                    <a:pt x="1851" y="108"/>
                  </a:lnTo>
                  <a:cubicBezTo>
                    <a:pt x="1877" y="99"/>
                    <a:pt x="1895" y="73"/>
                    <a:pt x="1886" y="38"/>
                  </a:cubicBezTo>
                  <a:cubicBezTo>
                    <a:pt x="1879" y="16"/>
                    <a:pt x="1860" y="1"/>
                    <a:pt x="18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32"/>
            <p:cNvSpPr/>
            <p:nvPr/>
          </p:nvSpPr>
          <p:spPr>
            <a:xfrm flipH="1">
              <a:off x="4748288" y="4113575"/>
              <a:ext cx="45435" cy="32550"/>
            </a:xfrm>
            <a:custGeom>
              <a:rect b="b" l="l" r="r" t="t"/>
              <a:pathLst>
                <a:path extrusionOk="0" h="432" w="603">
                  <a:moveTo>
                    <a:pt x="57" y="0"/>
                  </a:moveTo>
                  <a:cubicBezTo>
                    <a:pt x="42" y="0"/>
                    <a:pt x="27" y="7"/>
                    <a:pt x="18" y="21"/>
                  </a:cubicBezTo>
                  <a:cubicBezTo>
                    <a:pt x="0" y="48"/>
                    <a:pt x="9" y="82"/>
                    <a:pt x="35" y="100"/>
                  </a:cubicBezTo>
                  <a:lnTo>
                    <a:pt x="515" y="423"/>
                  </a:lnTo>
                  <a:cubicBezTo>
                    <a:pt x="524" y="423"/>
                    <a:pt x="533" y="432"/>
                    <a:pt x="542" y="432"/>
                  </a:cubicBezTo>
                  <a:cubicBezTo>
                    <a:pt x="559" y="432"/>
                    <a:pt x="577" y="423"/>
                    <a:pt x="594" y="405"/>
                  </a:cubicBezTo>
                  <a:cubicBezTo>
                    <a:pt x="603" y="379"/>
                    <a:pt x="603" y="344"/>
                    <a:pt x="577" y="327"/>
                  </a:cubicBezTo>
                  <a:lnTo>
                    <a:pt x="88" y="13"/>
                  </a:lnTo>
                  <a:cubicBezTo>
                    <a:pt x="80" y="5"/>
                    <a:pt x="68" y="0"/>
                    <a:pt x="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32"/>
            <p:cNvSpPr/>
            <p:nvPr/>
          </p:nvSpPr>
          <p:spPr>
            <a:xfrm flipH="1">
              <a:off x="4640991" y="3700665"/>
              <a:ext cx="8665" cy="60579"/>
            </a:xfrm>
            <a:custGeom>
              <a:rect b="b" l="l" r="r" t="t"/>
              <a:pathLst>
                <a:path extrusionOk="0" h="804" w="115">
                  <a:moveTo>
                    <a:pt x="53" y="0"/>
                  </a:moveTo>
                  <a:cubicBezTo>
                    <a:pt x="27" y="0"/>
                    <a:pt x="1" y="27"/>
                    <a:pt x="1" y="62"/>
                  </a:cubicBezTo>
                  <a:lnTo>
                    <a:pt x="1" y="751"/>
                  </a:lnTo>
                  <a:cubicBezTo>
                    <a:pt x="1" y="778"/>
                    <a:pt x="27" y="804"/>
                    <a:pt x="53" y="804"/>
                  </a:cubicBezTo>
                  <a:cubicBezTo>
                    <a:pt x="88" y="804"/>
                    <a:pt x="114" y="778"/>
                    <a:pt x="114" y="751"/>
                  </a:cubicBezTo>
                  <a:lnTo>
                    <a:pt x="114" y="62"/>
                  </a:lnTo>
                  <a:cubicBezTo>
                    <a:pt x="114" y="27"/>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32"/>
            <p:cNvSpPr/>
            <p:nvPr/>
          </p:nvSpPr>
          <p:spPr>
            <a:xfrm flipH="1">
              <a:off x="4702852" y="3602637"/>
              <a:ext cx="8665" cy="102021"/>
            </a:xfrm>
            <a:custGeom>
              <a:rect b="b" l="l" r="r" t="t"/>
              <a:pathLst>
                <a:path extrusionOk="0" h="1354" w="115">
                  <a:moveTo>
                    <a:pt x="62" y="0"/>
                  </a:moveTo>
                  <a:cubicBezTo>
                    <a:pt x="27" y="0"/>
                    <a:pt x="1" y="18"/>
                    <a:pt x="1" y="53"/>
                  </a:cubicBezTo>
                  <a:lnTo>
                    <a:pt x="1" y="1301"/>
                  </a:lnTo>
                  <a:cubicBezTo>
                    <a:pt x="1" y="1336"/>
                    <a:pt x="27" y="1354"/>
                    <a:pt x="62" y="1354"/>
                  </a:cubicBezTo>
                  <a:cubicBezTo>
                    <a:pt x="88" y="1354"/>
                    <a:pt x="114" y="1336"/>
                    <a:pt x="114" y="1301"/>
                  </a:cubicBezTo>
                  <a:lnTo>
                    <a:pt x="114" y="53"/>
                  </a:lnTo>
                  <a:cubicBezTo>
                    <a:pt x="114" y="18"/>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32"/>
            <p:cNvSpPr/>
            <p:nvPr/>
          </p:nvSpPr>
          <p:spPr>
            <a:xfrm flipH="1">
              <a:off x="4777899" y="3552605"/>
              <a:ext cx="7911" cy="90869"/>
            </a:xfrm>
            <a:custGeom>
              <a:rect b="b" l="l" r="r" t="t"/>
              <a:pathLst>
                <a:path extrusionOk="0" h="1206" w="105">
                  <a:moveTo>
                    <a:pt x="52" y="1"/>
                  </a:moveTo>
                  <a:cubicBezTo>
                    <a:pt x="18" y="1"/>
                    <a:pt x="0" y="27"/>
                    <a:pt x="0" y="62"/>
                  </a:cubicBezTo>
                  <a:lnTo>
                    <a:pt x="0" y="1153"/>
                  </a:lnTo>
                  <a:cubicBezTo>
                    <a:pt x="0" y="1188"/>
                    <a:pt x="18" y="1206"/>
                    <a:pt x="52" y="1206"/>
                  </a:cubicBezTo>
                  <a:cubicBezTo>
                    <a:pt x="79" y="1206"/>
                    <a:pt x="105" y="1188"/>
                    <a:pt x="105" y="1153"/>
                  </a:cubicBezTo>
                  <a:lnTo>
                    <a:pt x="105" y="62"/>
                  </a:lnTo>
                  <a:cubicBezTo>
                    <a:pt x="105" y="27"/>
                    <a:pt x="79" y="1"/>
                    <a:pt x="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32"/>
            <p:cNvSpPr/>
            <p:nvPr/>
          </p:nvSpPr>
          <p:spPr>
            <a:xfrm flipH="1">
              <a:off x="4863420" y="3490819"/>
              <a:ext cx="7987" cy="109254"/>
            </a:xfrm>
            <a:custGeom>
              <a:rect b="b" l="l" r="r" t="t"/>
              <a:pathLst>
                <a:path extrusionOk="0" h="1450" w="106">
                  <a:moveTo>
                    <a:pt x="53" y="0"/>
                  </a:moveTo>
                  <a:cubicBezTo>
                    <a:pt x="18" y="0"/>
                    <a:pt x="1" y="26"/>
                    <a:pt x="1" y="61"/>
                  </a:cubicBezTo>
                  <a:lnTo>
                    <a:pt x="1" y="1388"/>
                  </a:lnTo>
                  <a:cubicBezTo>
                    <a:pt x="1" y="1423"/>
                    <a:pt x="18" y="1449"/>
                    <a:pt x="53" y="1449"/>
                  </a:cubicBezTo>
                  <a:cubicBezTo>
                    <a:pt x="80" y="1449"/>
                    <a:pt x="106" y="1423"/>
                    <a:pt x="106" y="1388"/>
                  </a:cubicBezTo>
                  <a:lnTo>
                    <a:pt x="106" y="61"/>
                  </a:lnTo>
                  <a:cubicBezTo>
                    <a:pt x="106" y="26"/>
                    <a:pt x="80"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32"/>
            <p:cNvSpPr/>
            <p:nvPr/>
          </p:nvSpPr>
          <p:spPr>
            <a:xfrm flipH="1">
              <a:off x="4952255" y="3479593"/>
              <a:ext cx="7911" cy="73765"/>
            </a:xfrm>
            <a:custGeom>
              <a:rect b="b" l="l" r="r" t="t"/>
              <a:pathLst>
                <a:path extrusionOk="0" h="979" w="105">
                  <a:moveTo>
                    <a:pt x="53" y="1"/>
                  </a:moveTo>
                  <a:cubicBezTo>
                    <a:pt x="26" y="1"/>
                    <a:pt x="0" y="18"/>
                    <a:pt x="0" y="53"/>
                  </a:cubicBezTo>
                  <a:lnTo>
                    <a:pt x="0" y="926"/>
                  </a:lnTo>
                  <a:cubicBezTo>
                    <a:pt x="0" y="952"/>
                    <a:pt x="26" y="979"/>
                    <a:pt x="53" y="979"/>
                  </a:cubicBezTo>
                  <a:cubicBezTo>
                    <a:pt x="88" y="979"/>
                    <a:pt x="105" y="952"/>
                    <a:pt x="105" y="926"/>
                  </a:cubicBezTo>
                  <a:lnTo>
                    <a:pt x="105" y="53"/>
                  </a:lnTo>
                  <a:cubicBezTo>
                    <a:pt x="105" y="18"/>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32"/>
            <p:cNvSpPr/>
            <p:nvPr/>
          </p:nvSpPr>
          <p:spPr>
            <a:xfrm flipH="1">
              <a:off x="4414046" y="3181514"/>
              <a:ext cx="357298" cy="1584332"/>
            </a:xfrm>
            <a:custGeom>
              <a:rect b="b" l="l" r="r" t="t"/>
              <a:pathLst>
                <a:path extrusionOk="0" h="21027" w="4742">
                  <a:moveTo>
                    <a:pt x="127" y="0"/>
                  </a:moveTo>
                  <a:cubicBezTo>
                    <a:pt x="108" y="0"/>
                    <a:pt x="89" y="6"/>
                    <a:pt x="70" y="19"/>
                  </a:cubicBezTo>
                  <a:cubicBezTo>
                    <a:pt x="18" y="45"/>
                    <a:pt x="0" y="115"/>
                    <a:pt x="26" y="167"/>
                  </a:cubicBezTo>
                  <a:cubicBezTo>
                    <a:pt x="44" y="185"/>
                    <a:pt x="1327" y="2359"/>
                    <a:pt x="2428" y="5991"/>
                  </a:cubicBezTo>
                  <a:cubicBezTo>
                    <a:pt x="3449" y="9335"/>
                    <a:pt x="4523" y="14635"/>
                    <a:pt x="3842" y="20913"/>
                  </a:cubicBezTo>
                  <a:cubicBezTo>
                    <a:pt x="3833" y="20974"/>
                    <a:pt x="3877" y="21027"/>
                    <a:pt x="3938" y="21027"/>
                  </a:cubicBezTo>
                  <a:lnTo>
                    <a:pt x="3947" y="21027"/>
                  </a:lnTo>
                  <a:cubicBezTo>
                    <a:pt x="4008" y="21027"/>
                    <a:pt x="4052" y="20992"/>
                    <a:pt x="4060" y="20931"/>
                  </a:cubicBezTo>
                  <a:cubicBezTo>
                    <a:pt x="4741" y="14627"/>
                    <a:pt x="3667" y="9283"/>
                    <a:pt x="2637" y="5912"/>
                  </a:cubicBezTo>
                  <a:cubicBezTo>
                    <a:pt x="1519" y="2263"/>
                    <a:pt x="227" y="80"/>
                    <a:pt x="218" y="54"/>
                  </a:cubicBezTo>
                  <a:cubicBezTo>
                    <a:pt x="196" y="20"/>
                    <a:pt x="162" y="0"/>
                    <a:pt x="1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32"/>
            <p:cNvSpPr/>
            <p:nvPr/>
          </p:nvSpPr>
          <p:spPr>
            <a:xfrm flipH="1">
              <a:off x="4450216" y="3925580"/>
              <a:ext cx="573168" cy="422549"/>
            </a:xfrm>
            <a:custGeom>
              <a:rect b="b" l="l" r="r" t="t"/>
              <a:pathLst>
                <a:path extrusionOk="0" h="5608" w="7607">
                  <a:moveTo>
                    <a:pt x="108" y="0"/>
                  </a:moveTo>
                  <a:cubicBezTo>
                    <a:pt x="53" y="0"/>
                    <a:pt x="9" y="42"/>
                    <a:pt x="1" y="98"/>
                  </a:cubicBezTo>
                  <a:cubicBezTo>
                    <a:pt x="1" y="159"/>
                    <a:pt x="45" y="211"/>
                    <a:pt x="106" y="220"/>
                  </a:cubicBezTo>
                  <a:cubicBezTo>
                    <a:pt x="158" y="220"/>
                    <a:pt x="5362" y="814"/>
                    <a:pt x="7379" y="5546"/>
                  </a:cubicBezTo>
                  <a:cubicBezTo>
                    <a:pt x="7397" y="5581"/>
                    <a:pt x="7440" y="5607"/>
                    <a:pt x="7484" y="5607"/>
                  </a:cubicBezTo>
                  <a:cubicBezTo>
                    <a:pt x="7493" y="5607"/>
                    <a:pt x="7510" y="5607"/>
                    <a:pt x="7528" y="5599"/>
                  </a:cubicBezTo>
                  <a:cubicBezTo>
                    <a:pt x="7580" y="5581"/>
                    <a:pt x="7606" y="5511"/>
                    <a:pt x="7580" y="5459"/>
                  </a:cubicBezTo>
                  <a:cubicBezTo>
                    <a:pt x="5519" y="604"/>
                    <a:pt x="176" y="2"/>
                    <a:pt x="123" y="2"/>
                  </a:cubicBezTo>
                  <a:cubicBezTo>
                    <a:pt x="118" y="1"/>
                    <a:pt x="113" y="0"/>
                    <a:pt x="10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32"/>
            <p:cNvSpPr/>
            <p:nvPr/>
          </p:nvSpPr>
          <p:spPr>
            <a:xfrm flipH="1">
              <a:off x="3977178" y="3483285"/>
              <a:ext cx="512589" cy="614836"/>
            </a:xfrm>
            <a:custGeom>
              <a:rect b="b" l="l" r="r" t="t"/>
              <a:pathLst>
                <a:path extrusionOk="0" h="8160" w="6803">
                  <a:moveTo>
                    <a:pt x="6671" y="1"/>
                  </a:moveTo>
                  <a:cubicBezTo>
                    <a:pt x="6653" y="1"/>
                    <a:pt x="6635" y="5"/>
                    <a:pt x="6619" y="13"/>
                  </a:cubicBezTo>
                  <a:cubicBezTo>
                    <a:pt x="3222" y="1907"/>
                    <a:pt x="542" y="5645"/>
                    <a:pt x="9" y="8028"/>
                  </a:cubicBezTo>
                  <a:cubicBezTo>
                    <a:pt x="0" y="8089"/>
                    <a:pt x="35" y="8142"/>
                    <a:pt x="96" y="8159"/>
                  </a:cubicBezTo>
                  <a:lnTo>
                    <a:pt x="114" y="8159"/>
                  </a:lnTo>
                  <a:cubicBezTo>
                    <a:pt x="166" y="8159"/>
                    <a:pt x="210" y="8124"/>
                    <a:pt x="219" y="8072"/>
                  </a:cubicBezTo>
                  <a:cubicBezTo>
                    <a:pt x="742" y="5741"/>
                    <a:pt x="3379" y="2065"/>
                    <a:pt x="6724" y="205"/>
                  </a:cubicBezTo>
                  <a:cubicBezTo>
                    <a:pt x="6776" y="179"/>
                    <a:pt x="6802" y="109"/>
                    <a:pt x="6767" y="56"/>
                  </a:cubicBezTo>
                  <a:cubicBezTo>
                    <a:pt x="6749" y="20"/>
                    <a:pt x="6710" y="1"/>
                    <a:pt x="667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32"/>
            <p:cNvSpPr/>
            <p:nvPr/>
          </p:nvSpPr>
          <p:spPr>
            <a:xfrm flipH="1">
              <a:off x="4566704" y="4144392"/>
              <a:ext cx="566538" cy="364908"/>
            </a:xfrm>
            <a:custGeom>
              <a:rect b="b" l="l" r="r" t="t"/>
              <a:pathLst>
                <a:path extrusionOk="0" h="4843" w="7519">
                  <a:moveTo>
                    <a:pt x="6678" y="0"/>
                  </a:moveTo>
                  <a:cubicBezTo>
                    <a:pt x="4368" y="0"/>
                    <a:pt x="1228" y="2135"/>
                    <a:pt x="27" y="4685"/>
                  </a:cubicBezTo>
                  <a:cubicBezTo>
                    <a:pt x="1" y="4738"/>
                    <a:pt x="27" y="4808"/>
                    <a:pt x="79" y="4834"/>
                  </a:cubicBezTo>
                  <a:cubicBezTo>
                    <a:pt x="97" y="4843"/>
                    <a:pt x="114" y="4843"/>
                    <a:pt x="123" y="4843"/>
                  </a:cubicBezTo>
                  <a:cubicBezTo>
                    <a:pt x="167" y="4843"/>
                    <a:pt x="202" y="4816"/>
                    <a:pt x="228" y="4781"/>
                  </a:cubicBezTo>
                  <a:cubicBezTo>
                    <a:pt x="1396" y="2296"/>
                    <a:pt x="4423" y="219"/>
                    <a:pt x="6647" y="219"/>
                  </a:cubicBezTo>
                  <a:cubicBezTo>
                    <a:pt x="6900" y="219"/>
                    <a:pt x="7142" y="246"/>
                    <a:pt x="7370" y="302"/>
                  </a:cubicBezTo>
                  <a:cubicBezTo>
                    <a:pt x="7377" y="303"/>
                    <a:pt x="7383" y="303"/>
                    <a:pt x="7389" y="303"/>
                  </a:cubicBezTo>
                  <a:cubicBezTo>
                    <a:pt x="7442" y="303"/>
                    <a:pt x="7486" y="270"/>
                    <a:pt x="7501" y="215"/>
                  </a:cubicBezTo>
                  <a:cubicBezTo>
                    <a:pt x="7519" y="162"/>
                    <a:pt x="7484" y="101"/>
                    <a:pt x="7423" y="84"/>
                  </a:cubicBezTo>
                  <a:cubicBezTo>
                    <a:pt x="7188" y="27"/>
                    <a:pt x="6938" y="0"/>
                    <a:pt x="667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32"/>
            <p:cNvSpPr/>
            <p:nvPr/>
          </p:nvSpPr>
          <p:spPr>
            <a:xfrm flipH="1">
              <a:off x="4485782" y="3477558"/>
              <a:ext cx="752722" cy="524494"/>
            </a:xfrm>
            <a:custGeom>
              <a:rect b="b" l="l" r="r" t="t"/>
              <a:pathLst>
                <a:path extrusionOk="0" h="6961" w="9990">
                  <a:moveTo>
                    <a:pt x="125" y="0"/>
                  </a:moveTo>
                  <a:cubicBezTo>
                    <a:pt x="71" y="0"/>
                    <a:pt x="26" y="41"/>
                    <a:pt x="18" y="89"/>
                  </a:cubicBezTo>
                  <a:cubicBezTo>
                    <a:pt x="1" y="150"/>
                    <a:pt x="44" y="211"/>
                    <a:pt x="106" y="220"/>
                  </a:cubicBezTo>
                  <a:cubicBezTo>
                    <a:pt x="2699" y="709"/>
                    <a:pt x="7623" y="2944"/>
                    <a:pt x="9771" y="6899"/>
                  </a:cubicBezTo>
                  <a:cubicBezTo>
                    <a:pt x="9789" y="6934"/>
                    <a:pt x="9824" y="6952"/>
                    <a:pt x="9867" y="6952"/>
                  </a:cubicBezTo>
                  <a:lnTo>
                    <a:pt x="9867" y="6960"/>
                  </a:lnTo>
                  <a:cubicBezTo>
                    <a:pt x="9885" y="6960"/>
                    <a:pt x="9902" y="6952"/>
                    <a:pt x="9920" y="6943"/>
                  </a:cubicBezTo>
                  <a:cubicBezTo>
                    <a:pt x="9972" y="6917"/>
                    <a:pt x="9990" y="6847"/>
                    <a:pt x="9963" y="6795"/>
                  </a:cubicBezTo>
                  <a:cubicBezTo>
                    <a:pt x="7781" y="2778"/>
                    <a:pt x="2777" y="499"/>
                    <a:pt x="140" y="1"/>
                  </a:cubicBezTo>
                  <a:cubicBezTo>
                    <a:pt x="135" y="1"/>
                    <a:pt x="130" y="0"/>
                    <a:pt x="12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32"/>
            <p:cNvSpPr/>
            <p:nvPr/>
          </p:nvSpPr>
          <p:spPr>
            <a:xfrm flipH="1">
              <a:off x="3981779" y="4467110"/>
              <a:ext cx="955406" cy="676395"/>
            </a:xfrm>
            <a:custGeom>
              <a:rect b="b" l="l" r="r" t="t"/>
              <a:pathLst>
                <a:path extrusionOk="0" h="8977" w="12680">
                  <a:moveTo>
                    <a:pt x="2699" y="1"/>
                  </a:moveTo>
                  <a:lnTo>
                    <a:pt x="3293" y="1660"/>
                  </a:lnTo>
                  <a:cubicBezTo>
                    <a:pt x="1" y="4358"/>
                    <a:pt x="3293" y="8977"/>
                    <a:pt x="3293" y="8977"/>
                  </a:cubicBezTo>
                  <a:lnTo>
                    <a:pt x="9387" y="8977"/>
                  </a:lnTo>
                  <a:cubicBezTo>
                    <a:pt x="9387" y="8977"/>
                    <a:pt x="12679" y="4358"/>
                    <a:pt x="9387" y="1660"/>
                  </a:cubicBezTo>
                  <a:lnTo>
                    <a:pt x="99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32"/>
            <p:cNvSpPr/>
            <p:nvPr/>
          </p:nvSpPr>
          <p:spPr>
            <a:xfrm flipH="1">
              <a:off x="4279173" y="4578325"/>
              <a:ext cx="371765" cy="8590"/>
            </a:xfrm>
            <a:custGeom>
              <a:rect b="b" l="l" r="r" t="t"/>
              <a:pathLst>
                <a:path extrusionOk="0" h="114" w="4934">
                  <a:moveTo>
                    <a:pt x="52" y="0"/>
                  </a:moveTo>
                  <a:cubicBezTo>
                    <a:pt x="18" y="0"/>
                    <a:pt x="0" y="27"/>
                    <a:pt x="0" y="61"/>
                  </a:cubicBezTo>
                  <a:cubicBezTo>
                    <a:pt x="0" y="88"/>
                    <a:pt x="18" y="114"/>
                    <a:pt x="52" y="114"/>
                  </a:cubicBezTo>
                  <a:lnTo>
                    <a:pt x="4881" y="114"/>
                  </a:lnTo>
                  <a:cubicBezTo>
                    <a:pt x="4907" y="114"/>
                    <a:pt x="4933" y="88"/>
                    <a:pt x="4933" y="61"/>
                  </a:cubicBezTo>
                  <a:cubicBezTo>
                    <a:pt x="4933" y="27"/>
                    <a:pt x="4907" y="0"/>
                    <a:pt x="48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32"/>
            <p:cNvSpPr/>
            <p:nvPr/>
          </p:nvSpPr>
          <p:spPr>
            <a:xfrm flipH="1">
              <a:off x="4715360" y="4200000"/>
              <a:ext cx="8665" cy="107295"/>
            </a:xfrm>
            <a:custGeom>
              <a:rect b="b" l="l" r="r" t="t"/>
              <a:pathLst>
                <a:path extrusionOk="0" h="1424" w="115">
                  <a:moveTo>
                    <a:pt x="53" y="1"/>
                  </a:moveTo>
                  <a:cubicBezTo>
                    <a:pt x="27" y="1"/>
                    <a:pt x="1" y="27"/>
                    <a:pt x="1" y="53"/>
                  </a:cubicBezTo>
                  <a:lnTo>
                    <a:pt x="1" y="1372"/>
                  </a:lnTo>
                  <a:cubicBezTo>
                    <a:pt x="1" y="1406"/>
                    <a:pt x="27" y="1424"/>
                    <a:pt x="53" y="1424"/>
                  </a:cubicBezTo>
                  <a:cubicBezTo>
                    <a:pt x="88" y="1424"/>
                    <a:pt x="114" y="1406"/>
                    <a:pt x="114" y="1372"/>
                  </a:cubicBezTo>
                  <a:lnTo>
                    <a:pt x="114" y="53"/>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32"/>
            <p:cNvSpPr/>
            <p:nvPr/>
          </p:nvSpPr>
          <p:spPr>
            <a:xfrm flipH="1">
              <a:off x="4795003" y="4236167"/>
              <a:ext cx="8590" cy="107973"/>
            </a:xfrm>
            <a:custGeom>
              <a:rect b="b" l="l" r="r" t="t"/>
              <a:pathLst>
                <a:path extrusionOk="0" h="1433" w="114">
                  <a:moveTo>
                    <a:pt x="53" y="1"/>
                  </a:moveTo>
                  <a:cubicBezTo>
                    <a:pt x="27" y="1"/>
                    <a:pt x="0" y="27"/>
                    <a:pt x="0" y="62"/>
                  </a:cubicBezTo>
                  <a:lnTo>
                    <a:pt x="0" y="1381"/>
                  </a:lnTo>
                  <a:cubicBezTo>
                    <a:pt x="0" y="1407"/>
                    <a:pt x="27" y="1433"/>
                    <a:pt x="53" y="1433"/>
                  </a:cubicBezTo>
                  <a:cubicBezTo>
                    <a:pt x="88" y="1433"/>
                    <a:pt x="114" y="1407"/>
                    <a:pt x="114" y="1381"/>
                  </a:cubicBezTo>
                  <a:lnTo>
                    <a:pt x="114" y="62"/>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32"/>
            <p:cNvSpPr/>
            <p:nvPr/>
          </p:nvSpPr>
          <p:spPr>
            <a:xfrm flipH="1">
              <a:off x="4874571" y="4282883"/>
              <a:ext cx="8665" cy="98102"/>
            </a:xfrm>
            <a:custGeom>
              <a:rect b="b" l="l" r="r" t="t"/>
              <a:pathLst>
                <a:path extrusionOk="0" h="1302" w="115">
                  <a:moveTo>
                    <a:pt x="62" y="1"/>
                  </a:moveTo>
                  <a:cubicBezTo>
                    <a:pt x="27" y="1"/>
                    <a:pt x="1" y="27"/>
                    <a:pt x="1" y="62"/>
                  </a:cubicBezTo>
                  <a:lnTo>
                    <a:pt x="1" y="1249"/>
                  </a:lnTo>
                  <a:cubicBezTo>
                    <a:pt x="1" y="1276"/>
                    <a:pt x="27" y="1302"/>
                    <a:pt x="62" y="1302"/>
                  </a:cubicBezTo>
                  <a:cubicBezTo>
                    <a:pt x="88" y="1302"/>
                    <a:pt x="114" y="1276"/>
                    <a:pt x="114" y="1249"/>
                  </a:cubicBezTo>
                  <a:lnTo>
                    <a:pt x="114" y="62"/>
                  </a:lnTo>
                  <a:cubicBezTo>
                    <a:pt x="114" y="27"/>
                    <a:pt x="88" y="1"/>
                    <a:pt x="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32"/>
            <p:cNvSpPr/>
            <p:nvPr/>
          </p:nvSpPr>
          <p:spPr>
            <a:xfrm flipH="1">
              <a:off x="4954215" y="4339470"/>
              <a:ext cx="8590" cy="78361"/>
            </a:xfrm>
            <a:custGeom>
              <a:rect b="b" l="l" r="r" t="t"/>
              <a:pathLst>
                <a:path extrusionOk="0" h="1040" w="114">
                  <a:moveTo>
                    <a:pt x="61" y="1"/>
                  </a:moveTo>
                  <a:cubicBezTo>
                    <a:pt x="26" y="1"/>
                    <a:pt x="0" y="27"/>
                    <a:pt x="0" y="62"/>
                  </a:cubicBezTo>
                  <a:lnTo>
                    <a:pt x="0" y="979"/>
                  </a:lnTo>
                  <a:cubicBezTo>
                    <a:pt x="0" y="1014"/>
                    <a:pt x="26" y="1040"/>
                    <a:pt x="61" y="1040"/>
                  </a:cubicBezTo>
                  <a:cubicBezTo>
                    <a:pt x="88" y="1040"/>
                    <a:pt x="114" y="1014"/>
                    <a:pt x="114" y="979"/>
                  </a:cubicBezTo>
                  <a:lnTo>
                    <a:pt x="114" y="62"/>
                  </a:lnTo>
                  <a:cubicBezTo>
                    <a:pt x="114" y="27"/>
                    <a:pt x="88"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32"/>
            <p:cNvSpPr/>
            <p:nvPr/>
          </p:nvSpPr>
          <p:spPr>
            <a:xfrm flipH="1">
              <a:off x="5033782" y="4418435"/>
              <a:ext cx="7987" cy="52743"/>
            </a:xfrm>
            <a:custGeom>
              <a:rect b="b" l="l" r="r" t="t"/>
              <a:pathLst>
                <a:path extrusionOk="0" h="700" w="106">
                  <a:moveTo>
                    <a:pt x="53" y="1"/>
                  </a:moveTo>
                  <a:cubicBezTo>
                    <a:pt x="18" y="1"/>
                    <a:pt x="0" y="27"/>
                    <a:pt x="0" y="53"/>
                  </a:cubicBezTo>
                  <a:lnTo>
                    <a:pt x="0" y="647"/>
                  </a:lnTo>
                  <a:cubicBezTo>
                    <a:pt x="0" y="682"/>
                    <a:pt x="18" y="699"/>
                    <a:pt x="53" y="699"/>
                  </a:cubicBezTo>
                  <a:cubicBezTo>
                    <a:pt x="79" y="699"/>
                    <a:pt x="105" y="682"/>
                    <a:pt x="105" y="647"/>
                  </a:cubicBezTo>
                  <a:lnTo>
                    <a:pt x="105" y="53"/>
                  </a:lnTo>
                  <a:cubicBezTo>
                    <a:pt x="105" y="27"/>
                    <a:pt x="79"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32"/>
            <p:cNvSpPr/>
            <p:nvPr/>
          </p:nvSpPr>
          <p:spPr>
            <a:xfrm flipH="1">
              <a:off x="4894313" y="4176943"/>
              <a:ext cx="48750" cy="34358"/>
            </a:xfrm>
            <a:custGeom>
              <a:rect b="b" l="l" r="r" t="t"/>
              <a:pathLst>
                <a:path extrusionOk="0" h="456" w="647">
                  <a:moveTo>
                    <a:pt x="66" y="1"/>
                  </a:moveTo>
                  <a:cubicBezTo>
                    <a:pt x="48" y="1"/>
                    <a:pt x="29" y="10"/>
                    <a:pt x="18" y="27"/>
                  </a:cubicBezTo>
                  <a:cubicBezTo>
                    <a:pt x="0" y="53"/>
                    <a:pt x="9" y="80"/>
                    <a:pt x="35" y="97"/>
                  </a:cubicBezTo>
                  <a:lnTo>
                    <a:pt x="559" y="446"/>
                  </a:lnTo>
                  <a:cubicBezTo>
                    <a:pt x="568" y="455"/>
                    <a:pt x="577" y="455"/>
                    <a:pt x="585" y="455"/>
                  </a:cubicBezTo>
                  <a:cubicBezTo>
                    <a:pt x="603" y="455"/>
                    <a:pt x="620" y="446"/>
                    <a:pt x="638" y="429"/>
                  </a:cubicBezTo>
                  <a:cubicBezTo>
                    <a:pt x="646" y="411"/>
                    <a:pt x="646" y="377"/>
                    <a:pt x="620" y="359"/>
                  </a:cubicBezTo>
                  <a:lnTo>
                    <a:pt x="96" y="10"/>
                  </a:lnTo>
                  <a:cubicBezTo>
                    <a:pt x="87" y="4"/>
                    <a:pt x="77"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32"/>
            <p:cNvSpPr/>
            <p:nvPr/>
          </p:nvSpPr>
          <p:spPr>
            <a:xfrm flipH="1">
              <a:off x="4973956" y="4233982"/>
              <a:ext cx="40160" cy="28632"/>
            </a:xfrm>
            <a:custGeom>
              <a:rect b="b" l="l" r="r" t="t"/>
              <a:pathLst>
                <a:path extrusionOk="0" h="380" w="533">
                  <a:moveTo>
                    <a:pt x="58" y="0"/>
                  </a:moveTo>
                  <a:cubicBezTo>
                    <a:pt x="42" y="0"/>
                    <a:pt x="27" y="7"/>
                    <a:pt x="18" y="21"/>
                  </a:cubicBezTo>
                  <a:cubicBezTo>
                    <a:pt x="0" y="47"/>
                    <a:pt x="9" y="82"/>
                    <a:pt x="35" y="100"/>
                  </a:cubicBezTo>
                  <a:lnTo>
                    <a:pt x="446" y="370"/>
                  </a:lnTo>
                  <a:cubicBezTo>
                    <a:pt x="454" y="379"/>
                    <a:pt x="463" y="379"/>
                    <a:pt x="472" y="379"/>
                  </a:cubicBezTo>
                  <a:cubicBezTo>
                    <a:pt x="489" y="379"/>
                    <a:pt x="507" y="370"/>
                    <a:pt x="515" y="353"/>
                  </a:cubicBezTo>
                  <a:cubicBezTo>
                    <a:pt x="533" y="327"/>
                    <a:pt x="533" y="301"/>
                    <a:pt x="507" y="283"/>
                  </a:cubicBezTo>
                  <a:lnTo>
                    <a:pt x="96" y="12"/>
                  </a:lnTo>
                  <a:cubicBezTo>
                    <a:pt x="84" y="5"/>
                    <a:pt x="71" y="0"/>
                    <a:pt x="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32"/>
            <p:cNvSpPr/>
            <p:nvPr/>
          </p:nvSpPr>
          <p:spPr>
            <a:xfrm flipH="1">
              <a:off x="5051565" y="4297350"/>
              <a:ext cx="38201" cy="27728"/>
            </a:xfrm>
            <a:custGeom>
              <a:rect b="b" l="l" r="r" t="t"/>
              <a:pathLst>
                <a:path extrusionOk="0" h="368" w="507">
                  <a:moveTo>
                    <a:pt x="58" y="1"/>
                  </a:moveTo>
                  <a:cubicBezTo>
                    <a:pt x="40" y="1"/>
                    <a:pt x="23" y="10"/>
                    <a:pt x="18" y="27"/>
                  </a:cubicBezTo>
                  <a:cubicBezTo>
                    <a:pt x="0" y="53"/>
                    <a:pt x="0" y="88"/>
                    <a:pt x="26" y="106"/>
                  </a:cubicBezTo>
                  <a:lnTo>
                    <a:pt x="419" y="359"/>
                  </a:lnTo>
                  <a:cubicBezTo>
                    <a:pt x="428" y="368"/>
                    <a:pt x="437" y="368"/>
                    <a:pt x="445" y="368"/>
                  </a:cubicBezTo>
                  <a:cubicBezTo>
                    <a:pt x="463" y="368"/>
                    <a:pt x="480" y="359"/>
                    <a:pt x="489" y="341"/>
                  </a:cubicBezTo>
                  <a:cubicBezTo>
                    <a:pt x="507" y="315"/>
                    <a:pt x="498" y="280"/>
                    <a:pt x="472" y="272"/>
                  </a:cubicBezTo>
                  <a:lnTo>
                    <a:pt x="87" y="10"/>
                  </a:lnTo>
                  <a:cubicBezTo>
                    <a:pt x="78" y="4"/>
                    <a:pt x="68"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32"/>
            <p:cNvSpPr/>
            <p:nvPr/>
          </p:nvSpPr>
          <p:spPr>
            <a:xfrm flipH="1">
              <a:off x="4827254" y="3696521"/>
              <a:ext cx="154613" cy="47620"/>
            </a:xfrm>
            <a:custGeom>
              <a:rect b="b" l="l" r="r" t="t"/>
              <a:pathLst>
                <a:path extrusionOk="0" h="632" w="2052">
                  <a:moveTo>
                    <a:pt x="1996" y="1"/>
                  </a:moveTo>
                  <a:cubicBezTo>
                    <a:pt x="1991" y="1"/>
                    <a:pt x="1987" y="2"/>
                    <a:pt x="1982" y="3"/>
                  </a:cubicBezTo>
                  <a:lnTo>
                    <a:pt x="44" y="518"/>
                  </a:lnTo>
                  <a:cubicBezTo>
                    <a:pt x="18" y="527"/>
                    <a:pt x="0" y="562"/>
                    <a:pt x="9" y="588"/>
                  </a:cubicBezTo>
                  <a:cubicBezTo>
                    <a:pt x="18" y="614"/>
                    <a:pt x="35" y="632"/>
                    <a:pt x="61" y="632"/>
                  </a:cubicBezTo>
                  <a:cubicBezTo>
                    <a:pt x="61" y="632"/>
                    <a:pt x="70" y="623"/>
                    <a:pt x="70" y="623"/>
                  </a:cubicBezTo>
                  <a:lnTo>
                    <a:pt x="2008" y="108"/>
                  </a:lnTo>
                  <a:cubicBezTo>
                    <a:pt x="2035" y="99"/>
                    <a:pt x="2052" y="73"/>
                    <a:pt x="2052" y="47"/>
                  </a:cubicBezTo>
                  <a:cubicBezTo>
                    <a:pt x="2045" y="18"/>
                    <a:pt x="2020" y="1"/>
                    <a:pt x="1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32"/>
            <p:cNvSpPr/>
            <p:nvPr/>
          </p:nvSpPr>
          <p:spPr>
            <a:xfrm flipH="1">
              <a:off x="4913377" y="3642119"/>
              <a:ext cx="135625" cy="42195"/>
            </a:xfrm>
            <a:custGeom>
              <a:rect b="b" l="l" r="r" t="t"/>
              <a:pathLst>
                <a:path extrusionOk="0" h="560" w="1800">
                  <a:moveTo>
                    <a:pt x="1729" y="0"/>
                  </a:moveTo>
                  <a:lnTo>
                    <a:pt x="44" y="454"/>
                  </a:lnTo>
                  <a:cubicBezTo>
                    <a:pt x="18" y="463"/>
                    <a:pt x="0" y="489"/>
                    <a:pt x="9" y="524"/>
                  </a:cubicBezTo>
                  <a:cubicBezTo>
                    <a:pt x="18" y="542"/>
                    <a:pt x="35" y="559"/>
                    <a:pt x="62" y="559"/>
                  </a:cubicBezTo>
                  <a:lnTo>
                    <a:pt x="79" y="559"/>
                  </a:lnTo>
                  <a:lnTo>
                    <a:pt x="1755" y="105"/>
                  </a:lnTo>
                  <a:cubicBezTo>
                    <a:pt x="1782" y="105"/>
                    <a:pt x="1799" y="70"/>
                    <a:pt x="1790" y="44"/>
                  </a:cubicBezTo>
                  <a:cubicBezTo>
                    <a:pt x="1790" y="18"/>
                    <a:pt x="1755" y="0"/>
                    <a:pt x="1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32"/>
            <p:cNvSpPr/>
            <p:nvPr/>
          </p:nvSpPr>
          <p:spPr>
            <a:xfrm flipH="1">
              <a:off x="5000254" y="3588019"/>
              <a:ext cx="115884" cy="37071"/>
            </a:xfrm>
            <a:custGeom>
              <a:rect b="b" l="l" r="r" t="t"/>
              <a:pathLst>
                <a:path extrusionOk="0" h="492" w="1538">
                  <a:moveTo>
                    <a:pt x="1476" y="0"/>
                  </a:moveTo>
                  <a:cubicBezTo>
                    <a:pt x="1471" y="0"/>
                    <a:pt x="1465" y="1"/>
                    <a:pt x="1459" y="2"/>
                  </a:cubicBezTo>
                  <a:lnTo>
                    <a:pt x="44" y="378"/>
                  </a:lnTo>
                  <a:cubicBezTo>
                    <a:pt x="18" y="386"/>
                    <a:pt x="1" y="421"/>
                    <a:pt x="10" y="448"/>
                  </a:cubicBezTo>
                  <a:cubicBezTo>
                    <a:pt x="18" y="474"/>
                    <a:pt x="36" y="491"/>
                    <a:pt x="62" y="491"/>
                  </a:cubicBezTo>
                  <a:cubicBezTo>
                    <a:pt x="62" y="491"/>
                    <a:pt x="71" y="483"/>
                    <a:pt x="71" y="483"/>
                  </a:cubicBezTo>
                  <a:lnTo>
                    <a:pt x="1485" y="107"/>
                  </a:lnTo>
                  <a:cubicBezTo>
                    <a:pt x="1520" y="98"/>
                    <a:pt x="1538" y="72"/>
                    <a:pt x="1529" y="46"/>
                  </a:cubicBezTo>
                  <a:cubicBezTo>
                    <a:pt x="1522" y="17"/>
                    <a:pt x="1502" y="0"/>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32"/>
            <p:cNvSpPr/>
            <p:nvPr/>
          </p:nvSpPr>
          <p:spPr>
            <a:xfrm flipH="1">
              <a:off x="5113426" y="3540625"/>
              <a:ext cx="69772" cy="24563"/>
            </a:xfrm>
            <a:custGeom>
              <a:rect b="b" l="l" r="r" t="t"/>
              <a:pathLst>
                <a:path extrusionOk="0" h="326" w="926">
                  <a:moveTo>
                    <a:pt x="870" y="0"/>
                  </a:moveTo>
                  <a:cubicBezTo>
                    <a:pt x="865" y="0"/>
                    <a:pt x="861" y="1"/>
                    <a:pt x="856" y="3"/>
                  </a:cubicBezTo>
                  <a:lnTo>
                    <a:pt x="44" y="221"/>
                  </a:lnTo>
                  <a:cubicBezTo>
                    <a:pt x="18" y="230"/>
                    <a:pt x="0" y="256"/>
                    <a:pt x="9" y="282"/>
                  </a:cubicBezTo>
                  <a:cubicBezTo>
                    <a:pt x="9" y="308"/>
                    <a:pt x="35" y="326"/>
                    <a:pt x="61" y="326"/>
                  </a:cubicBezTo>
                  <a:lnTo>
                    <a:pt x="70" y="326"/>
                  </a:lnTo>
                  <a:lnTo>
                    <a:pt x="882" y="107"/>
                  </a:lnTo>
                  <a:cubicBezTo>
                    <a:pt x="908" y="99"/>
                    <a:pt x="926" y="72"/>
                    <a:pt x="926" y="38"/>
                  </a:cubicBezTo>
                  <a:cubicBezTo>
                    <a:pt x="919" y="16"/>
                    <a:pt x="894" y="0"/>
                    <a:pt x="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32"/>
            <p:cNvSpPr/>
            <p:nvPr/>
          </p:nvSpPr>
          <p:spPr>
            <a:xfrm flipH="1">
              <a:off x="4810757" y="3668567"/>
              <a:ext cx="517185" cy="504376"/>
            </a:xfrm>
            <a:custGeom>
              <a:rect b="b" l="l" r="r" t="t"/>
              <a:pathLst>
                <a:path extrusionOk="0" h="6694" w="6864">
                  <a:moveTo>
                    <a:pt x="3099" y="1"/>
                  </a:moveTo>
                  <a:cubicBezTo>
                    <a:pt x="2901" y="1"/>
                    <a:pt x="2703" y="60"/>
                    <a:pt x="2532" y="182"/>
                  </a:cubicBezTo>
                  <a:cubicBezTo>
                    <a:pt x="2166" y="453"/>
                    <a:pt x="2043" y="933"/>
                    <a:pt x="2209" y="1352"/>
                  </a:cubicBezTo>
                  <a:cubicBezTo>
                    <a:pt x="2014" y="1128"/>
                    <a:pt x="1735" y="1002"/>
                    <a:pt x="1453" y="1002"/>
                  </a:cubicBezTo>
                  <a:cubicBezTo>
                    <a:pt x="1307" y="1002"/>
                    <a:pt x="1159" y="1036"/>
                    <a:pt x="1022" y="1107"/>
                  </a:cubicBezTo>
                  <a:cubicBezTo>
                    <a:pt x="620" y="1317"/>
                    <a:pt x="419" y="1771"/>
                    <a:pt x="524" y="2208"/>
                  </a:cubicBezTo>
                  <a:lnTo>
                    <a:pt x="542" y="2260"/>
                  </a:lnTo>
                  <a:cubicBezTo>
                    <a:pt x="603" y="2522"/>
                    <a:pt x="533" y="2801"/>
                    <a:pt x="358" y="3002"/>
                  </a:cubicBezTo>
                  <a:lnTo>
                    <a:pt x="323" y="3046"/>
                  </a:lnTo>
                  <a:cubicBezTo>
                    <a:pt x="26" y="3386"/>
                    <a:pt x="0" y="3884"/>
                    <a:pt x="271" y="4251"/>
                  </a:cubicBezTo>
                  <a:cubicBezTo>
                    <a:pt x="456" y="4510"/>
                    <a:pt x="754" y="4647"/>
                    <a:pt x="1057" y="4647"/>
                  </a:cubicBezTo>
                  <a:cubicBezTo>
                    <a:pt x="1184" y="4647"/>
                    <a:pt x="1311" y="4623"/>
                    <a:pt x="1432" y="4574"/>
                  </a:cubicBezTo>
                  <a:lnTo>
                    <a:pt x="1432" y="4574"/>
                  </a:lnTo>
                  <a:cubicBezTo>
                    <a:pt x="1100" y="4871"/>
                    <a:pt x="987" y="5351"/>
                    <a:pt x="1196" y="5753"/>
                  </a:cubicBezTo>
                  <a:cubicBezTo>
                    <a:pt x="1369" y="6091"/>
                    <a:pt x="1708" y="6287"/>
                    <a:pt x="2061" y="6287"/>
                  </a:cubicBezTo>
                  <a:cubicBezTo>
                    <a:pt x="2136" y="6287"/>
                    <a:pt x="2212" y="6278"/>
                    <a:pt x="2288" y="6259"/>
                  </a:cubicBezTo>
                  <a:lnTo>
                    <a:pt x="2340" y="6242"/>
                  </a:lnTo>
                  <a:cubicBezTo>
                    <a:pt x="2408" y="6226"/>
                    <a:pt x="2476" y="6219"/>
                    <a:pt x="2542" y="6219"/>
                  </a:cubicBezTo>
                  <a:cubicBezTo>
                    <a:pt x="2743" y="6219"/>
                    <a:pt x="2934" y="6287"/>
                    <a:pt x="3091" y="6425"/>
                  </a:cubicBezTo>
                  <a:lnTo>
                    <a:pt x="3135" y="6460"/>
                  </a:lnTo>
                  <a:cubicBezTo>
                    <a:pt x="3313" y="6614"/>
                    <a:pt x="3538" y="6693"/>
                    <a:pt x="3767" y="6693"/>
                  </a:cubicBezTo>
                  <a:cubicBezTo>
                    <a:pt x="3965" y="6693"/>
                    <a:pt x="4166" y="6634"/>
                    <a:pt x="4340" y="6512"/>
                  </a:cubicBezTo>
                  <a:cubicBezTo>
                    <a:pt x="4698" y="6250"/>
                    <a:pt x="4820" y="5761"/>
                    <a:pt x="4654" y="5342"/>
                  </a:cubicBezTo>
                  <a:lnTo>
                    <a:pt x="4654" y="5342"/>
                  </a:lnTo>
                  <a:cubicBezTo>
                    <a:pt x="4850" y="5566"/>
                    <a:pt x="5128" y="5692"/>
                    <a:pt x="5411" y="5692"/>
                  </a:cubicBezTo>
                  <a:cubicBezTo>
                    <a:pt x="5557" y="5692"/>
                    <a:pt x="5704" y="5658"/>
                    <a:pt x="5842" y="5587"/>
                  </a:cubicBezTo>
                  <a:cubicBezTo>
                    <a:pt x="6243" y="5377"/>
                    <a:pt x="6453" y="4923"/>
                    <a:pt x="6339" y="4487"/>
                  </a:cubicBezTo>
                  <a:lnTo>
                    <a:pt x="6331" y="4434"/>
                  </a:lnTo>
                  <a:cubicBezTo>
                    <a:pt x="6261" y="4172"/>
                    <a:pt x="6331" y="3893"/>
                    <a:pt x="6505" y="3692"/>
                  </a:cubicBezTo>
                  <a:lnTo>
                    <a:pt x="6540" y="3648"/>
                  </a:lnTo>
                  <a:cubicBezTo>
                    <a:pt x="6837" y="3308"/>
                    <a:pt x="6863" y="2810"/>
                    <a:pt x="6593" y="2443"/>
                  </a:cubicBezTo>
                  <a:cubicBezTo>
                    <a:pt x="6407" y="2184"/>
                    <a:pt x="6113" y="2051"/>
                    <a:pt x="5809" y="2051"/>
                  </a:cubicBezTo>
                  <a:cubicBezTo>
                    <a:pt x="5682" y="2051"/>
                    <a:pt x="5554" y="2074"/>
                    <a:pt x="5431" y="2120"/>
                  </a:cubicBezTo>
                  <a:cubicBezTo>
                    <a:pt x="5763" y="1832"/>
                    <a:pt x="5877" y="1343"/>
                    <a:pt x="5676" y="942"/>
                  </a:cubicBezTo>
                  <a:cubicBezTo>
                    <a:pt x="5503" y="604"/>
                    <a:pt x="5165" y="408"/>
                    <a:pt x="4807" y="408"/>
                  </a:cubicBezTo>
                  <a:cubicBezTo>
                    <a:pt x="4730" y="408"/>
                    <a:pt x="4653" y="417"/>
                    <a:pt x="4576" y="435"/>
                  </a:cubicBezTo>
                  <a:lnTo>
                    <a:pt x="4523" y="453"/>
                  </a:lnTo>
                  <a:cubicBezTo>
                    <a:pt x="4458" y="468"/>
                    <a:pt x="4391" y="476"/>
                    <a:pt x="4325" y="476"/>
                  </a:cubicBezTo>
                  <a:cubicBezTo>
                    <a:pt x="4126" y="476"/>
                    <a:pt x="3932" y="407"/>
                    <a:pt x="3781" y="269"/>
                  </a:cubicBezTo>
                  <a:lnTo>
                    <a:pt x="3737" y="234"/>
                  </a:lnTo>
                  <a:cubicBezTo>
                    <a:pt x="3555" y="80"/>
                    <a:pt x="3327" y="1"/>
                    <a:pt x="3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32"/>
            <p:cNvSpPr/>
            <p:nvPr/>
          </p:nvSpPr>
          <p:spPr>
            <a:xfrm flipH="1">
              <a:off x="4925887" y="3831545"/>
              <a:ext cx="286245" cy="178423"/>
            </a:xfrm>
            <a:custGeom>
              <a:rect b="b" l="l" r="r" t="t"/>
              <a:pathLst>
                <a:path extrusionOk="0" h="2368" w="3799">
                  <a:moveTo>
                    <a:pt x="3732" y="1"/>
                  </a:moveTo>
                  <a:cubicBezTo>
                    <a:pt x="3722" y="1"/>
                    <a:pt x="3711" y="4"/>
                    <a:pt x="3702" y="10"/>
                  </a:cubicBezTo>
                  <a:lnTo>
                    <a:pt x="35" y="2262"/>
                  </a:lnTo>
                  <a:cubicBezTo>
                    <a:pt x="9" y="2280"/>
                    <a:pt x="0" y="2315"/>
                    <a:pt x="17" y="2341"/>
                  </a:cubicBezTo>
                  <a:cubicBezTo>
                    <a:pt x="26" y="2359"/>
                    <a:pt x="44" y="2367"/>
                    <a:pt x="61" y="2367"/>
                  </a:cubicBezTo>
                  <a:cubicBezTo>
                    <a:pt x="70" y="2367"/>
                    <a:pt x="87" y="2359"/>
                    <a:pt x="96" y="2359"/>
                  </a:cubicBezTo>
                  <a:lnTo>
                    <a:pt x="3763" y="106"/>
                  </a:lnTo>
                  <a:cubicBezTo>
                    <a:pt x="3790" y="88"/>
                    <a:pt x="3798" y="53"/>
                    <a:pt x="3781" y="27"/>
                  </a:cubicBezTo>
                  <a:cubicBezTo>
                    <a:pt x="3770" y="10"/>
                    <a:pt x="3751" y="1"/>
                    <a:pt x="37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32"/>
            <p:cNvSpPr/>
            <p:nvPr/>
          </p:nvSpPr>
          <p:spPr>
            <a:xfrm flipH="1">
              <a:off x="4979835" y="3778274"/>
              <a:ext cx="179026" cy="284964"/>
            </a:xfrm>
            <a:custGeom>
              <a:rect b="b" l="l" r="r" t="t"/>
              <a:pathLst>
                <a:path extrusionOk="0" h="3782" w="2376">
                  <a:moveTo>
                    <a:pt x="65" y="0"/>
                  </a:moveTo>
                  <a:cubicBezTo>
                    <a:pt x="55" y="0"/>
                    <a:pt x="44" y="3"/>
                    <a:pt x="35" y="9"/>
                  </a:cubicBezTo>
                  <a:cubicBezTo>
                    <a:pt x="9" y="27"/>
                    <a:pt x="0" y="62"/>
                    <a:pt x="18" y="88"/>
                  </a:cubicBezTo>
                  <a:lnTo>
                    <a:pt x="2270" y="3755"/>
                  </a:lnTo>
                  <a:cubicBezTo>
                    <a:pt x="2279" y="3773"/>
                    <a:pt x="2297" y="3782"/>
                    <a:pt x="2314" y="3782"/>
                  </a:cubicBezTo>
                  <a:cubicBezTo>
                    <a:pt x="2323" y="3782"/>
                    <a:pt x="2332" y="3773"/>
                    <a:pt x="2340" y="3773"/>
                  </a:cubicBezTo>
                  <a:cubicBezTo>
                    <a:pt x="2367" y="3755"/>
                    <a:pt x="2375" y="3720"/>
                    <a:pt x="2367" y="3694"/>
                  </a:cubicBezTo>
                  <a:lnTo>
                    <a:pt x="114" y="27"/>
                  </a:lnTo>
                  <a:cubicBezTo>
                    <a:pt x="102" y="10"/>
                    <a:pt x="84" y="0"/>
                    <a:pt x="6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32"/>
            <p:cNvSpPr/>
            <p:nvPr/>
          </p:nvSpPr>
          <p:spPr>
            <a:xfrm flipH="1">
              <a:off x="5064753" y="3869596"/>
              <a:ext cx="204644" cy="55456"/>
            </a:xfrm>
            <a:custGeom>
              <a:rect b="b" l="l" r="r" t="t"/>
              <a:pathLst>
                <a:path extrusionOk="0" h="736" w="2716">
                  <a:moveTo>
                    <a:pt x="65" y="1"/>
                  </a:moveTo>
                  <a:cubicBezTo>
                    <a:pt x="37" y="1"/>
                    <a:pt x="17" y="23"/>
                    <a:pt x="9" y="46"/>
                  </a:cubicBezTo>
                  <a:cubicBezTo>
                    <a:pt x="0" y="72"/>
                    <a:pt x="18" y="107"/>
                    <a:pt x="53" y="116"/>
                  </a:cubicBezTo>
                  <a:lnTo>
                    <a:pt x="2646" y="736"/>
                  </a:lnTo>
                  <a:lnTo>
                    <a:pt x="2655" y="736"/>
                  </a:lnTo>
                  <a:cubicBezTo>
                    <a:pt x="2681" y="736"/>
                    <a:pt x="2707" y="718"/>
                    <a:pt x="2707" y="692"/>
                  </a:cubicBezTo>
                  <a:cubicBezTo>
                    <a:pt x="2716" y="666"/>
                    <a:pt x="2698" y="631"/>
                    <a:pt x="2672" y="622"/>
                  </a:cubicBezTo>
                  <a:lnTo>
                    <a:pt x="79" y="2"/>
                  </a:lnTo>
                  <a:cubicBezTo>
                    <a:pt x="74" y="1"/>
                    <a:pt x="70" y="1"/>
                    <a:pt x="65"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32"/>
            <p:cNvSpPr/>
            <p:nvPr/>
          </p:nvSpPr>
          <p:spPr>
            <a:xfrm flipH="1">
              <a:off x="5064753" y="3916463"/>
              <a:ext cx="208637" cy="29009"/>
            </a:xfrm>
            <a:custGeom>
              <a:rect b="b" l="l" r="r" t="t"/>
              <a:pathLst>
                <a:path extrusionOk="0" h="385" w="2769">
                  <a:moveTo>
                    <a:pt x="2708" y="0"/>
                  </a:moveTo>
                  <a:lnTo>
                    <a:pt x="53" y="271"/>
                  </a:lnTo>
                  <a:cubicBezTo>
                    <a:pt x="18" y="280"/>
                    <a:pt x="1" y="306"/>
                    <a:pt x="1" y="332"/>
                  </a:cubicBezTo>
                  <a:cubicBezTo>
                    <a:pt x="1" y="367"/>
                    <a:pt x="27" y="385"/>
                    <a:pt x="53" y="385"/>
                  </a:cubicBezTo>
                  <a:lnTo>
                    <a:pt x="62" y="385"/>
                  </a:lnTo>
                  <a:lnTo>
                    <a:pt x="2716" y="114"/>
                  </a:lnTo>
                  <a:cubicBezTo>
                    <a:pt x="2743" y="105"/>
                    <a:pt x="2769" y="79"/>
                    <a:pt x="2769" y="53"/>
                  </a:cubicBezTo>
                  <a:cubicBezTo>
                    <a:pt x="2760" y="18"/>
                    <a:pt x="2734" y="0"/>
                    <a:pt x="27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32"/>
            <p:cNvSpPr/>
            <p:nvPr/>
          </p:nvSpPr>
          <p:spPr>
            <a:xfrm flipH="1">
              <a:off x="5064074" y="3807811"/>
              <a:ext cx="179026" cy="117241"/>
            </a:xfrm>
            <a:custGeom>
              <a:rect b="b" l="l" r="r" t="t"/>
              <a:pathLst>
                <a:path extrusionOk="0" h="1556" w="2376">
                  <a:moveTo>
                    <a:pt x="64" y="1"/>
                  </a:moveTo>
                  <a:cubicBezTo>
                    <a:pt x="46" y="1"/>
                    <a:pt x="29" y="8"/>
                    <a:pt x="18" y="19"/>
                  </a:cubicBezTo>
                  <a:cubicBezTo>
                    <a:pt x="1" y="45"/>
                    <a:pt x="9" y="80"/>
                    <a:pt x="36" y="98"/>
                  </a:cubicBezTo>
                  <a:lnTo>
                    <a:pt x="2280" y="1547"/>
                  </a:lnTo>
                  <a:cubicBezTo>
                    <a:pt x="2288" y="1556"/>
                    <a:pt x="2297" y="1556"/>
                    <a:pt x="2306" y="1556"/>
                  </a:cubicBezTo>
                  <a:cubicBezTo>
                    <a:pt x="2323" y="1556"/>
                    <a:pt x="2341" y="1547"/>
                    <a:pt x="2358" y="1530"/>
                  </a:cubicBezTo>
                  <a:cubicBezTo>
                    <a:pt x="2376" y="1503"/>
                    <a:pt x="2367" y="1469"/>
                    <a:pt x="2341" y="1451"/>
                  </a:cubicBezTo>
                  <a:lnTo>
                    <a:pt x="97" y="10"/>
                  </a:lnTo>
                  <a:cubicBezTo>
                    <a:pt x="87" y="4"/>
                    <a:pt x="75" y="1"/>
                    <a:pt x="6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32"/>
            <p:cNvSpPr/>
            <p:nvPr/>
          </p:nvSpPr>
          <p:spPr>
            <a:xfrm flipH="1">
              <a:off x="4869299" y="3916463"/>
              <a:ext cx="204719" cy="55305"/>
            </a:xfrm>
            <a:custGeom>
              <a:rect b="b" l="l" r="r" t="t"/>
              <a:pathLst>
                <a:path extrusionOk="0" h="734" w="2717">
                  <a:moveTo>
                    <a:pt x="79" y="0"/>
                  </a:moveTo>
                  <a:cubicBezTo>
                    <a:pt x="44" y="0"/>
                    <a:pt x="18" y="18"/>
                    <a:pt x="9" y="44"/>
                  </a:cubicBezTo>
                  <a:cubicBezTo>
                    <a:pt x="1" y="70"/>
                    <a:pt x="27" y="105"/>
                    <a:pt x="53" y="114"/>
                  </a:cubicBezTo>
                  <a:lnTo>
                    <a:pt x="2646" y="734"/>
                  </a:lnTo>
                  <a:lnTo>
                    <a:pt x="2655" y="734"/>
                  </a:lnTo>
                  <a:cubicBezTo>
                    <a:pt x="2681" y="734"/>
                    <a:pt x="2707" y="716"/>
                    <a:pt x="2716" y="690"/>
                  </a:cubicBezTo>
                  <a:cubicBezTo>
                    <a:pt x="2716" y="664"/>
                    <a:pt x="2699" y="629"/>
                    <a:pt x="2673" y="629"/>
                  </a:cubicBezTo>
                  <a:lnTo>
                    <a:pt x="79" y="0"/>
                  </a:ln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32"/>
            <p:cNvSpPr/>
            <p:nvPr/>
          </p:nvSpPr>
          <p:spPr>
            <a:xfrm flipH="1">
              <a:off x="4864703" y="3895893"/>
              <a:ext cx="208637" cy="29159"/>
            </a:xfrm>
            <a:custGeom>
              <a:rect b="b" l="l" r="r" t="t"/>
              <a:pathLst>
                <a:path extrusionOk="0" h="387" w="2769">
                  <a:moveTo>
                    <a:pt x="2717" y="1"/>
                  </a:moveTo>
                  <a:cubicBezTo>
                    <a:pt x="2714" y="1"/>
                    <a:pt x="2711" y="2"/>
                    <a:pt x="2707" y="3"/>
                  </a:cubicBezTo>
                  <a:lnTo>
                    <a:pt x="53" y="273"/>
                  </a:lnTo>
                  <a:cubicBezTo>
                    <a:pt x="18" y="273"/>
                    <a:pt x="0" y="308"/>
                    <a:pt x="0" y="334"/>
                  </a:cubicBezTo>
                  <a:cubicBezTo>
                    <a:pt x="0" y="361"/>
                    <a:pt x="27" y="387"/>
                    <a:pt x="53" y="387"/>
                  </a:cubicBezTo>
                  <a:lnTo>
                    <a:pt x="61" y="387"/>
                  </a:lnTo>
                  <a:lnTo>
                    <a:pt x="2716" y="107"/>
                  </a:lnTo>
                  <a:cubicBezTo>
                    <a:pt x="2751" y="107"/>
                    <a:pt x="2768" y="81"/>
                    <a:pt x="2768" y="55"/>
                  </a:cubicBezTo>
                  <a:cubicBezTo>
                    <a:pt x="2761" y="25"/>
                    <a:pt x="2740" y="1"/>
                    <a:pt x="2717"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32"/>
            <p:cNvSpPr/>
            <p:nvPr/>
          </p:nvSpPr>
          <p:spPr>
            <a:xfrm flipH="1">
              <a:off x="4894993" y="3916463"/>
              <a:ext cx="179026" cy="117165"/>
            </a:xfrm>
            <a:custGeom>
              <a:rect b="b" l="l" r="r" t="t"/>
              <a:pathLst>
                <a:path extrusionOk="0" h="1555" w="2376">
                  <a:moveTo>
                    <a:pt x="67" y="0"/>
                  </a:moveTo>
                  <a:cubicBezTo>
                    <a:pt x="48" y="0"/>
                    <a:pt x="29" y="10"/>
                    <a:pt x="18" y="27"/>
                  </a:cubicBezTo>
                  <a:cubicBezTo>
                    <a:pt x="1" y="53"/>
                    <a:pt x="9" y="88"/>
                    <a:pt x="36" y="105"/>
                  </a:cubicBezTo>
                  <a:lnTo>
                    <a:pt x="2280" y="1546"/>
                  </a:lnTo>
                  <a:cubicBezTo>
                    <a:pt x="2288" y="1555"/>
                    <a:pt x="2297" y="1555"/>
                    <a:pt x="2306" y="1555"/>
                  </a:cubicBezTo>
                  <a:cubicBezTo>
                    <a:pt x="2323" y="1555"/>
                    <a:pt x="2341" y="1546"/>
                    <a:pt x="2358" y="1537"/>
                  </a:cubicBezTo>
                  <a:cubicBezTo>
                    <a:pt x="2376" y="1511"/>
                    <a:pt x="2367" y="1476"/>
                    <a:pt x="2341" y="1459"/>
                  </a:cubicBezTo>
                  <a:lnTo>
                    <a:pt x="97" y="9"/>
                  </a:lnTo>
                  <a:cubicBezTo>
                    <a:pt x="87" y="3"/>
                    <a:pt x="77"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32"/>
            <p:cNvSpPr/>
            <p:nvPr/>
          </p:nvSpPr>
          <p:spPr>
            <a:xfrm flipH="1">
              <a:off x="5064751" y="3916463"/>
              <a:ext cx="55983" cy="204041"/>
            </a:xfrm>
            <a:custGeom>
              <a:rect b="b" l="l" r="r" t="t"/>
              <a:pathLst>
                <a:path extrusionOk="0" h="2708" w="743">
                  <a:moveTo>
                    <a:pt x="699" y="0"/>
                  </a:moveTo>
                  <a:cubicBezTo>
                    <a:pt x="664" y="0"/>
                    <a:pt x="638" y="18"/>
                    <a:pt x="629" y="44"/>
                  </a:cubicBezTo>
                  <a:lnTo>
                    <a:pt x="9" y="2637"/>
                  </a:lnTo>
                  <a:cubicBezTo>
                    <a:pt x="1" y="2672"/>
                    <a:pt x="18" y="2698"/>
                    <a:pt x="53" y="2707"/>
                  </a:cubicBezTo>
                  <a:lnTo>
                    <a:pt x="62" y="2707"/>
                  </a:lnTo>
                  <a:cubicBezTo>
                    <a:pt x="88" y="2707"/>
                    <a:pt x="114" y="2690"/>
                    <a:pt x="114" y="2664"/>
                  </a:cubicBezTo>
                  <a:lnTo>
                    <a:pt x="734"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32"/>
            <p:cNvSpPr/>
            <p:nvPr/>
          </p:nvSpPr>
          <p:spPr>
            <a:xfrm flipH="1">
              <a:off x="5044331" y="3916463"/>
              <a:ext cx="29009" cy="208637"/>
            </a:xfrm>
            <a:custGeom>
              <a:rect b="b" l="l" r="r" t="t"/>
              <a:pathLst>
                <a:path extrusionOk="0" h="2769" w="385">
                  <a:moveTo>
                    <a:pt x="53" y="0"/>
                  </a:moveTo>
                  <a:cubicBezTo>
                    <a:pt x="18" y="0"/>
                    <a:pt x="0" y="35"/>
                    <a:pt x="0" y="61"/>
                  </a:cubicBezTo>
                  <a:lnTo>
                    <a:pt x="271" y="2716"/>
                  </a:lnTo>
                  <a:cubicBezTo>
                    <a:pt x="280" y="2751"/>
                    <a:pt x="297" y="2768"/>
                    <a:pt x="332" y="2768"/>
                  </a:cubicBezTo>
                  <a:cubicBezTo>
                    <a:pt x="367" y="2768"/>
                    <a:pt x="385" y="2733"/>
                    <a:pt x="385" y="2707"/>
                  </a:cubicBezTo>
                  <a:lnTo>
                    <a:pt x="114" y="53"/>
                  </a:lnTo>
                  <a:cubicBezTo>
                    <a:pt x="105" y="18"/>
                    <a:pt x="79" y="0"/>
                    <a:pt x="53"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32"/>
            <p:cNvSpPr/>
            <p:nvPr/>
          </p:nvSpPr>
          <p:spPr>
            <a:xfrm flipH="1">
              <a:off x="5043655" y="3790556"/>
              <a:ext cx="193492" cy="220015"/>
            </a:xfrm>
            <a:custGeom>
              <a:rect b="b" l="l" r="r" t="t"/>
              <a:pathLst>
                <a:path extrusionOk="0" h="2920" w="2568">
                  <a:moveTo>
                    <a:pt x="1289" y="1"/>
                  </a:moveTo>
                  <a:cubicBezTo>
                    <a:pt x="931" y="1"/>
                    <a:pt x="679" y="287"/>
                    <a:pt x="664" y="658"/>
                  </a:cubicBezTo>
                  <a:cubicBezTo>
                    <a:pt x="393" y="685"/>
                    <a:pt x="157" y="912"/>
                    <a:pt x="79" y="1217"/>
                  </a:cubicBezTo>
                  <a:cubicBezTo>
                    <a:pt x="0" y="1532"/>
                    <a:pt x="122" y="1837"/>
                    <a:pt x="349" y="1986"/>
                  </a:cubicBezTo>
                  <a:cubicBezTo>
                    <a:pt x="166" y="2379"/>
                    <a:pt x="323" y="2806"/>
                    <a:pt x="769" y="2920"/>
                  </a:cubicBezTo>
                  <a:lnTo>
                    <a:pt x="2078" y="2780"/>
                  </a:lnTo>
                  <a:lnTo>
                    <a:pt x="2515" y="1802"/>
                  </a:lnTo>
                  <a:lnTo>
                    <a:pt x="2567" y="737"/>
                  </a:lnTo>
                  <a:lnTo>
                    <a:pt x="1458" y="21"/>
                  </a:lnTo>
                  <a:cubicBezTo>
                    <a:pt x="1400" y="7"/>
                    <a:pt x="1343" y="1"/>
                    <a:pt x="128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32"/>
            <p:cNvSpPr/>
            <p:nvPr/>
          </p:nvSpPr>
          <p:spPr>
            <a:xfrm flipH="1">
              <a:off x="5064074" y="3916463"/>
              <a:ext cx="118522" cy="177669"/>
            </a:xfrm>
            <a:custGeom>
              <a:rect b="b" l="l" r="r" t="t"/>
              <a:pathLst>
                <a:path extrusionOk="0" h="2358" w="1573">
                  <a:moveTo>
                    <a:pt x="1508" y="0"/>
                  </a:moveTo>
                  <a:cubicBezTo>
                    <a:pt x="1489" y="0"/>
                    <a:pt x="1470" y="10"/>
                    <a:pt x="1459" y="27"/>
                  </a:cubicBezTo>
                  <a:lnTo>
                    <a:pt x="10" y="2271"/>
                  </a:lnTo>
                  <a:cubicBezTo>
                    <a:pt x="1" y="2297"/>
                    <a:pt x="1" y="2332"/>
                    <a:pt x="27" y="2349"/>
                  </a:cubicBezTo>
                  <a:cubicBezTo>
                    <a:pt x="36" y="2358"/>
                    <a:pt x="53" y="2358"/>
                    <a:pt x="62" y="2358"/>
                  </a:cubicBezTo>
                  <a:cubicBezTo>
                    <a:pt x="80" y="2358"/>
                    <a:pt x="97" y="2349"/>
                    <a:pt x="106" y="2332"/>
                  </a:cubicBezTo>
                  <a:lnTo>
                    <a:pt x="1555" y="88"/>
                  </a:lnTo>
                  <a:cubicBezTo>
                    <a:pt x="1573" y="61"/>
                    <a:pt x="1564" y="27"/>
                    <a:pt x="1538" y="9"/>
                  </a:cubicBezTo>
                  <a:cubicBezTo>
                    <a:pt x="1528" y="3"/>
                    <a:pt x="1518" y="0"/>
                    <a:pt x="15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32"/>
            <p:cNvSpPr/>
            <p:nvPr/>
          </p:nvSpPr>
          <p:spPr>
            <a:xfrm flipH="1">
              <a:off x="5018035" y="3721085"/>
              <a:ext cx="55983" cy="203966"/>
            </a:xfrm>
            <a:custGeom>
              <a:rect b="b" l="l" r="r" t="t"/>
              <a:pathLst>
                <a:path extrusionOk="0" h="2707" w="743">
                  <a:moveTo>
                    <a:pt x="699" y="0"/>
                  </a:moveTo>
                  <a:cubicBezTo>
                    <a:pt x="664" y="0"/>
                    <a:pt x="638" y="18"/>
                    <a:pt x="629" y="44"/>
                  </a:cubicBezTo>
                  <a:lnTo>
                    <a:pt x="9" y="2637"/>
                  </a:lnTo>
                  <a:cubicBezTo>
                    <a:pt x="1" y="2663"/>
                    <a:pt x="18" y="2698"/>
                    <a:pt x="53" y="2707"/>
                  </a:cubicBezTo>
                  <a:lnTo>
                    <a:pt x="62" y="2707"/>
                  </a:lnTo>
                  <a:cubicBezTo>
                    <a:pt x="88" y="2707"/>
                    <a:pt x="114" y="2689"/>
                    <a:pt x="114" y="2663"/>
                  </a:cubicBezTo>
                  <a:lnTo>
                    <a:pt x="743"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32"/>
            <p:cNvSpPr/>
            <p:nvPr/>
          </p:nvSpPr>
          <p:spPr>
            <a:xfrm flipH="1">
              <a:off x="5064751" y="3716338"/>
              <a:ext cx="29687" cy="208713"/>
            </a:xfrm>
            <a:custGeom>
              <a:rect b="b" l="l" r="r" t="t"/>
              <a:pathLst>
                <a:path extrusionOk="0" h="2770" w="394">
                  <a:moveTo>
                    <a:pt x="67" y="0"/>
                  </a:moveTo>
                  <a:cubicBezTo>
                    <a:pt x="62" y="0"/>
                    <a:pt x="58" y="1"/>
                    <a:pt x="53" y="2"/>
                  </a:cubicBezTo>
                  <a:cubicBezTo>
                    <a:pt x="27" y="2"/>
                    <a:pt x="1" y="28"/>
                    <a:pt x="10" y="63"/>
                  </a:cubicBezTo>
                  <a:lnTo>
                    <a:pt x="280" y="2717"/>
                  </a:lnTo>
                  <a:cubicBezTo>
                    <a:pt x="280" y="2744"/>
                    <a:pt x="307" y="2770"/>
                    <a:pt x="333" y="2770"/>
                  </a:cubicBezTo>
                  <a:lnTo>
                    <a:pt x="341" y="2770"/>
                  </a:lnTo>
                  <a:cubicBezTo>
                    <a:pt x="376" y="2761"/>
                    <a:pt x="394" y="2735"/>
                    <a:pt x="394" y="2709"/>
                  </a:cubicBezTo>
                  <a:lnTo>
                    <a:pt x="114" y="54"/>
                  </a:lnTo>
                  <a:cubicBezTo>
                    <a:pt x="114" y="24"/>
                    <a:pt x="95"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32"/>
            <p:cNvSpPr/>
            <p:nvPr/>
          </p:nvSpPr>
          <p:spPr>
            <a:xfrm flipH="1">
              <a:off x="4955497" y="3747306"/>
              <a:ext cx="118522" cy="177745"/>
            </a:xfrm>
            <a:custGeom>
              <a:rect b="b" l="l" r="r" t="t"/>
              <a:pathLst>
                <a:path extrusionOk="0" h="2359" w="1573">
                  <a:moveTo>
                    <a:pt x="1514" y="1"/>
                  </a:moveTo>
                  <a:cubicBezTo>
                    <a:pt x="1497" y="1"/>
                    <a:pt x="1479" y="11"/>
                    <a:pt x="1468" y="28"/>
                  </a:cubicBezTo>
                  <a:lnTo>
                    <a:pt x="18" y="2272"/>
                  </a:lnTo>
                  <a:cubicBezTo>
                    <a:pt x="1" y="2298"/>
                    <a:pt x="9" y="2333"/>
                    <a:pt x="36" y="2350"/>
                  </a:cubicBezTo>
                  <a:cubicBezTo>
                    <a:pt x="44" y="2359"/>
                    <a:pt x="53" y="2359"/>
                    <a:pt x="62" y="2359"/>
                  </a:cubicBezTo>
                  <a:cubicBezTo>
                    <a:pt x="79" y="2359"/>
                    <a:pt x="97" y="2350"/>
                    <a:pt x="114" y="2333"/>
                  </a:cubicBezTo>
                  <a:lnTo>
                    <a:pt x="1555" y="89"/>
                  </a:lnTo>
                  <a:cubicBezTo>
                    <a:pt x="1572" y="62"/>
                    <a:pt x="1564" y="28"/>
                    <a:pt x="1537" y="10"/>
                  </a:cubicBezTo>
                  <a:cubicBezTo>
                    <a:pt x="1531" y="4"/>
                    <a:pt x="1523" y="1"/>
                    <a:pt x="151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32"/>
            <p:cNvSpPr/>
            <p:nvPr/>
          </p:nvSpPr>
          <p:spPr>
            <a:xfrm flipH="1">
              <a:off x="5016002" y="3826949"/>
              <a:ext cx="151448" cy="177820"/>
            </a:xfrm>
            <a:custGeom>
              <a:rect b="b" l="l" r="r" t="t"/>
              <a:pathLst>
                <a:path extrusionOk="0" h="2360" w="2010">
                  <a:moveTo>
                    <a:pt x="1130" y="0"/>
                  </a:moveTo>
                  <a:cubicBezTo>
                    <a:pt x="707" y="0"/>
                    <a:pt x="290" y="403"/>
                    <a:pt x="158" y="979"/>
                  </a:cubicBezTo>
                  <a:cubicBezTo>
                    <a:pt x="1" y="1616"/>
                    <a:pt x="254" y="2227"/>
                    <a:pt x="725" y="2341"/>
                  </a:cubicBezTo>
                  <a:cubicBezTo>
                    <a:pt x="777" y="2353"/>
                    <a:pt x="828" y="2359"/>
                    <a:pt x="879" y="2359"/>
                  </a:cubicBezTo>
                  <a:cubicBezTo>
                    <a:pt x="1303" y="2359"/>
                    <a:pt x="1719" y="1957"/>
                    <a:pt x="1852" y="1380"/>
                  </a:cubicBezTo>
                  <a:cubicBezTo>
                    <a:pt x="2009" y="743"/>
                    <a:pt x="1756" y="132"/>
                    <a:pt x="1284" y="18"/>
                  </a:cubicBezTo>
                  <a:cubicBezTo>
                    <a:pt x="1233" y="6"/>
                    <a:pt x="1182" y="0"/>
                    <a:pt x="1130"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32"/>
            <p:cNvSpPr/>
            <p:nvPr/>
          </p:nvSpPr>
          <p:spPr>
            <a:xfrm flipH="1">
              <a:off x="5055484" y="3885344"/>
              <a:ext cx="154688" cy="41743"/>
            </a:xfrm>
            <a:custGeom>
              <a:rect b="b" l="l" r="r" t="t"/>
              <a:pathLst>
                <a:path extrusionOk="0" h="554" w="2053">
                  <a:moveTo>
                    <a:pt x="48" y="1"/>
                  </a:moveTo>
                  <a:cubicBezTo>
                    <a:pt x="29" y="1"/>
                    <a:pt x="16" y="15"/>
                    <a:pt x="9" y="29"/>
                  </a:cubicBezTo>
                  <a:cubicBezTo>
                    <a:pt x="0" y="55"/>
                    <a:pt x="18" y="73"/>
                    <a:pt x="35" y="82"/>
                  </a:cubicBezTo>
                  <a:lnTo>
                    <a:pt x="2000" y="553"/>
                  </a:lnTo>
                  <a:lnTo>
                    <a:pt x="2008" y="553"/>
                  </a:lnTo>
                  <a:cubicBezTo>
                    <a:pt x="2026" y="553"/>
                    <a:pt x="2043" y="536"/>
                    <a:pt x="2052" y="518"/>
                  </a:cubicBezTo>
                  <a:cubicBezTo>
                    <a:pt x="2052" y="501"/>
                    <a:pt x="2043" y="474"/>
                    <a:pt x="2017" y="474"/>
                  </a:cubicBezTo>
                  <a:lnTo>
                    <a:pt x="61" y="3"/>
                  </a:lnTo>
                  <a:cubicBezTo>
                    <a:pt x="57" y="1"/>
                    <a:pt x="52" y="1"/>
                    <a:pt x="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32"/>
            <p:cNvSpPr/>
            <p:nvPr/>
          </p:nvSpPr>
          <p:spPr>
            <a:xfrm flipH="1">
              <a:off x="5055484" y="3920833"/>
              <a:ext cx="142181" cy="45661"/>
            </a:xfrm>
            <a:custGeom>
              <a:rect b="b" l="l" r="r" t="t"/>
              <a:pathLst>
                <a:path extrusionOk="0" h="606" w="1887">
                  <a:moveTo>
                    <a:pt x="1848" y="0"/>
                  </a:moveTo>
                  <a:cubicBezTo>
                    <a:pt x="1843" y="0"/>
                    <a:pt x="1838" y="1"/>
                    <a:pt x="1834" y="3"/>
                  </a:cubicBezTo>
                  <a:lnTo>
                    <a:pt x="35" y="527"/>
                  </a:lnTo>
                  <a:cubicBezTo>
                    <a:pt x="9" y="536"/>
                    <a:pt x="0" y="554"/>
                    <a:pt x="0" y="580"/>
                  </a:cubicBezTo>
                  <a:cubicBezTo>
                    <a:pt x="9" y="597"/>
                    <a:pt x="26" y="606"/>
                    <a:pt x="44" y="606"/>
                  </a:cubicBezTo>
                  <a:lnTo>
                    <a:pt x="52" y="606"/>
                  </a:lnTo>
                  <a:lnTo>
                    <a:pt x="1851" y="82"/>
                  </a:lnTo>
                  <a:cubicBezTo>
                    <a:pt x="1877" y="73"/>
                    <a:pt x="1886" y="47"/>
                    <a:pt x="1886" y="30"/>
                  </a:cubicBezTo>
                  <a:cubicBezTo>
                    <a:pt x="1880" y="10"/>
                    <a:pt x="1863" y="0"/>
                    <a:pt x="18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32"/>
            <p:cNvSpPr/>
            <p:nvPr/>
          </p:nvSpPr>
          <p:spPr>
            <a:xfrm flipH="1">
              <a:off x="5055484" y="3824011"/>
              <a:ext cx="110007" cy="103075"/>
            </a:xfrm>
            <a:custGeom>
              <a:rect b="b" l="l" r="r" t="t"/>
              <a:pathLst>
                <a:path extrusionOk="0" h="1368" w="1460">
                  <a:moveTo>
                    <a:pt x="49" y="1"/>
                  </a:moveTo>
                  <a:cubicBezTo>
                    <a:pt x="38" y="1"/>
                    <a:pt x="27" y="5"/>
                    <a:pt x="18" y="14"/>
                  </a:cubicBezTo>
                  <a:cubicBezTo>
                    <a:pt x="1" y="31"/>
                    <a:pt x="10" y="57"/>
                    <a:pt x="18" y="66"/>
                  </a:cubicBezTo>
                  <a:lnTo>
                    <a:pt x="1389" y="1350"/>
                  </a:lnTo>
                  <a:cubicBezTo>
                    <a:pt x="1398" y="1358"/>
                    <a:pt x="1407" y="1367"/>
                    <a:pt x="1415" y="1367"/>
                  </a:cubicBezTo>
                  <a:cubicBezTo>
                    <a:pt x="1424" y="1367"/>
                    <a:pt x="1442" y="1358"/>
                    <a:pt x="1442" y="1350"/>
                  </a:cubicBezTo>
                  <a:cubicBezTo>
                    <a:pt x="1459" y="1332"/>
                    <a:pt x="1459" y="1315"/>
                    <a:pt x="1442" y="1297"/>
                  </a:cubicBezTo>
                  <a:lnTo>
                    <a:pt x="80" y="14"/>
                  </a:lnTo>
                  <a:cubicBezTo>
                    <a:pt x="71" y="5"/>
                    <a:pt x="60" y="1"/>
                    <a:pt x="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32"/>
            <p:cNvSpPr/>
            <p:nvPr/>
          </p:nvSpPr>
          <p:spPr>
            <a:xfrm flipH="1">
              <a:off x="4970643" y="3792138"/>
              <a:ext cx="208637" cy="226570"/>
            </a:xfrm>
            <a:custGeom>
              <a:rect b="b" l="l" r="r" t="t"/>
              <a:pathLst>
                <a:path extrusionOk="0" h="3007" w="2769">
                  <a:moveTo>
                    <a:pt x="690" y="0"/>
                  </a:moveTo>
                  <a:cubicBezTo>
                    <a:pt x="690" y="0"/>
                    <a:pt x="743" y="550"/>
                    <a:pt x="1415" y="952"/>
                  </a:cubicBezTo>
                  <a:cubicBezTo>
                    <a:pt x="1415" y="952"/>
                    <a:pt x="1144" y="1231"/>
                    <a:pt x="1057" y="1615"/>
                  </a:cubicBezTo>
                  <a:cubicBezTo>
                    <a:pt x="961" y="2008"/>
                    <a:pt x="1075" y="2375"/>
                    <a:pt x="1075" y="2375"/>
                  </a:cubicBezTo>
                  <a:cubicBezTo>
                    <a:pt x="289" y="2427"/>
                    <a:pt x="1" y="2899"/>
                    <a:pt x="1" y="2899"/>
                  </a:cubicBezTo>
                  <a:cubicBezTo>
                    <a:pt x="242" y="2957"/>
                    <a:pt x="553" y="3006"/>
                    <a:pt x="872" y="3006"/>
                  </a:cubicBezTo>
                  <a:cubicBezTo>
                    <a:pt x="1556" y="3006"/>
                    <a:pt x="2284" y="2783"/>
                    <a:pt x="2480" y="1956"/>
                  </a:cubicBezTo>
                  <a:cubicBezTo>
                    <a:pt x="2769" y="751"/>
                    <a:pt x="1450" y="183"/>
                    <a:pt x="6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32"/>
            <p:cNvSpPr/>
            <p:nvPr/>
          </p:nvSpPr>
          <p:spPr>
            <a:xfrm flipH="1">
              <a:off x="4519989" y="2850885"/>
              <a:ext cx="584923" cy="570381"/>
            </a:xfrm>
            <a:custGeom>
              <a:rect b="b" l="l" r="r" t="t"/>
              <a:pathLst>
                <a:path extrusionOk="0" h="7570" w="7763">
                  <a:moveTo>
                    <a:pt x="3272" y="1"/>
                  </a:moveTo>
                  <a:cubicBezTo>
                    <a:pt x="2872" y="1"/>
                    <a:pt x="2494" y="223"/>
                    <a:pt x="2297" y="582"/>
                  </a:cubicBezTo>
                  <a:lnTo>
                    <a:pt x="2270" y="643"/>
                  </a:lnTo>
                  <a:cubicBezTo>
                    <a:pt x="2122" y="914"/>
                    <a:pt x="1851" y="1097"/>
                    <a:pt x="1546" y="1132"/>
                  </a:cubicBezTo>
                  <a:lnTo>
                    <a:pt x="1485" y="1141"/>
                  </a:lnTo>
                  <a:cubicBezTo>
                    <a:pt x="978" y="1202"/>
                    <a:pt x="568" y="1604"/>
                    <a:pt x="515" y="2119"/>
                  </a:cubicBezTo>
                  <a:cubicBezTo>
                    <a:pt x="454" y="2634"/>
                    <a:pt x="777" y="3106"/>
                    <a:pt x="1249" y="3289"/>
                  </a:cubicBezTo>
                  <a:cubicBezTo>
                    <a:pt x="1242" y="3289"/>
                    <a:pt x="1236" y="3289"/>
                    <a:pt x="1229" y="3289"/>
                  </a:cubicBezTo>
                  <a:cubicBezTo>
                    <a:pt x="730" y="3289"/>
                    <a:pt x="269" y="3610"/>
                    <a:pt x="140" y="4101"/>
                  </a:cubicBezTo>
                  <a:cubicBezTo>
                    <a:pt x="0" y="4607"/>
                    <a:pt x="236" y="5123"/>
                    <a:pt x="681" y="5367"/>
                  </a:cubicBezTo>
                  <a:lnTo>
                    <a:pt x="734" y="5402"/>
                  </a:lnTo>
                  <a:cubicBezTo>
                    <a:pt x="1013" y="5542"/>
                    <a:pt x="1196" y="5812"/>
                    <a:pt x="1231" y="6127"/>
                  </a:cubicBezTo>
                  <a:lnTo>
                    <a:pt x="1240" y="6188"/>
                  </a:lnTo>
                  <a:cubicBezTo>
                    <a:pt x="1301" y="6694"/>
                    <a:pt x="1703" y="7096"/>
                    <a:pt x="2218" y="7157"/>
                  </a:cubicBezTo>
                  <a:cubicBezTo>
                    <a:pt x="2256" y="7161"/>
                    <a:pt x="2293" y="7163"/>
                    <a:pt x="2330" y="7163"/>
                  </a:cubicBezTo>
                  <a:cubicBezTo>
                    <a:pt x="2800" y="7163"/>
                    <a:pt x="3218" y="6860"/>
                    <a:pt x="3388" y="6415"/>
                  </a:cubicBezTo>
                  <a:lnTo>
                    <a:pt x="3388" y="6415"/>
                  </a:lnTo>
                  <a:cubicBezTo>
                    <a:pt x="3379" y="6930"/>
                    <a:pt x="3702" y="7393"/>
                    <a:pt x="4200" y="7533"/>
                  </a:cubicBezTo>
                  <a:cubicBezTo>
                    <a:pt x="4294" y="7557"/>
                    <a:pt x="4390" y="7569"/>
                    <a:pt x="4484" y="7569"/>
                  </a:cubicBezTo>
                  <a:cubicBezTo>
                    <a:pt x="4886" y="7569"/>
                    <a:pt x="5268" y="7350"/>
                    <a:pt x="5466" y="6982"/>
                  </a:cubicBezTo>
                  <a:lnTo>
                    <a:pt x="5492" y="6930"/>
                  </a:lnTo>
                  <a:cubicBezTo>
                    <a:pt x="5641" y="6659"/>
                    <a:pt x="5912" y="6476"/>
                    <a:pt x="6217" y="6441"/>
                  </a:cubicBezTo>
                  <a:lnTo>
                    <a:pt x="6287" y="6432"/>
                  </a:lnTo>
                  <a:cubicBezTo>
                    <a:pt x="6793" y="6371"/>
                    <a:pt x="7195" y="5970"/>
                    <a:pt x="7256" y="5454"/>
                  </a:cubicBezTo>
                  <a:cubicBezTo>
                    <a:pt x="7309" y="4939"/>
                    <a:pt x="6994" y="4459"/>
                    <a:pt x="6514" y="4284"/>
                  </a:cubicBezTo>
                  <a:lnTo>
                    <a:pt x="6514" y="4284"/>
                  </a:lnTo>
                  <a:cubicBezTo>
                    <a:pt x="6521" y="4284"/>
                    <a:pt x="6527" y="4285"/>
                    <a:pt x="6534" y="4285"/>
                  </a:cubicBezTo>
                  <a:cubicBezTo>
                    <a:pt x="7033" y="4285"/>
                    <a:pt x="7494" y="3955"/>
                    <a:pt x="7632" y="3464"/>
                  </a:cubicBezTo>
                  <a:cubicBezTo>
                    <a:pt x="7763" y="2966"/>
                    <a:pt x="7536" y="2442"/>
                    <a:pt x="7082" y="2198"/>
                  </a:cubicBezTo>
                  <a:lnTo>
                    <a:pt x="7029" y="2171"/>
                  </a:lnTo>
                  <a:cubicBezTo>
                    <a:pt x="6759" y="2023"/>
                    <a:pt x="6575" y="1752"/>
                    <a:pt x="6531" y="1447"/>
                  </a:cubicBezTo>
                  <a:lnTo>
                    <a:pt x="6531" y="1385"/>
                  </a:lnTo>
                  <a:cubicBezTo>
                    <a:pt x="6470" y="879"/>
                    <a:pt x="6069" y="477"/>
                    <a:pt x="5545" y="416"/>
                  </a:cubicBezTo>
                  <a:cubicBezTo>
                    <a:pt x="5504" y="411"/>
                    <a:pt x="5462" y="409"/>
                    <a:pt x="5422" y="409"/>
                  </a:cubicBezTo>
                  <a:cubicBezTo>
                    <a:pt x="4962" y="409"/>
                    <a:pt x="4544" y="717"/>
                    <a:pt x="4384" y="1150"/>
                  </a:cubicBezTo>
                  <a:cubicBezTo>
                    <a:pt x="4392" y="643"/>
                    <a:pt x="4060" y="172"/>
                    <a:pt x="3563" y="41"/>
                  </a:cubicBezTo>
                  <a:cubicBezTo>
                    <a:pt x="3466" y="14"/>
                    <a:pt x="3368" y="1"/>
                    <a:pt x="32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32"/>
            <p:cNvSpPr/>
            <p:nvPr/>
          </p:nvSpPr>
          <p:spPr>
            <a:xfrm flipH="1">
              <a:off x="4625248" y="3097199"/>
              <a:ext cx="374402" cy="77834"/>
            </a:xfrm>
            <a:custGeom>
              <a:rect b="b" l="l" r="r" t="t"/>
              <a:pathLst>
                <a:path extrusionOk="0" h="1033" w="4969">
                  <a:moveTo>
                    <a:pt x="61" y="0"/>
                  </a:moveTo>
                  <a:cubicBezTo>
                    <a:pt x="33" y="0"/>
                    <a:pt x="9" y="17"/>
                    <a:pt x="9" y="46"/>
                  </a:cubicBezTo>
                  <a:cubicBezTo>
                    <a:pt x="0" y="81"/>
                    <a:pt x="27" y="116"/>
                    <a:pt x="61" y="125"/>
                  </a:cubicBezTo>
                  <a:lnTo>
                    <a:pt x="4890" y="1033"/>
                  </a:lnTo>
                  <a:lnTo>
                    <a:pt x="4899" y="1033"/>
                  </a:lnTo>
                  <a:cubicBezTo>
                    <a:pt x="4934" y="1033"/>
                    <a:pt x="4960" y="1015"/>
                    <a:pt x="4960" y="989"/>
                  </a:cubicBezTo>
                  <a:cubicBezTo>
                    <a:pt x="4969" y="954"/>
                    <a:pt x="4951" y="919"/>
                    <a:pt x="4916" y="911"/>
                  </a:cubicBezTo>
                  <a:lnTo>
                    <a:pt x="79" y="2"/>
                  </a:lnTo>
                  <a:cubicBezTo>
                    <a:pt x="73" y="1"/>
                    <a:pt x="67" y="0"/>
                    <a:pt x="6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32"/>
            <p:cNvSpPr/>
            <p:nvPr/>
          </p:nvSpPr>
          <p:spPr>
            <a:xfrm flipH="1">
              <a:off x="4772626" y="2949290"/>
              <a:ext cx="79040" cy="373799"/>
            </a:xfrm>
            <a:custGeom>
              <a:rect b="b" l="l" r="r" t="t"/>
              <a:pathLst>
                <a:path extrusionOk="0" h="4961" w="1049">
                  <a:moveTo>
                    <a:pt x="988" y="1"/>
                  </a:moveTo>
                  <a:cubicBezTo>
                    <a:pt x="953" y="1"/>
                    <a:pt x="926" y="18"/>
                    <a:pt x="918" y="53"/>
                  </a:cubicBezTo>
                  <a:lnTo>
                    <a:pt x="1" y="4882"/>
                  </a:lnTo>
                  <a:cubicBezTo>
                    <a:pt x="1" y="4917"/>
                    <a:pt x="18" y="4952"/>
                    <a:pt x="53" y="4960"/>
                  </a:cubicBezTo>
                  <a:lnTo>
                    <a:pt x="62" y="4960"/>
                  </a:lnTo>
                  <a:cubicBezTo>
                    <a:pt x="97" y="4960"/>
                    <a:pt x="123" y="4934"/>
                    <a:pt x="123" y="4908"/>
                  </a:cubicBezTo>
                  <a:lnTo>
                    <a:pt x="1040" y="79"/>
                  </a:lnTo>
                  <a:cubicBezTo>
                    <a:pt x="1049" y="45"/>
                    <a:pt x="1023" y="10"/>
                    <a:pt x="98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32"/>
            <p:cNvSpPr/>
            <p:nvPr/>
          </p:nvSpPr>
          <p:spPr>
            <a:xfrm flipH="1">
              <a:off x="4806835" y="2941529"/>
              <a:ext cx="140222" cy="199294"/>
            </a:xfrm>
            <a:custGeom>
              <a:rect b="b" l="l" r="r" t="t"/>
              <a:pathLst>
                <a:path extrusionOk="0" h="2645" w="1861">
                  <a:moveTo>
                    <a:pt x="75" y="1"/>
                  </a:moveTo>
                  <a:cubicBezTo>
                    <a:pt x="61" y="1"/>
                    <a:pt x="47" y="6"/>
                    <a:pt x="36" y="17"/>
                  </a:cubicBezTo>
                  <a:cubicBezTo>
                    <a:pt x="10" y="34"/>
                    <a:pt x="1" y="69"/>
                    <a:pt x="18" y="104"/>
                  </a:cubicBezTo>
                  <a:lnTo>
                    <a:pt x="1738" y="2619"/>
                  </a:lnTo>
                  <a:cubicBezTo>
                    <a:pt x="1747" y="2636"/>
                    <a:pt x="1765" y="2645"/>
                    <a:pt x="1791" y="2645"/>
                  </a:cubicBezTo>
                  <a:cubicBezTo>
                    <a:pt x="1800" y="2645"/>
                    <a:pt x="1817" y="2645"/>
                    <a:pt x="1826" y="2636"/>
                  </a:cubicBezTo>
                  <a:cubicBezTo>
                    <a:pt x="1852" y="2619"/>
                    <a:pt x="1861" y="2575"/>
                    <a:pt x="1843" y="2549"/>
                  </a:cubicBezTo>
                  <a:lnTo>
                    <a:pt x="123" y="25"/>
                  </a:lnTo>
                  <a:cubicBezTo>
                    <a:pt x="113" y="10"/>
                    <a:pt x="94"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32"/>
            <p:cNvSpPr/>
            <p:nvPr/>
          </p:nvSpPr>
          <p:spPr>
            <a:xfrm flipH="1">
              <a:off x="4806835" y="2995102"/>
              <a:ext cx="196130" cy="145722"/>
            </a:xfrm>
            <a:custGeom>
              <a:rect b="b" l="l" r="r" t="t"/>
              <a:pathLst>
                <a:path extrusionOk="0" h="1934" w="2603">
                  <a:moveTo>
                    <a:pt x="69" y="1"/>
                  </a:moveTo>
                  <a:cubicBezTo>
                    <a:pt x="51" y="1"/>
                    <a:pt x="36" y="7"/>
                    <a:pt x="27" y="22"/>
                  </a:cubicBezTo>
                  <a:cubicBezTo>
                    <a:pt x="1" y="56"/>
                    <a:pt x="9" y="91"/>
                    <a:pt x="36" y="118"/>
                  </a:cubicBezTo>
                  <a:lnTo>
                    <a:pt x="2489" y="1925"/>
                  </a:lnTo>
                  <a:cubicBezTo>
                    <a:pt x="2507" y="1934"/>
                    <a:pt x="2515" y="1934"/>
                    <a:pt x="2533" y="1934"/>
                  </a:cubicBezTo>
                  <a:cubicBezTo>
                    <a:pt x="2550" y="1934"/>
                    <a:pt x="2568" y="1925"/>
                    <a:pt x="2585" y="1908"/>
                  </a:cubicBezTo>
                  <a:cubicBezTo>
                    <a:pt x="2603" y="1881"/>
                    <a:pt x="2594" y="1846"/>
                    <a:pt x="2568" y="1820"/>
                  </a:cubicBezTo>
                  <a:lnTo>
                    <a:pt x="114" y="13"/>
                  </a:lnTo>
                  <a:cubicBezTo>
                    <a:pt x="98" y="5"/>
                    <a:pt x="83" y="1"/>
                    <a:pt x="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32"/>
            <p:cNvSpPr/>
            <p:nvPr/>
          </p:nvSpPr>
          <p:spPr>
            <a:xfrm flipH="1">
              <a:off x="4806834" y="2909054"/>
              <a:ext cx="69772" cy="231769"/>
            </a:xfrm>
            <a:custGeom>
              <a:rect b="b" l="l" r="r" t="t"/>
              <a:pathLst>
                <a:path extrusionOk="0" h="3076" w="926">
                  <a:moveTo>
                    <a:pt x="66" y="1"/>
                  </a:moveTo>
                  <a:cubicBezTo>
                    <a:pt x="62" y="1"/>
                    <a:pt x="57" y="1"/>
                    <a:pt x="53" y="2"/>
                  </a:cubicBezTo>
                  <a:cubicBezTo>
                    <a:pt x="18" y="11"/>
                    <a:pt x="0" y="46"/>
                    <a:pt x="9" y="81"/>
                  </a:cubicBezTo>
                  <a:lnTo>
                    <a:pt x="795" y="3032"/>
                  </a:lnTo>
                  <a:cubicBezTo>
                    <a:pt x="803" y="3058"/>
                    <a:pt x="821" y="3076"/>
                    <a:pt x="856" y="3076"/>
                  </a:cubicBezTo>
                  <a:lnTo>
                    <a:pt x="873" y="3076"/>
                  </a:lnTo>
                  <a:cubicBezTo>
                    <a:pt x="899" y="3067"/>
                    <a:pt x="926" y="3032"/>
                    <a:pt x="917" y="2997"/>
                  </a:cubicBezTo>
                  <a:lnTo>
                    <a:pt x="131" y="46"/>
                  </a:lnTo>
                  <a:cubicBezTo>
                    <a:pt x="124" y="23"/>
                    <a:pt x="96"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32"/>
            <p:cNvSpPr/>
            <p:nvPr/>
          </p:nvSpPr>
          <p:spPr>
            <a:xfrm flipH="1">
              <a:off x="4733823" y="2958030"/>
              <a:ext cx="263189" cy="236139"/>
            </a:xfrm>
            <a:custGeom>
              <a:rect b="b" l="l" r="r" t="t"/>
              <a:pathLst>
                <a:path extrusionOk="0" h="3134" w="3493">
                  <a:moveTo>
                    <a:pt x="2530" y="0"/>
                  </a:moveTo>
                  <a:cubicBezTo>
                    <a:pt x="2326" y="0"/>
                    <a:pt x="2116" y="92"/>
                    <a:pt x="1947" y="260"/>
                  </a:cubicBezTo>
                  <a:cubicBezTo>
                    <a:pt x="1828" y="171"/>
                    <a:pt x="1677" y="125"/>
                    <a:pt x="1519" y="125"/>
                  </a:cubicBezTo>
                  <a:cubicBezTo>
                    <a:pt x="1353" y="125"/>
                    <a:pt x="1178" y="175"/>
                    <a:pt x="1022" y="278"/>
                  </a:cubicBezTo>
                  <a:cubicBezTo>
                    <a:pt x="716" y="487"/>
                    <a:pt x="585" y="837"/>
                    <a:pt x="655" y="1134"/>
                  </a:cubicBezTo>
                  <a:cubicBezTo>
                    <a:pt x="201" y="1334"/>
                    <a:pt x="0" y="1815"/>
                    <a:pt x="297" y="2242"/>
                  </a:cubicBezTo>
                  <a:lnTo>
                    <a:pt x="1520" y="3133"/>
                  </a:lnTo>
                  <a:lnTo>
                    <a:pt x="2628" y="2644"/>
                  </a:lnTo>
                  <a:lnTo>
                    <a:pt x="3493" y="1788"/>
                  </a:lnTo>
                  <a:lnTo>
                    <a:pt x="3109" y="330"/>
                  </a:lnTo>
                  <a:cubicBezTo>
                    <a:pt x="2960" y="105"/>
                    <a:pt x="2748" y="0"/>
                    <a:pt x="253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32"/>
            <p:cNvSpPr/>
            <p:nvPr/>
          </p:nvSpPr>
          <p:spPr>
            <a:xfrm flipH="1">
              <a:off x="4677235" y="3131558"/>
              <a:ext cx="140824" cy="199445"/>
            </a:xfrm>
            <a:custGeom>
              <a:rect b="b" l="l" r="r" t="t"/>
              <a:pathLst>
                <a:path extrusionOk="0" h="2647" w="1869">
                  <a:moveTo>
                    <a:pt x="74" y="0"/>
                  </a:moveTo>
                  <a:cubicBezTo>
                    <a:pt x="64" y="0"/>
                    <a:pt x="53" y="3"/>
                    <a:pt x="44" y="9"/>
                  </a:cubicBezTo>
                  <a:cubicBezTo>
                    <a:pt x="9" y="27"/>
                    <a:pt x="0" y="70"/>
                    <a:pt x="26" y="97"/>
                  </a:cubicBezTo>
                  <a:lnTo>
                    <a:pt x="1738" y="2611"/>
                  </a:lnTo>
                  <a:cubicBezTo>
                    <a:pt x="1755" y="2629"/>
                    <a:pt x="1773" y="2646"/>
                    <a:pt x="1790" y="2646"/>
                  </a:cubicBezTo>
                  <a:cubicBezTo>
                    <a:pt x="1808" y="2646"/>
                    <a:pt x="1816" y="2637"/>
                    <a:pt x="1825" y="2629"/>
                  </a:cubicBezTo>
                  <a:cubicBezTo>
                    <a:pt x="1860" y="2611"/>
                    <a:pt x="1869" y="2568"/>
                    <a:pt x="1843" y="2541"/>
                  </a:cubicBezTo>
                  <a:lnTo>
                    <a:pt x="131" y="27"/>
                  </a:lnTo>
                  <a:cubicBezTo>
                    <a:pt x="114" y="10"/>
                    <a:pt x="94"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32"/>
            <p:cNvSpPr/>
            <p:nvPr/>
          </p:nvSpPr>
          <p:spPr>
            <a:xfrm flipH="1">
              <a:off x="4621930" y="3131332"/>
              <a:ext cx="195527" cy="146325"/>
            </a:xfrm>
            <a:custGeom>
              <a:rect b="b" l="l" r="r" t="t"/>
              <a:pathLst>
                <a:path extrusionOk="0" h="1942" w="2595">
                  <a:moveTo>
                    <a:pt x="67" y="1"/>
                  </a:moveTo>
                  <a:cubicBezTo>
                    <a:pt x="48" y="1"/>
                    <a:pt x="29" y="9"/>
                    <a:pt x="18" y="30"/>
                  </a:cubicBezTo>
                  <a:cubicBezTo>
                    <a:pt x="1" y="56"/>
                    <a:pt x="1" y="91"/>
                    <a:pt x="27" y="117"/>
                  </a:cubicBezTo>
                  <a:lnTo>
                    <a:pt x="2489" y="1924"/>
                  </a:lnTo>
                  <a:cubicBezTo>
                    <a:pt x="2498" y="1933"/>
                    <a:pt x="2516" y="1933"/>
                    <a:pt x="2524" y="1933"/>
                  </a:cubicBezTo>
                  <a:lnTo>
                    <a:pt x="2524" y="1942"/>
                  </a:lnTo>
                  <a:cubicBezTo>
                    <a:pt x="2542" y="1942"/>
                    <a:pt x="2568" y="1924"/>
                    <a:pt x="2577" y="1916"/>
                  </a:cubicBezTo>
                  <a:cubicBezTo>
                    <a:pt x="2594" y="1881"/>
                    <a:pt x="2594" y="1846"/>
                    <a:pt x="2559" y="1820"/>
                  </a:cubicBezTo>
                  <a:lnTo>
                    <a:pt x="106" y="12"/>
                  </a:lnTo>
                  <a:cubicBezTo>
                    <a:pt x="95" y="5"/>
                    <a:pt x="81"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32"/>
            <p:cNvSpPr/>
            <p:nvPr/>
          </p:nvSpPr>
          <p:spPr>
            <a:xfrm flipH="1">
              <a:off x="4747610" y="3131407"/>
              <a:ext cx="69847" cy="231844"/>
            </a:xfrm>
            <a:custGeom>
              <a:rect b="b" l="l" r="r" t="t"/>
              <a:pathLst>
                <a:path extrusionOk="0" h="3077" w="927">
                  <a:moveTo>
                    <a:pt x="71" y="0"/>
                  </a:moveTo>
                  <a:cubicBezTo>
                    <a:pt x="65" y="0"/>
                    <a:pt x="59" y="1"/>
                    <a:pt x="53" y="3"/>
                  </a:cubicBezTo>
                  <a:cubicBezTo>
                    <a:pt x="18" y="11"/>
                    <a:pt x="1" y="46"/>
                    <a:pt x="10" y="81"/>
                  </a:cubicBezTo>
                  <a:lnTo>
                    <a:pt x="796" y="3024"/>
                  </a:lnTo>
                  <a:cubicBezTo>
                    <a:pt x="804" y="3059"/>
                    <a:pt x="830" y="3076"/>
                    <a:pt x="857" y="3076"/>
                  </a:cubicBezTo>
                  <a:lnTo>
                    <a:pt x="874" y="3076"/>
                  </a:lnTo>
                  <a:cubicBezTo>
                    <a:pt x="909" y="3067"/>
                    <a:pt x="927" y="3032"/>
                    <a:pt x="918" y="2997"/>
                  </a:cubicBezTo>
                  <a:lnTo>
                    <a:pt x="132" y="46"/>
                  </a:lnTo>
                  <a:cubicBezTo>
                    <a:pt x="125" y="17"/>
                    <a:pt x="99" y="0"/>
                    <a:pt x="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32"/>
            <p:cNvSpPr/>
            <p:nvPr/>
          </p:nvSpPr>
          <p:spPr>
            <a:xfrm flipH="1">
              <a:off x="4806835" y="3131332"/>
              <a:ext cx="200726" cy="139091"/>
            </a:xfrm>
            <a:custGeom>
              <a:rect b="b" l="l" r="r" t="t"/>
              <a:pathLst>
                <a:path extrusionOk="0" h="1846" w="2664">
                  <a:moveTo>
                    <a:pt x="2595" y="1"/>
                  </a:moveTo>
                  <a:cubicBezTo>
                    <a:pt x="2582" y="1"/>
                    <a:pt x="2570" y="5"/>
                    <a:pt x="2559" y="12"/>
                  </a:cubicBezTo>
                  <a:lnTo>
                    <a:pt x="35" y="1732"/>
                  </a:lnTo>
                  <a:cubicBezTo>
                    <a:pt x="9" y="1750"/>
                    <a:pt x="1" y="1785"/>
                    <a:pt x="18" y="1820"/>
                  </a:cubicBezTo>
                  <a:cubicBezTo>
                    <a:pt x="35" y="1837"/>
                    <a:pt x="53" y="1846"/>
                    <a:pt x="70" y="1846"/>
                  </a:cubicBezTo>
                  <a:cubicBezTo>
                    <a:pt x="88" y="1846"/>
                    <a:pt x="97" y="1837"/>
                    <a:pt x="105" y="1837"/>
                  </a:cubicBezTo>
                  <a:lnTo>
                    <a:pt x="2629" y="117"/>
                  </a:lnTo>
                  <a:cubicBezTo>
                    <a:pt x="2655" y="100"/>
                    <a:pt x="2664" y="56"/>
                    <a:pt x="2646" y="30"/>
                  </a:cubicBezTo>
                  <a:cubicBezTo>
                    <a:pt x="2631" y="9"/>
                    <a:pt x="2613" y="1"/>
                    <a:pt x="25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32"/>
            <p:cNvSpPr/>
            <p:nvPr/>
          </p:nvSpPr>
          <p:spPr>
            <a:xfrm flipH="1">
              <a:off x="4806835" y="3131332"/>
              <a:ext cx="147455" cy="195075"/>
            </a:xfrm>
            <a:custGeom>
              <a:rect b="b" l="l" r="r" t="t"/>
              <a:pathLst>
                <a:path extrusionOk="0" h="2589" w="1957">
                  <a:moveTo>
                    <a:pt x="1883" y="1"/>
                  </a:moveTo>
                  <a:cubicBezTo>
                    <a:pt x="1864" y="1"/>
                    <a:pt x="1845" y="9"/>
                    <a:pt x="1834" y="30"/>
                  </a:cubicBezTo>
                  <a:lnTo>
                    <a:pt x="27" y="2483"/>
                  </a:lnTo>
                  <a:cubicBezTo>
                    <a:pt x="1" y="2510"/>
                    <a:pt x="10" y="2553"/>
                    <a:pt x="36" y="2571"/>
                  </a:cubicBezTo>
                  <a:cubicBezTo>
                    <a:pt x="44" y="2579"/>
                    <a:pt x="62" y="2588"/>
                    <a:pt x="71" y="2588"/>
                  </a:cubicBezTo>
                  <a:cubicBezTo>
                    <a:pt x="97" y="2588"/>
                    <a:pt x="114" y="2579"/>
                    <a:pt x="123" y="2562"/>
                  </a:cubicBezTo>
                  <a:lnTo>
                    <a:pt x="1939" y="100"/>
                  </a:lnTo>
                  <a:cubicBezTo>
                    <a:pt x="1957" y="73"/>
                    <a:pt x="1948" y="38"/>
                    <a:pt x="1922" y="12"/>
                  </a:cubicBezTo>
                  <a:cubicBezTo>
                    <a:pt x="1911" y="5"/>
                    <a:pt x="1897" y="1"/>
                    <a:pt x="18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32"/>
            <p:cNvSpPr/>
            <p:nvPr/>
          </p:nvSpPr>
          <p:spPr>
            <a:xfrm flipH="1">
              <a:off x="4806836" y="3131407"/>
              <a:ext cx="232974" cy="68642"/>
            </a:xfrm>
            <a:custGeom>
              <a:rect b="b" l="l" r="r" t="t"/>
              <a:pathLst>
                <a:path extrusionOk="0" h="911" w="3092">
                  <a:moveTo>
                    <a:pt x="3022" y="0"/>
                  </a:moveTo>
                  <a:cubicBezTo>
                    <a:pt x="3016" y="0"/>
                    <a:pt x="3010" y="1"/>
                    <a:pt x="3004" y="3"/>
                  </a:cubicBezTo>
                  <a:lnTo>
                    <a:pt x="53" y="788"/>
                  </a:lnTo>
                  <a:cubicBezTo>
                    <a:pt x="18" y="797"/>
                    <a:pt x="1" y="832"/>
                    <a:pt x="9" y="867"/>
                  </a:cubicBezTo>
                  <a:cubicBezTo>
                    <a:pt x="18" y="893"/>
                    <a:pt x="44" y="911"/>
                    <a:pt x="71" y="911"/>
                  </a:cubicBezTo>
                  <a:lnTo>
                    <a:pt x="88" y="911"/>
                  </a:lnTo>
                  <a:lnTo>
                    <a:pt x="3039" y="125"/>
                  </a:lnTo>
                  <a:cubicBezTo>
                    <a:pt x="3065" y="116"/>
                    <a:pt x="3092" y="81"/>
                    <a:pt x="3083" y="46"/>
                  </a:cubicBezTo>
                  <a:cubicBezTo>
                    <a:pt x="3076" y="17"/>
                    <a:pt x="3050" y="0"/>
                    <a:pt x="30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32"/>
            <p:cNvSpPr/>
            <p:nvPr/>
          </p:nvSpPr>
          <p:spPr>
            <a:xfrm flipH="1">
              <a:off x="4617334" y="3001958"/>
              <a:ext cx="200726" cy="138865"/>
            </a:xfrm>
            <a:custGeom>
              <a:rect b="b" l="l" r="r" t="t"/>
              <a:pathLst>
                <a:path extrusionOk="0" h="1843" w="2664">
                  <a:moveTo>
                    <a:pt x="2591" y="0"/>
                  </a:moveTo>
                  <a:cubicBezTo>
                    <a:pt x="2579" y="0"/>
                    <a:pt x="2568" y="3"/>
                    <a:pt x="2559" y="9"/>
                  </a:cubicBezTo>
                  <a:lnTo>
                    <a:pt x="44" y="1729"/>
                  </a:lnTo>
                  <a:cubicBezTo>
                    <a:pt x="9" y="1747"/>
                    <a:pt x="0" y="1790"/>
                    <a:pt x="26" y="1817"/>
                  </a:cubicBezTo>
                  <a:cubicBezTo>
                    <a:pt x="35" y="1834"/>
                    <a:pt x="53" y="1843"/>
                    <a:pt x="79" y="1843"/>
                  </a:cubicBezTo>
                  <a:cubicBezTo>
                    <a:pt x="88" y="1843"/>
                    <a:pt x="105" y="1843"/>
                    <a:pt x="114" y="1834"/>
                  </a:cubicBezTo>
                  <a:lnTo>
                    <a:pt x="2628" y="114"/>
                  </a:lnTo>
                  <a:cubicBezTo>
                    <a:pt x="2655" y="96"/>
                    <a:pt x="2663" y="53"/>
                    <a:pt x="2646" y="27"/>
                  </a:cubicBezTo>
                  <a:cubicBezTo>
                    <a:pt x="2635" y="10"/>
                    <a:pt x="2612" y="0"/>
                    <a:pt x="25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32"/>
            <p:cNvSpPr/>
            <p:nvPr/>
          </p:nvSpPr>
          <p:spPr>
            <a:xfrm flipH="1">
              <a:off x="4670605" y="2946125"/>
              <a:ext cx="146852" cy="194698"/>
            </a:xfrm>
            <a:custGeom>
              <a:rect b="b" l="l" r="r" t="t"/>
              <a:pathLst>
                <a:path extrusionOk="0" h="2584" w="1949">
                  <a:moveTo>
                    <a:pt x="1877" y="1"/>
                  </a:moveTo>
                  <a:cubicBezTo>
                    <a:pt x="1859" y="1"/>
                    <a:pt x="1841" y="10"/>
                    <a:pt x="1826" y="25"/>
                  </a:cubicBezTo>
                  <a:lnTo>
                    <a:pt x="18" y="2488"/>
                  </a:lnTo>
                  <a:cubicBezTo>
                    <a:pt x="1" y="2514"/>
                    <a:pt x="1" y="2549"/>
                    <a:pt x="27" y="2575"/>
                  </a:cubicBezTo>
                  <a:cubicBezTo>
                    <a:pt x="45" y="2584"/>
                    <a:pt x="53" y="2584"/>
                    <a:pt x="71" y="2584"/>
                  </a:cubicBezTo>
                  <a:cubicBezTo>
                    <a:pt x="88" y="2584"/>
                    <a:pt x="106" y="2575"/>
                    <a:pt x="123" y="2558"/>
                  </a:cubicBezTo>
                  <a:lnTo>
                    <a:pt x="1931" y="104"/>
                  </a:lnTo>
                  <a:cubicBezTo>
                    <a:pt x="1948" y="78"/>
                    <a:pt x="1948" y="34"/>
                    <a:pt x="1913" y="17"/>
                  </a:cubicBezTo>
                  <a:cubicBezTo>
                    <a:pt x="1902" y="6"/>
                    <a:pt x="1890" y="1"/>
                    <a:pt x="18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32"/>
            <p:cNvSpPr/>
            <p:nvPr/>
          </p:nvSpPr>
          <p:spPr>
            <a:xfrm flipH="1">
              <a:off x="4585085" y="3072183"/>
              <a:ext cx="232372" cy="68642"/>
            </a:xfrm>
            <a:custGeom>
              <a:rect b="b" l="l" r="r" t="t"/>
              <a:pathLst>
                <a:path extrusionOk="0" h="911" w="3084">
                  <a:moveTo>
                    <a:pt x="3014" y="0"/>
                  </a:moveTo>
                  <a:cubicBezTo>
                    <a:pt x="3008" y="0"/>
                    <a:pt x="3002" y="1"/>
                    <a:pt x="2996" y="3"/>
                  </a:cubicBezTo>
                  <a:lnTo>
                    <a:pt x="53" y="789"/>
                  </a:lnTo>
                  <a:cubicBezTo>
                    <a:pt x="18" y="797"/>
                    <a:pt x="1" y="832"/>
                    <a:pt x="10" y="867"/>
                  </a:cubicBezTo>
                  <a:cubicBezTo>
                    <a:pt x="18" y="893"/>
                    <a:pt x="36" y="911"/>
                    <a:pt x="71" y="911"/>
                  </a:cubicBezTo>
                  <a:lnTo>
                    <a:pt x="88" y="911"/>
                  </a:lnTo>
                  <a:lnTo>
                    <a:pt x="3031" y="125"/>
                  </a:lnTo>
                  <a:cubicBezTo>
                    <a:pt x="3066" y="116"/>
                    <a:pt x="3083" y="81"/>
                    <a:pt x="3074" y="46"/>
                  </a:cubicBezTo>
                  <a:cubicBezTo>
                    <a:pt x="3067" y="17"/>
                    <a:pt x="3042" y="0"/>
                    <a:pt x="30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32"/>
            <p:cNvSpPr/>
            <p:nvPr/>
          </p:nvSpPr>
          <p:spPr>
            <a:xfrm flipH="1">
              <a:off x="4718678" y="3030967"/>
              <a:ext cx="217151" cy="170285"/>
            </a:xfrm>
            <a:custGeom>
              <a:rect b="b" l="l" r="r" t="t"/>
              <a:pathLst>
                <a:path extrusionOk="0" h="2260" w="2882">
                  <a:moveTo>
                    <a:pt x="1802" y="0"/>
                  </a:moveTo>
                  <a:cubicBezTo>
                    <a:pt x="1506" y="0"/>
                    <a:pt x="1178" y="101"/>
                    <a:pt x="882" y="305"/>
                  </a:cubicBezTo>
                  <a:cubicBezTo>
                    <a:pt x="253" y="724"/>
                    <a:pt x="0" y="1440"/>
                    <a:pt x="315" y="1894"/>
                  </a:cubicBezTo>
                  <a:cubicBezTo>
                    <a:pt x="479" y="2137"/>
                    <a:pt x="764" y="2260"/>
                    <a:pt x="1089" y="2260"/>
                  </a:cubicBezTo>
                  <a:cubicBezTo>
                    <a:pt x="1383" y="2260"/>
                    <a:pt x="1710" y="2159"/>
                    <a:pt x="2009" y="1955"/>
                  </a:cubicBezTo>
                  <a:cubicBezTo>
                    <a:pt x="2628" y="1528"/>
                    <a:pt x="2882" y="812"/>
                    <a:pt x="2567" y="358"/>
                  </a:cubicBezTo>
                  <a:cubicBezTo>
                    <a:pt x="2408" y="120"/>
                    <a:pt x="2124" y="0"/>
                    <a:pt x="1802"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32"/>
            <p:cNvSpPr/>
            <p:nvPr/>
          </p:nvSpPr>
          <p:spPr>
            <a:xfrm flipH="1">
              <a:off x="4802238" y="2999547"/>
              <a:ext cx="105336" cy="150544"/>
            </a:xfrm>
            <a:custGeom>
              <a:rect b="b" l="l" r="r" t="t"/>
              <a:pathLst>
                <a:path extrusionOk="0" h="1998" w="1398">
                  <a:moveTo>
                    <a:pt x="51" y="1"/>
                  </a:moveTo>
                  <a:cubicBezTo>
                    <a:pt x="42" y="1"/>
                    <a:pt x="33" y="3"/>
                    <a:pt x="27" y="6"/>
                  </a:cubicBezTo>
                  <a:cubicBezTo>
                    <a:pt x="1" y="24"/>
                    <a:pt x="1" y="50"/>
                    <a:pt x="9" y="76"/>
                  </a:cubicBezTo>
                  <a:lnTo>
                    <a:pt x="1310" y="1980"/>
                  </a:lnTo>
                  <a:cubicBezTo>
                    <a:pt x="1319" y="1988"/>
                    <a:pt x="1337" y="1997"/>
                    <a:pt x="1345" y="1997"/>
                  </a:cubicBezTo>
                  <a:cubicBezTo>
                    <a:pt x="1354" y="1997"/>
                    <a:pt x="1372" y="1997"/>
                    <a:pt x="1372" y="1988"/>
                  </a:cubicBezTo>
                  <a:cubicBezTo>
                    <a:pt x="1398" y="1980"/>
                    <a:pt x="1398" y="1945"/>
                    <a:pt x="1389" y="1927"/>
                  </a:cubicBezTo>
                  <a:lnTo>
                    <a:pt x="88" y="24"/>
                  </a:lnTo>
                  <a:cubicBezTo>
                    <a:pt x="83" y="7"/>
                    <a:pt x="66" y="1"/>
                    <a:pt x="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32"/>
            <p:cNvSpPr/>
            <p:nvPr/>
          </p:nvSpPr>
          <p:spPr>
            <a:xfrm flipH="1">
              <a:off x="4802239" y="3072334"/>
              <a:ext cx="152654" cy="77759"/>
            </a:xfrm>
            <a:custGeom>
              <a:rect b="b" l="l" r="r" t="t"/>
              <a:pathLst>
                <a:path extrusionOk="0" h="1032" w="2026">
                  <a:moveTo>
                    <a:pt x="43" y="0"/>
                  </a:moveTo>
                  <a:cubicBezTo>
                    <a:pt x="27" y="0"/>
                    <a:pt x="14" y="10"/>
                    <a:pt x="9" y="27"/>
                  </a:cubicBezTo>
                  <a:cubicBezTo>
                    <a:pt x="0" y="53"/>
                    <a:pt x="9" y="79"/>
                    <a:pt x="26" y="88"/>
                  </a:cubicBezTo>
                  <a:lnTo>
                    <a:pt x="1956" y="1031"/>
                  </a:lnTo>
                  <a:lnTo>
                    <a:pt x="1973" y="1031"/>
                  </a:lnTo>
                  <a:cubicBezTo>
                    <a:pt x="1991" y="1031"/>
                    <a:pt x="2008" y="1022"/>
                    <a:pt x="2017" y="1005"/>
                  </a:cubicBezTo>
                  <a:cubicBezTo>
                    <a:pt x="2026" y="987"/>
                    <a:pt x="2017" y="952"/>
                    <a:pt x="2000" y="944"/>
                  </a:cubicBezTo>
                  <a:lnTo>
                    <a:pt x="70" y="9"/>
                  </a:lnTo>
                  <a:cubicBezTo>
                    <a:pt x="61" y="3"/>
                    <a:pt x="51" y="0"/>
                    <a:pt x="4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32"/>
            <p:cNvSpPr/>
            <p:nvPr/>
          </p:nvSpPr>
          <p:spPr>
            <a:xfrm flipH="1">
              <a:off x="4802237" y="2982217"/>
              <a:ext cx="19816" cy="167874"/>
            </a:xfrm>
            <a:custGeom>
              <a:rect b="b" l="l" r="r" t="t"/>
              <a:pathLst>
                <a:path extrusionOk="0" h="2228" w="263">
                  <a:moveTo>
                    <a:pt x="44" y="0"/>
                  </a:moveTo>
                  <a:cubicBezTo>
                    <a:pt x="18" y="0"/>
                    <a:pt x="1" y="27"/>
                    <a:pt x="1" y="53"/>
                  </a:cubicBezTo>
                  <a:lnTo>
                    <a:pt x="167" y="2183"/>
                  </a:lnTo>
                  <a:cubicBezTo>
                    <a:pt x="167" y="2210"/>
                    <a:pt x="193" y="2227"/>
                    <a:pt x="210" y="2227"/>
                  </a:cubicBezTo>
                  <a:lnTo>
                    <a:pt x="219" y="2227"/>
                  </a:lnTo>
                  <a:cubicBezTo>
                    <a:pt x="245" y="2227"/>
                    <a:pt x="263" y="2201"/>
                    <a:pt x="263" y="2183"/>
                  </a:cubicBezTo>
                  <a:lnTo>
                    <a:pt x="88" y="44"/>
                  </a:lnTo>
                  <a:cubicBezTo>
                    <a:pt x="88" y="18"/>
                    <a:pt x="71" y="0"/>
                    <a:pt x="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32"/>
            <p:cNvSpPr/>
            <p:nvPr/>
          </p:nvSpPr>
          <p:spPr>
            <a:xfrm flipH="1">
              <a:off x="4673244" y="2982895"/>
              <a:ext cx="301390" cy="248647"/>
            </a:xfrm>
            <a:custGeom>
              <a:rect b="b" l="l" r="r" t="t"/>
              <a:pathLst>
                <a:path extrusionOk="0" h="3300" w="4000">
                  <a:moveTo>
                    <a:pt x="2812" y="0"/>
                  </a:moveTo>
                  <a:cubicBezTo>
                    <a:pt x="2812" y="0"/>
                    <a:pt x="2436" y="498"/>
                    <a:pt x="2698" y="1354"/>
                  </a:cubicBezTo>
                  <a:lnTo>
                    <a:pt x="2698" y="1362"/>
                  </a:lnTo>
                  <a:cubicBezTo>
                    <a:pt x="2698" y="1362"/>
                    <a:pt x="2262" y="1389"/>
                    <a:pt x="1877" y="1650"/>
                  </a:cubicBezTo>
                  <a:cubicBezTo>
                    <a:pt x="1502" y="1904"/>
                    <a:pt x="1310" y="2305"/>
                    <a:pt x="1310" y="2305"/>
                  </a:cubicBezTo>
                  <a:cubicBezTo>
                    <a:pt x="872" y="1955"/>
                    <a:pt x="468" y="1889"/>
                    <a:pt x="228" y="1889"/>
                  </a:cubicBezTo>
                  <a:cubicBezTo>
                    <a:pt x="85" y="1889"/>
                    <a:pt x="0" y="1912"/>
                    <a:pt x="0" y="1912"/>
                  </a:cubicBezTo>
                  <a:cubicBezTo>
                    <a:pt x="387" y="2479"/>
                    <a:pt x="1139" y="3299"/>
                    <a:pt x="1998" y="3299"/>
                  </a:cubicBezTo>
                  <a:cubicBezTo>
                    <a:pt x="2264" y="3299"/>
                    <a:pt x="2541" y="3220"/>
                    <a:pt x="2820" y="3030"/>
                  </a:cubicBezTo>
                  <a:cubicBezTo>
                    <a:pt x="3999" y="2227"/>
                    <a:pt x="3318" y="734"/>
                    <a:pt x="2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32"/>
            <p:cNvSpPr/>
            <p:nvPr/>
          </p:nvSpPr>
          <p:spPr>
            <a:xfrm flipH="1">
              <a:off x="5064751" y="3451337"/>
              <a:ext cx="8590" cy="52668"/>
            </a:xfrm>
            <a:custGeom>
              <a:rect b="b" l="l" r="r" t="t"/>
              <a:pathLst>
                <a:path extrusionOk="0" h="699" w="114">
                  <a:moveTo>
                    <a:pt x="53" y="0"/>
                  </a:moveTo>
                  <a:cubicBezTo>
                    <a:pt x="27" y="0"/>
                    <a:pt x="0" y="18"/>
                    <a:pt x="0" y="52"/>
                  </a:cubicBezTo>
                  <a:lnTo>
                    <a:pt x="0" y="646"/>
                  </a:lnTo>
                  <a:cubicBezTo>
                    <a:pt x="0" y="672"/>
                    <a:pt x="27" y="699"/>
                    <a:pt x="53" y="699"/>
                  </a:cubicBezTo>
                  <a:cubicBezTo>
                    <a:pt x="88" y="699"/>
                    <a:pt x="114" y="672"/>
                    <a:pt x="114" y="646"/>
                  </a:cubicBezTo>
                  <a:lnTo>
                    <a:pt x="114" y="52"/>
                  </a:lnTo>
                  <a:cubicBezTo>
                    <a:pt x="114" y="18"/>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32"/>
            <p:cNvSpPr/>
            <p:nvPr/>
          </p:nvSpPr>
          <p:spPr>
            <a:xfrm flipH="1">
              <a:off x="4435743" y="3818887"/>
              <a:ext cx="29687" cy="76553"/>
            </a:xfrm>
            <a:custGeom>
              <a:rect b="b" l="l" r="r" t="t"/>
              <a:pathLst>
                <a:path extrusionOk="0" h="1016" w="394">
                  <a:moveTo>
                    <a:pt x="57" y="1"/>
                  </a:moveTo>
                  <a:cubicBezTo>
                    <a:pt x="53" y="1"/>
                    <a:pt x="49" y="2"/>
                    <a:pt x="44" y="3"/>
                  </a:cubicBezTo>
                  <a:cubicBezTo>
                    <a:pt x="9" y="12"/>
                    <a:pt x="0" y="47"/>
                    <a:pt x="9" y="73"/>
                  </a:cubicBezTo>
                  <a:lnTo>
                    <a:pt x="280" y="981"/>
                  </a:lnTo>
                  <a:cubicBezTo>
                    <a:pt x="289" y="998"/>
                    <a:pt x="306" y="1016"/>
                    <a:pt x="332" y="1016"/>
                  </a:cubicBezTo>
                  <a:lnTo>
                    <a:pt x="350" y="1016"/>
                  </a:lnTo>
                  <a:cubicBezTo>
                    <a:pt x="376" y="1007"/>
                    <a:pt x="393" y="972"/>
                    <a:pt x="385" y="946"/>
                  </a:cubicBezTo>
                  <a:lnTo>
                    <a:pt x="105" y="47"/>
                  </a:lnTo>
                  <a:cubicBezTo>
                    <a:pt x="98" y="18"/>
                    <a:pt x="79"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32"/>
            <p:cNvSpPr/>
            <p:nvPr/>
          </p:nvSpPr>
          <p:spPr>
            <a:xfrm flipH="1">
              <a:off x="4381191" y="3680773"/>
              <a:ext cx="50031" cy="141653"/>
            </a:xfrm>
            <a:custGeom>
              <a:rect b="b" l="l" r="r" t="t"/>
              <a:pathLst>
                <a:path extrusionOk="0" h="1880" w="664">
                  <a:moveTo>
                    <a:pt x="59" y="0"/>
                  </a:moveTo>
                  <a:cubicBezTo>
                    <a:pt x="54" y="0"/>
                    <a:pt x="49" y="1"/>
                    <a:pt x="44" y="2"/>
                  </a:cubicBezTo>
                  <a:cubicBezTo>
                    <a:pt x="18" y="11"/>
                    <a:pt x="0" y="46"/>
                    <a:pt x="9" y="72"/>
                  </a:cubicBezTo>
                  <a:lnTo>
                    <a:pt x="551" y="1836"/>
                  </a:lnTo>
                  <a:cubicBezTo>
                    <a:pt x="559" y="1862"/>
                    <a:pt x="577" y="1880"/>
                    <a:pt x="603" y="1880"/>
                  </a:cubicBezTo>
                  <a:lnTo>
                    <a:pt x="620" y="1880"/>
                  </a:lnTo>
                  <a:cubicBezTo>
                    <a:pt x="647" y="1871"/>
                    <a:pt x="664" y="1836"/>
                    <a:pt x="655" y="1810"/>
                  </a:cubicBezTo>
                  <a:lnTo>
                    <a:pt x="114" y="37"/>
                  </a:lnTo>
                  <a:cubicBezTo>
                    <a:pt x="107" y="16"/>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32"/>
            <p:cNvSpPr/>
            <p:nvPr/>
          </p:nvSpPr>
          <p:spPr>
            <a:xfrm flipH="1">
              <a:off x="4327241" y="3624864"/>
              <a:ext cx="44154" cy="123871"/>
            </a:xfrm>
            <a:custGeom>
              <a:rect b="b" l="l" r="r" t="t"/>
              <a:pathLst>
                <a:path extrusionOk="0" h="1644" w="586">
                  <a:moveTo>
                    <a:pt x="59" y="0"/>
                  </a:moveTo>
                  <a:cubicBezTo>
                    <a:pt x="54" y="0"/>
                    <a:pt x="49" y="1"/>
                    <a:pt x="45" y="2"/>
                  </a:cubicBezTo>
                  <a:cubicBezTo>
                    <a:pt x="18" y="11"/>
                    <a:pt x="1" y="46"/>
                    <a:pt x="10" y="72"/>
                  </a:cubicBezTo>
                  <a:lnTo>
                    <a:pt x="481" y="1609"/>
                  </a:lnTo>
                  <a:cubicBezTo>
                    <a:pt x="481" y="1635"/>
                    <a:pt x="507" y="1644"/>
                    <a:pt x="534" y="1644"/>
                  </a:cubicBezTo>
                  <a:lnTo>
                    <a:pt x="542" y="1644"/>
                  </a:lnTo>
                  <a:cubicBezTo>
                    <a:pt x="577" y="1635"/>
                    <a:pt x="586" y="1609"/>
                    <a:pt x="577" y="1574"/>
                  </a:cubicBezTo>
                  <a:lnTo>
                    <a:pt x="114" y="46"/>
                  </a:lnTo>
                  <a:cubicBezTo>
                    <a:pt x="107" y="17"/>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32"/>
            <p:cNvSpPr/>
            <p:nvPr/>
          </p:nvSpPr>
          <p:spPr>
            <a:xfrm flipH="1">
              <a:off x="4272614" y="3551174"/>
              <a:ext cx="44832" cy="124549"/>
            </a:xfrm>
            <a:custGeom>
              <a:rect b="b" l="l" r="r" t="t"/>
              <a:pathLst>
                <a:path extrusionOk="0" h="1653" w="595">
                  <a:moveTo>
                    <a:pt x="67" y="0"/>
                  </a:moveTo>
                  <a:cubicBezTo>
                    <a:pt x="63" y="0"/>
                    <a:pt x="58" y="1"/>
                    <a:pt x="53" y="2"/>
                  </a:cubicBezTo>
                  <a:cubicBezTo>
                    <a:pt x="18" y="11"/>
                    <a:pt x="1" y="46"/>
                    <a:pt x="10" y="72"/>
                  </a:cubicBezTo>
                  <a:lnTo>
                    <a:pt x="481" y="1618"/>
                  </a:lnTo>
                  <a:cubicBezTo>
                    <a:pt x="490" y="1635"/>
                    <a:pt x="516" y="1653"/>
                    <a:pt x="534" y="1653"/>
                  </a:cubicBezTo>
                  <a:lnTo>
                    <a:pt x="551" y="1653"/>
                  </a:lnTo>
                  <a:cubicBezTo>
                    <a:pt x="577" y="1644"/>
                    <a:pt x="595" y="1609"/>
                    <a:pt x="586" y="1583"/>
                  </a:cubicBezTo>
                  <a:lnTo>
                    <a:pt x="114" y="37"/>
                  </a:lnTo>
                  <a:cubicBezTo>
                    <a:pt x="107" y="16"/>
                    <a:pt x="88"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32"/>
            <p:cNvSpPr/>
            <p:nvPr/>
          </p:nvSpPr>
          <p:spPr>
            <a:xfrm flipH="1">
              <a:off x="4214068" y="3521562"/>
              <a:ext cx="35564" cy="94938"/>
            </a:xfrm>
            <a:custGeom>
              <a:rect b="b" l="l" r="r" t="t"/>
              <a:pathLst>
                <a:path extrusionOk="0" h="1260" w="472">
                  <a:moveTo>
                    <a:pt x="62" y="0"/>
                  </a:moveTo>
                  <a:cubicBezTo>
                    <a:pt x="56" y="0"/>
                    <a:pt x="50" y="1"/>
                    <a:pt x="44" y="2"/>
                  </a:cubicBezTo>
                  <a:cubicBezTo>
                    <a:pt x="18" y="11"/>
                    <a:pt x="0" y="37"/>
                    <a:pt x="9" y="64"/>
                  </a:cubicBezTo>
                  <a:lnTo>
                    <a:pt x="367" y="1225"/>
                  </a:lnTo>
                  <a:cubicBezTo>
                    <a:pt x="367" y="1251"/>
                    <a:pt x="393" y="1260"/>
                    <a:pt x="419" y="1260"/>
                  </a:cubicBezTo>
                  <a:lnTo>
                    <a:pt x="428" y="1260"/>
                  </a:lnTo>
                  <a:cubicBezTo>
                    <a:pt x="463" y="1251"/>
                    <a:pt x="472" y="1225"/>
                    <a:pt x="463" y="1190"/>
                  </a:cubicBezTo>
                  <a:lnTo>
                    <a:pt x="114" y="37"/>
                  </a:lnTo>
                  <a:cubicBezTo>
                    <a:pt x="107" y="16"/>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32"/>
            <p:cNvSpPr/>
            <p:nvPr/>
          </p:nvSpPr>
          <p:spPr>
            <a:xfrm flipH="1">
              <a:off x="4264703" y="3929574"/>
              <a:ext cx="117165" cy="13939"/>
            </a:xfrm>
            <a:custGeom>
              <a:rect b="b" l="l" r="r" t="t"/>
              <a:pathLst>
                <a:path extrusionOk="0" h="185" w="1555">
                  <a:moveTo>
                    <a:pt x="61" y="1"/>
                  </a:moveTo>
                  <a:cubicBezTo>
                    <a:pt x="26" y="1"/>
                    <a:pt x="0" y="27"/>
                    <a:pt x="0" y="53"/>
                  </a:cubicBezTo>
                  <a:cubicBezTo>
                    <a:pt x="0" y="80"/>
                    <a:pt x="26" y="106"/>
                    <a:pt x="53" y="115"/>
                  </a:cubicBezTo>
                  <a:lnTo>
                    <a:pt x="1502" y="184"/>
                  </a:lnTo>
                  <a:cubicBezTo>
                    <a:pt x="1528" y="184"/>
                    <a:pt x="1555" y="158"/>
                    <a:pt x="1555" y="132"/>
                  </a:cubicBezTo>
                  <a:cubicBezTo>
                    <a:pt x="1555" y="97"/>
                    <a:pt x="1537" y="71"/>
                    <a:pt x="1502" y="71"/>
                  </a:cubicBezTo>
                  <a:lnTo>
                    <a:pt x="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32"/>
            <p:cNvSpPr/>
            <p:nvPr/>
          </p:nvSpPr>
          <p:spPr>
            <a:xfrm flipH="1">
              <a:off x="4156805" y="3860555"/>
              <a:ext cx="179026" cy="16501"/>
            </a:xfrm>
            <a:custGeom>
              <a:rect b="b" l="l" r="r" t="t"/>
              <a:pathLst>
                <a:path extrusionOk="0" h="219" w="2376">
                  <a:moveTo>
                    <a:pt x="62" y="0"/>
                  </a:moveTo>
                  <a:cubicBezTo>
                    <a:pt x="27" y="0"/>
                    <a:pt x="0" y="18"/>
                    <a:pt x="0" y="53"/>
                  </a:cubicBezTo>
                  <a:cubicBezTo>
                    <a:pt x="0" y="79"/>
                    <a:pt x="27" y="105"/>
                    <a:pt x="53" y="105"/>
                  </a:cubicBezTo>
                  <a:lnTo>
                    <a:pt x="2314" y="218"/>
                  </a:lnTo>
                  <a:cubicBezTo>
                    <a:pt x="2349" y="218"/>
                    <a:pt x="2367" y="201"/>
                    <a:pt x="2375" y="166"/>
                  </a:cubicBezTo>
                  <a:cubicBezTo>
                    <a:pt x="2375" y="140"/>
                    <a:pt x="2349" y="114"/>
                    <a:pt x="2323" y="114"/>
                  </a:cubicBezTo>
                  <a:lnTo>
                    <a:pt x="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32"/>
            <p:cNvSpPr/>
            <p:nvPr/>
          </p:nvSpPr>
          <p:spPr>
            <a:xfrm flipH="1">
              <a:off x="4104136" y="3796734"/>
              <a:ext cx="184300" cy="16501"/>
            </a:xfrm>
            <a:custGeom>
              <a:rect b="b" l="l" r="r" t="t"/>
              <a:pathLst>
                <a:path extrusionOk="0" h="219" w="2446">
                  <a:moveTo>
                    <a:pt x="53" y="0"/>
                  </a:moveTo>
                  <a:cubicBezTo>
                    <a:pt x="26" y="0"/>
                    <a:pt x="0" y="18"/>
                    <a:pt x="0" y="53"/>
                  </a:cubicBezTo>
                  <a:cubicBezTo>
                    <a:pt x="0" y="79"/>
                    <a:pt x="18" y="105"/>
                    <a:pt x="53" y="105"/>
                  </a:cubicBezTo>
                  <a:lnTo>
                    <a:pt x="2384" y="218"/>
                  </a:lnTo>
                  <a:cubicBezTo>
                    <a:pt x="2419" y="218"/>
                    <a:pt x="2436" y="201"/>
                    <a:pt x="2445" y="166"/>
                  </a:cubicBezTo>
                  <a:cubicBezTo>
                    <a:pt x="2445" y="140"/>
                    <a:pt x="2419" y="114"/>
                    <a:pt x="2393" y="114"/>
                  </a:cubicBezTo>
                  <a:lnTo>
                    <a:pt x="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32"/>
            <p:cNvSpPr/>
            <p:nvPr/>
          </p:nvSpPr>
          <p:spPr>
            <a:xfrm flipH="1">
              <a:off x="4069928" y="3732764"/>
              <a:ext cx="171792" cy="15974"/>
            </a:xfrm>
            <a:custGeom>
              <a:rect b="b" l="l" r="r" t="t"/>
              <a:pathLst>
                <a:path extrusionOk="0" h="212" w="2280">
                  <a:moveTo>
                    <a:pt x="48" y="1"/>
                  </a:moveTo>
                  <a:cubicBezTo>
                    <a:pt x="20" y="1"/>
                    <a:pt x="0" y="24"/>
                    <a:pt x="0" y="55"/>
                  </a:cubicBezTo>
                  <a:cubicBezTo>
                    <a:pt x="0" y="81"/>
                    <a:pt x="26" y="107"/>
                    <a:pt x="53" y="107"/>
                  </a:cubicBezTo>
                  <a:lnTo>
                    <a:pt x="2227" y="212"/>
                  </a:lnTo>
                  <a:cubicBezTo>
                    <a:pt x="2253" y="212"/>
                    <a:pt x="2279" y="194"/>
                    <a:pt x="2279" y="159"/>
                  </a:cubicBezTo>
                  <a:cubicBezTo>
                    <a:pt x="2279" y="133"/>
                    <a:pt x="2262" y="107"/>
                    <a:pt x="2227" y="107"/>
                  </a:cubicBezTo>
                  <a:lnTo>
                    <a:pt x="61" y="2"/>
                  </a:lnTo>
                  <a:cubicBezTo>
                    <a:pt x="57" y="1"/>
                    <a:pt x="52"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37" name="Google Shape;1637;p32"/>
          <p:cNvSpPr/>
          <p:nvPr/>
        </p:nvSpPr>
        <p:spPr>
          <a:xfrm>
            <a:off x="3233611" y="2429730"/>
            <a:ext cx="454044" cy="453366"/>
          </a:xfrm>
          <a:custGeom>
            <a:rect b="b" l="l" r="r" t="t"/>
            <a:pathLst>
              <a:path extrusionOk="0" h="6017" w="6026">
                <a:moveTo>
                  <a:pt x="1502" y="1494"/>
                </a:moveTo>
                <a:lnTo>
                  <a:pt x="1502" y="1494"/>
                </a:lnTo>
                <a:lnTo>
                  <a:pt x="1502" y="1494"/>
                </a:lnTo>
                <a:close/>
                <a:moveTo>
                  <a:pt x="3013" y="1"/>
                </a:moveTo>
                <a:lnTo>
                  <a:pt x="2725" y="1729"/>
                </a:lnTo>
                <a:cubicBezTo>
                  <a:pt x="2694" y="1914"/>
                  <a:pt x="2534" y="2033"/>
                  <a:pt x="2365" y="2033"/>
                </a:cubicBezTo>
                <a:cubicBezTo>
                  <a:pt x="2294" y="2033"/>
                  <a:pt x="2222" y="2012"/>
                  <a:pt x="2157" y="1965"/>
                </a:cubicBezTo>
                <a:lnTo>
                  <a:pt x="1502" y="1494"/>
                </a:lnTo>
                <a:lnTo>
                  <a:pt x="1974" y="2149"/>
                </a:lnTo>
                <a:cubicBezTo>
                  <a:pt x="2131" y="2367"/>
                  <a:pt x="2000" y="2681"/>
                  <a:pt x="1738" y="2725"/>
                </a:cubicBezTo>
                <a:lnTo>
                  <a:pt x="0" y="3004"/>
                </a:lnTo>
                <a:lnTo>
                  <a:pt x="1738" y="3292"/>
                </a:lnTo>
                <a:cubicBezTo>
                  <a:pt x="2000" y="3336"/>
                  <a:pt x="2131" y="3642"/>
                  <a:pt x="1974" y="3860"/>
                </a:cubicBezTo>
                <a:lnTo>
                  <a:pt x="1502" y="4515"/>
                </a:lnTo>
                <a:lnTo>
                  <a:pt x="2157" y="4052"/>
                </a:lnTo>
                <a:cubicBezTo>
                  <a:pt x="2223" y="4004"/>
                  <a:pt x="2297" y="3983"/>
                  <a:pt x="2370" y="3983"/>
                </a:cubicBezTo>
                <a:cubicBezTo>
                  <a:pt x="2537" y="3983"/>
                  <a:pt x="2694" y="4099"/>
                  <a:pt x="2725" y="4288"/>
                </a:cubicBezTo>
                <a:lnTo>
                  <a:pt x="3013" y="6017"/>
                </a:lnTo>
                <a:lnTo>
                  <a:pt x="3301" y="4288"/>
                </a:lnTo>
                <a:cubicBezTo>
                  <a:pt x="3331" y="4099"/>
                  <a:pt x="3489" y="3983"/>
                  <a:pt x="3656" y="3983"/>
                </a:cubicBezTo>
                <a:cubicBezTo>
                  <a:pt x="3728" y="3983"/>
                  <a:pt x="3803" y="4004"/>
                  <a:pt x="3869" y="4052"/>
                </a:cubicBezTo>
                <a:lnTo>
                  <a:pt x="4523" y="4515"/>
                </a:lnTo>
                <a:lnTo>
                  <a:pt x="4052" y="3860"/>
                </a:lnTo>
                <a:cubicBezTo>
                  <a:pt x="3895" y="3642"/>
                  <a:pt x="4026" y="3336"/>
                  <a:pt x="4288" y="3292"/>
                </a:cubicBezTo>
                <a:lnTo>
                  <a:pt x="6025" y="3004"/>
                </a:lnTo>
                <a:lnTo>
                  <a:pt x="4288" y="2725"/>
                </a:lnTo>
                <a:cubicBezTo>
                  <a:pt x="4026" y="2681"/>
                  <a:pt x="3895" y="2367"/>
                  <a:pt x="4052" y="2149"/>
                </a:cubicBezTo>
                <a:lnTo>
                  <a:pt x="4523" y="1494"/>
                </a:lnTo>
                <a:lnTo>
                  <a:pt x="3869" y="1965"/>
                </a:lnTo>
                <a:cubicBezTo>
                  <a:pt x="3804" y="2012"/>
                  <a:pt x="3731" y="2033"/>
                  <a:pt x="3660" y="2033"/>
                </a:cubicBezTo>
                <a:cubicBezTo>
                  <a:pt x="3492" y="2033"/>
                  <a:pt x="3332" y="1914"/>
                  <a:pt x="3301" y="1729"/>
                </a:cubicBezTo>
                <a:lnTo>
                  <a:pt x="301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32"/>
          <p:cNvSpPr txBox="1"/>
          <p:nvPr>
            <p:ph idx="2" type="ctrTitle"/>
          </p:nvPr>
        </p:nvSpPr>
        <p:spPr>
          <a:xfrm>
            <a:off x="2285200" y="945675"/>
            <a:ext cx="6296100" cy="776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3600"/>
              <a:t>A Short Introduction to</a:t>
            </a:r>
            <a:r>
              <a:rPr lang="en"/>
              <a:t> </a:t>
            </a:r>
            <a:endParaRPr/>
          </a:p>
          <a:p>
            <a:pPr indent="0" lvl="0" marL="0" rtl="0" algn="ctr">
              <a:spcBef>
                <a:spcPts val="0"/>
              </a:spcBef>
              <a:spcAft>
                <a:spcPts val="0"/>
              </a:spcAft>
              <a:buNone/>
            </a:pPr>
            <a:r>
              <a:t/>
            </a:r>
            <a:endParaRPr/>
          </a:p>
        </p:txBody>
      </p:sp>
      <p:sp>
        <p:nvSpPr>
          <p:cNvPr id="1639" name="Google Shape;1639;p32"/>
          <p:cNvSpPr txBox="1"/>
          <p:nvPr>
            <p:ph idx="2" type="ctrTitle"/>
          </p:nvPr>
        </p:nvSpPr>
        <p:spPr>
          <a:xfrm>
            <a:off x="2258663" y="1569675"/>
            <a:ext cx="6474900" cy="83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8000"/>
              <a:t>Plagiarism</a:t>
            </a:r>
            <a:endParaRPr sz="8000"/>
          </a:p>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4" name="Shape 2054"/>
        <p:cNvGrpSpPr/>
        <p:nvPr/>
      </p:nvGrpSpPr>
      <p:grpSpPr>
        <a:xfrm>
          <a:off x="0" y="0"/>
          <a:ext cx="0" cy="0"/>
          <a:chOff x="0" y="0"/>
          <a:chExt cx="0" cy="0"/>
        </a:xfrm>
      </p:grpSpPr>
      <p:sp>
        <p:nvSpPr>
          <p:cNvPr id="2055" name="Google Shape;2055;p41"/>
          <p:cNvSpPr txBox="1"/>
          <p:nvPr>
            <p:ph type="title"/>
          </p:nvPr>
        </p:nvSpPr>
        <p:spPr>
          <a:xfrm>
            <a:off x="482175" y="2227600"/>
            <a:ext cx="8403600" cy="828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t>I have never plagiarized before.</a:t>
            </a:r>
            <a:endParaRPr sz="4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9" name="Shape 2059"/>
        <p:cNvGrpSpPr/>
        <p:nvPr/>
      </p:nvGrpSpPr>
      <p:grpSpPr>
        <a:xfrm>
          <a:off x="0" y="0"/>
          <a:ext cx="0" cy="0"/>
          <a:chOff x="0" y="0"/>
          <a:chExt cx="0" cy="0"/>
        </a:xfrm>
      </p:grpSpPr>
      <p:sp>
        <p:nvSpPr>
          <p:cNvPr id="2060" name="Google Shape;2060;p42"/>
          <p:cNvSpPr txBox="1"/>
          <p:nvPr>
            <p:ph type="title"/>
          </p:nvPr>
        </p:nvSpPr>
        <p:spPr>
          <a:xfrm>
            <a:off x="1607100" y="3780325"/>
            <a:ext cx="5625000" cy="687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100"/>
              <a:t>What is Plagiarism?</a:t>
            </a:r>
            <a:endParaRPr sz="4100"/>
          </a:p>
        </p:txBody>
      </p:sp>
      <p:sp>
        <p:nvSpPr>
          <p:cNvPr id="2061" name="Google Shape;2061;p42"/>
          <p:cNvSpPr txBox="1"/>
          <p:nvPr>
            <p:ph idx="2" type="title"/>
          </p:nvPr>
        </p:nvSpPr>
        <p:spPr>
          <a:xfrm>
            <a:off x="3788550" y="2252725"/>
            <a:ext cx="15669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sp>
        <p:nvSpPr>
          <p:cNvPr id="2062" name="Google Shape;2062;p42"/>
          <p:cNvSpPr/>
          <p:nvPr/>
        </p:nvSpPr>
        <p:spPr>
          <a:xfrm>
            <a:off x="8262725" y="428157"/>
            <a:ext cx="332358" cy="280745"/>
          </a:xfrm>
          <a:custGeom>
            <a:rect b="b" l="l" r="r" t="t"/>
            <a:pathLst>
              <a:path extrusionOk="0" h="3726" w="4411">
                <a:moveTo>
                  <a:pt x="1192" y="1"/>
                </a:moveTo>
                <a:cubicBezTo>
                  <a:pt x="868" y="1"/>
                  <a:pt x="545" y="160"/>
                  <a:pt x="332" y="477"/>
                </a:cubicBezTo>
                <a:cubicBezTo>
                  <a:pt x="1" y="966"/>
                  <a:pt x="62" y="1656"/>
                  <a:pt x="481" y="2058"/>
                </a:cubicBezTo>
                <a:lnTo>
                  <a:pt x="2201" y="3725"/>
                </a:lnTo>
                <a:lnTo>
                  <a:pt x="3930" y="2058"/>
                </a:lnTo>
                <a:cubicBezTo>
                  <a:pt x="4349" y="1656"/>
                  <a:pt x="4410" y="966"/>
                  <a:pt x="4078" y="477"/>
                </a:cubicBezTo>
                <a:cubicBezTo>
                  <a:pt x="3866" y="160"/>
                  <a:pt x="3543" y="1"/>
                  <a:pt x="3219" y="1"/>
                </a:cubicBezTo>
                <a:cubicBezTo>
                  <a:pt x="2918" y="1"/>
                  <a:pt x="2616" y="138"/>
                  <a:pt x="2402" y="416"/>
                </a:cubicBezTo>
                <a:lnTo>
                  <a:pt x="2201" y="669"/>
                </a:lnTo>
                <a:lnTo>
                  <a:pt x="2009" y="416"/>
                </a:lnTo>
                <a:cubicBezTo>
                  <a:pt x="1794" y="138"/>
                  <a:pt x="1493" y="1"/>
                  <a:pt x="11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63" name="Google Shape;2063;p42"/>
          <p:cNvGrpSpPr/>
          <p:nvPr/>
        </p:nvGrpSpPr>
        <p:grpSpPr>
          <a:xfrm rot="3265376">
            <a:off x="2437663" y="1446720"/>
            <a:ext cx="1027331" cy="597553"/>
            <a:chOff x="5423291" y="439235"/>
            <a:chExt cx="1557724" cy="906059"/>
          </a:xfrm>
        </p:grpSpPr>
        <p:sp>
          <p:nvSpPr>
            <p:cNvPr id="2064" name="Google Shape;2064;p42"/>
            <p:cNvSpPr/>
            <p:nvPr/>
          </p:nvSpPr>
          <p:spPr>
            <a:xfrm>
              <a:off x="5749126" y="439235"/>
              <a:ext cx="906059" cy="906059"/>
            </a:xfrm>
            <a:custGeom>
              <a:rect b="b" l="l" r="r" t="t"/>
              <a:pathLst>
                <a:path extrusionOk="0" h="8523" w="8523">
                  <a:moveTo>
                    <a:pt x="4262" y="1"/>
                  </a:moveTo>
                  <a:cubicBezTo>
                    <a:pt x="1904" y="1"/>
                    <a:pt x="1" y="1904"/>
                    <a:pt x="1" y="4262"/>
                  </a:cubicBezTo>
                  <a:cubicBezTo>
                    <a:pt x="1" y="6619"/>
                    <a:pt x="1904" y="8523"/>
                    <a:pt x="4262" y="8523"/>
                  </a:cubicBezTo>
                  <a:cubicBezTo>
                    <a:pt x="6619" y="8523"/>
                    <a:pt x="8523" y="6619"/>
                    <a:pt x="8523" y="4262"/>
                  </a:cubicBezTo>
                  <a:cubicBezTo>
                    <a:pt x="8523" y="1904"/>
                    <a:pt x="6619" y="1"/>
                    <a:pt x="426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42"/>
            <p:cNvSpPr/>
            <p:nvPr/>
          </p:nvSpPr>
          <p:spPr>
            <a:xfrm>
              <a:off x="5423291" y="441574"/>
              <a:ext cx="1557724" cy="901381"/>
            </a:xfrm>
            <a:custGeom>
              <a:rect b="b" l="l" r="r" t="t"/>
              <a:pathLst>
                <a:path extrusionOk="0" h="8479" w="14653">
                  <a:moveTo>
                    <a:pt x="13804" y="1"/>
                  </a:moveTo>
                  <a:cubicBezTo>
                    <a:pt x="13395" y="1"/>
                    <a:pt x="12749" y="127"/>
                    <a:pt x="11710" y="494"/>
                  </a:cubicBezTo>
                  <a:cubicBezTo>
                    <a:pt x="11238" y="660"/>
                    <a:pt x="10732" y="861"/>
                    <a:pt x="10199" y="1088"/>
                  </a:cubicBezTo>
                  <a:cubicBezTo>
                    <a:pt x="10330" y="1219"/>
                    <a:pt x="10461" y="1350"/>
                    <a:pt x="10584" y="1489"/>
                  </a:cubicBezTo>
                  <a:cubicBezTo>
                    <a:pt x="10985" y="1315"/>
                    <a:pt x="11369" y="1166"/>
                    <a:pt x="11727" y="1035"/>
                  </a:cubicBezTo>
                  <a:cubicBezTo>
                    <a:pt x="12887" y="615"/>
                    <a:pt x="13516" y="510"/>
                    <a:pt x="13820" y="510"/>
                  </a:cubicBezTo>
                  <a:cubicBezTo>
                    <a:pt x="13940" y="510"/>
                    <a:pt x="14009" y="527"/>
                    <a:pt x="14041" y="546"/>
                  </a:cubicBezTo>
                  <a:cubicBezTo>
                    <a:pt x="14041" y="677"/>
                    <a:pt x="13753" y="1192"/>
                    <a:pt x="12391" y="2240"/>
                  </a:cubicBezTo>
                  <a:cubicBezTo>
                    <a:pt x="11221" y="3140"/>
                    <a:pt x="9597" y="4179"/>
                    <a:pt x="7824" y="5148"/>
                  </a:cubicBezTo>
                  <a:cubicBezTo>
                    <a:pt x="6061" y="6117"/>
                    <a:pt x="4314" y="6938"/>
                    <a:pt x="2926" y="7444"/>
                  </a:cubicBezTo>
                  <a:cubicBezTo>
                    <a:pt x="1773" y="7864"/>
                    <a:pt x="1141" y="7969"/>
                    <a:pt x="835" y="7969"/>
                  </a:cubicBezTo>
                  <a:cubicBezTo>
                    <a:pt x="714" y="7969"/>
                    <a:pt x="644" y="7953"/>
                    <a:pt x="612" y="7933"/>
                  </a:cubicBezTo>
                  <a:cubicBezTo>
                    <a:pt x="612" y="7802"/>
                    <a:pt x="909" y="7287"/>
                    <a:pt x="2262" y="6239"/>
                  </a:cubicBezTo>
                  <a:cubicBezTo>
                    <a:pt x="2568" y="6004"/>
                    <a:pt x="2900" y="5759"/>
                    <a:pt x="3258" y="5515"/>
                  </a:cubicBezTo>
                  <a:cubicBezTo>
                    <a:pt x="3205" y="5340"/>
                    <a:pt x="3162" y="5157"/>
                    <a:pt x="3136" y="4982"/>
                  </a:cubicBezTo>
                  <a:cubicBezTo>
                    <a:pt x="2647" y="5305"/>
                    <a:pt x="2210" y="5628"/>
                    <a:pt x="1817" y="5934"/>
                  </a:cubicBezTo>
                  <a:cubicBezTo>
                    <a:pt x="10" y="7357"/>
                    <a:pt x="1" y="7898"/>
                    <a:pt x="158" y="8178"/>
                  </a:cubicBezTo>
                  <a:cubicBezTo>
                    <a:pt x="240" y="8328"/>
                    <a:pt x="406" y="8479"/>
                    <a:pt x="853" y="8479"/>
                  </a:cubicBezTo>
                  <a:cubicBezTo>
                    <a:pt x="1263" y="8479"/>
                    <a:pt x="1909" y="8353"/>
                    <a:pt x="2943" y="7986"/>
                  </a:cubicBezTo>
                  <a:cubicBezTo>
                    <a:pt x="4384" y="7470"/>
                    <a:pt x="6209" y="6623"/>
                    <a:pt x="8078" y="5602"/>
                  </a:cubicBezTo>
                  <a:cubicBezTo>
                    <a:pt x="9946" y="4572"/>
                    <a:pt x="11631" y="3489"/>
                    <a:pt x="12836" y="2546"/>
                  </a:cubicBezTo>
                  <a:cubicBezTo>
                    <a:pt x="14653" y="1123"/>
                    <a:pt x="14653" y="581"/>
                    <a:pt x="14495" y="302"/>
                  </a:cubicBezTo>
                  <a:cubicBezTo>
                    <a:pt x="14413" y="151"/>
                    <a:pt x="14250" y="1"/>
                    <a:pt x="138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66" name="Google Shape;2066;p42"/>
          <p:cNvSpPr/>
          <p:nvPr/>
        </p:nvSpPr>
        <p:spPr>
          <a:xfrm>
            <a:off x="2264831" y="2643275"/>
            <a:ext cx="281188" cy="280753"/>
          </a:xfrm>
          <a:custGeom>
            <a:rect b="b" l="l" r="r" t="t"/>
            <a:pathLst>
              <a:path extrusionOk="0" h="6017" w="6026">
                <a:moveTo>
                  <a:pt x="1502" y="1494"/>
                </a:moveTo>
                <a:lnTo>
                  <a:pt x="1502" y="1494"/>
                </a:lnTo>
                <a:lnTo>
                  <a:pt x="1502" y="1494"/>
                </a:lnTo>
                <a:close/>
                <a:moveTo>
                  <a:pt x="3013" y="1"/>
                </a:moveTo>
                <a:lnTo>
                  <a:pt x="2725" y="1729"/>
                </a:lnTo>
                <a:cubicBezTo>
                  <a:pt x="2694" y="1914"/>
                  <a:pt x="2534" y="2033"/>
                  <a:pt x="2365" y="2033"/>
                </a:cubicBezTo>
                <a:cubicBezTo>
                  <a:pt x="2294" y="2033"/>
                  <a:pt x="2222" y="2012"/>
                  <a:pt x="2157" y="1965"/>
                </a:cubicBezTo>
                <a:lnTo>
                  <a:pt x="1502" y="1494"/>
                </a:lnTo>
                <a:lnTo>
                  <a:pt x="1974" y="2149"/>
                </a:lnTo>
                <a:cubicBezTo>
                  <a:pt x="2131" y="2367"/>
                  <a:pt x="2000" y="2681"/>
                  <a:pt x="1738" y="2725"/>
                </a:cubicBezTo>
                <a:lnTo>
                  <a:pt x="0" y="3004"/>
                </a:lnTo>
                <a:lnTo>
                  <a:pt x="1738" y="3292"/>
                </a:lnTo>
                <a:cubicBezTo>
                  <a:pt x="2000" y="3336"/>
                  <a:pt x="2131" y="3642"/>
                  <a:pt x="1974" y="3860"/>
                </a:cubicBezTo>
                <a:lnTo>
                  <a:pt x="1502" y="4515"/>
                </a:lnTo>
                <a:lnTo>
                  <a:pt x="2157" y="4052"/>
                </a:lnTo>
                <a:cubicBezTo>
                  <a:pt x="2223" y="4004"/>
                  <a:pt x="2297" y="3983"/>
                  <a:pt x="2370" y="3983"/>
                </a:cubicBezTo>
                <a:cubicBezTo>
                  <a:pt x="2537" y="3983"/>
                  <a:pt x="2694" y="4099"/>
                  <a:pt x="2725" y="4288"/>
                </a:cubicBezTo>
                <a:lnTo>
                  <a:pt x="3013" y="6017"/>
                </a:lnTo>
                <a:lnTo>
                  <a:pt x="3301" y="4288"/>
                </a:lnTo>
                <a:cubicBezTo>
                  <a:pt x="3331" y="4099"/>
                  <a:pt x="3489" y="3983"/>
                  <a:pt x="3656" y="3983"/>
                </a:cubicBezTo>
                <a:cubicBezTo>
                  <a:pt x="3728" y="3983"/>
                  <a:pt x="3803" y="4004"/>
                  <a:pt x="3869" y="4052"/>
                </a:cubicBezTo>
                <a:lnTo>
                  <a:pt x="4523" y="4515"/>
                </a:lnTo>
                <a:lnTo>
                  <a:pt x="4052" y="3860"/>
                </a:lnTo>
                <a:cubicBezTo>
                  <a:pt x="3895" y="3642"/>
                  <a:pt x="4026" y="3336"/>
                  <a:pt x="4288" y="3292"/>
                </a:cubicBezTo>
                <a:lnTo>
                  <a:pt x="6025" y="3004"/>
                </a:lnTo>
                <a:lnTo>
                  <a:pt x="4288" y="2725"/>
                </a:lnTo>
                <a:cubicBezTo>
                  <a:pt x="4026" y="2681"/>
                  <a:pt x="3895" y="2367"/>
                  <a:pt x="4052" y="2149"/>
                </a:cubicBezTo>
                <a:lnTo>
                  <a:pt x="4523" y="1494"/>
                </a:lnTo>
                <a:lnTo>
                  <a:pt x="3869" y="1965"/>
                </a:lnTo>
                <a:cubicBezTo>
                  <a:pt x="3804" y="2012"/>
                  <a:pt x="3731" y="2033"/>
                  <a:pt x="3660" y="2033"/>
                </a:cubicBezTo>
                <a:cubicBezTo>
                  <a:pt x="3492" y="2033"/>
                  <a:pt x="3332" y="1914"/>
                  <a:pt x="3301" y="1729"/>
                </a:cubicBezTo>
                <a:lnTo>
                  <a:pt x="301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42"/>
          <p:cNvSpPr/>
          <p:nvPr/>
        </p:nvSpPr>
        <p:spPr>
          <a:xfrm>
            <a:off x="7854907" y="3143186"/>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42"/>
          <p:cNvSpPr/>
          <p:nvPr/>
        </p:nvSpPr>
        <p:spPr>
          <a:xfrm>
            <a:off x="7769996" y="175159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42"/>
          <p:cNvSpPr/>
          <p:nvPr/>
        </p:nvSpPr>
        <p:spPr>
          <a:xfrm>
            <a:off x="893761" y="4327704"/>
            <a:ext cx="387600" cy="387600"/>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42"/>
          <p:cNvSpPr/>
          <p:nvPr/>
        </p:nvSpPr>
        <p:spPr>
          <a:xfrm>
            <a:off x="793153" y="2599379"/>
            <a:ext cx="368525" cy="368525"/>
          </a:xfrm>
          <a:custGeom>
            <a:rect b="b" l="l" r="r" t="t"/>
            <a:pathLst>
              <a:path extrusionOk="0" h="4891" w="4891">
                <a:moveTo>
                  <a:pt x="2445" y="1"/>
                </a:moveTo>
                <a:lnTo>
                  <a:pt x="2218" y="1406"/>
                </a:lnTo>
                <a:cubicBezTo>
                  <a:pt x="2194" y="1559"/>
                  <a:pt x="2063" y="1656"/>
                  <a:pt x="1927" y="1656"/>
                </a:cubicBezTo>
                <a:cubicBezTo>
                  <a:pt x="1868" y="1656"/>
                  <a:pt x="1808" y="1638"/>
                  <a:pt x="1756" y="1599"/>
                </a:cubicBezTo>
                <a:lnTo>
                  <a:pt x="1223" y="1214"/>
                </a:lnTo>
                <a:lnTo>
                  <a:pt x="1223" y="1214"/>
                </a:lnTo>
                <a:lnTo>
                  <a:pt x="1607" y="1747"/>
                </a:lnTo>
                <a:cubicBezTo>
                  <a:pt x="1729" y="1922"/>
                  <a:pt x="1625" y="2175"/>
                  <a:pt x="1415" y="2210"/>
                </a:cubicBezTo>
                <a:lnTo>
                  <a:pt x="1" y="2445"/>
                </a:lnTo>
                <a:lnTo>
                  <a:pt x="1415" y="2672"/>
                </a:lnTo>
                <a:cubicBezTo>
                  <a:pt x="1625" y="2707"/>
                  <a:pt x="1729" y="2961"/>
                  <a:pt x="1607" y="3135"/>
                </a:cubicBezTo>
                <a:lnTo>
                  <a:pt x="1223" y="3668"/>
                </a:lnTo>
                <a:lnTo>
                  <a:pt x="1756" y="3292"/>
                </a:lnTo>
                <a:cubicBezTo>
                  <a:pt x="1808" y="3253"/>
                  <a:pt x="1868" y="3235"/>
                  <a:pt x="1927" y="3235"/>
                </a:cubicBezTo>
                <a:cubicBezTo>
                  <a:pt x="2063" y="3235"/>
                  <a:pt x="2194" y="3332"/>
                  <a:pt x="2218" y="3485"/>
                </a:cubicBezTo>
                <a:lnTo>
                  <a:pt x="2445" y="4890"/>
                </a:lnTo>
                <a:lnTo>
                  <a:pt x="2681" y="3485"/>
                </a:lnTo>
                <a:cubicBezTo>
                  <a:pt x="2706" y="3332"/>
                  <a:pt x="2836" y="3235"/>
                  <a:pt x="2973" y="3235"/>
                </a:cubicBezTo>
                <a:cubicBezTo>
                  <a:pt x="3032" y="3235"/>
                  <a:pt x="3091" y="3253"/>
                  <a:pt x="3144" y="3292"/>
                </a:cubicBezTo>
                <a:lnTo>
                  <a:pt x="3677" y="3668"/>
                </a:lnTo>
                <a:lnTo>
                  <a:pt x="3292" y="3135"/>
                </a:lnTo>
                <a:cubicBezTo>
                  <a:pt x="3170" y="2961"/>
                  <a:pt x="3275" y="2707"/>
                  <a:pt x="3484" y="2672"/>
                </a:cubicBezTo>
                <a:lnTo>
                  <a:pt x="4890" y="2445"/>
                </a:lnTo>
                <a:lnTo>
                  <a:pt x="3484" y="2210"/>
                </a:lnTo>
                <a:cubicBezTo>
                  <a:pt x="3275" y="2175"/>
                  <a:pt x="3170" y="1922"/>
                  <a:pt x="3292" y="1747"/>
                </a:cubicBezTo>
                <a:lnTo>
                  <a:pt x="3677" y="1214"/>
                </a:lnTo>
                <a:lnTo>
                  <a:pt x="3677" y="1214"/>
                </a:lnTo>
                <a:lnTo>
                  <a:pt x="3144" y="1599"/>
                </a:lnTo>
                <a:cubicBezTo>
                  <a:pt x="3091" y="1638"/>
                  <a:pt x="3032" y="1656"/>
                  <a:pt x="2973" y="1656"/>
                </a:cubicBezTo>
                <a:cubicBezTo>
                  <a:pt x="2836" y="1656"/>
                  <a:pt x="2706" y="1559"/>
                  <a:pt x="2681" y="1406"/>
                </a:cubicBezTo>
                <a:lnTo>
                  <a:pt x="24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42"/>
          <p:cNvSpPr/>
          <p:nvPr/>
        </p:nvSpPr>
        <p:spPr>
          <a:xfrm>
            <a:off x="5747748" y="824918"/>
            <a:ext cx="454044" cy="453366"/>
          </a:xfrm>
          <a:custGeom>
            <a:rect b="b" l="l" r="r" t="t"/>
            <a:pathLst>
              <a:path extrusionOk="0" h="6017" w="6026">
                <a:moveTo>
                  <a:pt x="1502" y="1494"/>
                </a:moveTo>
                <a:lnTo>
                  <a:pt x="1502" y="1494"/>
                </a:lnTo>
                <a:lnTo>
                  <a:pt x="1502" y="1494"/>
                </a:lnTo>
                <a:close/>
                <a:moveTo>
                  <a:pt x="3013" y="1"/>
                </a:moveTo>
                <a:lnTo>
                  <a:pt x="2725" y="1729"/>
                </a:lnTo>
                <a:cubicBezTo>
                  <a:pt x="2694" y="1914"/>
                  <a:pt x="2534" y="2033"/>
                  <a:pt x="2365" y="2033"/>
                </a:cubicBezTo>
                <a:cubicBezTo>
                  <a:pt x="2294" y="2033"/>
                  <a:pt x="2222" y="2012"/>
                  <a:pt x="2157" y="1965"/>
                </a:cubicBezTo>
                <a:lnTo>
                  <a:pt x="1502" y="1494"/>
                </a:lnTo>
                <a:lnTo>
                  <a:pt x="1974" y="2149"/>
                </a:lnTo>
                <a:cubicBezTo>
                  <a:pt x="2131" y="2367"/>
                  <a:pt x="2000" y="2681"/>
                  <a:pt x="1738" y="2725"/>
                </a:cubicBezTo>
                <a:lnTo>
                  <a:pt x="0" y="3004"/>
                </a:lnTo>
                <a:lnTo>
                  <a:pt x="1738" y="3292"/>
                </a:lnTo>
                <a:cubicBezTo>
                  <a:pt x="2000" y="3336"/>
                  <a:pt x="2131" y="3642"/>
                  <a:pt x="1974" y="3860"/>
                </a:cubicBezTo>
                <a:lnTo>
                  <a:pt x="1502" y="4515"/>
                </a:lnTo>
                <a:lnTo>
                  <a:pt x="2157" y="4052"/>
                </a:lnTo>
                <a:cubicBezTo>
                  <a:pt x="2223" y="4004"/>
                  <a:pt x="2297" y="3983"/>
                  <a:pt x="2370" y="3983"/>
                </a:cubicBezTo>
                <a:cubicBezTo>
                  <a:pt x="2537" y="3983"/>
                  <a:pt x="2694" y="4099"/>
                  <a:pt x="2725" y="4288"/>
                </a:cubicBezTo>
                <a:lnTo>
                  <a:pt x="3013" y="6017"/>
                </a:lnTo>
                <a:lnTo>
                  <a:pt x="3301" y="4288"/>
                </a:lnTo>
                <a:cubicBezTo>
                  <a:pt x="3331" y="4099"/>
                  <a:pt x="3489" y="3983"/>
                  <a:pt x="3656" y="3983"/>
                </a:cubicBezTo>
                <a:cubicBezTo>
                  <a:pt x="3728" y="3983"/>
                  <a:pt x="3803" y="4004"/>
                  <a:pt x="3869" y="4052"/>
                </a:cubicBezTo>
                <a:lnTo>
                  <a:pt x="4523" y="4515"/>
                </a:lnTo>
                <a:lnTo>
                  <a:pt x="4052" y="3860"/>
                </a:lnTo>
                <a:cubicBezTo>
                  <a:pt x="3895" y="3642"/>
                  <a:pt x="4026" y="3336"/>
                  <a:pt x="4288" y="3292"/>
                </a:cubicBezTo>
                <a:lnTo>
                  <a:pt x="6025" y="3004"/>
                </a:lnTo>
                <a:lnTo>
                  <a:pt x="4288" y="2725"/>
                </a:lnTo>
                <a:cubicBezTo>
                  <a:pt x="4026" y="2681"/>
                  <a:pt x="3895" y="2367"/>
                  <a:pt x="4052" y="2149"/>
                </a:cubicBezTo>
                <a:lnTo>
                  <a:pt x="4523" y="1494"/>
                </a:lnTo>
                <a:lnTo>
                  <a:pt x="3869" y="1965"/>
                </a:lnTo>
                <a:cubicBezTo>
                  <a:pt x="3804" y="2012"/>
                  <a:pt x="3731" y="2033"/>
                  <a:pt x="3660" y="2033"/>
                </a:cubicBezTo>
                <a:cubicBezTo>
                  <a:pt x="3492" y="2033"/>
                  <a:pt x="3332" y="1914"/>
                  <a:pt x="3301" y="1729"/>
                </a:cubicBezTo>
                <a:lnTo>
                  <a:pt x="301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42"/>
          <p:cNvSpPr/>
          <p:nvPr/>
        </p:nvSpPr>
        <p:spPr>
          <a:xfrm>
            <a:off x="4339719" y="1153899"/>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42"/>
          <p:cNvSpPr/>
          <p:nvPr/>
        </p:nvSpPr>
        <p:spPr>
          <a:xfrm>
            <a:off x="5583196" y="246281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42"/>
          <p:cNvSpPr/>
          <p:nvPr/>
        </p:nvSpPr>
        <p:spPr>
          <a:xfrm>
            <a:off x="1665594" y="969325"/>
            <a:ext cx="164559" cy="164559"/>
          </a:xfrm>
          <a:custGeom>
            <a:rect b="b" l="l" r="r" t="t"/>
            <a:pathLst>
              <a:path extrusionOk="0" h="2184" w="2184">
                <a:moveTo>
                  <a:pt x="1092" y="1"/>
                </a:moveTo>
                <a:lnTo>
                  <a:pt x="996" y="586"/>
                </a:lnTo>
                <a:cubicBezTo>
                  <a:pt x="961" y="804"/>
                  <a:pt x="795" y="961"/>
                  <a:pt x="586" y="996"/>
                </a:cubicBezTo>
                <a:lnTo>
                  <a:pt x="1" y="1092"/>
                </a:lnTo>
                <a:lnTo>
                  <a:pt x="586" y="1188"/>
                </a:lnTo>
                <a:cubicBezTo>
                  <a:pt x="804" y="1223"/>
                  <a:pt x="961" y="1389"/>
                  <a:pt x="996" y="1599"/>
                </a:cubicBezTo>
                <a:lnTo>
                  <a:pt x="1092" y="2184"/>
                </a:lnTo>
                <a:lnTo>
                  <a:pt x="1188" y="1599"/>
                </a:lnTo>
                <a:cubicBezTo>
                  <a:pt x="1223" y="1389"/>
                  <a:pt x="1389" y="1223"/>
                  <a:pt x="1599" y="1188"/>
                </a:cubicBezTo>
                <a:lnTo>
                  <a:pt x="2184" y="1092"/>
                </a:lnTo>
                <a:lnTo>
                  <a:pt x="1599" y="996"/>
                </a:lnTo>
                <a:cubicBezTo>
                  <a:pt x="1389" y="961"/>
                  <a:pt x="1223" y="804"/>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75" name="Google Shape;2075;p42"/>
          <p:cNvGrpSpPr/>
          <p:nvPr/>
        </p:nvGrpSpPr>
        <p:grpSpPr>
          <a:xfrm rot="10800000">
            <a:off x="-170799" y="-945632"/>
            <a:ext cx="1378341" cy="1914961"/>
            <a:chOff x="229976" y="2315872"/>
            <a:chExt cx="1378341" cy="1914961"/>
          </a:xfrm>
        </p:grpSpPr>
        <p:grpSp>
          <p:nvGrpSpPr>
            <p:cNvPr id="2076" name="Google Shape;2076;p42"/>
            <p:cNvGrpSpPr/>
            <p:nvPr/>
          </p:nvGrpSpPr>
          <p:grpSpPr>
            <a:xfrm>
              <a:off x="229976" y="2315872"/>
              <a:ext cx="1378341" cy="1914961"/>
              <a:chOff x="229976" y="2315872"/>
              <a:chExt cx="1378341" cy="1914961"/>
            </a:xfrm>
          </p:grpSpPr>
          <p:grpSp>
            <p:nvGrpSpPr>
              <p:cNvPr id="2077" name="Google Shape;2077;p42"/>
              <p:cNvGrpSpPr/>
              <p:nvPr/>
            </p:nvGrpSpPr>
            <p:grpSpPr>
              <a:xfrm>
                <a:off x="229976" y="2315872"/>
                <a:ext cx="1378341" cy="1914961"/>
                <a:chOff x="229976" y="2315872"/>
                <a:chExt cx="1378341" cy="1914961"/>
              </a:xfrm>
            </p:grpSpPr>
            <p:sp>
              <p:nvSpPr>
                <p:cNvPr id="2078" name="Google Shape;2078;p42"/>
                <p:cNvSpPr/>
                <p:nvPr/>
              </p:nvSpPr>
              <p:spPr>
                <a:xfrm>
                  <a:off x="786575" y="2646501"/>
                  <a:ext cx="357298" cy="1584332"/>
                </a:xfrm>
                <a:custGeom>
                  <a:rect b="b" l="l" r="r" t="t"/>
                  <a:pathLst>
                    <a:path extrusionOk="0" h="21027" w="4742">
                      <a:moveTo>
                        <a:pt x="127" y="0"/>
                      </a:moveTo>
                      <a:cubicBezTo>
                        <a:pt x="108" y="0"/>
                        <a:pt x="89" y="6"/>
                        <a:pt x="70" y="19"/>
                      </a:cubicBezTo>
                      <a:cubicBezTo>
                        <a:pt x="18" y="45"/>
                        <a:pt x="0" y="115"/>
                        <a:pt x="26" y="167"/>
                      </a:cubicBezTo>
                      <a:cubicBezTo>
                        <a:pt x="44" y="185"/>
                        <a:pt x="1327" y="2359"/>
                        <a:pt x="2428" y="5991"/>
                      </a:cubicBezTo>
                      <a:cubicBezTo>
                        <a:pt x="3449" y="9335"/>
                        <a:pt x="4523" y="14635"/>
                        <a:pt x="3842" y="20913"/>
                      </a:cubicBezTo>
                      <a:cubicBezTo>
                        <a:pt x="3833" y="20974"/>
                        <a:pt x="3877" y="21027"/>
                        <a:pt x="3938" y="21027"/>
                      </a:cubicBezTo>
                      <a:lnTo>
                        <a:pt x="3947" y="21027"/>
                      </a:lnTo>
                      <a:cubicBezTo>
                        <a:pt x="4008" y="21027"/>
                        <a:pt x="4052" y="20992"/>
                        <a:pt x="4060" y="20931"/>
                      </a:cubicBezTo>
                      <a:cubicBezTo>
                        <a:pt x="4741" y="14627"/>
                        <a:pt x="3667" y="9283"/>
                        <a:pt x="2637" y="5912"/>
                      </a:cubicBezTo>
                      <a:cubicBezTo>
                        <a:pt x="1519" y="2263"/>
                        <a:pt x="227" y="80"/>
                        <a:pt x="218" y="54"/>
                      </a:cubicBezTo>
                      <a:cubicBezTo>
                        <a:pt x="196" y="20"/>
                        <a:pt x="162" y="0"/>
                        <a:pt x="1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42"/>
                <p:cNvSpPr/>
                <p:nvPr/>
              </p:nvSpPr>
              <p:spPr>
                <a:xfrm>
                  <a:off x="534534" y="3390568"/>
                  <a:ext cx="573168" cy="422549"/>
                </a:xfrm>
                <a:custGeom>
                  <a:rect b="b" l="l" r="r" t="t"/>
                  <a:pathLst>
                    <a:path extrusionOk="0" h="5608" w="7607">
                      <a:moveTo>
                        <a:pt x="108" y="0"/>
                      </a:moveTo>
                      <a:cubicBezTo>
                        <a:pt x="53" y="0"/>
                        <a:pt x="9" y="42"/>
                        <a:pt x="1" y="98"/>
                      </a:cubicBezTo>
                      <a:cubicBezTo>
                        <a:pt x="1" y="159"/>
                        <a:pt x="45" y="211"/>
                        <a:pt x="106" y="220"/>
                      </a:cubicBezTo>
                      <a:cubicBezTo>
                        <a:pt x="158" y="220"/>
                        <a:pt x="5362" y="814"/>
                        <a:pt x="7379" y="5546"/>
                      </a:cubicBezTo>
                      <a:cubicBezTo>
                        <a:pt x="7397" y="5581"/>
                        <a:pt x="7440" y="5607"/>
                        <a:pt x="7484" y="5607"/>
                      </a:cubicBezTo>
                      <a:cubicBezTo>
                        <a:pt x="7493" y="5607"/>
                        <a:pt x="7510" y="5607"/>
                        <a:pt x="7528" y="5599"/>
                      </a:cubicBezTo>
                      <a:cubicBezTo>
                        <a:pt x="7580" y="5581"/>
                        <a:pt x="7606" y="5511"/>
                        <a:pt x="7580" y="5459"/>
                      </a:cubicBezTo>
                      <a:cubicBezTo>
                        <a:pt x="5519" y="604"/>
                        <a:pt x="176" y="2"/>
                        <a:pt x="123" y="2"/>
                      </a:cubicBezTo>
                      <a:cubicBezTo>
                        <a:pt x="118" y="1"/>
                        <a:pt x="113"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42"/>
                <p:cNvSpPr/>
                <p:nvPr/>
              </p:nvSpPr>
              <p:spPr>
                <a:xfrm>
                  <a:off x="1043136" y="2906529"/>
                  <a:ext cx="565182" cy="551996"/>
                </a:xfrm>
                <a:custGeom>
                  <a:rect b="b" l="l" r="r" t="t"/>
                  <a:pathLst>
                    <a:path extrusionOk="0" h="7326" w="7501">
                      <a:moveTo>
                        <a:pt x="5849" y="0"/>
                      </a:moveTo>
                      <a:cubicBezTo>
                        <a:pt x="5463" y="0"/>
                        <a:pt x="5039" y="150"/>
                        <a:pt x="4576" y="479"/>
                      </a:cubicBezTo>
                      <a:cubicBezTo>
                        <a:pt x="4358" y="637"/>
                        <a:pt x="4096" y="724"/>
                        <a:pt x="3825" y="733"/>
                      </a:cubicBezTo>
                      <a:cubicBezTo>
                        <a:pt x="3004" y="759"/>
                        <a:pt x="2410" y="1126"/>
                        <a:pt x="2009" y="1833"/>
                      </a:cubicBezTo>
                      <a:cubicBezTo>
                        <a:pt x="1878" y="2069"/>
                        <a:pt x="1677" y="2269"/>
                        <a:pt x="1424" y="2383"/>
                      </a:cubicBezTo>
                      <a:cubicBezTo>
                        <a:pt x="786" y="2654"/>
                        <a:pt x="324" y="3404"/>
                        <a:pt x="472" y="4260"/>
                      </a:cubicBezTo>
                      <a:cubicBezTo>
                        <a:pt x="516" y="4505"/>
                        <a:pt x="481" y="4749"/>
                        <a:pt x="376" y="4976"/>
                      </a:cubicBezTo>
                      <a:cubicBezTo>
                        <a:pt x="0" y="5841"/>
                        <a:pt x="830" y="6417"/>
                        <a:pt x="900" y="7316"/>
                      </a:cubicBezTo>
                      <a:cubicBezTo>
                        <a:pt x="964" y="7265"/>
                        <a:pt x="1066" y="7247"/>
                        <a:pt x="1193" y="7247"/>
                      </a:cubicBezTo>
                      <a:cubicBezTo>
                        <a:pt x="1463" y="7247"/>
                        <a:pt x="1847" y="7326"/>
                        <a:pt x="2222" y="7326"/>
                      </a:cubicBezTo>
                      <a:cubicBezTo>
                        <a:pt x="2539" y="7326"/>
                        <a:pt x="2850" y="7270"/>
                        <a:pt x="3083" y="7063"/>
                      </a:cubicBezTo>
                      <a:cubicBezTo>
                        <a:pt x="3275" y="6888"/>
                        <a:pt x="3519" y="6801"/>
                        <a:pt x="3781" y="6775"/>
                      </a:cubicBezTo>
                      <a:cubicBezTo>
                        <a:pt x="4340" y="6714"/>
                        <a:pt x="4916" y="6443"/>
                        <a:pt x="5152" y="5806"/>
                      </a:cubicBezTo>
                      <a:cubicBezTo>
                        <a:pt x="5239" y="5561"/>
                        <a:pt x="5379" y="5334"/>
                        <a:pt x="5571" y="5168"/>
                      </a:cubicBezTo>
                      <a:cubicBezTo>
                        <a:pt x="6121" y="4679"/>
                        <a:pt x="6296" y="4051"/>
                        <a:pt x="6348" y="3597"/>
                      </a:cubicBezTo>
                      <a:cubicBezTo>
                        <a:pt x="6383" y="3265"/>
                        <a:pt x="6540" y="2950"/>
                        <a:pt x="6776" y="2715"/>
                      </a:cubicBezTo>
                      <a:cubicBezTo>
                        <a:pt x="6916" y="2575"/>
                        <a:pt x="7056" y="2392"/>
                        <a:pt x="7169" y="2130"/>
                      </a:cubicBezTo>
                      <a:cubicBezTo>
                        <a:pt x="7475" y="1422"/>
                        <a:pt x="7501" y="401"/>
                        <a:pt x="7501" y="401"/>
                      </a:cubicBezTo>
                      <a:cubicBezTo>
                        <a:pt x="7501" y="401"/>
                        <a:pt x="7012" y="357"/>
                        <a:pt x="6409" y="113"/>
                      </a:cubicBezTo>
                      <a:cubicBezTo>
                        <a:pt x="6233" y="39"/>
                        <a:pt x="6046" y="0"/>
                        <a:pt x="58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42"/>
                <p:cNvSpPr/>
                <p:nvPr/>
              </p:nvSpPr>
              <p:spPr>
                <a:xfrm>
                  <a:off x="1068151" y="2948272"/>
                  <a:ext cx="512589" cy="614836"/>
                </a:xfrm>
                <a:custGeom>
                  <a:rect b="b" l="l" r="r" t="t"/>
                  <a:pathLst>
                    <a:path extrusionOk="0" h="8160" w="6803">
                      <a:moveTo>
                        <a:pt x="6671" y="1"/>
                      </a:moveTo>
                      <a:cubicBezTo>
                        <a:pt x="6653" y="1"/>
                        <a:pt x="6635" y="5"/>
                        <a:pt x="6619" y="13"/>
                      </a:cubicBezTo>
                      <a:cubicBezTo>
                        <a:pt x="3222" y="1907"/>
                        <a:pt x="542" y="5645"/>
                        <a:pt x="9" y="8028"/>
                      </a:cubicBezTo>
                      <a:cubicBezTo>
                        <a:pt x="0" y="8089"/>
                        <a:pt x="35" y="8142"/>
                        <a:pt x="96" y="8159"/>
                      </a:cubicBezTo>
                      <a:lnTo>
                        <a:pt x="114" y="8159"/>
                      </a:lnTo>
                      <a:cubicBezTo>
                        <a:pt x="166" y="8159"/>
                        <a:pt x="210" y="8124"/>
                        <a:pt x="219" y="8072"/>
                      </a:cubicBezTo>
                      <a:cubicBezTo>
                        <a:pt x="742" y="5741"/>
                        <a:pt x="3379" y="2065"/>
                        <a:pt x="6724" y="205"/>
                      </a:cubicBezTo>
                      <a:cubicBezTo>
                        <a:pt x="6776" y="179"/>
                        <a:pt x="6802" y="109"/>
                        <a:pt x="6767" y="56"/>
                      </a:cubicBezTo>
                      <a:cubicBezTo>
                        <a:pt x="6749" y="20"/>
                        <a:pt x="6710" y="1"/>
                        <a:pt x="66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42"/>
                <p:cNvSpPr/>
                <p:nvPr/>
              </p:nvSpPr>
              <p:spPr>
                <a:xfrm>
                  <a:off x="396421" y="3569822"/>
                  <a:ext cx="544160" cy="445228"/>
                </a:xfrm>
                <a:custGeom>
                  <a:rect b="b" l="l" r="r" t="t"/>
                  <a:pathLst>
                    <a:path extrusionOk="0" h="5909" w="7222">
                      <a:moveTo>
                        <a:pt x="5087" y="0"/>
                      </a:moveTo>
                      <a:cubicBezTo>
                        <a:pt x="4485" y="0"/>
                        <a:pt x="3986" y="204"/>
                        <a:pt x="3641" y="513"/>
                      </a:cubicBezTo>
                      <a:cubicBezTo>
                        <a:pt x="3484" y="652"/>
                        <a:pt x="3301" y="749"/>
                        <a:pt x="3091" y="783"/>
                      </a:cubicBezTo>
                      <a:cubicBezTo>
                        <a:pt x="2559" y="879"/>
                        <a:pt x="2052" y="1115"/>
                        <a:pt x="1703" y="1683"/>
                      </a:cubicBezTo>
                      <a:cubicBezTo>
                        <a:pt x="1598" y="1866"/>
                        <a:pt x="1432" y="2015"/>
                        <a:pt x="1240" y="2102"/>
                      </a:cubicBezTo>
                      <a:cubicBezTo>
                        <a:pt x="734" y="2346"/>
                        <a:pt x="472" y="2748"/>
                        <a:pt x="498" y="3403"/>
                      </a:cubicBezTo>
                      <a:cubicBezTo>
                        <a:pt x="507" y="3621"/>
                        <a:pt x="446" y="3822"/>
                        <a:pt x="332" y="4005"/>
                      </a:cubicBezTo>
                      <a:cubicBezTo>
                        <a:pt x="70" y="4407"/>
                        <a:pt x="0" y="5027"/>
                        <a:pt x="245" y="5909"/>
                      </a:cubicBezTo>
                      <a:cubicBezTo>
                        <a:pt x="777" y="5350"/>
                        <a:pt x="1633" y="5726"/>
                        <a:pt x="2279" y="5010"/>
                      </a:cubicBezTo>
                      <a:cubicBezTo>
                        <a:pt x="2480" y="4783"/>
                        <a:pt x="2760" y="4634"/>
                        <a:pt x="3065" y="4634"/>
                      </a:cubicBezTo>
                      <a:cubicBezTo>
                        <a:pt x="3537" y="4634"/>
                        <a:pt x="3964" y="4494"/>
                        <a:pt x="4453" y="4075"/>
                      </a:cubicBezTo>
                      <a:cubicBezTo>
                        <a:pt x="4637" y="3918"/>
                        <a:pt x="4864" y="3813"/>
                        <a:pt x="5108" y="3787"/>
                      </a:cubicBezTo>
                      <a:cubicBezTo>
                        <a:pt x="5798" y="3691"/>
                        <a:pt x="6095" y="3324"/>
                        <a:pt x="6226" y="3036"/>
                      </a:cubicBezTo>
                      <a:cubicBezTo>
                        <a:pt x="6322" y="2818"/>
                        <a:pt x="6470" y="2626"/>
                        <a:pt x="6663" y="2495"/>
                      </a:cubicBezTo>
                      <a:cubicBezTo>
                        <a:pt x="6802" y="2408"/>
                        <a:pt x="6951" y="2268"/>
                        <a:pt x="7038" y="2067"/>
                      </a:cubicBezTo>
                      <a:cubicBezTo>
                        <a:pt x="7221" y="1622"/>
                        <a:pt x="6942" y="932"/>
                        <a:pt x="7038" y="635"/>
                      </a:cubicBezTo>
                      <a:cubicBezTo>
                        <a:pt x="6323" y="184"/>
                        <a:pt x="5658" y="0"/>
                        <a:pt x="5087" y="0"/>
                      </a:cubicBezTo>
                      <a:close/>
                    </a:path>
                  </a:pathLst>
                </a:custGeom>
                <a:solidFill>
                  <a:srgbClr val="516B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42"/>
                <p:cNvSpPr/>
                <p:nvPr/>
              </p:nvSpPr>
              <p:spPr>
                <a:xfrm>
                  <a:off x="424676" y="3609380"/>
                  <a:ext cx="566538" cy="364908"/>
                </a:xfrm>
                <a:custGeom>
                  <a:rect b="b" l="l" r="r" t="t"/>
                  <a:pathLst>
                    <a:path extrusionOk="0" h="4843" w="7519">
                      <a:moveTo>
                        <a:pt x="6678" y="0"/>
                      </a:moveTo>
                      <a:cubicBezTo>
                        <a:pt x="4368" y="0"/>
                        <a:pt x="1228" y="2135"/>
                        <a:pt x="27" y="4685"/>
                      </a:cubicBezTo>
                      <a:cubicBezTo>
                        <a:pt x="1" y="4738"/>
                        <a:pt x="27" y="4808"/>
                        <a:pt x="79" y="4834"/>
                      </a:cubicBezTo>
                      <a:cubicBezTo>
                        <a:pt x="97" y="4843"/>
                        <a:pt x="114" y="4843"/>
                        <a:pt x="123" y="4843"/>
                      </a:cubicBezTo>
                      <a:cubicBezTo>
                        <a:pt x="167" y="4843"/>
                        <a:pt x="202" y="4816"/>
                        <a:pt x="228" y="4781"/>
                      </a:cubicBezTo>
                      <a:cubicBezTo>
                        <a:pt x="1396" y="2296"/>
                        <a:pt x="4423" y="219"/>
                        <a:pt x="6647" y="219"/>
                      </a:cubicBezTo>
                      <a:cubicBezTo>
                        <a:pt x="6900" y="219"/>
                        <a:pt x="7142" y="246"/>
                        <a:pt x="7370" y="302"/>
                      </a:cubicBezTo>
                      <a:cubicBezTo>
                        <a:pt x="7377" y="303"/>
                        <a:pt x="7383" y="303"/>
                        <a:pt x="7389" y="303"/>
                      </a:cubicBezTo>
                      <a:cubicBezTo>
                        <a:pt x="7442" y="303"/>
                        <a:pt x="7486" y="270"/>
                        <a:pt x="7501" y="215"/>
                      </a:cubicBezTo>
                      <a:cubicBezTo>
                        <a:pt x="7519" y="162"/>
                        <a:pt x="7484" y="101"/>
                        <a:pt x="7423" y="84"/>
                      </a:cubicBezTo>
                      <a:cubicBezTo>
                        <a:pt x="7188" y="27"/>
                        <a:pt x="6938" y="0"/>
                        <a:pt x="66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42"/>
                <p:cNvSpPr/>
                <p:nvPr/>
              </p:nvSpPr>
              <p:spPr>
                <a:xfrm>
                  <a:off x="268103" y="2892288"/>
                  <a:ext cx="731700" cy="485313"/>
                </a:xfrm>
                <a:custGeom>
                  <a:rect b="b" l="l" r="r" t="t"/>
                  <a:pathLst>
                    <a:path extrusionOk="0" h="6441" w="9711">
                      <a:moveTo>
                        <a:pt x="2417" y="1"/>
                      </a:moveTo>
                      <a:cubicBezTo>
                        <a:pt x="1956" y="1"/>
                        <a:pt x="1562" y="157"/>
                        <a:pt x="1302" y="258"/>
                      </a:cubicBezTo>
                      <a:cubicBezTo>
                        <a:pt x="656" y="502"/>
                        <a:pt x="1" y="712"/>
                        <a:pt x="1" y="712"/>
                      </a:cubicBezTo>
                      <a:cubicBezTo>
                        <a:pt x="1" y="712"/>
                        <a:pt x="420" y="983"/>
                        <a:pt x="673" y="1515"/>
                      </a:cubicBezTo>
                      <a:cubicBezTo>
                        <a:pt x="865" y="1926"/>
                        <a:pt x="1066" y="2423"/>
                        <a:pt x="1730" y="2659"/>
                      </a:cubicBezTo>
                      <a:cubicBezTo>
                        <a:pt x="2149" y="2808"/>
                        <a:pt x="2480" y="3139"/>
                        <a:pt x="2664" y="3550"/>
                      </a:cubicBezTo>
                      <a:cubicBezTo>
                        <a:pt x="3013" y="4292"/>
                        <a:pt x="3485" y="4737"/>
                        <a:pt x="4323" y="4860"/>
                      </a:cubicBezTo>
                      <a:cubicBezTo>
                        <a:pt x="4777" y="4921"/>
                        <a:pt x="5179" y="5165"/>
                        <a:pt x="5467" y="5523"/>
                      </a:cubicBezTo>
                      <a:cubicBezTo>
                        <a:pt x="6009" y="6198"/>
                        <a:pt x="6707" y="6440"/>
                        <a:pt x="7362" y="6440"/>
                      </a:cubicBezTo>
                      <a:cubicBezTo>
                        <a:pt x="7528" y="6440"/>
                        <a:pt x="7692" y="6425"/>
                        <a:pt x="7850" y="6396"/>
                      </a:cubicBezTo>
                      <a:cubicBezTo>
                        <a:pt x="8526" y="6277"/>
                        <a:pt x="8960" y="6159"/>
                        <a:pt x="9315" y="6159"/>
                      </a:cubicBezTo>
                      <a:cubicBezTo>
                        <a:pt x="9456" y="6159"/>
                        <a:pt x="9584" y="6177"/>
                        <a:pt x="9710" y="6222"/>
                      </a:cubicBezTo>
                      <a:cubicBezTo>
                        <a:pt x="9343" y="5087"/>
                        <a:pt x="9527" y="4039"/>
                        <a:pt x="8671" y="3305"/>
                      </a:cubicBezTo>
                      <a:cubicBezTo>
                        <a:pt x="8392" y="3061"/>
                        <a:pt x="8182" y="2755"/>
                        <a:pt x="8051" y="2406"/>
                      </a:cubicBezTo>
                      <a:cubicBezTo>
                        <a:pt x="7842" y="1803"/>
                        <a:pt x="7370" y="1480"/>
                        <a:pt x="6925" y="1384"/>
                      </a:cubicBezTo>
                      <a:cubicBezTo>
                        <a:pt x="6680" y="1332"/>
                        <a:pt x="6453" y="1218"/>
                        <a:pt x="6279" y="1035"/>
                      </a:cubicBezTo>
                      <a:cubicBezTo>
                        <a:pt x="5847" y="569"/>
                        <a:pt x="5344" y="402"/>
                        <a:pt x="4813" y="402"/>
                      </a:cubicBezTo>
                      <a:cubicBezTo>
                        <a:pt x="4677" y="402"/>
                        <a:pt x="4540" y="413"/>
                        <a:pt x="4401" y="433"/>
                      </a:cubicBezTo>
                      <a:cubicBezTo>
                        <a:pt x="4321" y="445"/>
                        <a:pt x="4239" y="451"/>
                        <a:pt x="4158" y="451"/>
                      </a:cubicBezTo>
                      <a:cubicBezTo>
                        <a:pt x="3886" y="451"/>
                        <a:pt x="3613" y="384"/>
                        <a:pt x="3371" y="249"/>
                      </a:cubicBezTo>
                      <a:cubicBezTo>
                        <a:pt x="3037" y="65"/>
                        <a:pt x="2713" y="1"/>
                        <a:pt x="24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42"/>
                <p:cNvSpPr/>
                <p:nvPr/>
              </p:nvSpPr>
              <p:spPr>
                <a:xfrm>
                  <a:off x="319415" y="2942546"/>
                  <a:ext cx="752722" cy="524494"/>
                </a:xfrm>
                <a:custGeom>
                  <a:rect b="b" l="l" r="r" t="t"/>
                  <a:pathLst>
                    <a:path extrusionOk="0" h="6961" w="9990">
                      <a:moveTo>
                        <a:pt x="125" y="0"/>
                      </a:moveTo>
                      <a:cubicBezTo>
                        <a:pt x="71" y="0"/>
                        <a:pt x="26" y="41"/>
                        <a:pt x="18" y="89"/>
                      </a:cubicBezTo>
                      <a:cubicBezTo>
                        <a:pt x="1" y="150"/>
                        <a:pt x="44" y="211"/>
                        <a:pt x="106" y="220"/>
                      </a:cubicBezTo>
                      <a:cubicBezTo>
                        <a:pt x="2699" y="709"/>
                        <a:pt x="7623" y="2944"/>
                        <a:pt x="9771" y="6899"/>
                      </a:cubicBezTo>
                      <a:cubicBezTo>
                        <a:pt x="9789" y="6934"/>
                        <a:pt x="9824" y="6952"/>
                        <a:pt x="9867" y="6952"/>
                      </a:cubicBezTo>
                      <a:lnTo>
                        <a:pt x="9867" y="6960"/>
                      </a:lnTo>
                      <a:cubicBezTo>
                        <a:pt x="9885" y="6960"/>
                        <a:pt x="9902" y="6952"/>
                        <a:pt x="9920" y="6943"/>
                      </a:cubicBezTo>
                      <a:cubicBezTo>
                        <a:pt x="9972" y="6917"/>
                        <a:pt x="9990" y="6847"/>
                        <a:pt x="9963" y="6795"/>
                      </a:cubicBezTo>
                      <a:cubicBezTo>
                        <a:pt x="7781" y="2778"/>
                        <a:pt x="2777" y="499"/>
                        <a:pt x="140" y="1"/>
                      </a:cubicBezTo>
                      <a:cubicBezTo>
                        <a:pt x="135" y="1"/>
                        <a:pt x="130" y="0"/>
                        <a:pt x="1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42"/>
                <p:cNvSpPr/>
                <p:nvPr/>
              </p:nvSpPr>
              <p:spPr>
                <a:xfrm>
                  <a:off x="833893" y="3664987"/>
                  <a:ext cx="8665" cy="107295"/>
                </a:xfrm>
                <a:custGeom>
                  <a:rect b="b" l="l" r="r" t="t"/>
                  <a:pathLst>
                    <a:path extrusionOk="0" h="1424" w="115">
                      <a:moveTo>
                        <a:pt x="53" y="1"/>
                      </a:moveTo>
                      <a:cubicBezTo>
                        <a:pt x="27" y="1"/>
                        <a:pt x="1" y="27"/>
                        <a:pt x="1" y="53"/>
                      </a:cubicBezTo>
                      <a:lnTo>
                        <a:pt x="1" y="1372"/>
                      </a:lnTo>
                      <a:cubicBezTo>
                        <a:pt x="1" y="1406"/>
                        <a:pt x="27" y="1424"/>
                        <a:pt x="53" y="1424"/>
                      </a:cubicBezTo>
                      <a:cubicBezTo>
                        <a:pt x="88" y="1424"/>
                        <a:pt x="114" y="1406"/>
                        <a:pt x="114" y="1372"/>
                      </a:cubicBezTo>
                      <a:lnTo>
                        <a:pt x="114" y="53"/>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42"/>
                <p:cNvSpPr/>
                <p:nvPr/>
              </p:nvSpPr>
              <p:spPr>
                <a:xfrm>
                  <a:off x="754325" y="3701154"/>
                  <a:ext cx="8590" cy="107973"/>
                </a:xfrm>
                <a:custGeom>
                  <a:rect b="b" l="l" r="r" t="t"/>
                  <a:pathLst>
                    <a:path extrusionOk="0" h="1433" w="114">
                      <a:moveTo>
                        <a:pt x="53" y="1"/>
                      </a:moveTo>
                      <a:cubicBezTo>
                        <a:pt x="27" y="1"/>
                        <a:pt x="0" y="27"/>
                        <a:pt x="0" y="62"/>
                      </a:cubicBezTo>
                      <a:lnTo>
                        <a:pt x="0" y="1381"/>
                      </a:lnTo>
                      <a:cubicBezTo>
                        <a:pt x="0" y="1407"/>
                        <a:pt x="27" y="1433"/>
                        <a:pt x="53" y="1433"/>
                      </a:cubicBezTo>
                      <a:cubicBezTo>
                        <a:pt x="88" y="1433"/>
                        <a:pt x="114" y="1407"/>
                        <a:pt x="114" y="1381"/>
                      </a:cubicBezTo>
                      <a:lnTo>
                        <a:pt x="114" y="62"/>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42"/>
                <p:cNvSpPr/>
                <p:nvPr/>
              </p:nvSpPr>
              <p:spPr>
                <a:xfrm>
                  <a:off x="674682" y="3747870"/>
                  <a:ext cx="8665" cy="98102"/>
                </a:xfrm>
                <a:custGeom>
                  <a:rect b="b" l="l" r="r" t="t"/>
                  <a:pathLst>
                    <a:path extrusionOk="0" h="1302" w="115">
                      <a:moveTo>
                        <a:pt x="62" y="1"/>
                      </a:moveTo>
                      <a:cubicBezTo>
                        <a:pt x="27" y="1"/>
                        <a:pt x="1" y="27"/>
                        <a:pt x="1" y="62"/>
                      </a:cubicBezTo>
                      <a:lnTo>
                        <a:pt x="1" y="1249"/>
                      </a:lnTo>
                      <a:cubicBezTo>
                        <a:pt x="1" y="1276"/>
                        <a:pt x="27" y="1302"/>
                        <a:pt x="62" y="1302"/>
                      </a:cubicBezTo>
                      <a:cubicBezTo>
                        <a:pt x="88" y="1302"/>
                        <a:pt x="114" y="1276"/>
                        <a:pt x="114" y="1249"/>
                      </a:cubicBezTo>
                      <a:lnTo>
                        <a:pt x="114" y="62"/>
                      </a:lnTo>
                      <a:cubicBezTo>
                        <a:pt x="114" y="27"/>
                        <a:pt x="88" y="1"/>
                        <a:pt x="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42"/>
                <p:cNvSpPr/>
                <p:nvPr/>
              </p:nvSpPr>
              <p:spPr>
                <a:xfrm>
                  <a:off x="595114" y="3804457"/>
                  <a:ext cx="8590" cy="78361"/>
                </a:xfrm>
                <a:custGeom>
                  <a:rect b="b" l="l" r="r" t="t"/>
                  <a:pathLst>
                    <a:path extrusionOk="0" h="1040" w="114">
                      <a:moveTo>
                        <a:pt x="61" y="1"/>
                      </a:moveTo>
                      <a:cubicBezTo>
                        <a:pt x="26" y="1"/>
                        <a:pt x="0" y="27"/>
                        <a:pt x="0" y="62"/>
                      </a:cubicBezTo>
                      <a:lnTo>
                        <a:pt x="0" y="979"/>
                      </a:lnTo>
                      <a:cubicBezTo>
                        <a:pt x="0" y="1014"/>
                        <a:pt x="26" y="1040"/>
                        <a:pt x="61" y="1040"/>
                      </a:cubicBezTo>
                      <a:cubicBezTo>
                        <a:pt x="88" y="1040"/>
                        <a:pt x="114" y="1014"/>
                        <a:pt x="114" y="979"/>
                      </a:cubicBezTo>
                      <a:lnTo>
                        <a:pt x="114" y="62"/>
                      </a:lnTo>
                      <a:cubicBezTo>
                        <a:pt x="114" y="27"/>
                        <a:pt x="88"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42"/>
                <p:cNvSpPr/>
                <p:nvPr/>
              </p:nvSpPr>
              <p:spPr>
                <a:xfrm>
                  <a:off x="516149" y="3883422"/>
                  <a:ext cx="7987" cy="52743"/>
                </a:xfrm>
                <a:custGeom>
                  <a:rect b="b" l="l" r="r" t="t"/>
                  <a:pathLst>
                    <a:path extrusionOk="0" h="700" w="106">
                      <a:moveTo>
                        <a:pt x="53" y="1"/>
                      </a:moveTo>
                      <a:cubicBezTo>
                        <a:pt x="18" y="1"/>
                        <a:pt x="0" y="27"/>
                        <a:pt x="0" y="53"/>
                      </a:cubicBezTo>
                      <a:lnTo>
                        <a:pt x="0" y="647"/>
                      </a:lnTo>
                      <a:cubicBezTo>
                        <a:pt x="0" y="682"/>
                        <a:pt x="18" y="699"/>
                        <a:pt x="53" y="699"/>
                      </a:cubicBezTo>
                      <a:cubicBezTo>
                        <a:pt x="79" y="699"/>
                        <a:pt x="105" y="682"/>
                        <a:pt x="105" y="647"/>
                      </a:cubicBezTo>
                      <a:lnTo>
                        <a:pt x="105" y="53"/>
                      </a:lnTo>
                      <a:cubicBezTo>
                        <a:pt x="105" y="27"/>
                        <a:pt x="79"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42"/>
                <p:cNvSpPr/>
                <p:nvPr/>
              </p:nvSpPr>
              <p:spPr>
                <a:xfrm>
                  <a:off x="614856" y="3641930"/>
                  <a:ext cx="48750" cy="34358"/>
                </a:xfrm>
                <a:custGeom>
                  <a:rect b="b" l="l" r="r" t="t"/>
                  <a:pathLst>
                    <a:path extrusionOk="0" h="456" w="647">
                      <a:moveTo>
                        <a:pt x="66" y="1"/>
                      </a:moveTo>
                      <a:cubicBezTo>
                        <a:pt x="48" y="1"/>
                        <a:pt x="29" y="10"/>
                        <a:pt x="18" y="27"/>
                      </a:cubicBezTo>
                      <a:cubicBezTo>
                        <a:pt x="0" y="53"/>
                        <a:pt x="9" y="80"/>
                        <a:pt x="35" y="97"/>
                      </a:cubicBezTo>
                      <a:lnTo>
                        <a:pt x="559" y="446"/>
                      </a:lnTo>
                      <a:cubicBezTo>
                        <a:pt x="568" y="455"/>
                        <a:pt x="577" y="455"/>
                        <a:pt x="585" y="455"/>
                      </a:cubicBezTo>
                      <a:cubicBezTo>
                        <a:pt x="603" y="455"/>
                        <a:pt x="620" y="446"/>
                        <a:pt x="638" y="429"/>
                      </a:cubicBezTo>
                      <a:cubicBezTo>
                        <a:pt x="646" y="411"/>
                        <a:pt x="646" y="377"/>
                        <a:pt x="620" y="359"/>
                      </a:cubicBezTo>
                      <a:lnTo>
                        <a:pt x="96" y="10"/>
                      </a:lnTo>
                      <a:cubicBezTo>
                        <a:pt x="87" y="4"/>
                        <a:pt x="77"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42"/>
                <p:cNvSpPr/>
                <p:nvPr/>
              </p:nvSpPr>
              <p:spPr>
                <a:xfrm>
                  <a:off x="543802" y="3698969"/>
                  <a:ext cx="40160" cy="28632"/>
                </a:xfrm>
                <a:custGeom>
                  <a:rect b="b" l="l" r="r" t="t"/>
                  <a:pathLst>
                    <a:path extrusionOk="0" h="380" w="533">
                      <a:moveTo>
                        <a:pt x="58" y="0"/>
                      </a:moveTo>
                      <a:cubicBezTo>
                        <a:pt x="42" y="0"/>
                        <a:pt x="27" y="7"/>
                        <a:pt x="18" y="21"/>
                      </a:cubicBezTo>
                      <a:cubicBezTo>
                        <a:pt x="0" y="47"/>
                        <a:pt x="9" y="82"/>
                        <a:pt x="35" y="100"/>
                      </a:cubicBezTo>
                      <a:lnTo>
                        <a:pt x="446" y="370"/>
                      </a:lnTo>
                      <a:cubicBezTo>
                        <a:pt x="454" y="379"/>
                        <a:pt x="463" y="379"/>
                        <a:pt x="472" y="379"/>
                      </a:cubicBezTo>
                      <a:cubicBezTo>
                        <a:pt x="489" y="379"/>
                        <a:pt x="507" y="370"/>
                        <a:pt x="515" y="353"/>
                      </a:cubicBezTo>
                      <a:cubicBezTo>
                        <a:pt x="533" y="327"/>
                        <a:pt x="533" y="301"/>
                        <a:pt x="507" y="283"/>
                      </a:cubicBezTo>
                      <a:lnTo>
                        <a:pt x="96" y="12"/>
                      </a:lnTo>
                      <a:cubicBezTo>
                        <a:pt x="84" y="5"/>
                        <a:pt x="71" y="0"/>
                        <a:pt x="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42"/>
                <p:cNvSpPr/>
                <p:nvPr/>
              </p:nvSpPr>
              <p:spPr>
                <a:xfrm>
                  <a:off x="468152" y="3762337"/>
                  <a:ext cx="38201" cy="27728"/>
                </a:xfrm>
                <a:custGeom>
                  <a:rect b="b" l="l" r="r" t="t"/>
                  <a:pathLst>
                    <a:path extrusionOk="0" h="368" w="507">
                      <a:moveTo>
                        <a:pt x="58" y="1"/>
                      </a:moveTo>
                      <a:cubicBezTo>
                        <a:pt x="40" y="1"/>
                        <a:pt x="23" y="10"/>
                        <a:pt x="18" y="27"/>
                      </a:cubicBezTo>
                      <a:cubicBezTo>
                        <a:pt x="0" y="53"/>
                        <a:pt x="0" y="88"/>
                        <a:pt x="26" y="106"/>
                      </a:cubicBezTo>
                      <a:lnTo>
                        <a:pt x="419" y="359"/>
                      </a:lnTo>
                      <a:cubicBezTo>
                        <a:pt x="428" y="368"/>
                        <a:pt x="437" y="368"/>
                        <a:pt x="445" y="368"/>
                      </a:cubicBezTo>
                      <a:cubicBezTo>
                        <a:pt x="463" y="368"/>
                        <a:pt x="480" y="359"/>
                        <a:pt x="489" y="341"/>
                      </a:cubicBezTo>
                      <a:cubicBezTo>
                        <a:pt x="507" y="315"/>
                        <a:pt x="498" y="280"/>
                        <a:pt x="472" y="272"/>
                      </a:cubicBezTo>
                      <a:lnTo>
                        <a:pt x="87" y="10"/>
                      </a:lnTo>
                      <a:cubicBezTo>
                        <a:pt x="78" y="4"/>
                        <a:pt x="68"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42"/>
                <p:cNvSpPr/>
                <p:nvPr/>
              </p:nvSpPr>
              <p:spPr>
                <a:xfrm>
                  <a:off x="576051" y="3161508"/>
                  <a:ext cx="154613" cy="47620"/>
                </a:xfrm>
                <a:custGeom>
                  <a:rect b="b" l="l" r="r" t="t"/>
                  <a:pathLst>
                    <a:path extrusionOk="0" h="632" w="2052">
                      <a:moveTo>
                        <a:pt x="1996" y="1"/>
                      </a:moveTo>
                      <a:cubicBezTo>
                        <a:pt x="1991" y="1"/>
                        <a:pt x="1987" y="2"/>
                        <a:pt x="1982" y="3"/>
                      </a:cubicBezTo>
                      <a:lnTo>
                        <a:pt x="44" y="518"/>
                      </a:lnTo>
                      <a:cubicBezTo>
                        <a:pt x="18" y="527"/>
                        <a:pt x="0" y="562"/>
                        <a:pt x="9" y="588"/>
                      </a:cubicBezTo>
                      <a:cubicBezTo>
                        <a:pt x="18" y="614"/>
                        <a:pt x="35" y="632"/>
                        <a:pt x="61" y="632"/>
                      </a:cubicBezTo>
                      <a:cubicBezTo>
                        <a:pt x="61" y="632"/>
                        <a:pt x="70" y="623"/>
                        <a:pt x="70" y="623"/>
                      </a:cubicBezTo>
                      <a:lnTo>
                        <a:pt x="2008" y="108"/>
                      </a:lnTo>
                      <a:cubicBezTo>
                        <a:pt x="2035" y="99"/>
                        <a:pt x="2052" y="73"/>
                        <a:pt x="2052" y="47"/>
                      </a:cubicBezTo>
                      <a:cubicBezTo>
                        <a:pt x="2045" y="18"/>
                        <a:pt x="2020" y="1"/>
                        <a:pt x="1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42"/>
                <p:cNvSpPr/>
                <p:nvPr/>
              </p:nvSpPr>
              <p:spPr>
                <a:xfrm>
                  <a:off x="508916" y="3107107"/>
                  <a:ext cx="135626" cy="42195"/>
                </a:xfrm>
                <a:custGeom>
                  <a:rect b="b" l="l" r="r" t="t"/>
                  <a:pathLst>
                    <a:path extrusionOk="0" h="560" w="1800">
                      <a:moveTo>
                        <a:pt x="1729" y="0"/>
                      </a:moveTo>
                      <a:lnTo>
                        <a:pt x="44" y="454"/>
                      </a:lnTo>
                      <a:cubicBezTo>
                        <a:pt x="18" y="463"/>
                        <a:pt x="0" y="489"/>
                        <a:pt x="9" y="524"/>
                      </a:cubicBezTo>
                      <a:cubicBezTo>
                        <a:pt x="18" y="542"/>
                        <a:pt x="35" y="559"/>
                        <a:pt x="62" y="559"/>
                      </a:cubicBezTo>
                      <a:lnTo>
                        <a:pt x="79" y="559"/>
                      </a:lnTo>
                      <a:lnTo>
                        <a:pt x="1755" y="105"/>
                      </a:lnTo>
                      <a:cubicBezTo>
                        <a:pt x="1782" y="105"/>
                        <a:pt x="1799" y="70"/>
                        <a:pt x="1790" y="44"/>
                      </a:cubicBezTo>
                      <a:cubicBezTo>
                        <a:pt x="1790" y="18"/>
                        <a:pt x="1755" y="0"/>
                        <a:pt x="1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42"/>
                <p:cNvSpPr/>
                <p:nvPr/>
              </p:nvSpPr>
              <p:spPr>
                <a:xfrm>
                  <a:off x="441780" y="3053007"/>
                  <a:ext cx="115884" cy="37071"/>
                </a:xfrm>
                <a:custGeom>
                  <a:rect b="b" l="l" r="r" t="t"/>
                  <a:pathLst>
                    <a:path extrusionOk="0" h="492" w="1538">
                      <a:moveTo>
                        <a:pt x="1476" y="0"/>
                      </a:moveTo>
                      <a:cubicBezTo>
                        <a:pt x="1471" y="0"/>
                        <a:pt x="1465" y="1"/>
                        <a:pt x="1459" y="2"/>
                      </a:cubicBezTo>
                      <a:lnTo>
                        <a:pt x="44" y="378"/>
                      </a:lnTo>
                      <a:cubicBezTo>
                        <a:pt x="18" y="386"/>
                        <a:pt x="1" y="421"/>
                        <a:pt x="10" y="448"/>
                      </a:cubicBezTo>
                      <a:cubicBezTo>
                        <a:pt x="18" y="474"/>
                        <a:pt x="36" y="491"/>
                        <a:pt x="62" y="491"/>
                      </a:cubicBezTo>
                      <a:cubicBezTo>
                        <a:pt x="62" y="491"/>
                        <a:pt x="71" y="483"/>
                        <a:pt x="71" y="483"/>
                      </a:cubicBezTo>
                      <a:lnTo>
                        <a:pt x="1485" y="107"/>
                      </a:lnTo>
                      <a:cubicBezTo>
                        <a:pt x="1520" y="98"/>
                        <a:pt x="1538" y="72"/>
                        <a:pt x="1529" y="46"/>
                      </a:cubicBezTo>
                      <a:cubicBezTo>
                        <a:pt x="1522" y="17"/>
                        <a:pt x="1502" y="0"/>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42"/>
                <p:cNvSpPr/>
                <p:nvPr/>
              </p:nvSpPr>
              <p:spPr>
                <a:xfrm>
                  <a:off x="374720" y="3005612"/>
                  <a:ext cx="69772" cy="24563"/>
                </a:xfrm>
                <a:custGeom>
                  <a:rect b="b" l="l" r="r" t="t"/>
                  <a:pathLst>
                    <a:path extrusionOk="0" h="326" w="926">
                      <a:moveTo>
                        <a:pt x="870" y="0"/>
                      </a:moveTo>
                      <a:cubicBezTo>
                        <a:pt x="865" y="0"/>
                        <a:pt x="861" y="1"/>
                        <a:pt x="856" y="3"/>
                      </a:cubicBezTo>
                      <a:lnTo>
                        <a:pt x="44" y="221"/>
                      </a:lnTo>
                      <a:cubicBezTo>
                        <a:pt x="18" y="230"/>
                        <a:pt x="0" y="256"/>
                        <a:pt x="9" y="282"/>
                      </a:cubicBezTo>
                      <a:cubicBezTo>
                        <a:pt x="9" y="308"/>
                        <a:pt x="35" y="326"/>
                        <a:pt x="61" y="326"/>
                      </a:cubicBezTo>
                      <a:lnTo>
                        <a:pt x="70" y="326"/>
                      </a:lnTo>
                      <a:lnTo>
                        <a:pt x="882" y="107"/>
                      </a:lnTo>
                      <a:cubicBezTo>
                        <a:pt x="908" y="99"/>
                        <a:pt x="926" y="72"/>
                        <a:pt x="926" y="38"/>
                      </a:cubicBezTo>
                      <a:cubicBezTo>
                        <a:pt x="919" y="16"/>
                        <a:pt x="894" y="0"/>
                        <a:pt x="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42"/>
                <p:cNvSpPr/>
                <p:nvPr/>
              </p:nvSpPr>
              <p:spPr>
                <a:xfrm>
                  <a:off x="229976" y="3133554"/>
                  <a:ext cx="517185" cy="504376"/>
                </a:xfrm>
                <a:custGeom>
                  <a:rect b="b" l="l" r="r" t="t"/>
                  <a:pathLst>
                    <a:path extrusionOk="0" h="6694" w="6864">
                      <a:moveTo>
                        <a:pt x="3099" y="1"/>
                      </a:moveTo>
                      <a:cubicBezTo>
                        <a:pt x="2901" y="1"/>
                        <a:pt x="2703" y="60"/>
                        <a:pt x="2532" y="182"/>
                      </a:cubicBezTo>
                      <a:cubicBezTo>
                        <a:pt x="2166" y="453"/>
                        <a:pt x="2043" y="933"/>
                        <a:pt x="2209" y="1352"/>
                      </a:cubicBezTo>
                      <a:cubicBezTo>
                        <a:pt x="2014" y="1128"/>
                        <a:pt x="1735" y="1002"/>
                        <a:pt x="1453" y="1002"/>
                      </a:cubicBezTo>
                      <a:cubicBezTo>
                        <a:pt x="1307" y="1002"/>
                        <a:pt x="1159" y="1036"/>
                        <a:pt x="1022" y="1107"/>
                      </a:cubicBezTo>
                      <a:cubicBezTo>
                        <a:pt x="620" y="1317"/>
                        <a:pt x="419" y="1771"/>
                        <a:pt x="524" y="2208"/>
                      </a:cubicBezTo>
                      <a:lnTo>
                        <a:pt x="542" y="2260"/>
                      </a:lnTo>
                      <a:cubicBezTo>
                        <a:pt x="603" y="2522"/>
                        <a:pt x="533" y="2801"/>
                        <a:pt x="358" y="3002"/>
                      </a:cubicBezTo>
                      <a:lnTo>
                        <a:pt x="323" y="3046"/>
                      </a:lnTo>
                      <a:cubicBezTo>
                        <a:pt x="26" y="3386"/>
                        <a:pt x="0" y="3884"/>
                        <a:pt x="271" y="4251"/>
                      </a:cubicBezTo>
                      <a:cubicBezTo>
                        <a:pt x="456" y="4510"/>
                        <a:pt x="754" y="4647"/>
                        <a:pt x="1057" y="4647"/>
                      </a:cubicBezTo>
                      <a:cubicBezTo>
                        <a:pt x="1184" y="4647"/>
                        <a:pt x="1311" y="4623"/>
                        <a:pt x="1432" y="4574"/>
                      </a:cubicBezTo>
                      <a:lnTo>
                        <a:pt x="1432" y="4574"/>
                      </a:lnTo>
                      <a:cubicBezTo>
                        <a:pt x="1100" y="4871"/>
                        <a:pt x="987" y="5351"/>
                        <a:pt x="1196" y="5753"/>
                      </a:cubicBezTo>
                      <a:cubicBezTo>
                        <a:pt x="1369" y="6091"/>
                        <a:pt x="1708" y="6287"/>
                        <a:pt x="2061" y="6287"/>
                      </a:cubicBezTo>
                      <a:cubicBezTo>
                        <a:pt x="2136" y="6287"/>
                        <a:pt x="2212" y="6278"/>
                        <a:pt x="2288" y="6259"/>
                      </a:cubicBezTo>
                      <a:lnTo>
                        <a:pt x="2340" y="6242"/>
                      </a:lnTo>
                      <a:cubicBezTo>
                        <a:pt x="2408" y="6226"/>
                        <a:pt x="2476" y="6219"/>
                        <a:pt x="2542" y="6219"/>
                      </a:cubicBezTo>
                      <a:cubicBezTo>
                        <a:pt x="2743" y="6219"/>
                        <a:pt x="2934" y="6287"/>
                        <a:pt x="3091" y="6425"/>
                      </a:cubicBezTo>
                      <a:lnTo>
                        <a:pt x="3135" y="6460"/>
                      </a:lnTo>
                      <a:cubicBezTo>
                        <a:pt x="3313" y="6614"/>
                        <a:pt x="3538" y="6693"/>
                        <a:pt x="3767" y="6693"/>
                      </a:cubicBezTo>
                      <a:cubicBezTo>
                        <a:pt x="3965" y="6693"/>
                        <a:pt x="4166" y="6634"/>
                        <a:pt x="4340" y="6512"/>
                      </a:cubicBezTo>
                      <a:cubicBezTo>
                        <a:pt x="4698" y="6250"/>
                        <a:pt x="4820" y="5761"/>
                        <a:pt x="4654" y="5342"/>
                      </a:cubicBezTo>
                      <a:lnTo>
                        <a:pt x="4654" y="5342"/>
                      </a:lnTo>
                      <a:cubicBezTo>
                        <a:pt x="4850" y="5566"/>
                        <a:pt x="5128" y="5692"/>
                        <a:pt x="5411" y="5692"/>
                      </a:cubicBezTo>
                      <a:cubicBezTo>
                        <a:pt x="5557" y="5692"/>
                        <a:pt x="5704" y="5658"/>
                        <a:pt x="5842" y="5587"/>
                      </a:cubicBezTo>
                      <a:cubicBezTo>
                        <a:pt x="6243" y="5377"/>
                        <a:pt x="6453" y="4923"/>
                        <a:pt x="6339" y="4487"/>
                      </a:cubicBezTo>
                      <a:lnTo>
                        <a:pt x="6331" y="4434"/>
                      </a:lnTo>
                      <a:cubicBezTo>
                        <a:pt x="6261" y="4172"/>
                        <a:pt x="6331" y="3893"/>
                        <a:pt x="6505" y="3692"/>
                      </a:cubicBezTo>
                      <a:lnTo>
                        <a:pt x="6540" y="3648"/>
                      </a:lnTo>
                      <a:cubicBezTo>
                        <a:pt x="6837" y="3308"/>
                        <a:pt x="6863" y="2810"/>
                        <a:pt x="6593" y="2443"/>
                      </a:cubicBezTo>
                      <a:cubicBezTo>
                        <a:pt x="6407" y="2184"/>
                        <a:pt x="6113" y="2051"/>
                        <a:pt x="5809" y="2051"/>
                      </a:cubicBezTo>
                      <a:cubicBezTo>
                        <a:pt x="5682" y="2051"/>
                        <a:pt x="5554" y="2074"/>
                        <a:pt x="5431" y="2120"/>
                      </a:cubicBezTo>
                      <a:cubicBezTo>
                        <a:pt x="5763" y="1832"/>
                        <a:pt x="5877" y="1343"/>
                        <a:pt x="5676" y="942"/>
                      </a:cubicBezTo>
                      <a:cubicBezTo>
                        <a:pt x="5503" y="604"/>
                        <a:pt x="5165" y="408"/>
                        <a:pt x="4807" y="408"/>
                      </a:cubicBezTo>
                      <a:cubicBezTo>
                        <a:pt x="4730" y="408"/>
                        <a:pt x="4653" y="417"/>
                        <a:pt x="4576" y="435"/>
                      </a:cubicBezTo>
                      <a:lnTo>
                        <a:pt x="4523" y="453"/>
                      </a:lnTo>
                      <a:cubicBezTo>
                        <a:pt x="4458" y="468"/>
                        <a:pt x="4391" y="476"/>
                        <a:pt x="4325" y="476"/>
                      </a:cubicBezTo>
                      <a:cubicBezTo>
                        <a:pt x="4126" y="476"/>
                        <a:pt x="3932" y="407"/>
                        <a:pt x="3781" y="269"/>
                      </a:cubicBezTo>
                      <a:lnTo>
                        <a:pt x="3737" y="234"/>
                      </a:lnTo>
                      <a:cubicBezTo>
                        <a:pt x="3555" y="80"/>
                        <a:pt x="3327" y="1"/>
                        <a:pt x="3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42"/>
                <p:cNvSpPr/>
                <p:nvPr/>
              </p:nvSpPr>
              <p:spPr>
                <a:xfrm>
                  <a:off x="345787" y="3296533"/>
                  <a:ext cx="286245" cy="178423"/>
                </a:xfrm>
                <a:custGeom>
                  <a:rect b="b" l="l" r="r" t="t"/>
                  <a:pathLst>
                    <a:path extrusionOk="0" h="2368" w="3799">
                      <a:moveTo>
                        <a:pt x="3732" y="1"/>
                      </a:moveTo>
                      <a:cubicBezTo>
                        <a:pt x="3722" y="1"/>
                        <a:pt x="3711" y="4"/>
                        <a:pt x="3702" y="10"/>
                      </a:cubicBezTo>
                      <a:lnTo>
                        <a:pt x="35" y="2262"/>
                      </a:lnTo>
                      <a:cubicBezTo>
                        <a:pt x="9" y="2280"/>
                        <a:pt x="0" y="2315"/>
                        <a:pt x="17" y="2341"/>
                      </a:cubicBezTo>
                      <a:cubicBezTo>
                        <a:pt x="26" y="2359"/>
                        <a:pt x="44" y="2367"/>
                        <a:pt x="61" y="2367"/>
                      </a:cubicBezTo>
                      <a:cubicBezTo>
                        <a:pt x="70" y="2367"/>
                        <a:pt x="87" y="2359"/>
                        <a:pt x="96" y="2359"/>
                      </a:cubicBezTo>
                      <a:lnTo>
                        <a:pt x="3763" y="106"/>
                      </a:lnTo>
                      <a:cubicBezTo>
                        <a:pt x="3790" y="88"/>
                        <a:pt x="3798" y="53"/>
                        <a:pt x="3781" y="27"/>
                      </a:cubicBezTo>
                      <a:cubicBezTo>
                        <a:pt x="3770" y="10"/>
                        <a:pt x="3751" y="1"/>
                        <a:pt x="3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42"/>
                <p:cNvSpPr/>
                <p:nvPr/>
              </p:nvSpPr>
              <p:spPr>
                <a:xfrm>
                  <a:off x="399058" y="3243262"/>
                  <a:ext cx="179026" cy="284964"/>
                </a:xfrm>
                <a:custGeom>
                  <a:rect b="b" l="l" r="r" t="t"/>
                  <a:pathLst>
                    <a:path extrusionOk="0" h="3782" w="2376">
                      <a:moveTo>
                        <a:pt x="65" y="0"/>
                      </a:moveTo>
                      <a:cubicBezTo>
                        <a:pt x="55" y="0"/>
                        <a:pt x="44" y="3"/>
                        <a:pt x="35" y="9"/>
                      </a:cubicBezTo>
                      <a:cubicBezTo>
                        <a:pt x="9" y="27"/>
                        <a:pt x="0" y="62"/>
                        <a:pt x="18" y="88"/>
                      </a:cubicBezTo>
                      <a:lnTo>
                        <a:pt x="2270" y="3755"/>
                      </a:lnTo>
                      <a:cubicBezTo>
                        <a:pt x="2279" y="3773"/>
                        <a:pt x="2297" y="3782"/>
                        <a:pt x="2314" y="3782"/>
                      </a:cubicBezTo>
                      <a:cubicBezTo>
                        <a:pt x="2323" y="3782"/>
                        <a:pt x="2332" y="3773"/>
                        <a:pt x="2340" y="3773"/>
                      </a:cubicBezTo>
                      <a:cubicBezTo>
                        <a:pt x="2367" y="3755"/>
                        <a:pt x="2375" y="3720"/>
                        <a:pt x="2367" y="3694"/>
                      </a:cubicBezTo>
                      <a:lnTo>
                        <a:pt x="114" y="27"/>
                      </a:lnTo>
                      <a:cubicBezTo>
                        <a:pt x="102" y="10"/>
                        <a:pt x="84" y="0"/>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42"/>
                <p:cNvSpPr/>
                <p:nvPr/>
              </p:nvSpPr>
              <p:spPr>
                <a:xfrm>
                  <a:off x="288522" y="3334584"/>
                  <a:ext cx="204644" cy="55456"/>
                </a:xfrm>
                <a:custGeom>
                  <a:rect b="b" l="l" r="r" t="t"/>
                  <a:pathLst>
                    <a:path extrusionOk="0" h="736" w="2716">
                      <a:moveTo>
                        <a:pt x="65" y="1"/>
                      </a:moveTo>
                      <a:cubicBezTo>
                        <a:pt x="37" y="1"/>
                        <a:pt x="17" y="23"/>
                        <a:pt x="9" y="46"/>
                      </a:cubicBezTo>
                      <a:cubicBezTo>
                        <a:pt x="0" y="72"/>
                        <a:pt x="18" y="107"/>
                        <a:pt x="53" y="116"/>
                      </a:cubicBezTo>
                      <a:lnTo>
                        <a:pt x="2646" y="736"/>
                      </a:lnTo>
                      <a:lnTo>
                        <a:pt x="2655" y="736"/>
                      </a:lnTo>
                      <a:cubicBezTo>
                        <a:pt x="2681" y="736"/>
                        <a:pt x="2707" y="718"/>
                        <a:pt x="2707" y="692"/>
                      </a:cubicBezTo>
                      <a:cubicBezTo>
                        <a:pt x="2716" y="666"/>
                        <a:pt x="2698" y="631"/>
                        <a:pt x="2672" y="622"/>
                      </a:cubicBezTo>
                      <a:lnTo>
                        <a:pt x="79" y="2"/>
                      </a:lnTo>
                      <a:cubicBezTo>
                        <a:pt x="74" y="1"/>
                        <a:pt x="70" y="1"/>
                        <a:pt x="65"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42"/>
                <p:cNvSpPr/>
                <p:nvPr/>
              </p:nvSpPr>
              <p:spPr>
                <a:xfrm>
                  <a:off x="284528" y="3381451"/>
                  <a:ext cx="208637" cy="29009"/>
                </a:xfrm>
                <a:custGeom>
                  <a:rect b="b" l="l" r="r" t="t"/>
                  <a:pathLst>
                    <a:path extrusionOk="0" h="385" w="2769">
                      <a:moveTo>
                        <a:pt x="2708" y="0"/>
                      </a:moveTo>
                      <a:lnTo>
                        <a:pt x="53" y="271"/>
                      </a:lnTo>
                      <a:cubicBezTo>
                        <a:pt x="18" y="280"/>
                        <a:pt x="1" y="306"/>
                        <a:pt x="1" y="332"/>
                      </a:cubicBezTo>
                      <a:cubicBezTo>
                        <a:pt x="1" y="367"/>
                        <a:pt x="27" y="385"/>
                        <a:pt x="53" y="385"/>
                      </a:cubicBezTo>
                      <a:lnTo>
                        <a:pt x="62" y="385"/>
                      </a:lnTo>
                      <a:lnTo>
                        <a:pt x="2716" y="114"/>
                      </a:lnTo>
                      <a:cubicBezTo>
                        <a:pt x="2743" y="105"/>
                        <a:pt x="2769" y="79"/>
                        <a:pt x="2769" y="53"/>
                      </a:cubicBezTo>
                      <a:cubicBezTo>
                        <a:pt x="2760" y="18"/>
                        <a:pt x="2734" y="0"/>
                        <a:pt x="27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42"/>
                <p:cNvSpPr/>
                <p:nvPr/>
              </p:nvSpPr>
              <p:spPr>
                <a:xfrm>
                  <a:off x="314818" y="3272798"/>
                  <a:ext cx="179026" cy="117241"/>
                </a:xfrm>
                <a:custGeom>
                  <a:rect b="b" l="l" r="r" t="t"/>
                  <a:pathLst>
                    <a:path extrusionOk="0" h="1556" w="2376">
                      <a:moveTo>
                        <a:pt x="64" y="1"/>
                      </a:moveTo>
                      <a:cubicBezTo>
                        <a:pt x="46" y="1"/>
                        <a:pt x="29" y="8"/>
                        <a:pt x="18" y="19"/>
                      </a:cubicBezTo>
                      <a:cubicBezTo>
                        <a:pt x="1" y="45"/>
                        <a:pt x="9" y="80"/>
                        <a:pt x="36" y="98"/>
                      </a:cubicBezTo>
                      <a:lnTo>
                        <a:pt x="2280" y="1547"/>
                      </a:lnTo>
                      <a:cubicBezTo>
                        <a:pt x="2288" y="1556"/>
                        <a:pt x="2297" y="1556"/>
                        <a:pt x="2306" y="1556"/>
                      </a:cubicBezTo>
                      <a:cubicBezTo>
                        <a:pt x="2323" y="1556"/>
                        <a:pt x="2341" y="1547"/>
                        <a:pt x="2358" y="1530"/>
                      </a:cubicBezTo>
                      <a:cubicBezTo>
                        <a:pt x="2376" y="1503"/>
                        <a:pt x="2367" y="1469"/>
                        <a:pt x="2341" y="1451"/>
                      </a:cubicBezTo>
                      <a:lnTo>
                        <a:pt x="97" y="10"/>
                      </a:lnTo>
                      <a:cubicBezTo>
                        <a:pt x="87" y="4"/>
                        <a:pt x="75" y="1"/>
                        <a:pt x="6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42"/>
                <p:cNvSpPr/>
                <p:nvPr/>
              </p:nvSpPr>
              <p:spPr>
                <a:xfrm>
                  <a:off x="483900" y="3381451"/>
                  <a:ext cx="204719" cy="55305"/>
                </a:xfrm>
                <a:custGeom>
                  <a:rect b="b" l="l" r="r" t="t"/>
                  <a:pathLst>
                    <a:path extrusionOk="0" h="734" w="2717">
                      <a:moveTo>
                        <a:pt x="79" y="0"/>
                      </a:moveTo>
                      <a:cubicBezTo>
                        <a:pt x="44" y="0"/>
                        <a:pt x="18" y="18"/>
                        <a:pt x="9" y="44"/>
                      </a:cubicBezTo>
                      <a:cubicBezTo>
                        <a:pt x="1" y="70"/>
                        <a:pt x="27" y="105"/>
                        <a:pt x="53" y="114"/>
                      </a:cubicBezTo>
                      <a:lnTo>
                        <a:pt x="2646" y="734"/>
                      </a:lnTo>
                      <a:lnTo>
                        <a:pt x="2655" y="734"/>
                      </a:lnTo>
                      <a:cubicBezTo>
                        <a:pt x="2681" y="734"/>
                        <a:pt x="2707" y="716"/>
                        <a:pt x="2716" y="690"/>
                      </a:cubicBezTo>
                      <a:cubicBezTo>
                        <a:pt x="2716" y="664"/>
                        <a:pt x="2699" y="629"/>
                        <a:pt x="2673" y="629"/>
                      </a:cubicBezTo>
                      <a:lnTo>
                        <a:pt x="79" y="0"/>
                      </a:ln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42"/>
                <p:cNvSpPr/>
                <p:nvPr/>
              </p:nvSpPr>
              <p:spPr>
                <a:xfrm>
                  <a:off x="484578" y="3360881"/>
                  <a:ext cx="208637" cy="29159"/>
                </a:xfrm>
                <a:custGeom>
                  <a:rect b="b" l="l" r="r" t="t"/>
                  <a:pathLst>
                    <a:path extrusionOk="0" h="387" w="2769">
                      <a:moveTo>
                        <a:pt x="2717" y="1"/>
                      </a:moveTo>
                      <a:cubicBezTo>
                        <a:pt x="2714" y="1"/>
                        <a:pt x="2711" y="2"/>
                        <a:pt x="2707" y="3"/>
                      </a:cubicBezTo>
                      <a:lnTo>
                        <a:pt x="53" y="273"/>
                      </a:lnTo>
                      <a:cubicBezTo>
                        <a:pt x="18" y="273"/>
                        <a:pt x="0" y="308"/>
                        <a:pt x="0" y="334"/>
                      </a:cubicBezTo>
                      <a:cubicBezTo>
                        <a:pt x="0" y="361"/>
                        <a:pt x="27" y="387"/>
                        <a:pt x="53" y="387"/>
                      </a:cubicBezTo>
                      <a:lnTo>
                        <a:pt x="61" y="387"/>
                      </a:lnTo>
                      <a:lnTo>
                        <a:pt x="2716" y="107"/>
                      </a:lnTo>
                      <a:cubicBezTo>
                        <a:pt x="2751" y="107"/>
                        <a:pt x="2768" y="81"/>
                        <a:pt x="2768" y="55"/>
                      </a:cubicBezTo>
                      <a:cubicBezTo>
                        <a:pt x="2761" y="25"/>
                        <a:pt x="2740" y="1"/>
                        <a:pt x="2717"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42"/>
                <p:cNvSpPr/>
                <p:nvPr/>
              </p:nvSpPr>
              <p:spPr>
                <a:xfrm>
                  <a:off x="483900" y="3381451"/>
                  <a:ext cx="179026" cy="117165"/>
                </a:xfrm>
                <a:custGeom>
                  <a:rect b="b" l="l" r="r" t="t"/>
                  <a:pathLst>
                    <a:path extrusionOk="0" h="1555" w="2376">
                      <a:moveTo>
                        <a:pt x="67" y="0"/>
                      </a:moveTo>
                      <a:cubicBezTo>
                        <a:pt x="48" y="0"/>
                        <a:pt x="29" y="10"/>
                        <a:pt x="18" y="27"/>
                      </a:cubicBezTo>
                      <a:cubicBezTo>
                        <a:pt x="1" y="53"/>
                        <a:pt x="9" y="88"/>
                        <a:pt x="36" y="105"/>
                      </a:cubicBezTo>
                      <a:lnTo>
                        <a:pt x="2280" y="1546"/>
                      </a:lnTo>
                      <a:cubicBezTo>
                        <a:pt x="2288" y="1555"/>
                        <a:pt x="2297" y="1555"/>
                        <a:pt x="2306" y="1555"/>
                      </a:cubicBezTo>
                      <a:cubicBezTo>
                        <a:pt x="2323" y="1555"/>
                        <a:pt x="2341" y="1546"/>
                        <a:pt x="2358" y="1537"/>
                      </a:cubicBezTo>
                      <a:cubicBezTo>
                        <a:pt x="2376" y="1511"/>
                        <a:pt x="2367" y="1476"/>
                        <a:pt x="2341" y="1459"/>
                      </a:cubicBezTo>
                      <a:lnTo>
                        <a:pt x="97" y="9"/>
                      </a:lnTo>
                      <a:cubicBezTo>
                        <a:pt x="87" y="3"/>
                        <a:pt x="77"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42"/>
                <p:cNvSpPr/>
                <p:nvPr/>
              </p:nvSpPr>
              <p:spPr>
                <a:xfrm>
                  <a:off x="437184" y="3381451"/>
                  <a:ext cx="55983" cy="204041"/>
                </a:xfrm>
                <a:custGeom>
                  <a:rect b="b" l="l" r="r" t="t"/>
                  <a:pathLst>
                    <a:path extrusionOk="0" h="2708" w="743">
                      <a:moveTo>
                        <a:pt x="699" y="0"/>
                      </a:moveTo>
                      <a:cubicBezTo>
                        <a:pt x="664" y="0"/>
                        <a:pt x="638" y="18"/>
                        <a:pt x="629" y="44"/>
                      </a:cubicBezTo>
                      <a:lnTo>
                        <a:pt x="9" y="2637"/>
                      </a:lnTo>
                      <a:cubicBezTo>
                        <a:pt x="1" y="2672"/>
                        <a:pt x="18" y="2698"/>
                        <a:pt x="53" y="2707"/>
                      </a:cubicBezTo>
                      <a:lnTo>
                        <a:pt x="62" y="2707"/>
                      </a:lnTo>
                      <a:cubicBezTo>
                        <a:pt x="88" y="2707"/>
                        <a:pt x="114" y="2690"/>
                        <a:pt x="114" y="2664"/>
                      </a:cubicBezTo>
                      <a:lnTo>
                        <a:pt x="734"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42"/>
                <p:cNvSpPr/>
                <p:nvPr/>
              </p:nvSpPr>
              <p:spPr>
                <a:xfrm>
                  <a:off x="484578" y="3381451"/>
                  <a:ext cx="29009" cy="208637"/>
                </a:xfrm>
                <a:custGeom>
                  <a:rect b="b" l="l" r="r" t="t"/>
                  <a:pathLst>
                    <a:path extrusionOk="0" h="2769" w="385">
                      <a:moveTo>
                        <a:pt x="53" y="0"/>
                      </a:moveTo>
                      <a:cubicBezTo>
                        <a:pt x="18" y="0"/>
                        <a:pt x="0" y="35"/>
                        <a:pt x="0" y="61"/>
                      </a:cubicBezTo>
                      <a:lnTo>
                        <a:pt x="271" y="2716"/>
                      </a:lnTo>
                      <a:cubicBezTo>
                        <a:pt x="280" y="2751"/>
                        <a:pt x="297" y="2768"/>
                        <a:pt x="332" y="2768"/>
                      </a:cubicBezTo>
                      <a:cubicBezTo>
                        <a:pt x="367" y="2768"/>
                        <a:pt x="385" y="2733"/>
                        <a:pt x="385" y="2707"/>
                      </a:cubicBezTo>
                      <a:lnTo>
                        <a:pt x="114" y="53"/>
                      </a:lnTo>
                      <a:cubicBezTo>
                        <a:pt x="105" y="18"/>
                        <a:pt x="79" y="0"/>
                        <a:pt x="53"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42"/>
                <p:cNvSpPr/>
                <p:nvPr/>
              </p:nvSpPr>
              <p:spPr>
                <a:xfrm>
                  <a:off x="375323" y="3381451"/>
                  <a:ext cx="118522" cy="177669"/>
                </a:xfrm>
                <a:custGeom>
                  <a:rect b="b" l="l" r="r" t="t"/>
                  <a:pathLst>
                    <a:path extrusionOk="0" h="2358" w="1573">
                      <a:moveTo>
                        <a:pt x="1508" y="0"/>
                      </a:moveTo>
                      <a:cubicBezTo>
                        <a:pt x="1489" y="0"/>
                        <a:pt x="1470" y="10"/>
                        <a:pt x="1459" y="27"/>
                      </a:cubicBezTo>
                      <a:lnTo>
                        <a:pt x="10" y="2271"/>
                      </a:lnTo>
                      <a:cubicBezTo>
                        <a:pt x="1" y="2297"/>
                        <a:pt x="1" y="2332"/>
                        <a:pt x="27" y="2349"/>
                      </a:cubicBezTo>
                      <a:cubicBezTo>
                        <a:pt x="36" y="2358"/>
                        <a:pt x="53" y="2358"/>
                        <a:pt x="62" y="2358"/>
                      </a:cubicBezTo>
                      <a:cubicBezTo>
                        <a:pt x="80" y="2358"/>
                        <a:pt x="97" y="2349"/>
                        <a:pt x="106" y="2332"/>
                      </a:cubicBezTo>
                      <a:lnTo>
                        <a:pt x="1555" y="88"/>
                      </a:lnTo>
                      <a:cubicBezTo>
                        <a:pt x="1573" y="61"/>
                        <a:pt x="1564" y="27"/>
                        <a:pt x="1538" y="9"/>
                      </a:cubicBezTo>
                      <a:cubicBezTo>
                        <a:pt x="1528" y="3"/>
                        <a:pt x="1518" y="0"/>
                        <a:pt x="15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42"/>
                <p:cNvSpPr/>
                <p:nvPr/>
              </p:nvSpPr>
              <p:spPr>
                <a:xfrm>
                  <a:off x="483900" y="3186072"/>
                  <a:ext cx="55983" cy="203966"/>
                </a:xfrm>
                <a:custGeom>
                  <a:rect b="b" l="l" r="r" t="t"/>
                  <a:pathLst>
                    <a:path extrusionOk="0" h="2707" w="743">
                      <a:moveTo>
                        <a:pt x="699" y="0"/>
                      </a:moveTo>
                      <a:cubicBezTo>
                        <a:pt x="664" y="0"/>
                        <a:pt x="638" y="18"/>
                        <a:pt x="629" y="44"/>
                      </a:cubicBezTo>
                      <a:lnTo>
                        <a:pt x="9" y="2637"/>
                      </a:lnTo>
                      <a:cubicBezTo>
                        <a:pt x="1" y="2663"/>
                        <a:pt x="18" y="2698"/>
                        <a:pt x="53" y="2707"/>
                      </a:cubicBezTo>
                      <a:lnTo>
                        <a:pt x="62" y="2707"/>
                      </a:lnTo>
                      <a:cubicBezTo>
                        <a:pt x="88" y="2707"/>
                        <a:pt x="114" y="2689"/>
                        <a:pt x="114" y="2663"/>
                      </a:cubicBezTo>
                      <a:lnTo>
                        <a:pt x="743"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42"/>
                <p:cNvSpPr/>
                <p:nvPr/>
              </p:nvSpPr>
              <p:spPr>
                <a:xfrm>
                  <a:off x="463481" y="3181325"/>
                  <a:ext cx="29687" cy="208713"/>
                </a:xfrm>
                <a:custGeom>
                  <a:rect b="b" l="l" r="r" t="t"/>
                  <a:pathLst>
                    <a:path extrusionOk="0" h="2770" w="394">
                      <a:moveTo>
                        <a:pt x="67" y="0"/>
                      </a:moveTo>
                      <a:cubicBezTo>
                        <a:pt x="62" y="0"/>
                        <a:pt x="58" y="1"/>
                        <a:pt x="53" y="2"/>
                      </a:cubicBezTo>
                      <a:cubicBezTo>
                        <a:pt x="27" y="2"/>
                        <a:pt x="1" y="28"/>
                        <a:pt x="10" y="63"/>
                      </a:cubicBezTo>
                      <a:lnTo>
                        <a:pt x="280" y="2717"/>
                      </a:lnTo>
                      <a:cubicBezTo>
                        <a:pt x="280" y="2744"/>
                        <a:pt x="307" y="2770"/>
                        <a:pt x="333" y="2770"/>
                      </a:cubicBezTo>
                      <a:lnTo>
                        <a:pt x="341" y="2770"/>
                      </a:lnTo>
                      <a:cubicBezTo>
                        <a:pt x="376" y="2761"/>
                        <a:pt x="394" y="2735"/>
                        <a:pt x="394" y="2709"/>
                      </a:cubicBezTo>
                      <a:lnTo>
                        <a:pt x="114" y="54"/>
                      </a:lnTo>
                      <a:cubicBezTo>
                        <a:pt x="114" y="24"/>
                        <a:pt x="95"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42"/>
                <p:cNvSpPr/>
                <p:nvPr/>
              </p:nvSpPr>
              <p:spPr>
                <a:xfrm>
                  <a:off x="483900" y="3212293"/>
                  <a:ext cx="118522" cy="177745"/>
                </a:xfrm>
                <a:custGeom>
                  <a:rect b="b" l="l" r="r" t="t"/>
                  <a:pathLst>
                    <a:path extrusionOk="0" h="2359" w="1573">
                      <a:moveTo>
                        <a:pt x="1514" y="1"/>
                      </a:moveTo>
                      <a:cubicBezTo>
                        <a:pt x="1497" y="1"/>
                        <a:pt x="1479" y="11"/>
                        <a:pt x="1468" y="28"/>
                      </a:cubicBezTo>
                      <a:lnTo>
                        <a:pt x="18" y="2272"/>
                      </a:lnTo>
                      <a:cubicBezTo>
                        <a:pt x="1" y="2298"/>
                        <a:pt x="9" y="2333"/>
                        <a:pt x="36" y="2350"/>
                      </a:cubicBezTo>
                      <a:cubicBezTo>
                        <a:pt x="44" y="2359"/>
                        <a:pt x="53" y="2359"/>
                        <a:pt x="62" y="2359"/>
                      </a:cubicBezTo>
                      <a:cubicBezTo>
                        <a:pt x="79" y="2359"/>
                        <a:pt x="97" y="2350"/>
                        <a:pt x="114" y="2333"/>
                      </a:cubicBezTo>
                      <a:lnTo>
                        <a:pt x="1555" y="89"/>
                      </a:lnTo>
                      <a:cubicBezTo>
                        <a:pt x="1572" y="62"/>
                        <a:pt x="1564" y="28"/>
                        <a:pt x="1537" y="10"/>
                      </a:cubicBezTo>
                      <a:cubicBezTo>
                        <a:pt x="1531" y="4"/>
                        <a:pt x="1523" y="1"/>
                        <a:pt x="151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42"/>
                <p:cNvSpPr/>
                <p:nvPr/>
              </p:nvSpPr>
              <p:spPr>
                <a:xfrm>
                  <a:off x="320771" y="3255543"/>
                  <a:ext cx="193492" cy="220015"/>
                </a:xfrm>
                <a:custGeom>
                  <a:rect b="b" l="l" r="r" t="t"/>
                  <a:pathLst>
                    <a:path extrusionOk="0" h="2920" w="2568">
                      <a:moveTo>
                        <a:pt x="1289" y="1"/>
                      </a:moveTo>
                      <a:cubicBezTo>
                        <a:pt x="931" y="1"/>
                        <a:pt x="679" y="287"/>
                        <a:pt x="664" y="658"/>
                      </a:cubicBezTo>
                      <a:cubicBezTo>
                        <a:pt x="393" y="685"/>
                        <a:pt x="157" y="912"/>
                        <a:pt x="79" y="1217"/>
                      </a:cubicBezTo>
                      <a:cubicBezTo>
                        <a:pt x="0" y="1532"/>
                        <a:pt x="122" y="1837"/>
                        <a:pt x="349" y="1986"/>
                      </a:cubicBezTo>
                      <a:cubicBezTo>
                        <a:pt x="166" y="2379"/>
                        <a:pt x="323" y="2806"/>
                        <a:pt x="769" y="2920"/>
                      </a:cubicBezTo>
                      <a:lnTo>
                        <a:pt x="2078" y="2780"/>
                      </a:lnTo>
                      <a:lnTo>
                        <a:pt x="2515" y="1802"/>
                      </a:lnTo>
                      <a:lnTo>
                        <a:pt x="2567" y="737"/>
                      </a:lnTo>
                      <a:lnTo>
                        <a:pt x="1458" y="21"/>
                      </a:lnTo>
                      <a:cubicBezTo>
                        <a:pt x="1400" y="7"/>
                        <a:pt x="1343" y="1"/>
                        <a:pt x="1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42"/>
                <p:cNvSpPr/>
                <p:nvPr/>
              </p:nvSpPr>
              <p:spPr>
                <a:xfrm>
                  <a:off x="390468" y="3291937"/>
                  <a:ext cx="151448" cy="177820"/>
                </a:xfrm>
                <a:custGeom>
                  <a:rect b="b" l="l" r="r" t="t"/>
                  <a:pathLst>
                    <a:path extrusionOk="0" h="2360" w="2010">
                      <a:moveTo>
                        <a:pt x="1130" y="0"/>
                      </a:moveTo>
                      <a:cubicBezTo>
                        <a:pt x="707" y="0"/>
                        <a:pt x="290" y="403"/>
                        <a:pt x="158" y="979"/>
                      </a:cubicBezTo>
                      <a:cubicBezTo>
                        <a:pt x="1" y="1616"/>
                        <a:pt x="254" y="2227"/>
                        <a:pt x="725" y="2341"/>
                      </a:cubicBezTo>
                      <a:cubicBezTo>
                        <a:pt x="777" y="2353"/>
                        <a:pt x="828" y="2359"/>
                        <a:pt x="879" y="2359"/>
                      </a:cubicBezTo>
                      <a:cubicBezTo>
                        <a:pt x="1303" y="2359"/>
                        <a:pt x="1719" y="1957"/>
                        <a:pt x="1852" y="1380"/>
                      </a:cubicBezTo>
                      <a:cubicBezTo>
                        <a:pt x="2009" y="743"/>
                        <a:pt x="1756" y="132"/>
                        <a:pt x="1284" y="18"/>
                      </a:cubicBezTo>
                      <a:cubicBezTo>
                        <a:pt x="1233" y="6"/>
                        <a:pt x="1182" y="0"/>
                        <a:pt x="1130"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42"/>
                <p:cNvSpPr/>
                <p:nvPr/>
              </p:nvSpPr>
              <p:spPr>
                <a:xfrm>
                  <a:off x="347746" y="3350332"/>
                  <a:ext cx="154688" cy="41743"/>
                </a:xfrm>
                <a:custGeom>
                  <a:rect b="b" l="l" r="r" t="t"/>
                  <a:pathLst>
                    <a:path extrusionOk="0" h="554" w="2053">
                      <a:moveTo>
                        <a:pt x="48" y="1"/>
                      </a:moveTo>
                      <a:cubicBezTo>
                        <a:pt x="29" y="1"/>
                        <a:pt x="16" y="15"/>
                        <a:pt x="9" y="29"/>
                      </a:cubicBezTo>
                      <a:cubicBezTo>
                        <a:pt x="0" y="55"/>
                        <a:pt x="18" y="73"/>
                        <a:pt x="35" y="82"/>
                      </a:cubicBezTo>
                      <a:lnTo>
                        <a:pt x="2000" y="553"/>
                      </a:lnTo>
                      <a:lnTo>
                        <a:pt x="2008" y="553"/>
                      </a:lnTo>
                      <a:cubicBezTo>
                        <a:pt x="2026" y="553"/>
                        <a:pt x="2043" y="536"/>
                        <a:pt x="2052" y="518"/>
                      </a:cubicBezTo>
                      <a:cubicBezTo>
                        <a:pt x="2052" y="501"/>
                        <a:pt x="2043" y="474"/>
                        <a:pt x="2017" y="474"/>
                      </a:cubicBezTo>
                      <a:lnTo>
                        <a:pt x="61" y="3"/>
                      </a:lnTo>
                      <a:cubicBezTo>
                        <a:pt x="57" y="1"/>
                        <a:pt x="52" y="1"/>
                        <a:pt x="48"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42"/>
                <p:cNvSpPr/>
                <p:nvPr/>
              </p:nvSpPr>
              <p:spPr>
                <a:xfrm>
                  <a:off x="360254" y="3385821"/>
                  <a:ext cx="142181" cy="45661"/>
                </a:xfrm>
                <a:custGeom>
                  <a:rect b="b" l="l" r="r" t="t"/>
                  <a:pathLst>
                    <a:path extrusionOk="0" h="606" w="1887">
                      <a:moveTo>
                        <a:pt x="1848" y="0"/>
                      </a:moveTo>
                      <a:cubicBezTo>
                        <a:pt x="1843" y="0"/>
                        <a:pt x="1838" y="1"/>
                        <a:pt x="1834" y="3"/>
                      </a:cubicBezTo>
                      <a:lnTo>
                        <a:pt x="35" y="527"/>
                      </a:lnTo>
                      <a:cubicBezTo>
                        <a:pt x="9" y="536"/>
                        <a:pt x="0" y="554"/>
                        <a:pt x="0" y="580"/>
                      </a:cubicBezTo>
                      <a:cubicBezTo>
                        <a:pt x="9" y="597"/>
                        <a:pt x="26" y="606"/>
                        <a:pt x="44" y="606"/>
                      </a:cubicBezTo>
                      <a:lnTo>
                        <a:pt x="52" y="606"/>
                      </a:lnTo>
                      <a:lnTo>
                        <a:pt x="1851" y="82"/>
                      </a:lnTo>
                      <a:cubicBezTo>
                        <a:pt x="1877" y="73"/>
                        <a:pt x="1886" y="47"/>
                        <a:pt x="1886" y="30"/>
                      </a:cubicBezTo>
                      <a:cubicBezTo>
                        <a:pt x="1880" y="10"/>
                        <a:pt x="1863" y="0"/>
                        <a:pt x="1848"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42"/>
                <p:cNvSpPr/>
                <p:nvPr/>
              </p:nvSpPr>
              <p:spPr>
                <a:xfrm>
                  <a:off x="392427" y="3288998"/>
                  <a:ext cx="110007" cy="103075"/>
                </a:xfrm>
                <a:custGeom>
                  <a:rect b="b" l="l" r="r" t="t"/>
                  <a:pathLst>
                    <a:path extrusionOk="0" h="1368" w="1460">
                      <a:moveTo>
                        <a:pt x="49" y="1"/>
                      </a:moveTo>
                      <a:cubicBezTo>
                        <a:pt x="38" y="1"/>
                        <a:pt x="27" y="5"/>
                        <a:pt x="18" y="14"/>
                      </a:cubicBezTo>
                      <a:cubicBezTo>
                        <a:pt x="1" y="31"/>
                        <a:pt x="10" y="57"/>
                        <a:pt x="18" y="66"/>
                      </a:cubicBezTo>
                      <a:lnTo>
                        <a:pt x="1389" y="1350"/>
                      </a:lnTo>
                      <a:cubicBezTo>
                        <a:pt x="1398" y="1358"/>
                        <a:pt x="1407" y="1367"/>
                        <a:pt x="1415" y="1367"/>
                      </a:cubicBezTo>
                      <a:cubicBezTo>
                        <a:pt x="1424" y="1367"/>
                        <a:pt x="1442" y="1358"/>
                        <a:pt x="1442" y="1350"/>
                      </a:cubicBezTo>
                      <a:cubicBezTo>
                        <a:pt x="1459" y="1332"/>
                        <a:pt x="1459" y="1315"/>
                        <a:pt x="1442" y="1297"/>
                      </a:cubicBezTo>
                      <a:lnTo>
                        <a:pt x="80" y="14"/>
                      </a:lnTo>
                      <a:cubicBezTo>
                        <a:pt x="71" y="5"/>
                        <a:pt x="60" y="1"/>
                        <a:pt x="49"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42"/>
                <p:cNvSpPr/>
                <p:nvPr/>
              </p:nvSpPr>
              <p:spPr>
                <a:xfrm>
                  <a:off x="378639" y="3257126"/>
                  <a:ext cx="208637" cy="226570"/>
                </a:xfrm>
                <a:custGeom>
                  <a:rect b="b" l="l" r="r" t="t"/>
                  <a:pathLst>
                    <a:path extrusionOk="0" h="3007" w="2769">
                      <a:moveTo>
                        <a:pt x="690" y="0"/>
                      </a:moveTo>
                      <a:cubicBezTo>
                        <a:pt x="690" y="0"/>
                        <a:pt x="743" y="550"/>
                        <a:pt x="1415" y="952"/>
                      </a:cubicBezTo>
                      <a:cubicBezTo>
                        <a:pt x="1415" y="952"/>
                        <a:pt x="1144" y="1231"/>
                        <a:pt x="1057" y="1615"/>
                      </a:cubicBezTo>
                      <a:cubicBezTo>
                        <a:pt x="961" y="2008"/>
                        <a:pt x="1075" y="2375"/>
                        <a:pt x="1075" y="2375"/>
                      </a:cubicBezTo>
                      <a:cubicBezTo>
                        <a:pt x="289" y="2427"/>
                        <a:pt x="1" y="2899"/>
                        <a:pt x="1" y="2899"/>
                      </a:cubicBezTo>
                      <a:cubicBezTo>
                        <a:pt x="242" y="2957"/>
                        <a:pt x="553" y="3006"/>
                        <a:pt x="872" y="3006"/>
                      </a:cubicBezTo>
                      <a:cubicBezTo>
                        <a:pt x="1556" y="3006"/>
                        <a:pt x="2284" y="2783"/>
                        <a:pt x="2480" y="1956"/>
                      </a:cubicBezTo>
                      <a:cubicBezTo>
                        <a:pt x="2769" y="751"/>
                        <a:pt x="1450" y="183"/>
                        <a:pt x="6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42"/>
                <p:cNvSpPr/>
                <p:nvPr/>
              </p:nvSpPr>
              <p:spPr>
                <a:xfrm>
                  <a:off x="453007" y="2315872"/>
                  <a:ext cx="584923" cy="570381"/>
                </a:xfrm>
                <a:custGeom>
                  <a:rect b="b" l="l" r="r" t="t"/>
                  <a:pathLst>
                    <a:path extrusionOk="0" h="7570" w="7763">
                      <a:moveTo>
                        <a:pt x="3272" y="1"/>
                      </a:moveTo>
                      <a:cubicBezTo>
                        <a:pt x="2872" y="1"/>
                        <a:pt x="2494" y="223"/>
                        <a:pt x="2297" y="582"/>
                      </a:cubicBezTo>
                      <a:lnTo>
                        <a:pt x="2270" y="643"/>
                      </a:lnTo>
                      <a:cubicBezTo>
                        <a:pt x="2122" y="914"/>
                        <a:pt x="1851" y="1097"/>
                        <a:pt x="1546" y="1132"/>
                      </a:cubicBezTo>
                      <a:lnTo>
                        <a:pt x="1485" y="1141"/>
                      </a:lnTo>
                      <a:cubicBezTo>
                        <a:pt x="978" y="1202"/>
                        <a:pt x="568" y="1604"/>
                        <a:pt x="515" y="2119"/>
                      </a:cubicBezTo>
                      <a:cubicBezTo>
                        <a:pt x="454" y="2634"/>
                        <a:pt x="777" y="3106"/>
                        <a:pt x="1249" y="3289"/>
                      </a:cubicBezTo>
                      <a:cubicBezTo>
                        <a:pt x="1242" y="3289"/>
                        <a:pt x="1236" y="3289"/>
                        <a:pt x="1229" y="3289"/>
                      </a:cubicBezTo>
                      <a:cubicBezTo>
                        <a:pt x="730" y="3289"/>
                        <a:pt x="269" y="3610"/>
                        <a:pt x="140" y="4101"/>
                      </a:cubicBezTo>
                      <a:cubicBezTo>
                        <a:pt x="0" y="4607"/>
                        <a:pt x="236" y="5123"/>
                        <a:pt x="681" y="5367"/>
                      </a:cubicBezTo>
                      <a:lnTo>
                        <a:pt x="734" y="5402"/>
                      </a:lnTo>
                      <a:cubicBezTo>
                        <a:pt x="1013" y="5542"/>
                        <a:pt x="1196" y="5812"/>
                        <a:pt x="1231" y="6127"/>
                      </a:cubicBezTo>
                      <a:lnTo>
                        <a:pt x="1240" y="6188"/>
                      </a:lnTo>
                      <a:cubicBezTo>
                        <a:pt x="1301" y="6694"/>
                        <a:pt x="1703" y="7096"/>
                        <a:pt x="2218" y="7157"/>
                      </a:cubicBezTo>
                      <a:cubicBezTo>
                        <a:pt x="2256" y="7161"/>
                        <a:pt x="2293" y="7163"/>
                        <a:pt x="2330" y="7163"/>
                      </a:cubicBezTo>
                      <a:cubicBezTo>
                        <a:pt x="2800" y="7163"/>
                        <a:pt x="3218" y="6860"/>
                        <a:pt x="3388" y="6415"/>
                      </a:cubicBezTo>
                      <a:lnTo>
                        <a:pt x="3388" y="6415"/>
                      </a:lnTo>
                      <a:cubicBezTo>
                        <a:pt x="3379" y="6930"/>
                        <a:pt x="3702" y="7393"/>
                        <a:pt x="4200" y="7533"/>
                      </a:cubicBezTo>
                      <a:cubicBezTo>
                        <a:pt x="4294" y="7557"/>
                        <a:pt x="4390" y="7569"/>
                        <a:pt x="4484" y="7569"/>
                      </a:cubicBezTo>
                      <a:cubicBezTo>
                        <a:pt x="4886" y="7569"/>
                        <a:pt x="5268" y="7350"/>
                        <a:pt x="5466" y="6982"/>
                      </a:cubicBezTo>
                      <a:lnTo>
                        <a:pt x="5492" y="6930"/>
                      </a:lnTo>
                      <a:cubicBezTo>
                        <a:pt x="5641" y="6659"/>
                        <a:pt x="5912" y="6476"/>
                        <a:pt x="6217" y="6441"/>
                      </a:cubicBezTo>
                      <a:lnTo>
                        <a:pt x="6287" y="6432"/>
                      </a:lnTo>
                      <a:cubicBezTo>
                        <a:pt x="6793" y="6371"/>
                        <a:pt x="7195" y="5970"/>
                        <a:pt x="7256" y="5454"/>
                      </a:cubicBezTo>
                      <a:cubicBezTo>
                        <a:pt x="7309" y="4939"/>
                        <a:pt x="6994" y="4459"/>
                        <a:pt x="6514" y="4284"/>
                      </a:cubicBezTo>
                      <a:lnTo>
                        <a:pt x="6514" y="4284"/>
                      </a:lnTo>
                      <a:cubicBezTo>
                        <a:pt x="6521" y="4284"/>
                        <a:pt x="6527" y="4285"/>
                        <a:pt x="6534" y="4285"/>
                      </a:cubicBezTo>
                      <a:cubicBezTo>
                        <a:pt x="7033" y="4285"/>
                        <a:pt x="7494" y="3955"/>
                        <a:pt x="7632" y="3464"/>
                      </a:cubicBezTo>
                      <a:cubicBezTo>
                        <a:pt x="7763" y="2966"/>
                        <a:pt x="7536" y="2442"/>
                        <a:pt x="7082" y="2198"/>
                      </a:cubicBezTo>
                      <a:lnTo>
                        <a:pt x="7029" y="2171"/>
                      </a:lnTo>
                      <a:cubicBezTo>
                        <a:pt x="6759" y="2023"/>
                        <a:pt x="6575" y="1752"/>
                        <a:pt x="6531" y="1447"/>
                      </a:cubicBezTo>
                      <a:lnTo>
                        <a:pt x="6531" y="1385"/>
                      </a:lnTo>
                      <a:cubicBezTo>
                        <a:pt x="6470" y="879"/>
                        <a:pt x="6069" y="477"/>
                        <a:pt x="5545" y="416"/>
                      </a:cubicBezTo>
                      <a:cubicBezTo>
                        <a:pt x="5504" y="411"/>
                        <a:pt x="5462" y="409"/>
                        <a:pt x="5422" y="409"/>
                      </a:cubicBezTo>
                      <a:cubicBezTo>
                        <a:pt x="4962" y="409"/>
                        <a:pt x="4544" y="717"/>
                        <a:pt x="4384" y="1150"/>
                      </a:cubicBezTo>
                      <a:cubicBezTo>
                        <a:pt x="4392" y="643"/>
                        <a:pt x="4060" y="172"/>
                        <a:pt x="3563" y="41"/>
                      </a:cubicBezTo>
                      <a:cubicBezTo>
                        <a:pt x="3466" y="14"/>
                        <a:pt x="3368" y="1"/>
                        <a:pt x="32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42"/>
                <p:cNvSpPr/>
                <p:nvPr/>
              </p:nvSpPr>
              <p:spPr>
                <a:xfrm>
                  <a:off x="558269" y="2562186"/>
                  <a:ext cx="374402" cy="77834"/>
                </a:xfrm>
                <a:custGeom>
                  <a:rect b="b" l="l" r="r" t="t"/>
                  <a:pathLst>
                    <a:path extrusionOk="0" h="1033" w="4969">
                      <a:moveTo>
                        <a:pt x="61" y="0"/>
                      </a:moveTo>
                      <a:cubicBezTo>
                        <a:pt x="33" y="0"/>
                        <a:pt x="9" y="17"/>
                        <a:pt x="9" y="46"/>
                      </a:cubicBezTo>
                      <a:cubicBezTo>
                        <a:pt x="0" y="81"/>
                        <a:pt x="27" y="116"/>
                        <a:pt x="61" y="125"/>
                      </a:cubicBezTo>
                      <a:lnTo>
                        <a:pt x="4890" y="1033"/>
                      </a:lnTo>
                      <a:lnTo>
                        <a:pt x="4899" y="1033"/>
                      </a:lnTo>
                      <a:cubicBezTo>
                        <a:pt x="4934" y="1033"/>
                        <a:pt x="4960" y="1015"/>
                        <a:pt x="4960" y="989"/>
                      </a:cubicBezTo>
                      <a:cubicBezTo>
                        <a:pt x="4969" y="954"/>
                        <a:pt x="4951" y="919"/>
                        <a:pt x="4916" y="911"/>
                      </a:cubicBezTo>
                      <a:lnTo>
                        <a:pt x="79" y="2"/>
                      </a:lnTo>
                      <a:cubicBezTo>
                        <a:pt x="73" y="1"/>
                        <a:pt x="67" y="0"/>
                        <a:pt x="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42"/>
                <p:cNvSpPr/>
                <p:nvPr/>
              </p:nvSpPr>
              <p:spPr>
                <a:xfrm>
                  <a:off x="706253" y="2414277"/>
                  <a:ext cx="79040" cy="373799"/>
                </a:xfrm>
                <a:custGeom>
                  <a:rect b="b" l="l" r="r" t="t"/>
                  <a:pathLst>
                    <a:path extrusionOk="0" h="4961" w="1049">
                      <a:moveTo>
                        <a:pt x="988" y="1"/>
                      </a:moveTo>
                      <a:cubicBezTo>
                        <a:pt x="953" y="1"/>
                        <a:pt x="926" y="18"/>
                        <a:pt x="918" y="53"/>
                      </a:cubicBezTo>
                      <a:lnTo>
                        <a:pt x="1" y="4882"/>
                      </a:lnTo>
                      <a:cubicBezTo>
                        <a:pt x="1" y="4917"/>
                        <a:pt x="18" y="4952"/>
                        <a:pt x="53" y="4960"/>
                      </a:cubicBezTo>
                      <a:lnTo>
                        <a:pt x="62" y="4960"/>
                      </a:lnTo>
                      <a:cubicBezTo>
                        <a:pt x="97" y="4960"/>
                        <a:pt x="123" y="4934"/>
                        <a:pt x="123" y="4908"/>
                      </a:cubicBezTo>
                      <a:lnTo>
                        <a:pt x="1040" y="79"/>
                      </a:lnTo>
                      <a:cubicBezTo>
                        <a:pt x="1049" y="45"/>
                        <a:pt x="1023" y="10"/>
                        <a:pt x="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42"/>
                <p:cNvSpPr/>
                <p:nvPr/>
              </p:nvSpPr>
              <p:spPr>
                <a:xfrm>
                  <a:off x="610862" y="2406516"/>
                  <a:ext cx="140222" cy="199294"/>
                </a:xfrm>
                <a:custGeom>
                  <a:rect b="b" l="l" r="r" t="t"/>
                  <a:pathLst>
                    <a:path extrusionOk="0" h="2645" w="1861">
                      <a:moveTo>
                        <a:pt x="75" y="1"/>
                      </a:moveTo>
                      <a:cubicBezTo>
                        <a:pt x="61" y="1"/>
                        <a:pt x="47" y="6"/>
                        <a:pt x="36" y="17"/>
                      </a:cubicBezTo>
                      <a:cubicBezTo>
                        <a:pt x="10" y="34"/>
                        <a:pt x="1" y="69"/>
                        <a:pt x="18" y="104"/>
                      </a:cubicBezTo>
                      <a:lnTo>
                        <a:pt x="1738" y="2619"/>
                      </a:lnTo>
                      <a:cubicBezTo>
                        <a:pt x="1747" y="2636"/>
                        <a:pt x="1765" y="2645"/>
                        <a:pt x="1791" y="2645"/>
                      </a:cubicBezTo>
                      <a:cubicBezTo>
                        <a:pt x="1800" y="2645"/>
                        <a:pt x="1817" y="2645"/>
                        <a:pt x="1826" y="2636"/>
                      </a:cubicBezTo>
                      <a:cubicBezTo>
                        <a:pt x="1852" y="2619"/>
                        <a:pt x="1861" y="2575"/>
                        <a:pt x="1843" y="2549"/>
                      </a:cubicBezTo>
                      <a:lnTo>
                        <a:pt x="123" y="25"/>
                      </a:lnTo>
                      <a:cubicBezTo>
                        <a:pt x="113" y="10"/>
                        <a:pt x="94"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42"/>
                <p:cNvSpPr/>
                <p:nvPr/>
              </p:nvSpPr>
              <p:spPr>
                <a:xfrm>
                  <a:off x="554954" y="2460089"/>
                  <a:ext cx="196130" cy="145722"/>
                </a:xfrm>
                <a:custGeom>
                  <a:rect b="b" l="l" r="r" t="t"/>
                  <a:pathLst>
                    <a:path extrusionOk="0" h="1934" w="2603">
                      <a:moveTo>
                        <a:pt x="69" y="1"/>
                      </a:moveTo>
                      <a:cubicBezTo>
                        <a:pt x="51" y="1"/>
                        <a:pt x="36" y="7"/>
                        <a:pt x="27" y="22"/>
                      </a:cubicBezTo>
                      <a:cubicBezTo>
                        <a:pt x="1" y="56"/>
                        <a:pt x="9" y="91"/>
                        <a:pt x="36" y="118"/>
                      </a:cubicBezTo>
                      <a:lnTo>
                        <a:pt x="2489" y="1925"/>
                      </a:lnTo>
                      <a:cubicBezTo>
                        <a:pt x="2507" y="1934"/>
                        <a:pt x="2515" y="1934"/>
                        <a:pt x="2533" y="1934"/>
                      </a:cubicBezTo>
                      <a:cubicBezTo>
                        <a:pt x="2550" y="1934"/>
                        <a:pt x="2568" y="1925"/>
                        <a:pt x="2585" y="1908"/>
                      </a:cubicBezTo>
                      <a:cubicBezTo>
                        <a:pt x="2603" y="1881"/>
                        <a:pt x="2594" y="1846"/>
                        <a:pt x="2568" y="1820"/>
                      </a:cubicBezTo>
                      <a:lnTo>
                        <a:pt x="114" y="13"/>
                      </a:lnTo>
                      <a:cubicBezTo>
                        <a:pt x="98" y="5"/>
                        <a:pt x="83" y="1"/>
                        <a:pt x="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42"/>
                <p:cNvSpPr/>
                <p:nvPr/>
              </p:nvSpPr>
              <p:spPr>
                <a:xfrm>
                  <a:off x="681313" y="2374041"/>
                  <a:ext cx="69772" cy="231769"/>
                </a:xfrm>
                <a:custGeom>
                  <a:rect b="b" l="l" r="r" t="t"/>
                  <a:pathLst>
                    <a:path extrusionOk="0" h="3076" w="926">
                      <a:moveTo>
                        <a:pt x="66" y="1"/>
                      </a:moveTo>
                      <a:cubicBezTo>
                        <a:pt x="62" y="1"/>
                        <a:pt x="57" y="1"/>
                        <a:pt x="53" y="2"/>
                      </a:cubicBezTo>
                      <a:cubicBezTo>
                        <a:pt x="18" y="11"/>
                        <a:pt x="0" y="46"/>
                        <a:pt x="9" y="81"/>
                      </a:cubicBezTo>
                      <a:lnTo>
                        <a:pt x="795" y="3032"/>
                      </a:lnTo>
                      <a:cubicBezTo>
                        <a:pt x="803" y="3058"/>
                        <a:pt x="821" y="3076"/>
                        <a:pt x="856" y="3076"/>
                      </a:cubicBezTo>
                      <a:lnTo>
                        <a:pt x="873" y="3076"/>
                      </a:lnTo>
                      <a:cubicBezTo>
                        <a:pt x="899" y="3067"/>
                        <a:pt x="926" y="3032"/>
                        <a:pt x="917" y="2997"/>
                      </a:cubicBezTo>
                      <a:lnTo>
                        <a:pt x="131" y="46"/>
                      </a:lnTo>
                      <a:cubicBezTo>
                        <a:pt x="124" y="23"/>
                        <a:pt x="96"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42"/>
                <p:cNvSpPr/>
                <p:nvPr/>
              </p:nvSpPr>
              <p:spPr>
                <a:xfrm>
                  <a:off x="739859" y="2596545"/>
                  <a:ext cx="140824" cy="199445"/>
                </a:xfrm>
                <a:custGeom>
                  <a:rect b="b" l="l" r="r" t="t"/>
                  <a:pathLst>
                    <a:path extrusionOk="0" h="2647" w="1869">
                      <a:moveTo>
                        <a:pt x="74" y="0"/>
                      </a:moveTo>
                      <a:cubicBezTo>
                        <a:pt x="64" y="0"/>
                        <a:pt x="53" y="3"/>
                        <a:pt x="44" y="9"/>
                      </a:cubicBezTo>
                      <a:cubicBezTo>
                        <a:pt x="9" y="27"/>
                        <a:pt x="0" y="70"/>
                        <a:pt x="26" y="97"/>
                      </a:cubicBezTo>
                      <a:lnTo>
                        <a:pt x="1738" y="2611"/>
                      </a:lnTo>
                      <a:cubicBezTo>
                        <a:pt x="1755" y="2629"/>
                        <a:pt x="1773" y="2646"/>
                        <a:pt x="1790" y="2646"/>
                      </a:cubicBezTo>
                      <a:cubicBezTo>
                        <a:pt x="1808" y="2646"/>
                        <a:pt x="1816" y="2637"/>
                        <a:pt x="1825" y="2629"/>
                      </a:cubicBezTo>
                      <a:cubicBezTo>
                        <a:pt x="1860" y="2611"/>
                        <a:pt x="1869" y="2568"/>
                        <a:pt x="1843" y="2541"/>
                      </a:cubicBezTo>
                      <a:lnTo>
                        <a:pt x="131" y="27"/>
                      </a:lnTo>
                      <a:cubicBezTo>
                        <a:pt x="114" y="10"/>
                        <a:pt x="94"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42"/>
                <p:cNvSpPr/>
                <p:nvPr/>
              </p:nvSpPr>
              <p:spPr>
                <a:xfrm>
                  <a:off x="740461" y="2596319"/>
                  <a:ext cx="195527" cy="146325"/>
                </a:xfrm>
                <a:custGeom>
                  <a:rect b="b" l="l" r="r" t="t"/>
                  <a:pathLst>
                    <a:path extrusionOk="0" h="1942" w="2595">
                      <a:moveTo>
                        <a:pt x="67" y="1"/>
                      </a:moveTo>
                      <a:cubicBezTo>
                        <a:pt x="48" y="1"/>
                        <a:pt x="29" y="9"/>
                        <a:pt x="18" y="30"/>
                      </a:cubicBezTo>
                      <a:cubicBezTo>
                        <a:pt x="1" y="56"/>
                        <a:pt x="1" y="91"/>
                        <a:pt x="27" y="117"/>
                      </a:cubicBezTo>
                      <a:lnTo>
                        <a:pt x="2489" y="1924"/>
                      </a:lnTo>
                      <a:cubicBezTo>
                        <a:pt x="2498" y="1933"/>
                        <a:pt x="2516" y="1933"/>
                        <a:pt x="2524" y="1933"/>
                      </a:cubicBezTo>
                      <a:lnTo>
                        <a:pt x="2524" y="1942"/>
                      </a:lnTo>
                      <a:cubicBezTo>
                        <a:pt x="2542" y="1942"/>
                        <a:pt x="2568" y="1924"/>
                        <a:pt x="2577" y="1916"/>
                      </a:cubicBezTo>
                      <a:cubicBezTo>
                        <a:pt x="2594" y="1881"/>
                        <a:pt x="2594" y="1846"/>
                        <a:pt x="2559" y="1820"/>
                      </a:cubicBezTo>
                      <a:lnTo>
                        <a:pt x="106" y="12"/>
                      </a:lnTo>
                      <a:cubicBezTo>
                        <a:pt x="95" y="5"/>
                        <a:pt x="81"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42"/>
                <p:cNvSpPr/>
                <p:nvPr/>
              </p:nvSpPr>
              <p:spPr>
                <a:xfrm>
                  <a:off x="740461" y="2596395"/>
                  <a:ext cx="69847" cy="231844"/>
                </a:xfrm>
                <a:custGeom>
                  <a:rect b="b" l="l" r="r" t="t"/>
                  <a:pathLst>
                    <a:path extrusionOk="0" h="3077" w="927">
                      <a:moveTo>
                        <a:pt x="71" y="0"/>
                      </a:moveTo>
                      <a:cubicBezTo>
                        <a:pt x="65" y="0"/>
                        <a:pt x="59" y="1"/>
                        <a:pt x="53" y="3"/>
                      </a:cubicBezTo>
                      <a:cubicBezTo>
                        <a:pt x="18" y="11"/>
                        <a:pt x="1" y="46"/>
                        <a:pt x="10" y="81"/>
                      </a:cubicBezTo>
                      <a:lnTo>
                        <a:pt x="796" y="3024"/>
                      </a:lnTo>
                      <a:cubicBezTo>
                        <a:pt x="804" y="3059"/>
                        <a:pt x="830" y="3076"/>
                        <a:pt x="857" y="3076"/>
                      </a:cubicBezTo>
                      <a:lnTo>
                        <a:pt x="874" y="3076"/>
                      </a:lnTo>
                      <a:cubicBezTo>
                        <a:pt x="909" y="3067"/>
                        <a:pt x="927" y="3032"/>
                        <a:pt x="918" y="2997"/>
                      </a:cubicBezTo>
                      <a:lnTo>
                        <a:pt x="132" y="46"/>
                      </a:lnTo>
                      <a:cubicBezTo>
                        <a:pt x="125" y="17"/>
                        <a:pt x="99" y="0"/>
                        <a:pt x="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42"/>
                <p:cNvSpPr/>
                <p:nvPr/>
              </p:nvSpPr>
              <p:spPr>
                <a:xfrm>
                  <a:off x="550357" y="2596319"/>
                  <a:ext cx="200726" cy="139091"/>
                </a:xfrm>
                <a:custGeom>
                  <a:rect b="b" l="l" r="r" t="t"/>
                  <a:pathLst>
                    <a:path extrusionOk="0" h="1846" w="2664">
                      <a:moveTo>
                        <a:pt x="2595" y="1"/>
                      </a:moveTo>
                      <a:cubicBezTo>
                        <a:pt x="2582" y="1"/>
                        <a:pt x="2570" y="5"/>
                        <a:pt x="2559" y="12"/>
                      </a:cubicBezTo>
                      <a:lnTo>
                        <a:pt x="35" y="1732"/>
                      </a:lnTo>
                      <a:cubicBezTo>
                        <a:pt x="9" y="1750"/>
                        <a:pt x="1" y="1785"/>
                        <a:pt x="18" y="1820"/>
                      </a:cubicBezTo>
                      <a:cubicBezTo>
                        <a:pt x="35" y="1837"/>
                        <a:pt x="53" y="1846"/>
                        <a:pt x="70" y="1846"/>
                      </a:cubicBezTo>
                      <a:cubicBezTo>
                        <a:pt x="88" y="1846"/>
                        <a:pt x="97" y="1837"/>
                        <a:pt x="105" y="1837"/>
                      </a:cubicBezTo>
                      <a:lnTo>
                        <a:pt x="2629" y="117"/>
                      </a:lnTo>
                      <a:cubicBezTo>
                        <a:pt x="2655" y="100"/>
                        <a:pt x="2664" y="56"/>
                        <a:pt x="2646" y="30"/>
                      </a:cubicBezTo>
                      <a:cubicBezTo>
                        <a:pt x="2631" y="9"/>
                        <a:pt x="2613" y="1"/>
                        <a:pt x="25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42"/>
                <p:cNvSpPr/>
                <p:nvPr/>
              </p:nvSpPr>
              <p:spPr>
                <a:xfrm>
                  <a:off x="603629" y="2596319"/>
                  <a:ext cx="147455" cy="195075"/>
                </a:xfrm>
                <a:custGeom>
                  <a:rect b="b" l="l" r="r" t="t"/>
                  <a:pathLst>
                    <a:path extrusionOk="0" h="2589" w="1957">
                      <a:moveTo>
                        <a:pt x="1883" y="1"/>
                      </a:moveTo>
                      <a:cubicBezTo>
                        <a:pt x="1864" y="1"/>
                        <a:pt x="1845" y="9"/>
                        <a:pt x="1834" y="30"/>
                      </a:cubicBezTo>
                      <a:lnTo>
                        <a:pt x="27" y="2483"/>
                      </a:lnTo>
                      <a:cubicBezTo>
                        <a:pt x="1" y="2510"/>
                        <a:pt x="10" y="2553"/>
                        <a:pt x="36" y="2571"/>
                      </a:cubicBezTo>
                      <a:cubicBezTo>
                        <a:pt x="44" y="2579"/>
                        <a:pt x="62" y="2588"/>
                        <a:pt x="71" y="2588"/>
                      </a:cubicBezTo>
                      <a:cubicBezTo>
                        <a:pt x="97" y="2588"/>
                        <a:pt x="114" y="2579"/>
                        <a:pt x="123" y="2562"/>
                      </a:cubicBezTo>
                      <a:lnTo>
                        <a:pt x="1939" y="100"/>
                      </a:lnTo>
                      <a:cubicBezTo>
                        <a:pt x="1957" y="73"/>
                        <a:pt x="1948" y="38"/>
                        <a:pt x="1922" y="12"/>
                      </a:cubicBezTo>
                      <a:cubicBezTo>
                        <a:pt x="1911" y="5"/>
                        <a:pt x="1897" y="1"/>
                        <a:pt x="18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42"/>
                <p:cNvSpPr/>
                <p:nvPr/>
              </p:nvSpPr>
              <p:spPr>
                <a:xfrm>
                  <a:off x="518108" y="2596395"/>
                  <a:ext cx="232974" cy="68642"/>
                </a:xfrm>
                <a:custGeom>
                  <a:rect b="b" l="l" r="r" t="t"/>
                  <a:pathLst>
                    <a:path extrusionOk="0" h="911" w="3092">
                      <a:moveTo>
                        <a:pt x="3022" y="0"/>
                      </a:moveTo>
                      <a:cubicBezTo>
                        <a:pt x="3016" y="0"/>
                        <a:pt x="3010" y="1"/>
                        <a:pt x="3004" y="3"/>
                      </a:cubicBezTo>
                      <a:lnTo>
                        <a:pt x="53" y="788"/>
                      </a:lnTo>
                      <a:cubicBezTo>
                        <a:pt x="18" y="797"/>
                        <a:pt x="1" y="832"/>
                        <a:pt x="9" y="867"/>
                      </a:cubicBezTo>
                      <a:cubicBezTo>
                        <a:pt x="18" y="893"/>
                        <a:pt x="44" y="911"/>
                        <a:pt x="71" y="911"/>
                      </a:cubicBezTo>
                      <a:lnTo>
                        <a:pt x="88" y="911"/>
                      </a:lnTo>
                      <a:lnTo>
                        <a:pt x="3039" y="125"/>
                      </a:lnTo>
                      <a:cubicBezTo>
                        <a:pt x="3065" y="116"/>
                        <a:pt x="3092" y="81"/>
                        <a:pt x="3083" y="46"/>
                      </a:cubicBezTo>
                      <a:cubicBezTo>
                        <a:pt x="3076" y="17"/>
                        <a:pt x="3050" y="0"/>
                        <a:pt x="30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42"/>
                <p:cNvSpPr/>
                <p:nvPr/>
              </p:nvSpPr>
              <p:spPr>
                <a:xfrm>
                  <a:off x="739859" y="2466946"/>
                  <a:ext cx="200726" cy="138865"/>
                </a:xfrm>
                <a:custGeom>
                  <a:rect b="b" l="l" r="r" t="t"/>
                  <a:pathLst>
                    <a:path extrusionOk="0" h="1843" w="2664">
                      <a:moveTo>
                        <a:pt x="2591" y="0"/>
                      </a:moveTo>
                      <a:cubicBezTo>
                        <a:pt x="2579" y="0"/>
                        <a:pt x="2568" y="3"/>
                        <a:pt x="2559" y="9"/>
                      </a:cubicBezTo>
                      <a:lnTo>
                        <a:pt x="44" y="1729"/>
                      </a:lnTo>
                      <a:cubicBezTo>
                        <a:pt x="9" y="1747"/>
                        <a:pt x="0" y="1790"/>
                        <a:pt x="26" y="1817"/>
                      </a:cubicBezTo>
                      <a:cubicBezTo>
                        <a:pt x="35" y="1834"/>
                        <a:pt x="53" y="1843"/>
                        <a:pt x="79" y="1843"/>
                      </a:cubicBezTo>
                      <a:cubicBezTo>
                        <a:pt x="88" y="1843"/>
                        <a:pt x="105" y="1843"/>
                        <a:pt x="114" y="1834"/>
                      </a:cubicBezTo>
                      <a:lnTo>
                        <a:pt x="2628" y="114"/>
                      </a:lnTo>
                      <a:cubicBezTo>
                        <a:pt x="2655" y="96"/>
                        <a:pt x="2663" y="53"/>
                        <a:pt x="2646" y="27"/>
                      </a:cubicBezTo>
                      <a:cubicBezTo>
                        <a:pt x="2635" y="10"/>
                        <a:pt x="2612" y="0"/>
                        <a:pt x="25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42"/>
                <p:cNvSpPr/>
                <p:nvPr/>
              </p:nvSpPr>
              <p:spPr>
                <a:xfrm>
                  <a:off x="740461" y="2411113"/>
                  <a:ext cx="146852" cy="194698"/>
                </a:xfrm>
                <a:custGeom>
                  <a:rect b="b" l="l" r="r" t="t"/>
                  <a:pathLst>
                    <a:path extrusionOk="0" h="2584" w="1949">
                      <a:moveTo>
                        <a:pt x="1877" y="1"/>
                      </a:moveTo>
                      <a:cubicBezTo>
                        <a:pt x="1859" y="1"/>
                        <a:pt x="1841" y="10"/>
                        <a:pt x="1826" y="25"/>
                      </a:cubicBezTo>
                      <a:lnTo>
                        <a:pt x="18" y="2488"/>
                      </a:lnTo>
                      <a:cubicBezTo>
                        <a:pt x="1" y="2514"/>
                        <a:pt x="1" y="2549"/>
                        <a:pt x="27" y="2575"/>
                      </a:cubicBezTo>
                      <a:cubicBezTo>
                        <a:pt x="45" y="2584"/>
                        <a:pt x="53" y="2584"/>
                        <a:pt x="71" y="2584"/>
                      </a:cubicBezTo>
                      <a:cubicBezTo>
                        <a:pt x="88" y="2584"/>
                        <a:pt x="106" y="2575"/>
                        <a:pt x="123" y="2558"/>
                      </a:cubicBezTo>
                      <a:lnTo>
                        <a:pt x="1931" y="104"/>
                      </a:lnTo>
                      <a:cubicBezTo>
                        <a:pt x="1948" y="78"/>
                        <a:pt x="1948" y="34"/>
                        <a:pt x="1913" y="17"/>
                      </a:cubicBezTo>
                      <a:cubicBezTo>
                        <a:pt x="1902" y="6"/>
                        <a:pt x="1890" y="1"/>
                        <a:pt x="18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42"/>
                <p:cNvSpPr/>
                <p:nvPr/>
              </p:nvSpPr>
              <p:spPr>
                <a:xfrm>
                  <a:off x="740461" y="2537171"/>
                  <a:ext cx="232372" cy="68642"/>
                </a:xfrm>
                <a:custGeom>
                  <a:rect b="b" l="l" r="r" t="t"/>
                  <a:pathLst>
                    <a:path extrusionOk="0" h="911" w="3084">
                      <a:moveTo>
                        <a:pt x="3014" y="0"/>
                      </a:moveTo>
                      <a:cubicBezTo>
                        <a:pt x="3008" y="0"/>
                        <a:pt x="3002" y="1"/>
                        <a:pt x="2996" y="3"/>
                      </a:cubicBezTo>
                      <a:lnTo>
                        <a:pt x="53" y="789"/>
                      </a:lnTo>
                      <a:cubicBezTo>
                        <a:pt x="18" y="797"/>
                        <a:pt x="1" y="832"/>
                        <a:pt x="10" y="867"/>
                      </a:cubicBezTo>
                      <a:cubicBezTo>
                        <a:pt x="18" y="893"/>
                        <a:pt x="36" y="911"/>
                        <a:pt x="71" y="911"/>
                      </a:cubicBezTo>
                      <a:lnTo>
                        <a:pt x="88" y="911"/>
                      </a:lnTo>
                      <a:lnTo>
                        <a:pt x="3031" y="125"/>
                      </a:lnTo>
                      <a:cubicBezTo>
                        <a:pt x="3066" y="116"/>
                        <a:pt x="3083" y="81"/>
                        <a:pt x="3074" y="46"/>
                      </a:cubicBezTo>
                      <a:cubicBezTo>
                        <a:pt x="3067" y="17"/>
                        <a:pt x="3042" y="0"/>
                        <a:pt x="30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42"/>
                <p:cNvSpPr/>
                <p:nvPr/>
              </p:nvSpPr>
              <p:spPr>
                <a:xfrm>
                  <a:off x="560906" y="2423018"/>
                  <a:ext cx="263189" cy="236139"/>
                </a:xfrm>
                <a:custGeom>
                  <a:rect b="b" l="l" r="r" t="t"/>
                  <a:pathLst>
                    <a:path extrusionOk="0" h="3134" w="3493">
                      <a:moveTo>
                        <a:pt x="2530" y="0"/>
                      </a:moveTo>
                      <a:cubicBezTo>
                        <a:pt x="2326" y="0"/>
                        <a:pt x="2116" y="92"/>
                        <a:pt x="1947" y="260"/>
                      </a:cubicBezTo>
                      <a:cubicBezTo>
                        <a:pt x="1828" y="171"/>
                        <a:pt x="1677" y="125"/>
                        <a:pt x="1519" y="125"/>
                      </a:cubicBezTo>
                      <a:cubicBezTo>
                        <a:pt x="1353" y="125"/>
                        <a:pt x="1178" y="175"/>
                        <a:pt x="1022" y="278"/>
                      </a:cubicBezTo>
                      <a:cubicBezTo>
                        <a:pt x="716" y="487"/>
                        <a:pt x="585" y="837"/>
                        <a:pt x="655" y="1134"/>
                      </a:cubicBezTo>
                      <a:cubicBezTo>
                        <a:pt x="201" y="1334"/>
                        <a:pt x="0" y="1815"/>
                        <a:pt x="297" y="2242"/>
                      </a:cubicBezTo>
                      <a:lnTo>
                        <a:pt x="1520" y="3133"/>
                      </a:lnTo>
                      <a:lnTo>
                        <a:pt x="2628" y="2644"/>
                      </a:lnTo>
                      <a:lnTo>
                        <a:pt x="3493" y="1788"/>
                      </a:lnTo>
                      <a:lnTo>
                        <a:pt x="3109" y="330"/>
                      </a:lnTo>
                      <a:cubicBezTo>
                        <a:pt x="2960" y="105"/>
                        <a:pt x="2748" y="0"/>
                        <a:pt x="25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42"/>
                <p:cNvSpPr/>
                <p:nvPr/>
              </p:nvSpPr>
              <p:spPr>
                <a:xfrm>
                  <a:off x="622089" y="2495955"/>
                  <a:ext cx="217151" cy="170285"/>
                </a:xfrm>
                <a:custGeom>
                  <a:rect b="b" l="l" r="r" t="t"/>
                  <a:pathLst>
                    <a:path extrusionOk="0" h="2260" w="2882">
                      <a:moveTo>
                        <a:pt x="1802" y="0"/>
                      </a:moveTo>
                      <a:cubicBezTo>
                        <a:pt x="1506" y="0"/>
                        <a:pt x="1178" y="101"/>
                        <a:pt x="882" y="305"/>
                      </a:cubicBezTo>
                      <a:cubicBezTo>
                        <a:pt x="253" y="724"/>
                        <a:pt x="0" y="1440"/>
                        <a:pt x="315" y="1894"/>
                      </a:cubicBezTo>
                      <a:cubicBezTo>
                        <a:pt x="479" y="2137"/>
                        <a:pt x="764" y="2260"/>
                        <a:pt x="1089" y="2260"/>
                      </a:cubicBezTo>
                      <a:cubicBezTo>
                        <a:pt x="1383" y="2260"/>
                        <a:pt x="1710" y="2159"/>
                        <a:pt x="2009" y="1955"/>
                      </a:cubicBezTo>
                      <a:cubicBezTo>
                        <a:pt x="2628" y="1528"/>
                        <a:pt x="2882" y="812"/>
                        <a:pt x="2567" y="358"/>
                      </a:cubicBezTo>
                      <a:cubicBezTo>
                        <a:pt x="2408" y="120"/>
                        <a:pt x="2124" y="0"/>
                        <a:pt x="1802"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42"/>
                <p:cNvSpPr/>
                <p:nvPr/>
              </p:nvSpPr>
              <p:spPr>
                <a:xfrm>
                  <a:off x="650345" y="2464535"/>
                  <a:ext cx="105336" cy="150544"/>
                </a:xfrm>
                <a:custGeom>
                  <a:rect b="b" l="l" r="r" t="t"/>
                  <a:pathLst>
                    <a:path extrusionOk="0" h="1998" w="1398">
                      <a:moveTo>
                        <a:pt x="51" y="1"/>
                      </a:moveTo>
                      <a:cubicBezTo>
                        <a:pt x="42" y="1"/>
                        <a:pt x="33" y="3"/>
                        <a:pt x="27" y="6"/>
                      </a:cubicBezTo>
                      <a:cubicBezTo>
                        <a:pt x="1" y="24"/>
                        <a:pt x="1" y="50"/>
                        <a:pt x="9" y="76"/>
                      </a:cubicBezTo>
                      <a:lnTo>
                        <a:pt x="1310" y="1980"/>
                      </a:lnTo>
                      <a:cubicBezTo>
                        <a:pt x="1319" y="1988"/>
                        <a:pt x="1337" y="1997"/>
                        <a:pt x="1345" y="1997"/>
                      </a:cubicBezTo>
                      <a:cubicBezTo>
                        <a:pt x="1354" y="1997"/>
                        <a:pt x="1372" y="1997"/>
                        <a:pt x="1372" y="1988"/>
                      </a:cubicBezTo>
                      <a:cubicBezTo>
                        <a:pt x="1398" y="1980"/>
                        <a:pt x="1398" y="1945"/>
                        <a:pt x="1389" y="1927"/>
                      </a:cubicBezTo>
                      <a:lnTo>
                        <a:pt x="88" y="24"/>
                      </a:lnTo>
                      <a:cubicBezTo>
                        <a:pt x="83" y="7"/>
                        <a:pt x="66" y="1"/>
                        <a:pt x="51"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42"/>
                <p:cNvSpPr/>
                <p:nvPr/>
              </p:nvSpPr>
              <p:spPr>
                <a:xfrm>
                  <a:off x="603026" y="2537321"/>
                  <a:ext cx="152654" cy="77759"/>
                </a:xfrm>
                <a:custGeom>
                  <a:rect b="b" l="l" r="r" t="t"/>
                  <a:pathLst>
                    <a:path extrusionOk="0" h="1032" w="2026">
                      <a:moveTo>
                        <a:pt x="43" y="0"/>
                      </a:moveTo>
                      <a:cubicBezTo>
                        <a:pt x="27" y="0"/>
                        <a:pt x="14" y="10"/>
                        <a:pt x="9" y="27"/>
                      </a:cubicBezTo>
                      <a:cubicBezTo>
                        <a:pt x="0" y="53"/>
                        <a:pt x="9" y="79"/>
                        <a:pt x="26" y="88"/>
                      </a:cubicBezTo>
                      <a:lnTo>
                        <a:pt x="1956" y="1031"/>
                      </a:lnTo>
                      <a:lnTo>
                        <a:pt x="1973" y="1031"/>
                      </a:lnTo>
                      <a:cubicBezTo>
                        <a:pt x="1991" y="1031"/>
                        <a:pt x="2008" y="1022"/>
                        <a:pt x="2017" y="1005"/>
                      </a:cubicBezTo>
                      <a:cubicBezTo>
                        <a:pt x="2026" y="987"/>
                        <a:pt x="2017" y="952"/>
                        <a:pt x="2000" y="944"/>
                      </a:cubicBezTo>
                      <a:lnTo>
                        <a:pt x="70" y="9"/>
                      </a:lnTo>
                      <a:cubicBezTo>
                        <a:pt x="61" y="3"/>
                        <a:pt x="51" y="0"/>
                        <a:pt x="43"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42"/>
                <p:cNvSpPr/>
                <p:nvPr/>
              </p:nvSpPr>
              <p:spPr>
                <a:xfrm>
                  <a:off x="735865" y="2447205"/>
                  <a:ext cx="19816" cy="167874"/>
                </a:xfrm>
                <a:custGeom>
                  <a:rect b="b" l="l" r="r" t="t"/>
                  <a:pathLst>
                    <a:path extrusionOk="0" h="2228" w="263">
                      <a:moveTo>
                        <a:pt x="44" y="0"/>
                      </a:moveTo>
                      <a:cubicBezTo>
                        <a:pt x="18" y="0"/>
                        <a:pt x="1" y="27"/>
                        <a:pt x="1" y="53"/>
                      </a:cubicBezTo>
                      <a:lnTo>
                        <a:pt x="167" y="2183"/>
                      </a:lnTo>
                      <a:cubicBezTo>
                        <a:pt x="167" y="2210"/>
                        <a:pt x="193" y="2227"/>
                        <a:pt x="210" y="2227"/>
                      </a:cubicBezTo>
                      <a:lnTo>
                        <a:pt x="219" y="2227"/>
                      </a:lnTo>
                      <a:cubicBezTo>
                        <a:pt x="245" y="2227"/>
                        <a:pt x="263" y="2201"/>
                        <a:pt x="263" y="2183"/>
                      </a:cubicBezTo>
                      <a:lnTo>
                        <a:pt x="88" y="44"/>
                      </a:lnTo>
                      <a:cubicBezTo>
                        <a:pt x="88" y="18"/>
                        <a:pt x="71" y="0"/>
                        <a:pt x="44"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42"/>
                <p:cNvSpPr/>
                <p:nvPr/>
              </p:nvSpPr>
              <p:spPr>
                <a:xfrm>
                  <a:off x="583285" y="2447883"/>
                  <a:ext cx="301390" cy="248647"/>
                </a:xfrm>
                <a:custGeom>
                  <a:rect b="b" l="l" r="r" t="t"/>
                  <a:pathLst>
                    <a:path extrusionOk="0" h="3300" w="4000">
                      <a:moveTo>
                        <a:pt x="2812" y="0"/>
                      </a:moveTo>
                      <a:cubicBezTo>
                        <a:pt x="2812" y="0"/>
                        <a:pt x="2436" y="498"/>
                        <a:pt x="2698" y="1354"/>
                      </a:cubicBezTo>
                      <a:lnTo>
                        <a:pt x="2698" y="1362"/>
                      </a:lnTo>
                      <a:cubicBezTo>
                        <a:pt x="2698" y="1362"/>
                        <a:pt x="2262" y="1389"/>
                        <a:pt x="1877" y="1650"/>
                      </a:cubicBezTo>
                      <a:cubicBezTo>
                        <a:pt x="1502" y="1904"/>
                        <a:pt x="1310" y="2305"/>
                        <a:pt x="1310" y="2305"/>
                      </a:cubicBezTo>
                      <a:cubicBezTo>
                        <a:pt x="872" y="1955"/>
                        <a:pt x="468" y="1889"/>
                        <a:pt x="228" y="1889"/>
                      </a:cubicBezTo>
                      <a:cubicBezTo>
                        <a:pt x="85" y="1889"/>
                        <a:pt x="0" y="1912"/>
                        <a:pt x="0" y="1912"/>
                      </a:cubicBezTo>
                      <a:cubicBezTo>
                        <a:pt x="387" y="2479"/>
                        <a:pt x="1139" y="3299"/>
                        <a:pt x="1998" y="3299"/>
                      </a:cubicBezTo>
                      <a:cubicBezTo>
                        <a:pt x="2264" y="3299"/>
                        <a:pt x="2541" y="3220"/>
                        <a:pt x="2820" y="3030"/>
                      </a:cubicBezTo>
                      <a:cubicBezTo>
                        <a:pt x="3999" y="2227"/>
                        <a:pt x="3318" y="734"/>
                        <a:pt x="2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42"/>
                <p:cNvSpPr/>
                <p:nvPr/>
              </p:nvSpPr>
              <p:spPr>
                <a:xfrm>
                  <a:off x="484578" y="2916324"/>
                  <a:ext cx="8590" cy="52668"/>
                </a:xfrm>
                <a:custGeom>
                  <a:rect b="b" l="l" r="r" t="t"/>
                  <a:pathLst>
                    <a:path extrusionOk="0" h="699" w="114">
                      <a:moveTo>
                        <a:pt x="53" y="0"/>
                      </a:moveTo>
                      <a:cubicBezTo>
                        <a:pt x="27" y="0"/>
                        <a:pt x="0" y="18"/>
                        <a:pt x="0" y="52"/>
                      </a:cubicBezTo>
                      <a:lnTo>
                        <a:pt x="0" y="646"/>
                      </a:lnTo>
                      <a:cubicBezTo>
                        <a:pt x="0" y="672"/>
                        <a:pt x="27" y="699"/>
                        <a:pt x="53" y="699"/>
                      </a:cubicBezTo>
                      <a:cubicBezTo>
                        <a:pt x="88" y="699"/>
                        <a:pt x="114" y="672"/>
                        <a:pt x="114" y="646"/>
                      </a:cubicBezTo>
                      <a:lnTo>
                        <a:pt x="114" y="52"/>
                      </a:lnTo>
                      <a:cubicBezTo>
                        <a:pt x="114" y="18"/>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42"/>
                <p:cNvSpPr/>
                <p:nvPr/>
              </p:nvSpPr>
              <p:spPr>
                <a:xfrm>
                  <a:off x="1092489" y="3283874"/>
                  <a:ext cx="29687" cy="76553"/>
                </a:xfrm>
                <a:custGeom>
                  <a:rect b="b" l="l" r="r" t="t"/>
                  <a:pathLst>
                    <a:path extrusionOk="0" h="1016" w="394">
                      <a:moveTo>
                        <a:pt x="57" y="1"/>
                      </a:moveTo>
                      <a:cubicBezTo>
                        <a:pt x="53" y="1"/>
                        <a:pt x="49" y="2"/>
                        <a:pt x="44" y="3"/>
                      </a:cubicBezTo>
                      <a:cubicBezTo>
                        <a:pt x="9" y="12"/>
                        <a:pt x="0" y="47"/>
                        <a:pt x="9" y="73"/>
                      </a:cubicBezTo>
                      <a:lnTo>
                        <a:pt x="280" y="981"/>
                      </a:lnTo>
                      <a:cubicBezTo>
                        <a:pt x="289" y="998"/>
                        <a:pt x="306" y="1016"/>
                        <a:pt x="332" y="1016"/>
                      </a:cubicBezTo>
                      <a:lnTo>
                        <a:pt x="350" y="1016"/>
                      </a:lnTo>
                      <a:cubicBezTo>
                        <a:pt x="376" y="1007"/>
                        <a:pt x="393" y="972"/>
                        <a:pt x="385" y="946"/>
                      </a:cubicBezTo>
                      <a:lnTo>
                        <a:pt x="105" y="47"/>
                      </a:lnTo>
                      <a:cubicBezTo>
                        <a:pt x="98" y="18"/>
                        <a:pt x="79"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42"/>
                <p:cNvSpPr/>
                <p:nvPr/>
              </p:nvSpPr>
              <p:spPr>
                <a:xfrm>
                  <a:off x="1126697" y="3145761"/>
                  <a:ext cx="50031" cy="141653"/>
                </a:xfrm>
                <a:custGeom>
                  <a:rect b="b" l="l" r="r" t="t"/>
                  <a:pathLst>
                    <a:path extrusionOk="0" h="1880" w="664">
                      <a:moveTo>
                        <a:pt x="59" y="0"/>
                      </a:moveTo>
                      <a:cubicBezTo>
                        <a:pt x="54" y="0"/>
                        <a:pt x="49" y="1"/>
                        <a:pt x="44" y="2"/>
                      </a:cubicBezTo>
                      <a:cubicBezTo>
                        <a:pt x="18" y="11"/>
                        <a:pt x="0" y="46"/>
                        <a:pt x="9" y="72"/>
                      </a:cubicBezTo>
                      <a:lnTo>
                        <a:pt x="551" y="1836"/>
                      </a:lnTo>
                      <a:cubicBezTo>
                        <a:pt x="559" y="1862"/>
                        <a:pt x="577" y="1880"/>
                        <a:pt x="603" y="1880"/>
                      </a:cubicBezTo>
                      <a:lnTo>
                        <a:pt x="620" y="1880"/>
                      </a:lnTo>
                      <a:cubicBezTo>
                        <a:pt x="647" y="1871"/>
                        <a:pt x="664" y="1836"/>
                        <a:pt x="655" y="1810"/>
                      </a:cubicBezTo>
                      <a:lnTo>
                        <a:pt x="114" y="37"/>
                      </a:lnTo>
                      <a:cubicBezTo>
                        <a:pt x="107" y="16"/>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42"/>
                <p:cNvSpPr/>
                <p:nvPr/>
              </p:nvSpPr>
              <p:spPr>
                <a:xfrm>
                  <a:off x="1186524" y="3089852"/>
                  <a:ext cx="44154" cy="123871"/>
                </a:xfrm>
                <a:custGeom>
                  <a:rect b="b" l="l" r="r" t="t"/>
                  <a:pathLst>
                    <a:path extrusionOk="0" h="1644" w="586">
                      <a:moveTo>
                        <a:pt x="59" y="0"/>
                      </a:moveTo>
                      <a:cubicBezTo>
                        <a:pt x="54" y="0"/>
                        <a:pt x="49" y="1"/>
                        <a:pt x="45" y="2"/>
                      </a:cubicBezTo>
                      <a:cubicBezTo>
                        <a:pt x="18" y="11"/>
                        <a:pt x="1" y="46"/>
                        <a:pt x="10" y="72"/>
                      </a:cubicBezTo>
                      <a:lnTo>
                        <a:pt x="481" y="1609"/>
                      </a:lnTo>
                      <a:cubicBezTo>
                        <a:pt x="481" y="1635"/>
                        <a:pt x="507" y="1644"/>
                        <a:pt x="534" y="1644"/>
                      </a:cubicBezTo>
                      <a:lnTo>
                        <a:pt x="542" y="1644"/>
                      </a:lnTo>
                      <a:cubicBezTo>
                        <a:pt x="577" y="1635"/>
                        <a:pt x="586" y="1609"/>
                        <a:pt x="577" y="1574"/>
                      </a:cubicBezTo>
                      <a:lnTo>
                        <a:pt x="114" y="46"/>
                      </a:lnTo>
                      <a:cubicBezTo>
                        <a:pt x="107" y="17"/>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42"/>
                <p:cNvSpPr/>
                <p:nvPr/>
              </p:nvSpPr>
              <p:spPr>
                <a:xfrm>
                  <a:off x="1240473" y="3016161"/>
                  <a:ext cx="44832" cy="124549"/>
                </a:xfrm>
                <a:custGeom>
                  <a:rect b="b" l="l" r="r" t="t"/>
                  <a:pathLst>
                    <a:path extrusionOk="0" h="1653" w="595">
                      <a:moveTo>
                        <a:pt x="67" y="0"/>
                      </a:moveTo>
                      <a:cubicBezTo>
                        <a:pt x="63" y="0"/>
                        <a:pt x="58" y="1"/>
                        <a:pt x="53" y="2"/>
                      </a:cubicBezTo>
                      <a:cubicBezTo>
                        <a:pt x="18" y="11"/>
                        <a:pt x="1" y="46"/>
                        <a:pt x="10" y="72"/>
                      </a:cubicBezTo>
                      <a:lnTo>
                        <a:pt x="481" y="1618"/>
                      </a:lnTo>
                      <a:cubicBezTo>
                        <a:pt x="490" y="1635"/>
                        <a:pt x="516" y="1653"/>
                        <a:pt x="534" y="1653"/>
                      </a:cubicBezTo>
                      <a:lnTo>
                        <a:pt x="551" y="1653"/>
                      </a:lnTo>
                      <a:cubicBezTo>
                        <a:pt x="577" y="1644"/>
                        <a:pt x="595" y="1609"/>
                        <a:pt x="586" y="1583"/>
                      </a:cubicBezTo>
                      <a:lnTo>
                        <a:pt x="114" y="37"/>
                      </a:lnTo>
                      <a:cubicBezTo>
                        <a:pt x="107" y="16"/>
                        <a:pt x="88"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42"/>
                <p:cNvSpPr/>
                <p:nvPr/>
              </p:nvSpPr>
              <p:spPr>
                <a:xfrm>
                  <a:off x="1308287" y="2986549"/>
                  <a:ext cx="35564" cy="94938"/>
                </a:xfrm>
                <a:custGeom>
                  <a:rect b="b" l="l" r="r" t="t"/>
                  <a:pathLst>
                    <a:path extrusionOk="0" h="1260" w="472">
                      <a:moveTo>
                        <a:pt x="62" y="0"/>
                      </a:moveTo>
                      <a:cubicBezTo>
                        <a:pt x="56" y="0"/>
                        <a:pt x="50" y="1"/>
                        <a:pt x="44" y="2"/>
                      </a:cubicBezTo>
                      <a:cubicBezTo>
                        <a:pt x="18" y="11"/>
                        <a:pt x="0" y="37"/>
                        <a:pt x="9" y="64"/>
                      </a:cubicBezTo>
                      <a:lnTo>
                        <a:pt x="367" y="1225"/>
                      </a:lnTo>
                      <a:cubicBezTo>
                        <a:pt x="367" y="1251"/>
                        <a:pt x="393" y="1260"/>
                        <a:pt x="419" y="1260"/>
                      </a:cubicBezTo>
                      <a:lnTo>
                        <a:pt x="428" y="1260"/>
                      </a:lnTo>
                      <a:cubicBezTo>
                        <a:pt x="463" y="1251"/>
                        <a:pt x="472" y="1225"/>
                        <a:pt x="463" y="1190"/>
                      </a:cubicBezTo>
                      <a:lnTo>
                        <a:pt x="114" y="37"/>
                      </a:lnTo>
                      <a:cubicBezTo>
                        <a:pt x="107" y="16"/>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42"/>
                <p:cNvSpPr/>
                <p:nvPr/>
              </p:nvSpPr>
              <p:spPr>
                <a:xfrm>
                  <a:off x="1176050" y="3394561"/>
                  <a:ext cx="117165" cy="13939"/>
                </a:xfrm>
                <a:custGeom>
                  <a:rect b="b" l="l" r="r" t="t"/>
                  <a:pathLst>
                    <a:path extrusionOk="0" h="185" w="1555">
                      <a:moveTo>
                        <a:pt x="61" y="1"/>
                      </a:moveTo>
                      <a:cubicBezTo>
                        <a:pt x="26" y="1"/>
                        <a:pt x="0" y="27"/>
                        <a:pt x="0" y="53"/>
                      </a:cubicBezTo>
                      <a:cubicBezTo>
                        <a:pt x="0" y="80"/>
                        <a:pt x="26" y="106"/>
                        <a:pt x="53" y="115"/>
                      </a:cubicBezTo>
                      <a:lnTo>
                        <a:pt x="1502" y="184"/>
                      </a:lnTo>
                      <a:cubicBezTo>
                        <a:pt x="1528" y="184"/>
                        <a:pt x="1555" y="158"/>
                        <a:pt x="1555" y="132"/>
                      </a:cubicBezTo>
                      <a:cubicBezTo>
                        <a:pt x="1555" y="97"/>
                        <a:pt x="1537" y="71"/>
                        <a:pt x="1502" y="71"/>
                      </a:cubicBezTo>
                      <a:lnTo>
                        <a:pt x="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42"/>
                <p:cNvSpPr/>
                <p:nvPr/>
              </p:nvSpPr>
              <p:spPr>
                <a:xfrm>
                  <a:off x="1222088" y="3325542"/>
                  <a:ext cx="179026" cy="16501"/>
                </a:xfrm>
                <a:custGeom>
                  <a:rect b="b" l="l" r="r" t="t"/>
                  <a:pathLst>
                    <a:path extrusionOk="0" h="219" w="2376">
                      <a:moveTo>
                        <a:pt x="62" y="0"/>
                      </a:moveTo>
                      <a:cubicBezTo>
                        <a:pt x="27" y="0"/>
                        <a:pt x="0" y="18"/>
                        <a:pt x="0" y="53"/>
                      </a:cubicBezTo>
                      <a:cubicBezTo>
                        <a:pt x="0" y="79"/>
                        <a:pt x="27" y="105"/>
                        <a:pt x="53" y="105"/>
                      </a:cubicBezTo>
                      <a:lnTo>
                        <a:pt x="2314" y="218"/>
                      </a:lnTo>
                      <a:cubicBezTo>
                        <a:pt x="2349" y="218"/>
                        <a:pt x="2367" y="201"/>
                        <a:pt x="2375" y="166"/>
                      </a:cubicBezTo>
                      <a:cubicBezTo>
                        <a:pt x="2375" y="140"/>
                        <a:pt x="2349" y="114"/>
                        <a:pt x="2323" y="114"/>
                      </a:cubicBezTo>
                      <a:lnTo>
                        <a:pt x="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42"/>
                <p:cNvSpPr/>
                <p:nvPr/>
              </p:nvSpPr>
              <p:spPr>
                <a:xfrm>
                  <a:off x="1269482" y="3261722"/>
                  <a:ext cx="184300" cy="16501"/>
                </a:xfrm>
                <a:custGeom>
                  <a:rect b="b" l="l" r="r" t="t"/>
                  <a:pathLst>
                    <a:path extrusionOk="0" h="219" w="2446">
                      <a:moveTo>
                        <a:pt x="53" y="0"/>
                      </a:moveTo>
                      <a:cubicBezTo>
                        <a:pt x="26" y="0"/>
                        <a:pt x="0" y="18"/>
                        <a:pt x="0" y="53"/>
                      </a:cubicBezTo>
                      <a:cubicBezTo>
                        <a:pt x="0" y="79"/>
                        <a:pt x="18" y="105"/>
                        <a:pt x="53" y="105"/>
                      </a:cubicBezTo>
                      <a:lnTo>
                        <a:pt x="2384" y="218"/>
                      </a:lnTo>
                      <a:cubicBezTo>
                        <a:pt x="2419" y="218"/>
                        <a:pt x="2436" y="201"/>
                        <a:pt x="2445" y="166"/>
                      </a:cubicBezTo>
                      <a:cubicBezTo>
                        <a:pt x="2445" y="140"/>
                        <a:pt x="2419" y="114"/>
                        <a:pt x="2393" y="114"/>
                      </a:cubicBezTo>
                      <a:lnTo>
                        <a:pt x="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42"/>
                <p:cNvSpPr/>
                <p:nvPr/>
              </p:nvSpPr>
              <p:spPr>
                <a:xfrm>
                  <a:off x="1316198" y="3197751"/>
                  <a:ext cx="171792" cy="15974"/>
                </a:xfrm>
                <a:custGeom>
                  <a:rect b="b" l="l" r="r" t="t"/>
                  <a:pathLst>
                    <a:path extrusionOk="0" h="212" w="2280">
                      <a:moveTo>
                        <a:pt x="48" y="1"/>
                      </a:moveTo>
                      <a:cubicBezTo>
                        <a:pt x="20" y="1"/>
                        <a:pt x="0" y="24"/>
                        <a:pt x="0" y="55"/>
                      </a:cubicBezTo>
                      <a:cubicBezTo>
                        <a:pt x="0" y="81"/>
                        <a:pt x="26" y="107"/>
                        <a:pt x="53" y="107"/>
                      </a:cubicBezTo>
                      <a:lnTo>
                        <a:pt x="2227" y="212"/>
                      </a:lnTo>
                      <a:cubicBezTo>
                        <a:pt x="2253" y="212"/>
                        <a:pt x="2279" y="194"/>
                        <a:pt x="2279" y="159"/>
                      </a:cubicBezTo>
                      <a:cubicBezTo>
                        <a:pt x="2279" y="133"/>
                        <a:pt x="2262" y="107"/>
                        <a:pt x="2227" y="107"/>
                      </a:cubicBezTo>
                      <a:lnTo>
                        <a:pt x="61" y="2"/>
                      </a:lnTo>
                      <a:cubicBezTo>
                        <a:pt x="57" y="1"/>
                        <a:pt x="52"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50" name="Google Shape;2150;p42"/>
              <p:cNvSpPr/>
              <p:nvPr/>
            </p:nvSpPr>
            <p:spPr>
              <a:xfrm>
                <a:off x="764196" y="3578562"/>
                <a:ext cx="45435" cy="32550"/>
              </a:xfrm>
              <a:custGeom>
                <a:rect b="b" l="l" r="r" t="t"/>
                <a:pathLst>
                  <a:path extrusionOk="0" h="432" w="603">
                    <a:moveTo>
                      <a:pt x="57" y="0"/>
                    </a:moveTo>
                    <a:cubicBezTo>
                      <a:pt x="42" y="0"/>
                      <a:pt x="27" y="7"/>
                      <a:pt x="18" y="21"/>
                    </a:cubicBezTo>
                    <a:cubicBezTo>
                      <a:pt x="0" y="48"/>
                      <a:pt x="9" y="82"/>
                      <a:pt x="35" y="100"/>
                    </a:cubicBezTo>
                    <a:lnTo>
                      <a:pt x="515" y="423"/>
                    </a:lnTo>
                    <a:cubicBezTo>
                      <a:pt x="524" y="423"/>
                      <a:pt x="533" y="432"/>
                      <a:pt x="542" y="432"/>
                    </a:cubicBezTo>
                    <a:cubicBezTo>
                      <a:pt x="559" y="432"/>
                      <a:pt x="577" y="423"/>
                      <a:pt x="594" y="405"/>
                    </a:cubicBezTo>
                    <a:cubicBezTo>
                      <a:pt x="603" y="379"/>
                      <a:pt x="603" y="344"/>
                      <a:pt x="577" y="327"/>
                    </a:cubicBezTo>
                    <a:lnTo>
                      <a:pt x="88" y="13"/>
                    </a:lnTo>
                    <a:cubicBezTo>
                      <a:pt x="80" y="5"/>
                      <a:pt x="68" y="0"/>
                      <a:pt x="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42"/>
              <p:cNvSpPr/>
              <p:nvPr/>
            </p:nvSpPr>
            <p:spPr>
              <a:xfrm>
                <a:off x="908262" y="3165653"/>
                <a:ext cx="8665" cy="60579"/>
              </a:xfrm>
              <a:custGeom>
                <a:rect b="b" l="l" r="r" t="t"/>
                <a:pathLst>
                  <a:path extrusionOk="0" h="804" w="115">
                    <a:moveTo>
                      <a:pt x="53" y="0"/>
                    </a:moveTo>
                    <a:cubicBezTo>
                      <a:pt x="27" y="0"/>
                      <a:pt x="1" y="27"/>
                      <a:pt x="1" y="62"/>
                    </a:cubicBezTo>
                    <a:lnTo>
                      <a:pt x="1" y="751"/>
                    </a:lnTo>
                    <a:cubicBezTo>
                      <a:pt x="1" y="778"/>
                      <a:pt x="27" y="804"/>
                      <a:pt x="53" y="804"/>
                    </a:cubicBezTo>
                    <a:cubicBezTo>
                      <a:pt x="88" y="804"/>
                      <a:pt x="114" y="778"/>
                      <a:pt x="114" y="751"/>
                    </a:cubicBezTo>
                    <a:lnTo>
                      <a:pt x="114" y="62"/>
                    </a:lnTo>
                    <a:cubicBezTo>
                      <a:pt x="114" y="27"/>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42"/>
              <p:cNvSpPr/>
              <p:nvPr/>
            </p:nvSpPr>
            <p:spPr>
              <a:xfrm>
                <a:off x="846401" y="3067624"/>
                <a:ext cx="8665" cy="102021"/>
              </a:xfrm>
              <a:custGeom>
                <a:rect b="b" l="l" r="r" t="t"/>
                <a:pathLst>
                  <a:path extrusionOk="0" h="1354" w="115">
                    <a:moveTo>
                      <a:pt x="62" y="0"/>
                    </a:moveTo>
                    <a:cubicBezTo>
                      <a:pt x="27" y="0"/>
                      <a:pt x="1" y="18"/>
                      <a:pt x="1" y="53"/>
                    </a:cubicBezTo>
                    <a:lnTo>
                      <a:pt x="1" y="1301"/>
                    </a:lnTo>
                    <a:cubicBezTo>
                      <a:pt x="1" y="1336"/>
                      <a:pt x="27" y="1354"/>
                      <a:pt x="62" y="1354"/>
                    </a:cubicBezTo>
                    <a:cubicBezTo>
                      <a:pt x="88" y="1354"/>
                      <a:pt x="114" y="1336"/>
                      <a:pt x="114" y="1301"/>
                    </a:cubicBezTo>
                    <a:lnTo>
                      <a:pt x="114" y="53"/>
                    </a:lnTo>
                    <a:cubicBezTo>
                      <a:pt x="114" y="18"/>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42"/>
              <p:cNvSpPr/>
              <p:nvPr/>
            </p:nvSpPr>
            <p:spPr>
              <a:xfrm>
                <a:off x="772108" y="3017593"/>
                <a:ext cx="7911" cy="90869"/>
              </a:xfrm>
              <a:custGeom>
                <a:rect b="b" l="l" r="r" t="t"/>
                <a:pathLst>
                  <a:path extrusionOk="0" h="1206" w="105">
                    <a:moveTo>
                      <a:pt x="52" y="1"/>
                    </a:moveTo>
                    <a:cubicBezTo>
                      <a:pt x="18" y="1"/>
                      <a:pt x="0" y="27"/>
                      <a:pt x="0" y="62"/>
                    </a:cubicBezTo>
                    <a:lnTo>
                      <a:pt x="0" y="1153"/>
                    </a:lnTo>
                    <a:cubicBezTo>
                      <a:pt x="0" y="1188"/>
                      <a:pt x="18" y="1206"/>
                      <a:pt x="52" y="1206"/>
                    </a:cubicBezTo>
                    <a:cubicBezTo>
                      <a:pt x="79" y="1206"/>
                      <a:pt x="105" y="1188"/>
                      <a:pt x="105" y="1153"/>
                    </a:cubicBezTo>
                    <a:lnTo>
                      <a:pt x="105" y="62"/>
                    </a:lnTo>
                    <a:cubicBezTo>
                      <a:pt x="105" y="27"/>
                      <a:pt x="79" y="1"/>
                      <a:pt x="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42"/>
              <p:cNvSpPr/>
              <p:nvPr/>
            </p:nvSpPr>
            <p:spPr>
              <a:xfrm>
                <a:off x="686512" y="2955807"/>
                <a:ext cx="7987" cy="109254"/>
              </a:xfrm>
              <a:custGeom>
                <a:rect b="b" l="l" r="r" t="t"/>
                <a:pathLst>
                  <a:path extrusionOk="0" h="1450" w="106">
                    <a:moveTo>
                      <a:pt x="53" y="0"/>
                    </a:moveTo>
                    <a:cubicBezTo>
                      <a:pt x="18" y="0"/>
                      <a:pt x="1" y="26"/>
                      <a:pt x="1" y="61"/>
                    </a:cubicBezTo>
                    <a:lnTo>
                      <a:pt x="1" y="1388"/>
                    </a:lnTo>
                    <a:cubicBezTo>
                      <a:pt x="1" y="1423"/>
                      <a:pt x="18" y="1449"/>
                      <a:pt x="53" y="1449"/>
                    </a:cubicBezTo>
                    <a:cubicBezTo>
                      <a:pt x="80" y="1449"/>
                      <a:pt x="106" y="1423"/>
                      <a:pt x="106" y="1388"/>
                    </a:cubicBezTo>
                    <a:lnTo>
                      <a:pt x="106" y="61"/>
                    </a:lnTo>
                    <a:cubicBezTo>
                      <a:pt x="106" y="26"/>
                      <a:pt x="80"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42"/>
              <p:cNvSpPr/>
              <p:nvPr/>
            </p:nvSpPr>
            <p:spPr>
              <a:xfrm>
                <a:off x="597752" y="2944580"/>
                <a:ext cx="7911" cy="73765"/>
              </a:xfrm>
              <a:custGeom>
                <a:rect b="b" l="l" r="r" t="t"/>
                <a:pathLst>
                  <a:path extrusionOk="0" h="979" w="105">
                    <a:moveTo>
                      <a:pt x="53" y="1"/>
                    </a:moveTo>
                    <a:cubicBezTo>
                      <a:pt x="26" y="1"/>
                      <a:pt x="0" y="18"/>
                      <a:pt x="0" y="53"/>
                    </a:cubicBezTo>
                    <a:lnTo>
                      <a:pt x="0" y="926"/>
                    </a:lnTo>
                    <a:cubicBezTo>
                      <a:pt x="0" y="952"/>
                      <a:pt x="26" y="979"/>
                      <a:pt x="53" y="979"/>
                    </a:cubicBezTo>
                    <a:cubicBezTo>
                      <a:pt x="88" y="979"/>
                      <a:pt x="105" y="952"/>
                      <a:pt x="105" y="926"/>
                    </a:cubicBezTo>
                    <a:lnTo>
                      <a:pt x="105" y="53"/>
                    </a:lnTo>
                    <a:cubicBezTo>
                      <a:pt x="105" y="18"/>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56" name="Google Shape;2156;p42"/>
            <p:cNvSpPr/>
            <p:nvPr/>
          </p:nvSpPr>
          <p:spPr>
            <a:xfrm>
              <a:off x="689149" y="3601845"/>
              <a:ext cx="47469" cy="33002"/>
            </a:xfrm>
            <a:custGeom>
              <a:rect b="b" l="l" r="r" t="t"/>
              <a:pathLst>
                <a:path extrusionOk="0" h="438" w="630">
                  <a:moveTo>
                    <a:pt x="67" y="0"/>
                  </a:moveTo>
                  <a:cubicBezTo>
                    <a:pt x="48" y="0"/>
                    <a:pt x="30" y="10"/>
                    <a:pt x="18" y="27"/>
                  </a:cubicBezTo>
                  <a:cubicBezTo>
                    <a:pt x="1" y="44"/>
                    <a:pt x="10" y="79"/>
                    <a:pt x="36" y="96"/>
                  </a:cubicBezTo>
                  <a:lnTo>
                    <a:pt x="542" y="428"/>
                  </a:lnTo>
                  <a:cubicBezTo>
                    <a:pt x="551" y="437"/>
                    <a:pt x="560" y="437"/>
                    <a:pt x="568" y="437"/>
                  </a:cubicBezTo>
                  <a:cubicBezTo>
                    <a:pt x="586" y="437"/>
                    <a:pt x="603" y="428"/>
                    <a:pt x="612" y="420"/>
                  </a:cubicBezTo>
                  <a:cubicBezTo>
                    <a:pt x="630" y="393"/>
                    <a:pt x="621" y="358"/>
                    <a:pt x="595" y="341"/>
                  </a:cubicBezTo>
                  <a:lnTo>
                    <a:pt x="97" y="9"/>
                  </a:lnTo>
                  <a:cubicBezTo>
                    <a:pt x="88" y="3"/>
                    <a:pt x="7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42"/>
            <p:cNvSpPr/>
            <p:nvPr/>
          </p:nvSpPr>
          <p:spPr>
            <a:xfrm>
              <a:off x="751688" y="3277470"/>
              <a:ext cx="125077" cy="39557"/>
            </a:xfrm>
            <a:custGeom>
              <a:rect b="b" l="l" r="r" t="t"/>
              <a:pathLst>
                <a:path extrusionOk="0" h="525" w="1660">
                  <a:moveTo>
                    <a:pt x="1590" y="1"/>
                  </a:moveTo>
                  <a:lnTo>
                    <a:pt x="44" y="420"/>
                  </a:lnTo>
                  <a:cubicBezTo>
                    <a:pt x="18" y="429"/>
                    <a:pt x="0" y="455"/>
                    <a:pt x="9" y="481"/>
                  </a:cubicBezTo>
                  <a:cubicBezTo>
                    <a:pt x="9" y="507"/>
                    <a:pt x="35" y="525"/>
                    <a:pt x="62" y="525"/>
                  </a:cubicBezTo>
                  <a:lnTo>
                    <a:pt x="70" y="525"/>
                  </a:lnTo>
                  <a:lnTo>
                    <a:pt x="1616" y="106"/>
                  </a:lnTo>
                  <a:cubicBezTo>
                    <a:pt x="1642" y="97"/>
                    <a:pt x="1659" y="71"/>
                    <a:pt x="1651" y="44"/>
                  </a:cubicBezTo>
                  <a:cubicBezTo>
                    <a:pt x="1651" y="18"/>
                    <a:pt x="1616" y="1"/>
                    <a:pt x="1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42"/>
            <p:cNvSpPr/>
            <p:nvPr/>
          </p:nvSpPr>
          <p:spPr>
            <a:xfrm>
              <a:off x="666846" y="3218095"/>
              <a:ext cx="142784" cy="44304"/>
            </a:xfrm>
            <a:custGeom>
              <a:rect b="b" l="l" r="r" t="t"/>
              <a:pathLst>
                <a:path extrusionOk="0" h="588" w="1895">
                  <a:moveTo>
                    <a:pt x="1839" y="1"/>
                  </a:moveTo>
                  <a:cubicBezTo>
                    <a:pt x="1834" y="1"/>
                    <a:pt x="1830" y="1"/>
                    <a:pt x="1825" y="3"/>
                  </a:cubicBezTo>
                  <a:lnTo>
                    <a:pt x="44" y="474"/>
                  </a:lnTo>
                  <a:cubicBezTo>
                    <a:pt x="9" y="483"/>
                    <a:pt x="0" y="518"/>
                    <a:pt x="0" y="544"/>
                  </a:cubicBezTo>
                  <a:cubicBezTo>
                    <a:pt x="9" y="570"/>
                    <a:pt x="35" y="588"/>
                    <a:pt x="52" y="588"/>
                  </a:cubicBezTo>
                  <a:cubicBezTo>
                    <a:pt x="61" y="588"/>
                    <a:pt x="70" y="579"/>
                    <a:pt x="70" y="579"/>
                  </a:cubicBezTo>
                  <a:lnTo>
                    <a:pt x="1851" y="108"/>
                  </a:lnTo>
                  <a:cubicBezTo>
                    <a:pt x="1877" y="99"/>
                    <a:pt x="1895" y="73"/>
                    <a:pt x="1886" y="38"/>
                  </a:cubicBezTo>
                  <a:cubicBezTo>
                    <a:pt x="1879" y="16"/>
                    <a:pt x="1860" y="1"/>
                    <a:pt x="18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59" name="Google Shape;2159;p42"/>
          <p:cNvSpPr/>
          <p:nvPr/>
        </p:nvSpPr>
        <p:spPr>
          <a:xfrm>
            <a:off x="3105582" y="534999"/>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3" name="Shape 2163"/>
        <p:cNvGrpSpPr/>
        <p:nvPr/>
      </p:nvGrpSpPr>
      <p:grpSpPr>
        <a:xfrm>
          <a:off x="0" y="0"/>
          <a:ext cx="0" cy="0"/>
          <a:chOff x="0" y="0"/>
          <a:chExt cx="0" cy="0"/>
        </a:xfrm>
      </p:grpSpPr>
      <p:sp>
        <p:nvSpPr>
          <p:cNvPr id="2164" name="Google Shape;2164;p43"/>
          <p:cNvSpPr/>
          <p:nvPr/>
        </p:nvSpPr>
        <p:spPr>
          <a:xfrm flipH="1" rot="1091473">
            <a:off x="8197019" y="3754461"/>
            <a:ext cx="736981" cy="587529"/>
          </a:xfrm>
          <a:custGeom>
            <a:rect b="b" l="l" r="r" t="t"/>
            <a:pathLst>
              <a:path extrusionOk="0" h="3726" w="4411">
                <a:moveTo>
                  <a:pt x="1192" y="1"/>
                </a:moveTo>
                <a:cubicBezTo>
                  <a:pt x="868" y="1"/>
                  <a:pt x="545" y="160"/>
                  <a:pt x="332" y="477"/>
                </a:cubicBezTo>
                <a:cubicBezTo>
                  <a:pt x="1" y="966"/>
                  <a:pt x="62" y="1656"/>
                  <a:pt x="481" y="2058"/>
                </a:cubicBezTo>
                <a:lnTo>
                  <a:pt x="2201" y="3725"/>
                </a:lnTo>
                <a:lnTo>
                  <a:pt x="3930" y="2058"/>
                </a:lnTo>
                <a:cubicBezTo>
                  <a:pt x="4349" y="1656"/>
                  <a:pt x="4410" y="966"/>
                  <a:pt x="4078" y="477"/>
                </a:cubicBezTo>
                <a:cubicBezTo>
                  <a:pt x="3866" y="160"/>
                  <a:pt x="3543" y="1"/>
                  <a:pt x="3219" y="1"/>
                </a:cubicBezTo>
                <a:cubicBezTo>
                  <a:pt x="2918" y="1"/>
                  <a:pt x="2616" y="138"/>
                  <a:pt x="2402" y="416"/>
                </a:cubicBezTo>
                <a:lnTo>
                  <a:pt x="2201" y="669"/>
                </a:lnTo>
                <a:lnTo>
                  <a:pt x="2009" y="416"/>
                </a:lnTo>
                <a:cubicBezTo>
                  <a:pt x="1794" y="138"/>
                  <a:pt x="1493" y="1"/>
                  <a:pt x="11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43"/>
          <p:cNvSpPr/>
          <p:nvPr/>
        </p:nvSpPr>
        <p:spPr>
          <a:xfrm flipH="1">
            <a:off x="1210418" y="321904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43"/>
          <p:cNvSpPr/>
          <p:nvPr/>
        </p:nvSpPr>
        <p:spPr>
          <a:xfrm flipH="1">
            <a:off x="3886993" y="500193"/>
            <a:ext cx="454044" cy="453366"/>
          </a:xfrm>
          <a:custGeom>
            <a:rect b="b" l="l" r="r" t="t"/>
            <a:pathLst>
              <a:path extrusionOk="0" h="6017" w="6026">
                <a:moveTo>
                  <a:pt x="1502" y="1494"/>
                </a:moveTo>
                <a:lnTo>
                  <a:pt x="1502" y="1494"/>
                </a:lnTo>
                <a:lnTo>
                  <a:pt x="1502" y="1494"/>
                </a:lnTo>
                <a:close/>
                <a:moveTo>
                  <a:pt x="3013" y="1"/>
                </a:moveTo>
                <a:lnTo>
                  <a:pt x="2725" y="1729"/>
                </a:lnTo>
                <a:cubicBezTo>
                  <a:pt x="2694" y="1914"/>
                  <a:pt x="2534" y="2033"/>
                  <a:pt x="2365" y="2033"/>
                </a:cubicBezTo>
                <a:cubicBezTo>
                  <a:pt x="2294" y="2033"/>
                  <a:pt x="2222" y="2012"/>
                  <a:pt x="2157" y="1965"/>
                </a:cubicBezTo>
                <a:lnTo>
                  <a:pt x="1502" y="1494"/>
                </a:lnTo>
                <a:lnTo>
                  <a:pt x="1974" y="2149"/>
                </a:lnTo>
                <a:cubicBezTo>
                  <a:pt x="2131" y="2367"/>
                  <a:pt x="2000" y="2681"/>
                  <a:pt x="1738" y="2725"/>
                </a:cubicBezTo>
                <a:lnTo>
                  <a:pt x="0" y="3004"/>
                </a:lnTo>
                <a:lnTo>
                  <a:pt x="1738" y="3292"/>
                </a:lnTo>
                <a:cubicBezTo>
                  <a:pt x="2000" y="3336"/>
                  <a:pt x="2131" y="3642"/>
                  <a:pt x="1974" y="3860"/>
                </a:cubicBezTo>
                <a:lnTo>
                  <a:pt x="1502" y="4515"/>
                </a:lnTo>
                <a:lnTo>
                  <a:pt x="2157" y="4052"/>
                </a:lnTo>
                <a:cubicBezTo>
                  <a:pt x="2223" y="4004"/>
                  <a:pt x="2297" y="3983"/>
                  <a:pt x="2370" y="3983"/>
                </a:cubicBezTo>
                <a:cubicBezTo>
                  <a:pt x="2537" y="3983"/>
                  <a:pt x="2694" y="4099"/>
                  <a:pt x="2725" y="4288"/>
                </a:cubicBezTo>
                <a:lnTo>
                  <a:pt x="3013" y="6017"/>
                </a:lnTo>
                <a:lnTo>
                  <a:pt x="3301" y="4288"/>
                </a:lnTo>
                <a:cubicBezTo>
                  <a:pt x="3331" y="4099"/>
                  <a:pt x="3489" y="3983"/>
                  <a:pt x="3656" y="3983"/>
                </a:cubicBezTo>
                <a:cubicBezTo>
                  <a:pt x="3728" y="3983"/>
                  <a:pt x="3803" y="4004"/>
                  <a:pt x="3869" y="4052"/>
                </a:cubicBezTo>
                <a:lnTo>
                  <a:pt x="4523" y="4515"/>
                </a:lnTo>
                <a:lnTo>
                  <a:pt x="4052" y="3860"/>
                </a:lnTo>
                <a:cubicBezTo>
                  <a:pt x="3895" y="3642"/>
                  <a:pt x="4026" y="3336"/>
                  <a:pt x="4288" y="3292"/>
                </a:cubicBezTo>
                <a:lnTo>
                  <a:pt x="6025" y="3004"/>
                </a:lnTo>
                <a:lnTo>
                  <a:pt x="4288" y="2725"/>
                </a:lnTo>
                <a:cubicBezTo>
                  <a:pt x="4026" y="2681"/>
                  <a:pt x="3895" y="2367"/>
                  <a:pt x="4052" y="2149"/>
                </a:cubicBezTo>
                <a:lnTo>
                  <a:pt x="4523" y="1494"/>
                </a:lnTo>
                <a:lnTo>
                  <a:pt x="3869" y="1965"/>
                </a:lnTo>
                <a:cubicBezTo>
                  <a:pt x="3804" y="2012"/>
                  <a:pt x="3731" y="2033"/>
                  <a:pt x="3660" y="2033"/>
                </a:cubicBezTo>
                <a:cubicBezTo>
                  <a:pt x="3492" y="2033"/>
                  <a:pt x="3332" y="1914"/>
                  <a:pt x="3301" y="1729"/>
                </a:cubicBezTo>
                <a:lnTo>
                  <a:pt x="301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43"/>
          <p:cNvSpPr/>
          <p:nvPr/>
        </p:nvSpPr>
        <p:spPr>
          <a:xfrm flipH="1">
            <a:off x="8296843" y="397054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43"/>
          <p:cNvSpPr/>
          <p:nvPr/>
        </p:nvSpPr>
        <p:spPr>
          <a:xfrm flipH="1">
            <a:off x="6657745" y="644600"/>
            <a:ext cx="164559" cy="164559"/>
          </a:xfrm>
          <a:custGeom>
            <a:rect b="b" l="l" r="r" t="t"/>
            <a:pathLst>
              <a:path extrusionOk="0" h="2184" w="2184">
                <a:moveTo>
                  <a:pt x="1092" y="1"/>
                </a:moveTo>
                <a:lnTo>
                  <a:pt x="996" y="586"/>
                </a:lnTo>
                <a:cubicBezTo>
                  <a:pt x="961" y="804"/>
                  <a:pt x="795" y="961"/>
                  <a:pt x="586" y="996"/>
                </a:cubicBezTo>
                <a:lnTo>
                  <a:pt x="1" y="1092"/>
                </a:lnTo>
                <a:lnTo>
                  <a:pt x="586" y="1188"/>
                </a:lnTo>
                <a:cubicBezTo>
                  <a:pt x="804" y="1223"/>
                  <a:pt x="961" y="1389"/>
                  <a:pt x="996" y="1599"/>
                </a:cubicBezTo>
                <a:lnTo>
                  <a:pt x="1092" y="2184"/>
                </a:lnTo>
                <a:lnTo>
                  <a:pt x="1188" y="1599"/>
                </a:lnTo>
                <a:cubicBezTo>
                  <a:pt x="1223" y="1389"/>
                  <a:pt x="1389" y="1223"/>
                  <a:pt x="1599" y="1188"/>
                </a:cubicBezTo>
                <a:lnTo>
                  <a:pt x="2184" y="1092"/>
                </a:lnTo>
                <a:lnTo>
                  <a:pt x="1599" y="996"/>
                </a:lnTo>
                <a:cubicBezTo>
                  <a:pt x="1389" y="961"/>
                  <a:pt x="1223" y="804"/>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69" name="Google Shape;2169;p43"/>
          <p:cNvGrpSpPr/>
          <p:nvPr/>
        </p:nvGrpSpPr>
        <p:grpSpPr>
          <a:xfrm rot="10800000">
            <a:off x="-453194" y="-171507"/>
            <a:ext cx="1378341" cy="1914961"/>
            <a:chOff x="229976" y="2315872"/>
            <a:chExt cx="1378341" cy="1914961"/>
          </a:xfrm>
        </p:grpSpPr>
        <p:grpSp>
          <p:nvGrpSpPr>
            <p:cNvPr id="2170" name="Google Shape;2170;p43"/>
            <p:cNvGrpSpPr/>
            <p:nvPr/>
          </p:nvGrpSpPr>
          <p:grpSpPr>
            <a:xfrm>
              <a:off x="229976" y="2315872"/>
              <a:ext cx="1378341" cy="1914961"/>
              <a:chOff x="229976" y="2315872"/>
              <a:chExt cx="1378341" cy="1914961"/>
            </a:xfrm>
          </p:grpSpPr>
          <p:grpSp>
            <p:nvGrpSpPr>
              <p:cNvPr id="2171" name="Google Shape;2171;p43"/>
              <p:cNvGrpSpPr/>
              <p:nvPr/>
            </p:nvGrpSpPr>
            <p:grpSpPr>
              <a:xfrm>
                <a:off x="229976" y="2315872"/>
                <a:ext cx="1378341" cy="1914961"/>
                <a:chOff x="229976" y="2315872"/>
                <a:chExt cx="1378341" cy="1914961"/>
              </a:xfrm>
            </p:grpSpPr>
            <p:sp>
              <p:nvSpPr>
                <p:cNvPr id="2172" name="Google Shape;2172;p43"/>
                <p:cNvSpPr/>
                <p:nvPr/>
              </p:nvSpPr>
              <p:spPr>
                <a:xfrm>
                  <a:off x="786575" y="2646501"/>
                  <a:ext cx="357298" cy="1584332"/>
                </a:xfrm>
                <a:custGeom>
                  <a:rect b="b" l="l" r="r" t="t"/>
                  <a:pathLst>
                    <a:path extrusionOk="0" h="21027" w="4742">
                      <a:moveTo>
                        <a:pt x="127" y="0"/>
                      </a:moveTo>
                      <a:cubicBezTo>
                        <a:pt x="108" y="0"/>
                        <a:pt x="89" y="6"/>
                        <a:pt x="70" y="19"/>
                      </a:cubicBezTo>
                      <a:cubicBezTo>
                        <a:pt x="18" y="45"/>
                        <a:pt x="0" y="115"/>
                        <a:pt x="26" y="167"/>
                      </a:cubicBezTo>
                      <a:cubicBezTo>
                        <a:pt x="44" y="185"/>
                        <a:pt x="1327" y="2359"/>
                        <a:pt x="2428" y="5991"/>
                      </a:cubicBezTo>
                      <a:cubicBezTo>
                        <a:pt x="3449" y="9335"/>
                        <a:pt x="4523" y="14635"/>
                        <a:pt x="3842" y="20913"/>
                      </a:cubicBezTo>
                      <a:cubicBezTo>
                        <a:pt x="3833" y="20974"/>
                        <a:pt x="3877" y="21027"/>
                        <a:pt x="3938" y="21027"/>
                      </a:cubicBezTo>
                      <a:lnTo>
                        <a:pt x="3947" y="21027"/>
                      </a:lnTo>
                      <a:cubicBezTo>
                        <a:pt x="4008" y="21027"/>
                        <a:pt x="4052" y="20992"/>
                        <a:pt x="4060" y="20931"/>
                      </a:cubicBezTo>
                      <a:cubicBezTo>
                        <a:pt x="4741" y="14627"/>
                        <a:pt x="3667" y="9283"/>
                        <a:pt x="2637" y="5912"/>
                      </a:cubicBezTo>
                      <a:cubicBezTo>
                        <a:pt x="1519" y="2263"/>
                        <a:pt x="227" y="80"/>
                        <a:pt x="218" y="54"/>
                      </a:cubicBezTo>
                      <a:cubicBezTo>
                        <a:pt x="196" y="20"/>
                        <a:pt x="162" y="0"/>
                        <a:pt x="1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43"/>
                <p:cNvSpPr/>
                <p:nvPr/>
              </p:nvSpPr>
              <p:spPr>
                <a:xfrm>
                  <a:off x="534534" y="3390568"/>
                  <a:ext cx="573168" cy="422549"/>
                </a:xfrm>
                <a:custGeom>
                  <a:rect b="b" l="l" r="r" t="t"/>
                  <a:pathLst>
                    <a:path extrusionOk="0" h="5608" w="7607">
                      <a:moveTo>
                        <a:pt x="108" y="0"/>
                      </a:moveTo>
                      <a:cubicBezTo>
                        <a:pt x="53" y="0"/>
                        <a:pt x="9" y="42"/>
                        <a:pt x="1" y="98"/>
                      </a:cubicBezTo>
                      <a:cubicBezTo>
                        <a:pt x="1" y="159"/>
                        <a:pt x="45" y="211"/>
                        <a:pt x="106" y="220"/>
                      </a:cubicBezTo>
                      <a:cubicBezTo>
                        <a:pt x="158" y="220"/>
                        <a:pt x="5362" y="814"/>
                        <a:pt x="7379" y="5546"/>
                      </a:cubicBezTo>
                      <a:cubicBezTo>
                        <a:pt x="7397" y="5581"/>
                        <a:pt x="7440" y="5607"/>
                        <a:pt x="7484" y="5607"/>
                      </a:cubicBezTo>
                      <a:cubicBezTo>
                        <a:pt x="7493" y="5607"/>
                        <a:pt x="7510" y="5607"/>
                        <a:pt x="7528" y="5599"/>
                      </a:cubicBezTo>
                      <a:cubicBezTo>
                        <a:pt x="7580" y="5581"/>
                        <a:pt x="7606" y="5511"/>
                        <a:pt x="7580" y="5459"/>
                      </a:cubicBezTo>
                      <a:cubicBezTo>
                        <a:pt x="5519" y="604"/>
                        <a:pt x="176" y="2"/>
                        <a:pt x="123" y="2"/>
                      </a:cubicBezTo>
                      <a:cubicBezTo>
                        <a:pt x="118" y="1"/>
                        <a:pt x="113"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43"/>
                <p:cNvSpPr/>
                <p:nvPr/>
              </p:nvSpPr>
              <p:spPr>
                <a:xfrm>
                  <a:off x="1043136" y="2906529"/>
                  <a:ext cx="565182" cy="551996"/>
                </a:xfrm>
                <a:custGeom>
                  <a:rect b="b" l="l" r="r" t="t"/>
                  <a:pathLst>
                    <a:path extrusionOk="0" h="7326" w="7501">
                      <a:moveTo>
                        <a:pt x="5849" y="0"/>
                      </a:moveTo>
                      <a:cubicBezTo>
                        <a:pt x="5463" y="0"/>
                        <a:pt x="5039" y="150"/>
                        <a:pt x="4576" y="479"/>
                      </a:cubicBezTo>
                      <a:cubicBezTo>
                        <a:pt x="4358" y="637"/>
                        <a:pt x="4096" y="724"/>
                        <a:pt x="3825" y="733"/>
                      </a:cubicBezTo>
                      <a:cubicBezTo>
                        <a:pt x="3004" y="759"/>
                        <a:pt x="2410" y="1126"/>
                        <a:pt x="2009" y="1833"/>
                      </a:cubicBezTo>
                      <a:cubicBezTo>
                        <a:pt x="1878" y="2069"/>
                        <a:pt x="1677" y="2269"/>
                        <a:pt x="1424" y="2383"/>
                      </a:cubicBezTo>
                      <a:cubicBezTo>
                        <a:pt x="786" y="2654"/>
                        <a:pt x="324" y="3404"/>
                        <a:pt x="472" y="4260"/>
                      </a:cubicBezTo>
                      <a:cubicBezTo>
                        <a:pt x="516" y="4505"/>
                        <a:pt x="481" y="4749"/>
                        <a:pt x="376" y="4976"/>
                      </a:cubicBezTo>
                      <a:cubicBezTo>
                        <a:pt x="0" y="5841"/>
                        <a:pt x="830" y="6417"/>
                        <a:pt x="900" y="7316"/>
                      </a:cubicBezTo>
                      <a:cubicBezTo>
                        <a:pt x="964" y="7265"/>
                        <a:pt x="1066" y="7247"/>
                        <a:pt x="1193" y="7247"/>
                      </a:cubicBezTo>
                      <a:cubicBezTo>
                        <a:pt x="1463" y="7247"/>
                        <a:pt x="1847" y="7326"/>
                        <a:pt x="2222" y="7326"/>
                      </a:cubicBezTo>
                      <a:cubicBezTo>
                        <a:pt x="2539" y="7326"/>
                        <a:pt x="2850" y="7270"/>
                        <a:pt x="3083" y="7063"/>
                      </a:cubicBezTo>
                      <a:cubicBezTo>
                        <a:pt x="3275" y="6888"/>
                        <a:pt x="3519" y="6801"/>
                        <a:pt x="3781" y="6775"/>
                      </a:cubicBezTo>
                      <a:cubicBezTo>
                        <a:pt x="4340" y="6714"/>
                        <a:pt x="4916" y="6443"/>
                        <a:pt x="5152" y="5806"/>
                      </a:cubicBezTo>
                      <a:cubicBezTo>
                        <a:pt x="5239" y="5561"/>
                        <a:pt x="5379" y="5334"/>
                        <a:pt x="5571" y="5168"/>
                      </a:cubicBezTo>
                      <a:cubicBezTo>
                        <a:pt x="6121" y="4679"/>
                        <a:pt x="6296" y="4051"/>
                        <a:pt x="6348" y="3597"/>
                      </a:cubicBezTo>
                      <a:cubicBezTo>
                        <a:pt x="6383" y="3265"/>
                        <a:pt x="6540" y="2950"/>
                        <a:pt x="6776" y="2715"/>
                      </a:cubicBezTo>
                      <a:cubicBezTo>
                        <a:pt x="6916" y="2575"/>
                        <a:pt x="7056" y="2392"/>
                        <a:pt x="7169" y="2130"/>
                      </a:cubicBezTo>
                      <a:cubicBezTo>
                        <a:pt x="7475" y="1422"/>
                        <a:pt x="7501" y="401"/>
                        <a:pt x="7501" y="401"/>
                      </a:cubicBezTo>
                      <a:cubicBezTo>
                        <a:pt x="7501" y="401"/>
                        <a:pt x="7012" y="357"/>
                        <a:pt x="6409" y="113"/>
                      </a:cubicBezTo>
                      <a:cubicBezTo>
                        <a:pt x="6233" y="39"/>
                        <a:pt x="6046" y="0"/>
                        <a:pt x="58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43"/>
                <p:cNvSpPr/>
                <p:nvPr/>
              </p:nvSpPr>
              <p:spPr>
                <a:xfrm>
                  <a:off x="1068151" y="2948272"/>
                  <a:ext cx="512589" cy="614836"/>
                </a:xfrm>
                <a:custGeom>
                  <a:rect b="b" l="l" r="r" t="t"/>
                  <a:pathLst>
                    <a:path extrusionOk="0" h="8160" w="6803">
                      <a:moveTo>
                        <a:pt x="6671" y="1"/>
                      </a:moveTo>
                      <a:cubicBezTo>
                        <a:pt x="6653" y="1"/>
                        <a:pt x="6635" y="5"/>
                        <a:pt x="6619" y="13"/>
                      </a:cubicBezTo>
                      <a:cubicBezTo>
                        <a:pt x="3222" y="1907"/>
                        <a:pt x="542" y="5645"/>
                        <a:pt x="9" y="8028"/>
                      </a:cubicBezTo>
                      <a:cubicBezTo>
                        <a:pt x="0" y="8089"/>
                        <a:pt x="35" y="8142"/>
                        <a:pt x="96" y="8159"/>
                      </a:cubicBezTo>
                      <a:lnTo>
                        <a:pt x="114" y="8159"/>
                      </a:lnTo>
                      <a:cubicBezTo>
                        <a:pt x="166" y="8159"/>
                        <a:pt x="210" y="8124"/>
                        <a:pt x="219" y="8072"/>
                      </a:cubicBezTo>
                      <a:cubicBezTo>
                        <a:pt x="742" y="5741"/>
                        <a:pt x="3379" y="2065"/>
                        <a:pt x="6724" y="205"/>
                      </a:cubicBezTo>
                      <a:cubicBezTo>
                        <a:pt x="6776" y="179"/>
                        <a:pt x="6802" y="109"/>
                        <a:pt x="6767" y="56"/>
                      </a:cubicBezTo>
                      <a:cubicBezTo>
                        <a:pt x="6749" y="20"/>
                        <a:pt x="6710" y="1"/>
                        <a:pt x="66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43"/>
                <p:cNvSpPr/>
                <p:nvPr/>
              </p:nvSpPr>
              <p:spPr>
                <a:xfrm>
                  <a:off x="396421" y="3569822"/>
                  <a:ext cx="544160" cy="445228"/>
                </a:xfrm>
                <a:custGeom>
                  <a:rect b="b" l="l" r="r" t="t"/>
                  <a:pathLst>
                    <a:path extrusionOk="0" h="5909" w="7222">
                      <a:moveTo>
                        <a:pt x="5087" y="0"/>
                      </a:moveTo>
                      <a:cubicBezTo>
                        <a:pt x="4485" y="0"/>
                        <a:pt x="3986" y="204"/>
                        <a:pt x="3641" y="513"/>
                      </a:cubicBezTo>
                      <a:cubicBezTo>
                        <a:pt x="3484" y="652"/>
                        <a:pt x="3301" y="749"/>
                        <a:pt x="3091" y="783"/>
                      </a:cubicBezTo>
                      <a:cubicBezTo>
                        <a:pt x="2559" y="879"/>
                        <a:pt x="2052" y="1115"/>
                        <a:pt x="1703" y="1683"/>
                      </a:cubicBezTo>
                      <a:cubicBezTo>
                        <a:pt x="1598" y="1866"/>
                        <a:pt x="1432" y="2015"/>
                        <a:pt x="1240" y="2102"/>
                      </a:cubicBezTo>
                      <a:cubicBezTo>
                        <a:pt x="734" y="2346"/>
                        <a:pt x="472" y="2748"/>
                        <a:pt x="498" y="3403"/>
                      </a:cubicBezTo>
                      <a:cubicBezTo>
                        <a:pt x="507" y="3621"/>
                        <a:pt x="446" y="3822"/>
                        <a:pt x="332" y="4005"/>
                      </a:cubicBezTo>
                      <a:cubicBezTo>
                        <a:pt x="70" y="4407"/>
                        <a:pt x="0" y="5027"/>
                        <a:pt x="245" y="5909"/>
                      </a:cubicBezTo>
                      <a:cubicBezTo>
                        <a:pt x="777" y="5350"/>
                        <a:pt x="1633" y="5726"/>
                        <a:pt x="2279" y="5010"/>
                      </a:cubicBezTo>
                      <a:cubicBezTo>
                        <a:pt x="2480" y="4783"/>
                        <a:pt x="2760" y="4634"/>
                        <a:pt x="3065" y="4634"/>
                      </a:cubicBezTo>
                      <a:cubicBezTo>
                        <a:pt x="3537" y="4634"/>
                        <a:pt x="3964" y="4494"/>
                        <a:pt x="4453" y="4075"/>
                      </a:cubicBezTo>
                      <a:cubicBezTo>
                        <a:pt x="4637" y="3918"/>
                        <a:pt x="4864" y="3813"/>
                        <a:pt x="5108" y="3787"/>
                      </a:cubicBezTo>
                      <a:cubicBezTo>
                        <a:pt x="5798" y="3691"/>
                        <a:pt x="6095" y="3324"/>
                        <a:pt x="6226" y="3036"/>
                      </a:cubicBezTo>
                      <a:cubicBezTo>
                        <a:pt x="6322" y="2818"/>
                        <a:pt x="6470" y="2626"/>
                        <a:pt x="6663" y="2495"/>
                      </a:cubicBezTo>
                      <a:cubicBezTo>
                        <a:pt x="6802" y="2408"/>
                        <a:pt x="6951" y="2268"/>
                        <a:pt x="7038" y="2067"/>
                      </a:cubicBezTo>
                      <a:cubicBezTo>
                        <a:pt x="7221" y="1622"/>
                        <a:pt x="6942" y="932"/>
                        <a:pt x="7038" y="635"/>
                      </a:cubicBezTo>
                      <a:cubicBezTo>
                        <a:pt x="6323" y="184"/>
                        <a:pt x="5658" y="0"/>
                        <a:pt x="5087" y="0"/>
                      </a:cubicBezTo>
                      <a:close/>
                    </a:path>
                  </a:pathLst>
                </a:custGeom>
                <a:solidFill>
                  <a:srgbClr val="516B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43"/>
                <p:cNvSpPr/>
                <p:nvPr/>
              </p:nvSpPr>
              <p:spPr>
                <a:xfrm>
                  <a:off x="424676" y="3609380"/>
                  <a:ext cx="566538" cy="364908"/>
                </a:xfrm>
                <a:custGeom>
                  <a:rect b="b" l="l" r="r" t="t"/>
                  <a:pathLst>
                    <a:path extrusionOk="0" h="4843" w="7519">
                      <a:moveTo>
                        <a:pt x="6678" y="0"/>
                      </a:moveTo>
                      <a:cubicBezTo>
                        <a:pt x="4368" y="0"/>
                        <a:pt x="1228" y="2135"/>
                        <a:pt x="27" y="4685"/>
                      </a:cubicBezTo>
                      <a:cubicBezTo>
                        <a:pt x="1" y="4738"/>
                        <a:pt x="27" y="4808"/>
                        <a:pt x="79" y="4834"/>
                      </a:cubicBezTo>
                      <a:cubicBezTo>
                        <a:pt x="97" y="4843"/>
                        <a:pt x="114" y="4843"/>
                        <a:pt x="123" y="4843"/>
                      </a:cubicBezTo>
                      <a:cubicBezTo>
                        <a:pt x="167" y="4843"/>
                        <a:pt x="202" y="4816"/>
                        <a:pt x="228" y="4781"/>
                      </a:cubicBezTo>
                      <a:cubicBezTo>
                        <a:pt x="1396" y="2296"/>
                        <a:pt x="4423" y="219"/>
                        <a:pt x="6647" y="219"/>
                      </a:cubicBezTo>
                      <a:cubicBezTo>
                        <a:pt x="6900" y="219"/>
                        <a:pt x="7142" y="246"/>
                        <a:pt x="7370" y="302"/>
                      </a:cubicBezTo>
                      <a:cubicBezTo>
                        <a:pt x="7377" y="303"/>
                        <a:pt x="7383" y="303"/>
                        <a:pt x="7389" y="303"/>
                      </a:cubicBezTo>
                      <a:cubicBezTo>
                        <a:pt x="7442" y="303"/>
                        <a:pt x="7486" y="270"/>
                        <a:pt x="7501" y="215"/>
                      </a:cubicBezTo>
                      <a:cubicBezTo>
                        <a:pt x="7519" y="162"/>
                        <a:pt x="7484" y="101"/>
                        <a:pt x="7423" y="84"/>
                      </a:cubicBezTo>
                      <a:cubicBezTo>
                        <a:pt x="7188" y="27"/>
                        <a:pt x="6938" y="0"/>
                        <a:pt x="66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43"/>
                <p:cNvSpPr/>
                <p:nvPr/>
              </p:nvSpPr>
              <p:spPr>
                <a:xfrm>
                  <a:off x="268103" y="2892288"/>
                  <a:ext cx="731700" cy="485313"/>
                </a:xfrm>
                <a:custGeom>
                  <a:rect b="b" l="l" r="r" t="t"/>
                  <a:pathLst>
                    <a:path extrusionOk="0" h="6441" w="9711">
                      <a:moveTo>
                        <a:pt x="2417" y="1"/>
                      </a:moveTo>
                      <a:cubicBezTo>
                        <a:pt x="1956" y="1"/>
                        <a:pt x="1562" y="157"/>
                        <a:pt x="1302" y="258"/>
                      </a:cubicBezTo>
                      <a:cubicBezTo>
                        <a:pt x="656" y="502"/>
                        <a:pt x="1" y="712"/>
                        <a:pt x="1" y="712"/>
                      </a:cubicBezTo>
                      <a:cubicBezTo>
                        <a:pt x="1" y="712"/>
                        <a:pt x="420" y="983"/>
                        <a:pt x="673" y="1515"/>
                      </a:cubicBezTo>
                      <a:cubicBezTo>
                        <a:pt x="865" y="1926"/>
                        <a:pt x="1066" y="2423"/>
                        <a:pt x="1730" y="2659"/>
                      </a:cubicBezTo>
                      <a:cubicBezTo>
                        <a:pt x="2149" y="2808"/>
                        <a:pt x="2480" y="3139"/>
                        <a:pt x="2664" y="3550"/>
                      </a:cubicBezTo>
                      <a:cubicBezTo>
                        <a:pt x="3013" y="4292"/>
                        <a:pt x="3485" y="4737"/>
                        <a:pt x="4323" y="4860"/>
                      </a:cubicBezTo>
                      <a:cubicBezTo>
                        <a:pt x="4777" y="4921"/>
                        <a:pt x="5179" y="5165"/>
                        <a:pt x="5467" y="5523"/>
                      </a:cubicBezTo>
                      <a:cubicBezTo>
                        <a:pt x="6009" y="6198"/>
                        <a:pt x="6707" y="6440"/>
                        <a:pt x="7362" y="6440"/>
                      </a:cubicBezTo>
                      <a:cubicBezTo>
                        <a:pt x="7528" y="6440"/>
                        <a:pt x="7692" y="6425"/>
                        <a:pt x="7850" y="6396"/>
                      </a:cubicBezTo>
                      <a:cubicBezTo>
                        <a:pt x="8526" y="6277"/>
                        <a:pt x="8960" y="6159"/>
                        <a:pt x="9315" y="6159"/>
                      </a:cubicBezTo>
                      <a:cubicBezTo>
                        <a:pt x="9456" y="6159"/>
                        <a:pt x="9584" y="6177"/>
                        <a:pt x="9710" y="6222"/>
                      </a:cubicBezTo>
                      <a:cubicBezTo>
                        <a:pt x="9343" y="5087"/>
                        <a:pt x="9527" y="4039"/>
                        <a:pt x="8671" y="3305"/>
                      </a:cubicBezTo>
                      <a:cubicBezTo>
                        <a:pt x="8392" y="3061"/>
                        <a:pt x="8182" y="2755"/>
                        <a:pt x="8051" y="2406"/>
                      </a:cubicBezTo>
                      <a:cubicBezTo>
                        <a:pt x="7842" y="1803"/>
                        <a:pt x="7370" y="1480"/>
                        <a:pt x="6925" y="1384"/>
                      </a:cubicBezTo>
                      <a:cubicBezTo>
                        <a:pt x="6680" y="1332"/>
                        <a:pt x="6453" y="1218"/>
                        <a:pt x="6279" y="1035"/>
                      </a:cubicBezTo>
                      <a:cubicBezTo>
                        <a:pt x="5847" y="569"/>
                        <a:pt x="5344" y="402"/>
                        <a:pt x="4813" y="402"/>
                      </a:cubicBezTo>
                      <a:cubicBezTo>
                        <a:pt x="4677" y="402"/>
                        <a:pt x="4540" y="413"/>
                        <a:pt x="4401" y="433"/>
                      </a:cubicBezTo>
                      <a:cubicBezTo>
                        <a:pt x="4321" y="445"/>
                        <a:pt x="4239" y="451"/>
                        <a:pt x="4158" y="451"/>
                      </a:cubicBezTo>
                      <a:cubicBezTo>
                        <a:pt x="3886" y="451"/>
                        <a:pt x="3613" y="384"/>
                        <a:pt x="3371" y="249"/>
                      </a:cubicBezTo>
                      <a:cubicBezTo>
                        <a:pt x="3037" y="65"/>
                        <a:pt x="2713" y="1"/>
                        <a:pt x="24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43"/>
                <p:cNvSpPr/>
                <p:nvPr/>
              </p:nvSpPr>
              <p:spPr>
                <a:xfrm>
                  <a:off x="319415" y="2942546"/>
                  <a:ext cx="752722" cy="524494"/>
                </a:xfrm>
                <a:custGeom>
                  <a:rect b="b" l="l" r="r" t="t"/>
                  <a:pathLst>
                    <a:path extrusionOk="0" h="6961" w="9990">
                      <a:moveTo>
                        <a:pt x="125" y="0"/>
                      </a:moveTo>
                      <a:cubicBezTo>
                        <a:pt x="71" y="0"/>
                        <a:pt x="26" y="41"/>
                        <a:pt x="18" y="89"/>
                      </a:cubicBezTo>
                      <a:cubicBezTo>
                        <a:pt x="1" y="150"/>
                        <a:pt x="44" y="211"/>
                        <a:pt x="106" y="220"/>
                      </a:cubicBezTo>
                      <a:cubicBezTo>
                        <a:pt x="2699" y="709"/>
                        <a:pt x="7623" y="2944"/>
                        <a:pt x="9771" y="6899"/>
                      </a:cubicBezTo>
                      <a:cubicBezTo>
                        <a:pt x="9789" y="6934"/>
                        <a:pt x="9824" y="6952"/>
                        <a:pt x="9867" y="6952"/>
                      </a:cubicBezTo>
                      <a:lnTo>
                        <a:pt x="9867" y="6960"/>
                      </a:lnTo>
                      <a:cubicBezTo>
                        <a:pt x="9885" y="6960"/>
                        <a:pt x="9902" y="6952"/>
                        <a:pt x="9920" y="6943"/>
                      </a:cubicBezTo>
                      <a:cubicBezTo>
                        <a:pt x="9972" y="6917"/>
                        <a:pt x="9990" y="6847"/>
                        <a:pt x="9963" y="6795"/>
                      </a:cubicBezTo>
                      <a:cubicBezTo>
                        <a:pt x="7781" y="2778"/>
                        <a:pt x="2777" y="499"/>
                        <a:pt x="140" y="1"/>
                      </a:cubicBezTo>
                      <a:cubicBezTo>
                        <a:pt x="135" y="1"/>
                        <a:pt x="130" y="0"/>
                        <a:pt x="1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43"/>
                <p:cNvSpPr/>
                <p:nvPr/>
              </p:nvSpPr>
              <p:spPr>
                <a:xfrm>
                  <a:off x="833893" y="3664987"/>
                  <a:ext cx="8665" cy="107295"/>
                </a:xfrm>
                <a:custGeom>
                  <a:rect b="b" l="l" r="r" t="t"/>
                  <a:pathLst>
                    <a:path extrusionOk="0" h="1424" w="115">
                      <a:moveTo>
                        <a:pt x="53" y="1"/>
                      </a:moveTo>
                      <a:cubicBezTo>
                        <a:pt x="27" y="1"/>
                        <a:pt x="1" y="27"/>
                        <a:pt x="1" y="53"/>
                      </a:cubicBezTo>
                      <a:lnTo>
                        <a:pt x="1" y="1372"/>
                      </a:lnTo>
                      <a:cubicBezTo>
                        <a:pt x="1" y="1406"/>
                        <a:pt x="27" y="1424"/>
                        <a:pt x="53" y="1424"/>
                      </a:cubicBezTo>
                      <a:cubicBezTo>
                        <a:pt x="88" y="1424"/>
                        <a:pt x="114" y="1406"/>
                        <a:pt x="114" y="1372"/>
                      </a:cubicBezTo>
                      <a:lnTo>
                        <a:pt x="114" y="53"/>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43"/>
                <p:cNvSpPr/>
                <p:nvPr/>
              </p:nvSpPr>
              <p:spPr>
                <a:xfrm>
                  <a:off x="754325" y="3701154"/>
                  <a:ext cx="8590" cy="107973"/>
                </a:xfrm>
                <a:custGeom>
                  <a:rect b="b" l="l" r="r" t="t"/>
                  <a:pathLst>
                    <a:path extrusionOk="0" h="1433" w="114">
                      <a:moveTo>
                        <a:pt x="53" y="1"/>
                      </a:moveTo>
                      <a:cubicBezTo>
                        <a:pt x="27" y="1"/>
                        <a:pt x="0" y="27"/>
                        <a:pt x="0" y="62"/>
                      </a:cubicBezTo>
                      <a:lnTo>
                        <a:pt x="0" y="1381"/>
                      </a:lnTo>
                      <a:cubicBezTo>
                        <a:pt x="0" y="1407"/>
                        <a:pt x="27" y="1433"/>
                        <a:pt x="53" y="1433"/>
                      </a:cubicBezTo>
                      <a:cubicBezTo>
                        <a:pt x="88" y="1433"/>
                        <a:pt x="114" y="1407"/>
                        <a:pt x="114" y="1381"/>
                      </a:cubicBezTo>
                      <a:lnTo>
                        <a:pt x="114" y="62"/>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43"/>
                <p:cNvSpPr/>
                <p:nvPr/>
              </p:nvSpPr>
              <p:spPr>
                <a:xfrm>
                  <a:off x="674682" y="3747870"/>
                  <a:ext cx="8665" cy="98102"/>
                </a:xfrm>
                <a:custGeom>
                  <a:rect b="b" l="l" r="r" t="t"/>
                  <a:pathLst>
                    <a:path extrusionOk="0" h="1302" w="115">
                      <a:moveTo>
                        <a:pt x="62" y="1"/>
                      </a:moveTo>
                      <a:cubicBezTo>
                        <a:pt x="27" y="1"/>
                        <a:pt x="1" y="27"/>
                        <a:pt x="1" y="62"/>
                      </a:cubicBezTo>
                      <a:lnTo>
                        <a:pt x="1" y="1249"/>
                      </a:lnTo>
                      <a:cubicBezTo>
                        <a:pt x="1" y="1276"/>
                        <a:pt x="27" y="1302"/>
                        <a:pt x="62" y="1302"/>
                      </a:cubicBezTo>
                      <a:cubicBezTo>
                        <a:pt x="88" y="1302"/>
                        <a:pt x="114" y="1276"/>
                        <a:pt x="114" y="1249"/>
                      </a:cubicBezTo>
                      <a:lnTo>
                        <a:pt x="114" y="62"/>
                      </a:lnTo>
                      <a:cubicBezTo>
                        <a:pt x="114" y="27"/>
                        <a:pt x="88" y="1"/>
                        <a:pt x="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43"/>
                <p:cNvSpPr/>
                <p:nvPr/>
              </p:nvSpPr>
              <p:spPr>
                <a:xfrm>
                  <a:off x="595114" y="3804457"/>
                  <a:ext cx="8590" cy="78361"/>
                </a:xfrm>
                <a:custGeom>
                  <a:rect b="b" l="l" r="r" t="t"/>
                  <a:pathLst>
                    <a:path extrusionOk="0" h="1040" w="114">
                      <a:moveTo>
                        <a:pt x="61" y="1"/>
                      </a:moveTo>
                      <a:cubicBezTo>
                        <a:pt x="26" y="1"/>
                        <a:pt x="0" y="27"/>
                        <a:pt x="0" y="62"/>
                      </a:cubicBezTo>
                      <a:lnTo>
                        <a:pt x="0" y="979"/>
                      </a:lnTo>
                      <a:cubicBezTo>
                        <a:pt x="0" y="1014"/>
                        <a:pt x="26" y="1040"/>
                        <a:pt x="61" y="1040"/>
                      </a:cubicBezTo>
                      <a:cubicBezTo>
                        <a:pt x="88" y="1040"/>
                        <a:pt x="114" y="1014"/>
                        <a:pt x="114" y="979"/>
                      </a:cubicBezTo>
                      <a:lnTo>
                        <a:pt x="114" y="62"/>
                      </a:lnTo>
                      <a:cubicBezTo>
                        <a:pt x="114" y="27"/>
                        <a:pt x="88"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43"/>
                <p:cNvSpPr/>
                <p:nvPr/>
              </p:nvSpPr>
              <p:spPr>
                <a:xfrm>
                  <a:off x="516149" y="3883422"/>
                  <a:ext cx="7987" cy="52743"/>
                </a:xfrm>
                <a:custGeom>
                  <a:rect b="b" l="l" r="r" t="t"/>
                  <a:pathLst>
                    <a:path extrusionOk="0" h="700" w="106">
                      <a:moveTo>
                        <a:pt x="53" y="1"/>
                      </a:moveTo>
                      <a:cubicBezTo>
                        <a:pt x="18" y="1"/>
                        <a:pt x="0" y="27"/>
                        <a:pt x="0" y="53"/>
                      </a:cubicBezTo>
                      <a:lnTo>
                        <a:pt x="0" y="647"/>
                      </a:lnTo>
                      <a:cubicBezTo>
                        <a:pt x="0" y="682"/>
                        <a:pt x="18" y="699"/>
                        <a:pt x="53" y="699"/>
                      </a:cubicBezTo>
                      <a:cubicBezTo>
                        <a:pt x="79" y="699"/>
                        <a:pt x="105" y="682"/>
                        <a:pt x="105" y="647"/>
                      </a:cubicBezTo>
                      <a:lnTo>
                        <a:pt x="105" y="53"/>
                      </a:lnTo>
                      <a:cubicBezTo>
                        <a:pt x="105" y="27"/>
                        <a:pt x="79"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43"/>
                <p:cNvSpPr/>
                <p:nvPr/>
              </p:nvSpPr>
              <p:spPr>
                <a:xfrm>
                  <a:off x="614856" y="3641930"/>
                  <a:ext cx="48750" cy="34358"/>
                </a:xfrm>
                <a:custGeom>
                  <a:rect b="b" l="l" r="r" t="t"/>
                  <a:pathLst>
                    <a:path extrusionOk="0" h="456" w="647">
                      <a:moveTo>
                        <a:pt x="66" y="1"/>
                      </a:moveTo>
                      <a:cubicBezTo>
                        <a:pt x="48" y="1"/>
                        <a:pt x="29" y="10"/>
                        <a:pt x="18" y="27"/>
                      </a:cubicBezTo>
                      <a:cubicBezTo>
                        <a:pt x="0" y="53"/>
                        <a:pt x="9" y="80"/>
                        <a:pt x="35" y="97"/>
                      </a:cubicBezTo>
                      <a:lnTo>
                        <a:pt x="559" y="446"/>
                      </a:lnTo>
                      <a:cubicBezTo>
                        <a:pt x="568" y="455"/>
                        <a:pt x="577" y="455"/>
                        <a:pt x="585" y="455"/>
                      </a:cubicBezTo>
                      <a:cubicBezTo>
                        <a:pt x="603" y="455"/>
                        <a:pt x="620" y="446"/>
                        <a:pt x="638" y="429"/>
                      </a:cubicBezTo>
                      <a:cubicBezTo>
                        <a:pt x="646" y="411"/>
                        <a:pt x="646" y="377"/>
                        <a:pt x="620" y="359"/>
                      </a:cubicBezTo>
                      <a:lnTo>
                        <a:pt x="96" y="10"/>
                      </a:lnTo>
                      <a:cubicBezTo>
                        <a:pt x="87" y="4"/>
                        <a:pt x="77"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43"/>
                <p:cNvSpPr/>
                <p:nvPr/>
              </p:nvSpPr>
              <p:spPr>
                <a:xfrm>
                  <a:off x="543802" y="3698969"/>
                  <a:ext cx="40160" cy="28632"/>
                </a:xfrm>
                <a:custGeom>
                  <a:rect b="b" l="l" r="r" t="t"/>
                  <a:pathLst>
                    <a:path extrusionOk="0" h="380" w="533">
                      <a:moveTo>
                        <a:pt x="58" y="0"/>
                      </a:moveTo>
                      <a:cubicBezTo>
                        <a:pt x="42" y="0"/>
                        <a:pt x="27" y="7"/>
                        <a:pt x="18" y="21"/>
                      </a:cubicBezTo>
                      <a:cubicBezTo>
                        <a:pt x="0" y="47"/>
                        <a:pt x="9" y="82"/>
                        <a:pt x="35" y="100"/>
                      </a:cubicBezTo>
                      <a:lnTo>
                        <a:pt x="446" y="370"/>
                      </a:lnTo>
                      <a:cubicBezTo>
                        <a:pt x="454" y="379"/>
                        <a:pt x="463" y="379"/>
                        <a:pt x="472" y="379"/>
                      </a:cubicBezTo>
                      <a:cubicBezTo>
                        <a:pt x="489" y="379"/>
                        <a:pt x="507" y="370"/>
                        <a:pt x="515" y="353"/>
                      </a:cubicBezTo>
                      <a:cubicBezTo>
                        <a:pt x="533" y="327"/>
                        <a:pt x="533" y="301"/>
                        <a:pt x="507" y="283"/>
                      </a:cubicBezTo>
                      <a:lnTo>
                        <a:pt x="96" y="12"/>
                      </a:lnTo>
                      <a:cubicBezTo>
                        <a:pt x="84" y="5"/>
                        <a:pt x="71" y="0"/>
                        <a:pt x="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43"/>
                <p:cNvSpPr/>
                <p:nvPr/>
              </p:nvSpPr>
              <p:spPr>
                <a:xfrm>
                  <a:off x="468152" y="3762337"/>
                  <a:ext cx="38201" cy="27728"/>
                </a:xfrm>
                <a:custGeom>
                  <a:rect b="b" l="l" r="r" t="t"/>
                  <a:pathLst>
                    <a:path extrusionOk="0" h="368" w="507">
                      <a:moveTo>
                        <a:pt x="58" y="1"/>
                      </a:moveTo>
                      <a:cubicBezTo>
                        <a:pt x="40" y="1"/>
                        <a:pt x="23" y="10"/>
                        <a:pt x="18" y="27"/>
                      </a:cubicBezTo>
                      <a:cubicBezTo>
                        <a:pt x="0" y="53"/>
                        <a:pt x="0" y="88"/>
                        <a:pt x="26" y="106"/>
                      </a:cubicBezTo>
                      <a:lnTo>
                        <a:pt x="419" y="359"/>
                      </a:lnTo>
                      <a:cubicBezTo>
                        <a:pt x="428" y="368"/>
                        <a:pt x="437" y="368"/>
                        <a:pt x="445" y="368"/>
                      </a:cubicBezTo>
                      <a:cubicBezTo>
                        <a:pt x="463" y="368"/>
                        <a:pt x="480" y="359"/>
                        <a:pt x="489" y="341"/>
                      </a:cubicBezTo>
                      <a:cubicBezTo>
                        <a:pt x="507" y="315"/>
                        <a:pt x="498" y="280"/>
                        <a:pt x="472" y="272"/>
                      </a:cubicBezTo>
                      <a:lnTo>
                        <a:pt x="87" y="10"/>
                      </a:lnTo>
                      <a:cubicBezTo>
                        <a:pt x="78" y="4"/>
                        <a:pt x="68"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43"/>
                <p:cNvSpPr/>
                <p:nvPr/>
              </p:nvSpPr>
              <p:spPr>
                <a:xfrm>
                  <a:off x="576051" y="3161508"/>
                  <a:ext cx="154613" cy="47620"/>
                </a:xfrm>
                <a:custGeom>
                  <a:rect b="b" l="l" r="r" t="t"/>
                  <a:pathLst>
                    <a:path extrusionOk="0" h="632" w="2052">
                      <a:moveTo>
                        <a:pt x="1996" y="1"/>
                      </a:moveTo>
                      <a:cubicBezTo>
                        <a:pt x="1991" y="1"/>
                        <a:pt x="1987" y="2"/>
                        <a:pt x="1982" y="3"/>
                      </a:cubicBezTo>
                      <a:lnTo>
                        <a:pt x="44" y="518"/>
                      </a:lnTo>
                      <a:cubicBezTo>
                        <a:pt x="18" y="527"/>
                        <a:pt x="0" y="562"/>
                        <a:pt x="9" y="588"/>
                      </a:cubicBezTo>
                      <a:cubicBezTo>
                        <a:pt x="18" y="614"/>
                        <a:pt x="35" y="632"/>
                        <a:pt x="61" y="632"/>
                      </a:cubicBezTo>
                      <a:cubicBezTo>
                        <a:pt x="61" y="632"/>
                        <a:pt x="70" y="623"/>
                        <a:pt x="70" y="623"/>
                      </a:cubicBezTo>
                      <a:lnTo>
                        <a:pt x="2008" y="108"/>
                      </a:lnTo>
                      <a:cubicBezTo>
                        <a:pt x="2035" y="99"/>
                        <a:pt x="2052" y="73"/>
                        <a:pt x="2052" y="47"/>
                      </a:cubicBezTo>
                      <a:cubicBezTo>
                        <a:pt x="2045" y="18"/>
                        <a:pt x="2020" y="1"/>
                        <a:pt x="1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43"/>
                <p:cNvSpPr/>
                <p:nvPr/>
              </p:nvSpPr>
              <p:spPr>
                <a:xfrm>
                  <a:off x="508916" y="3107107"/>
                  <a:ext cx="135626" cy="42195"/>
                </a:xfrm>
                <a:custGeom>
                  <a:rect b="b" l="l" r="r" t="t"/>
                  <a:pathLst>
                    <a:path extrusionOk="0" h="560" w="1800">
                      <a:moveTo>
                        <a:pt x="1729" y="0"/>
                      </a:moveTo>
                      <a:lnTo>
                        <a:pt x="44" y="454"/>
                      </a:lnTo>
                      <a:cubicBezTo>
                        <a:pt x="18" y="463"/>
                        <a:pt x="0" y="489"/>
                        <a:pt x="9" y="524"/>
                      </a:cubicBezTo>
                      <a:cubicBezTo>
                        <a:pt x="18" y="542"/>
                        <a:pt x="35" y="559"/>
                        <a:pt x="62" y="559"/>
                      </a:cubicBezTo>
                      <a:lnTo>
                        <a:pt x="79" y="559"/>
                      </a:lnTo>
                      <a:lnTo>
                        <a:pt x="1755" y="105"/>
                      </a:lnTo>
                      <a:cubicBezTo>
                        <a:pt x="1782" y="105"/>
                        <a:pt x="1799" y="70"/>
                        <a:pt x="1790" y="44"/>
                      </a:cubicBezTo>
                      <a:cubicBezTo>
                        <a:pt x="1790" y="18"/>
                        <a:pt x="1755" y="0"/>
                        <a:pt x="1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43"/>
                <p:cNvSpPr/>
                <p:nvPr/>
              </p:nvSpPr>
              <p:spPr>
                <a:xfrm>
                  <a:off x="441780" y="3053007"/>
                  <a:ext cx="115884" cy="37071"/>
                </a:xfrm>
                <a:custGeom>
                  <a:rect b="b" l="l" r="r" t="t"/>
                  <a:pathLst>
                    <a:path extrusionOk="0" h="492" w="1538">
                      <a:moveTo>
                        <a:pt x="1476" y="0"/>
                      </a:moveTo>
                      <a:cubicBezTo>
                        <a:pt x="1471" y="0"/>
                        <a:pt x="1465" y="1"/>
                        <a:pt x="1459" y="2"/>
                      </a:cubicBezTo>
                      <a:lnTo>
                        <a:pt x="44" y="378"/>
                      </a:lnTo>
                      <a:cubicBezTo>
                        <a:pt x="18" y="386"/>
                        <a:pt x="1" y="421"/>
                        <a:pt x="10" y="448"/>
                      </a:cubicBezTo>
                      <a:cubicBezTo>
                        <a:pt x="18" y="474"/>
                        <a:pt x="36" y="491"/>
                        <a:pt x="62" y="491"/>
                      </a:cubicBezTo>
                      <a:cubicBezTo>
                        <a:pt x="62" y="491"/>
                        <a:pt x="71" y="483"/>
                        <a:pt x="71" y="483"/>
                      </a:cubicBezTo>
                      <a:lnTo>
                        <a:pt x="1485" y="107"/>
                      </a:lnTo>
                      <a:cubicBezTo>
                        <a:pt x="1520" y="98"/>
                        <a:pt x="1538" y="72"/>
                        <a:pt x="1529" y="46"/>
                      </a:cubicBezTo>
                      <a:cubicBezTo>
                        <a:pt x="1522" y="17"/>
                        <a:pt x="1502" y="0"/>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43"/>
                <p:cNvSpPr/>
                <p:nvPr/>
              </p:nvSpPr>
              <p:spPr>
                <a:xfrm>
                  <a:off x="374720" y="3005612"/>
                  <a:ext cx="69772" cy="24563"/>
                </a:xfrm>
                <a:custGeom>
                  <a:rect b="b" l="l" r="r" t="t"/>
                  <a:pathLst>
                    <a:path extrusionOk="0" h="326" w="926">
                      <a:moveTo>
                        <a:pt x="870" y="0"/>
                      </a:moveTo>
                      <a:cubicBezTo>
                        <a:pt x="865" y="0"/>
                        <a:pt x="861" y="1"/>
                        <a:pt x="856" y="3"/>
                      </a:cubicBezTo>
                      <a:lnTo>
                        <a:pt x="44" y="221"/>
                      </a:lnTo>
                      <a:cubicBezTo>
                        <a:pt x="18" y="230"/>
                        <a:pt x="0" y="256"/>
                        <a:pt x="9" y="282"/>
                      </a:cubicBezTo>
                      <a:cubicBezTo>
                        <a:pt x="9" y="308"/>
                        <a:pt x="35" y="326"/>
                        <a:pt x="61" y="326"/>
                      </a:cubicBezTo>
                      <a:lnTo>
                        <a:pt x="70" y="326"/>
                      </a:lnTo>
                      <a:lnTo>
                        <a:pt x="882" y="107"/>
                      </a:lnTo>
                      <a:cubicBezTo>
                        <a:pt x="908" y="99"/>
                        <a:pt x="926" y="72"/>
                        <a:pt x="926" y="38"/>
                      </a:cubicBezTo>
                      <a:cubicBezTo>
                        <a:pt x="919" y="16"/>
                        <a:pt x="894" y="0"/>
                        <a:pt x="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43"/>
                <p:cNvSpPr/>
                <p:nvPr/>
              </p:nvSpPr>
              <p:spPr>
                <a:xfrm>
                  <a:off x="229976" y="3133554"/>
                  <a:ext cx="517185" cy="504376"/>
                </a:xfrm>
                <a:custGeom>
                  <a:rect b="b" l="l" r="r" t="t"/>
                  <a:pathLst>
                    <a:path extrusionOk="0" h="6694" w="6864">
                      <a:moveTo>
                        <a:pt x="3099" y="1"/>
                      </a:moveTo>
                      <a:cubicBezTo>
                        <a:pt x="2901" y="1"/>
                        <a:pt x="2703" y="60"/>
                        <a:pt x="2532" y="182"/>
                      </a:cubicBezTo>
                      <a:cubicBezTo>
                        <a:pt x="2166" y="453"/>
                        <a:pt x="2043" y="933"/>
                        <a:pt x="2209" y="1352"/>
                      </a:cubicBezTo>
                      <a:cubicBezTo>
                        <a:pt x="2014" y="1128"/>
                        <a:pt x="1735" y="1002"/>
                        <a:pt x="1453" y="1002"/>
                      </a:cubicBezTo>
                      <a:cubicBezTo>
                        <a:pt x="1307" y="1002"/>
                        <a:pt x="1159" y="1036"/>
                        <a:pt x="1022" y="1107"/>
                      </a:cubicBezTo>
                      <a:cubicBezTo>
                        <a:pt x="620" y="1317"/>
                        <a:pt x="419" y="1771"/>
                        <a:pt x="524" y="2208"/>
                      </a:cubicBezTo>
                      <a:lnTo>
                        <a:pt x="542" y="2260"/>
                      </a:lnTo>
                      <a:cubicBezTo>
                        <a:pt x="603" y="2522"/>
                        <a:pt x="533" y="2801"/>
                        <a:pt x="358" y="3002"/>
                      </a:cubicBezTo>
                      <a:lnTo>
                        <a:pt x="323" y="3046"/>
                      </a:lnTo>
                      <a:cubicBezTo>
                        <a:pt x="26" y="3386"/>
                        <a:pt x="0" y="3884"/>
                        <a:pt x="271" y="4251"/>
                      </a:cubicBezTo>
                      <a:cubicBezTo>
                        <a:pt x="456" y="4510"/>
                        <a:pt x="754" y="4647"/>
                        <a:pt x="1057" y="4647"/>
                      </a:cubicBezTo>
                      <a:cubicBezTo>
                        <a:pt x="1184" y="4647"/>
                        <a:pt x="1311" y="4623"/>
                        <a:pt x="1432" y="4574"/>
                      </a:cubicBezTo>
                      <a:lnTo>
                        <a:pt x="1432" y="4574"/>
                      </a:lnTo>
                      <a:cubicBezTo>
                        <a:pt x="1100" y="4871"/>
                        <a:pt x="987" y="5351"/>
                        <a:pt x="1196" y="5753"/>
                      </a:cubicBezTo>
                      <a:cubicBezTo>
                        <a:pt x="1369" y="6091"/>
                        <a:pt x="1708" y="6287"/>
                        <a:pt x="2061" y="6287"/>
                      </a:cubicBezTo>
                      <a:cubicBezTo>
                        <a:pt x="2136" y="6287"/>
                        <a:pt x="2212" y="6278"/>
                        <a:pt x="2288" y="6259"/>
                      </a:cubicBezTo>
                      <a:lnTo>
                        <a:pt x="2340" y="6242"/>
                      </a:lnTo>
                      <a:cubicBezTo>
                        <a:pt x="2408" y="6226"/>
                        <a:pt x="2476" y="6219"/>
                        <a:pt x="2542" y="6219"/>
                      </a:cubicBezTo>
                      <a:cubicBezTo>
                        <a:pt x="2743" y="6219"/>
                        <a:pt x="2934" y="6287"/>
                        <a:pt x="3091" y="6425"/>
                      </a:cubicBezTo>
                      <a:lnTo>
                        <a:pt x="3135" y="6460"/>
                      </a:lnTo>
                      <a:cubicBezTo>
                        <a:pt x="3313" y="6614"/>
                        <a:pt x="3538" y="6693"/>
                        <a:pt x="3767" y="6693"/>
                      </a:cubicBezTo>
                      <a:cubicBezTo>
                        <a:pt x="3965" y="6693"/>
                        <a:pt x="4166" y="6634"/>
                        <a:pt x="4340" y="6512"/>
                      </a:cubicBezTo>
                      <a:cubicBezTo>
                        <a:pt x="4698" y="6250"/>
                        <a:pt x="4820" y="5761"/>
                        <a:pt x="4654" y="5342"/>
                      </a:cubicBezTo>
                      <a:lnTo>
                        <a:pt x="4654" y="5342"/>
                      </a:lnTo>
                      <a:cubicBezTo>
                        <a:pt x="4850" y="5566"/>
                        <a:pt x="5128" y="5692"/>
                        <a:pt x="5411" y="5692"/>
                      </a:cubicBezTo>
                      <a:cubicBezTo>
                        <a:pt x="5557" y="5692"/>
                        <a:pt x="5704" y="5658"/>
                        <a:pt x="5842" y="5587"/>
                      </a:cubicBezTo>
                      <a:cubicBezTo>
                        <a:pt x="6243" y="5377"/>
                        <a:pt x="6453" y="4923"/>
                        <a:pt x="6339" y="4487"/>
                      </a:cubicBezTo>
                      <a:lnTo>
                        <a:pt x="6331" y="4434"/>
                      </a:lnTo>
                      <a:cubicBezTo>
                        <a:pt x="6261" y="4172"/>
                        <a:pt x="6331" y="3893"/>
                        <a:pt x="6505" y="3692"/>
                      </a:cubicBezTo>
                      <a:lnTo>
                        <a:pt x="6540" y="3648"/>
                      </a:lnTo>
                      <a:cubicBezTo>
                        <a:pt x="6837" y="3308"/>
                        <a:pt x="6863" y="2810"/>
                        <a:pt x="6593" y="2443"/>
                      </a:cubicBezTo>
                      <a:cubicBezTo>
                        <a:pt x="6407" y="2184"/>
                        <a:pt x="6113" y="2051"/>
                        <a:pt x="5809" y="2051"/>
                      </a:cubicBezTo>
                      <a:cubicBezTo>
                        <a:pt x="5682" y="2051"/>
                        <a:pt x="5554" y="2074"/>
                        <a:pt x="5431" y="2120"/>
                      </a:cubicBezTo>
                      <a:cubicBezTo>
                        <a:pt x="5763" y="1832"/>
                        <a:pt x="5877" y="1343"/>
                        <a:pt x="5676" y="942"/>
                      </a:cubicBezTo>
                      <a:cubicBezTo>
                        <a:pt x="5503" y="604"/>
                        <a:pt x="5165" y="408"/>
                        <a:pt x="4807" y="408"/>
                      </a:cubicBezTo>
                      <a:cubicBezTo>
                        <a:pt x="4730" y="408"/>
                        <a:pt x="4653" y="417"/>
                        <a:pt x="4576" y="435"/>
                      </a:cubicBezTo>
                      <a:lnTo>
                        <a:pt x="4523" y="453"/>
                      </a:lnTo>
                      <a:cubicBezTo>
                        <a:pt x="4458" y="468"/>
                        <a:pt x="4391" y="476"/>
                        <a:pt x="4325" y="476"/>
                      </a:cubicBezTo>
                      <a:cubicBezTo>
                        <a:pt x="4126" y="476"/>
                        <a:pt x="3932" y="407"/>
                        <a:pt x="3781" y="269"/>
                      </a:cubicBezTo>
                      <a:lnTo>
                        <a:pt x="3737" y="234"/>
                      </a:lnTo>
                      <a:cubicBezTo>
                        <a:pt x="3555" y="80"/>
                        <a:pt x="3327" y="1"/>
                        <a:pt x="3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43"/>
                <p:cNvSpPr/>
                <p:nvPr/>
              </p:nvSpPr>
              <p:spPr>
                <a:xfrm>
                  <a:off x="345787" y="3296533"/>
                  <a:ext cx="286245" cy="178423"/>
                </a:xfrm>
                <a:custGeom>
                  <a:rect b="b" l="l" r="r" t="t"/>
                  <a:pathLst>
                    <a:path extrusionOk="0" h="2368" w="3799">
                      <a:moveTo>
                        <a:pt x="3732" y="1"/>
                      </a:moveTo>
                      <a:cubicBezTo>
                        <a:pt x="3722" y="1"/>
                        <a:pt x="3711" y="4"/>
                        <a:pt x="3702" y="10"/>
                      </a:cubicBezTo>
                      <a:lnTo>
                        <a:pt x="35" y="2262"/>
                      </a:lnTo>
                      <a:cubicBezTo>
                        <a:pt x="9" y="2280"/>
                        <a:pt x="0" y="2315"/>
                        <a:pt x="17" y="2341"/>
                      </a:cubicBezTo>
                      <a:cubicBezTo>
                        <a:pt x="26" y="2359"/>
                        <a:pt x="44" y="2367"/>
                        <a:pt x="61" y="2367"/>
                      </a:cubicBezTo>
                      <a:cubicBezTo>
                        <a:pt x="70" y="2367"/>
                        <a:pt x="87" y="2359"/>
                        <a:pt x="96" y="2359"/>
                      </a:cubicBezTo>
                      <a:lnTo>
                        <a:pt x="3763" y="106"/>
                      </a:lnTo>
                      <a:cubicBezTo>
                        <a:pt x="3790" y="88"/>
                        <a:pt x="3798" y="53"/>
                        <a:pt x="3781" y="27"/>
                      </a:cubicBezTo>
                      <a:cubicBezTo>
                        <a:pt x="3770" y="10"/>
                        <a:pt x="3751" y="1"/>
                        <a:pt x="3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43"/>
                <p:cNvSpPr/>
                <p:nvPr/>
              </p:nvSpPr>
              <p:spPr>
                <a:xfrm>
                  <a:off x="399058" y="3243262"/>
                  <a:ext cx="179026" cy="284964"/>
                </a:xfrm>
                <a:custGeom>
                  <a:rect b="b" l="l" r="r" t="t"/>
                  <a:pathLst>
                    <a:path extrusionOk="0" h="3782" w="2376">
                      <a:moveTo>
                        <a:pt x="65" y="0"/>
                      </a:moveTo>
                      <a:cubicBezTo>
                        <a:pt x="55" y="0"/>
                        <a:pt x="44" y="3"/>
                        <a:pt x="35" y="9"/>
                      </a:cubicBezTo>
                      <a:cubicBezTo>
                        <a:pt x="9" y="27"/>
                        <a:pt x="0" y="62"/>
                        <a:pt x="18" y="88"/>
                      </a:cubicBezTo>
                      <a:lnTo>
                        <a:pt x="2270" y="3755"/>
                      </a:lnTo>
                      <a:cubicBezTo>
                        <a:pt x="2279" y="3773"/>
                        <a:pt x="2297" y="3782"/>
                        <a:pt x="2314" y="3782"/>
                      </a:cubicBezTo>
                      <a:cubicBezTo>
                        <a:pt x="2323" y="3782"/>
                        <a:pt x="2332" y="3773"/>
                        <a:pt x="2340" y="3773"/>
                      </a:cubicBezTo>
                      <a:cubicBezTo>
                        <a:pt x="2367" y="3755"/>
                        <a:pt x="2375" y="3720"/>
                        <a:pt x="2367" y="3694"/>
                      </a:cubicBezTo>
                      <a:lnTo>
                        <a:pt x="114" y="27"/>
                      </a:lnTo>
                      <a:cubicBezTo>
                        <a:pt x="102" y="10"/>
                        <a:pt x="84" y="0"/>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43"/>
                <p:cNvSpPr/>
                <p:nvPr/>
              </p:nvSpPr>
              <p:spPr>
                <a:xfrm>
                  <a:off x="288522" y="3334584"/>
                  <a:ext cx="204644" cy="55456"/>
                </a:xfrm>
                <a:custGeom>
                  <a:rect b="b" l="l" r="r" t="t"/>
                  <a:pathLst>
                    <a:path extrusionOk="0" h="736" w="2716">
                      <a:moveTo>
                        <a:pt x="65" y="1"/>
                      </a:moveTo>
                      <a:cubicBezTo>
                        <a:pt x="37" y="1"/>
                        <a:pt x="17" y="23"/>
                        <a:pt x="9" y="46"/>
                      </a:cubicBezTo>
                      <a:cubicBezTo>
                        <a:pt x="0" y="72"/>
                        <a:pt x="18" y="107"/>
                        <a:pt x="53" y="116"/>
                      </a:cubicBezTo>
                      <a:lnTo>
                        <a:pt x="2646" y="736"/>
                      </a:lnTo>
                      <a:lnTo>
                        <a:pt x="2655" y="736"/>
                      </a:lnTo>
                      <a:cubicBezTo>
                        <a:pt x="2681" y="736"/>
                        <a:pt x="2707" y="718"/>
                        <a:pt x="2707" y="692"/>
                      </a:cubicBezTo>
                      <a:cubicBezTo>
                        <a:pt x="2716" y="666"/>
                        <a:pt x="2698" y="631"/>
                        <a:pt x="2672" y="622"/>
                      </a:cubicBezTo>
                      <a:lnTo>
                        <a:pt x="79" y="2"/>
                      </a:lnTo>
                      <a:cubicBezTo>
                        <a:pt x="74" y="1"/>
                        <a:pt x="70" y="1"/>
                        <a:pt x="65"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43"/>
                <p:cNvSpPr/>
                <p:nvPr/>
              </p:nvSpPr>
              <p:spPr>
                <a:xfrm>
                  <a:off x="284528" y="3381451"/>
                  <a:ext cx="208637" cy="29009"/>
                </a:xfrm>
                <a:custGeom>
                  <a:rect b="b" l="l" r="r" t="t"/>
                  <a:pathLst>
                    <a:path extrusionOk="0" h="385" w="2769">
                      <a:moveTo>
                        <a:pt x="2708" y="0"/>
                      </a:moveTo>
                      <a:lnTo>
                        <a:pt x="53" y="271"/>
                      </a:lnTo>
                      <a:cubicBezTo>
                        <a:pt x="18" y="280"/>
                        <a:pt x="1" y="306"/>
                        <a:pt x="1" y="332"/>
                      </a:cubicBezTo>
                      <a:cubicBezTo>
                        <a:pt x="1" y="367"/>
                        <a:pt x="27" y="385"/>
                        <a:pt x="53" y="385"/>
                      </a:cubicBezTo>
                      <a:lnTo>
                        <a:pt x="62" y="385"/>
                      </a:lnTo>
                      <a:lnTo>
                        <a:pt x="2716" y="114"/>
                      </a:lnTo>
                      <a:cubicBezTo>
                        <a:pt x="2743" y="105"/>
                        <a:pt x="2769" y="79"/>
                        <a:pt x="2769" y="53"/>
                      </a:cubicBezTo>
                      <a:cubicBezTo>
                        <a:pt x="2760" y="18"/>
                        <a:pt x="2734" y="0"/>
                        <a:pt x="27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43"/>
                <p:cNvSpPr/>
                <p:nvPr/>
              </p:nvSpPr>
              <p:spPr>
                <a:xfrm>
                  <a:off x="314818" y="3272798"/>
                  <a:ext cx="179026" cy="117241"/>
                </a:xfrm>
                <a:custGeom>
                  <a:rect b="b" l="l" r="r" t="t"/>
                  <a:pathLst>
                    <a:path extrusionOk="0" h="1556" w="2376">
                      <a:moveTo>
                        <a:pt x="64" y="1"/>
                      </a:moveTo>
                      <a:cubicBezTo>
                        <a:pt x="46" y="1"/>
                        <a:pt x="29" y="8"/>
                        <a:pt x="18" y="19"/>
                      </a:cubicBezTo>
                      <a:cubicBezTo>
                        <a:pt x="1" y="45"/>
                        <a:pt x="9" y="80"/>
                        <a:pt x="36" y="98"/>
                      </a:cubicBezTo>
                      <a:lnTo>
                        <a:pt x="2280" y="1547"/>
                      </a:lnTo>
                      <a:cubicBezTo>
                        <a:pt x="2288" y="1556"/>
                        <a:pt x="2297" y="1556"/>
                        <a:pt x="2306" y="1556"/>
                      </a:cubicBezTo>
                      <a:cubicBezTo>
                        <a:pt x="2323" y="1556"/>
                        <a:pt x="2341" y="1547"/>
                        <a:pt x="2358" y="1530"/>
                      </a:cubicBezTo>
                      <a:cubicBezTo>
                        <a:pt x="2376" y="1503"/>
                        <a:pt x="2367" y="1469"/>
                        <a:pt x="2341" y="1451"/>
                      </a:cubicBezTo>
                      <a:lnTo>
                        <a:pt x="97" y="10"/>
                      </a:lnTo>
                      <a:cubicBezTo>
                        <a:pt x="87" y="4"/>
                        <a:pt x="75" y="1"/>
                        <a:pt x="6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43"/>
                <p:cNvSpPr/>
                <p:nvPr/>
              </p:nvSpPr>
              <p:spPr>
                <a:xfrm>
                  <a:off x="483900" y="3381451"/>
                  <a:ext cx="204719" cy="55305"/>
                </a:xfrm>
                <a:custGeom>
                  <a:rect b="b" l="l" r="r" t="t"/>
                  <a:pathLst>
                    <a:path extrusionOk="0" h="734" w="2717">
                      <a:moveTo>
                        <a:pt x="79" y="0"/>
                      </a:moveTo>
                      <a:cubicBezTo>
                        <a:pt x="44" y="0"/>
                        <a:pt x="18" y="18"/>
                        <a:pt x="9" y="44"/>
                      </a:cubicBezTo>
                      <a:cubicBezTo>
                        <a:pt x="1" y="70"/>
                        <a:pt x="27" y="105"/>
                        <a:pt x="53" y="114"/>
                      </a:cubicBezTo>
                      <a:lnTo>
                        <a:pt x="2646" y="734"/>
                      </a:lnTo>
                      <a:lnTo>
                        <a:pt x="2655" y="734"/>
                      </a:lnTo>
                      <a:cubicBezTo>
                        <a:pt x="2681" y="734"/>
                        <a:pt x="2707" y="716"/>
                        <a:pt x="2716" y="690"/>
                      </a:cubicBezTo>
                      <a:cubicBezTo>
                        <a:pt x="2716" y="664"/>
                        <a:pt x="2699" y="629"/>
                        <a:pt x="2673" y="629"/>
                      </a:cubicBezTo>
                      <a:lnTo>
                        <a:pt x="79" y="0"/>
                      </a:ln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43"/>
                <p:cNvSpPr/>
                <p:nvPr/>
              </p:nvSpPr>
              <p:spPr>
                <a:xfrm>
                  <a:off x="484578" y="3360881"/>
                  <a:ext cx="208637" cy="29159"/>
                </a:xfrm>
                <a:custGeom>
                  <a:rect b="b" l="l" r="r" t="t"/>
                  <a:pathLst>
                    <a:path extrusionOk="0" h="387" w="2769">
                      <a:moveTo>
                        <a:pt x="2717" y="1"/>
                      </a:moveTo>
                      <a:cubicBezTo>
                        <a:pt x="2714" y="1"/>
                        <a:pt x="2711" y="2"/>
                        <a:pt x="2707" y="3"/>
                      </a:cubicBezTo>
                      <a:lnTo>
                        <a:pt x="53" y="273"/>
                      </a:lnTo>
                      <a:cubicBezTo>
                        <a:pt x="18" y="273"/>
                        <a:pt x="0" y="308"/>
                        <a:pt x="0" y="334"/>
                      </a:cubicBezTo>
                      <a:cubicBezTo>
                        <a:pt x="0" y="361"/>
                        <a:pt x="27" y="387"/>
                        <a:pt x="53" y="387"/>
                      </a:cubicBezTo>
                      <a:lnTo>
                        <a:pt x="61" y="387"/>
                      </a:lnTo>
                      <a:lnTo>
                        <a:pt x="2716" y="107"/>
                      </a:lnTo>
                      <a:cubicBezTo>
                        <a:pt x="2751" y="107"/>
                        <a:pt x="2768" y="81"/>
                        <a:pt x="2768" y="55"/>
                      </a:cubicBezTo>
                      <a:cubicBezTo>
                        <a:pt x="2761" y="25"/>
                        <a:pt x="2740" y="1"/>
                        <a:pt x="2717"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43"/>
                <p:cNvSpPr/>
                <p:nvPr/>
              </p:nvSpPr>
              <p:spPr>
                <a:xfrm>
                  <a:off x="483900" y="3381451"/>
                  <a:ext cx="179026" cy="117165"/>
                </a:xfrm>
                <a:custGeom>
                  <a:rect b="b" l="l" r="r" t="t"/>
                  <a:pathLst>
                    <a:path extrusionOk="0" h="1555" w="2376">
                      <a:moveTo>
                        <a:pt x="67" y="0"/>
                      </a:moveTo>
                      <a:cubicBezTo>
                        <a:pt x="48" y="0"/>
                        <a:pt x="29" y="10"/>
                        <a:pt x="18" y="27"/>
                      </a:cubicBezTo>
                      <a:cubicBezTo>
                        <a:pt x="1" y="53"/>
                        <a:pt x="9" y="88"/>
                        <a:pt x="36" y="105"/>
                      </a:cubicBezTo>
                      <a:lnTo>
                        <a:pt x="2280" y="1546"/>
                      </a:lnTo>
                      <a:cubicBezTo>
                        <a:pt x="2288" y="1555"/>
                        <a:pt x="2297" y="1555"/>
                        <a:pt x="2306" y="1555"/>
                      </a:cubicBezTo>
                      <a:cubicBezTo>
                        <a:pt x="2323" y="1555"/>
                        <a:pt x="2341" y="1546"/>
                        <a:pt x="2358" y="1537"/>
                      </a:cubicBezTo>
                      <a:cubicBezTo>
                        <a:pt x="2376" y="1511"/>
                        <a:pt x="2367" y="1476"/>
                        <a:pt x="2341" y="1459"/>
                      </a:cubicBezTo>
                      <a:lnTo>
                        <a:pt x="97" y="9"/>
                      </a:lnTo>
                      <a:cubicBezTo>
                        <a:pt x="87" y="3"/>
                        <a:pt x="77"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43"/>
                <p:cNvSpPr/>
                <p:nvPr/>
              </p:nvSpPr>
              <p:spPr>
                <a:xfrm>
                  <a:off x="437184" y="3381451"/>
                  <a:ext cx="55983" cy="204041"/>
                </a:xfrm>
                <a:custGeom>
                  <a:rect b="b" l="l" r="r" t="t"/>
                  <a:pathLst>
                    <a:path extrusionOk="0" h="2708" w="743">
                      <a:moveTo>
                        <a:pt x="699" y="0"/>
                      </a:moveTo>
                      <a:cubicBezTo>
                        <a:pt x="664" y="0"/>
                        <a:pt x="638" y="18"/>
                        <a:pt x="629" y="44"/>
                      </a:cubicBezTo>
                      <a:lnTo>
                        <a:pt x="9" y="2637"/>
                      </a:lnTo>
                      <a:cubicBezTo>
                        <a:pt x="1" y="2672"/>
                        <a:pt x="18" y="2698"/>
                        <a:pt x="53" y="2707"/>
                      </a:cubicBezTo>
                      <a:lnTo>
                        <a:pt x="62" y="2707"/>
                      </a:lnTo>
                      <a:cubicBezTo>
                        <a:pt x="88" y="2707"/>
                        <a:pt x="114" y="2690"/>
                        <a:pt x="114" y="2664"/>
                      </a:cubicBezTo>
                      <a:lnTo>
                        <a:pt x="734"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43"/>
                <p:cNvSpPr/>
                <p:nvPr/>
              </p:nvSpPr>
              <p:spPr>
                <a:xfrm>
                  <a:off x="484578" y="3381451"/>
                  <a:ext cx="29009" cy="208637"/>
                </a:xfrm>
                <a:custGeom>
                  <a:rect b="b" l="l" r="r" t="t"/>
                  <a:pathLst>
                    <a:path extrusionOk="0" h="2769" w="385">
                      <a:moveTo>
                        <a:pt x="53" y="0"/>
                      </a:moveTo>
                      <a:cubicBezTo>
                        <a:pt x="18" y="0"/>
                        <a:pt x="0" y="35"/>
                        <a:pt x="0" y="61"/>
                      </a:cubicBezTo>
                      <a:lnTo>
                        <a:pt x="271" y="2716"/>
                      </a:lnTo>
                      <a:cubicBezTo>
                        <a:pt x="280" y="2751"/>
                        <a:pt x="297" y="2768"/>
                        <a:pt x="332" y="2768"/>
                      </a:cubicBezTo>
                      <a:cubicBezTo>
                        <a:pt x="367" y="2768"/>
                        <a:pt x="385" y="2733"/>
                        <a:pt x="385" y="2707"/>
                      </a:cubicBezTo>
                      <a:lnTo>
                        <a:pt x="114" y="53"/>
                      </a:lnTo>
                      <a:cubicBezTo>
                        <a:pt x="105" y="18"/>
                        <a:pt x="79" y="0"/>
                        <a:pt x="53"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43"/>
                <p:cNvSpPr/>
                <p:nvPr/>
              </p:nvSpPr>
              <p:spPr>
                <a:xfrm>
                  <a:off x="375323" y="3381451"/>
                  <a:ext cx="118522" cy="177669"/>
                </a:xfrm>
                <a:custGeom>
                  <a:rect b="b" l="l" r="r" t="t"/>
                  <a:pathLst>
                    <a:path extrusionOk="0" h="2358" w="1573">
                      <a:moveTo>
                        <a:pt x="1508" y="0"/>
                      </a:moveTo>
                      <a:cubicBezTo>
                        <a:pt x="1489" y="0"/>
                        <a:pt x="1470" y="10"/>
                        <a:pt x="1459" y="27"/>
                      </a:cubicBezTo>
                      <a:lnTo>
                        <a:pt x="10" y="2271"/>
                      </a:lnTo>
                      <a:cubicBezTo>
                        <a:pt x="1" y="2297"/>
                        <a:pt x="1" y="2332"/>
                        <a:pt x="27" y="2349"/>
                      </a:cubicBezTo>
                      <a:cubicBezTo>
                        <a:pt x="36" y="2358"/>
                        <a:pt x="53" y="2358"/>
                        <a:pt x="62" y="2358"/>
                      </a:cubicBezTo>
                      <a:cubicBezTo>
                        <a:pt x="80" y="2358"/>
                        <a:pt x="97" y="2349"/>
                        <a:pt x="106" y="2332"/>
                      </a:cubicBezTo>
                      <a:lnTo>
                        <a:pt x="1555" y="88"/>
                      </a:lnTo>
                      <a:cubicBezTo>
                        <a:pt x="1573" y="61"/>
                        <a:pt x="1564" y="27"/>
                        <a:pt x="1538" y="9"/>
                      </a:cubicBezTo>
                      <a:cubicBezTo>
                        <a:pt x="1528" y="3"/>
                        <a:pt x="1518" y="0"/>
                        <a:pt x="15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43"/>
                <p:cNvSpPr/>
                <p:nvPr/>
              </p:nvSpPr>
              <p:spPr>
                <a:xfrm>
                  <a:off x="483900" y="3186072"/>
                  <a:ext cx="55983" cy="203966"/>
                </a:xfrm>
                <a:custGeom>
                  <a:rect b="b" l="l" r="r" t="t"/>
                  <a:pathLst>
                    <a:path extrusionOk="0" h="2707" w="743">
                      <a:moveTo>
                        <a:pt x="699" y="0"/>
                      </a:moveTo>
                      <a:cubicBezTo>
                        <a:pt x="664" y="0"/>
                        <a:pt x="638" y="18"/>
                        <a:pt x="629" y="44"/>
                      </a:cubicBezTo>
                      <a:lnTo>
                        <a:pt x="9" y="2637"/>
                      </a:lnTo>
                      <a:cubicBezTo>
                        <a:pt x="1" y="2663"/>
                        <a:pt x="18" y="2698"/>
                        <a:pt x="53" y="2707"/>
                      </a:cubicBezTo>
                      <a:lnTo>
                        <a:pt x="62" y="2707"/>
                      </a:lnTo>
                      <a:cubicBezTo>
                        <a:pt x="88" y="2707"/>
                        <a:pt x="114" y="2689"/>
                        <a:pt x="114" y="2663"/>
                      </a:cubicBezTo>
                      <a:lnTo>
                        <a:pt x="743"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43"/>
                <p:cNvSpPr/>
                <p:nvPr/>
              </p:nvSpPr>
              <p:spPr>
                <a:xfrm>
                  <a:off x="463481" y="3181325"/>
                  <a:ext cx="29687" cy="208713"/>
                </a:xfrm>
                <a:custGeom>
                  <a:rect b="b" l="l" r="r" t="t"/>
                  <a:pathLst>
                    <a:path extrusionOk="0" h="2770" w="394">
                      <a:moveTo>
                        <a:pt x="67" y="0"/>
                      </a:moveTo>
                      <a:cubicBezTo>
                        <a:pt x="62" y="0"/>
                        <a:pt x="58" y="1"/>
                        <a:pt x="53" y="2"/>
                      </a:cubicBezTo>
                      <a:cubicBezTo>
                        <a:pt x="27" y="2"/>
                        <a:pt x="1" y="28"/>
                        <a:pt x="10" y="63"/>
                      </a:cubicBezTo>
                      <a:lnTo>
                        <a:pt x="280" y="2717"/>
                      </a:lnTo>
                      <a:cubicBezTo>
                        <a:pt x="280" y="2744"/>
                        <a:pt x="307" y="2770"/>
                        <a:pt x="333" y="2770"/>
                      </a:cubicBezTo>
                      <a:lnTo>
                        <a:pt x="341" y="2770"/>
                      </a:lnTo>
                      <a:cubicBezTo>
                        <a:pt x="376" y="2761"/>
                        <a:pt x="394" y="2735"/>
                        <a:pt x="394" y="2709"/>
                      </a:cubicBezTo>
                      <a:lnTo>
                        <a:pt x="114" y="54"/>
                      </a:lnTo>
                      <a:cubicBezTo>
                        <a:pt x="114" y="24"/>
                        <a:pt x="95"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43"/>
                <p:cNvSpPr/>
                <p:nvPr/>
              </p:nvSpPr>
              <p:spPr>
                <a:xfrm>
                  <a:off x="483900" y="3212293"/>
                  <a:ext cx="118522" cy="177745"/>
                </a:xfrm>
                <a:custGeom>
                  <a:rect b="b" l="l" r="r" t="t"/>
                  <a:pathLst>
                    <a:path extrusionOk="0" h="2359" w="1573">
                      <a:moveTo>
                        <a:pt x="1514" y="1"/>
                      </a:moveTo>
                      <a:cubicBezTo>
                        <a:pt x="1497" y="1"/>
                        <a:pt x="1479" y="11"/>
                        <a:pt x="1468" y="28"/>
                      </a:cubicBezTo>
                      <a:lnTo>
                        <a:pt x="18" y="2272"/>
                      </a:lnTo>
                      <a:cubicBezTo>
                        <a:pt x="1" y="2298"/>
                        <a:pt x="9" y="2333"/>
                        <a:pt x="36" y="2350"/>
                      </a:cubicBezTo>
                      <a:cubicBezTo>
                        <a:pt x="44" y="2359"/>
                        <a:pt x="53" y="2359"/>
                        <a:pt x="62" y="2359"/>
                      </a:cubicBezTo>
                      <a:cubicBezTo>
                        <a:pt x="79" y="2359"/>
                        <a:pt x="97" y="2350"/>
                        <a:pt x="114" y="2333"/>
                      </a:cubicBezTo>
                      <a:lnTo>
                        <a:pt x="1555" y="89"/>
                      </a:lnTo>
                      <a:cubicBezTo>
                        <a:pt x="1572" y="62"/>
                        <a:pt x="1564" y="28"/>
                        <a:pt x="1537" y="10"/>
                      </a:cubicBezTo>
                      <a:cubicBezTo>
                        <a:pt x="1531" y="4"/>
                        <a:pt x="1523" y="1"/>
                        <a:pt x="151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43"/>
                <p:cNvSpPr/>
                <p:nvPr/>
              </p:nvSpPr>
              <p:spPr>
                <a:xfrm>
                  <a:off x="320771" y="3255543"/>
                  <a:ext cx="193492" cy="220015"/>
                </a:xfrm>
                <a:custGeom>
                  <a:rect b="b" l="l" r="r" t="t"/>
                  <a:pathLst>
                    <a:path extrusionOk="0" h="2920" w="2568">
                      <a:moveTo>
                        <a:pt x="1289" y="1"/>
                      </a:moveTo>
                      <a:cubicBezTo>
                        <a:pt x="931" y="1"/>
                        <a:pt x="679" y="287"/>
                        <a:pt x="664" y="658"/>
                      </a:cubicBezTo>
                      <a:cubicBezTo>
                        <a:pt x="393" y="685"/>
                        <a:pt x="157" y="912"/>
                        <a:pt x="79" y="1217"/>
                      </a:cubicBezTo>
                      <a:cubicBezTo>
                        <a:pt x="0" y="1532"/>
                        <a:pt x="122" y="1837"/>
                        <a:pt x="349" y="1986"/>
                      </a:cubicBezTo>
                      <a:cubicBezTo>
                        <a:pt x="166" y="2379"/>
                        <a:pt x="323" y="2806"/>
                        <a:pt x="769" y="2920"/>
                      </a:cubicBezTo>
                      <a:lnTo>
                        <a:pt x="2078" y="2780"/>
                      </a:lnTo>
                      <a:lnTo>
                        <a:pt x="2515" y="1802"/>
                      </a:lnTo>
                      <a:lnTo>
                        <a:pt x="2567" y="737"/>
                      </a:lnTo>
                      <a:lnTo>
                        <a:pt x="1458" y="21"/>
                      </a:lnTo>
                      <a:cubicBezTo>
                        <a:pt x="1400" y="7"/>
                        <a:pt x="1343" y="1"/>
                        <a:pt x="1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43"/>
                <p:cNvSpPr/>
                <p:nvPr/>
              </p:nvSpPr>
              <p:spPr>
                <a:xfrm>
                  <a:off x="390468" y="3291937"/>
                  <a:ext cx="151448" cy="177820"/>
                </a:xfrm>
                <a:custGeom>
                  <a:rect b="b" l="l" r="r" t="t"/>
                  <a:pathLst>
                    <a:path extrusionOk="0" h="2360" w="2010">
                      <a:moveTo>
                        <a:pt x="1130" y="0"/>
                      </a:moveTo>
                      <a:cubicBezTo>
                        <a:pt x="707" y="0"/>
                        <a:pt x="290" y="403"/>
                        <a:pt x="158" y="979"/>
                      </a:cubicBezTo>
                      <a:cubicBezTo>
                        <a:pt x="1" y="1616"/>
                        <a:pt x="254" y="2227"/>
                        <a:pt x="725" y="2341"/>
                      </a:cubicBezTo>
                      <a:cubicBezTo>
                        <a:pt x="777" y="2353"/>
                        <a:pt x="828" y="2359"/>
                        <a:pt x="879" y="2359"/>
                      </a:cubicBezTo>
                      <a:cubicBezTo>
                        <a:pt x="1303" y="2359"/>
                        <a:pt x="1719" y="1957"/>
                        <a:pt x="1852" y="1380"/>
                      </a:cubicBezTo>
                      <a:cubicBezTo>
                        <a:pt x="2009" y="743"/>
                        <a:pt x="1756" y="132"/>
                        <a:pt x="1284" y="18"/>
                      </a:cubicBezTo>
                      <a:cubicBezTo>
                        <a:pt x="1233" y="6"/>
                        <a:pt x="1182" y="0"/>
                        <a:pt x="1130"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43"/>
                <p:cNvSpPr/>
                <p:nvPr/>
              </p:nvSpPr>
              <p:spPr>
                <a:xfrm>
                  <a:off x="347746" y="3350332"/>
                  <a:ext cx="154688" cy="41743"/>
                </a:xfrm>
                <a:custGeom>
                  <a:rect b="b" l="l" r="r" t="t"/>
                  <a:pathLst>
                    <a:path extrusionOk="0" h="554" w="2053">
                      <a:moveTo>
                        <a:pt x="48" y="1"/>
                      </a:moveTo>
                      <a:cubicBezTo>
                        <a:pt x="29" y="1"/>
                        <a:pt x="16" y="15"/>
                        <a:pt x="9" y="29"/>
                      </a:cubicBezTo>
                      <a:cubicBezTo>
                        <a:pt x="0" y="55"/>
                        <a:pt x="18" y="73"/>
                        <a:pt x="35" y="82"/>
                      </a:cubicBezTo>
                      <a:lnTo>
                        <a:pt x="2000" y="553"/>
                      </a:lnTo>
                      <a:lnTo>
                        <a:pt x="2008" y="553"/>
                      </a:lnTo>
                      <a:cubicBezTo>
                        <a:pt x="2026" y="553"/>
                        <a:pt x="2043" y="536"/>
                        <a:pt x="2052" y="518"/>
                      </a:cubicBezTo>
                      <a:cubicBezTo>
                        <a:pt x="2052" y="501"/>
                        <a:pt x="2043" y="474"/>
                        <a:pt x="2017" y="474"/>
                      </a:cubicBezTo>
                      <a:lnTo>
                        <a:pt x="61" y="3"/>
                      </a:lnTo>
                      <a:cubicBezTo>
                        <a:pt x="57" y="1"/>
                        <a:pt x="52" y="1"/>
                        <a:pt x="48"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43"/>
                <p:cNvSpPr/>
                <p:nvPr/>
              </p:nvSpPr>
              <p:spPr>
                <a:xfrm>
                  <a:off x="360254" y="3385821"/>
                  <a:ext cx="142181" cy="45661"/>
                </a:xfrm>
                <a:custGeom>
                  <a:rect b="b" l="l" r="r" t="t"/>
                  <a:pathLst>
                    <a:path extrusionOk="0" h="606" w="1887">
                      <a:moveTo>
                        <a:pt x="1848" y="0"/>
                      </a:moveTo>
                      <a:cubicBezTo>
                        <a:pt x="1843" y="0"/>
                        <a:pt x="1838" y="1"/>
                        <a:pt x="1834" y="3"/>
                      </a:cubicBezTo>
                      <a:lnTo>
                        <a:pt x="35" y="527"/>
                      </a:lnTo>
                      <a:cubicBezTo>
                        <a:pt x="9" y="536"/>
                        <a:pt x="0" y="554"/>
                        <a:pt x="0" y="580"/>
                      </a:cubicBezTo>
                      <a:cubicBezTo>
                        <a:pt x="9" y="597"/>
                        <a:pt x="26" y="606"/>
                        <a:pt x="44" y="606"/>
                      </a:cubicBezTo>
                      <a:lnTo>
                        <a:pt x="52" y="606"/>
                      </a:lnTo>
                      <a:lnTo>
                        <a:pt x="1851" y="82"/>
                      </a:lnTo>
                      <a:cubicBezTo>
                        <a:pt x="1877" y="73"/>
                        <a:pt x="1886" y="47"/>
                        <a:pt x="1886" y="30"/>
                      </a:cubicBezTo>
                      <a:cubicBezTo>
                        <a:pt x="1880" y="10"/>
                        <a:pt x="1863" y="0"/>
                        <a:pt x="1848"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43"/>
                <p:cNvSpPr/>
                <p:nvPr/>
              </p:nvSpPr>
              <p:spPr>
                <a:xfrm>
                  <a:off x="392427" y="3288998"/>
                  <a:ext cx="110007" cy="103075"/>
                </a:xfrm>
                <a:custGeom>
                  <a:rect b="b" l="l" r="r" t="t"/>
                  <a:pathLst>
                    <a:path extrusionOk="0" h="1368" w="1460">
                      <a:moveTo>
                        <a:pt x="49" y="1"/>
                      </a:moveTo>
                      <a:cubicBezTo>
                        <a:pt x="38" y="1"/>
                        <a:pt x="27" y="5"/>
                        <a:pt x="18" y="14"/>
                      </a:cubicBezTo>
                      <a:cubicBezTo>
                        <a:pt x="1" y="31"/>
                        <a:pt x="10" y="57"/>
                        <a:pt x="18" y="66"/>
                      </a:cubicBezTo>
                      <a:lnTo>
                        <a:pt x="1389" y="1350"/>
                      </a:lnTo>
                      <a:cubicBezTo>
                        <a:pt x="1398" y="1358"/>
                        <a:pt x="1407" y="1367"/>
                        <a:pt x="1415" y="1367"/>
                      </a:cubicBezTo>
                      <a:cubicBezTo>
                        <a:pt x="1424" y="1367"/>
                        <a:pt x="1442" y="1358"/>
                        <a:pt x="1442" y="1350"/>
                      </a:cubicBezTo>
                      <a:cubicBezTo>
                        <a:pt x="1459" y="1332"/>
                        <a:pt x="1459" y="1315"/>
                        <a:pt x="1442" y="1297"/>
                      </a:cubicBezTo>
                      <a:lnTo>
                        <a:pt x="80" y="14"/>
                      </a:lnTo>
                      <a:cubicBezTo>
                        <a:pt x="71" y="5"/>
                        <a:pt x="60" y="1"/>
                        <a:pt x="49"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43"/>
                <p:cNvSpPr/>
                <p:nvPr/>
              </p:nvSpPr>
              <p:spPr>
                <a:xfrm>
                  <a:off x="378639" y="3257126"/>
                  <a:ext cx="208637" cy="226570"/>
                </a:xfrm>
                <a:custGeom>
                  <a:rect b="b" l="l" r="r" t="t"/>
                  <a:pathLst>
                    <a:path extrusionOk="0" h="3007" w="2769">
                      <a:moveTo>
                        <a:pt x="690" y="0"/>
                      </a:moveTo>
                      <a:cubicBezTo>
                        <a:pt x="690" y="0"/>
                        <a:pt x="743" y="550"/>
                        <a:pt x="1415" y="952"/>
                      </a:cubicBezTo>
                      <a:cubicBezTo>
                        <a:pt x="1415" y="952"/>
                        <a:pt x="1144" y="1231"/>
                        <a:pt x="1057" y="1615"/>
                      </a:cubicBezTo>
                      <a:cubicBezTo>
                        <a:pt x="961" y="2008"/>
                        <a:pt x="1075" y="2375"/>
                        <a:pt x="1075" y="2375"/>
                      </a:cubicBezTo>
                      <a:cubicBezTo>
                        <a:pt x="289" y="2427"/>
                        <a:pt x="1" y="2899"/>
                        <a:pt x="1" y="2899"/>
                      </a:cubicBezTo>
                      <a:cubicBezTo>
                        <a:pt x="242" y="2957"/>
                        <a:pt x="553" y="3006"/>
                        <a:pt x="872" y="3006"/>
                      </a:cubicBezTo>
                      <a:cubicBezTo>
                        <a:pt x="1556" y="3006"/>
                        <a:pt x="2284" y="2783"/>
                        <a:pt x="2480" y="1956"/>
                      </a:cubicBezTo>
                      <a:cubicBezTo>
                        <a:pt x="2769" y="751"/>
                        <a:pt x="1450" y="183"/>
                        <a:pt x="6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43"/>
                <p:cNvSpPr/>
                <p:nvPr/>
              </p:nvSpPr>
              <p:spPr>
                <a:xfrm>
                  <a:off x="453007" y="2315872"/>
                  <a:ext cx="584923" cy="570381"/>
                </a:xfrm>
                <a:custGeom>
                  <a:rect b="b" l="l" r="r" t="t"/>
                  <a:pathLst>
                    <a:path extrusionOk="0" h="7570" w="7763">
                      <a:moveTo>
                        <a:pt x="3272" y="1"/>
                      </a:moveTo>
                      <a:cubicBezTo>
                        <a:pt x="2872" y="1"/>
                        <a:pt x="2494" y="223"/>
                        <a:pt x="2297" y="582"/>
                      </a:cubicBezTo>
                      <a:lnTo>
                        <a:pt x="2270" y="643"/>
                      </a:lnTo>
                      <a:cubicBezTo>
                        <a:pt x="2122" y="914"/>
                        <a:pt x="1851" y="1097"/>
                        <a:pt x="1546" y="1132"/>
                      </a:cubicBezTo>
                      <a:lnTo>
                        <a:pt x="1485" y="1141"/>
                      </a:lnTo>
                      <a:cubicBezTo>
                        <a:pt x="978" y="1202"/>
                        <a:pt x="568" y="1604"/>
                        <a:pt x="515" y="2119"/>
                      </a:cubicBezTo>
                      <a:cubicBezTo>
                        <a:pt x="454" y="2634"/>
                        <a:pt x="777" y="3106"/>
                        <a:pt x="1249" y="3289"/>
                      </a:cubicBezTo>
                      <a:cubicBezTo>
                        <a:pt x="1242" y="3289"/>
                        <a:pt x="1236" y="3289"/>
                        <a:pt x="1229" y="3289"/>
                      </a:cubicBezTo>
                      <a:cubicBezTo>
                        <a:pt x="730" y="3289"/>
                        <a:pt x="269" y="3610"/>
                        <a:pt x="140" y="4101"/>
                      </a:cubicBezTo>
                      <a:cubicBezTo>
                        <a:pt x="0" y="4607"/>
                        <a:pt x="236" y="5123"/>
                        <a:pt x="681" y="5367"/>
                      </a:cubicBezTo>
                      <a:lnTo>
                        <a:pt x="734" y="5402"/>
                      </a:lnTo>
                      <a:cubicBezTo>
                        <a:pt x="1013" y="5542"/>
                        <a:pt x="1196" y="5812"/>
                        <a:pt x="1231" y="6127"/>
                      </a:cubicBezTo>
                      <a:lnTo>
                        <a:pt x="1240" y="6188"/>
                      </a:lnTo>
                      <a:cubicBezTo>
                        <a:pt x="1301" y="6694"/>
                        <a:pt x="1703" y="7096"/>
                        <a:pt x="2218" y="7157"/>
                      </a:cubicBezTo>
                      <a:cubicBezTo>
                        <a:pt x="2256" y="7161"/>
                        <a:pt x="2293" y="7163"/>
                        <a:pt x="2330" y="7163"/>
                      </a:cubicBezTo>
                      <a:cubicBezTo>
                        <a:pt x="2800" y="7163"/>
                        <a:pt x="3218" y="6860"/>
                        <a:pt x="3388" y="6415"/>
                      </a:cubicBezTo>
                      <a:lnTo>
                        <a:pt x="3388" y="6415"/>
                      </a:lnTo>
                      <a:cubicBezTo>
                        <a:pt x="3379" y="6930"/>
                        <a:pt x="3702" y="7393"/>
                        <a:pt x="4200" y="7533"/>
                      </a:cubicBezTo>
                      <a:cubicBezTo>
                        <a:pt x="4294" y="7557"/>
                        <a:pt x="4390" y="7569"/>
                        <a:pt x="4484" y="7569"/>
                      </a:cubicBezTo>
                      <a:cubicBezTo>
                        <a:pt x="4886" y="7569"/>
                        <a:pt x="5268" y="7350"/>
                        <a:pt x="5466" y="6982"/>
                      </a:cubicBezTo>
                      <a:lnTo>
                        <a:pt x="5492" y="6930"/>
                      </a:lnTo>
                      <a:cubicBezTo>
                        <a:pt x="5641" y="6659"/>
                        <a:pt x="5912" y="6476"/>
                        <a:pt x="6217" y="6441"/>
                      </a:cubicBezTo>
                      <a:lnTo>
                        <a:pt x="6287" y="6432"/>
                      </a:lnTo>
                      <a:cubicBezTo>
                        <a:pt x="6793" y="6371"/>
                        <a:pt x="7195" y="5970"/>
                        <a:pt x="7256" y="5454"/>
                      </a:cubicBezTo>
                      <a:cubicBezTo>
                        <a:pt x="7309" y="4939"/>
                        <a:pt x="6994" y="4459"/>
                        <a:pt x="6514" y="4284"/>
                      </a:cubicBezTo>
                      <a:lnTo>
                        <a:pt x="6514" y="4284"/>
                      </a:lnTo>
                      <a:cubicBezTo>
                        <a:pt x="6521" y="4284"/>
                        <a:pt x="6527" y="4285"/>
                        <a:pt x="6534" y="4285"/>
                      </a:cubicBezTo>
                      <a:cubicBezTo>
                        <a:pt x="7033" y="4285"/>
                        <a:pt x="7494" y="3955"/>
                        <a:pt x="7632" y="3464"/>
                      </a:cubicBezTo>
                      <a:cubicBezTo>
                        <a:pt x="7763" y="2966"/>
                        <a:pt x="7536" y="2442"/>
                        <a:pt x="7082" y="2198"/>
                      </a:cubicBezTo>
                      <a:lnTo>
                        <a:pt x="7029" y="2171"/>
                      </a:lnTo>
                      <a:cubicBezTo>
                        <a:pt x="6759" y="2023"/>
                        <a:pt x="6575" y="1752"/>
                        <a:pt x="6531" y="1447"/>
                      </a:cubicBezTo>
                      <a:lnTo>
                        <a:pt x="6531" y="1385"/>
                      </a:lnTo>
                      <a:cubicBezTo>
                        <a:pt x="6470" y="879"/>
                        <a:pt x="6069" y="477"/>
                        <a:pt x="5545" y="416"/>
                      </a:cubicBezTo>
                      <a:cubicBezTo>
                        <a:pt x="5504" y="411"/>
                        <a:pt x="5462" y="409"/>
                        <a:pt x="5422" y="409"/>
                      </a:cubicBezTo>
                      <a:cubicBezTo>
                        <a:pt x="4962" y="409"/>
                        <a:pt x="4544" y="717"/>
                        <a:pt x="4384" y="1150"/>
                      </a:cubicBezTo>
                      <a:cubicBezTo>
                        <a:pt x="4392" y="643"/>
                        <a:pt x="4060" y="172"/>
                        <a:pt x="3563" y="41"/>
                      </a:cubicBezTo>
                      <a:cubicBezTo>
                        <a:pt x="3466" y="14"/>
                        <a:pt x="3368" y="1"/>
                        <a:pt x="32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43"/>
                <p:cNvSpPr/>
                <p:nvPr/>
              </p:nvSpPr>
              <p:spPr>
                <a:xfrm>
                  <a:off x="558269" y="2562186"/>
                  <a:ext cx="374402" cy="77834"/>
                </a:xfrm>
                <a:custGeom>
                  <a:rect b="b" l="l" r="r" t="t"/>
                  <a:pathLst>
                    <a:path extrusionOk="0" h="1033" w="4969">
                      <a:moveTo>
                        <a:pt x="61" y="0"/>
                      </a:moveTo>
                      <a:cubicBezTo>
                        <a:pt x="33" y="0"/>
                        <a:pt x="9" y="17"/>
                        <a:pt x="9" y="46"/>
                      </a:cubicBezTo>
                      <a:cubicBezTo>
                        <a:pt x="0" y="81"/>
                        <a:pt x="27" y="116"/>
                        <a:pt x="61" y="125"/>
                      </a:cubicBezTo>
                      <a:lnTo>
                        <a:pt x="4890" y="1033"/>
                      </a:lnTo>
                      <a:lnTo>
                        <a:pt x="4899" y="1033"/>
                      </a:lnTo>
                      <a:cubicBezTo>
                        <a:pt x="4934" y="1033"/>
                        <a:pt x="4960" y="1015"/>
                        <a:pt x="4960" y="989"/>
                      </a:cubicBezTo>
                      <a:cubicBezTo>
                        <a:pt x="4969" y="954"/>
                        <a:pt x="4951" y="919"/>
                        <a:pt x="4916" y="911"/>
                      </a:cubicBezTo>
                      <a:lnTo>
                        <a:pt x="79" y="2"/>
                      </a:lnTo>
                      <a:cubicBezTo>
                        <a:pt x="73" y="1"/>
                        <a:pt x="67" y="0"/>
                        <a:pt x="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43"/>
                <p:cNvSpPr/>
                <p:nvPr/>
              </p:nvSpPr>
              <p:spPr>
                <a:xfrm>
                  <a:off x="706253" y="2414277"/>
                  <a:ext cx="79040" cy="373799"/>
                </a:xfrm>
                <a:custGeom>
                  <a:rect b="b" l="l" r="r" t="t"/>
                  <a:pathLst>
                    <a:path extrusionOk="0" h="4961" w="1049">
                      <a:moveTo>
                        <a:pt x="988" y="1"/>
                      </a:moveTo>
                      <a:cubicBezTo>
                        <a:pt x="953" y="1"/>
                        <a:pt x="926" y="18"/>
                        <a:pt x="918" y="53"/>
                      </a:cubicBezTo>
                      <a:lnTo>
                        <a:pt x="1" y="4882"/>
                      </a:lnTo>
                      <a:cubicBezTo>
                        <a:pt x="1" y="4917"/>
                        <a:pt x="18" y="4952"/>
                        <a:pt x="53" y="4960"/>
                      </a:cubicBezTo>
                      <a:lnTo>
                        <a:pt x="62" y="4960"/>
                      </a:lnTo>
                      <a:cubicBezTo>
                        <a:pt x="97" y="4960"/>
                        <a:pt x="123" y="4934"/>
                        <a:pt x="123" y="4908"/>
                      </a:cubicBezTo>
                      <a:lnTo>
                        <a:pt x="1040" y="79"/>
                      </a:lnTo>
                      <a:cubicBezTo>
                        <a:pt x="1049" y="45"/>
                        <a:pt x="1023" y="10"/>
                        <a:pt x="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43"/>
                <p:cNvSpPr/>
                <p:nvPr/>
              </p:nvSpPr>
              <p:spPr>
                <a:xfrm>
                  <a:off x="610862" y="2406516"/>
                  <a:ext cx="140222" cy="199294"/>
                </a:xfrm>
                <a:custGeom>
                  <a:rect b="b" l="l" r="r" t="t"/>
                  <a:pathLst>
                    <a:path extrusionOk="0" h="2645" w="1861">
                      <a:moveTo>
                        <a:pt x="75" y="1"/>
                      </a:moveTo>
                      <a:cubicBezTo>
                        <a:pt x="61" y="1"/>
                        <a:pt x="47" y="6"/>
                        <a:pt x="36" y="17"/>
                      </a:cubicBezTo>
                      <a:cubicBezTo>
                        <a:pt x="10" y="34"/>
                        <a:pt x="1" y="69"/>
                        <a:pt x="18" y="104"/>
                      </a:cubicBezTo>
                      <a:lnTo>
                        <a:pt x="1738" y="2619"/>
                      </a:lnTo>
                      <a:cubicBezTo>
                        <a:pt x="1747" y="2636"/>
                        <a:pt x="1765" y="2645"/>
                        <a:pt x="1791" y="2645"/>
                      </a:cubicBezTo>
                      <a:cubicBezTo>
                        <a:pt x="1800" y="2645"/>
                        <a:pt x="1817" y="2645"/>
                        <a:pt x="1826" y="2636"/>
                      </a:cubicBezTo>
                      <a:cubicBezTo>
                        <a:pt x="1852" y="2619"/>
                        <a:pt x="1861" y="2575"/>
                        <a:pt x="1843" y="2549"/>
                      </a:cubicBezTo>
                      <a:lnTo>
                        <a:pt x="123" y="25"/>
                      </a:lnTo>
                      <a:cubicBezTo>
                        <a:pt x="113" y="10"/>
                        <a:pt x="94"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43"/>
                <p:cNvSpPr/>
                <p:nvPr/>
              </p:nvSpPr>
              <p:spPr>
                <a:xfrm>
                  <a:off x="554954" y="2460089"/>
                  <a:ext cx="196130" cy="145722"/>
                </a:xfrm>
                <a:custGeom>
                  <a:rect b="b" l="l" r="r" t="t"/>
                  <a:pathLst>
                    <a:path extrusionOk="0" h="1934" w="2603">
                      <a:moveTo>
                        <a:pt x="69" y="1"/>
                      </a:moveTo>
                      <a:cubicBezTo>
                        <a:pt x="51" y="1"/>
                        <a:pt x="36" y="7"/>
                        <a:pt x="27" y="22"/>
                      </a:cubicBezTo>
                      <a:cubicBezTo>
                        <a:pt x="1" y="56"/>
                        <a:pt x="9" y="91"/>
                        <a:pt x="36" y="118"/>
                      </a:cubicBezTo>
                      <a:lnTo>
                        <a:pt x="2489" y="1925"/>
                      </a:lnTo>
                      <a:cubicBezTo>
                        <a:pt x="2507" y="1934"/>
                        <a:pt x="2515" y="1934"/>
                        <a:pt x="2533" y="1934"/>
                      </a:cubicBezTo>
                      <a:cubicBezTo>
                        <a:pt x="2550" y="1934"/>
                        <a:pt x="2568" y="1925"/>
                        <a:pt x="2585" y="1908"/>
                      </a:cubicBezTo>
                      <a:cubicBezTo>
                        <a:pt x="2603" y="1881"/>
                        <a:pt x="2594" y="1846"/>
                        <a:pt x="2568" y="1820"/>
                      </a:cubicBezTo>
                      <a:lnTo>
                        <a:pt x="114" y="13"/>
                      </a:lnTo>
                      <a:cubicBezTo>
                        <a:pt x="98" y="5"/>
                        <a:pt x="83" y="1"/>
                        <a:pt x="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43"/>
                <p:cNvSpPr/>
                <p:nvPr/>
              </p:nvSpPr>
              <p:spPr>
                <a:xfrm>
                  <a:off x="681313" y="2374041"/>
                  <a:ext cx="69772" cy="231769"/>
                </a:xfrm>
                <a:custGeom>
                  <a:rect b="b" l="l" r="r" t="t"/>
                  <a:pathLst>
                    <a:path extrusionOk="0" h="3076" w="926">
                      <a:moveTo>
                        <a:pt x="66" y="1"/>
                      </a:moveTo>
                      <a:cubicBezTo>
                        <a:pt x="62" y="1"/>
                        <a:pt x="57" y="1"/>
                        <a:pt x="53" y="2"/>
                      </a:cubicBezTo>
                      <a:cubicBezTo>
                        <a:pt x="18" y="11"/>
                        <a:pt x="0" y="46"/>
                        <a:pt x="9" y="81"/>
                      </a:cubicBezTo>
                      <a:lnTo>
                        <a:pt x="795" y="3032"/>
                      </a:lnTo>
                      <a:cubicBezTo>
                        <a:pt x="803" y="3058"/>
                        <a:pt x="821" y="3076"/>
                        <a:pt x="856" y="3076"/>
                      </a:cubicBezTo>
                      <a:lnTo>
                        <a:pt x="873" y="3076"/>
                      </a:lnTo>
                      <a:cubicBezTo>
                        <a:pt x="899" y="3067"/>
                        <a:pt x="926" y="3032"/>
                        <a:pt x="917" y="2997"/>
                      </a:cubicBezTo>
                      <a:lnTo>
                        <a:pt x="131" y="46"/>
                      </a:lnTo>
                      <a:cubicBezTo>
                        <a:pt x="124" y="23"/>
                        <a:pt x="96"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43"/>
                <p:cNvSpPr/>
                <p:nvPr/>
              </p:nvSpPr>
              <p:spPr>
                <a:xfrm>
                  <a:off x="739859" y="2596545"/>
                  <a:ext cx="140824" cy="199445"/>
                </a:xfrm>
                <a:custGeom>
                  <a:rect b="b" l="l" r="r" t="t"/>
                  <a:pathLst>
                    <a:path extrusionOk="0" h="2647" w="1869">
                      <a:moveTo>
                        <a:pt x="74" y="0"/>
                      </a:moveTo>
                      <a:cubicBezTo>
                        <a:pt x="64" y="0"/>
                        <a:pt x="53" y="3"/>
                        <a:pt x="44" y="9"/>
                      </a:cubicBezTo>
                      <a:cubicBezTo>
                        <a:pt x="9" y="27"/>
                        <a:pt x="0" y="70"/>
                        <a:pt x="26" y="97"/>
                      </a:cubicBezTo>
                      <a:lnTo>
                        <a:pt x="1738" y="2611"/>
                      </a:lnTo>
                      <a:cubicBezTo>
                        <a:pt x="1755" y="2629"/>
                        <a:pt x="1773" y="2646"/>
                        <a:pt x="1790" y="2646"/>
                      </a:cubicBezTo>
                      <a:cubicBezTo>
                        <a:pt x="1808" y="2646"/>
                        <a:pt x="1816" y="2637"/>
                        <a:pt x="1825" y="2629"/>
                      </a:cubicBezTo>
                      <a:cubicBezTo>
                        <a:pt x="1860" y="2611"/>
                        <a:pt x="1869" y="2568"/>
                        <a:pt x="1843" y="2541"/>
                      </a:cubicBezTo>
                      <a:lnTo>
                        <a:pt x="131" y="27"/>
                      </a:lnTo>
                      <a:cubicBezTo>
                        <a:pt x="114" y="10"/>
                        <a:pt x="94"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43"/>
                <p:cNvSpPr/>
                <p:nvPr/>
              </p:nvSpPr>
              <p:spPr>
                <a:xfrm>
                  <a:off x="740461" y="2596319"/>
                  <a:ext cx="195527" cy="146325"/>
                </a:xfrm>
                <a:custGeom>
                  <a:rect b="b" l="l" r="r" t="t"/>
                  <a:pathLst>
                    <a:path extrusionOk="0" h="1942" w="2595">
                      <a:moveTo>
                        <a:pt x="67" y="1"/>
                      </a:moveTo>
                      <a:cubicBezTo>
                        <a:pt x="48" y="1"/>
                        <a:pt x="29" y="9"/>
                        <a:pt x="18" y="30"/>
                      </a:cubicBezTo>
                      <a:cubicBezTo>
                        <a:pt x="1" y="56"/>
                        <a:pt x="1" y="91"/>
                        <a:pt x="27" y="117"/>
                      </a:cubicBezTo>
                      <a:lnTo>
                        <a:pt x="2489" y="1924"/>
                      </a:lnTo>
                      <a:cubicBezTo>
                        <a:pt x="2498" y="1933"/>
                        <a:pt x="2516" y="1933"/>
                        <a:pt x="2524" y="1933"/>
                      </a:cubicBezTo>
                      <a:lnTo>
                        <a:pt x="2524" y="1942"/>
                      </a:lnTo>
                      <a:cubicBezTo>
                        <a:pt x="2542" y="1942"/>
                        <a:pt x="2568" y="1924"/>
                        <a:pt x="2577" y="1916"/>
                      </a:cubicBezTo>
                      <a:cubicBezTo>
                        <a:pt x="2594" y="1881"/>
                        <a:pt x="2594" y="1846"/>
                        <a:pt x="2559" y="1820"/>
                      </a:cubicBezTo>
                      <a:lnTo>
                        <a:pt x="106" y="12"/>
                      </a:lnTo>
                      <a:cubicBezTo>
                        <a:pt x="95" y="5"/>
                        <a:pt x="81"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43"/>
                <p:cNvSpPr/>
                <p:nvPr/>
              </p:nvSpPr>
              <p:spPr>
                <a:xfrm>
                  <a:off x="740461" y="2596395"/>
                  <a:ext cx="69847" cy="231844"/>
                </a:xfrm>
                <a:custGeom>
                  <a:rect b="b" l="l" r="r" t="t"/>
                  <a:pathLst>
                    <a:path extrusionOk="0" h="3077" w="927">
                      <a:moveTo>
                        <a:pt x="71" y="0"/>
                      </a:moveTo>
                      <a:cubicBezTo>
                        <a:pt x="65" y="0"/>
                        <a:pt x="59" y="1"/>
                        <a:pt x="53" y="3"/>
                      </a:cubicBezTo>
                      <a:cubicBezTo>
                        <a:pt x="18" y="11"/>
                        <a:pt x="1" y="46"/>
                        <a:pt x="10" y="81"/>
                      </a:cubicBezTo>
                      <a:lnTo>
                        <a:pt x="796" y="3024"/>
                      </a:lnTo>
                      <a:cubicBezTo>
                        <a:pt x="804" y="3059"/>
                        <a:pt x="830" y="3076"/>
                        <a:pt x="857" y="3076"/>
                      </a:cubicBezTo>
                      <a:lnTo>
                        <a:pt x="874" y="3076"/>
                      </a:lnTo>
                      <a:cubicBezTo>
                        <a:pt x="909" y="3067"/>
                        <a:pt x="927" y="3032"/>
                        <a:pt x="918" y="2997"/>
                      </a:cubicBezTo>
                      <a:lnTo>
                        <a:pt x="132" y="46"/>
                      </a:lnTo>
                      <a:cubicBezTo>
                        <a:pt x="125" y="17"/>
                        <a:pt x="99" y="0"/>
                        <a:pt x="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43"/>
                <p:cNvSpPr/>
                <p:nvPr/>
              </p:nvSpPr>
              <p:spPr>
                <a:xfrm>
                  <a:off x="550357" y="2596319"/>
                  <a:ext cx="200726" cy="139091"/>
                </a:xfrm>
                <a:custGeom>
                  <a:rect b="b" l="l" r="r" t="t"/>
                  <a:pathLst>
                    <a:path extrusionOk="0" h="1846" w="2664">
                      <a:moveTo>
                        <a:pt x="2595" y="1"/>
                      </a:moveTo>
                      <a:cubicBezTo>
                        <a:pt x="2582" y="1"/>
                        <a:pt x="2570" y="5"/>
                        <a:pt x="2559" y="12"/>
                      </a:cubicBezTo>
                      <a:lnTo>
                        <a:pt x="35" y="1732"/>
                      </a:lnTo>
                      <a:cubicBezTo>
                        <a:pt x="9" y="1750"/>
                        <a:pt x="1" y="1785"/>
                        <a:pt x="18" y="1820"/>
                      </a:cubicBezTo>
                      <a:cubicBezTo>
                        <a:pt x="35" y="1837"/>
                        <a:pt x="53" y="1846"/>
                        <a:pt x="70" y="1846"/>
                      </a:cubicBezTo>
                      <a:cubicBezTo>
                        <a:pt x="88" y="1846"/>
                        <a:pt x="97" y="1837"/>
                        <a:pt x="105" y="1837"/>
                      </a:cubicBezTo>
                      <a:lnTo>
                        <a:pt x="2629" y="117"/>
                      </a:lnTo>
                      <a:cubicBezTo>
                        <a:pt x="2655" y="100"/>
                        <a:pt x="2664" y="56"/>
                        <a:pt x="2646" y="30"/>
                      </a:cubicBezTo>
                      <a:cubicBezTo>
                        <a:pt x="2631" y="9"/>
                        <a:pt x="2613" y="1"/>
                        <a:pt x="25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43"/>
                <p:cNvSpPr/>
                <p:nvPr/>
              </p:nvSpPr>
              <p:spPr>
                <a:xfrm>
                  <a:off x="603629" y="2596319"/>
                  <a:ext cx="147455" cy="195075"/>
                </a:xfrm>
                <a:custGeom>
                  <a:rect b="b" l="l" r="r" t="t"/>
                  <a:pathLst>
                    <a:path extrusionOk="0" h="2589" w="1957">
                      <a:moveTo>
                        <a:pt x="1883" y="1"/>
                      </a:moveTo>
                      <a:cubicBezTo>
                        <a:pt x="1864" y="1"/>
                        <a:pt x="1845" y="9"/>
                        <a:pt x="1834" y="30"/>
                      </a:cubicBezTo>
                      <a:lnTo>
                        <a:pt x="27" y="2483"/>
                      </a:lnTo>
                      <a:cubicBezTo>
                        <a:pt x="1" y="2510"/>
                        <a:pt x="10" y="2553"/>
                        <a:pt x="36" y="2571"/>
                      </a:cubicBezTo>
                      <a:cubicBezTo>
                        <a:pt x="44" y="2579"/>
                        <a:pt x="62" y="2588"/>
                        <a:pt x="71" y="2588"/>
                      </a:cubicBezTo>
                      <a:cubicBezTo>
                        <a:pt x="97" y="2588"/>
                        <a:pt x="114" y="2579"/>
                        <a:pt x="123" y="2562"/>
                      </a:cubicBezTo>
                      <a:lnTo>
                        <a:pt x="1939" y="100"/>
                      </a:lnTo>
                      <a:cubicBezTo>
                        <a:pt x="1957" y="73"/>
                        <a:pt x="1948" y="38"/>
                        <a:pt x="1922" y="12"/>
                      </a:cubicBezTo>
                      <a:cubicBezTo>
                        <a:pt x="1911" y="5"/>
                        <a:pt x="1897" y="1"/>
                        <a:pt x="18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43"/>
                <p:cNvSpPr/>
                <p:nvPr/>
              </p:nvSpPr>
              <p:spPr>
                <a:xfrm>
                  <a:off x="518108" y="2596395"/>
                  <a:ext cx="232974" cy="68642"/>
                </a:xfrm>
                <a:custGeom>
                  <a:rect b="b" l="l" r="r" t="t"/>
                  <a:pathLst>
                    <a:path extrusionOk="0" h="911" w="3092">
                      <a:moveTo>
                        <a:pt x="3022" y="0"/>
                      </a:moveTo>
                      <a:cubicBezTo>
                        <a:pt x="3016" y="0"/>
                        <a:pt x="3010" y="1"/>
                        <a:pt x="3004" y="3"/>
                      </a:cubicBezTo>
                      <a:lnTo>
                        <a:pt x="53" y="788"/>
                      </a:lnTo>
                      <a:cubicBezTo>
                        <a:pt x="18" y="797"/>
                        <a:pt x="1" y="832"/>
                        <a:pt x="9" y="867"/>
                      </a:cubicBezTo>
                      <a:cubicBezTo>
                        <a:pt x="18" y="893"/>
                        <a:pt x="44" y="911"/>
                        <a:pt x="71" y="911"/>
                      </a:cubicBezTo>
                      <a:lnTo>
                        <a:pt x="88" y="911"/>
                      </a:lnTo>
                      <a:lnTo>
                        <a:pt x="3039" y="125"/>
                      </a:lnTo>
                      <a:cubicBezTo>
                        <a:pt x="3065" y="116"/>
                        <a:pt x="3092" y="81"/>
                        <a:pt x="3083" y="46"/>
                      </a:cubicBezTo>
                      <a:cubicBezTo>
                        <a:pt x="3076" y="17"/>
                        <a:pt x="3050" y="0"/>
                        <a:pt x="30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43"/>
                <p:cNvSpPr/>
                <p:nvPr/>
              </p:nvSpPr>
              <p:spPr>
                <a:xfrm>
                  <a:off x="739859" y="2466946"/>
                  <a:ext cx="200726" cy="138865"/>
                </a:xfrm>
                <a:custGeom>
                  <a:rect b="b" l="l" r="r" t="t"/>
                  <a:pathLst>
                    <a:path extrusionOk="0" h="1843" w="2664">
                      <a:moveTo>
                        <a:pt x="2591" y="0"/>
                      </a:moveTo>
                      <a:cubicBezTo>
                        <a:pt x="2579" y="0"/>
                        <a:pt x="2568" y="3"/>
                        <a:pt x="2559" y="9"/>
                      </a:cubicBezTo>
                      <a:lnTo>
                        <a:pt x="44" y="1729"/>
                      </a:lnTo>
                      <a:cubicBezTo>
                        <a:pt x="9" y="1747"/>
                        <a:pt x="0" y="1790"/>
                        <a:pt x="26" y="1817"/>
                      </a:cubicBezTo>
                      <a:cubicBezTo>
                        <a:pt x="35" y="1834"/>
                        <a:pt x="53" y="1843"/>
                        <a:pt x="79" y="1843"/>
                      </a:cubicBezTo>
                      <a:cubicBezTo>
                        <a:pt x="88" y="1843"/>
                        <a:pt x="105" y="1843"/>
                        <a:pt x="114" y="1834"/>
                      </a:cubicBezTo>
                      <a:lnTo>
                        <a:pt x="2628" y="114"/>
                      </a:lnTo>
                      <a:cubicBezTo>
                        <a:pt x="2655" y="96"/>
                        <a:pt x="2663" y="53"/>
                        <a:pt x="2646" y="27"/>
                      </a:cubicBezTo>
                      <a:cubicBezTo>
                        <a:pt x="2635" y="10"/>
                        <a:pt x="2612" y="0"/>
                        <a:pt x="25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43"/>
                <p:cNvSpPr/>
                <p:nvPr/>
              </p:nvSpPr>
              <p:spPr>
                <a:xfrm>
                  <a:off x="740461" y="2411113"/>
                  <a:ext cx="146852" cy="194698"/>
                </a:xfrm>
                <a:custGeom>
                  <a:rect b="b" l="l" r="r" t="t"/>
                  <a:pathLst>
                    <a:path extrusionOk="0" h="2584" w="1949">
                      <a:moveTo>
                        <a:pt x="1877" y="1"/>
                      </a:moveTo>
                      <a:cubicBezTo>
                        <a:pt x="1859" y="1"/>
                        <a:pt x="1841" y="10"/>
                        <a:pt x="1826" y="25"/>
                      </a:cubicBezTo>
                      <a:lnTo>
                        <a:pt x="18" y="2488"/>
                      </a:lnTo>
                      <a:cubicBezTo>
                        <a:pt x="1" y="2514"/>
                        <a:pt x="1" y="2549"/>
                        <a:pt x="27" y="2575"/>
                      </a:cubicBezTo>
                      <a:cubicBezTo>
                        <a:pt x="45" y="2584"/>
                        <a:pt x="53" y="2584"/>
                        <a:pt x="71" y="2584"/>
                      </a:cubicBezTo>
                      <a:cubicBezTo>
                        <a:pt x="88" y="2584"/>
                        <a:pt x="106" y="2575"/>
                        <a:pt x="123" y="2558"/>
                      </a:cubicBezTo>
                      <a:lnTo>
                        <a:pt x="1931" y="104"/>
                      </a:lnTo>
                      <a:cubicBezTo>
                        <a:pt x="1948" y="78"/>
                        <a:pt x="1948" y="34"/>
                        <a:pt x="1913" y="17"/>
                      </a:cubicBezTo>
                      <a:cubicBezTo>
                        <a:pt x="1902" y="6"/>
                        <a:pt x="1890" y="1"/>
                        <a:pt x="18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43"/>
                <p:cNvSpPr/>
                <p:nvPr/>
              </p:nvSpPr>
              <p:spPr>
                <a:xfrm>
                  <a:off x="740461" y="2537171"/>
                  <a:ext cx="232372" cy="68642"/>
                </a:xfrm>
                <a:custGeom>
                  <a:rect b="b" l="l" r="r" t="t"/>
                  <a:pathLst>
                    <a:path extrusionOk="0" h="911" w="3084">
                      <a:moveTo>
                        <a:pt x="3014" y="0"/>
                      </a:moveTo>
                      <a:cubicBezTo>
                        <a:pt x="3008" y="0"/>
                        <a:pt x="3002" y="1"/>
                        <a:pt x="2996" y="3"/>
                      </a:cubicBezTo>
                      <a:lnTo>
                        <a:pt x="53" y="789"/>
                      </a:lnTo>
                      <a:cubicBezTo>
                        <a:pt x="18" y="797"/>
                        <a:pt x="1" y="832"/>
                        <a:pt x="10" y="867"/>
                      </a:cubicBezTo>
                      <a:cubicBezTo>
                        <a:pt x="18" y="893"/>
                        <a:pt x="36" y="911"/>
                        <a:pt x="71" y="911"/>
                      </a:cubicBezTo>
                      <a:lnTo>
                        <a:pt x="88" y="911"/>
                      </a:lnTo>
                      <a:lnTo>
                        <a:pt x="3031" y="125"/>
                      </a:lnTo>
                      <a:cubicBezTo>
                        <a:pt x="3066" y="116"/>
                        <a:pt x="3083" y="81"/>
                        <a:pt x="3074" y="46"/>
                      </a:cubicBezTo>
                      <a:cubicBezTo>
                        <a:pt x="3067" y="17"/>
                        <a:pt x="3042" y="0"/>
                        <a:pt x="30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43"/>
                <p:cNvSpPr/>
                <p:nvPr/>
              </p:nvSpPr>
              <p:spPr>
                <a:xfrm>
                  <a:off x="560906" y="2423018"/>
                  <a:ext cx="263189" cy="236139"/>
                </a:xfrm>
                <a:custGeom>
                  <a:rect b="b" l="l" r="r" t="t"/>
                  <a:pathLst>
                    <a:path extrusionOk="0" h="3134" w="3493">
                      <a:moveTo>
                        <a:pt x="2530" y="0"/>
                      </a:moveTo>
                      <a:cubicBezTo>
                        <a:pt x="2326" y="0"/>
                        <a:pt x="2116" y="92"/>
                        <a:pt x="1947" y="260"/>
                      </a:cubicBezTo>
                      <a:cubicBezTo>
                        <a:pt x="1828" y="171"/>
                        <a:pt x="1677" y="125"/>
                        <a:pt x="1519" y="125"/>
                      </a:cubicBezTo>
                      <a:cubicBezTo>
                        <a:pt x="1353" y="125"/>
                        <a:pt x="1178" y="175"/>
                        <a:pt x="1022" y="278"/>
                      </a:cubicBezTo>
                      <a:cubicBezTo>
                        <a:pt x="716" y="487"/>
                        <a:pt x="585" y="837"/>
                        <a:pt x="655" y="1134"/>
                      </a:cubicBezTo>
                      <a:cubicBezTo>
                        <a:pt x="201" y="1334"/>
                        <a:pt x="0" y="1815"/>
                        <a:pt x="297" y="2242"/>
                      </a:cubicBezTo>
                      <a:lnTo>
                        <a:pt x="1520" y="3133"/>
                      </a:lnTo>
                      <a:lnTo>
                        <a:pt x="2628" y="2644"/>
                      </a:lnTo>
                      <a:lnTo>
                        <a:pt x="3493" y="1788"/>
                      </a:lnTo>
                      <a:lnTo>
                        <a:pt x="3109" y="330"/>
                      </a:lnTo>
                      <a:cubicBezTo>
                        <a:pt x="2960" y="105"/>
                        <a:pt x="2748" y="0"/>
                        <a:pt x="25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43"/>
                <p:cNvSpPr/>
                <p:nvPr/>
              </p:nvSpPr>
              <p:spPr>
                <a:xfrm>
                  <a:off x="622089" y="2495955"/>
                  <a:ext cx="217151" cy="170285"/>
                </a:xfrm>
                <a:custGeom>
                  <a:rect b="b" l="l" r="r" t="t"/>
                  <a:pathLst>
                    <a:path extrusionOk="0" h="2260" w="2882">
                      <a:moveTo>
                        <a:pt x="1802" y="0"/>
                      </a:moveTo>
                      <a:cubicBezTo>
                        <a:pt x="1506" y="0"/>
                        <a:pt x="1178" y="101"/>
                        <a:pt x="882" y="305"/>
                      </a:cubicBezTo>
                      <a:cubicBezTo>
                        <a:pt x="253" y="724"/>
                        <a:pt x="0" y="1440"/>
                        <a:pt x="315" y="1894"/>
                      </a:cubicBezTo>
                      <a:cubicBezTo>
                        <a:pt x="479" y="2137"/>
                        <a:pt x="764" y="2260"/>
                        <a:pt x="1089" y="2260"/>
                      </a:cubicBezTo>
                      <a:cubicBezTo>
                        <a:pt x="1383" y="2260"/>
                        <a:pt x="1710" y="2159"/>
                        <a:pt x="2009" y="1955"/>
                      </a:cubicBezTo>
                      <a:cubicBezTo>
                        <a:pt x="2628" y="1528"/>
                        <a:pt x="2882" y="812"/>
                        <a:pt x="2567" y="358"/>
                      </a:cubicBezTo>
                      <a:cubicBezTo>
                        <a:pt x="2408" y="120"/>
                        <a:pt x="2124" y="0"/>
                        <a:pt x="1802"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43"/>
                <p:cNvSpPr/>
                <p:nvPr/>
              </p:nvSpPr>
              <p:spPr>
                <a:xfrm>
                  <a:off x="650345" y="2464535"/>
                  <a:ext cx="105336" cy="150544"/>
                </a:xfrm>
                <a:custGeom>
                  <a:rect b="b" l="l" r="r" t="t"/>
                  <a:pathLst>
                    <a:path extrusionOk="0" h="1998" w="1398">
                      <a:moveTo>
                        <a:pt x="51" y="1"/>
                      </a:moveTo>
                      <a:cubicBezTo>
                        <a:pt x="42" y="1"/>
                        <a:pt x="33" y="3"/>
                        <a:pt x="27" y="6"/>
                      </a:cubicBezTo>
                      <a:cubicBezTo>
                        <a:pt x="1" y="24"/>
                        <a:pt x="1" y="50"/>
                        <a:pt x="9" y="76"/>
                      </a:cubicBezTo>
                      <a:lnTo>
                        <a:pt x="1310" y="1980"/>
                      </a:lnTo>
                      <a:cubicBezTo>
                        <a:pt x="1319" y="1988"/>
                        <a:pt x="1337" y="1997"/>
                        <a:pt x="1345" y="1997"/>
                      </a:cubicBezTo>
                      <a:cubicBezTo>
                        <a:pt x="1354" y="1997"/>
                        <a:pt x="1372" y="1997"/>
                        <a:pt x="1372" y="1988"/>
                      </a:cubicBezTo>
                      <a:cubicBezTo>
                        <a:pt x="1398" y="1980"/>
                        <a:pt x="1398" y="1945"/>
                        <a:pt x="1389" y="1927"/>
                      </a:cubicBezTo>
                      <a:lnTo>
                        <a:pt x="88" y="24"/>
                      </a:lnTo>
                      <a:cubicBezTo>
                        <a:pt x="83" y="7"/>
                        <a:pt x="66" y="1"/>
                        <a:pt x="51"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43"/>
                <p:cNvSpPr/>
                <p:nvPr/>
              </p:nvSpPr>
              <p:spPr>
                <a:xfrm>
                  <a:off x="603026" y="2537321"/>
                  <a:ext cx="152654" cy="77759"/>
                </a:xfrm>
                <a:custGeom>
                  <a:rect b="b" l="l" r="r" t="t"/>
                  <a:pathLst>
                    <a:path extrusionOk="0" h="1032" w="2026">
                      <a:moveTo>
                        <a:pt x="43" y="0"/>
                      </a:moveTo>
                      <a:cubicBezTo>
                        <a:pt x="27" y="0"/>
                        <a:pt x="14" y="10"/>
                        <a:pt x="9" y="27"/>
                      </a:cubicBezTo>
                      <a:cubicBezTo>
                        <a:pt x="0" y="53"/>
                        <a:pt x="9" y="79"/>
                        <a:pt x="26" y="88"/>
                      </a:cubicBezTo>
                      <a:lnTo>
                        <a:pt x="1956" y="1031"/>
                      </a:lnTo>
                      <a:lnTo>
                        <a:pt x="1973" y="1031"/>
                      </a:lnTo>
                      <a:cubicBezTo>
                        <a:pt x="1991" y="1031"/>
                        <a:pt x="2008" y="1022"/>
                        <a:pt x="2017" y="1005"/>
                      </a:cubicBezTo>
                      <a:cubicBezTo>
                        <a:pt x="2026" y="987"/>
                        <a:pt x="2017" y="952"/>
                        <a:pt x="2000" y="944"/>
                      </a:cubicBezTo>
                      <a:lnTo>
                        <a:pt x="70" y="9"/>
                      </a:lnTo>
                      <a:cubicBezTo>
                        <a:pt x="61" y="3"/>
                        <a:pt x="51" y="0"/>
                        <a:pt x="43"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43"/>
                <p:cNvSpPr/>
                <p:nvPr/>
              </p:nvSpPr>
              <p:spPr>
                <a:xfrm>
                  <a:off x="735865" y="2447205"/>
                  <a:ext cx="19816" cy="167874"/>
                </a:xfrm>
                <a:custGeom>
                  <a:rect b="b" l="l" r="r" t="t"/>
                  <a:pathLst>
                    <a:path extrusionOk="0" h="2228" w="263">
                      <a:moveTo>
                        <a:pt x="44" y="0"/>
                      </a:moveTo>
                      <a:cubicBezTo>
                        <a:pt x="18" y="0"/>
                        <a:pt x="1" y="27"/>
                        <a:pt x="1" y="53"/>
                      </a:cubicBezTo>
                      <a:lnTo>
                        <a:pt x="167" y="2183"/>
                      </a:lnTo>
                      <a:cubicBezTo>
                        <a:pt x="167" y="2210"/>
                        <a:pt x="193" y="2227"/>
                        <a:pt x="210" y="2227"/>
                      </a:cubicBezTo>
                      <a:lnTo>
                        <a:pt x="219" y="2227"/>
                      </a:lnTo>
                      <a:cubicBezTo>
                        <a:pt x="245" y="2227"/>
                        <a:pt x="263" y="2201"/>
                        <a:pt x="263" y="2183"/>
                      </a:cubicBezTo>
                      <a:lnTo>
                        <a:pt x="88" y="44"/>
                      </a:lnTo>
                      <a:cubicBezTo>
                        <a:pt x="88" y="18"/>
                        <a:pt x="71" y="0"/>
                        <a:pt x="44"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43"/>
                <p:cNvSpPr/>
                <p:nvPr/>
              </p:nvSpPr>
              <p:spPr>
                <a:xfrm>
                  <a:off x="583285" y="2447883"/>
                  <a:ext cx="301390" cy="248647"/>
                </a:xfrm>
                <a:custGeom>
                  <a:rect b="b" l="l" r="r" t="t"/>
                  <a:pathLst>
                    <a:path extrusionOk="0" h="3300" w="4000">
                      <a:moveTo>
                        <a:pt x="2812" y="0"/>
                      </a:moveTo>
                      <a:cubicBezTo>
                        <a:pt x="2812" y="0"/>
                        <a:pt x="2436" y="498"/>
                        <a:pt x="2698" y="1354"/>
                      </a:cubicBezTo>
                      <a:lnTo>
                        <a:pt x="2698" y="1362"/>
                      </a:lnTo>
                      <a:cubicBezTo>
                        <a:pt x="2698" y="1362"/>
                        <a:pt x="2262" y="1389"/>
                        <a:pt x="1877" y="1650"/>
                      </a:cubicBezTo>
                      <a:cubicBezTo>
                        <a:pt x="1502" y="1904"/>
                        <a:pt x="1310" y="2305"/>
                        <a:pt x="1310" y="2305"/>
                      </a:cubicBezTo>
                      <a:cubicBezTo>
                        <a:pt x="872" y="1955"/>
                        <a:pt x="468" y="1889"/>
                        <a:pt x="228" y="1889"/>
                      </a:cubicBezTo>
                      <a:cubicBezTo>
                        <a:pt x="85" y="1889"/>
                        <a:pt x="0" y="1912"/>
                        <a:pt x="0" y="1912"/>
                      </a:cubicBezTo>
                      <a:cubicBezTo>
                        <a:pt x="387" y="2479"/>
                        <a:pt x="1139" y="3299"/>
                        <a:pt x="1998" y="3299"/>
                      </a:cubicBezTo>
                      <a:cubicBezTo>
                        <a:pt x="2264" y="3299"/>
                        <a:pt x="2541" y="3220"/>
                        <a:pt x="2820" y="3030"/>
                      </a:cubicBezTo>
                      <a:cubicBezTo>
                        <a:pt x="3999" y="2227"/>
                        <a:pt x="3318" y="734"/>
                        <a:pt x="2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43"/>
                <p:cNvSpPr/>
                <p:nvPr/>
              </p:nvSpPr>
              <p:spPr>
                <a:xfrm>
                  <a:off x="484578" y="2916324"/>
                  <a:ext cx="8590" cy="52668"/>
                </a:xfrm>
                <a:custGeom>
                  <a:rect b="b" l="l" r="r" t="t"/>
                  <a:pathLst>
                    <a:path extrusionOk="0" h="699" w="114">
                      <a:moveTo>
                        <a:pt x="53" y="0"/>
                      </a:moveTo>
                      <a:cubicBezTo>
                        <a:pt x="27" y="0"/>
                        <a:pt x="0" y="18"/>
                        <a:pt x="0" y="52"/>
                      </a:cubicBezTo>
                      <a:lnTo>
                        <a:pt x="0" y="646"/>
                      </a:lnTo>
                      <a:cubicBezTo>
                        <a:pt x="0" y="672"/>
                        <a:pt x="27" y="699"/>
                        <a:pt x="53" y="699"/>
                      </a:cubicBezTo>
                      <a:cubicBezTo>
                        <a:pt x="88" y="699"/>
                        <a:pt x="114" y="672"/>
                        <a:pt x="114" y="646"/>
                      </a:cubicBezTo>
                      <a:lnTo>
                        <a:pt x="114" y="52"/>
                      </a:lnTo>
                      <a:cubicBezTo>
                        <a:pt x="114" y="18"/>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43"/>
                <p:cNvSpPr/>
                <p:nvPr/>
              </p:nvSpPr>
              <p:spPr>
                <a:xfrm>
                  <a:off x="1092489" y="3283874"/>
                  <a:ext cx="29687" cy="76553"/>
                </a:xfrm>
                <a:custGeom>
                  <a:rect b="b" l="l" r="r" t="t"/>
                  <a:pathLst>
                    <a:path extrusionOk="0" h="1016" w="394">
                      <a:moveTo>
                        <a:pt x="57" y="1"/>
                      </a:moveTo>
                      <a:cubicBezTo>
                        <a:pt x="53" y="1"/>
                        <a:pt x="49" y="2"/>
                        <a:pt x="44" y="3"/>
                      </a:cubicBezTo>
                      <a:cubicBezTo>
                        <a:pt x="9" y="12"/>
                        <a:pt x="0" y="47"/>
                        <a:pt x="9" y="73"/>
                      </a:cubicBezTo>
                      <a:lnTo>
                        <a:pt x="280" y="981"/>
                      </a:lnTo>
                      <a:cubicBezTo>
                        <a:pt x="289" y="998"/>
                        <a:pt x="306" y="1016"/>
                        <a:pt x="332" y="1016"/>
                      </a:cubicBezTo>
                      <a:lnTo>
                        <a:pt x="350" y="1016"/>
                      </a:lnTo>
                      <a:cubicBezTo>
                        <a:pt x="376" y="1007"/>
                        <a:pt x="393" y="972"/>
                        <a:pt x="385" y="946"/>
                      </a:cubicBezTo>
                      <a:lnTo>
                        <a:pt x="105" y="47"/>
                      </a:lnTo>
                      <a:cubicBezTo>
                        <a:pt x="98" y="18"/>
                        <a:pt x="79"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43"/>
                <p:cNvSpPr/>
                <p:nvPr/>
              </p:nvSpPr>
              <p:spPr>
                <a:xfrm>
                  <a:off x="1126697" y="3145761"/>
                  <a:ext cx="50031" cy="141653"/>
                </a:xfrm>
                <a:custGeom>
                  <a:rect b="b" l="l" r="r" t="t"/>
                  <a:pathLst>
                    <a:path extrusionOk="0" h="1880" w="664">
                      <a:moveTo>
                        <a:pt x="59" y="0"/>
                      </a:moveTo>
                      <a:cubicBezTo>
                        <a:pt x="54" y="0"/>
                        <a:pt x="49" y="1"/>
                        <a:pt x="44" y="2"/>
                      </a:cubicBezTo>
                      <a:cubicBezTo>
                        <a:pt x="18" y="11"/>
                        <a:pt x="0" y="46"/>
                        <a:pt x="9" y="72"/>
                      </a:cubicBezTo>
                      <a:lnTo>
                        <a:pt x="551" y="1836"/>
                      </a:lnTo>
                      <a:cubicBezTo>
                        <a:pt x="559" y="1862"/>
                        <a:pt x="577" y="1880"/>
                        <a:pt x="603" y="1880"/>
                      </a:cubicBezTo>
                      <a:lnTo>
                        <a:pt x="620" y="1880"/>
                      </a:lnTo>
                      <a:cubicBezTo>
                        <a:pt x="647" y="1871"/>
                        <a:pt x="664" y="1836"/>
                        <a:pt x="655" y="1810"/>
                      </a:cubicBezTo>
                      <a:lnTo>
                        <a:pt x="114" y="37"/>
                      </a:lnTo>
                      <a:cubicBezTo>
                        <a:pt x="107" y="16"/>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43"/>
                <p:cNvSpPr/>
                <p:nvPr/>
              </p:nvSpPr>
              <p:spPr>
                <a:xfrm>
                  <a:off x="1186524" y="3089852"/>
                  <a:ext cx="44154" cy="123871"/>
                </a:xfrm>
                <a:custGeom>
                  <a:rect b="b" l="l" r="r" t="t"/>
                  <a:pathLst>
                    <a:path extrusionOk="0" h="1644" w="586">
                      <a:moveTo>
                        <a:pt x="59" y="0"/>
                      </a:moveTo>
                      <a:cubicBezTo>
                        <a:pt x="54" y="0"/>
                        <a:pt x="49" y="1"/>
                        <a:pt x="45" y="2"/>
                      </a:cubicBezTo>
                      <a:cubicBezTo>
                        <a:pt x="18" y="11"/>
                        <a:pt x="1" y="46"/>
                        <a:pt x="10" y="72"/>
                      </a:cubicBezTo>
                      <a:lnTo>
                        <a:pt x="481" y="1609"/>
                      </a:lnTo>
                      <a:cubicBezTo>
                        <a:pt x="481" y="1635"/>
                        <a:pt x="507" y="1644"/>
                        <a:pt x="534" y="1644"/>
                      </a:cubicBezTo>
                      <a:lnTo>
                        <a:pt x="542" y="1644"/>
                      </a:lnTo>
                      <a:cubicBezTo>
                        <a:pt x="577" y="1635"/>
                        <a:pt x="586" y="1609"/>
                        <a:pt x="577" y="1574"/>
                      </a:cubicBezTo>
                      <a:lnTo>
                        <a:pt x="114" y="46"/>
                      </a:lnTo>
                      <a:cubicBezTo>
                        <a:pt x="107" y="17"/>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43"/>
                <p:cNvSpPr/>
                <p:nvPr/>
              </p:nvSpPr>
              <p:spPr>
                <a:xfrm>
                  <a:off x="1240473" y="3016161"/>
                  <a:ext cx="44832" cy="124549"/>
                </a:xfrm>
                <a:custGeom>
                  <a:rect b="b" l="l" r="r" t="t"/>
                  <a:pathLst>
                    <a:path extrusionOk="0" h="1653" w="595">
                      <a:moveTo>
                        <a:pt x="67" y="0"/>
                      </a:moveTo>
                      <a:cubicBezTo>
                        <a:pt x="63" y="0"/>
                        <a:pt x="58" y="1"/>
                        <a:pt x="53" y="2"/>
                      </a:cubicBezTo>
                      <a:cubicBezTo>
                        <a:pt x="18" y="11"/>
                        <a:pt x="1" y="46"/>
                        <a:pt x="10" y="72"/>
                      </a:cubicBezTo>
                      <a:lnTo>
                        <a:pt x="481" y="1618"/>
                      </a:lnTo>
                      <a:cubicBezTo>
                        <a:pt x="490" y="1635"/>
                        <a:pt x="516" y="1653"/>
                        <a:pt x="534" y="1653"/>
                      </a:cubicBezTo>
                      <a:lnTo>
                        <a:pt x="551" y="1653"/>
                      </a:lnTo>
                      <a:cubicBezTo>
                        <a:pt x="577" y="1644"/>
                        <a:pt x="595" y="1609"/>
                        <a:pt x="586" y="1583"/>
                      </a:cubicBezTo>
                      <a:lnTo>
                        <a:pt x="114" y="37"/>
                      </a:lnTo>
                      <a:cubicBezTo>
                        <a:pt x="107" y="16"/>
                        <a:pt x="88"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43"/>
                <p:cNvSpPr/>
                <p:nvPr/>
              </p:nvSpPr>
              <p:spPr>
                <a:xfrm>
                  <a:off x="1308287" y="2986549"/>
                  <a:ext cx="35564" cy="94938"/>
                </a:xfrm>
                <a:custGeom>
                  <a:rect b="b" l="l" r="r" t="t"/>
                  <a:pathLst>
                    <a:path extrusionOk="0" h="1260" w="472">
                      <a:moveTo>
                        <a:pt x="62" y="0"/>
                      </a:moveTo>
                      <a:cubicBezTo>
                        <a:pt x="56" y="0"/>
                        <a:pt x="50" y="1"/>
                        <a:pt x="44" y="2"/>
                      </a:cubicBezTo>
                      <a:cubicBezTo>
                        <a:pt x="18" y="11"/>
                        <a:pt x="0" y="37"/>
                        <a:pt x="9" y="64"/>
                      </a:cubicBezTo>
                      <a:lnTo>
                        <a:pt x="367" y="1225"/>
                      </a:lnTo>
                      <a:cubicBezTo>
                        <a:pt x="367" y="1251"/>
                        <a:pt x="393" y="1260"/>
                        <a:pt x="419" y="1260"/>
                      </a:cubicBezTo>
                      <a:lnTo>
                        <a:pt x="428" y="1260"/>
                      </a:lnTo>
                      <a:cubicBezTo>
                        <a:pt x="463" y="1251"/>
                        <a:pt x="472" y="1225"/>
                        <a:pt x="463" y="1190"/>
                      </a:cubicBezTo>
                      <a:lnTo>
                        <a:pt x="114" y="37"/>
                      </a:lnTo>
                      <a:cubicBezTo>
                        <a:pt x="107" y="16"/>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43"/>
                <p:cNvSpPr/>
                <p:nvPr/>
              </p:nvSpPr>
              <p:spPr>
                <a:xfrm>
                  <a:off x="1176050" y="3394561"/>
                  <a:ext cx="117165" cy="13939"/>
                </a:xfrm>
                <a:custGeom>
                  <a:rect b="b" l="l" r="r" t="t"/>
                  <a:pathLst>
                    <a:path extrusionOk="0" h="185" w="1555">
                      <a:moveTo>
                        <a:pt x="61" y="1"/>
                      </a:moveTo>
                      <a:cubicBezTo>
                        <a:pt x="26" y="1"/>
                        <a:pt x="0" y="27"/>
                        <a:pt x="0" y="53"/>
                      </a:cubicBezTo>
                      <a:cubicBezTo>
                        <a:pt x="0" y="80"/>
                        <a:pt x="26" y="106"/>
                        <a:pt x="53" y="115"/>
                      </a:cubicBezTo>
                      <a:lnTo>
                        <a:pt x="1502" y="184"/>
                      </a:lnTo>
                      <a:cubicBezTo>
                        <a:pt x="1528" y="184"/>
                        <a:pt x="1555" y="158"/>
                        <a:pt x="1555" y="132"/>
                      </a:cubicBezTo>
                      <a:cubicBezTo>
                        <a:pt x="1555" y="97"/>
                        <a:pt x="1537" y="71"/>
                        <a:pt x="1502" y="71"/>
                      </a:cubicBezTo>
                      <a:lnTo>
                        <a:pt x="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43"/>
                <p:cNvSpPr/>
                <p:nvPr/>
              </p:nvSpPr>
              <p:spPr>
                <a:xfrm>
                  <a:off x="1222088" y="3325542"/>
                  <a:ext cx="179026" cy="16501"/>
                </a:xfrm>
                <a:custGeom>
                  <a:rect b="b" l="l" r="r" t="t"/>
                  <a:pathLst>
                    <a:path extrusionOk="0" h="219" w="2376">
                      <a:moveTo>
                        <a:pt x="62" y="0"/>
                      </a:moveTo>
                      <a:cubicBezTo>
                        <a:pt x="27" y="0"/>
                        <a:pt x="0" y="18"/>
                        <a:pt x="0" y="53"/>
                      </a:cubicBezTo>
                      <a:cubicBezTo>
                        <a:pt x="0" y="79"/>
                        <a:pt x="27" y="105"/>
                        <a:pt x="53" y="105"/>
                      </a:cubicBezTo>
                      <a:lnTo>
                        <a:pt x="2314" y="218"/>
                      </a:lnTo>
                      <a:cubicBezTo>
                        <a:pt x="2349" y="218"/>
                        <a:pt x="2367" y="201"/>
                        <a:pt x="2375" y="166"/>
                      </a:cubicBezTo>
                      <a:cubicBezTo>
                        <a:pt x="2375" y="140"/>
                        <a:pt x="2349" y="114"/>
                        <a:pt x="2323" y="114"/>
                      </a:cubicBezTo>
                      <a:lnTo>
                        <a:pt x="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43"/>
                <p:cNvSpPr/>
                <p:nvPr/>
              </p:nvSpPr>
              <p:spPr>
                <a:xfrm>
                  <a:off x="1269482" y="3261722"/>
                  <a:ext cx="184300" cy="16501"/>
                </a:xfrm>
                <a:custGeom>
                  <a:rect b="b" l="l" r="r" t="t"/>
                  <a:pathLst>
                    <a:path extrusionOk="0" h="219" w="2446">
                      <a:moveTo>
                        <a:pt x="53" y="0"/>
                      </a:moveTo>
                      <a:cubicBezTo>
                        <a:pt x="26" y="0"/>
                        <a:pt x="0" y="18"/>
                        <a:pt x="0" y="53"/>
                      </a:cubicBezTo>
                      <a:cubicBezTo>
                        <a:pt x="0" y="79"/>
                        <a:pt x="18" y="105"/>
                        <a:pt x="53" y="105"/>
                      </a:cubicBezTo>
                      <a:lnTo>
                        <a:pt x="2384" y="218"/>
                      </a:lnTo>
                      <a:cubicBezTo>
                        <a:pt x="2419" y="218"/>
                        <a:pt x="2436" y="201"/>
                        <a:pt x="2445" y="166"/>
                      </a:cubicBezTo>
                      <a:cubicBezTo>
                        <a:pt x="2445" y="140"/>
                        <a:pt x="2419" y="114"/>
                        <a:pt x="2393" y="114"/>
                      </a:cubicBezTo>
                      <a:lnTo>
                        <a:pt x="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43"/>
                <p:cNvSpPr/>
                <p:nvPr/>
              </p:nvSpPr>
              <p:spPr>
                <a:xfrm>
                  <a:off x="1316198" y="3197751"/>
                  <a:ext cx="171792" cy="15974"/>
                </a:xfrm>
                <a:custGeom>
                  <a:rect b="b" l="l" r="r" t="t"/>
                  <a:pathLst>
                    <a:path extrusionOk="0" h="212" w="2280">
                      <a:moveTo>
                        <a:pt x="48" y="1"/>
                      </a:moveTo>
                      <a:cubicBezTo>
                        <a:pt x="20" y="1"/>
                        <a:pt x="0" y="24"/>
                        <a:pt x="0" y="55"/>
                      </a:cubicBezTo>
                      <a:cubicBezTo>
                        <a:pt x="0" y="81"/>
                        <a:pt x="26" y="107"/>
                        <a:pt x="53" y="107"/>
                      </a:cubicBezTo>
                      <a:lnTo>
                        <a:pt x="2227" y="212"/>
                      </a:lnTo>
                      <a:cubicBezTo>
                        <a:pt x="2253" y="212"/>
                        <a:pt x="2279" y="194"/>
                        <a:pt x="2279" y="159"/>
                      </a:cubicBezTo>
                      <a:cubicBezTo>
                        <a:pt x="2279" y="133"/>
                        <a:pt x="2262" y="107"/>
                        <a:pt x="2227" y="107"/>
                      </a:cubicBezTo>
                      <a:lnTo>
                        <a:pt x="61" y="2"/>
                      </a:lnTo>
                      <a:cubicBezTo>
                        <a:pt x="57" y="1"/>
                        <a:pt x="52"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44" name="Google Shape;2244;p43"/>
              <p:cNvSpPr/>
              <p:nvPr/>
            </p:nvSpPr>
            <p:spPr>
              <a:xfrm>
                <a:off x="764196" y="3578562"/>
                <a:ext cx="45435" cy="32550"/>
              </a:xfrm>
              <a:custGeom>
                <a:rect b="b" l="l" r="r" t="t"/>
                <a:pathLst>
                  <a:path extrusionOk="0" h="432" w="603">
                    <a:moveTo>
                      <a:pt x="57" y="0"/>
                    </a:moveTo>
                    <a:cubicBezTo>
                      <a:pt x="42" y="0"/>
                      <a:pt x="27" y="7"/>
                      <a:pt x="18" y="21"/>
                    </a:cubicBezTo>
                    <a:cubicBezTo>
                      <a:pt x="0" y="48"/>
                      <a:pt x="9" y="82"/>
                      <a:pt x="35" y="100"/>
                    </a:cubicBezTo>
                    <a:lnTo>
                      <a:pt x="515" y="423"/>
                    </a:lnTo>
                    <a:cubicBezTo>
                      <a:pt x="524" y="423"/>
                      <a:pt x="533" y="432"/>
                      <a:pt x="542" y="432"/>
                    </a:cubicBezTo>
                    <a:cubicBezTo>
                      <a:pt x="559" y="432"/>
                      <a:pt x="577" y="423"/>
                      <a:pt x="594" y="405"/>
                    </a:cubicBezTo>
                    <a:cubicBezTo>
                      <a:pt x="603" y="379"/>
                      <a:pt x="603" y="344"/>
                      <a:pt x="577" y="327"/>
                    </a:cubicBezTo>
                    <a:lnTo>
                      <a:pt x="88" y="13"/>
                    </a:lnTo>
                    <a:cubicBezTo>
                      <a:pt x="80" y="5"/>
                      <a:pt x="68" y="0"/>
                      <a:pt x="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43"/>
              <p:cNvSpPr/>
              <p:nvPr/>
            </p:nvSpPr>
            <p:spPr>
              <a:xfrm>
                <a:off x="908262" y="3165653"/>
                <a:ext cx="8665" cy="60579"/>
              </a:xfrm>
              <a:custGeom>
                <a:rect b="b" l="l" r="r" t="t"/>
                <a:pathLst>
                  <a:path extrusionOk="0" h="804" w="115">
                    <a:moveTo>
                      <a:pt x="53" y="0"/>
                    </a:moveTo>
                    <a:cubicBezTo>
                      <a:pt x="27" y="0"/>
                      <a:pt x="1" y="27"/>
                      <a:pt x="1" y="62"/>
                    </a:cubicBezTo>
                    <a:lnTo>
                      <a:pt x="1" y="751"/>
                    </a:lnTo>
                    <a:cubicBezTo>
                      <a:pt x="1" y="778"/>
                      <a:pt x="27" y="804"/>
                      <a:pt x="53" y="804"/>
                    </a:cubicBezTo>
                    <a:cubicBezTo>
                      <a:pt x="88" y="804"/>
                      <a:pt x="114" y="778"/>
                      <a:pt x="114" y="751"/>
                    </a:cubicBezTo>
                    <a:lnTo>
                      <a:pt x="114" y="62"/>
                    </a:lnTo>
                    <a:cubicBezTo>
                      <a:pt x="114" y="27"/>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43"/>
              <p:cNvSpPr/>
              <p:nvPr/>
            </p:nvSpPr>
            <p:spPr>
              <a:xfrm>
                <a:off x="846401" y="3067624"/>
                <a:ext cx="8665" cy="102021"/>
              </a:xfrm>
              <a:custGeom>
                <a:rect b="b" l="l" r="r" t="t"/>
                <a:pathLst>
                  <a:path extrusionOk="0" h="1354" w="115">
                    <a:moveTo>
                      <a:pt x="62" y="0"/>
                    </a:moveTo>
                    <a:cubicBezTo>
                      <a:pt x="27" y="0"/>
                      <a:pt x="1" y="18"/>
                      <a:pt x="1" y="53"/>
                    </a:cubicBezTo>
                    <a:lnTo>
                      <a:pt x="1" y="1301"/>
                    </a:lnTo>
                    <a:cubicBezTo>
                      <a:pt x="1" y="1336"/>
                      <a:pt x="27" y="1354"/>
                      <a:pt x="62" y="1354"/>
                    </a:cubicBezTo>
                    <a:cubicBezTo>
                      <a:pt x="88" y="1354"/>
                      <a:pt x="114" y="1336"/>
                      <a:pt x="114" y="1301"/>
                    </a:cubicBezTo>
                    <a:lnTo>
                      <a:pt x="114" y="53"/>
                    </a:lnTo>
                    <a:cubicBezTo>
                      <a:pt x="114" y="18"/>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43"/>
              <p:cNvSpPr/>
              <p:nvPr/>
            </p:nvSpPr>
            <p:spPr>
              <a:xfrm>
                <a:off x="772108" y="3017593"/>
                <a:ext cx="7911" cy="90869"/>
              </a:xfrm>
              <a:custGeom>
                <a:rect b="b" l="l" r="r" t="t"/>
                <a:pathLst>
                  <a:path extrusionOk="0" h="1206" w="105">
                    <a:moveTo>
                      <a:pt x="52" y="1"/>
                    </a:moveTo>
                    <a:cubicBezTo>
                      <a:pt x="18" y="1"/>
                      <a:pt x="0" y="27"/>
                      <a:pt x="0" y="62"/>
                    </a:cubicBezTo>
                    <a:lnTo>
                      <a:pt x="0" y="1153"/>
                    </a:lnTo>
                    <a:cubicBezTo>
                      <a:pt x="0" y="1188"/>
                      <a:pt x="18" y="1206"/>
                      <a:pt x="52" y="1206"/>
                    </a:cubicBezTo>
                    <a:cubicBezTo>
                      <a:pt x="79" y="1206"/>
                      <a:pt x="105" y="1188"/>
                      <a:pt x="105" y="1153"/>
                    </a:cubicBezTo>
                    <a:lnTo>
                      <a:pt x="105" y="62"/>
                    </a:lnTo>
                    <a:cubicBezTo>
                      <a:pt x="105" y="27"/>
                      <a:pt x="79" y="1"/>
                      <a:pt x="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43"/>
              <p:cNvSpPr/>
              <p:nvPr/>
            </p:nvSpPr>
            <p:spPr>
              <a:xfrm>
                <a:off x="686512" y="2955807"/>
                <a:ext cx="7987" cy="109254"/>
              </a:xfrm>
              <a:custGeom>
                <a:rect b="b" l="l" r="r" t="t"/>
                <a:pathLst>
                  <a:path extrusionOk="0" h="1450" w="106">
                    <a:moveTo>
                      <a:pt x="53" y="0"/>
                    </a:moveTo>
                    <a:cubicBezTo>
                      <a:pt x="18" y="0"/>
                      <a:pt x="1" y="26"/>
                      <a:pt x="1" y="61"/>
                    </a:cubicBezTo>
                    <a:lnTo>
                      <a:pt x="1" y="1388"/>
                    </a:lnTo>
                    <a:cubicBezTo>
                      <a:pt x="1" y="1423"/>
                      <a:pt x="18" y="1449"/>
                      <a:pt x="53" y="1449"/>
                    </a:cubicBezTo>
                    <a:cubicBezTo>
                      <a:pt x="80" y="1449"/>
                      <a:pt x="106" y="1423"/>
                      <a:pt x="106" y="1388"/>
                    </a:cubicBezTo>
                    <a:lnTo>
                      <a:pt x="106" y="61"/>
                    </a:lnTo>
                    <a:cubicBezTo>
                      <a:pt x="106" y="26"/>
                      <a:pt x="80"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43"/>
              <p:cNvSpPr/>
              <p:nvPr/>
            </p:nvSpPr>
            <p:spPr>
              <a:xfrm>
                <a:off x="597752" y="2944580"/>
                <a:ext cx="7911" cy="73765"/>
              </a:xfrm>
              <a:custGeom>
                <a:rect b="b" l="l" r="r" t="t"/>
                <a:pathLst>
                  <a:path extrusionOk="0" h="979" w="105">
                    <a:moveTo>
                      <a:pt x="53" y="1"/>
                    </a:moveTo>
                    <a:cubicBezTo>
                      <a:pt x="26" y="1"/>
                      <a:pt x="0" y="18"/>
                      <a:pt x="0" y="53"/>
                    </a:cubicBezTo>
                    <a:lnTo>
                      <a:pt x="0" y="926"/>
                    </a:lnTo>
                    <a:cubicBezTo>
                      <a:pt x="0" y="952"/>
                      <a:pt x="26" y="979"/>
                      <a:pt x="53" y="979"/>
                    </a:cubicBezTo>
                    <a:cubicBezTo>
                      <a:pt x="88" y="979"/>
                      <a:pt x="105" y="952"/>
                      <a:pt x="105" y="926"/>
                    </a:cubicBezTo>
                    <a:lnTo>
                      <a:pt x="105" y="53"/>
                    </a:lnTo>
                    <a:cubicBezTo>
                      <a:pt x="105" y="18"/>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50" name="Google Shape;2250;p43"/>
            <p:cNvSpPr/>
            <p:nvPr/>
          </p:nvSpPr>
          <p:spPr>
            <a:xfrm>
              <a:off x="689149" y="3601845"/>
              <a:ext cx="47469" cy="33002"/>
            </a:xfrm>
            <a:custGeom>
              <a:rect b="b" l="l" r="r" t="t"/>
              <a:pathLst>
                <a:path extrusionOk="0" h="438" w="630">
                  <a:moveTo>
                    <a:pt x="67" y="0"/>
                  </a:moveTo>
                  <a:cubicBezTo>
                    <a:pt x="48" y="0"/>
                    <a:pt x="30" y="10"/>
                    <a:pt x="18" y="27"/>
                  </a:cubicBezTo>
                  <a:cubicBezTo>
                    <a:pt x="1" y="44"/>
                    <a:pt x="10" y="79"/>
                    <a:pt x="36" y="96"/>
                  </a:cubicBezTo>
                  <a:lnTo>
                    <a:pt x="542" y="428"/>
                  </a:lnTo>
                  <a:cubicBezTo>
                    <a:pt x="551" y="437"/>
                    <a:pt x="560" y="437"/>
                    <a:pt x="568" y="437"/>
                  </a:cubicBezTo>
                  <a:cubicBezTo>
                    <a:pt x="586" y="437"/>
                    <a:pt x="603" y="428"/>
                    <a:pt x="612" y="420"/>
                  </a:cubicBezTo>
                  <a:cubicBezTo>
                    <a:pt x="630" y="393"/>
                    <a:pt x="621" y="358"/>
                    <a:pt x="595" y="341"/>
                  </a:cubicBezTo>
                  <a:lnTo>
                    <a:pt x="97" y="9"/>
                  </a:lnTo>
                  <a:cubicBezTo>
                    <a:pt x="88" y="3"/>
                    <a:pt x="7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43"/>
            <p:cNvSpPr/>
            <p:nvPr/>
          </p:nvSpPr>
          <p:spPr>
            <a:xfrm>
              <a:off x="751688" y="3277470"/>
              <a:ext cx="125077" cy="39557"/>
            </a:xfrm>
            <a:custGeom>
              <a:rect b="b" l="l" r="r" t="t"/>
              <a:pathLst>
                <a:path extrusionOk="0" h="525" w="1660">
                  <a:moveTo>
                    <a:pt x="1590" y="1"/>
                  </a:moveTo>
                  <a:lnTo>
                    <a:pt x="44" y="420"/>
                  </a:lnTo>
                  <a:cubicBezTo>
                    <a:pt x="18" y="429"/>
                    <a:pt x="0" y="455"/>
                    <a:pt x="9" y="481"/>
                  </a:cubicBezTo>
                  <a:cubicBezTo>
                    <a:pt x="9" y="507"/>
                    <a:pt x="35" y="525"/>
                    <a:pt x="62" y="525"/>
                  </a:cubicBezTo>
                  <a:lnTo>
                    <a:pt x="70" y="525"/>
                  </a:lnTo>
                  <a:lnTo>
                    <a:pt x="1616" y="106"/>
                  </a:lnTo>
                  <a:cubicBezTo>
                    <a:pt x="1642" y="97"/>
                    <a:pt x="1659" y="71"/>
                    <a:pt x="1651" y="44"/>
                  </a:cubicBezTo>
                  <a:cubicBezTo>
                    <a:pt x="1651" y="18"/>
                    <a:pt x="1616" y="1"/>
                    <a:pt x="1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43"/>
            <p:cNvSpPr/>
            <p:nvPr/>
          </p:nvSpPr>
          <p:spPr>
            <a:xfrm>
              <a:off x="666846" y="3218095"/>
              <a:ext cx="142784" cy="44304"/>
            </a:xfrm>
            <a:custGeom>
              <a:rect b="b" l="l" r="r" t="t"/>
              <a:pathLst>
                <a:path extrusionOk="0" h="588" w="1895">
                  <a:moveTo>
                    <a:pt x="1839" y="1"/>
                  </a:moveTo>
                  <a:cubicBezTo>
                    <a:pt x="1834" y="1"/>
                    <a:pt x="1830" y="1"/>
                    <a:pt x="1825" y="3"/>
                  </a:cubicBezTo>
                  <a:lnTo>
                    <a:pt x="44" y="474"/>
                  </a:lnTo>
                  <a:cubicBezTo>
                    <a:pt x="9" y="483"/>
                    <a:pt x="0" y="518"/>
                    <a:pt x="0" y="544"/>
                  </a:cubicBezTo>
                  <a:cubicBezTo>
                    <a:pt x="9" y="570"/>
                    <a:pt x="35" y="588"/>
                    <a:pt x="52" y="588"/>
                  </a:cubicBezTo>
                  <a:cubicBezTo>
                    <a:pt x="61" y="588"/>
                    <a:pt x="70" y="579"/>
                    <a:pt x="70" y="579"/>
                  </a:cubicBezTo>
                  <a:lnTo>
                    <a:pt x="1851" y="108"/>
                  </a:lnTo>
                  <a:cubicBezTo>
                    <a:pt x="1877" y="99"/>
                    <a:pt x="1895" y="73"/>
                    <a:pt x="1886" y="38"/>
                  </a:cubicBezTo>
                  <a:cubicBezTo>
                    <a:pt x="1879" y="16"/>
                    <a:pt x="1860" y="1"/>
                    <a:pt x="18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Teacher is well aware of students' history paper plagiarisms.  Aired 05/03/03&#10;&#10;#SNL&#10;&#10;Subscribe to SNL: https://goo.gl/tUsXwM&#10;&#10;Get more SNL: http://www.nbc.com/saturday-night-live&#10;Full Episodes: http://www.nbc.com/saturday-night-liv...&#10;&#10;Like SNL: https://www.facebook.com/snl&#10;Follow SNL: https://twitter.com/nbcsnl&#10;SNL Tumblr: http://nbcsnl.tumblr.com/&#10;SNL Instagram: http://instagram.com/nbcsnl&#10;SNL Pinterest: http://www.pinterest.com/nbcsnl/" id="2253" name="Google Shape;2253;p43" title="Plagiarism - SNL">
            <a:hlinkClick r:id="rId3"/>
          </p:cNvPr>
          <p:cNvPicPr preferRelativeResize="0"/>
          <p:nvPr/>
        </p:nvPicPr>
        <p:blipFill>
          <a:blip r:embed="rId4">
            <a:alphaModFix/>
          </a:blip>
          <a:stretch>
            <a:fillRect/>
          </a:stretch>
        </p:blipFill>
        <p:spPr>
          <a:xfrm>
            <a:off x="1440425" y="193813"/>
            <a:ext cx="6341150" cy="4755863"/>
          </a:xfrm>
          <a:prstGeom prst="rect">
            <a:avLst/>
          </a:prstGeom>
          <a:noFill/>
          <a:ln>
            <a:noFill/>
          </a:ln>
        </p:spPr>
      </p:pic>
      <p:sp>
        <p:nvSpPr>
          <p:cNvPr id="2254" name="Google Shape;2254;p43"/>
          <p:cNvSpPr txBox="1"/>
          <p:nvPr/>
        </p:nvSpPr>
        <p:spPr>
          <a:xfrm>
            <a:off x="6696388" y="4748550"/>
            <a:ext cx="3255900" cy="428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br>
              <a:rPr lang="en" sz="800">
                <a:solidFill>
                  <a:schemeClr val="dk1"/>
                </a:solidFill>
                <a:latin typeface="Anaheim"/>
                <a:ea typeface="Anaheim"/>
                <a:cs typeface="Anaheim"/>
                <a:sym typeface="Anaheim"/>
              </a:rPr>
            </a:br>
            <a:r>
              <a:rPr i="1" lang="en" sz="1100">
                <a:solidFill>
                  <a:schemeClr val="dk1"/>
                </a:solidFill>
                <a:latin typeface="Chonburi"/>
                <a:ea typeface="Chonburi"/>
                <a:cs typeface="Chonburi"/>
                <a:sym typeface="Chonburi"/>
              </a:rPr>
              <a:t>Saturday Night Live</a:t>
            </a:r>
            <a:endParaRPr i="1" sz="1600">
              <a:solidFill>
                <a:schemeClr val="dk1"/>
              </a:solidFill>
              <a:latin typeface="Chonburi"/>
              <a:ea typeface="Chonburi"/>
              <a:cs typeface="Chonburi"/>
              <a:sym typeface="Chonbu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3"/>
                                        </p:tgtEl>
                                        <p:attrNameLst>
                                          <p:attrName>style.visibility</p:attrName>
                                        </p:attrNameLst>
                                      </p:cBhvr>
                                      <p:to>
                                        <p:strVal val="visible"/>
                                      </p:to>
                                    </p:set>
                                    <p:animEffect filter="fade" transition="in">
                                      <p:cBhvr>
                                        <p:cTn dur="1000"/>
                                        <p:tgtEl>
                                          <p:spTgt spid="22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8" name="Shape 2258"/>
        <p:cNvGrpSpPr/>
        <p:nvPr/>
      </p:nvGrpSpPr>
      <p:grpSpPr>
        <a:xfrm>
          <a:off x="0" y="0"/>
          <a:ext cx="0" cy="0"/>
          <a:chOff x="0" y="0"/>
          <a:chExt cx="0" cy="0"/>
        </a:xfrm>
      </p:grpSpPr>
      <p:sp>
        <p:nvSpPr>
          <p:cNvPr id="2259" name="Google Shape;2259;p44"/>
          <p:cNvSpPr txBox="1"/>
          <p:nvPr>
            <p:ph idx="1" type="subTitle"/>
          </p:nvPr>
        </p:nvSpPr>
        <p:spPr>
          <a:xfrm>
            <a:off x="1448950" y="1344475"/>
            <a:ext cx="6870000" cy="1953000"/>
          </a:xfrm>
          <a:prstGeom prst="rect">
            <a:avLst/>
          </a:prstGeom>
        </p:spPr>
        <p:txBody>
          <a:bodyPr anchorCtr="0" anchor="t" bIns="91425" lIns="182875" spcFirstLastPara="1" rIns="182875" wrap="square" tIns="91425">
            <a:noAutofit/>
          </a:bodyPr>
          <a:lstStyle/>
          <a:p>
            <a:pPr indent="0" lvl="0" marL="0" rtl="0" algn="l">
              <a:spcBef>
                <a:spcPts val="0"/>
              </a:spcBef>
              <a:spcAft>
                <a:spcPts val="0"/>
              </a:spcAft>
              <a:buNone/>
            </a:pPr>
            <a:r>
              <a:rPr lang="en" sz="2600"/>
              <a:t>u</a:t>
            </a:r>
            <a:r>
              <a:rPr lang="en" sz="2600"/>
              <a:t>sing someone else’s ideas or words without giving them proper credit. Plagiarism can range from unintentional (forgetting to include a </a:t>
            </a:r>
            <a:r>
              <a:rPr lang="en" sz="2600"/>
              <a:t>source</a:t>
            </a:r>
            <a:r>
              <a:rPr lang="en" sz="2600"/>
              <a:t> in a bibliography) to intentional (buying a paper online, using another writer’s ideas as your own to make your work sound smarter).</a:t>
            </a:r>
            <a:r>
              <a:rPr lang="en" sz="2800"/>
              <a:t> </a:t>
            </a:r>
            <a:endParaRPr sz="2800"/>
          </a:p>
        </p:txBody>
      </p:sp>
      <p:sp>
        <p:nvSpPr>
          <p:cNvPr id="2260" name="Google Shape;2260;p44"/>
          <p:cNvSpPr txBox="1"/>
          <p:nvPr>
            <p:ph type="title"/>
          </p:nvPr>
        </p:nvSpPr>
        <p:spPr>
          <a:xfrm>
            <a:off x="843225" y="971275"/>
            <a:ext cx="4949400" cy="312600"/>
          </a:xfrm>
          <a:prstGeom prst="rect">
            <a:avLst/>
          </a:prstGeom>
        </p:spPr>
        <p:txBody>
          <a:bodyPr anchorCtr="0" anchor="ctr" bIns="91425" lIns="91425" spcFirstLastPara="1" rIns="182875" wrap="square" tIns="91425">
            <a:noAutofit/>
          </a:bodyPr>
          <a:lstStyle/>
          <a:p>
            <a:pPr indent="0" lvl="0" marL="0" rtl="0" algn="ctr">
              <a:spcBef>
                <a:spcPts val="0"/>
              </a:spcBef>
              <a:spcAft>
                <a:spcPts val="0"/>
              </a:spcAft>
              <a:buNone/>
            </a:pPr>
            <a:r>
              <a:rPr lang="en" sz="4200"/>
              <a:t>“P</a:t>
            </a:r>
            <a:r>
              <a:rPr lang="en" sz="4200"/>
              <a:t>lagiarism is…</a:t>
            </a:r>
            <a:endParaRPr sz="4200"/>
          </a:p>
        </p:txBody>
      </p:sp>
      <p:sp>
        <p:nvSpPr>
          <p:cNvPr id="2261" name="Google Shape;2261;p44"/>
          <p:cNvSpPr/>
          <p:nvPr/>
        </p:nvSpPr>
        <p:spPr>
          <a:xfrm flipH="1" rot="1091473">
            <a:off x="8197019" y="3754461"/>
            <a:ext cx="736981" cy="587529"/>
          </a:xfrm>
          <a:custGeom>
            <a:rect b="b" l="l" r="r" t="t"/>
            <a:pathLst>
              <a:path extrusionOk="0" h="3726" w="4411">
                <a:moveTo>
                  <a:pt x="1192" y="1"/>
                </a:moveTo>
                <a:cubicBezTo>
                  <a:pt x="868" y="1"/>
                  <a:pt x="545" y="160"/>
                  <a:pt x="332" y="477"/>
                </a:cubicBezTo>
                <a:cubicBezTo>
                  <a:pt x="1" y="966"/>
                  <a:pt x="62" y="1656"/>
                  <a:pt x="481" y="2058"/>
                </a:cubicBezTo>
                <a:lnTo>
                  <a:pt x="2201" y="3725"/>
                </a:lnTo>
                <a:lnTo>
                  <a:pt x="3930" y="2058"/>
                </a:lnTo>
                <a:cubicBezTo>
                  <a:pt x="4349" y="1656"/>
                  <a:pt x="4410" y="966"/>
                  <a:pt x="4078" y="477"/>
                </a:cubicBezTo>
                <a:cubicBezTo>
                  <a:pt x="3866" y="160"/>
                  <a:pt x="3543" y="1"/>
                  <a:pt x="3219" y="1"/>
                </a:cubicBezTo>
                <a:cubicBezTo>
                  <a:pt x="2918" y="1"/>
                  <a:pt x="2616" y="138"/>
                  <a:pt x="2402" y="416"/>
                </a:cubicBezTo>
                <a:lnTo>
                  <a:pt x="2201" y="669"/>
                </a:lnTo>
                <a:lnTo>
                  <a:pt x="2009" y="416"/>
                </a:lnTo>
                <a:cubicBezTo>
                  <a:pt x="1794" y="138"/>
                  <a:pt x="1493" y="1"/>
                  <a:pt x="11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44"/>
          <p:cNvSpPr/>
          <p:nvPr/>
        </p:nvSpPr>
        <p:spPr>
          <a:xfrm flipH="1">
            <a:off x="1210418" y="321904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44"/>
          <p:cNvSpPr/>
          <p:nvPr/>
        </p:nvSpPr>
        <p:spPr>
          <a:xfrm flipH="1">
            <a:off x="3886993" y="500193"/>
            <a:ext cx="454044" cy="453366"/>
          </a:xfrm>
          <a:custGeom>
            <a:rect b="b" l="l" r="r" t="t"/>
            <a:pathLst>
              <a:path extrusionOk="0" h="6017" w="6026">
                <a:moveTo>
                  <a:pt x="1502" y="1494"/>
                </a:moveTo>
                <a:lnTo>
                  <a:pt x="1502" y="1494"/>
                </a:lnTo>
                <a:lnTo>
                  <a:pt x="1502" y="1494"/>
                </a:lnTo>
                <a:close/>
                <a:moveTo>
                  <a:pt x="3013" y="1"/>
                </a:moveTo>
                <a:lnTo>
                  <a:pt x="2725" y="1729"/>
                </a:lnTo>
                <a:cubicBezTo>
                  <a:pt x="2694" y="1914"/>
                  <a:pt x="2534" y="2033"/>
                  <a:pt x="2365" y="2033"/>
                </a:cubicBezTo>
                <a:cubicBezTo>
                  <a:pt x="2294" y="2033"/>
                  <a:pt x="2222" y="2012"/>
                  <a:pt x="2157" y="1965"/>
                </a:cubicBezTo>
                <a:lnTo>
                  <a:pt x="1502" y="1494"/>
                </a:lnTo>
                <a:lnTo>
                  <a:pt x="1974" y="2149"/>
                </a:lnTo>
                <a:cubicBezTo>
                  <a:pt x="2131" y="2367"/>
                  <a:pt x="2000" y="2681"/>
                  <a:pt x="1738" y="2725"/>
                </a:cubicBezTo>
                <a:lnTo>
                  <a:pt x="0" y="3004"/>
                </a:lnTo>
                <a:lnTo>
                  <a:pt x="1738" y="3292"/>
                </a:lnTo>
                <a:cubicBezTo>
                  <a:pt x="2000" y="3336"/>
                  <a:pt x="2131" y="3642"/>
                  <a:pt x="1974" y="3860"/>
                </a:cubicBezTo>
                <a:lnTo>
                  <a:pt x="1502" y="4515"/>
                </a:lnTo>
                <a:lnTo>
                  <a:pt x="2157" y="4052"/>
                </a:lnTo>
                <a:cubicBezTo>
                  <a:pt x="2223" y="4004"/>
                  <a:pt x="2297" y="3983"/>
                  <a:pt x="2370" y="3983"/>
                </a:cubicBezTo>
                <a:cubicBezTo>
                  <a:pt x="2537" y="3983"/>
                  <a:pt x="2694" y="4099"/>
                  <a:pt x="2725" y="4288"/>
                </a:cubicBezTo>
                <a:lnTo>
                  <a:pt x="3013" y="6017"/>
                </a:lnTo>
                <a:lnTo>
                  <a:pt x="3301" y="4288"/>
                </a:lnTo>
                <a:cubicBezTo>
                  <a:pt x="3331" y="4099"/>
                  <a:pt x="3489" y="3983"/>
                  <a:pt x="3656" y="3983"/>
                </a:cubicBezTo>
                <a:cubicBezTo>
                  <a:pt x="3728" y="3983"/>
                  <a:pt x="3803" y="4004"/>
                  <a:pt x="3869" y="4052"/>
                </a:cubicBezTo>
                <a:lnTo>
                  <a:pt x="4523" y="4515"/>
                </a:lnTo>
                <a:lnTo>
                  <a:pt x="4052" y="3860"/>
                </a:lnTo>
                <a:cubicBezTo>
                  <a:pt x="3895" y="3642"/>
                  <a:pt x="4026" y="3336"/>
                  <a:pt x="4288" y="3292"/>
                </a:cubicBezTo>
                <a:lnTo>
                  <a:pt x="6025" y="3004"/>
                </a:lnTo>
                <a:lnTo>
                  <a:pt x="4288" y="2725"/>
                </a:lnTo>
                <a:cubicBezTo>
                  <a:pt x="4026" y="2681"/>
                  <a:pt x="3895" y="2367"/>
                  <a:pt x="4052" y="2149"/>
                </a:cubicBezTo>
                <a:lnTo>
                  <a:pt x="4523" y="1494"/>
                </a:lnTo>
                <a:lnTo>
                  <a:pt x="3869" y="1965"/>
                </a:lnTo>
                <a:cubicBezTo>
                  <a:pt x="3804" y="2012"/>
                  <a:pt x="3731" y="2033"/>
                  <a:pt x="3660" y="2033"/>
                </a:cubicBezTo>
                <a:cubicBezTo>
                  <a:pt x="3492" y="2033"/>
                  <a:pt x="3332" y="1914"/>
                  <a:pt x="3301" y="1729"/>
                </a:cubicBezTo>
                <a:lnTo>
                  <a:pt x="301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44"/>
          <p:cNvSpPr/>
          <p:nvPr/>
        </p:nvSpPr>
        <p:spPr>
          <a:xfrm flipH="1">
            <a:off x="8296843" y="397054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44"/>
          <p:cNvSpPr/>
          <p:nvPr/>
        </p:nvSpPr>
        <p:spPr>
          <a:xfrm flipH="1">
            <a:off x="6657745" y="644600"/>
            <a:ext cx="164559" cy="164559"/>
          </a:xfrm>
          <a:custGeom>
            <a:rect b="b" l="l" r="r" t="t"/>
            <a:pathLst>
              <a:path extrusionOk="0" h="2184" w="2184">
                <a:moveTo>
                  <a:pt x="1092" y="1"/>
                </a:moveTo>
                <a:lnTo>
                  <a:pt x="996" y="586"/>
                </a:lnTo>
                <a:cubicBezTo>
                  <a:pt x="961" y="804"/>
                  <a:pt x="795" y="961"/>
                  <a:pt x="586" y="996"/>
                </a:cubicBezTo>
                <a:lnTo>
                  <a:pt x="1" y="1092"/>
                </a:lnTo>
                <a:lnTo>
                  <a:pt x="586" y="1188"/>
                </a:lnTo>
                <a:cubicBezTo>
                  <a:pt x="804" y="1223"/>
                  <a:pt x="961" y="1389"/>
                  <a:pt x="996" y="1599"/>
                </a:cubicBezTo>
                <a:lnTo>
                  <a:pt x="1092" y="2184"/>
                </a:lnTo>
                <a:lnTo>
                  <a:pt x="1188" y="1599"/>
                </a:lnTo>
                <a:cubicBezTo>
                  <a:pt x="1223" y="1389"/>
                  <a:pt x="1389" y="1223"/>
                  <a:pt x="1599" y="1188"/>
                </a:cubicBezTo>
                <a:lnTo>
                  <a:pt x="2184" y="1092"/>
                </a:lnTo>
                <a:lnTo>
                  <a:pt x="1599" y="996"/>
                </a:lnTo>
                <a:cubicBezTo>
                  <a:pt x="1389" y="961"/>
                  <a:pt x="1223" y="804"/>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66" name="Google Shape;2266;p44"/>
          <p:cNvGrpSpPr/>
          <p:nvPr/>
        </p:nvGrpSpPr>
        <p:grpSpPr>
          <a:xfrm rot="10800000">
            <a:off x="-453194" y="-171507"/>
            <a:ext cx="1378341" cy="1914961"/>
            <a:chOff x="229976" y="2315872"/>
            <a:chExt cx="1378341" cy="1914961"/>
          </a:xfrm>
        </p:grpSpPr>
        <p:grpSp>
          <p:nvGrpSpPr>
            <p:cNvPr id="2267" name="Google Shape;2267;p44"/>
            <p:cNvGrpSpPr/>
            <p:nvPr/>
          </p:nvGrpSpPr>
          <p:grpSpPr>
            <a:xfrm>
              <a:off x="229976" y="2315872"/>
              <a:ext cx="1378341" cy="1914961"/>
              <a:chOff x="229976" y="2315872"/>
              <a:chExt cx="1378341" cy="1914961"/>
            </a:xfrm>
          </p:grpSpPr>
          <p:grpSp>
            <p:nvGrpSpPr>
              <p:cNvPr id="2268" name="Google Shape;2268;p44"/>
              <p:cNvGrpSpPr/>
              <p:nvPr/>
            </p:nvGrpSpPr>
            <p:grpSpPr>
              <a:xfrm>
                <a:off x="229976" y="2315872"/>
                <a:ext cx="1378341" cy="1914961"/>
                <a:chOff x="229976" y="2315872"/>
                <a:chExt cx="1378341" cy="1914961"/>
              </a:xfrm>
            </p:grpSpPr>
            <p:sp>
              <p:nvSpPr>
                <p:cNvPr id="2269" name="Google Shape;2269;p44"/>
                <p:cNvSpPr/>
                <p:nvPr/>
              </p:nvSpPr>
              <p:spPr>
                <a:xfrm>
                  <a:off x="786575" y="2646501"/>
                  <a:ext cx="357298" cy="1584332"/>
                </a:xfrm>
                <a:custGeom>
                  <a:rect b="b" l="l" r="r" t="t"/>
                  <a:pathLst>
                    <a:path extrusionOk="0" h="21027" w="4742">
                      <a:moveTo>
                        <a:pt x="127" y="0"/>
                      </a:moveTo>
                      <a:cubicBezTo>
                        <a:pt x="108" y="0"/>
                        <a:pt x="89" y="6"/>
                        <a:pt x="70" y="19"/>
                      </a:cubicBezTo>
                      <a:cubicBezTo>
                        <a:pt x="18" y="45"/>
                        <a:pt x="0" y="115"/>
                        <a:pt x="26" y="167"/>
                      </a:cubicBezTo>
                      <a:cubicBezTo>
                        <a:pt x="44" y="185"/>
                        <a:pt x="1327" y="2359"/>
                        <a:pt x="2428" y="5991"/>
                      </a:cubicBezTo>
                      <a:cubicBezTo>
                        <a:pt x="3449" y="9335"/>
                        <a:pt x="4523" y="14635"/>
                        <a:pt x="3842" y="20913"/>
                      </a:cubicBezTo>
                      <a:cubicBezTo>
                        <a:pt x="3833" y="20974"/>
                        <a:pt x="3877" y="21027"/>
                        <a:pt x="3938" y="21027"/>
                      </a:cubicBezTo>
                      <a:lnTo>
                        <a:pt x="3947" y="21027"/>
                      </a:lnTo>
                      <a:cubicBezTo>
                        <a:pt x="4008" y="21027"/>
                        <a:pt x="4052" y="20992"/>
                        <a:pt x="4060" y="20931"/>
                      </a:cubicBezTo>
                      <a:cubicBezTo>
                        <a:pt x="4741" y="14627"/>
                        <a:pt x="3667" y="9283"/>
                        <a:pt x="2637" y="5912"/>
                      </a:cubicBezTo>
                      <a:cubicBezTo>
                        <a:pt x="1519" y="2263"/>
                        <a:pt x="227" y="80"/>
                        <a:pt x="218" y="54"/>
                      </a:cubicBezTo>
                      <a:cubicBezTo>
                        <a:pt x="196" y="20"/>
                        <a:pt x="162" y="0"/>
                        <a:pt x="1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44"/>
                <p:cNvSpPr/>
                <p:nvPr/>
              </p:nvSpPr>
              <p:spPr>
                <a:xfrm>
                  <a:off x="534534" y="3390568"/>
                  <a:ext cx="573168" cy="422549"/>
                </a:xfrm>
                <a:custGeom>
                  <a:rect b="b" l="l" r="r" t="t"/>
                  <a:pathLst>
                    <a:path extrusionOk="0" h="5608" w="7607">
                      <a:moveTo>
                        <a:pt x="108" y="0"/>
                      </a:moveTo>
                      <a:cubicBezTo>
                        <a:pt x="53" y="0"/>
                        <a:pt x="9" y="42"/>
                        <a:pt x="1" y="98"/>
                      </a:cubicBezTo>
                      <a:cubicBezTo>
                        <a:pt x="1" y="159"/>
                        <a:pt x="45" y="211"/>
                        <a:pt x="106" y="220"/>
                      </a:cubicBezTo>
                      <a:cubicBezTo>
                        <a:pt x="158" y="220"/>
                        <a:pt x="5362" y="814"/>
                        <a:pt x="7379" y="5546"/>
                      </a:cubicBezTo>
                      <a:cubicBezTo>
                        <a:pt x="7397" y="5581"/>
                        <a:pt x="7440" y="5607"/>
                        <a:pt x="7484" y="5607"/>
                      </a:cubicBezTo>
                      <a:cubicBezTo>
                        <a:pt x="7493" y="5607"/>
                        <a:pt x="7510" y="5607"/>
                        <a:pt x="7528" y="5599"/>
                      </a:cubicBezTo>
                      <a:cubicBezTo>
                        <a:pt x="7580" y="5581"/>
                        <a:pt x="7606" y="5511"/>
                        <a:pt x="7580" y="5459"/>
                      </a:cubicBezTo>
                      <a:cubicBezTo>
                        <a:pt x="5519" y="604"/>
                        <a:pt x="176" y="2"/>
                        <a:pt x="123" y="2"/>
                      </a:cubicBezTo>
                      <a:cubicBezTo>
                        <a:pt x="118" y="1"/>
                        <a:pt x="113"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44"/>
                <p:cNvSpPr/>
                <p:nvPr/>
              </p:nvSpPr>
              <p:spPr>
                <a:xfrm>
                  <a:off x="1043136" y="2906529"/>
                  <a:ext cx="565182" cy="551996"/>
                </a:xfrm>
                <a:custGeom>
                  <a:rect b="b" l="l" r="r" t="t"/>
                  <a:pathLst>
                    <a:path extrusionOk="0" h="7326" w="7501">
                      <a:moveTo>
                        <a:pt x="5849" y="0"/>
                      </a:moveTo>
                      <a:cubicBezTo>
                        <a:pt x="5463" y="0"/>
                        <a:pt x="5039" y="150"/>
                        <a:pt x="4576" y="479"/>
                      </a:cubicBezTo>
                      <a:cubicBezTo>
                        <a:pt x="4358" y="637"/>
                        <a:pt x="4096" y="724"/>
                        <a:pt x="3825" y="733"/>
                      </a:cubicBezTo>
                      <a:cubicBezTo>
                        <a:pt x="3004" y="759"/>
                        <a:pt x="2410" y="1126"/>
                        <a:pt x="2009" y="1833"/>
                      </a:cubicBezTo>
                      <a:cubicBezTo>
                        <a:pt x="1878" y="2069"/>
                        <a:pt x="1677" y="2269"/>
                        <a:pt x="1424" y="2383"/>
                      </a:cubicBezTo>
                      <a:cubicBezTo>
                        <a:pt x="786" y="2654"/>
                        <a:pt x="324" y="3404"/>
                        <a:pt x="472" y="4260"/>
                      </a:cubicBezTo>
                      <a:cubicBezTo>
                        <a:pt x="516" y="4505"/>
                        <a:pt x="481" y="4749"/>
                        <a:pt x="376" y="4976"/>
                      </a:cubicBezTo>
                      <a:cubicBezTo>
                        <a:pt x="0" y="5841"/>
                        <a:pt x="830" y="6417"/>
                        <a:pt x="900" y="7316"/>
                      </a:cubicBezTo>
                      <a:cubicBezTo>
                        <a:pt x="964" y="7265"/>
                        <a:pt x="1066" y="7247"/>
                        <a:pt x="1193" y="7247"/>
                      </a:cubicBezTo>
                      <a:cubicBezTo>
                        <a:pt x="1463" y="7247"/>
                        <a:pt x="1847" y="7326"/>
                        <a:pt x="2222" y="7326"/>
                      </a:cubicBezTo>
                      <a:cubicBezTo>
                        <a:pt x="2539" y="7326"/>
                        <a:pt x="2850" y="7270"/>
                        <a:pt x="3083" y="7063"/>
                      </a:cubicBezTo>
                      <a:cubicBezTo>
                        <a:pt x="3275" y="6888"/>
                        <a:pt x="3519" y="6801"/>
                        <a:pt x="3781" y="6775"/>
                      </a:cubicBezTo>
                      <a:cubicBezTo>
                        <a:pt x="4340" y="6714"/>
                        <a:pt x="4916" y="6443"/>
                        <a:pt x="5152" y="5806"/>
                      </a:cubicBezTo>
                      <a:cubicBezTo>
                        <a:pt x="5239" y="5561"/>
                        <a:pt x="5379" y="5334"/>
                        <a:pt x="5571" y="5168"/>
                      </a:cubicBezTo>
                      <a:cubicBezTo>
                        <a:pt x="6121" y="4679"/>
                        <a:pt x="6296" y="4051"/>
                        <a:pt x="6348" y="3597"/>
                      </a:cubicBezTo>
                      <a:cubicBezTo>
                        <a:pt x="6383" y="3265"/>
                        <a:pt x="6540" y="2950"/>
                        <a:pt x="6776" y="2715"/>
                      </a:cubicBezTo>
                      <a:cubicBezTo>
                        <a:pt x="6916" y="2575"/>
                        <a:pt x="7056" y="2392"/>
                        <a:pt x="7169" y="2130"/>
                      </a:cubicBezTo>
                      <a:cubicBezTo>
                        <a:pt x="7475" y="1422"/>
                        <a:pt x="7501" y="401"/>
                        <a:pt x="7501" y="401"/>
                      </a:cubicBezTo>
                      <a:cubicBezTo>
                        <a:pt x="7501" y="401"/>
                        <a:pt x="7012" y="357"/>
                        <a:pt x="6409" y="113"/>
                      </a:cubicBezTo>
                      <a:cubicBezTo>
                        <a:pt x="6233" y="39"/>
                        <a:pt x="6046" y="0"/>
                        <a:pt x="58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44"/>
                <p:cNvSpPr/>
                <p:nvPr/>
              </p:nvSpPr>
              <p:spPr>
                <a:xfrm>
                  <a:off x="1068151" y="2948272"/>
                  <a:ext cx="512589" cy="614836"/>
                </a:xfrm>
                <a:custGeom>
                  <a:rect b="b" l="l" r="r" t="t"/>
                  <a:pathLst>
                    <a:path extrusionOk="0" h="8160" w="6803">
                      <a:moveTo>
                        <a:pt x="6671" y="1"/>
                      </a:moveTo>
                      <a:cubicBezTo>
                        <a:pt x="6653" y="1"/>
                        <a:pt x="6635" y="5"/>
                        <a:pt x="6619" y="13"/>
                      </a:cubicBezTo>
                      <a:cubicBezTo>
                        <a:pt x="3222" y="1907"/>
                        <a:pt x="542" y="5645"/>
                        <a:pt x="9" y="8028"/>
                      </a:cubicBezTo>
                      <a:cubicBezTo>
                        <a:pt x="0" y="8089"/>
                        <a:pt x="35" y="8142"/>
                        <a:pt x="96" y="8159"/>
                      </a:cubicBezTo>
                      <a:lnTo>
                        <a:pt x="114" y="8159"/>
                      </a:lnTo>
                      <a:cubicBezTo>
                        <a:pt x="166" y="8159"/>
                        <a:pt x="210" y="8124"/>
                        <a:pt x="219" y="8072"/>
                      </a:cubicBezTo>
                      <a:cubicBezTo>
                        <a:pt x="742" y="5741"/>
                        <a:pt x="3379" y="2065"/>
                        <a:pt x="6724" y="205"/>
                      </a:cubicBezTo>
                      <a:cubicBezTo>
                        <a:pt x="6776" y="179"/>
                        <a:pt x="6802" y="109"/>
                        <a:pt x="6767" y="56"/>
                      </a:cubicBezTo>
                      <a:cubicBezTo>
                        <a:pt x="6749" y="20"/>
                        <a:pt x="6710" y="1"/>
                        <a:pt x="66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44"/>
                <p:cNvSpPr/>
                <p:nvPr/>
              </p:nvSpPr>
              <p:spPr>
                <a:xfrm>
                  <a:off x="396421" y="3569822"/>
                  <a:ext cx="544160" cy="445228"/>
                </a:xfrm>
                <a:custGeom>
                  <a:rect b="b" l="l" r="r" t="t"/>
                  <a:pathLst>
                    <a:path extrusionOk="0" h="5909" w="7222">
                      <a:moveTo>
                        <a:pt x="5087" y="0"/>
                      </a:moveTo>
                      <a:cubicBezTo>
                        <a:pt x="4485" y="0"/>
                        <a:pt x="3986" y="204"/>
                        <a:pt x="3641" y="513"/>
                      </a:cubicBezTo>
                      <a:cubicBezTo>
                        <a:pt x="3484" y="652"/>
                        <a:pt x="3301" y="749"/>
                        <a:pt x="3091" y="783"/>
                      </a:cubicBezTo>
                      <a:cubicBezTo>
                        <a:pt x="2559" y="879"/>
                        <a:pt x="2052" y="1115"/>
                        <a:pt x="1703" y="1683"/>
                      </a:cubicBezTo>
                      <a:cubicBezTo>
                        <a:pt x="1598" y="1866"/>
                        <a:pt x="1432" y="2015"/>
                        <a:pt x="1240" y="2102"/>
                      </a:cubicBezTo>
                      <a:cubicBezTo>
                        <a:pt x="734" y="2346"/>
                        <a:pt x="472" y="2748"/>
                        <a:pt x="498" y="3403"/>
                      </a:cubicBezTo>
                      <a:cubicBezTo>
                        <a:pt x="507" y="3621"/>
                        <a:pt x="446" y="3822"/>
                        <a:pt x="332" y="4005"/>
                      </a:cubicBezTo>
                      <a:cubicBezTo>
                        <a:pt x="70" y="4407"/>
                        <a:pt x="0" y="5027"/>
                        <a:pt x="245" y="5909"/>
                      </a:cubicBezTo>
                      <a:cubicBezTo>
                        <a:pt x="777" y="5350"/>
                        <a:pt x="1633" y="5726"/>
                        <a:pt x="2279" y="5010"/>
                      </a:cubicBezTo>
                      <a:cubicBezTo>
                        <a:pt x="2480" y="4783"/>
                        <a:pt x="2760" y="4634"/>
                        <a:pt x="3065" y="4634"/>
                      </a:cubicBezTo>
                      <a:cubicBezTo>
                        <a:pt x="3537" y="4634"/>
                        <a:pt x="3964" y="4494"/>
                        <a:pt x="4453" y="4075"/>
                      </a:cubicBezTo>
                      <a:cubicBezTo>
                        <a:pt x="4637" y="3918"/>
                        <a:pt x="4864" y="3813"/>
                        <a:pt x="5108" y="3787"/>
                      </a:cubicBezTo>
                      <a:cubicBezTo>
                        <a:pt x="5798" y="3691"/>
                        <a:pt x="6095" y="3324"/>
                        <a:pt x="6226" y="3036"/>
                      </a:cubicBezTo>
                      <a:cubicBezTo>
                        <a:pt x="6322" y="2818"/>
                        <a:pt x="6470" y="2626"/>
                        <a:pt x="6663" y="2495"/>
                      </a:cubicBezTo>
                      <a:cubicBezTo>
                        <a:pt x="6802" y="2408"/>
                        <a:pt x="6951" y="2268"/>
                        <a:pt x="7038" y="2067"/>
                      </a:cubicBezTo>
                      <a:cubicBezTo>
                        <a:pt x="7221" y="1622"/>
                        <a:pt x="6942" y="932"/>
                        <a:pt x="7038" y="635"/>
                      </a:cubicBezTo>
                      <a:cubicBezTo>
                        <a:pt x="6323" y="184"/>
                        <a:pt x="5658" y="0"/>
                        <a:pt x="5087" y="0"/>
                      </a:cubicBezTo>
                      <a:close/>
                    </a:path>
                  </a:pathLst>
                </a:custGeom>
                <a:solidFill>
                  <a:srgbClr val="516B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44"/>
                <p:cNvSpPr/>
                <p:nvPr/>
              </p:nvSpPr>
              <p:spPr>
                <a:xfrm>
                  <a:off x="424676" y="3609380"/>
                  <a:ext cx="566538" cy="364908"/>
                </a:xfrm>
                <a:custGeom>
                  <a:rect b="b" l="l" r="r" t="t"/>
                  <a:pathLst>
                    <a:path extrusionOk="0" h="4843" w="7519">
                      <a:moveTo>
                        <a:pt x="6678" y="0"/>
                      </a:moveTo>
                      <a:cubicBezTo>
                        <a:pt x="4368" y="0"/>
                        <a:pt x="1228" y="2135"/>
                        <a:pt x="27" y="4685"/>
                      </a:cubicBezTo>
                      <a:cubicBezTo>
                        <a:pt x="1" y="4738"/>
                        <a:pt x="27" y="4808"/>
                        <a:pt x="79" y="4834"/>
                      </a:cubicBezTo>
                      <a:cubicBezTo>
                        <a:pt x="97" y="4843"/>
                        <a:pt x="114" y="4843"/>
                        <a:pt x="123" y="4843"/>
                      </a:cubicBezTo>
                      <a:cubicBezTo>
                        <a:pt x="167" y="4843"/>
                        <a:pt x="202" y="4816"/>
                        <a:pt x="228" y="4781"/>
                      </a:cubicBezTo>
                      <a:cubicBezTo>
                        <a:pt x="1396" y="2296"/>
                        <a:pt x="4423" y="219"/>
                        <a:pt x="6647" y="219"/>
                      </a:cubicBezTo>
                      <a:cubicBezTo>
                        <a:pt x="6900" y="219"/>
                        <a:pt x="7142" y="246"/>
                        <a:pt x="7370" y="302"/>
                      </a:cubicBezTo>
                      <a:cubicBezTo>
                        <a:pt x="7377" y="303"/>
                        <a:pt x="7383" y="303"/>
                        <a:pt x="7389" y="303"/>
                      </a:cubicBezTo>
                      <a:cubicBezTo>
                        <a:pt x="7442" y="303"/>
                        <a:pt x="7486" y="270"/>
                        <a:pt x="7501" y="215"/>
                      </a:cubicBezTo>
                      <a:cubicBezTo>
                        <a:pt x="7519" y="162"/>
                        <a:pt x="7484" y="101"/>
                        <a:pt x="7423" y="84"/>
                      </a:cubicBezTo>
                      <a:cubicBezTo>
                        <a:pt x="7188" y="27"/>
                        <a:pt x="6938" y="0"/>
                        <a:pt x="66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44"/>
                <p:cNvSpPr/>
                <p:nvPr/>
              </p:nvSpPr>
              <p:spPr>
                <a:xfrm>
                  <a:off x="268103" y="2892288"/>
                  <a:ext cx="731700" cy="485313"/>
                </a:xfrm>
                <a:custGeom>
                  <a:rect b="b" l="l" r="r" t="t"/>
                  <a:pathLst>
                    <a:path extrusionOk="0" h="6441" w="9711">
                      <a:moveTo>
                        <a:pt x="2417" y="1"/>
                      </a:moveTo>
                      <a:cubicBezTo>
                        <a:pt x="1956" y="1"/>
                        <a:pt x="1562" y="157"/>
                        <a:pt x="1302" y="258"/>
                      </a:cubicBezTo>
                      <a:cubicBezTo>
                        <a:pt x="656" y="502"/>
                        <a:pt x="1" y="712"/>
                        <a:pt x="1" y="712"/>
                      </a:cubicBezTo>
                      <a:cubicBezTo>
                        <a:pt x="1" y="712"/>
                        <a:pt x="420" y="983"/>
                        <a:pt x="673" y="1515"/>
                      </a:cubicBezTo>
                      <a:cubicBezTo>
                        <a:pt x="865" y="1926"/>
                        <a:pt x="1066" y="2423"/>
                        <a:pt x="1730" y="2659"/>
                      </a:cubicBezTo>
                      <a:cubicBezTo>
                        <a:pt x="2149" y="2808"/>
                        <a:pt x="2480" y="3139"/>
                        <a:pt x="2664" y="3550"/>
                      </a:cubicBezTo>
                      <a:cubicBezTo>
                        <a:pt x="3013" y="4292"/>
                        <a:pt x="3485" y="4737"/>
                        <a:pt x="4323" y="4860"/>
                      </a:cubicBezTo>
                      <a:cubicBezTo>
                        <a:pt x="4777" y="4921"/>
                        <a:pt x="5179" y="5165"/>
                        <a:pt x="5467" y="5523"/>
                      </a:cubicBezTo>
                      <a:cubicBezTo>
                        <a:pt x="6009" y="6198"/>
                        <a:pt x="6707" y="6440"/>
                        <a:pt x="7362" y="6440"/>
                      </a:cubicBezTo>
                      <a:cubicBezTo>
                        <a:pt x="7528" y="6440"/>
                        <a:pt x="7692" y="6425"/>
                        <a:pt x="7850" y="6396"/>
                      </a:cubicBezTo>
                      <a:cubicBezTo>
                        <a:pt x="8526" y="6277"/>
                        <a:pt x="8960" y="6159"/>
                        <a:pt x="9315" y="6159"/>
                      </a:cubicBezTo>
                      <a:cubicBezTo>
                        <a:pt x="9456" y="6159"/>
                        <a:pt x="9584" y="6177"/>
                        <a:pt x="9710" y="6222"/>
                      </a:cubicBezTo>
                      <a:cubicBezTo>
                        <a:pt x="9343" y="5087"/>
                        <a:pt x="9527" y="4039"/>
                        <a:pt x="8671" y="3305"/>
                      </a:cubicBezTo>
                      <a:cubicBezTo>
                        <a:pt x="8392" y="3061"/>
                        <a:pt x="8182" y="2755"/>
                        <a:pt x="8051" y="2406"/>
                      </a:cubicBezTo>
                      <a:cubicBezTo>
                        <a:pt x="7842" y="1803"/>
                        <a:pt x="7370" y="1480"/>
                        <a:pt x="6925" y="1384"/>
                      </a:cubicBezTo>
                      <a:cubicBezTo>
                        <a:pt x="6680" y="1332"/>
                        <a:pt x="6453" y="1218"/>
                        <a:pt x="6279" y="1035"/>
                      </a:cubicBezTo>
                      <a:cubicBezTo>
                        <a:pt x="5847" y="569"/>
                        <a:pt x="5344" y="402"/>
                        <a:pt x="4813" y="402"/>
                      </a:cubicBezTo>
                      <a:cubicBezTo>
                        <a:pt x="4677" y="402"/>
                        <a:pt x="4540" y="413"/>
                        <a:pt x="4401" y="433"/>
                      </a:cubicBezTo>
                      <a:cubicBezTo>
                        <a:pt x="4321" y="445"/>
                        <a:pt x="4239" y="451"/>
                        <a:pt x="4158" y="451"/>
                      </a:cubicBezTo>
                      <a:cubicBezTo>
                        <a:pt x="3886" y="451"/>
                        <a:pt x="3613" y="384"/>
                        <a:pt x="3371" y="249"/>
                      </a:cubicBezTo>
                      <a:cubicBezTo>
                        <a:pt x="3037" y="65"/>
                        <a:pt x="2713" y="1"/>
                        <a:pt x="24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44"/>
                <p:cNvSpPr/>
                <p:nvPr/>
              </p:nvSpPr>
              <p:spPr>
                <a:xfrm>
                  <a:off x="319415" y="2942546"/>
                  <a:ext cx="752722" cy="524494"/>
                </a:xfrm>
                <a:custGeom>
                  <a:rect b="b" l="l" r="r" t="t"/>
                  <a:pathLst>
                    <a:path extrusionOk="0" h="6961" w="9990">
                      <a:moveTo>
                        <a:pt x="125" y="0"/>
                      </a:moveTo>
                      <a:cubicBezTo>
                        <a:pt x="71" y="0"/>
                        <a:pt x="26" y="41"/>
                        <a:pt x="18" y="89"/>
                      </a:cubicBezTo>
                      <a:cubicBezTo>
                        <a:pt x="1" y="150"/>
                        <a:pt x="44" y="211"/>
                        <a:pt x="106" y="220"/>
                      </a:cubicBezTo>
                      <a:cubicBezTo>
                        <a:pt x="2699" y="709"/>
                        <a:pt x="7623" y="2944"/>
                        <a:pt x="9771" y="6899"/>
                      </a:cubicBezTo>
                      <a:cubicBezTo>
                        <a:pt x="9789" y="6934"/>
                        <a:pt x="9824" y="6952"/>
                        <a:pt x="9867" y="6952"/>
                      </a:cubicBezTo>
                      <a:lnTo>
                        <a:pt x="9867" y="6960"/>
                      </a:lnTo>
                      <a:cubicBezTo>
                        <a:pt x="9885" y="6960"/>
                        <a:pt x="9902" y="6952"/>
                        <a:pt x="9920" y="6943"/>
                      </a:cubicBezTo>
                      <a:cubicBezTo>
                        <a:pt x="9972" y="6917"/>
                        <a:pt x="9990" y="6847"/>
                        <a:pt x="9963" y="6795"/>
                      </a:cubicBezTo>
                      <a:cubicBezTo>
                        <a:pt x="7781" y="2778"/>
                        <a:pt x="2777" y="499"/>
                        <a:pt x="140" y="1"/>
                      </a:cubicBezTo>
                      <a:cubicBezTo>
                        <a:pt x="135" y="1"/>
                        <a:pt x="130" y="0"/>
                        <a:pt x="1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44"/>
                <p:cNvSpPr/>
                <p:nvPr/>
              </p:nvSpPr>
              <p:spPr>
                <a:xfrm>
                  <a:off x="833893" y="3664987"/>
                  <a:ext cx="8665" cy="107295"/>
                </a:xfrm>
                <a:custGeom>
                  <a:rect b="b" l="l" r="r" t="t"/>
                  <a:pathLst>
                    <a:path extrusionOk="0" h="1424" w="115">
                      <a:moveTo>
                        <a:pt x="53" y="1"/>
                      </a:moveTo>
                      <a:cubicBezTo>
                        <a:pt x="27" y="1"/>
                        <a:pt x="1" y="27"/>
                        <a:pt x="1" y="53"/>
                      </a:cubicBezTo>
                      <a:lnTo>
                        <a:pt x="1" y="1372"/>
                      </a:lnTo>
                      <a:cubicBezTo>
                        <a:pt x="1" y="1406"/>
                        <a:pt x="27" y="1424"/>
                        <a:pt x="53" y="1424"/>
                      </a:cubicBezTo>
                      <a:cubicBezTo>
                        <a:pt x="88" y="1424"/>
                        <a:pt x="114" y="1406"/>
                        <a:pt x="114" y="1372"/>
                      </a:cubicBezTo>
                      <a:lnTo>
                        <a:pt x="114" y="53"/>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44"/>
                <p:cNvSpPr/>
                <p:nvPr/>
              </p:nvSpPr>
              <p:spPr>
                <a:xfrm>
                  <a:off x="754325" y="3701154"/>
                  <a:ext cx="8590" cy="107973"/>
                </a:xfrm>
                <a:custGeom>
                  <a:rect b="b" l="l" r="r" t="t"/>
                  <a:pathLst>
                    <a:path extrusionOk="0" h="1433" w="114">
                      <a:moveTo>
                        <a:pt x="53" y="1"/>
                      </a:moveTo>
                      <a:cubicBezTo>
                        <a:pt x="27" y="1"/>
                        <a:pt x="0" y="27"/>
                        <a:pt x="0" y="62"/>
                      </a:cubicBezTo>
                      <a:lnTo>
                        <a:pt x="0" y="1381"/>
                      </a:lnTo>
                      <a:cubicBezTo>
                        <a:pt x="0" y="1407"/>
                        <a:pt x="27" y="1433"/>
                        <a:pt x="53" y="1433"/>
                      </a:cubicBezTo>
                      <a:cubicBezTo>
                        <a:pt x="88" y="1433"/>
                        <a:pt x="114" y="1407"/>
                        <a:pt x="114" y="1381"/>
                      </a:cubicBezTo>
                      <a:lnTo>
                        <a:pt x="114" y="62"/>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44"/>
                <p:cNvSpPr/>
                <p:nvPr/>
              </p:nvSpPr>
              <p:spPr>
                <a:xfrm>
                  <a:off x="674682" y="3747870"/>
                  <a:ext cx="8665" cy="98102"/>
                </a:xfrm>
                <a:custGeom>
                  <a:rect b="b" l="l" r="r" t="t"/>
                  <a:pathLst>
                    <a:path extrusionOk="0" h="1302" w="115">
                      <a:moveTo>
                        <a:pt x="62" y="1"/>
                      </a:moveTo>
                      <a:cubicBezTo>
                        <a:pt x="27" y="1"/>
                        <a:pt x="1" y="27"/>
                        <a:pt x="1" y="62"/>
                      </a:cubicBezTo>
                      <a:lnTo>
                        <a:pt x="1" y="1249"/>
                      </a:lnTo>
                      <a:cubicBezTo>
                        <a:pt x="1" y="1276"/>
                        <a:pt x="27" y="1302"/>
                        <a:pt x="62" y="1302"/>
                      </a:cubicBezTo>
                      <a:cubicBezTo>
                        <a:pt x="88" y="1302"/>
                        <a:pt x="114" y="1276"/>
                        <a:pt x="114" y="1249"/>
                      </a:cubicBezTo>
                      <a:lnTo>
                        <a:pt x="114" y="62"/>
                      </a:lnTo>
                      <a:cubicBezTo>
                        <a:pt x="114" y="27"/>
                        <a:pt x="88" y="1"/>
                        <a:pt x="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44"/>
                <p:cNvSpPr/>
                <p:nvPr/>
              </p:nvSpPr>
              <p:spPr>
                <a:xfrm>
                  <a:off x="595114" y="3804457"/>
                  <a:ext cx="8590" cy="78361"/>
                </a:xfrm>
                <a:custGeom>
                  <a:rect b="b" l="l" r="r" t="t"/>
                  <a:pathLst>
                    <a:path extrusionOk="0" h="1040" w="114">
                      <a:moveTo>
                        <a:pt x="61" y="1"/>
                      </a:moveTo>
                      <a:cubicBezTo>
                        <a:pt x="26" y="1"/>
                        <a:pt x="0" y="27"/>
                        <a:pt x="0" y="62"/>
                      </a:cubicBezTo>
                      <a:lnTo>
                        <a:pt x="0" y="979"/>
                      </a:lnTo>
                      <a:cubicBezTo>
                        <a:pt x="0" y="1014"/>
                        <a:pt x="26" y="1040"/>
                        <a:pt x="61" y="1040"/>
                      </a:cubicBezTo>
                      <a:cubicBezTo>
                        <a:pt x="88" y="1040"/>
                        <a:pt x="114" y="1014"/>
                        <a:pt x="114" y="979"/>
                      </a:cubicBezTo>
                      <a:lnTo>
                        <a:pt x="114" y="62"/>
                      </a:lnTo>
                      <a:cubicBezTo>
                        <a:pt x="114" y="27"/>
                        <a:pt x="88"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44"/>
                <p:cNvSpPr/>
                <p:nvPr/>
              </p:nvSpPr>
              <p:spPr>
                <a:xfrm>
                  <a:off x="516149" y="3883422"/>
                  <a:ext cx="7987" cy="52743"/>
                </a:xfrm>
                <a:custGeom>
                  <a:rect b="b" l="l" r="r" t="t"/>
                  <a:pathLst>
                    <a:path extrusionOk="0" h="700" w="106">
                      <a:moveTo>
                        <a:pt x="53" y="1"/>
                      </a:moveTo>
                      <a:cubicBezTo>
                        <a:pt x="18" y="1"/>
                        <a:pt x="0" y="27"/>
                        <a:pt x="0" y="53"/>
                      </a:cubicBezTo>
                      <a:lnTo>
                        <a:pt x="0" y="647"/>
                      </a:lnTo>
                      <a:cubicBezTo>
                        <a:pt x="0" y="682"/>
                        <a:pt x="18" y="699"/>
                        <a:pt x="53" y="699"/>
                      </a:cubicBezTo>
                      <a:cubicBezTo>
                        <a:pt x="79" y="699"/>
                        <a:pt x="105" y="682"/>
                        <a:pt x="105" y="647"/>
                      </a:cubicBezTo>
                      <a:lnTo>
                        <a:pt x="105" y="53"/>
                      </a:lnTo>
                      <a:cubicBezTo>
                        <a:pt x="105" y="27"/>
                        <a:pt x="79"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44"/>
                <p:cNvSpPr/>
                <p:nvPr/>
              </p:nvSpPr>
              <p:spPr>
                <a:xfrm>
                  <a:off x="614856" y="3641930"/>
                  <a:ext cx="48750" cy="34358"/>
                </a:xfrm>
                <a:custGeom>
                  <a:rect b="b" l="l" r="r" t="t"/>
                  <a:pathLst>
                    <a:path extrusionOk="0" h="456" w="647">
                      <a:moveTo>
                        <a:pt x="66" y="1"/>
                      </a:moveTo>
                      <a:cubicBezTo>
                        <a:pt x="48" y="1"/>
                        <a:pt x="29" y="10"/>
                        <a:pt x="18" y="27"/>
                      </a:cubicBezTo>
                      <a:cubicBezTo>
                        <a:pt x="0" y="53"/>
                        <a:pt x="9" y="80"/>
                        <a:pt x="35" y="97"/>
                      </a:cubicBezTo>
                      <a:lnTo>
                        <a:pt x="559" y="446"/>
                      </a:lnTo>
                      <a:cubicBezTo>
                        <a:pt x="568" y="455"/>
                        <a:pt x="577" y="455"/>
                        <a:pt x="585" y="455"/>
                      </a:cubicBezTo>
                      <a:cubicBezTo>
                        <a:pt x="603" y="455"/>
                        <a:pt x="620" y="446"/>
                        <a:pt x="638" y="429"/>
                      </a:cubicBezTo>
                      <a:cubicBezTo>
                        <a:pt x="646" y="411"/>
                        <a:pt x="646" y="377"/>
                        <a:pt x="620" y="359"/>
                      </a:cubicBezTo>
                      <a:lnTo>
                        <a:pt x="96" y="10"/>
                      </a:lnTo>
                      <a:cubicBezTo>
                        <a:pt x="87" y="4"/>
                        <a:pt x="77"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44"/>
                <p:cNvSpPr/>
                <p:nvPr/>
              </p:nvSpPr>
              <p:spPr>
                <a:xfrm>
                  <a:off x="543802" y="3698969"/>
                  <a:ext cx="40160" cy="28632"/>
                </a:xfrm>
                <a:custGeom>
                  <a:rect b="b" l="l" r="r" t="t"/>
                  <a:pathLst>
                    <a:path extrusionOk="0" h="380" w="533">
                      <a:moveTo>
                        <a:pt x="58" y="0"/>
                      </a:moveTo>
                      <a:cubicBezTo>
                        <a:pt x="42" y="0"/>
                        <a:pt x="27" y="7"/>
                        <a:pt x="18" y="21"/>
                      </a:cubicBezTo>
                      <a:cubicBezTo>
                        <a:pt x="0" y="47"/>
                        <a:pt x="9" y="82"/>
                        <a:pt x="35" y="100"/>
                      </a:cubicBezTo>
                      <a:lnTo>
                        <a:pt x="446" y="370"/>
                      </a:lnTo>
                      <a:cubicBezTo>
                        <a:pt x="454" y="379"/>
                        <a:pt x="463" y="379"/>
                        <a:pt x="472" y="379"/>
                      </a:cubicBezTo>
                      <a:cubicBezTo>
                        <a:pt x="489" y="379"/>
                        <a:pt x="507" y="370"/>
                        <a:pt x="515" y="353"/>
                      </a:cubicBezTo>
                      <a:cubicBezTo>
                        <a:pt x="533" y="327"/>
                        <a:pt x="533" y="301"/>
                        <a:pt x="507" y="283"/>
                      </a:cubicBezTo>
                      <a:lnTo>
                        <a:pt x="96" y="12"/>
                      </a:lnTo>
                      <a:cubicBezTo>
                        <a:pt x="84" y="5"/>
                        <a:pt x="71" y="0"/>
                        <a:pt x="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44"/>
                <p:cNvSpPr/>
                <p:nvPr/>
              </p:nvSpPr>
              <p:spPr>
                <a:xfrm>
                  <a:off x="468152" y="3762337"/>
                  <a:ext cx="38201" cy="27728"/>
                </a:xfrm>
                <a:custGeom>
                  <a:rect b="b" l="l" r="r" t="t"/>
                  <a:pathLst>
                    <a:path extrusionOk="0" h="368" w="507">
                      <a:moveTo>
                        <a:pt x="58" y="1"/>
                      </a:moveTo>
                      <a:cubicBezTo>
                        <a:pt x="40" y="1"/>
                        <a:pt x="23" y="10"/>
                        <a:pt x="18" y="27"/>
                      </a:cubicBezTo>
                      <a:cubicBezTo>
                        <a:pt x="0" y="53"/>
                        <a:pt x="0" y="88"/>
                        <a:pt x="26" y="106"/>
                      </a:cubicBezTo>
                      <a:lnTo>
                        <a:pt x="419" y="359"/>
                      </a:lnTo>
                      <a:cubicBezTo>
                        <a:pt x="428" y="368"/>
                        <a:pt x="437" y="368"/>
                        <a:pt x="445" y="368"/>
                      </a:cubicBezTo>
                      <a:cubicBezTo>
                        <a:pt x="463" y="368"/>
                        <a:pt x="480" y="359"/>
                        <a:pt x="489" y="341"/>
                      </a:cubicBezTo>
                      <a:cubicBezTo>
                        <a:pt x="507" y="315"/>
                        <a:pt x="498" y="280"/>
                        <a:pt x="472" y="272"/>
                      </a:cubicBezTo>
                      <a:lnTo>
                        <a:pt x="87" y="10"/>
                      </a:lnTo>
                      <a:cubicBezTo>
                        <a:pt x="78" y="4"/>
                        <a:pt x="68"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44"/>
                <p:cNvSpPr/>
                <p:nvPr/>
              </p:nvSpPr>
              <p:spPr>
                <a:xfrm>
                  <a:off x="576051" y="3161508"/>
                  <a:ext cx="154613" cy="47620"/>
                </a:xfrm>
                <a:custGeom>
                  <a:rect b="b" l="l" r="r" t="t"/>
                  <a:pathLst>
                    <a:path extrusionOk="0" h="632" w="2052">
                      <a:moveTo>
                        <a:pt x="1996" y="1"/>
                      </a:moveTo>
                      <a:cubicBezTo>
                        <a:pt x="1991" y="1"/>
                        <a:pt x="1987" y="2"/>
                        <a:pt x="1982" y="3"/>
                      </a:cubicBezTo>
                      <a:lnTo>
                        <a:pt x="44" y="518"/>
                      </a:lnTo>
                      <a:cubicBezTo>
                        <a:pt x="18" y="527"/>
                        <a:pt x="0" y="562"/>
                        <a:pt x="9" y="588"/>
                      </a:cubicBezTo>
                      <a:cubicBezTo>
                        <a:pt x="18" y="614"/>
                        <a:pt x="35" y="632"/>
                        <a:pt x="61" y="632"/>
                      </a:cubicBezTo>
                      <a:cubicBezTo>
                        <a:pt x="61" y="632"/>
                        <a:pt x="70" y="623"/>
                        <a:pt x="70" y="623"/>
                      </a:cubicBezTo>
                      <a:lnTo>
                        <a:pt x="2008" y="108"/>
                      </a:lnTo>
                      <a:cubicBezTo>
                        <a:pt x="2035" y="99"/>
                        <a:pt x="2052" y="73"/>
                        <a:pt x="2052" y="47"/>
                      </a:cubicBezTo>
                      <a:cubicBezTo>
                        <a:pt x="2045" y="18"/>
                        <a:pt x="2020" y="1"/>
                        <a:pt x="1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44"/>
                <p:cNvSpPr/>
                <p:nvPr/>
              </p:nvSpPr>
              <p:spPr>
                <a:xfrm>
                  <a:off x="508916" y="3107107"/>
                  <a:ext cx="135626" cy="42195"/>
                </a:xfrm>
                <a:custGeom>
                  <a:rect b="b" l="l" r="r" t="t"/>
                  <a:pathLst>
                    <a:path extrusionOk="0" h="560" w="1800">
                      <a:moveTo>
                        <a:pt x="1729" y="0"/>
                      </a:moveTo>
                      <a:lnTo>
                        <a:pt x="44" y="454"/>
                      </a:lnTo>
                      <a:cubicBezTo>
                        <a:pt x="18" y="463"/>
                        <a:pt x="0" y="489"/>
                        <a:pt x="9" y="524"/>
                      </a:cubicBezTo>
                      <a:cubicBezTo>
                        <a:pt x="18" y="542"/>
                        <a:pt x="35" y="559"/>
                        <a:pt x="62" y="559"/>
                      </a:cubicBezTo>
                      <a:lnTo>
                        <a:pt x="79" y="559"/>
                      </a:lnTo>
                      <a:lnTo>
                        <a:pt x="1755" y="105"/>
                      </a:lnTo>
                      <a:cubicBezTo>
                        <a:pt x="1782" y="105"/>
                        <a:pt x="1799" y="70"/>
                        <a:pt x="1790" y="44"/>
                      </a:cubicBezTo>
                      <a:cubicBezTo>
                        <a:pt x="1790" y="18"/>
                        <a:pt x="1755" y="0"/>
                        <a:pt x="1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44"/>
                <p:cNvSpPr/>
                <p:nvPr/>
              </p:nvSpPr>
              <p:spPr>
                <a:xfrm>
                  <a:off x="441780" y="3053007"/>
                  <a:ext cx="115884" cy="37071"/>
                </a:xfrm>
                <a:custGeom>
                  <a:rect b="b" l="l" r="r" t="t"/>
                  <a:pathLst>
                    <a:path extrusionOk="0" h="492" w="1538">
                      <a:moveTo>
                        <a:pt x="1476" y="0"/>
                      </a:moveTo>
                      <a:cubicBezTo>
                        <a:pt x="1471" y="0"/>
                        <a:pt x="1465" y="1"/>
                        <a:pt x="1459" y="2"/>
                      </a:cubicBezTo>
                      <a:lnTo>
                        <a:pt x="44" y="378"/>
                      </a:lnTo>
                      <a:cubicBezTo>
                        <a:pt x="18" y="386"/>
                        <a:pt x="1" y="421"/>
                        <a:pt x="10" y="448"/>
                      </a:cubicBezTo>
                      <a:cubicBezTo>
                        <a:pt x="18" y="474"/>
                        <a:pt x="36" y="491"/>
                        <a:pt x="62" y="491"/>
                      </a:cubicBezTo>
                      <a:cubicBezTo>
                        <a:pt x="62" y="491"/>
                        <a:pt x="71" y="483"/>
                        <a:pt x="71" y="483"/>
                      </a:cubicBezTo>
                      <a:lnTo>
                        <a:pt x="1485" y="107"/>
                      </a:lnTo>
                      <a:cubicBezTo>
                        <a:pt x="1520" y="98"/>
                        <a:pt x="1538" y="72"/>
                        <a:pt x="1529" y="46"/>
                      </a:cubicBezTo>
                      <a:cubicBezTo>
                        <a:pt x="1522" y="17"/>
                        <a:pt x="1502" y="0"/>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44"/>
                <p:cNvSpPr/>
                <p:nvPr/>
              </p:nvSpPr>
              <p:spPr>
                <a:xfrm>
                  <a:off x="374720" y="3005612"/>
                  <a:ext cx="69772" cy="24563"/>
                </a:xfrm>
                <a:custGeom>
                  <a:rect b="b" l="l" r="r" t="t"/>
                  <a:pathLst>
                    <a:path extrusionOk="0" h="326" w="926">
                      <a:moveTo>
                        <a:pt x="870" y="0"/>
                      </a:moveTo>
                      <a:cubicBezTo>
                        <a:pt x="865" y="0"/>
                        <a:pt x="861" y="1"/>
                        <a:pt x="856" y="3"/>
                      </a:cubicBezTo>
                      <a:lnTo>
                        <a:pt x="44" y="221"/>
                      </a:lnTo>
                      <a:cubicBezTo>
                        <a:pt x="18" y="230"/>
                        <a:pt x="0" y="256"/>
                        <a:pt x="9" y="282"/>
                      </a:cubicBezTo>
                      <a:cubicBezTo>
                        <a:pt x="9" y="308"/>
                        <a:pt x="35" y="326"/>
                        <a:pt x="61" y="326"/>
                      </a:cubicBezTo>
                      <a:lnTo>
                        <a:pt x="70" y="326"/>
                      </a:lnTo>
                      <a:lnTo>
                        <a:pt x="882" y="107"/>
                      </a:lnTo>
                      <a:cubicBezTo>
                        <a:pt x="908" y="99"/>
                        <a:pt x="926" y="72"/>
                        <a:pt x="926" y="38"/>
                      </a:cubicBezTo>
                      <a:cubicBezTo>
                        <a:pt x="919" y="16"/>
                        <a:pt x="894" y="0"/>
                        <a:pt x="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44"/>
                <p:cNvSpPr/>
                <p:nvPr/>
              </p:nvSpPr>
              <p:spPr>
                <a:xfrm>
                  <a:off x="229976" y="3133554"/>
                  <a:ext cx="517185" cy="504376"/>
                </a:xfrm>
                <a:custGeom>
                  <a:rect b="b" l="l" r="r" t="t"/>
                  <a:pathLst>
                    <a:path extrusionOk="0" h="6694" w="6864">
                      <a:moveTo>
                        <a:pt x="3099" y="1"/>
                      </a:moveTo>
                      <a:cubicBezTo>
                        <a:pt x="2901" y="1"/>
                        <a:pt x="2703" y="60"/>
                        <a:pt x="2532" y="182"/>
                      </a:cubicBezTo>
                      <a:cubicBezTo>
                        <a:pt x="2166" y="453"/>
                        <a:pt x="2043" y="933"/>
                        <a:pt x="2209" y="1352"/>
                      </a:cubicBezTo>
                      <a:cubicBezTo>
                        <a:pt x="2014" y="1128"/>
                        <a:pt x="1735" y="1002"/>
                        <a:pt x="1453" y="1002"/>
                      </a:cubicBezTo>
                      <a:cubicBezTo>
                        <a:pt x="1307" y="1002"/>
                        <a:pt x="1159" y="1036"/>
                        <a:pt x="1022" y="1107"/>
                      </a:cubicBezTo>
                      <a:cubicBezTo>
                        <a:pt x="620" y="1317"/>
                        <a:pt x="419" y="1771"/>
                        <a:pt x="524" y="2208"/>
                      </a:cubicBezTo>
                      <a:lnTo>
                        <a:pt x="542" y="2260"/>
                      </a:lnTo>
                      <a:cubicBezTo>
                        <a:pt x="603" y="2522"/>
                        <a:pt x="533" y="2801"/>
                        <a:pt x="358" y="3002"/>
                      </a:cubicBezTo>
                      <a:lnTo>
                        <a:pt x="323" y="3046"/>
                      </a:lnTo>
                      <a:cubicBezTo>
                        <a:pt x="26" y="3386"/>
                        <a:pt x="0" y="3884"/>
                        <a:pt x="271" y="4251"/>
                      </a:cubicBezTo>
                      <a:cubicBezTo>
                        <a:pt x="456" y="4510"/>
                        <a:pt x="754" y="4647"/>
                        <a:pt x="1057" y="4647"/>
                      </a:cubicBezTo>
                      <a:cubicBezTo>
                        <a:pt x="1184" y="4647"/>
                        <a:pt x="1311" y="4623"/>
                        <a:pt x="1432" y="4574"/>
                      </a:cubicBezTo>
                      <a:lnTo>
                        <a:pt x="1432" y="4574"/>
                      </a:lnTo>
                      <a:cubicBezTo>
                        <a:pt x="1100" y="4871"/>
                        <a:pt x="987" y="5351"/>
                        <a:pt x="1196" y="5753"/>
                      </a:cubicBezTo>
                      <a:cubicBezTo>
                        <a:pt x="1369" y="6091"/>
                        <a:pt x="1708" y="6287"/>
                        <a:pt x="2061" y="6287"/>
                      </a:cubicBezTo>
                      <a:cubicBezTo>
                        <a:pt x="2136" y="6287"/>
                        <a:pt x="2212" y="6278"/>
                        <a:pt x="2288" y="6259"/>
                      </a:cubicBezTo>
                      <a:lnTo>
                        <a:pt x="2340" y="6242"/>
                      </a:lnTo>
                      <a:cubicBezTo>
                        <a:pt x="2408" y="6226"/>
                        <a:pt x="2476" y="6219"/>
                        <a:pt x="2542" y="6219"/>
                      </a:cubicBezTo>
                      <a:cubicBezTo>
                        <a:pt x="2743" y="6219"/>
                        <a:pt x="2934" y="6287"/>
                        <a:pt x="3091" y="6425"/>
                      </a:cubicBezTo>
                      <a:lnTo>
                        <a:pt x="3135" y="6460"/>
                      </a:lnTo>
                      <a:cubicBezTo>
                        <a:pt x="3313" y="6614"/>
                        <a:pt x="3538" y="6693"/>
                        <a:pt x="3767" y="6693"/>
                      </a:cubicBezTo>
                      <a:cubicBezTo>
                        <a:pt x="3965" y="6693"/>
                        <a:pt x="4166" y="6634"/>
                        <a:pt x="4340" y="6512"/>
                      </a:cubicBezTo>
                      <a:cubicBezTo>
                        <a:pt x="4698" y="6250"/>
                        <a:pt x="4820" y="5761"/>
                        <a:pt x="4654" y="5342"/>
                      </a:cubicBezTo>
                      <a:lnTo>
                        <a:pt x="4654" y="5342"/>
                      </a:lnTo>
                      <a:cubicBezTo>
                        <a:pt x="4850" y="5566"/>
                        <a:pt x="5128" y="5692"/>
                        <a:pt x="5411" y="5692"/>
                      </a:cubicBezTo>
                      <a:cubicBezTo>
                        <a:pt x="5557" y="5692"/>
                        <a:pt x="5704" y="5658"/>
                        <a:pt x="5842" y="5587"/>
                      </a:cubicBezTo>
                      <a:cubicBezTo>
                        <a:pt x="6243" y="5377"/>
                        <a:pt x="6453" y="4923"/>
                        <a:pt x="6339" y="4487"/>
                      </a:cubicBezTo>
                      <a:lnTo>
                        <a:pt x="6331" y="4434"/>
                      </a:lnTo>
                      <a:cubicBezTo>
                        <a:pt x="6261" y="4172"/>
                        <a:pt x="6331" y="3893"/>
                        <a:pt x="6505" y="3692"/>
                      </a:cubicBezTo>
                      <a:lnTo>
                        <a:pt x="6540" y="3648"/>
                      </a:lnTo>
                      <a:cubicBezTo>
                        <a:pt x="6837" y="3308"/>
                        <a:pt x="6863" y="2810"/>
                        <a:pt x="6593" y="2443"/>
                      </a:cubicBezTo>
                      <a:cubicBezTo>
                        <a:pt x="6407" y="2184"/>
                        <a:pt x="6113" y="2051"/>
                        <a:pt x="5809" y="2051"/>
                      </a:cubicBezTo>
                      <a:cubicBezTo>
                        <a:pt x="5682" y="2051"/>
                        <a:pt x="5554" y="2074"/>
                        <a:pt x="5431" y="2120"/>
                      </a:cubicBezTo>
                      <a:cubicBezTo>
                        <a:pt x="5763" y="1832"/>
                        <a:pt x="5877" y="1343"/>
                        <a:pt x="5676" y="942"/>
                      </a:cubicBezTo>
                      <a:cubicBezTo>
                        <a:pt x="5503" y="604"/>
                        <a:pt x="5165" y="408"/>
                        <a:pt x="4807" y="408"/>
                      </a:cubicBezTo>
                      <a:cubicBezTo>
                        <a:pt x="4730" y="408"/>
                        <a:pt x="4653" y="417"/>
                        <a:pt x="4576" y="435"/>
                      </a:cubicBezTo>
                      <a:lnTo>
                        <a:pt x="4523" y="453"/>
                      </a:lnTo>
                      <a:cubicBezTo>
                        <a:pt x="4458" y="468"/>
                        <a:pt x="4391" y="476"/>
                        <a:pt x="4325" y="476"/>
                      </a:cubicBezTo>
                      <a:cubicBezTo>
                        <a:pt x="4126" y="476"/>
                        <a:pt x="3932" y="407"/>
                        <a:pt x="3781" y="269"/>
                      </a:cubicBezTo>
                      <a:lnTo>
                        <a:pt x="3737" y="234"/>
                      </a:lnTo>
                      <a:cubicBezTo>
                        <a:pt x="3555" y="80"/>
                        <a:pt x="3327" y="1"/>
                        <a:pt x="3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44"/>
                <p:cNvSpPr/>
                <p:nvPr/>
              </p:nvSpPr>
              <p:spPr>
                <a:xfrm>
                  <a:off x="345787" y="3296533"/>
                  <a:ext cx="286245" cy="178423"/>
                </a:xfrm>
                <a:custGeom>
                  <a:rect b="b" l="l" r="r" t="t"/>
                  <a:pathLst>
                    <a:path extrusionOk="0" h="2368" w="3799">
                      <a:moveTo>
                        <a:pt x="3732" y="1"/>
                      </a:moveTo>
                      <a:cubicBezTo>
                        <a:pt x="3722" y="1"/>
                        <a:pt x="3711" y="4"/>
                        <a:pt x="3702" y="10"/>
                      </a:cubicBezTo>
                      <a:lnTo>
                        <a:pt x="35" y="2262"/>
                      </a:lnTo>
                      <a:cubicBezTo>
                        <a:pt x="9" y="2280"/>
                        <a:pt x="0" y="2315"/>
                        <a:pt x="17" y="2341"/>
                      </a:cubicBezTo>
                      <a:cubicBezTo>
                        <a:pt x="26" y="2359"/>
                        <a:pt x="44" y="2367"/>
                        <a:pt x="61" y="2367"/>
                      </a:cubicBezTo>
                      <a:cubicBezTo>
                        <a:pt x="70" y="2367"/>
                        <a:pt x="87" y="2359"/>
                        <a:pt x="96" y="2359"/>
                      </a:cubicBezTo>
                      <a:lnTo>
                        <a:pt x="3763" y="106"/>
                      </a:lnTo>
                      <a:cubicBezTo>
                        <a:pt x="3790" y="88"/>
                        <a:pt x="3798" y="53"/>
                        <a:pt x="3781" y="27"/>
                      </a:cubicBezTo>
                      <a:cubicBezTo>
                        <a:pt x="3770" y="10"/>
                        <a:pt x="3751" y="1"/>
                        <a:pt x="3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44"/>
                <p:cNvSpPr/>
                <p:nvPr/>
              </p:nvSpPr>
              <p:spPr>
                <a:xfrm>
                  <a:off x="399058" y="3243262"/>
                  <a:ext cx="179026" cy="284964"/>
                </a:xfrm>
                <a:custGeom>
                  <a:rect b="b" l="l" r="r" t="t"/>
                  <a:pathLst>
                    <a:path extrusionOk="0" h="3782" w="2376">
                      <a:moveTo>
                        <a:pt x="65" y="0"/>
                      </a:moveTo>
                      <a:cubicBezTo>
                        <a:pt x="55" y="0"/>
                        <a:pt x="44" y="3"/>
                        <a:pt x="35" y="9"/>
                      </a:cubicBezTo>
                      <a:cubicBezTo>
                        <a:pt x="9" y="27"/>
                        <a:pt x="0" y="62"/>
                        <a:pt x="18" y="88"/>
                      </a:cubicBezTo>
                      <a:lnTo>
                        <a:pt x="2270" y="3755"/>
                      </a:lnTo>
                      <a:cubicBezTo>
                        <a:pt x="2279" y="3773"/>
                        <a:pt x="2297" y="3782"/>
                        <a:pt x="2314" y="3782"/>
                      </a:cubicBezTo>
                      <a:cubicBezTo>
                        <a:pt x="2323" y="3782"/>
                        <a:pt x="2332" y="3773"/>
                        <a:pt x="2340" y="3773"/>
                      </a:cubicBezTo>
                      <a:cubicBezTo>
                        <a:pt x="2367" y="3755"/>
                        <a:pt x="2375" y="3720"/>
                        <a:pt x="2367" y="3694"/>
                      </a:cubicBezTo>
                      <a:lnTo>
                        <a:pt x="114" y="27"/>
                      </a:lnTo>
                      <a:cubicBezTo>
                        <a:pt x="102" y="10"/>
                        <a:pt x="84" y="0"/>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44"/>
                <p:cNvSpPr/>
                <p:nvPr/>
              </p:nvSpPr>
              <p:spPr>
                <a:xfrm>
                  <a:off x="288522" y="3334584"/>
                  <a:ext cx="204644" cy="55456"/>
                </a:xfrm>
                <a:custGeom>
                  <a:rect b="b" l="l" r="r" t="t"/>
                  <a:pathLst>
                    <a:path extrusionOk="0" h="736" w="2716">
                      <a:moveTo>
                        <a:pt x="65" y="1"/>
                      </a:moveTo>
                      <a:cubicBezTo>
                        <a:pt x="37" y="1"/>
                        <a:pt x="17" y="23"/>
                        <a:pt x="9" y="46"/>
                      </a:cubicBezTo>
                      <a:cubicBezTo>
                        <a:pt x="0" y="72"/>
                        <a:pt x="18" y="107"/>
                        <a:pt x="53" y="116"/>
                      </a:cubicBezTo>
                      <a:lnTo>
                        <a:pt x="2646" y="736"/>
                      </a:lnTo>
                      <a:lnTo>
                        <a:pt x="2655" y="736"/>
                      </a:lnTo>
                      <a:cubicBezTo>
                        <a:pt x="2681" y="736"/>
                        <a:pt x="2707" y="718"/>
                        <a:pt x="2707" y="692"/>
                      </a:cubicBezTo>
                      <a:cubicBezTo>
                        <a:pt x="2716" y="666"/>
                        <a:pt x="2698" y="631"/>
                        <a:pt x="2672" y="622"/>
                      </a:cubicBezTo>
                      <a:lnTo>
                        <a:pt x="79" y="2"/>
                      </a:lnTo>
                      <a:cubicBezTo>
                        <a:pt x="74" y="1"/>
                        <a:pt x="70" y="1"/>
                        <a:pt x="65"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44"/>
                <p:cNvSpPr/>
                <p:nvPr/>
              </p:nvSpPr>
              <p:spPr>
                <a:xfrm>
                  <a:off x="284528" y="3381451"/>
                  <a:ext cx="208637" cy="29009"/>
                </a:xfrm>
                <a:custGeom>
                  <a:rect b="b" l="l" r="r" t="t"/>
                  <a:pathLst>
                    <a:path extrusionOk="0" h="385" w="2769">
                      <a:moveTo>
                        <a:pt x="2708" y="0"/>
                      </a:moveTo>
                      <a:lnTo>
                        <a:pt x="53" y="271"/>
                      </a:lnTo>
                      <a:cubicBezTo>
                        <a:pt x="18" y="280"/>
                        <a:pt x="1" y="306"/>
                        <a:pt x="1" y="332"/>
                      </a:cubicBezTo>
                      <a:cubicBezTo>
                        <a:pt x="1" y="367"/>
                        <a:pt x="27" y="385"/>
                        <a:pt x="53" y="385"/>
                      </a:cubicBezTo>
                      <a:lnTo>
                        <a:pt x="62" y="385"/>
                      </a:lnTo>
                      <a:lnTo>
                        <a:pt x="2716" y="114"/>
                      </a:lnTo>
                      <a:cubicBezTo>
                        <a:pt x="2743" y="105"/>
                        <a:pt x="2769" y="79"/>
                        <a:pt x="2769" y="53"/>
                      </a:cubicBezTo>
                      <a:cubicBezTo>
                        <a:pt x="2760" y="18"/>
                        <a:pt x="2734" y="0"/>
                        <a:pt x="27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44"/>
                <p:cNvSpPr/>
                <p:nvPr/>
              </p:nvSpPr>
              <p:spPr>
                <a:xfrm>
                  <a:off x="314818" y="3272798"/>
                  <a:ext cx="179026" cy="117241"/>
                </a:xfrm>
                <a:custGeom>
                  <a:rect b="b" l="l" r="r" t="t"/>
                  <a:pathLst>
                    <a:path extrusionOk="0" h="1556" w="2376">
                      <a:moveTo>
                        <a:pt x="64" y="1"/>
                      </a:moveTo>
                      <a:cubicBezTo>
                        <a:pt x="46" y="1"/>
                        <a:pt x="29" y="8"/>
                        <a:pt x="18" y="19"/>
                      </a:cubicBezTo>
                      <a:cubicBezTo>
                        <a:pt x="1" y="45"/>
                        <a:pt x="9" y="80"/>
                        <a:pt x="36" y="98"/>
                      </a:cubicBezTo>
                      <a:lnTo>
                        <a:pt x="2280" y="1547"/>
                      </a:lnTo>
                      <a:cubicBezTo>
                        <a:pt x="2288" y="1556"/>
                        <a:pt x="2297" y="1556"/>
                        <a:pt x="2306" y="1556"/>
                      </a:cubicBezTo>
                      <a:cubicBezTo>
                        <a:pt x="2323" y="1556"/>
                        <a:pt x="2341" y="1547"/>
                        <a:pt x="2358" y="1530"/>
                      </a:cubicBezTo>
                      <a:cubicBezTo>
                        <a:pt x="2376" y="1503"/>
                        <a:pt x="2367" y="1469"/>
                        <a:pt x="2341" y="1451"/>
                      </a:cubicBezTo>
                      <a:lnTo>
                        <a:pt x="97" y="10"/>
                      </a:lnTo>
                      <a:cubicBezTo>
                        <a:pt x="87" y="4"/>
                        <a:pt x="75" y="1"/>
                        <a:pt x="6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44"/>
                <p:cNvSpPr/>
                <p:nvPr/>
              </p:nvSpPr>
              <p:spPr>
                <a:xfrm>
                  <a:off x="483900" y="3381451"/>
                  <a:ext cx="204719" cy="55305"/>
                </a:xfrm>
                <a:custGeom>
                  <a:rect b="b" l="l" r="r" t="t"/>
                  <a:pathLst>
                    <a:path extrusionOk="0" h="734" w="2717">
                      <a:moveTo>
                        <a:pt x="79" y="0"/>
                      </a:moveTo>
                      <a:cubicBezTo>
                        <a:pt x="44" y="0"/>
                        <a:pt x="18" y="18"/>
                        <a:pt x="9" y="44"/>
                      </a:cubicBezTo>
                      <a:cubicBezTo>
                        <a:pt x="1" y="70"/>
                        <a:pt x="27" y="105"/>
                        <a:pt x="53" y="114"/>
                      </a:cubicBezTo>
                      <a:lnTo>
                        <a:pt x="2646" y="734"/>
                      </a:lnTo>
                      <a:lnTo>
                        <a:pt x="2655" y="734"/>
                      </a:lnTo>
                      <a:cubicBezTo>
                        <a:pt x="2681" y="734"/>
                        <a:pt x="2707" y="716"/>
                        <a:pt x="2716" y="690"/>
                      </a:cubicBezTo>
                      <a:cubicBezTo>
                        <a:pt x="2716" y="664"/>
                        <a:pt x="2699" y="629"/>
                        <a:pt x="2673" y="629"/>
                      </a:cubicBezTo>
                      <a:lnTo>
                        <a:pt x="79" y="0"/>
                      </a:ln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44"/>
                <p:cNvSpPr/>
                <p:nvPr/>
              </p:nvSpPr>
              <p:spPr>
                <a:xfrm>
                  <a:off x="484578" y="3360881"/>
                  <a:ext cx="208637" cy="29159"/>
                </a:xfrm>
                <a:custGeom>
                  <a:rect b="b" l="l" r="r" t="t"/>
                  <a:pathLst>
                    <a:path extrusionOk="0" h="387" w="2769">
                      <a:moveTo>
                        <a:pt x="2717" y="1"/>
                      </a:moveTo>
                      <a:cubicBezTo>
                        <a:pt x="2714" y="1"/>
                        <a:pt x="2711" y="2"/>
                        <a:pt x="2707" y="3"/>
                      </a:cubicBezTo>
                      <a:lnTo>
                        <a:pt x="53" y="273"/>
                      </a:lnTo>
                      <a:cubicBezTo>
                        <a:pt x="18" y="273"/>
                        <a:pt x="0" y="308"/>
                        <a:pt x="0" y="334"/>
                      </a:cubicBezTo>
                      <a:cubicBezTo>
                        <a:pt x="0" y="361"/>
                        <a:pt x="27" y="387"/>
                        <a:pt x="53" y="387"/>
                      </a:cubicBezTo>
                      <a:lnTo>
                        <a:pt x="61" y="387"/>
                      </a:lnTo>
                      <a:lnTo>
                        <a:pt x="2716" y="107"/>
                      </a:lnTo>
                      <a:cubicBezTo>
                        <a:pt x="2751" y="107"/>
                        <a:pt x="2768" y="81"/>
                        <a:pt x="2768" y="55"/>
                      </a:cubicBezTo>
                      <a:cubicBezTo>
                        <a:pt x="2761" y="25"/>
                        <a:pt x="2740" y="1"/>
                        <a:pt x="2717"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44"/>
                <p:cNvSpPr/>
                <p:nvPr/>
              </p:nvSpPr>
              <p:spPr>
                <a:xfrm>
                  <a:off x="483900" y="3381451"/>
                  <a:ext cx="179026" cy="117165"/>
                </a:xfrm>
                <a:custGeom>
                  <a:rect b="b" l="l" r="r" t="t"/>
                  <a:pathLst>
                    <a:path extrusionOk="0" h="1555" w="2376">
                      <a:moveTo>
                        <a:pt x="67" y="0"/>
                      </a:moveTo>
                      <a:cubicBezTo>
                        <a:pt x="48" y="0"/>
                        <a:pt x="29" y="10"/>
                        <a:pt x="18" y="27"/>
                      </a:cubicBezTo>
                      <a:cubicBezTo>
                        <a:pt x="1" y="53"/>
                        <a:pt x="9" y="88"/>
                        <a:pt x="36" y="105"/>
                      </a:cubicBezTo>
                      <a:lnTo>
                        <a:pt x="2280" y="1546"/>
                      </a:lnTo>
                      <a:cubicBezTo>
                        <a:pt x="2288" y="1555"/>
                        <a:pt x="2297" y="1555"/>
                        <a:pt x="2306" y="1555"/>
                      </a:cubicBezTo>
                      <a:cubicBezTo>
                        <a:pt x="2323" y="1555"/>
                        <a:pt x="2341" y="1546"/>
                        <a:pt x="2358" y="1537"/>
                      </a:cubicBezTo>
                      <a:cubicBezTo>
                        <a:pt x="2376" y="1511"/>
                        <a:pt x="2367" y="1476"/>
                        <a:pt x="2341" y="1459"/>
                      </a:cubicBezTo>
                      <a:lnTo>
                        <a:pt x="97" y="9"/>
                      </a:lnTo>
                      <a:cubicBezTo>
                        <a:pt x="87" y="3"/>
                        <a:pt x="77"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44"/>
                <p:cNvSpPr/>
                <p:nvPr/>
              </p:nvSpPr>
              <p:spPr>
                <a:xfrm>
                  <a:off x="437184" y="3381451"/>
                  <a:ext cx="55983" cy="204041"/>
                </a:xfrm>
                <a:custGeom>
                  <a:rect b="b" l="l" r="r" t="t"/>
                  <a:pathLst>
                    <a:path extrusionOk="0" h="2708" w="743">
                      <a:moveTo>
                        <a:pt x="699" y="0"/>
                      </a:moveTo>
                      <a:cubicBezTo>
                        <a:pt x="664" y="0"/>
                        <a:pt x="638" y="18"/>
                        <a:pt x="629" y="44"/>
                      </a:cubicBezTo>
                      <a:lnTo>
                        <a:pt x="9" y="2637"/>
                      </a:lnTo>
                      <a:cubicBezTo>
                        <a:pt x="1" y="2672"/>
                        <a:pt x="18" y="2698"/>
                        <a:pt x="53" y="2707"/>
                      </a:cubicBezTo>
                      <a:lnTo>
                        <a:pt x="62" y="2707"/>
                      </a:lnTo>
                      <a:cubicBezTo>
                        <a:pt x="88" y="2707"/>
                        <a:pt x="114" y="2690"/>
                        <a:pt x="114" y="2664"/>
                      </a:cubicBezTo>
                      <a:lnTo>
                        <a:pt x="734"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44"/>
                <p:cNvSpPr/>
                <p:nvPr/>
              </p:nvSpPr>
              <p:spPr>
                <a:xfrm>
                  <a:off x="484578" y="3381451"/>
                  <a:ext cx="29009" cy="208637"/>
                </a:xfrm>
                <a:custGeom>
                  <a:rect b="b" l="l" r="r" t="t"/>
                  <a:pathLst>
                    <a:path extrusionOk="0" h="2769" w="385">
                      <a:moveTo>
                        <a:pt x="53" y="0"/>
                      </a:moveTo>
                      <a:cubicBezTo>
                        <a:pt x="18" y="0"/>
                        <a:pt x="0" y="35"/>
                        <a:pt x="0" y="61"/>
                      </a:cubicBezTo>
                      <a:lnTo>
                        <a:pt x="271" y="2716"/>
                      </a:lnTo>
                      <a:cubicBezTo>
                        <a:pt x="280" y="2751"/>
                        <a:pt x="297" y="2768"/>
                        <a:pt x="332" y="2768"/>
                      </a:cubicBezTo>
                      <a:cubicBezTo>
                        <a:pt x="367" y="2768"/>
                        <a:pt x="385" y="2733"/>
                        <a:pt x="385" y="2707"/>
                      </a:cubicBezTo>
                      <a:lnTo>
                        <a:pt x="114" y="53"/>
                      </a:lnTo>
                      <a:cubicBezTo>
                        <a:pt x="105" y="18"/>
                        <a:pt x="79" y="0"/>
                        <a:pt x="53"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44"/>
                <p:cNvSpPr/>
                <p:nvPr/>
              </p:nvSpPr>
              <p:spPr>
                <a:xfrm>
                  <a:off x="375323" y="3381451"/>
                  <a:ext cx="118522" cy="177669"/>
                </a:xfrm>
                <a:custGeom>
                  <a:rect b="b" l="l" r="r" t="t"/>
                  <a:pathLst>
                    <a:path extrusionOk="0" h="2358" w="1573">
                      <a:moveTo>
                        <a:pt x="1508" y="0"/>
                      </a:moveTo>
                      <a:cubicBezTo>
                        <a:pt x="1489" y="0"/>
                        <a:pt x="1470" y="10"/>
                        <a:pt x="1459" y="27"/>
                      </a:cubicBezTo>
                      <a:lnTo>
                        <a:pt x="10" y="2271"/>
                      </a:lnTo>
                      <a:cubicBezTo>
                        <a:pt x="1" y="2297"/>
                        <a:pt x="1" y="2332"/>
                        <a:pt x="27" y="2349"/>
                      </a:cubicBezTo>
                      <a:cubicBezTo>
                        <a:pt x="36" y="2358"/>
                        <a:pt x="53" y="2358"/>
                        <a:pt x="62" y="2358"/>
                      </a:cubicBezTo>
                      <a:cubicBezTo>
                        <a:pt x="80" y="2358"/>
                        <a:pt x="97" y="2349"/>
                        <a:pt x="106" y="2332"/>
                      </a:cubicBezTo>
                      <a:lnTo>
                        <a:pt x="1555" y="88"/>
                      </a:lnTo>
                      <a:cubicBezTo>
                        <a:pt x="1573" y="61"/>
                        <a:pt x="1564" y="27"/>
                        <a:pt x="1538" y="9"/>
                      </a:cubicBezTo>
                      <a:cubicBezTo>
                        <a:pt x="1528" y="3"/>
                        <a:pt x="1518" y="0"/>
                        <a:pt x="15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44"/>
                <p:cNvSpPr/>
                <p:nvPr/>
              </p:nvSpPr>
              <p:spPr>
                <a:xfrm>
                  <a:off x="483900" y="3186072"/>
                  <a:ext cx="55983" cy="203966"/>
                </a:xfrm>
                <a:custGeom>
                  <a:rect b="b" l="l" r="r" t="t"/>
                  <a:pathLst>
                    <a:path extrusionOk="0" h="2707" w="743">
                      <a:moveTo>
                        <a:pt x="699" y="0"/>
                      </a:moveTo>
                      <a:cubicBezTo>
                        <a:pt x="664" y="0"/>
                        <a:pt x="638" y="18"/>
                        <a:pt x="629" y="44"/>
                      </a:cubicBezTo>
                      <a:lnTo>
                        <a:pt x="9" y="2637"/>
                      </a:lnTo>
                      <a:cubicBezTo>
                        <a:pt x="1" y="2663"/>
                        <a:pt x="18" y="2698"/>
                        <a:pt x="53" y="2707"/>
                      </a:cubicBezTo>
                      <a:lnTo>
                        <a:pt x="62" y="2707"/>
                      </a:lnTo>
                      <a:cubicBezTo>
                        <a:pt x="88" y="2707"/>
                        <a:pt x="114" y="2689"/>
                        <a:pt x="114" y="2663"/>
                      </a:cubicBezTo>
                      <a:lnTo>
                        <a:pt x="743"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44"/>
                <p:cNvSpPr/>
                <p:nvPr/>
              </p:nvSpPr>
              <p:spPr>
                <a:xfrm>
                  <a:off x="463481" y="3181325"/>
                  <a:ext cx="29687" cy="208713"/>
                </a:xfrm>
                <a:custGeom>
                  <a:rect b="b" l="l" r="r" t="t"/>
                  <a:pathLst>
                    <a:path extrusionOk="0" h="2770" w="394">
                      <a:moveTo>
                        <a:pt x="67" y="0"/>
                      </a:moveTo>
                      <a:cubicBezTo>
                        <a:pt x="62" y="0"/>
                        <a:pt x="58" y="1"/>
                        <a:pt x="53" y="2"/>
                      </a:cubicBezTo>
                      <a:cubicBezTo>
                        <a:pt x="27" y="2"/>
                        <a:pt x="1" y="28"/>
                        <a:pt x="10" y="63"/>
                      </a:cubicBezTo>
                      <a:lnTo>
                        <a:pt x="280" y="2717"/>
                      </a:lnTo>
                      <a:cubicBezTo>
                        <a:pt x="280" y="2744"/>
                        <a:pt x="307" y="2770"/>
                        <a:pt x="333" y="2770"/>
                      </a:cubicBezTo>
                      <a:lnTo>
                        <a:pt x="341" y="2770"/>
                      </a:lnTo>
                      <a:cubicBezTo>
                        <a:pt x="376" y="2761"/>
                        <a:pt x="394" y="2735"/>
                        <a:pt x="394" y="2709"/>
                      </a:cubicBezTo>
                      <a:lnTo>
                        <a:pt x="114" y="54"/>
                      </a:lnTo>
                      <a:cubicBezTo>
                        <a:pt x="114" y="24"/>
                        <a:pt x="95"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44"/>
                <p:cNvSpPr/>
                <p:nvPr/>
              </p:nvSpPr>
              <p:spPr>
                <a:xfrm>
                  <a:off x="483900" y="3212293"/>
                  <a:ext cx="118522" cy="177745"/>
                </a:xfrm>
                <a:custGeom>
                  <a:rect b="b" l="l" r="r" t="t"/>
                  <a:pathLst>
                    <a:path extrusionOk="0" h="2359" w="1573">
                      <a:moveTo>
                        <a:pt x="1514" y="1"/>
                      </a:moveTo>
                      <a:cubicBezTo>
                        <a:pt x="1497" y="1"/>
                        <a:pt x="1479" y="11"/>
                        <a:pt x="1468" y="28"/>
                      </a:cubicBezTo>
                      <a:lnTo>
                        <a:pt x="18" y="2272"/>
                      </a:lnTo>
                      <a:cubicBezTo>
                        <a:pt x="1" y="2298"/>
                        <a:pt x="9" y="2333"/>
                        <a:pt x="36" y="2350"/>
                      </a:cubicBezTo>
                      <a:cubicBezTo>
                        <a:pt x="44" y="2359"/>
                        <a:pt x="53" y="2359"/>
                        <a:pt x="62" y="2359"/>
                      </a:cubicBezTo>
                      <a:cubicBezTo>
                        <a:pt x="79" y="2359"/>
                        <a:pt x="97" y="2350"/>
                        <a:pt x="114" y="2333"/>
                      </a:cubicBezTo>
                      <a:lnTo>
                        <a:pt x="1555" y="89"/>
                      </a:lnTo>
                      <a:cubicBezTo>
                        <a:pt x="1572" y="62"/>
                        <a:pt x="1564" y="28"/>
                        <a:pt x="1537" y="10"/>
                      </a:cubicBezTo>
                      <a:cubicBezTo>
                        <a:pt x="1531" y="4"/>
                        <a:pt x="1523" y="1"/>
                        <a:pt x="151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44"/>
                <p:cNvSpPr/>
                <p:nvPr/>
              </p:nvSpPr>
              <p:spPr>
                <a:xfrm>
                  <a:off x="320771" y="3255543"/>
                  <a:ext cx="193492" cy="220015"/>
                </a:xfrm>
                <a:custGeom>
                  <a:rect b="b" l="l" r="r" t="t"/>
                  <a:pathLst>
                    <a:path extrusionOk="0" h="2920" w="2568">
                      <a:moveTo>
                        <a:pt x="1289" y="1"/>
                      </a:moveTo>
                      <a:cubicBezTo>
                        <a:pt x="931" y="1"/>
                        <a:pt x="679" y="287"/>
                        <a:pt x="664" y="658"/>
                      </a:cubicBezTo>
                      <a:cubicBezTo>
                        <a:pt x="393" y="685"/>
                        <a:pt x="157" y="912"/>
                        <a:pt x="79" y="1217"/>
                      </a:cubicBezTo>
                      <a:cubicBezTo>
                        <a:pt x="0" y="1532"/>
                        <a:pt x="122" y="1837"/>
                        <a:pt x="349" y="1986"/>
                      </a:cubicBezTo>
                      <a:cubicBezTo>
                        <a:pt x="166" y="2379"/>
                        <a:pt x="323" y="2806"/>
                        <a:pt x="769" y="2920"/>
                      </a:cubicBezTo>
                      <a:lnTo>
                        <a:pt x="2078" y="2780"/>
                      </a:lnTo>
                      <a:lnTo>
                        <a:pt x="2515" y="1802"/>
                      </a:lnTo>
                      <a:lnTo>
                        <a:pt x="2567" y="737"/>
                      </a:lnTo>
                      <a:lnTo>
                        <a:pt x="1458" y="21"/>
                      </a:lnTo>
                      <a:cubicBezTo>
                        <a:pt x="1400" y="7"/>
                        <a:pt x="1343" y="1"/>
                        <a:pt x="1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44"/>
                <p:cNvSpPr/>
                <p:nvPr/>
              </p:nvSpPr>
              <p:spPr>
                <a:xfrm>
                  <a:off x="390468" y="3291937"/>
                  <a:ext cx="151448" cy="177820"/>
                </a:xfrm>
                <a:custGeom>
                  <a:rect b="b" l="l" r="r" t="t"/>
                  <a:pathLst>
                    <a:path extrusionOk="0" h="2360" w="2010">
                      <a:moveTo>
                        <a:pt x="1130" y="0"/>
                      </a:moveTo>
                      <a:cubicBezTo>
                        <a:pt x="707" y="0"/>
                        <a:pt x="290" y="403"/>
                        <a:pt x="158" y="979"/>
                      </a:cubicBezTo>
                      <a:cubicBezTo>
                        <a:pt x="1" y="1616"/>
                        <a:pt x="254" y="2227"/>
                        <a:pt x="725" y="2341"/>
                      </a:cubicBezTo>
                      <a:cubicBezTo>
                        <a:pt x="777" y="2353"/>
                        <a:pt x="828" y="2359"/>
                        <a:pt x="879" y="2359"/>
                      </a:cubicBezTo>
                      <a:cubicBezTo>
                        <a:pt x="1303" y="2359"/>
                        <a:pt x="1719" y="1957"/>
                        <a:pt x="1852" y="1380"/>
                      </a:cubicBezTo>
                      <a:cubicBezTo>
                        <a:pt x="2009" y="743"/>
                        <a:pt x="1756" y="132"/>
                        <a:pt x="1284" y="18"/>
                      </a:cubicBezTo>
                      <a:cubicBezTo>
                        <a:pt x="1233" y="6"/>
                        <a:pt x="1182" y="0"/>
                        <a:pt x="1130"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44"/>
                <p:cNvSpPr/>
                <p:nvPr/>
              </p:nvSpPr>
              <p:spPr>
                <a:xfrm>
                  <a:off x="347746" y="3350332"/>
                  <a:ext cx="154688" cy="41743"/>
                </a:xfrm>
                <a:custGeom>
                  <a:rect b="b" l="l" r="r" t="t"/>
                  <a:pathLst>
                    <a:path extrusionOk="0" h="554" w="2053">
                      <a:moveTo>
                        <a:pt x="48" y="1"/>
                      </a:moveTo>
                      <a:cubicBezTo>
                        <a:pt x="29" y="1"/>
                        <a:pt x="16" y="15"/>
                        <a:pt x="9" y="29"/>
                      </a:cubicBezTo>
                      <a:cubicBezTo>
                        <a:pt x="0" y="55"/>
                        <a:pt x="18" y="73"/>
                        <a:pt x="35" y="82"/>
                      </a:cubicBezTo>
                      <a:lnTo>
                        <a:pt x="2000" y="553"/>
                      </a:lnTo>
                      <a:lnTo>
                        <a:pt x="2008" y="553"/>
                      </a:lnTo>
                      <a:cubicBezTo>
                        <a:pt x="2026" y="553"/>
                        <a:pt x="2043" y="536"/>
                        <a:pt x="2052" y="518"/>
                      </a:cubicBezTo>
                      <a:cubicBezTo>
                        <a:pt x="2052" y="501"/>
                        <a:pt x="2043" y="474"/>
                        <a:pt x="2017" y="474"/>
                      </a:cubicBezTo>
                      <a:lnTo>
                        <a:pt x="61" y="3"/>
                      </a:lnTo>
                      <a:cubicBezTo>
                        <a:pt x="57" y="1"/>
                        <a:pt x="52" y="1"/>
                        <a:pt x="48"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44"/>
                <p:cNvSpPr/>
                <p:nvPr/>
              </p:nvSpPr>
              <p:spPr>
                <a:xfrm>
                  <a:off x="360254" y="3385821"/>
                  <a:ext cx="142181" cy="45661"/>
                </a:xfrm>
                <a:custGeom>
                  <a:rect b="b" l="l" r="r" t="t"/>
                  <a:pathLst>
                    <a:path extrusionOk="0" h="606" w="1887">
                      <a:moveTo>
                        <a:pt x="1848" y="0"/>
                      </a:moveTo>
                      <a:cubicBezTo>
                        <a:pt x="1843" y="0"/>
                        <a:pt x="1838" y="1"/>
                        <a:pt x="1834" y="3"/>
                      </a:cubicBezTo>
                      <a:lnTo>
                        <a:pt x="35" y="527"/>
                      </a:lnTo>
                      <a:cubicBezTo>
                        <a:pt x="9" y="536"/>
                        <a:pt x="0" y="554"/>
                        <a:pt x="0" y="580"/>
                      </a:cubicBezTo>
                      <a:cubicBezTo>
                        <a:pt x="9" y="597"/>
                        <a:pt x="26" y="606"/>
                        <a:pt x="44" y="606"/>
                      </a:cubicBezTo>
                      <a:lnTo>
                        <a:pt x="52" y="606"/>
                      </a:lnTo>
                      <a:lnTo>
                        <a:pt x="1851" y="82"/>
                      </a:lnTo>
                      <a:cubicBezTo>
                        <a:pt x="1877" y="73"/>
                        <a:pt x="1886" y="47"/>
                        <a:pt x="1886" y="30"/>
                      </a:cubicBezTo>
                      <a:cubicBezTo>
                        <a:pt x="1880" y="10"/>
                        <a:pt x="1863" y="0"/>
                        <a:pt x="1848"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44"/>
                <p:cNvSpPr/>
                <p:nvPr/>
              </p:nvSpPr>
              <p:spPr>
                <a:xfrm>
                  <a:off x="392427" y="3288998"/>
                  <a:ext cx="110007" cy="103075"/>
                </a:xfrm>
                <a:custGeom>
                  <a:rect b="b" l="l" r="r" t="t"/>
                  <a:pathLst>
                    <a:path extrusionOk="0" h="1368" w="1460">
                      <a:moveTo>
                        <a:pt x="49" y="1"/>
                      </a:moveTo>
                      <a:cubicBezTo>
                        <a:pt x="38" y="1"/>
                        <a:pt x="27" y="5"/>
                        <a:pt x="18" y="14"/>
                      </a:cubicBezTo>
                      <a:cubicBezTo>
                        <a:pt x="1" y="31"/>
                        <a:pt x="10" y="57"/>
                        <a:pt x="18" y="66"/>
                      </a:cubicBezTo>
                      <a:lnTo>
                        <a:pt x="1389" y="1350"/>
                      </a:lnTo>
                      <a:cubicBezTo>
                        <a:pt x="1398" y="1358"/>
                        <a:pt x="1407" y="1367"/>
                        <a:pt x="1415" y="1367"/>
                      </a:cubicBezTo>
                      <a:cubicBezTo>
                        <a:pt x="1424" y="1367"/>
                        <a:pt x="1442" y="1358"/>
                        <a:pt x="1442" y="1350"/>
                      </a:cubicBezTo>
                      <a:cubicBezTo>
                        <a:pt x="1459" y="1332"/>
                        <a:pt x="1459" y="1315"/>
                        <a:pt x="1442" y="1297"/>
                      </a:cubicBezTo>
                      <a:lnTo>
                        <a:pt x="80" y="14"/>
                      </a:lnTo>
                      <a:cubicBezTo>
                        <a:pt x="71" y="5"/>
                        <a:pt x="60" y="1"/>
                        <a:pt x="49"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44"/>
                <p:cNvSpPr/>
                <p:nvPr/>
              </p:nvSpPr>
              <p:spPr>
                <a:xfrm>
                  <a:off x="378639" y="3257126"/>
                  <a:ext cx="208637" cy="226570"/>
                </a:xfrm>
                <a:custGeom>
                  <a:rect b="b" l="l" r="r" t="t"/>
                  <a:pathLst>
                    <a:path extrusionOk="0" h="3007" w="2769">
                      <a:moveTo>
                        <a:pt x="690" y="0"/>
                      </a:moveTo>
                      <a:cubicBezTo>
                        <a:pt x="690" y="0"/>
                        <a:pt x="743" y="550"/>
                        <a:pt x="1415" y="952"/>
                      </a:cubicBezTo>
                      <a:cubicBezTo>
                        <a:pt x="1415" y="952"/>
                        <a:pt x="1144" y="1231"/>
                        <a:pt x="1057" y="1615"/>
                      </a:cubicBezTo>
                      <a:cubicBezTo>
                        <a:pt x="961" y="2008"/>
                        <a:pt x="1075" y="2375"/>
                        <a:pt x="1075" y="2375"/>
                      </a:cubicBezTo>
                      <a:cubicBezTo>
                        <a:pt x="289" y="2427"/>
                        <a:pt x="1" y="2899"/>
                        <a:pt x="1" y="2899"/>
                      </a:cubicBezTo>
                      <a:cubicBezTo>
                        <a:pt x="242" y="2957"/>
                        <a:pt x="553" y="3006"/>
                        <a:pt x="872" y="3006"/>
                      </a:cubicBezTo>
                      <a:cubicBezTo>
                        <a:pt x="1556" y="3006"/>
                        <a:pt x="2284" y="2783"/>
                        <a:pt x="2480" y="1956"/>
                      </a:cubicBezTo>
                      <a:cubicBezTo>
                        <a:pt x="2769" y="751"/>
                        <a:pt x="1450" y="183"/>
                        <a:pt x="6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44"/>
                <p:cNvSpPr/>
                <p:nvPr/>
              </p:nvSpPr>
              <p:spPr>
                <a:xfrm>
                  <a:off x="453007" y="2315872"/>
                  <a:ext cx="584923" cy="570381"/>
                </a:xfrm>
                <a:custGeom>
                  <a:rect b="b" l="l" r="r" t="t"/>
                  <a:pathLst>
                    <a:path extrusionOk="0" h="7570" w="7763">
                      <a:moveTo>
                        <a:pt x="3272" y="1"/>
                      </a:moveTo>
                      <a:cubicBezTo>
                        <a:pt x="2872" y="1"/>
                        <a:pt x="2494" y="223"/>
                        <a:pt x="2297" y="582"/>
                      </a:cubicBezTo>
                      <a:lnTo>
                        <a:pt x="2270" y="643"/>
                      </a:lnTo>
                      <a:cubicBezTo>
                        <a:pt x="2122" y="914"/>
                        <a:pt x="1851" y="1097"/>
                        <a:pt x="1546" y="1132"/>
                      </a:cubicBezTo>
                      <a:lnTo>
                        <a:pt x="1485" y="1141"/>
                      </a:lnTo>
                      <a:cubicBezTo>
                        <a:pt x="978" y="1202"/>
                        <a:pt x="568" y="1604"/>
                        <a:pt x="515" y="2119"/>
                      </a:cubicBezTo>
                      <a:cubicBezTo>
                        <a:pt x="454" y="2634"/>
                        <a:pt x="777" y="3106"/>
                        <a:pt x="1249" y="3289"/>
                      </a:cubicBezTo>
                      <a:cubicBezTo>
                        <a:pt x="1242" y="3289"/>
                        <a:pt x="1236" y="3289"/>
                        <a:pt x="1229" y="3289"/>
                      </a:cubicBezTo>
                      <a:cubicBezTo>
                        <a:pt x="730" y="3289"/>
                        <a:pt x="269" y="3610"/>
                        <a:pt x="140" y="4101"/>
                      </a:cubicBezTo>
                      <a:cubicBezTo>
                        <a:pt x="0" y="4607"/>
                        <a:pt x="236" y="5123"/>
                        <a:pt x="681" y="5367"/>
                      </a:cubicBezTo>
                      <a:lnTo>
                        <a:pt x="734" y="5402"/>
                      </a:lnTo>
                      <a:cubicBezTo>
                        <a:pt x="1013" y="5542"/>
                        <a:pt x="1196" y="5812"/>
                        <a:pt x="1231" y="6127"/>
                      </a:cubicBezTo>
                      <a:lnTo>
                        <a:pt x="1240" y="6188"/>
                      </a:lnTo>
                      <a:cubicBezTo>
                        <a:pt x="1301" y="6694"/>
                        <a:pt x="1703" y="7096"/>
                        <a:pt x="2218" y="7157"/>
                      </a:cubicBezTo>
                      <a:cubicBezTo>
                        <a:pt x="2256" y="7161"/>
                        <a:pt x="2293" y="7163"/>
                        <a:pt x="2330" y="7163"/>
                      </a:cubicBezTo>
                      <a:cubicBezTo>
                        <a:pt x="2800" y="7163"/>
                        <a:pt x="3218" y="6860"/>
                        <a:pt x="3388" y="6415"/>
                      </a:cubicBezTo>
                      <a:lnTo>
                        <a:pt x="3388" y="6415"/>
                      </a:lnTo>
                      <a:cubicBezTo>
                        <a:pt x="3379" y="6930"/>
                        <a:pt x="3702" y="7393"/>
                        <a:pt x="4200" y="7533"/>
                      </a:cubicBezTo>
                      <a:cubicBezTo>
                        <a:pt x="4294" y="7557"/>
                        <a:pt x="4390" y="7569"/>
                        <a:pt x="4484" y="7569"/>
                      </a:cubicBezTo>
                      <a:cubicBezTo>
                        <a:pt x="4886" y="7569"/>
                        <a:pt x="5268" y="7350"/>
                        <a:pt x="5466" y="6982"/>
                      </a:cubicBezTo>
                      <a:lnTo>
                        <a:pt x="5492" y="6930"/>
                      </a:lnTo>
                      <a:cubicBezTo>
                        <a:pt x="5641" y="6659"/>
                        <a:pt x="5912" y="6476"/>
                        <a:pt x="6217" y="6441"/>
                      </a:cubicBezTo>
                      <a:lnTo>
                        <a:pt x="6287" y="6432"/>
                      </a:lnTo>
                      <a:cubicBezTo>
                        <a:pt x="6793" y="6371"/>
                        <a:pt x="7195" y="5970"/>
                        <a:pt x="7256" y="5454"/>
                      </a:cubicBezTo>
                      <a:cubicBezTo>
                        <a:pt x="7309" y="4939"/>
                        <a:pt x="6994" y="4459"/>
                        <a:pt x="6514" y="4284"/>
                      </a:cubicBezTo>
                      <a:lnTo>
                        <a:pt x="6514" y="4284"/>
                      </a:lnTo>
                      <a:cubicBezTo>
                        <a:pt x="6521" y="4284"/>
                        <a:pt x="6527" y="4285"/>
                        <a:pt x="6534" y="4285"/>
                      </a:cubicBezTo>
                      <a:cubicBezTo>
                        <a:pt x="7033" y="4285"/>
                        <a:pt x="7494" y="3955"/>
                        <a:pt x="7632" y="3464"/>
                      </a:cubicBezTo>
                      <a:cubicBezTo>
                        <a:pt x="7763" y="2966"/>
                        <a:pt x="7536" y="2442"/>
                        <a:pt x="7082" y="2198"/>
                      </a:cubicBezTo>
                      <a:lnTo>
                        <a:pt x="7029" y="2171"/>
                      </a:lnTo>
                      <a:cubicBezTo>
                        <a:pt x="6759" y="2023"/>
                        <a:pt x="6575" y="1752"/>
                        <a:pt x="6531" y="1447"/>
                      </a:cubicBezTo>
                      <a:lnTo>
                        <a:pt x="6531" y="1385"/>
                      </a:lnTo>
                      <a:cubicBezTo>
                        <a:pt x="6470" y="879"/>
                        <a:pt x="6069" y="477"/>
                        <a:pt x="5545" y="416"/>
                      </a:cubicBezTo>
                      <a:cubicBezTo>
                        <a:pt x="5504" y="411"/>
                        <a:pt x="5462" y="409"/>
                        <a:pt x="5422" y="409"/>
                      </a:cubicBezTo>
                      <a:cubicBezTo>
                        <a:pt x="4962" y="409"/>
                        <a:pt x="4544" y="717"/>
                        <a:pt x="4384" y="1150"/>
                      </a:cubicBezTo>
                      <a:cubicBezTo>
                        <a:pt x="4392" y="643"/>
                        <a:pt x="4060" y="172"/>
                        <a:pt x="3563" y="41"/>
                      </a:cubicBezTo>
                      <a:cubicBezTo>
                        <a:pt x="3466" y="14"/>
                        <a:pt x="3368" y="1"/>
                        <a:pt x="32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44"/>
                <p:cNvSpPr/>
                <p:nvPr/>
              </p:nvSpPr>
              <p:spPr>
                <a:xfrm>
                  <a:off x="558269" y="2562186"/>
                  <a:ext cx="374402" cy="77834"/>
                </a:xfrm>
                <a:custGeom>
                  <a:rect b="b" l="l" r="r" t="t"/>
                  <a:pathLst>
                    <a:path extrusionOk="0" h="1033" w="4969">
                      <a:moveTo>
                        <a:pt x="61" y="0"/>
                      </a:moveTo>
                      <a:cubicBezTo>
                        <a:pt x="33" y="0"/>
                        <a:pt x="9" y="17"/>
                        <a:pt x="9" y="46"/>
                      </a:cubicBezTo>
                      <a:cubicBezTo>
                        <a:pt x="0" y="81"/>
                        <a:pt x="27" y="116"/>
                        <a:pt x="61" y="125"/>
                      </a:cubicBezTo>
                      <a:lnTo>
                        <a:pt x="4890" y="1033"/>
                      </a:lnTo>
                      <a:lnTo>
                        <a:pt x="4899" y="1033"/>
                      </a:lnTo>
                      <a:cubicBezTo>
                        <a:pt x="4934" y="1033"/>
                        <a:pt x="4960" y="1015"/>
                        <a:pt x="4960" y="989"/>
                      </a:cubicBezTo>
                      <a:cubicBezTo>
                        <a:pt x="4969" y="954"/>
                        <a:pt x="4951" y="919"/>
                        <a:pt x="4916" y="911"/>
                      </a:cubicBezTo>
                      <a:lnTo>
                        <a:pt x="79" y="2"/>
                      </a:lnTo>
                      <a:cubicBezTo>
                        <a:pt x="73" y="1"/>
                        <a:pt x="67" y="0"/>
                        <a:pt x="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44"/>
                <p:cNvSpPr/>
                <p:nvPr/>
              </p:nvSpPr>
              <p:spPr>
                <a:xfrm>
                  <a:off x="706253" y="2414277"/>
                  <a:ext cx="79040" cy="373799"/>
                </a:xfrm>
                <a:custGeom>
                  <a:rect b="b" l="l" r="r" t="t"/>
                  <a:pathLst>
                    <a:path extrusionOk="0" h="4961" w="1049">
                      <a:moveTo>
                        <a:pt x="988" y="1"/>
                      </a:moveTo>
                      <a:cubicBezTo>
                        <a:pt x="953" y="1"/>
                        <a:pt x="926" y="18"/>
                        <a:pt x="918" y="53"/>
                      </a:cubicBezTo>
                      <a:lnTo>
                        <a:pt x="1" y="4882"/>
                      </a:lnTo>
                      <a:cubicBezTo>
                        <a:pt x="1" y="4917"/>
                        <a:pt x="18" y="4952"/>
                        <a:pt x="53" y="4960"/>
                      </a:cubicBezTo>
                      <a:lnTo>
                        <a:pt x="62" y="4960"/>
                      </a:lnTo>
                      <a:cubicBezTo>
                        <a:pt x="97" y="4960"/>
                        <a:pt x="123" y="4934"/>
                        <a:pt x="123" y="4908"/>
                      </a:cubicBezTo>
                      <a:lnTo>
                        <a:pt x="1040" y="79"/>
                      </a:lnTo>
                      <a:cubicBezTo>
                        <a:pt x="1049" y="45"/>
                        <a:pt x="1023" y="10"/>
                        <a:pt x="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44"/>
                <p:cNvSpPr/>
                <p:nvPr/>
              </p:nvSpPr>
              <p:spPr>
                <a:xfrm>
                  <a:off x="610862" y="2406516"/>
                  <a:ext cx="140222" cy="199294"/>
                </a:xfrm>
                <a:custGeom>
                  <a:rect b="b" l="l" r="r" t="t"/>
                  <a:pathLst>
                    <a:path extrusionOk="0" h="2645" w="1861">
                      <a:moveTo>
                        <a:pt x="75" y="1"/>
                      </a:moveTo>
                      <a:cubicBezTo>
                        <a:pt x="61" y="1"/>
                        <a:pt x="47" y="6"/>
                        <a:pt x="36" y="17"/>
                      </a:cubicBezTo>
                      <a:cubicBezTo>
                        <a:pt x="10" y="34"/>
                        <a:pt x="1" y="69"/>
                        <a:pt x="18" y="104"/>
                      </a:cubicBezTo>
                      <a:lnTo>
                        <a:pt x="1738" y="2619"/>
                      </a:lnTo>
                      <a:cubicBezTo>
                        <a:pt x="1747" y="2636"/>
                        <a:pt x="1765" y="2645"/>
                        <a:pt x="1791" y="2645"/>
                      </a:cubicBezTo>
                      <a:cubicBezTo>
                        <a:pt x="1800" y="2645"/>
                        <a:pt x="1817" y="2645"/>
                        <a:pt x="1826" y="2636"/>
                      </a:cubicBezTo>
                      <a:cubicBezTo>
                        <a:pt x="1852" y="2619"/>
                        <a:pt x="1861" y="2575"/>
                        <a:pt x="1843" y="2549"/>
                      </a:cubicBezTo>
                      <a:lnTo>
                        <a:pt x="123" y="25"/>
                      </a:lnTo>
                      <a:cubicBezTo>
                        <a:pt x="113" y="10"/>
                        <a:pt x="94"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44"/>
                <p:cNvSpPr/>
                <p:nvPr/>
              </p:nvSpPr>
              <p:spPr>
                <a:xfrm>
                  <a:off x="554954" y="2460089"/>
                  <a:ext cx="196130" cy="145722"/>
                </a:xfrm>
                <a:custGeom>
                  <a:rect b="b" l="l" r="r" t="t"/>
                  <a:pathLst>
                    <a:path extrusionOk="0" h="1934" w="2603">
                      <a:moveTo>
                        <a:pt x="69" y="1"/>
                      </a:moveTo>
                      <a:cubicBezTo>
                        <a:pt x="51" y="1"/>
                        <a:pt x="36" y="7"/>
                        <a:pt x="27" y="22"/>
                      </a:cubicBezTo>
                      <a:cubicBezTo>
                        <a:pt x="1" y="56"/>
                        <a:pt x="9" y="91"/>
                        <a:pt x="36" y="118"/>
                      </a:cubicBezTo>
                      <a:lnTo>
                        <a:pt x="2489" y="1925"/>
                      </a:lnTo>
                      <a:cubicBezTo>
                        <a:pt x="2507" y="1934"/>
                        <a:pt x="2515" y="1934"/>
                        <a:pt x="2533" y="1934"/>
                      </a:cubicBezTo>
                      <a:cubicBezTo>
                        <a:pt x="2550" y="1934"/>
                        <a:pt x="2568" y="1925"/>
                        <a:pt x="2585" y="1908"/>
                      </a:cubicBezTo>
                      <a:cubicBezTo>
                        <a:pt x="2603" y="1881"/>
                        <a:pt x="2594" y="1846"/>
                        <a:pt x="2568" y="1820"/>
                      </a:cubicBezTo>
                      <a:lnTo>
                        <a:pt x="114" y="13"/>
                      </a:lnTo>
                      <a:cubicBezTo>
                        <a:pt x="98" y="5"/>
                        <a:pt x="83" y="1"/>
                        <a:pt x="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44"/>
                <p:cNvSpPr/>
                <p:nvPr/>
              </p:nvSpPr>
              <p:spPr>
                <a:xfrm>
                  <a:off x="681313" y="2374041"/>
                  <a:ext cx="69772" cy="231769"/>
                </a:xfrm>
                <a:custGeom>
                  <a:rect b="b" l="l" r="r" t="t"/>
                  <a:pathLst>
                    <a:path extrusionOk="0" h="3076" w="926">
                      <a:moveTo>
                        <a:pt x="66" y="1"/>
                      </a:moveTo>
                      <a:cubicBezTo>
                        <a:pt x="62" y="1"/>
                        <a:pt x="57" y="1"/>
                        <a:pt x="53" y="2"/>
                      </a:cubicBezTo>
                      <a:cubicBezTo>
                        <a:pt x="18" y="11"/>
                        <a:pt x="0" y="46"/>
                        <a:pt x="9" y="81"/>
                      </a:cubicBezTo>
                      <a:lnTo>
                        <a:pt x="795" y="3032"/>
                      </a:lnTo>
                      <a:cubicBezTo>
                        <a:pt x="803" y="3058"/>
                        <a:pt x="821" y="3076"/>
                        <a:pt x="856" y="3076"/>
                      </a:cubicBezTo>
                      <a:lnTo>
                        <a:pt x="873" y="3076"/>
                      </a:lnTo>
                      <a:cubicBezTo>
                        <a:pt x="899" y="3067"/>
                        <a:pt x="926" y="3032"/>
                        <a:pt x="917" y="2997"/>
                      </a:cubicBezTo>
                      <a:lnTo>
                        <a:pt x="131" y="46"/>
                      </a:lnTo>
                      <a:cubicBezTo>
                        <a:pt x="124" y="23"/>
                        <a:pt x="96"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44"/>
                <p:cNvSpPr/>
                <p:nvPr/>
              </p:nvSpPr>
              <p:spPr>
                <a:xfrm>
                  <a:off x="739859" y="2596545"/>
                  <a:ext cx="140824" cy="199445"/>
                </a:xfrm>
                <a:custGeom>
                  <a:rect b="b" l="l" r="r" t="t"/>
                  <a:pathLst>
                    <a:path extrusionOk="0" h="2647" w="1869">
                      <a:moveTo>
                        <a:pt x="74" y="0"/>
                      </a:moveTo>
                      <a:cubicBezTo>
                        <a:pt x="64" y="0"/>
                        <a:pt x="53" y="3"/>
                        <a:pt x="44" y="9"/>
                      </a:cubicBezTo>
                      <a:cubicBezTo>
                        <a:pt x="9" y="27"/>
                        <a:pt x="0" y="70"/>
                        <a:pt x="26" y="97"/>
                      </a:cubicBezTo>
                      <a:lnTo>
                        <a:pt x="1738" y="2611"/>
                      </a:lnTo>
                      <a:cubicBezTo>
                        <a:pt x="1755" y="2629"/>
                        <a:pt x="1773" y="2646"/>
                        <a:pt x="1790" y="2646"/>
                      </a:cubicBezTo>
                      <a:cubicBezTo>
                        <a:pt x="1808" y="2646"/>
                        <a:pt x="1816" y="2637"/>
                        <a:pt x="1825" y="2629"/>
                      </a:cubicBezTo>
                      <a:cubicBezTo>
                        <a:pt x="1860" y="2611"/>
                        <a:pt x="1869" y="2568"/>
                        <a:pt x="1843" y="2541"/>
                      </a:cubicBezTo>
                      <a:lnTo>
                        <a:pt x="131" y="27"/>
                      </a:lnTo>
                      <a:cubicBezTo>
                        <a:pt x="114" y="10"/>
                        <a:pt x="94"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44"/>
                <p:cNvSpPr/>
                <p:nvPr/>
              </p:nvSpPr>
              <p:spPr>
                <a:xfrm>
                  <a:off x="740461" y="2596319"/>
                  <a:ext cx="195527" cy="146325"/>
                </a:xfrm>
                <a:custGeom>
                  <a:rect b="b" l="l" r="r" t="t"/>
                  <a:pathLst>
                    <a:path extrusionOk="0" h="1942" w="2595">
                      <a:moveTo>
                        <a:pt x="67" y="1"/>
                      </a:moveTo>
                      <a:cubicBezTo>
                        <a:pt x="48" y="1"/>
                        <a:pt x="29" y="9"/>
                        <a:pt x="18" y="30"/>
                      </a:cubicBezTo>
                      <a:cubicBezTo>
                        <a:pt x="1" y="56"/>
                        <a:pt x="1" y="91"/>
                        <a:pt x="27" y="117"/>
                      </a:cubicBezTo>
                      <a:lnTo>
                        <a:pt x="2489" y="1924"/>
                      </a:lnTo>
                      <a:cubicBezTo>
                        <a:pt x="2498" y="1933"/>
                        <a:pt x="2516" y="1933"/>
                        <a:pt x="2524" y="1933"/>
                      </a:cubicBezTo>
                      <a:lnTo>
                        <a:pt x="2524" y="1942"/>
                      </a:lnTo>
                      <a:cubicBezTo>
                        <a:pt x="2542" y="1942"/>
                        <a:pt x="2568" y="1924"/>
                        <a:pt x="2577" y="1916"/>
                      </a:cubicBezTo>
                      <a:cubicBezTo>
                        <a:pt x="2594" y="1881"/>
                        <a:pt x="2594" y="1846"/>
                        <a:pt x="2559" y="1820"/>
                      </a:cubicBezTo>
                      <a:lnTo>
                        <a:pt x="106" y="12"/>
                      </a:lnTo>
                      <a:cubicBezTo>
                        <a:pt x="95" y="5"/>
                        <a:pt x="81"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44"/>
                <p:cNvSpPr/>
                <p:nvPr/>
              </p:nvSpPr>
              <p:spPr>
                <a:xfrm>
                  <a:off x="740461" y="2596395"/>
                  <a:ext cx="69847" cy="231844"/>
                </a:xfrm>
                <a:custGeom>
                  <a:rect b="b" l="l" r="r" t="t"/>
                  <a:pathLst>
                    <a:path extrusionOk="0" h="3077" w="927">
                      <a:moveTo>
                        <a:pt x="71" y="0"/>
                      </a:moveTo>
                      <a:cubicBezTo>
                        <a:pt x="65" y="0"/>
                        <a:pt x="59" y="1"/>
                        <a:pt x="53" y="3"/>
                      </a:cubicBezTo>
                      <a:cubicBezTo>
                        <a:pt x="18" y="11"/>
                        <a:pt x="1" y="46"/>
                        <a:pt x="10" y="81"/>
                      </a:cubicBezTo>
                      <a:lnTo>
                        <a:pt x="796" y="3024"/>
                      </a:lnTo>
                      <a:cubicBezTo>
                        <a:pt x="804" y="3059"/>
                        <a:pt x="830" y="3076"/>
                        <a:pt x="857" y="3076"/>
                      </a:cubicBezTo>
                      <a:lnTo>
                        <a:pt x="874" y="3076"/>
                      </a:lnTo>
                      <a:cubicBezTo>
                        <a:pt x="909" y="3067"/>
                        <a:pt x="927" y="3032"/>
                        <a:pt x="918" y="2997"/>
                      </a:cubicBezTo>
                      <a:lnTo>
                        <a:pt x="132" y="46"/>
                      </a:lnTo>
                      <a:cubicBezTo>
                        <a:pt x="125" y="17"/>
                        <a:pt x="99" y="0"/>
                        <a:pt x="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44"/>
                <p:cNvSpPr/>
                <p:nvPr/>
              </p:nvSpPr>
              <p:spPr>
                <a:xfrm>
                  <a:off x="550357" y="2596319"/>
                  <a:ext cx="200726" cy="139091"/>
                </a:xfrm>
                <a:custGeom>
                  <a:rect b="b" l="l" r="r" t="t"/>
                  <a:pathLst>
                    <a:path extrusionOk="0" h="1846" w="2664">
                      <a:moveTo>
                        <a:pt x="2595" y="1"/>
                      </a:moveTo>
                      <a:cubicBezTo>
                        <a:pt x="2582" y="1"/>
                        <a:pt x="2570" y="5"/>
                        <a:pt x="2559" y="12"/>
                      </a:cubicBezTo>
                      <a:lnTo>
                        <a:pt x="35" y="1732"/>
                      </a:lnTo>
                      <a:cubicBezTo>
                        <a:pt x="9" y="1750"/>
                        <a:pt x="1" y="1785"/>
                        <a:pt x="18" y="1820"/>
                      </a:cubicBezTo>
                      <a:cubicBezTo>
                        <a:pt x="35" y="1837"/>
                        <a:pt x="53" y="1846"/>
                        <a:pt x="70" y="1846"/>
                      </a:cubicBezTo>
                      <a:cubicBezTo>
                        <a:pt x="88" y="1846"/>
                        <a:pt x="97" y="1837"/>
                        <a:pt x="105" y="1837"/>
                      </a:cubicBezTo>
                      <a:lnTo>
                        <a:pt x="2629" y="117"/>
                      </a:lnTo>
                      <a:cubicBezTo>
                        <a:pt x="2655" y="100"/>
                        <a:pt x="2664" y="56"/>
                        <a:pt x="2646" y="30"/>
                      </a:cubicBezTo>
                      <a:cubicBezTo>
                        <a:pt x="2631" y="9"/>
                        <a:pt x="2613" y="1"/>
                        <a:pt x="25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44"/>
                <p:cNvSpPr/>
                <p:nvPr/>
              </p:nvSpPr>
              <p:spPr>
                <a:xfrm>
                  <a:off x="603629" y="2596319"/>
                  <a:ext cx="147455" cy="195075"/>
                </a:xfrm>
                <a:custGeom>
                  <a:rect b="b" l="l" r="r" t="t"/>
                  <a:pathLst>
                    <a:path extrusionOk="0" h="2589" w="1957">
                      <a:moveTo>
                        <a:pt x="1883" y="1"/>
                      </a:moveTo>
                      <a:cubicBezTo>
                        <a:pt x="1864" y="1"/>
                        <a:pt x="1845" y="9"/>
                        <a:pt x="1834" y="30"/>
                      </a:cubicBezTo>
                      <a:lnTo>
                        <a:pt x="27" y="2483"/>
                      </a:lnTo>
                      <a:cubicBezTo>
                        <a:pt x="1" y="2510"/>
                        <a:pt x="10" y="2553"/>
                        <a:pt x="36" y="2571"/>
                      </a:cubicBezTo>
                      <a:cubicBezTo>
                        <a:pt x="44" y="2579"/>
                        <a:pt x="62" y="2588"/>
                        <a:pt x="71" y="2588"/>
                      </a:cubicBezTo>
                      <a:cubicBezTo>
                        <a:pt x="97" y="2588"/>
                        <a:pt x="114" y="2579"/>
                        <a:pt x="123" y="2562"/>
                      </a:cubicBezTo>
                      <a:lnTo>
                        <a:pt x="1939" y="100"/>
                      </a:lnTo>
                      <a:cubicBezTo>
                        <a:pt x="1957" y="73"/>
                        <a:pt x="1948" y="38"/>
                        <a:pt x="1922" y="12"/>
                      </a:cubicBezTo>
                      <a:cubicBezTo>
                        <a:pt x="1911" y="5"/>
                        <a:pt x="1897" y="1"/>
                        <a:pt x="18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44"/>
                <p:cNvSpPr/>
                <p:nvPr/>
              </p:nvSpPr>
              <p:spPr>
                <a:xfrm>
                  <a:off x="518108" y="2596395"/>
                  <a:ext cx="232974" cy="68642"/>
                </a:xfrm>
                <a:custGeom>
                  <a:rect b="b" l="l" r="r" t="t"/>
                  <a:pathLst>
                    <a:path extrusionOk="0" h="911" w="3092">
                      <a:moveTo>
                        <a:pt x="3022" y="0"/>
                      </a:moveTo>
                      <a:cubicBezTo>
                        <a:pt x="3016" y="0"/>
                        <a:pt x="3010" y="1"/>
                        <a:pt x="3004" y="3"/>
                      </a:cubicBezTo>
                      <a:lnTo>
                        <a:pt x="53" y="788"/>
                      </a:lnTo>
                      <a:cubicBezTo>
                        <a:pt x="18" y="797"/>
                        <a:pt x="1" y="832"/>
                        <a:pt x="9" y="867"/>
                      </a:cubicBezTo>
                      <a:cubicBezTo>
                        <a:pt x="18" y="893"/>
                        <a:pt x="44" y="911"/>
                        <a:pt x="71" y="911"/>
                      </a:cubicBezTo>
                      <a:lnTo>
                        <a:pt x="88" y="911"/>
                      </a:lnTo>
                      <a:lnTo>
                        <a:pt x="3039" y="125"/>
                      </a:lnTo>
                      <a:cubicBezTo>
                        <a:pt x="3065" y="116"/>
                        <a:pt x="3092" y="81"/>
                        <a:pt x="3083" y="46"/>
                      </a:cubicBezTo>
                      <a:cubicBezTo>
                        <a:pt x="3076" y="17"/>
                        <a:pt x="3050" y="0"/>
                        <a:pt x="30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44"/>
                <p:cNvSpPr/>
                <p:nvPr/>
              </p:nvSpPr>
              <p:spPr>
                <a:xfrm>
                  <a:off x="739859" y="2466946"/>
                  <a:ext cx="200726" cy="138865"/>
                </a:xfrm>
                <a:custGeom>
                  <a:rect b="b" l="l" r="r" t="t"/>
                  <a:pathLst>
                    <a:path extrusionOk="0" h="1843" w="2664">
                      <a:moveTo>
                        <a:pt x="2591" y="0"/>
                      </a:moveTo>
                      <a:cubicBezTo>
                        <a:pt x="2579" y="0"/>
                        <a:pt x="2568" y="3"/>
                        <a:pt x="2559" y="9"/>
                      </a:cubicBezTo>
                      <a:lnTo>
                        <a:pt x="44" y="1729"/>
                      </a:lnTo>
                      <a:cubicBezTo>
                        <a:pt x="9" y="1747"/>
                        <a:pt x="0" y="1790"/>
                        <a:pt x="26" y="1817"/>
                      </a:cubicBezTo>
                      <a:cubicBezTo>
                        <a:pt x="35" y="1834"/>
                        <a:pt x="53" y="1843"/>
                        <a:pt x="79" y="1843"/>
                      </a:cubicBezTo>
                      <a:cubicBezTo>
                        <a:pt x="88" y="1843"/>
                        <a:pt x="105" y="1843"/>
                        <a:pt x="114" y="1834"/>
                      </a:cubicBezTo>
                      <a:lnTo>
                        <a:pt x="2628" y="114"/>
                      </a:lnTo>
                      <a:cubicBezTo>
                        <a:pt x="2655" y="96"/>
                        <a:pt x="2663" y="53"/>
                        <a:pt x="2646" y="27"/>
                      </a:cubicBezTo>
                      <a:cubicBezTo>
                        <a:pt x="2635" y="10"/>
                        <a:pt x="2612" y="0"/>
                        <a:pt x="25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44"/>
                <p:cNvSpPr/>
                <p:nvPr/>
              </p:nvSpPr>
              <p:spPr>
                <a:xfrm>
                  <a:off x="740461" y="2411113"/>
                  <a:ext cx="146852" cy="194698"/>
                </a:xfrm>
                <a:custGeom>
                  <a:rect b="b" l="l" r="r" t="t"/>
                  <a:pathLst>
                    <a:path extrusionOk="0" h="2584" w="1949">
                      <a:moveTo>
                        <a:pt x="1877" y="1"/>
                      </a:moveTo>
                      <a:cubicBezTo>
                        <a:pt x="1859" y="1"/>
                        <a:pt x="1841" y="10"/>
                        <a:pt x="1826" y="25"/>
                      </a:cubicBezTo>
                      <a:lnTo>
                        <a:pt x="18" y="2488"/>
                      </a:lnTo>
                      <a:cubicBezTo>
                        <a:pt x="1" y="2514"/>
                        <a:pt x="1" y="2549"/>
                        <a:pt x="27" y="2575"/>
                      </a:cubicBezTo>
                      <a:cubicBezTo>
                        <a:pt x="45" y="2584"/>
                        <a:pt x="53" y="2584"/>
                        <a:pt x="71" y="2584"/>
                      </a:cubicBezTo>
                      <a:cubicBezTo>
                        <a:pt x="88" y="2584"/>
                        <a:pt x="106" y="2575"/>
                        <a:pt x="123" y="2558"/>
                      </a:cubicBezTo>
                      <a:lnTo>
                        <a:pt x="1931" y="104"/>
                      </a:lnTo>
                      <a:cubicBezTo>
                        <a:pt x="1948" y="78"/>
                        <a:pt x="1948" y="34"/>
                        <a:pt x="1913" y="17"/>
                      </a:cubicBezTo>
                      <a:cubicBezTo>
                        <a:pt x="1902" y="6"/>
                        <a:pt x="1890" y="1"/>
                        <a:pt x="18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44"/>
                <p:cNvSpPr/>
                <p:nvPr/>
              </p:nvSpPr>
              <p:spPr>
                <a:xfrm>
                  <a:off x="740461" y="2537171"/>
                  <a:ext cx="232372" cy="68642"/>
                </a:xfrm>
                <a:custGeom>
                  <a:rect b="b" l="l" r="r" t="t"/>
                  <a:pathLst>
                    <a:path extrusionOk="0" h="911" w="3084">
                      <a:moveTo>
                        <a:pt x="3014" y="0"/>
                      </a:moveTo>
                      <a:cubicBezTo>
                        <a:pt x="3008" y="0"/>
                        <a:pt x="3002" y="1"/>
                        <a:pt x="2996" y="3"/>
                      </a:cubicBezTo>
                      <a:lnTo>
                        <a:pt x="53" y="789"/>
                      </a:lnTo>
                      <a:cubicBezTo>
                        <a:pt x="18" y="797"/>
                        <a:pt x="1" y="832"/>
                        <a:pt x="10" y="867"/>
                      </a:cubicBezTo>
                      <a:cubicBezTo>
                        <a:pt x="18" y="893"/>
                        <a:pt x="36" y="911"/>
                        <a:pt x="71" y="911"/>
                      </a:cubicBezTo>
                      <a:lnTo>
                        <a:pt x="88" y="911"/>
                      </a:lnTo>
                      <a:lnTo>
                        <a:pt x="3031" y="125"/>
                      </a:lnTo>
                      <a:cubicBezTo>
                        <a:pt x="3066" y="116"/>
                        <a:pt x="3083" y="81"/>
                        <a:pt x="3074" y="46"/>
                      </a:cubicBezTo>
                      <a:cubicBezTo>
                        <a:pt x="3067" y="17"/>
                        <a:pt x="3042" y="0"/>
                        <a:pt x="30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44"/>
                <p:cNvSpPr/>
                <p:nvPr/>
              </p:nvSpPr>
              <p:spPr>
                <a:xfrm>
                  <a:off x="560906" y="2423018"/>
                  <a:ext cx="263189" cy="236139"/>
                </a:xfrm>
                <a:custGeom>
                  <a:rect b="b" l="l" r="r" t="t"/>
                  <a:pathLst>
                    <a:path extrusionOk="0" h="3134" w="3493">
                      <a:moveTo>
                        <a:pt x="2530" y="0"/>
                      </a:moveTo>
                      <a:cubicBezTo>
                        <a:pt x="2326" y="0"/>
                        <a:pt x="2116" y="92"/>
                        <a:pt x="1947" y="260"/>
                      </a:cubicBezTo>
                      <a:cubicBezTo>
                        <a:pt x="1828" y="171"/>
                        <a:pt x="1677" y="125"/>
                        <a:pt x="1519" y="125"/>
                      </a:cubicBezTo>
                      <a:cubicBezTo>
                        <a:pt x="1353" y="125"/>
                        <a:pt x="1178" y="175"/>
                        <a:pt x="1022" y="278"/>
                      </a:cubicBezTo>
                      <a:cubicBezTo>
                        <a:pt x="716" y="487"/>
                        <a:pt x="585" y="837"/>
                        <a:pt x="655" y="1134"/>
                      </a:cubicBezTo>
                      <a:cubicBezTo>
                        <a:pt x="201" y="1334"/>
                        <a:pt x="0" y="1815"/>
                        <a:pt x="297" y="2242"/>
                      </a:cubicBezTo>
                      <a:lnTo>
                        <a:pt x="1520" y="3133"/>
                      </a:lnTo>
                      <a:lnTo>
                        <a:pt x="2628" y="2644"/>
                      </a:lnTo>
                      <a:lnTo>
                        <a:pt x="3493" y="1788"/>
                      </a:lnTo>
                      <a:lnTo>
                        <a:pt x="3109" y="330"/>
                      </a:lnTo>
                      <a:cubicBezTo>
                        <a:pt x="2960" y="105"/>
                        <a:pt x="2748" y="0"/>
                        <a:pt x="25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44"/>
                <p:cNvSpPr/>
                <p:nvPr/>
              </p:nvSpPr>
              <p:spPr>
                <a:xfrm>
                  <a:off x="622089" y="2495955"/>
                  <a:ext cx="217151" cy="170285"/>
                </a:xfrm>
                <a:custGeom>
                  <a:rect b="b" l="l" r="r" t="t"/>
                  <a:pathLst>
                    <a:path extrusionOk="0" h="2260" w="2882">
                      <a:moveTo>
                        <a:pt x="1802" y="0"/>
                      </a:moveTo>
                      <a:cubicBezTo>
                        <a:pt x="1506" y="0"/>
                        <a:pt x="1178" y="101"/>
                        <a:pt x="882" y="305"/>
                      </a:cubicBezTo>
                      <a:cubicBezTo>
                        <a:pt x="253" y="724"/>
                        <a:pt x="0" y="1440"/>
                        <a:pt x="315" y="1894"/>
                      </a:cubicBezTo>
                      <a:cubicBezTo>
                        <a:pt x="479" y="2137"/>
                        <a:pt x="764" y="2260"/>
                        <a:pt x="1089" y="2260"/>
                      </a:cubicBezTo>
                      <a:cubicBezTo>
                        <a:pt x="1383" y="2260"/>
                        <a:pt x="1710" y="2159"/>
                        <a:pt x="2009" y="1955"/>
                      </a:cubicBezTo>
                      <a:cubicBezTo>
                        <a:pt x="2628" y="1528"/>
                        <a:pt x="2882" y="812"/>
                        <a:pt x="2567" y="358"/>
                      </a:cubicBezTo>
                      <a:cubicBezTo>
                        <a:pt x="2408" y="120"/>
                        <a:pt x="2124" y="0"/>
                        <a:pt x="1802"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44"/>
                <p:cNvSpPr/>
                <p:nvPr/>
              </p:nvSpPr>
              <p:spPr>
                <a:xfrm>
                  <a:off x="650345" y="2464535"/>
                  <a:ext cx="105336" cy="150544"/>
                </a:xfrm>
                <a:custGeom>
                  <a:rect b="b" l="l" r="r" t="t"/>
                  <a:pathLst>
                    <a:path extrusionOk="0" h="1998" w="1398">
                      <a:moveTo>
                        <a:pt x="51" y="1"/>
                      </a:moveTo>
                      <a:cubicBezTo>
                        <a:pt x="42" y="1"/>
                        <a:pt x="33" y="3"/>
                        <a:pt x="27" y="6"/>
                      </a:cubicBezTo>
                      <a:cubicBezTo>
                        <a:pt x="1" y="24"/>
                        <a:pt x="1" y="50"/>
                        <a:pt x="9" y="76"/>
                      </a:cubicBezTo>
                      <a:lnTo>
                        <a:pt x="1310" y="1980"/>
                      </a:lnTo>
                      <a:cubicBezTo>
                        <a:pt x="1319" y="1988"/>
                        <a:pt x="1337" y="1997"/>
                        <a:pt x="1345" y="1997"/>
                      </a:cubicBezTo>
                      <a:cubicBezTo>
                        <a:pt x="1354" y="1997"/>
                        <a:pt x="1372" y="1997"/>
                        <a:pt x="1372" y="1988"/>
                      </a:cubicBezTo>
                      <a:cubicBezTo>
                        <a:pt x="1398" y="1980"/>
                        <a:pt x="1398" y="1945"/>
                        <a:pt x="1389" y="1927"/>
                      </a:cubicBezTo>
                      <a:lnTo>
                        <a:pt x="88" y="24"/>
                      </a:lnTo>
                      <a:cubicBezTo>
                        <a:pt x="83" y="7"/>
                        <a:pt x="66" y="1"/>
                        <a:pt x="51"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44"/>
                <p:cNvSpPr/>
                <p:nvPr/>
              </p:nvSpPr>
              <p:spPr>
                <a:xfrm>
                  <a:off x="603026" y="2537321"/>
                  <a:ext cx="152654" cy="77759"/>
                </a:xfrm>
                <a:custGeom>
                  <a:rect b="b" l="l" r="r" t="t"/>
                  <a:pathLst>
                    <a:path extrusionOk="0" h="1032" w="2026">
                      <a:moveTo>
                        <a:pt x="43" y="0"/>
                      </a:moveTo>
                      <a:cubicBezTo>
                        <a:pt x="27" y="0"/>
                        <a:pt x="14" y="10"/>
                        <a:pt x="9" y="27"/>
                      </a:cubicBezTo>
                      <a:cubicBezTo>
                        <a:pt x="0" y="53"/>
                        <a:pt x="9" y="79"/>
                        <a:pt x="26" y="88"/>
                      </a:cubicBezTo>
                      <a:lnTo>
                        <a:pt x="1956" y="1031"/>
                      </a:lnTo>
                      <a:lnTo>
                        <a:pt x="1973" y="1031"/>
                      </a:lnTo>
                      <a:cubicBezTo>
                        <a:pt x="1991" y="1031"/>
                        <a:pt x="2008" y="1022"/>
                        <a:pt x="2017" y="1005"/>
                      </a:cubicBezTo>
                      <a:cubicBezTo>
                        <a:pt x="2026" y="987"/>
                        <a:pt x="2017" y="952"/>
                        <a:pt x="2000" y="944"/>
                      </a:cubicBezTo>
                      <a:lnTo>
                        <a:pt x="70" y="9"/>
                      </a:lnTo>
                      <a:cubicBezTo>
                        <a:pt x="61" y="3"/>
                        <a:pt x="51" y="0"/>
                        <a:pt x="43"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44"/>
                <p:cNvSpPr/>
                <p:nvPr/>
              </p:nvSpPr>
              <p:spPr>
                <a:xfrm>
                  <a:off x="735865" y="2447205"/>
                  <a:ext cx="19816" cy="167874"/>
                </a:xfrm>
                <a:custGeom>
                  <a:rect b="b" l="l" r="r" t="t"/>
                  <a:pathLst>
                    <a:path extrusionOk="0" h="2228" w="263">
                      <a:moveTo>
                        <a:pt x="44" y="0"/>
                      </a:moveTo>
                      <a:cubicBezTo>
                        <a:pt x="18" y="0"/>
                        <a:pt x="1" y="27"/>
                        <a:pt x="1" y="53"/>
                      </a:cubicBezTo>
                      <a:lnTo>
                        <a:pt x="167" y="2183"/>
                      </a:lnTo>
                      <a:cubicBezTo>
                        <a:pt x="167" y="2210"/>
                        <a:pt x="193" y="2227"/>
                        <a:pt x="210" y="2227"/>
                      </a:cubicBezTo>
                      <a:lnTo>
                        <a:pt x="219" y="2227"/>
                      </a:lnTo>
                      <a:cubicBezTo>
                        <a:pt x="245" y="2227"/>
                        <a:pt x="263" y="2201"/>
                        <a:pt x="263" y="2183"/>
                      </a:cubicBezTo>
                      <a:lnTo>
                        <a:pt x="88" y="44"/>
                      </a:lnTo>
                      <a:cubicBezTo>
                        <a:pt x="88" y="18"/>
                        <a:pt x="71" y="0"/>
                        <a:pt x="44"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44"/>
                <p:cNvSpPr/>
                <p:nvPr/>
              </p:nvSpPr>
              <p:spPr>
                <a:xfrm>
                  <a:off x="583285" y="2447883"/>
                  <a:ext cx="301390" cy="248647"/>
                </a:xfrm>
                <a:custGeom>
                  <a:rect b="b" l="l" r="r" t="t"/>
                  <a:pathLst>
                    <a:path extrusionOk="0" h="3300" w="4000">
                      <a:moveTo>
                        <a:pt x="2812" y="0"/>
                      </a:moveTo>
                      <a:cubicBezTo>
                        <a:pt x="2812" y="0"/>
                        <a:pt x="2436" y="498"/>
                        <a:pt x="2698" y="1354"/>
                      </a:cubicBezTo>
                      <a:lnTo>
                        <a:pt x="2698" y="1362"/>
                      </a:lnTo>
                      <a:cubicBezTo>
                        <a:pt x="2698" y="1362"/>
                        <a:pt x="2262" y="1389"/>
                        <a:pt x="1877" y="1650"/>
                      </a:cubicBezTo>
                      <a:cubicBezTo>
                        <a:pt x="1502" y="1904"/>
                        <a:pt x="1310" y="2305"/>
                        <a:pt x="1310" y="2305"/>
                      </a:cubicBezTo>
                      <a:cubicBezTo>
                        <a:pt x="872" y="1955"/>
                        <a:pt x="468" y="1889"/>
                        <a:pt x="228" y="1889"/>
                      </a:cubicBezTo>
                      <a:cubicBezTo>
                        <a:pt x="85" y="1889"/>
                        <a:pt x="0" y="1912"/>
                        <a:pt x="0" y="1912"/>
                      </a:cubicBezTo>
                      <a:cubicBezTo>
                        <a:pt x="387" y="2479"/>
                        <a:pt x="1139" y="3299"/>
                        <a:pt x="1998" y="3299"/>
                      </a:cubicBezTo>
                      <a:cubicBezTo>
                        <a:pt x="2264" y="3299"/>
                        <a:pt x="2541" y="3220"/>
                        <a:pt x="2820" y="3030"/>
                      </a:cubicBezTo>
                      <a:cubicBezTo>
                        <a:pt x="3999" y="2227"/>
                        <a:pt x="3318" y="734"/>
                        <a:pt x="2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44"/>
                <p:cNvSpPr/>
                <p:nvPr/>
              </p:nvSpPr>
              <p:spPr>
                <a:xfrm>
                  <a:off x="484578" y="2916324"/>
                  <a:ext cx="8590" cy="52668"/>
                </a:xfrm>
                <a:custGeom>
                  <a:rect b="b" l="l" r="r" t="t"/>
                  <a:pathLst>
                    <a:path extrusionOk="0" h="699" w="114">
                      <a:moveTo>
                        <a:pt x="53" y="0"/>
                      </a:moveTo>
                      <a:cubicBezTo>
                        <a:pt x="27" y="0"/>
                        <a:pt x="0" y="18"/>
                        <a:pt x="0" y="52"/>
                      </a:cubicBezTo>
                      <a:lnTo>
                        <a:pt x="0" y="646"/>
                      </a:lnTo>
                      <a:cubicBezTo>
                        <a:pt x="0" y="672"/>
                        <a:pt x="27" y="699"/>
                        <a:pt x="53" y="699"/>
                      </a:cubicBezTo>
                      <a:cubicBezTo>
                        <a:pt x="88" y="699"/>
                        <a:pt x="114" y="672"/>
                        <a:pt x="114" y="646"/>
                      </a:cubicBezTo>
                      <a:lnTo>
                        <a:pt x="114" y="52"/>
                      </a:lnTo>
                      <a:cubicBezTo>
                        <a:pt x="114" y="18"/>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44"/>
                <p:cNvSpPr/>
                <p:nvPr/>
              </p:nvSpPr>
              <p:spPr>
                <a:xfrm>
                  <a:off x="1092489" y="3283874"/>
                  <a:ext cx="29687" cy="76553"/>
                </a:xfrm>
                <a:custGeom>
                  <a:rect b="b" l="l" r="r" t="t"/>
                  <a:pathLst>
                    <a:path extrusionOk="0" h="1016" w="394">
                      <a:moveTo>
                        <a:pt x="57" y="1"/>
                      </a:moveTo>
                      <a:cubicBezTo>
                        <a:pt x="53" y="1"/>
                        <a:pt x="49" y="2"/>
                        <a:pt x="44" y="3"/>
                      </a:cubicBezTo>
                      <a:cubicBezTo>
                        <a:pt x="9" y="12"/>
                        <a:pt x="0" y="47"/>
                        <a:pt x="9" y="73"/>
                      </a:cubicBezTo>
                      <a:lnTo>
                        <a:pt x="280" y="981"/>
                      </a:lnTo>
                      <a:cubicBezTo>
                        <a:pt x="289" y="998"/>
                        <a:pt x="306" y="1016"/>
                        <a:pt x="332" y="1016"/>
                      </a:cubicBezTo>
                      <a:lnTo>
                        <a:pt x="350" y="1016"/>
                      </a:lnTo>
                      <a:cubicBezTo>
                        <a:pt x="376" y="1007"/>
                        <a:pt x="393" y="972"/>
                        <a:pt x="385" y="946"/>
                      </a:cubicBezTo>
                      <a:lnTo>
                        <a:pt x="105" y="47"/>
                      </a:lnTo>
                      <a:cubicBezTo>
                        <a:pt x="98" y="18"/>
                        <a:pt x="79"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44"/>
                <p:cNvSpPr/>
                <p:nvPr/>
              </p:nvSpPr>
              <p:spPr>
                <a:xfrm>
                  <a:off x="1126697" y="3145761"/>
                  <a:ext cx="50031" cy="141653"/>
                </a:xfrm>
                <a:custGeom>
                  <a:rect b="b" l="l" r="r" t="t"/>
                  <a:pathLst>
                    <a:path extrusionOk="0" h="1880" w="664">
                      <a:moveTo>
                        <a:pt x="59" y="0"/>
                      </a:moveTo>
                      <a:cubicBezTo>
                        <a:pt x="54" y="0"/>
                        <a:pt x="49" y="1"/>
                        <a:pt x="44" y="2"/>
                      </a:cubicBezTo>
                      <a:cubicBezTo>
                        <a:pt x="18" y="11"/>
                        <a:pt x="0" y="46"/>
                        <a:pt x="9" y="72"/>
                      </a:cubicBezTo>
                      <a:lnTo>
                        <a:pt x="551" y="1836"/>
                      </a:lnTo>
                      <a:cubicBezTo>
                        <a:pt x="559" y="1862"/>
                        <a:pt x="577" y="1880"/>
                        <a:pt x="603" y="1880"/>
                      </a:cubicBezTo>
                      <a:lnTo>
                        <a:pt x="620" y="1880"/>
                      </a:lnTo>
                      <a:cubicBezTo>
                        <a:pt x="647" y="1871"/>
                        <a:pt x="664" y="1836"/>
                        <a:pt x="655" y="1810"/>
                      </a:cubicBezTo>
                      <a:lnTo>
                        <a:pt x="114" y="37"/>
                      </a:lnTo>
                      <a:cubicBezTo>
                        <a:pt x="107" y="16"/>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44"/>
                <p:cNvSpPr/>
                <p:nvPr/>
              </p:nvSpPr>
              <p:spPr>
                <a:xfrm>
                  <a:off x="1186524" y="3089852"/>
                  <a:ext cx="44154" cy="123871"/>
                </a:xfrm>
                <a:custGeom>
                  <a:rect b="b" l="l" r="r" t="t"/>
                  <a:pathLst>
                    <a:path extrusionOk="0" h="1644" w="586">
                      <a:moveTo>
                        <a:pt x="59" y="0"/>
                      </a:moveTo>
                      <a:cubicBezTo>
                        <a:pt x="54" y="0"/>
                        <a:pt x="49" y="1"/>
                        <a:pt x="45" y="2"/>
                      </a:cubicBezTo>
                      <a:cubicBezTo>
                        <a:pt x="18" y="11"/>
                        <a:pt x="1" y="46"/>
                        <a:pt x="10" y="72"/>
                      </a:cubicBezTo>
                      <a:lnTo>
                        <a:pt x="481" y="1609"/>
                      </a:lnTo>
                      <a:cubicBezTo>
                        <a:pt x="481" y="1635"/>
                        <a:pt x="507" y="1644"/>
                        <a:pt x="534" y="1644"/>
                      </a:cubicBezTo>
                      <a:lnTo>
                        <a:pt x="542" y="1644"/>
                      </a:lnTo>
                      <a:cubicBezTo>
                        <a:pt x="577" y="1635"/>
                        <a:pt x="586" y="1609"/>
                        <a:pt x="577" y="1574"/>
                      </a:cubicBezTo>
                      <a:lnTo>
                        <a:pt x="114" y="46"/>
                      </a:lnTo>
                      <a:cubicBezTo>
                        <a:pt x="107" y="17"/>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44"/>
                <p:cNvSpPr/>
                <p:nvPr/>
              </p:nvSpPr>
              <p:spPr>
                <a:xfrm>
                  <a:off x="1240473" y="3016161"/>
                  <a:ext cx="44832" cy="124549"/>
                </a:xfrm>
                <a:custGeom>
                  <a:rect b="b" l="l" r="r" t="t"/>
                  <a:pathLst>
                    <a:path extrusionOk="0" h="1653" w="595">
                      <a:moveTo>
                        <a:pt x="67" y="0"/>
                      </a:moveTo>
                      <a:cubicBezTo>
                        <a:pt x="63" y="0"/>
                        <a:pt x="58" y="1"/>
                        <a:pt x="53" y="2"/>
                      </a:cubicBezTo>
                      <a:cubicBezTo>
                        <a:pt x="18" y="11"/>
                        <a:pt x="1" y="46"/>
                        <a:pt x="10" y="72"/>
                      </a:cubicBezTo>
                      <a:lnTo>
                        <a:pt x="481" y="1618"/>
                      </a:lnTo>
                      <a:cubicBezTo>
                        <a:pt x="490" y="1635"/>
                        <a:pt x="516" y="1653"/>
                        <a:pt x="534" y="1653"/>
                      </a:cubicBezTo>
                      <a:lnTo>
                        <a:pt x="551" y="1653"/>
                      </a:lnTo>
                      <a:cubicBezTo>
                        <a:pt x="577" y="1644"/>
                        <a:pt x="595" y="1609"/>
                        <a:pt x="586" y="1583"/>
                      </a:cubicBezTo>
                      <a:lnTo>
                        <a:pt x="114" y="37"/>
                      </a:lnTo>
                      <a:cubicBezTo>
                        <a:pt x="107" y="16"/>
                        <a:pt x="88"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44"/>
                <p:cNvSpPr/>
                <p:nvPr/>
              </p:nvSpPr>
              <p:spPr>
                <a:xfrm>
                  <a:off x="1308287" y="2986549"/>
                  <a:ext cx="35564" cy="94938"/>
                </a:xfrm>
                <a:custGeom>
                  <a:rect b="b" l="l" r="r" t="t"/>
                  <a:pathLst>
                    <a:path extrusionOk="0" h="1260" w="472">
                      <a:moveTo>
                        <a:pt x="62" y="0"/>
                      </a:moveTo>
                      <a:cubicBezTo>
                        <a:pt x="56" y="0"/>
                        <a:pt x="50" y="1"/>
                        <a:pt x="44" y="2"/>
                      </a:cubicBezTo>
                      <a:cubicBezTo>
                        <a:pt x="18" y="11"/>
                        <a:pt x="0" y="37"/>
                        <a:pt x="9" y="64"/>
                      </a:cubicBezTo>
                      <a:lnTo>
                        <a:pt x="367" y="1225"/>
                      </a:lnTo>
                      <a:cubicBezTo>
                        <a:pt x="367" y="1251"/>
                        <a:pt x="393" y="1260"/>
                        <a:pt x="419" y="1260"/>
                      </a:cubicBezTo>
                      <a:lnTo>
                        <a:pt x="428" y="1260"/>
                      </a:lnTo>
                      <a:cubicBezTo>
                        <a:pt x="463" y="1251"/>
                        <a:pt x="472" y="1225"/>
                        <a:pt x="463" y="1190"/>
                      </a:cubicBezTo>
                      <a:lnTo>
                        <a:pt x="114" y="37"/>
                      </a:lnTo>
                      <a:cubicBezTo>
                        <a:pt x="107" y="16"/>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44"/>
                <p:cNvSpPr/>
                <p:nvPr/>
              </p:nvSpPr>
              <p:spPr>
                <a:xfrm>
                  <a:off x="1176050" y="3394561"/>
                  <a:ext cx="117165" cy="13939"/>
                </a:xfrm>
                <a:custGeom>
                  <a:rect b="b" l="l" r="r" t="t"/>
                  <a:pathLst>
                    <a:path extrusionOk="0" h="185" w="1555">
                      <a:moveTo>
                        <a:pt x="61" y="1"/>
                      </a:moveTo>
                      <a:cubicBezTo>
                        <a:pt x="26" y="1"/>
                        <a:pt x="0" y="27"/>
                        <a:pt x="0" y="53"/>
                      </a:cubicBezTo>
                      <a:cubicBezTo>
                        <a:pt x="0" y="80"/>
                        <a:pt x="26" y="106"/>
                        <a:pt x="53" y="115"/>
                      </a:cubicBezTo>
                      <a:lnTo>
                        <a:pt x="1502" y="184"/>
                      </a:lnTo>
                      <a:cubicBezTo>
                        <a:pt x="1528" y="184"/>
                        <a:pt x="1555" y="158"/>
                        <a:pt x="1555" y="132"/>
                      </a:cubicBezTo>
                      <a:cubicBezTo>
                        <a:pt x="1555" y="97"/>
                        <a:pt x="1537" y="71"/>
                        <a:pt x="1502" y="71"/>
                      </a:cubicBezTo>
                      <a:lnTo>
                        <a:pt x="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44"/>
                <p:cNvSpPr/>
                <p:nvPr/>
              </p:nvSpPr>
              <p:spPr>
                <a:xfrm>
                  <a:off x="1222088" y="3325542"/>
                  <a:ext cx="179026" cy="16501"/>
                </a:xfrm>
                <a:custGeom>
                  <a:rect b="b" l="l" r="r" t="t"/>
                  <a:pathLst>
                    <a:path extrusionOk="0" h="219" w="2376">
                      <a:moveTo>
                        <a:pt x="62" y="0"/>
                      </a:moveTo>
                      <a:cubicBezTo>
                        <a:pt x="27" y="0"/>
                        <a:pt x="0" y="18"/>
                        <a:pt x="0" y="53"/>
                      </a:cubicBezTo>
                      <a:cubicBezTo>
                        <a:pt x="0" y="79"/>
                        <a:pt x="27" y="105"/>
                        <a:pt x="53" y="105"/>
                      </a:cubicBezTo>
                      <a:lnTo>
                        <a:pt x="2314" y="218"/>
                      </a:lnTo>
                      <a:cubicBezTo>
                        <a:pt x="2349" y="218"/>
                        <a:pt x="2367" y="201"/>
                        <a:pt x="2375" y="166"/>
                      </a:cubicBezTo>
                      <a:cubicBezTo>
                        <a:pt x="2375" y="140"/>
                        <a:pt x="2349" y="114"/>
                        <a:pt x="2323" y="114"/>
                      </a:cubicBezTo>
                      <a:lnTo>
                        <a:pt x="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44"/>
                <p:cNvSpPr/>
                <p:nvPr/>
              </p:nvSpPr>
              <p:spPr>
                <a:xfrm>
                  <a:off x="1269482" y="3261722"/>
                  <a:ext cx="184300" cy="16501"/>
                </a:xfrm>
                <a:custGeom>
                  <a:rect b="b" l="l" r="r" t="t"/>
                  <a:pathLst>
                    <a:path extrusionOk="0" h="219" w="2446">
                      <a:moveTo>
                        <a:pt x="53" y="0"/>
                      </a:moveTo>
                      <a:cubicBezTo>
                        <a:pt x="26" y="0"/>
                        <a:pt x="0" y="18"/>
                        <a:pt x="0" y="53"/>
                      </a:cubicBezTo>
                      <a:cubicBezTo>
                        <a:pt x="0" y="79"/>
                        <a:pt x="18" y="105"/>
                        <a:pt x="53" y="105"/>
                      </a:cubicBezTo>
                      <a:lnTo>
                        <a:pt x="2384" y="218"/>
                      </a:lnTo>
                      <a:cubicBezTo>
                        <a:pt x="2419" y="218"/>
                        <a:pt x="2436" y="201"/>
                        <a:pt x="2445" y="166"/>
                      </a:cubicBezTo>
                      <a:cubicBezTo>
                        <a:pt x="2445" y="140"/>
                        <a:pt x="2419" y="114"/>
                        <a:pt x="2393" y="114"/>
                      </a:cubicBezTo>
                      <a:lnTo>
                        <a:pt x="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44"/>
                <p:cNvSpPr/>
                <p:nvPr/>
              </p:nvSpPr>
              <p:spPr>
                <a:xfrm>
                  <a:off x="1316198" y="3197751"/>
                  <a:ext cx="171792" cy="15974"/>
                </a:xfrm>
                <a:custGeom>
                  <a:rect b="b" l="l" r="r" t="t"/>
                  <a:pathLst>
                    <a:path extrusionOk="0" h="212" w="2280">
                      <a:moveTo>
                        <a:pt x="48" y="1"/>
                      </a:moveTo>
                      <a:cubicBezTo>
                        <a:pt x="20" y="1"/>
                        <a:pt x="0" y="24"/>
                        <a:pt x="0" y="55"/>
                      </a:cubicBezTo>
                      <a:cubicBezTo>
                        <a:pt x="0" y="81"/>
                        <a:pt x="26" y="107"/>
                        <a:pt x="53" y="107"/>
                      </a:cubicBezTo>
                      <a:lnTo>
                        <a:pt x="2227" y="212"/>
                      </a:lnTo>
                      <a:cubicBezTo>
                        <a:pt x="2253" y="212"/>
                        <a:pt x="2279" y="194"/>
                        <a:pt x="2279" y="159"/>
                      </a:cubicBezTo>
                      <a:cubicBezTo>
                        <a:pt x="2279" y="133"/>
                        <a:pt x="2262" y="107"/>
                        <a:pt x="2227" y="107"/>
                      </a:cubicBezTo>
                      <a:lnTo>
                        <a:pt x="61" y="2"/>
                      </a:lnTo>
                      <a:cubicBezTo>
                        <a:pt x="57" y="1"/>
                        <a:pt x="52"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41" name="Google Shape;2341;p44"/>
              <p:cNvSpPr/>
              <p:nvPr/>
            </p:nvSpPr>
            <p:spPr>
              <a:xfrm>
                <a:off x="764196" y="3578562"/>
                <a:ext cx="45435" cy="32550"/>
              </a:xfrm>
              <a:custGeom>
                <a:rect b="b" l="l" r="r" t="t"/>
                <a:pathLst>
                  <a:path extrusionOk="0" h="432" w="603">
                    <a:moveTo>
                      <a:pt x="57" y="0"/>
                    </a:moveTo>
                    <a:cubicBezTo>
                      <a:pt x="42" y="0"/>
                      <a:pt x="27" y="7"/>
                      <a:pt x="18" y="21"/>
                    </a:cubicBezTo>
                    <a:cubicBezTo>
                      <a:pt x="0" y="48"/>
                      <a:pt x="9" y="82"/>
                      <a:pt x="35" y="100"/>
                    </a:cubicBezTo>
                    <a:lnTo>
                      <a:pt x="515" y="423"/>
                    </a:lnTo>
                    <a:cubicBezTo>
                      <a:pt x="524" y="423"/>
                      <a:pt x="533" y="432"/>
                      <a:pt x="542" y="432"/>
                    </a:cubicBezTo>
                    <a:cubicBezTo>
                      <a:pt x="559" y="432"/>
                      <a:pt x="577" y="423"/>
                      <a:pt x="594" y="405"/>
                    </a:cubicBezTo>
                    <a:cubicBezTo>
                      <a:pt x="603" y="379"/>
                      <a:pt x="603" y="344"/>
                      <a:pt x="577" y="327"/>
                    </a:cubicBezTo>
                    <a:lnTo>
                      <a:pt x="88" y="13"/>
                    </a:lnTo>
                    <a:cubicBezTo>
                      <a:pt x="80" y="5"/>
                      <a:pt x="68" y="0"/>
                      <a:pt x="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44"/>
              <p:cNvSpPr/>
              <p:nvPr/>
            </p:nvSpPr>
            <p:spPr>
              <a:xfrm>
                <a:off x="908262" y="3165653"/>
                <a:ext cx="8665" cy="60579"/>
              </a:xfrm>
              <a:custGeom>
                <a:rect b="b" l="l" r="r" t="t"/>
                <a:pathLst>
                  <a:path extrusionOk="0" h="804" w="115">
                    <a:moveTo>
                      <a:pt x="53" y="0"/>
                    </a:moveTo>
                    <a:cubicBezTo>
                      <a:pt x="27" y="0"/>
                      <a:pt x="1" y="27"/>
                      <a:pt x="1" y="62"/>
                    </a:cubicBezTo>
                    <a:lnTo>
                      <a:pt x="1" y="751"/>
                    </a:lnTo>
                    <a:cubicBezTo>
                      <a:pt x="1" y="778"/>
                      <a:pt x="27" y="804"/>
                      <a:pt x="53" y="804"/>
                    </a:cubicBezTo>
                    <a:cubicBezTo>
                      <a:pt x="88" y="804"/>
                      <a:pt x="114" y="778"/>
                      <a:pt x="114" y="751"/>
                    </a:cubicBezTo>
                    <a:lnTo>
                      <a:pt x="114" y="62"/>
                    </a:lnTo>
                    <a:cubicBezTo>
                      <a:pt x="114" y="27"/>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44"/>
              <p:cNvSpPr/>
              <p:nvPr/>
            </p:nvSpPr>
            <p:spPr>
              <a:xfrm>
                <a:off x="846401" y="3067624"/>
                <a:ext cx="8665" cy="102021"/>
              </a:xfrm>
              <a:custGeom>
                <a:rect b="b" l="l" r="r" t="t"/>
                <a:pathLst>
                  <a:path extrusionOk="0" h="1354" w="115">
                    <a:moveTo>
                      <a:pt x="62" y="0"/>
                    </a:moveTo>
                    <a:cubicBezTo>
                      <a:pt x="27" y="0"/>
                      <a:pt x="1" y="18"/>
                      <a:pt x="1" y="53"/>
                    </a:cubicBezTo>
                    <a:lnTo>
                      <a:pt x="1" y="1301"/>
                    </a:lnTo>
                    <a:cubicBezTo>
                      <a:pt x="1" y="1336"/>
                      <a:pt x="27" y="1354"/>
                      <a:pt x="62" y="1354"/>
                    </a:cubicBezTo>
                    <a:cubicBezTo>
                      <a:pt x="88" y="1354"/>
                      <a:pt x="114" y="1336"/>
                      <a:pt x="114" y="1301"/>
                    </a:cubicBezTo>
                    <a:lnTo>
                      <a:pt x="114" y="53"/>
                    </a:lnTo>
                    <a:cubicBezTo>
                      <a:pt x="114" y="18"/>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44"/>
              <p:cNvSpPr/>
              <p:nvPr/>
            </p:nvSpPr>
            <p:spPr>
              <a:xfrm>
                <a:off x="772108" y="3017593"/>
                <a:ext cx="7911" cy="90869"/>
              </a:xfrm>
              <a:custGeom>
                <a:rect b="b" l="l" r="r" t="t"/>
                <a:pathLst>
                  <a:path extrusionOk="0" h="1206" w="105">
                    <a:moveTo>
                      <a:pt x="52" y="1"/>
                    </a:moveTo>
                    <a:cubicBezTo>
                      <a:pt x="18" y="1"/>
                      <a:pt x="0" y="27"/>
                      <a:pt x="0" y="62"/>
                    </a:cubicBezTo>
                    <a:lnTo>
                      <a:pt x="0" y="1153"/>
                    </a:lnTo>
                    <a:cubicBezTo>
                      <a:pt x="0" y="1188"/>
                      <a:pt x="18" y="1206"/>
                      <a:pt x="52" y="1206"/>
                    </a:cubicBezTo>
                    <a:cubicBezTo>
                      <a:pt x="79" y="1206"/>
                      <a:pt x="105" y="1188"/>
                      <a:pt x="105" y="1153"/>
                    </a:cubicBezTo>
                    <a:lnTo>
                      <a:pt x="105" y="62"/>
                    </a:lnTo>
                    <a:cubicBezTo>
                      <a:pt x="105" y="27"/>
                      <a:pt x="79" y="1"/>
                      <a:pt x="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44"/>
              <p:cNvSpPr/>
              <p:nvPr/>
            </p:nvSpPr>
            <p:spPr>
              <a:xfrm>
                <a:off x="686512" y="2955807"/>
                <a:ext cx="7987" cy="109254"/>
              </a:xfrm>
              <a:custGeom>
                <a:rect b="b" l="l" r="r" t="t"/>
                <a:pathLst>
                  <a:path extrusionOk="0" h="1450" w="106">
                    <a:moveTo>
                      <a:pt x="53" y="0"/>
                    </a:moveTo>
                    <a:cubicBezTo>
                      <a:pt x="18" y="0"/>
                      <a:pt x="1" y="26"/>
                      <a:pt x="1" y="61"/>
                    </a:cubicBezTo>
                    <a:lnTo>
                      <a:pt x="1" y="1388"/>
                    </a:lnTo>
                    <a:cubicBezTo>
                      <a:pt x="1" y="1423"/>
                      <a:pt x="18" y="1449"/>
                      <a:pt x="53" y="1449"/>
                    </a:cubicBezTo>
                    <a:cubicBezTo>
                      <a:pt x="80" y="1449"/>
                      <a:pt x="106" y="1423"/>
                      <a:pt x="106" y="1388"/>
                    </a:cubicBezTo>
                    <a:lnTo>
                      <a:pt x="106" y="61"/>
                    </a:lnTo>
                    <a:cubicBezTo>
                      <a:pt x="106" y="26"/>
                      <a:pt x="80"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44"/>
              <p:cNvSpPr/>
              <p:nvPr/>
            </p:nvSpPr>
            <p:spPr>
              <a:xfrm>
                <a:off x="597752" y="2944580"/>
                <a:ext cx="7911" cy="73765"/>
              </a:xfrm>
              <a:custGeom>
                <a:rect b="b" l="l" r="r" t="t"/>
                <a:pathLst>
                  <a:path extrusionOk="0" h="979" w="105">
                    <a:moveTo>
                      <a:pt x="53" y="1"/>
                    </a:moveTo>
                    <a:cubicBezTo>
                      <a:pt x="26" y="1"/>
                      <a:pt x="0" y="18"/>
                      <a:pt x="0" y="53"/>
                    </a:cubicBezTo>
                    <a:lnTo>
                      <a:pt x="0" y="926"/>
                    </a:lnTo>
                    <a:cubicBezTo>
                      <a:pt x="0" y="952"/>
                      <a:pt x="26" y="979"/>
                      <a:pt x="53" y="979"/>
                    </a:cubicBezTo>
                    <a:cubicBezTo>
                      <a:pt x="88" y="979"/>
                      <a:pt x="105" y="952"/>
                      <a:pt x="105" y="926"/>
                    </a:cubicBezTo>
                    <a:lnTo>
                      <a:pt x="105" y="53"/>
                    </a:lnTo>
                    <a:cubicBezTo>
                      <a:pt x="105" y="18"/>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47" name="Google Shape;2347;p44"/>
            <p:cNvSpPr/>
            <p:nvPr/>
          </p:nvSpPr>
          <p:spPr>
            <a:xfrm>
              <a:off x="689149" y="3601845"/>
              <a:ext cx="47469" cy="33002"/>
            </a:xfrm>
            <a:custGeom>
              <a:rect b="b" l="l" r="r" t="t"/>
              <a:pathLst>
                <a:path extrusionOk="0" h="438" w="630">
                  <a:moveTo>
                    <a:pt x="67" y="0"/>
                  </a:moveTo>
                  <a:cubicBezTo>
                    <a:pt x="48" y="0"/>
                    <a:pt x="30" y="10"/>
                    <a:pt x="18" y="27"/>
                  </a:cubicBezTo>
                  <a:cubicBezTo>
                    <a:pt x="1" y="44"/>
                    <a:pt x="10" y="79"/>
                    <a:pt x="36" y="96"/>
                  </a:cubicBezTo>
                  <a:lnTo>
                    <a:pt x="542" y="428"/>
                  </a:lnTo>
                  <a:cubicBezTo>
                    <a:pt x="551" y="437"/>
                    <a:pt x="560" y="437"/>
                    <a:pt x="568" y="437"/>
                  </a:cubicBezTo>
                  <a:cubicBezTo>
                    <a:pt x="586" y="437"/>
                    <a:pt x="603" y="428"/>
                    <a:pt x="612" y="420"/>
                  </a:cubicBezTo>
                  <a:cubicBezTo>
                    <a:pt x="630" y="393"/>
                    <a:pt x="621" y="358"/>
                    <a:pt x="595" y="341"/>
                  </a:cubicBezTo>
                  <a:lnTo>
                    <a:pt x="97" y="9"/>
                  </a:lnTo>
                  <a:cubicBezTo>
                    <a:pt x="88" y="3"/>
                    <a:pt x="7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44"/>
            <p:cNvSpPr/>
            <p:nvPr/>
          </p:nvSpPr>
          <p:spPr>
            <a:xfrm>
              <a:off x="751688" y="3277470"/>
              <a:ext cx="125077" cy="39557"/>
            </a:xfrm>
            <a:custGeom>
              <a:rect b="b" l="l" r="r" t="t"/>
              <a:pathLst>
                <a:path extrusionOk="0" h="525" w="1660">
                  <a:moveTo>
                    <a:pt x="1590" y="1"/>
                  </a:moveTo>
                  <a:lnTo>
                    <a:pt x="44" y="420"/>
                  </a:lnTo>
                  <a:cubicBezTo>
                    <a:pt x="18" y="429"/>
                    <a:pt x="0" y="455"/>
                    <a:pt x="9" y="481"/>
                  </a:cubicBezTo>
                  <a:cubicBezTo>
                    <a:pt x="9" y="507"/>
                    <a:pt x="35" y="525"/>
                    <a:pt x="62" y="525"/>
                  </a:cubicBezTo>
                  <a:lnTo>
                    <a:pt x="70" y="525"/>
                  </a:lnTo>
                  <a:lnTo>
                    <a:pt x="1616" y="106"/>
                  </a:lnTo>
                  <a:cubicBezTo>
                    <a:pt x="1642" y="97"/>
                    <a:pt x="1659" y="71"/>
                    <a:pt x="1651" y="44"/>
                  </a:cubicBezTo>
                  <a:cubicBezTo>
                    <a:pt x="1651" y="18"/>
                    <a:pt x="1616" y="1"/>
                    <a:pt x="1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44"/>
            <p:cNvSpPr/>
            <p:nvPr/>
          </p:nvSpPr>
          <p:spPr>
            <a:xfrm>
              <a:off x="666846" y="3218095"/>
              <a:ext cx="142784" cy="44304"/>
            </a:xfrm>
            <a:custGeom>
              <a:rect b="b" l="l" r="r" t="t"/>
              <a:pathLst>
                <a:path extrusionOk="0" h="588" w="1895">
                  <a:moveTo>
                    <a:pt x="1839" y="1"/>
                  </a:moveTo>
                  <a:cubicBezTo>
                    <a:pt x="1834" y="1"/>
                    <a:pt x="1830" y="1"/>
                    <a:pt x="1825" y="3"/>
                  </a:cubicBezTo>
                  <a:lnTo>
                    <a:pt x="44" y="474"/>
                  </a:lnTo>
                  <a:cubicBezTo>
                    <a:pt x="9" y="483"/>
                    <a:pt x="0" y="518"/>
                    <a:pt x="0" y="544"/>
                  </a:cubicBezTo>
                  <a:cubicBezTo>
                    <a:pt x="9" y="570"/>
                    <a:pt x="35" y="588"/>
                    <a:pt x="52" y="588"/>
                  </a:cubicBezTo>
                  <a:cubicBezTo>
                    <a:pt x="61" y="588"/>
                    <a:pt x="70" y="579"/>
                    <a:pt x="70" y="579"/>
                  </a:cubicBezTo>
                  <a:lnTo>
                    <a:pt x="1851" y="108"/>
                  </a:lnTo>
                  <a:cubicBezTo>
                    <a:pt x="1877" y="99"/>
                    <a:pt x="1895" y="73"/>
                    <a:pt x="1886" y="38"/>
                  </a:cubicBezTo>
                  <a:cubicBezTo>
                    <a:pt x="1879" y="16"/>
                    <a:pt x="1860" y="1"/>
                    <a:pt x="18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50" name="Google Shape;2350;p44"/>
          <p:cNvSpPr txBox="1"/>
          <p:nvPr>
            <p:ph type="title"/>
          </p:nvPr>
        </p:nvSpPr>
        <p:spPr>
          <a:xfrm>
            <a:off x="3810800" y="4287850"/>
            <a:ext cx="4949400" cy="312600"/>
          </a:xfrm>
          <a:prstGeom prst="rect">
            <a:avLst/>
          </a:prstGeom>
        </p:spPr>
        <p:txBody>
          <a:bodyPr anchorCtr="0" anchor="ctr" bIns="91425" lIns="91425" spcFirstLastPara="1" rIns="182875" wrap="square" tIns="91425">
            <a:noAutofit/>
          </a:bodyPr>
          <a:lstStyle/>
          <a:p>
            <a:pPr indent="0" lvl="0" marL="0" rtl="0" algn="ctr">
              <a:spcBef>
                <a:spcPts val="0"/>
              </a:spcBef>
              <a:spcAft>
                <a:spcPts val="0"/>
              </a:spcAft>
              <a:buNone/>
            </a:pPr>
            <a:r>
              <a:rPr lang="en" sz="4200"/>
              <a:t>”</a:t>
            </a:r>
            <a:endParaRPr sz="4200"/>
          </a:p>
        </p:txBody>
      </p:sp>
      <p:sp>
        <p:nvSpPr>
          <p:cNvPr id="2351" name="Google Shape;2351;p44"/>
          <p:cNvSpPr txBox="1"/>
          <p:nvPr/>
        </p:nvSpPr>
        <p:spPr>
          <a:xfrm>
            <a:off x="5752126" y="4677000"/>
            <a:ext cx="3391800" cy="428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br>
              <a:rPr lang="en" sz="800">
                <a:solidFill>
                  <a:schemeClr val="dk1"/>
                </a:solidFill>
                <a:latin typeface="Anaheim"/>
                <a:ea typeface="Anaheim"/>
                <a:cs typeface="Anaheim"/>
                <a:sym typeface="Anaheim"/>
              </a:rPr>
            </a:br>
            <a:r>
              <a:rPr lang="en" sz="1000">
                <a:solidFill>
                  <a:schemeClr val="dk1"/>
                </a:solidFill>
                <a:latin typeface="Chonburi"/>
                <a:ea typeface="Chonburi"/>
                <a:cs typeface="Chonburi"/>
                <a:sym typeface="Chonburi"/>
              </a:rPr>
              <a:t>Purdue Writing Lab, “Plagiarism Overview,” 1</a:t>
            </a:r>
            <a:endParaRPr sz="1500">
              <a:solidFill>
                <a:schemeClr val="dk1"/>
              </a:solidFill>
              <a:latin typeface="Chonburi"/>
              <a:ea typeface="Chonburi"/>
              <a:cs typeface="Chonburi"/>
              <a:sym typeface="Chonbu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5" name="Shape 2355"/>
        <p:cNvGrpSpPr/>
        <p:nvPr/>
      </p:nvGrpSpPr>
      <p:grpSpPr>
        <a:xfrm>
          <a:off x="0" y="0"/>
          <a:ext cx="0" cy="0"/>
          <a:chOff x="0" y="0"/>
          <a:chExt cx="0" cy="0"/>
        </a:xfrm>
      </p:grpSpPr>
      <p:sp>
        <p:nvSpPr>
          <p:cNvPr id="2356" name="Google Shape;2356;p45"/>
          <p:cNvSpPr txBox="1"/>
          <p:nvPr>
            <p:ph type="title"/>
          </p:nvPr>
        </p:nvSpPr>
        <p:spPr>
          <a:xfrm>
            <a:off x="1845300" y="1459500"/>
            <a:ext cx="6367800" cy="252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900"/>
              <a:t>Common Types of Plagiarism Include:</a:t>
            </a:r>
            <a:endParaRPr sz="5900"/>
          </a:p>
        </p:txBody>
      </p:sp>
      <p:grpSp>
        <p:nvGrpSpPr>
          <p:cNvPr id="2357" name="Google Shape;2357;p45"/>
          <p:cNvGrpSpPr/>
          <p:nvPr/>
        </p:nvGrpSpPr>
        <p:grpSpPr>
          <a:xfrm>
            <a:off x="660789" y="2850885"/>
            <a:ext cx="1378341" cy="2292620"/>
            <a:chOff x="3949601" y="2850885"/>
            <a:chExt cx="1378341" cy="2292620"/>
          </a:xfrm>
        </p:grpSpPr>
        <p:sp>
          <p:nvSpPr>
            <p:cNvPr id="2358" name="Google Shape;2358;p45"/>
            <p:cNvSpPr/>
            <p:nvPr/>
          </p:nvSpPr>
          <p:spPr>
            <a:xfrm flipH="1">
              <a:off x="3949601" y="3441542"/>
              <a:ext cx="565182" cy="551996"/>
            </a:xfrm>
            <a:custGeom>
              <a:rect b="b" l="l" r="r" t="t"/>
              <a:pathLst>
                <a:path extrusionOk="0" h="7326" w="7501">
                  <a:moveTo>
                    <a:pt x="5849" y="0"/>
                  </a:moveTo>
                  <a:cubicBezTo>
                    <a:pt x="5463" y="0"/>
                    <a:pt x="5039" y="150"/>
                    <a:pt x="4576" y="479"/>
                  </a:cubicBezTo>
                  <a:cubicBezTo>
                    <a:pt x="4358" y="637"/>
                    <a:pt x="4096" y="724"/>
                    <a:pt x="3825" y="733"/>
                  </a:cubicBezTo>
                  <a:cubicBezTo>
                    <a:pt x="3004" y="759"/>
                    <a:pt x="2410" y="1126"/>
                    <a:pt x="2009" y="1833"/>
                  </a:cubicBezTo>
                  <a:cubicBezTo>
                    <a:pt x="1878" y="2069"/>
                    <a:pt x="1677" y="2269"/>
                    <a:pt x="1424" y="2383"/>
                  </a:cubicBezTo>
                  <a:cubicBezTo>
                    <a:pt x="786" y="2654"/>
                    <a:pt x="324" y="3404"/>
                    <a:pt x="472" y="4260"/>
                  </a:cubicBezTo>
                  <a:cubicBezTo>
                    <a:pt x="516" y="4505"/>
                    <a:pt x="481" y="4749"/>
                    <a:pt x="376" y="4976"/>
                  </a:cubicBezTo>
                  <a:cubicBezTo>
                    <a:pt x="0" y="5841"/>
                    <a:pt x="830" y="6417"/>
                    <a:pt x="900" y="7316"/>
                  </a:cubicBezTo>
                  <a:cubicBezTo>
                    <a:pt x="964" y="7265"/>
                    <a:pt x="1066" y="7247"/>
                    <a:pt x="1193" y="7247"/>
                  </a:cubicBezTo>
                  <a:cubicBezTo>
                    <a:pt x="1463" y="7247"/>
                    <a:pt x="1847" y="7326"/>
                    <a:pt x="2222" y="7326"/>
                  </a:cubicBezTo>
                  <a:cubicBezTo>
                    <a:pt x="2539" y="7326"/>
                    <a:pt x="2850" y="7270"/>
                    <a:pt x="3083" y="7063"/>
                  </a:cubicBezTo>
                  <a:cubicBezTo>
                    <a:pt x="3275" y="6888"/>
                    <a:pt x="3519" y="6801"/>
                    <a:pt x="3781" y="6775"/>
                  </a:cubicBezTo>
                  <a:cubicBezTo>
                    <a:pt x="4340" y="6714"/>
                    <a:pt x="4916" y="6443"/>
                    <a:pt x="5152" y="5806"/>
                  </a:cubicBezTo>
                  <a:cubicBezTo>
                    <a:pt x="5239" y="5561"/>
                    <a:pt x="5379" y="5334"/>
                    <a:pt x="5571" y="5168"/>
                  </a:cubicBezTo>
                  <a:cubicBezTo>
                    <a:pt x="6121" y="4679"/>
                    <a:pt x="6296" y="4051"/>
                    <a:pt x="6348" y="3597"/>
                  </a:cubicBezTo>
                  <a:cubicBezTo>
                    <a:pt x="6383" y="3265"/>
                    <a:pt x="6540" y="2950"/>
                    <a:pt x="6776" y="2715"/>
                  </a:cubicBezTo>
                  <a:cubicBezTo>
                    <a:pt x="6916" y="2575"/>
                    <a:pt x="7056" y="2392"/>
                    <a:pt x="7169" y="2130"/>
                  </a:cubicBezTo>
                  <a:cubicBezTo>
                    <a:pt x="7475" y="1422"/>
                    <a:pt x="7501" y="401"/>
                    <a:pt x="7501" y="401"/>
                  </a:cubicBezTo>
                  <a:cubicBezTo>
                    <a:pt x="7501" y="401"/>
                    <a:pt x="7012" y="357"/>
                    <a:pt x="6409" y="113"/>
                  </a:cubicBezTo>
                  <a:cubicBezTo>
                    <a:pt x="6233" y="39"/>
                    <a:pt x="6046" y="0"/>
                    <a:pt x="58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45"/>
            <p:cNvSpPr/>
            <p:nvPr/>
          </p:nvSpPr>
          <p:spPr>
            <a:xfrm flipH="1">
              <a:off x="4558116" y="3427301"/>
              <a:ext cx="731700" cy="485313"/>
            </a:xfrm>
            <a:custGeom>
              <a:rect b="b" l="l" r="r" t="t"/>
              <a:pathLst>
                <a:path extrusionOk="0" h="6441" w="9711">
                  <a:moveTo>
                    <a:pt x="2417" y="1"/>
                  </a:moveTo>
                  <a:cubicBezTo>
                    <a:pt x="1956" y="1"/>
                    <a:pt x="1562" y="157"/>
                    <a:pt x="1302" y="258"/>
                  </a:cubicBezTo>
                  <a:cubicBezTo>
                    <a:pt x="656" y="502"/>
                    <a:pt x="1" y="712"/>
                    <a:pt x="1" y="712"/>
                  </a:cubicBezTo>
                  <a:cubicBezTo>
                    <a:pt x="1" y="712"/>
                    <a:pt x="420" y="983"/>
                    <a:pt x="673" y="1515"/>
                  </a:cubicBezTo>
                  <a:cubicBezTo>
                    <a:pt x="865" y="1926"/>
                    <a:pt x="1066" y="2423"/>
                    <a:pt x="1730" y="2659"/>
                  </a:cubicBezTo>
                  <a:cubicBezTo>
                    <a:pt x="2149" y="2808"/>
                    <a:pt x="2480" y="3139"/>
                    <a:pt x="2664" y="3550"/>
                  </a:cubicBezTo>
                  <a:cubicBezTo>
                    <a:pt x="3013" y="4292"/>
                    <a:pt x="3485" y="4737"/>
                    <a:pt x="4323" y="4860"/>
                  </a:cubicBezTo>
                  <a:cubicBezTo>
                    <a:pt x="4777" y="4921"/>
                    <a:pt x="5179" y="5165"/>
                    <a:pt x="5467" y="5523"/>
                  </a:cubicBezTo>
                  <a:cubicBezTo>
                    <a:pt x="6009" y="6198"/>
                    <a:pt x="6707" y="6440"/>
                    <a:pt x="7362" y="6440"/>
                  </a:cubicBezTo>
                  <a:cubicBezTo>
                    <a:pt x="7528" y="6440"/>
                    <a:pt x="7692" y="6425"/>
                    <a:pt x="7850" y="6396"/>
                  </a:cubicBezTo>
                  <a:cubicBezTo>
                    <a:pt x="8526" y="6277"/>
                    <a:pt x="8960" y="6159"/>
                    <a:pt x="9315" y="6159"/>
                  </a:cubicBezTo>
                  <a:cubicBezTo>
                    <a:pt x="9456" y="6159"/>
                    <a:pt x="9584" y="6177"/>
                    <a:pt x="9710" y="6222"/>
                  </a:cubicBezTo>
                  <a:cubicBezTo>
                    <a:pt x="9343" y="5087"/>
                    <a:pt x="9527" y="4039"/>
                    <a:pt x="8671" y="3305"/>
                  </a:cubicBezTo>
                  <a:cubicBezTo>
                    <a:pt x="8392" y="3061"/>
                    <a:pt x="8182" y="2755"/>
                    <a:pt x="8051" y="2406"/>
                  </a:cubicBezTo>
                  <a:cubicBezTo>
                    <a:pt x="7842" y="1803"/>
                    <a:pt x="7370" y="1480"/>
                    <a:pt x="6925" y="1384"/>
                  </a:cubicBezTo>
                  <a:cubicBezTo>
                    <a:pt x="6680" y="1332"/>
                    <a:pt x="6453" y="1218"/>
                    <a:pt x="6279" y="1035"/>
                  </a:cubicBezTo>
                  <a:cubicBezTo>
                    <a:pt x="5847" y="569"/>
                    <a:pt x="5344" y="402"/>
                    <a:pt x="4813" y="402"/>
                  </a:cubicBezTo>
                  <a:cubicBezTo>
                    <a:pt x="4677" y="402"/>
                    <a:pt x="4540" y="413"/>
                    <a:pt x="4401" y="433"/>
                  </a:cubicBezTo>
                  <a:cubicBezTo>
                    <a:pt x="4321" y="445"/>
                    <a:pt x="4239" y="451"/>
                    <a:pt x="4158" y="451"/>
                  </a:cubicBezTo>
                  <a:cubicBezTo>
                    <a:pt x="3886" y="451"/>
                    <a:pt x="3613" y="384"/>
                    <a:pt x="3371" y="249"/>
                  </a:cubicBezTo>
                  <a:cubicBezTo>
                    <a:pt x="3037" y="65"/>
                    <a:pt x="2713" y="1"/>
                    <a:pt x="24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45"/>
            <p:cNvSpPr/>
            <p:nvPr/>
          </p:nvSpPr>
          <p:spPr>
            <a:xfrm flipH="1">
              <a:off x="4617338" y="4104834"/>
              <a:ext cx="544160" cy="445228"/>
            </a:xfrm>
            <a:custGeom>
              <a:rect b="b" l="l" r="r" t="t"/>
              <a:pathLst>
                <a:path extrusionOk="0" h="5909" w="7222">
                  <a:moveTo>
                    <a:pt x="5087" y="0"/>
                  </a:moveTo>
                  <a:cubicBezTo>
                    <a:pt x="4485" y="0"/>
                    <a:pt x="3986" y="204"/>
                    <a:pt x="3641" y="513"/>
                  </a:cubicBezTo>
                  <a:cubicBezTo>
                    <a:pt x="3484" y="652"/>
                    <a:pt x="3301" y="749"/>
                    <a:pt x="3091" y="783"/>
                  </a:cubicBezTo>
                  <a:cubicBezTo>
                    <a:pt x="2559" y="879"/>
                    <a:pt x="2052" y="1115"/>
                    <a:pt x="1703" y="1683"/>
                  </a:cubicBezTo>
                  <a:cubicBezTo>
                    <a:pt x="1598" y="1866"/>
                    <a:pt x="1432" y="2015"/>
                    <a:pt x="1240" y="2102"/>
                  </a:cubicBezTo>
                  <a:cubicBezTo>
                    <a:pt x="734" y="2346"/>
                    <a:pt x="472" y="2748"/>
                    <a:pt x="498" y="3403"/>
                  </a:cubicBezTo>
                  <a:cubicBezTo>
                    <a:pt x="507" y="3621"/>
                    <a:pt x="446" y="3822"/>
                    <a:pt x="332" y="4005"/>
                  </a:cubicBezTo>
                  <a:cubicBezTo>
                    <a:pt x="70" y="4407"/>
                    <a:pt x="0" y="5027"/>
                    <a:pt x="245" y="5909"/>
                  </a:cubicBezTo>
                  <a:cubicBezTo>
                    <a:pt x="777" y="5350"/>
                    <a:pt x="1633" y="5726"/>
                    <a:pt x="2279" y="5010"/>
                  </a:cubicBezTo>
                  <a:cubicBezTo>
                    <a:pt x="2480" y="4783"/>
                    <a:pt x="2760" y="4634"/>
                    <a:pt x="3065" y="4634"/>
                  </a:cubicBezTo>
                  <a:cubicBezTo>
                    <a:pt x="3537" y="4634"/>
                    <a:pt x="3964" y="4494"/>
                    <a:pt x="4453" y="4075"/>
                  </a:cubicBezTo>
                  <a:cubicBezTo>
                    <a:pt x="4637" y="3918"/>
                    <a:pt x="4864" y="3813"/>
                    <a:pt x="5108" y="3787"/>
                  </a:cubicBezTo>
                  <a:cubicBezTo>
                    <a:pt x="5798" y="3691"/>
                    <a:pt x="6095" y="3324"/>
                    <a:pt x="6226" y="3036"/>
                  </a:cubicBezTo>
                  <a:cubicBezTo>
                    <a:pt x="6322" y="2818"/>
                    <a:pt x="6470" y="2626"/>
                    <a:pt x="6663" y="2495"/>
                  </a:cubicBezTo>
                  <a:cubicBezTo>
                    <a:pt x="6802" y="2408"/>
                    <a:pt x="6951" y="2268"/>
                    <a:pt x="7038" y="2067"/>
                  </a:cubicBezTo>
                  <a:cubicBezTo>
                    <a:pt x="7221" y="1622"/>
                    <a:pt x="6942" y="932"/>
                    <a:pt x="7038" y="635"/>
                  </a:cubicBezTo>
                  <a:cubicBezTo>
                    <a:pt x="6323" y="184"/>
                    <a:pt x="5658" y="0"/>
                    <a:pt x="5087" y="0"/>
                  </a:cubicBezTo>
                  <a:close/>
                </a:path>
              </a:pathLst>
            </a:custGeom>
            <a:solidFill>
              <a:srgbClr val="516B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45"/>
            <p:cNvSpPr/>
            <p:nvPr/>
          </p:nvSpPr>
          <p:spPr>
            <a:xfrm flipH="1">
              <a:off x="4821300" y="4136858"/>
              <a:ext cx="47469" cy="33002"/>
            </a:xfrm>
            <a:custGeom>
              <a:rect b="b" l="l" r="r" t="t"/>
              <a:pathLst>
                <a:path extrusionOk="0" h="438" w="630">
                  <a:moveTo>
                    <a:pt x="67" y="0"/>
                  </a:moveTo>
                  <a:cubicBezTo>
                    <a:pt x="48" y="0"/>
                    <a:pt x="30" y="10"/>
                    <a:pt x="18" y="27"/>
                  </a:cubicBezTo>
                  <a:cubicBezTo>
                    <a:pt x="1" y="44"/>
                    <a:pt x="10" y="79"/>
                    <a:pt x="36" y="96"/>
                  </a:cubicBezTo>
                  <a:lnTo>
                    <a:pt x="542" y="428"/>
                  </a:lnTo>
                  <a:cubicBezTo>
                    <a:pt x="551" y="437"/>
                    <a:pt x="560" y="437"/>
                    <a:pt x="568" y="437"/>
                  </a:cubicBezTo>
                  <a:cubicBezTo>
                    <a:pt x="586" y="437"/>
                    <a:pt x="603" y="428"/>
                    <a:pt x="612" y="420"/>
                  </a:cubicBezTo>
                  <a:cubicBezTo>
                    <a:pt x="630" y="393"/>
                    <a:pt x="621" y="358"/>
                    <a:pt x="595" y="341"/>
                  </a:cubicBezTo>
                  <a:lnTo>
                    <a:pt x="97" y="9"/>
                  </a:lnTo>
                  <a:cubicBezTo>
                    <a:pt x="88" y="3"/>
                    <a:pt x="7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45"/>
            <p:cNvSpPr/>
            <p:nvPr/>
          </p:nvSpPr>
          <p:spPr>
            <a:xfrm flipH="1">
              <a:off x="4681153" y="3812482"/>
              <a:ext cx="125077" cy="39557"/>
            </a:xfrm>
            <a:custGeom>
              <a:rect b="b" l="l" r="r" t="t"/>
              <a:pathLst>
                <a:path extrusionOk="0" h="525" w="1660">
                  <a:moveTo>
                    <a:pt x="1590" y="1"/>
                  </a:moveTo>
                  <a:lnTo>
                    <a:pt x="44" y="420"/>
                  </a:lnTo>
                  <a:cubicBezTo>
                    <a:pt x="18" y="429"/>
                    <a:pt x="0" y="455"/>
                    <a:pt x="9" y="481"/>
                  </a:cubicBezTo>
                  <a:cubicBezTo>
                    <a:pt x="9" y="507"/>
                    <a:pt x="35" y="525"/>
                    <a:pt x="62" y="525"/>
                  </a:cubicBezTo>
                  <a:lnTo>
                    <a:pt x="70" y="525"/>
                  </a:lnTo>
                  <a:lnTo>
                    <a:pt x="1616" y="106"/>
                  </a:lnTo>
                  <a:cubicBezTo>
                    <a:pt x="1642" y="97"/>
                    <a:pt x="1659" y="71"/>
                    <a:pt x="1651" y="44"/>
                  </a:cubicBezTo>
                  <a:cubicBezTo>
                    <a:pt x="1651" y="18"/>
                    <a:pt x="1616" y="1"/>
                    <a:pt x="1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45"/>
            <p:cNvSpPr/>
            <p:nvPr/>
          </p:nvSpPr>
          <p:spPr>
            <a:xfrm flipH="1">
              <a:off x="4748289" y="3753108"/>
              <a:ext cx="142784" cy="44304"/>
            </a:xfrm>
            <a:custGeom>
              <a:rect b="b" l="l" r="r" t="t"/>
              <a:pathLst>
                <a:path extrusionOk="0" h="588" w="1895">
                  <a:moveTo>
                    <a:pt x="1839" y="1"/>
                  </a:moveTo>
                  <a:cubicBezTo>
                    <a:pt x="1834" y="1"/>
                    <a:pt x="1830" y="1"/>
                    <a:pt x="1825" y="3"/>
                  </a:cubicBezTo>
                  <a:lnTo>
                    <a:pt x="44" y="474"/>
                  </a:lnTo>
                  <a:cubicBezTo>
                    <a:pt x="9" y="483"/>
                    <a:pt x="0" y="518"/>
                    <a:pt x="0" y="544"/>
                  </a:cubicBezTo>
                  <a:cubicBezTo>
                    <a:pt x="9" y="570"/>
                    <a:pt x="35" y="588"/>
                    <a:pt x="52" y="588"/>
                  </a:cubicBezTo>
                  <a:cubicBezTo>
                    <a:pt x="61" y="588"/>
                    <a:pt x="70" y="579"/>
                    <a:pt x="70" y="579"/>
                  </a:cubicBezTo>
                  <a:lnTo>
                    <a:pt x="1851" y="108"/>
                  </a:lnTo>
                  <a:cubicBezTo>
                    <a:pt x="1877" y="99"/>
                    <a:pt x="1895" y="73"/>
                    <a:pt x="1886" y="38"/>
                  </a:cubicBezTo>
                  <a:cubicBezTo>
                    <a:pt x="1879" y="16"/>
                    <a:pt x="1860" y="1"/>
                    <a:pt x="18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45"/>
            <p:cNvSpPr/>
            <p:nvPr/>
          </p:nvSpPr>
          <p:spPr>
            <a:xfrm flipH="1">
              <a:off x="4748288" y="4113575"/>
              <a:ext cx="45435" cy="32550"/>
            </a:xfrm>
            <a:custGeom>
              <a:rect b="b" l="l" r="r" t="t"/>
              <a:pathLst>
                <a:path extrusionOk="0" h="432" w="603">
                  <a:moveTo>
                    <a:pt x="57" y="0"/>
                  </a:moveTo>
                  <a:cubicBezTo>
                    <a:pt x="42" y="0"/>
                    <a:pt x="27" y="7"/>
                    <a:pt x="18" y="21"/>
                  </a:cubicBezTo>
                  <a:cubicBezTo>
                    <a:pt x="0" y="48"/>
                    <a:pt x="9" y="82"/>
                    <a:pt x="35" y="100"/>
                  </a:cubicBezTo>
                  <a:lnTo>
                    <a:pt x="515" y="423"/>
                  </a:lnTo>
                  <a:cubicBezTo>
                    <a:pt x="524" y="423"/>
                    <a:pt x="533" y="432"/>
                    <a:pt x="542" y="432"/>
                  </a:cubicBezTo>
                  <a:cubicBezTo>
                    <a:pt x="559" y="432"/>
                    <a:pt x="577" y="423"/>
                    <a:pt x="594" y="405"/>
                  </a:cubicBezTo>
                  <a:cubicBezTo>
                    <a:pt x="603" y="379"/>
                    <a:pt x="603" y="344"/>
                    <a:pt x="577" y="327"/>
                  </a:cubicBezTo>
                  <a:lnTo>
                    <a:pt x="88" y="13"/>
                  </a:lnTo>
                  <a:cubicBezTo>
                    <a:pt x="80" y="5"/>
                    <a:pt x="68" y="0"/>
                    <a:pt x="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45"/>
            <p:cNvSpPr/>
            <p:nvPr/>
          </p:nvSpPr>
          <p:spPr>
            <a:xfrm flipH="1">
              <a:off x="4640991" y="3700665"/>
              <a:ext cx="8665" cy="60579"/>
            </a:xfrm>
            <a:custGeom>
              <a:rect b="b" l="l" r="r" t="t"/>
              <a:pathLst>
                <a:path extrusionOk="0" h="804" w="115">
                  <a:moveTo>
                    <a:pt x="53" y="0"/>
                  </a:moveTo>
                  <a:cubicBezTo>
                    <a:pt x="27" y="0"/>
                    <a:pt x="1" y="27"/>
                    <a:pt x="1" y="62"/>
                  </a:cubicBezTo>
                  <a:lnTo>
                    <a:pt x="1" y="751"/>
                  </a:lnTo>
                  <a:cubicBezTo>
                    <a:pt x="1" y="778"/>
                    <a:pt x="27" y="804"/>
                    <a:pt x="53" y="804"/>
                  </a:cubicBezTo>
                  <a:cubicBezTo>
                    <a:pt x="88" y="804"/>
                    <a:pt x="114" y="778"/>
                    <a:pt x="114" y="751"/>
                  </a:cubicBezTo>
                  <a:lnTo>
                    <a:pt x="114" y="62"/>
                  </a:lnTo>
                  <a:cubicBezTo>
                    <a:pt x="114" y="27"/>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45"/>
            <p:cNvSpPr/>
            <p:nvPr/>
          </p:nvSpPr>
          <p:spPr>
            <a:xfrm flipH="1">
              <a:off x="4702852" y="3602637"/>
              <a:ext cx="8665" cy="102021"/>
            </a:xfrm>
            <a:custGeom>
              <a:rect b="b" l="l" r="r" t="t"/>
              <a:pathLst>
                <a:path extrusionOk="0" h="1354" w="115">
                  <a:moveTo>
                    <a:pt x="62" y="0"/>
                  </a:moveTo>
                  <a:cubicBezTo>
                    <a:pt x="27" y="0"/>
                    <a:pt x="1" y="18"/>
                    <a:pt x="1" y="53"/>
                  </a:cubicBezTo>
                  <a:lnTo>
                    <a:pt x="1" y="1301"/>
                  </a:lnTo>
                  <a:cubicBezTo>
                    <a:pt x="1" y="1336"/>
                    <a:pt x="27" y="1354"/>
                    <a:pt x="62" y="1354"/>
                  </a:cubicBezTo>
                  <a:cubicBezTo>
                    <a:pt x="88" y="1354"/>
                    <a:pt x="114" y="1336"/>
                    <a:pt x="114" y="1301"/>
                  </a:cubicBezTo>
                  <a:lnTo>
                    <a:pt x="114" y="53"/>
                  </a:lnTo>
                  <a:cubicBezTo>
                    <a:pt x="114" y="18"/>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45"/>
            <p:cNvSpPr/>
            <p:nvPr/>
          </p:nvSpPr>
          <p:spPr>
            <a:xfrm flipH="1">
              <a:off x="4777899" y="3552605"/>
              <a:ext cx="7911" cy="90869"/>
            </a:xfrm>
            <a:custGeom>
              <a:rect b="b" l="l" r="r" t="t"/>
              <a:pathLst>
                <a:path extrusionOk="0" h="1206" w="105">
                  <a:moveTo>
                    <a:pt x="52" y="1"/>
                  </a:moveTo>
                  <a:cubicBezTo>
                    <a:pt x="18" y="1"/>
                    <a:pt x="0" y="27"/>
                    <a:pt x="0" y="62"/>
                  </a:cubicBezTo>
                  <a:lnTo>
                    <a:pt x="0" y="1153"/>
                  </a:lnTo>
                  <a:cubicBezTo>
                    <a:pt x="0" y="1188"/>
                    <a:pt x="18" y="1206"/>
                    <a:pt x="52" y="1206"/>
                  </a:cubicBezTo>
                  <a:cubicBezTo>
                    <a:pt x="79" y="1206"/>
                    <a:pt x="105" y="1188"/>
                    <a:pt x="105" y="1153"/>
                  </a:cubicBezTo>
                  <a:lnTo>
                    <a:pt x="105" y="62"/>
                  </a:lnTo>
                  <a:cubicBezTo>
                    <a:pt x="105" y="27"/>
                    <a:pt x="79" y="1"/>
                    <a:pt x="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45"/>
            <p:cNvSpPr/>
            <p:nvPr/>
          </p:nvSpPr>
          <p:spPr>
            <a:xfrm flipH="1">
              <a:off x="4863420" y="3490819"/>
              <a:ext cx="7987" cy="109254"/>
            </a:xfrm>
            <a:custGeom>
              <a:rect b="b" l="l" r="r" t="t"/>
              <a:pathLst>
                <a:path extrusionOk="0" h="1450" w="106">
                  <a:moveTo>
                    <a:pt x="53" y="0"/>
                  </a:moveTo>
                  <a:cubicBezTo>
                    <a:pt x="18" y="0"/>
                    <a:pt x="1" y="26"/>
                    <a:pt x="1" y="61"/>
                  </a:cubicBezTo>
                  <a:lnTo>
                    <a:pt x="1" y="1388"/>
                  </a:lnTo>
                  <a:cubicBezTo>
                    <a:pt x="1" y="1423"/>
                    <a:pt x="18" y="1449"/>
                    <a:pt x="53" y="1449"/>
                  </a:cubicBezTo>
                  <a:cubicBezTo>
                    <a:pt x="80" y="1449"/>
                    <a:pt x="106" y="1423"/>
                    <a:pt x="106" y="1388"/>
                  </a:cubicBezTo>
                  <a:lnTo>
                    <a:pt x="106" y="61"/>
                  </a:lnTo>
                  <a:cubicBezTo>
                    <a:pt x="106" y="26"/>
                    <a:pt x="80"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45"/>
            <p:cNvSpPr/>
            <p:nvPr/>
          </p:nvSpPr>
          <p:spPr>
            <a:xfrm flipH="1">
              <a:off x="4952255" y="3479593"/>
              <a:ext cx="7911" cy="73765"/>
            </a:xfrm>
            <a:custGeom>
              <a:rect b="b" l="l" r="r" t="t"/>
              <a:pathLst>
                <a:path extrusionOk="0" h="979" w="105">
                  <a:moveTo>
                    <a:pt x="53" y="1"/>
                  </a:moveTo>
                  <a:cubicBezTo>
                    <a:pt x="26" y="1"/>
                    <a:pt x="0" y="18"/>
                    <a:pt x="0" y="53"/>
                  </a:cubicBezTo>
                  <a:lnTo>
                    <a:pt x="0" y="926"/>
                  </a:lnTo>
                  <a:cubicBezTo>
                    <a:pt x="0" y="952"/>
                    <a:pt x="26" y="979"/>
                    <a:pt x="53" y="979"/>
                  </a:cubicBezTo>
                  <a:cubicBezTo>
                    <a:pt x="88" y="979"/>
                    <a:pt x="105" y="952"/>
                    <a:pt x="105" y="926"/>
                  </a:cubicBezTo>
                  <a:lnTo>
                    <a:pt x="105" y="53"/>
                  </a:lnTo>
                  <a:cubicBezTo>
                    <a:pt x="105" y="18"/>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45"/>
            <p:cNvSpPr/>
            <p:nvPr/>
          </p:nvSpPr>
          <p:spPr>
            <a:xfrm flipH="1">
              <a:off x="4414046" y="3181514"/>
              <a:ext cx="357298" cy="1584332"/>
            </a:xfrm>
            <a:custGeom>
              <a:rect b="b" l="l" r="r" t="t"/>
              <a:pathLst>
                <a:path extrusionOk="0" h="21027" w="4742">
                  <a:moveTo>
                    <a:pt x="127" y="0"/>
                  </a:moveTo>
                  <a:cubicBezTo>
                    <a:pt x="108" y="0"/>
                    <a:pt x="89" y="6"/>
                    <a:pt x="70" y="19"/>
                  </a:cubicBezTo>
                  <a:cubicBezTo>
                    <a:pt x="18" y="45"/>
                    <a:pt x="0" y="115"/>
                    <a:pt x="26" y="167"/>
                  </a:cubicBezTo>
                  <a:cubicBezTo>
                    <a:pt x="44" y="185"/>
                    <a:pt x="1327" y="2359"/>
                    <a:pt x="2428" y="5991"/>
                  </a:cubicBezTo>
                  <a:cubicBezTo>
                    <a:pt x="3449" y="9335"/>
                    <a:pt x="4523" y="14635"/>
                    <a:pt x="3842" y="20913"/>
                  </a:cubicBezTo>
                  <a:cubicBezTo>
                    <a:pt x="3833" y="20974"/>
                    <a:pt x="3877" y="21027"/>
                    <a:pt x="3938" y="21027"/>
                  </a:cubicBezTo>
                  <a:lnTo>
                    <a:pt x="3947" y="21027"/>
                  </a:lnTo>
                  <a:cubicBezTo>
                    <a:pt x="4008" y="21027"/>
                    <a:pt x="4052" y="20992"/>
                    <a:pt x="4060" y="20931"/>
                  </a:cubicBezTo>
                  <a:cubicBezTo>
                    <a:pt x="4741" y="14627"/>
                    <a:pt x="3667" y="9283"/>
                    <a:pt x="2637" y="5912"/>
                  </a:cubicBezTo>
                  <a:cubicBezTo>
                    <a:pt x="1519" y="2263"/>
                    <a:pt x="227" y="80"/>
                    <a:pt x="218" y="54"/>
                  </a:cubicBezTo>
                  <a:cubicBezTo>
                    <a:pt x="196" y="20"/>
                    <a:pt x="162" y="0"/>
                    <a:pt x="1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45"/>
            <p:cNvSpPr/>
            <p:nvPr/>
          </p:nvSpPr>
          <p:spPr>
            <a:xfrm flipH="1">
              <a:off x="4450216" y="3925580"/>
              <a:ext cx="573168" cy="422549"/>
            </a:xfrm>
            <a:custGeom>
              <a:rect b="b" l="l" r="r" t="t"/>
              <a:pathLst>
                <a:path extrusionOk="0" h="5608" w="7607">
                  <a:moveTo>
                    <a:pt x="108" y="0"/>
                  </a:moveTo>
                  <a:cubicBezTo>
                    <a:pt x="53" y="0"/>
                    <a:pt x="9" y="42"/>
                    <a:pt x="1" y="98"/>
                  </a:cubicBezTo>
                  <a:cubicBezTo>
                    <a:pt x="1" y="159"/>
                    <a:pt x="45" y="211"/>
                    <a:pt x="106" y="220"/>
                  </a:cubicBezTo>
                  <a:cubicBezTo>
                    <a:pt x="158" y="220"/>
                    <a:pt x="5362" y="814"/>
                    <a:pt x="7379" y="5546"/>
                  </a:cubicBezTo>
                  <a:cubicBezTo>
                    <a:pt x="7397" y="5581"/>
                    <a:pt x="7440" y="5607"/>
                    <a:pt x="7484" y="5607"/>
                  </a:cubicBezTo>
                  <a:cubicBezTo>
                    <a:pt x="7493" y="5607"/>
                    <a:pt x="7510" y="5607"/>
                    <a:pt x="7528" y="5599"/>
                  </a:cubicBezTo>
                  <a:cubicBezTo>
                    <a:pt x="7580" y="5581"/>
                    <a:pt x="7606" y="5511"/>
                    <a:pt x="7580" y="5459"/>
                  </a:cubicBezTo>
                  <a:cubicBezTo>
                    <a:pt x="5519" y="604"/>
                    <a:pt x="176" y="2"/>
                    <a:pt x="123" y="2"/>
                  </a:cubicBezTo>
                  <a:cubicBezTo>
                    <a:pt x="118" y="1"/>
                    <a:pt x="113" y="0"/>
                    <a:pt x="10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45"/>
            <p:cNvSpPr/>
            <p:nvPr/>
          </p:nvSpPr>
          <p:spPr>
            <a:xfrm flipH="1">
              <a:off x="3977178" y="3483285"/>
              <a:ext cx="512589" cy="614836"/>
            </a:xfrm>
            <a:custGeom>
              <a:rect b="b" l="l" r="r" t="t"/>
              <a:pathLst>
                <a:path extrusionOk="0" h="8160" w="6803">
                  <a:moveTo>
                    <a:pt x="6671" y="1"/>
                  </a:moveTo>
                  <a:cubicBezTo>
                    <a:pt x="6653" y="1"/>
                    <a:pt x="6635" y="5"/>
                    <a:pt x="6619" y="13"/>
                  </a:cubicBezTo>
                  <a:cubicBezTo>
                    <a:pt x="3222" y="1907"/>
                    <a:pt x="542" y="5645"/>
                    <a:pt x="9" y="8028"/>
                  </a:cubicBezTo>
                  <a:cubicBezTo>
                    <a:pt x="0" y="8089"/>
                    <a:pt x="35" y="8142"/>
                    <a:pt x="96" y="8159"/>
                  </a:cubicBezTo>
                  <a:lnTo>
                    <a:pt x="114" y="8159"/>
                  </a:lnTo>
                  <a:cubicBezTo>
                    <a:pt x="166" y="8159"/>
                    <a:pt x="210" y="8124"/>
                    <a:pt x="219" y="8072"/>
                  </a:cubicBezTo>
                  <a:cubicBezTo>
                    <a:pt x="742" y="5741"/>
                    <a:pt x="3379" y="2065"/>
                    <a:pt x="6724" y="205"/>
                  </a:cubicBezTo>
                  <a:cubicBezTo>
                    <a:pt x="6776" y="179"/>
                    <a:pt x="6802" y="109"/>
                    <a:pt x="6767" y="56"/>
                  </a:cubicBezTo>
                  <a:cubicBezTo>
                    <a:pt x="6749" y="20"/>
                    <a:pt x="6710" y="1"/>
                    <a:pt x="667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45"/>
            <p:cNvSpPr/>
            <p:nvPr/>
          </p:nvSpPr>
          <p:spPr>
            <a:xfrm flipH="1">
              <a:off x="4566704" y="4144392"/>
              <a:ext cx="566538" cy="364908"/>
            </a:xfrm>
            <a:custGeom>
              <a:rect b="b" l="l" r="r" t="t"/>
              <a:pathLst>
                <a:path extrusionOk="0" h="4843" w="7519">
                  <a:moveTo>
                    <a:pt x="6678" y="0"/>
                  </a:moveTo>
                  <a:cubicBezTo>
                    <a:pt x="4368" y="0"/>
                    <a:pt x="1228" y="2135"/>
                    <a:pt x="27" y="4685"/>
                  </a:cubicBezTo>
                  <a:cubicBezTo>
                    <a:pt x="1" y="4738"/>
                    <a:pt x="27" y="4808"/>
                    <a:pt x="79" y="4834"/>
                  </a:cubicBezTo>
                  <a:cubicBezTo>
                    <a:pt x="97" y="4843"/>
                    <a:pt x="114" y="4843"/>
                    <a:pt x="123" y="4843"/>
                  </a:cubicBezTo>
                  <a:cubicBezTo>
                    <a:pt x="167" y="4843"/>
                    <a:pt x="202" y="4816"/>
                    <a:pt x="228" y="4781"/>
                  </a:cubicBezTo>
                  <a:cubicBezTo>
                    <a:pt x="1396" y="2296"/>
                    <a:pt x="4423" y="219"/>
                    <a:pt x="6647" y="219"/>
                  </a:cubicBezTo>
                  <a:cubicBezTo>
                    <a:pt x="6900" y="219"/>
                    <a:pt x="7142" y="246"/>
                    <a:pt x="7370" y="302"/>
                  </a:cubicBezTo>
                  <a:cubicBezTo>
                    <a:pt x="7377" y="303"/>
                    <a:pt x="7383" y="303"/>
                    <a:pt x="7389" y="303"/>
                  </a:cubicBezTo>
                  <a:cubicBezTo>
                    <a:pt x="7442" y="303"/>
                    <a:pt x="7486" y="270"/>
                    <a:pt x="7501" y="215"/>
                  </a:cubicBezTo>
                  <a:cubicBezTo>
                    <a:pt x="7519" y="162"/>
                    <a:pt x="7484" y="101"/>
                    <a:pt x="7423" y="84"/>
                  </a:cubicBezTo>
                  <a:cubicBezTo>
                    <a:pt x="7188" y="27"/>
                    <a:pt x="6938" y="0"/>
                    <a:pt x="667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45"/>
            <p:cNvSpPr/>
            <p:nvPr/>
          </p:nvSpPr>
          <p:spPr>
            <a:xfrm flipH="1">
              <a:off x="4485782" y="3477558"/>
              <a:ext cx="752722" cy="524494"/>
            </a:xfrm>
            <a:custGeom>
              <a:rect b="b" l="l" r="r" t="t"/>
              <a:pathLst>
                <a:path extrusionOk="0" h="6961" w="9990">
                  <a:moveTo>
                    <a:pt x="125" y="0"/>
                  </a:moveTo>
                  <a:cubicBezTo>
                    <a:pt x="71" y="0"/>
                    <a:pt x="26" y="41"/>
                    <a:pt x="18" y="89"/>
                  </a:cubicBezTo>
                  <a:cubicBezTo>
                    <a:pt x="1" y="150"/>
                    <a:pt x="44" y="211"/>
                    <a:pt x="106" y="220"/>
                  </a:cubicBezTo>
                  <a:cubicBezTo>
                    <a:pt x="2699" y="709"/>
                    <a:pt x="7623" y="2944"/>
                    <a:pt x="9771" y="6899"/>
                  </a:cubicBezTo>
                  <a:cubicBezTo>
                    <a:pt x="9789" y="6934"/>
                    <a:pt x="9824" y="6952"/>
                    <a:pt x="9867" y="6952"/>
                  </a:cubicBezTo>
                  <a:lnTo>
                    <a:pt x="9867" y="6960"/>
                  </a:lnTo>
                  <a:cubicBezTo>
                    <a:pt x="9885" y="6960"/>
                    <a:pt x="9902" y="6952"/>
                    <a:pt x="9920" y="6943"/>
                  </a:cubicBezTo>
                  <a:cubicBezTo>
                    <a:pt x="9972" y="6917"/>
                    <a:pt x="9990" y="6847"/>
                    <a:pt x="9963" y="6795"/>
                  </a:cubicBezTo>
                  <a:cubicBezTo>
                    <a:pt x="7781" y="2778"/>
                    <a:pt x="2777" y="499"/>
                    <a:pt x="140" y="1"/>
                  </a:cubicBezTo>
                  <a:cubicBezTo>
                    <a:pt x="135" y="1"/>
                    <a:pt x="130" y="0"/>
                    <a:pt x="12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45"/>
            <p:cNvSpPr/>
            <p:nvPr/>
          </p:nvSpPr>
          <p:spPr>
            <a:xfrm flipH="1">
              <a:off x="3981779" y="4467110"/>
              <a:ext cx="955406" cy="676395"/>
            </a:xfrm>
            <a:custGeom>
              <a:rect b="b" l="l" r="r" t="t"/>
              <a:pathLst>
                <a:path extrusionOk="0" h="8977" w="12680">
                  <a:moveTo>
                    <a:pt x="2699" y="1"/>
                  </a:moveTo>
                  <a:lnTo>
                    <a:pt x="3293" y="1660"/>
                  </a:lnTo>
                  <a:cubicBezTo>
                    <a:pt x="1" y="4358"/>
                    <a:pt x="3293" y="8977"/>
                    <a:pt x="3293" y="8977"/>
                  </a:cubicBezTo>
                  <a:lnTo>
                    <a:pt x="9387" y="8977"/>
                  </a:lnTo>
                  <a:cubicBezTo>
                    <a:pt x="9387" y="8977"/>
                    <a:pt x="12679" y="4358"/>
                    <a:pt x="9387" y="1660"/>
                  </a:cubicBezTo>
                  <a:lnTo>
                    <a:pt x="99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45"/>
            <p:cNvSpPr/>
            <p:nvPr/>
          </p:nvSpPr>
          <p:spPr>
            <a:xfrm flipH="1">
              <a:off x="4279173" y="4578325"/>
              <a:ext cx="371765" cy="8590"/>
            </a:xfrm>
            <a:custGeom>
              <a:rect b="b" l="l" r="r" t="t"/>
              <a:pathLst>
                <a:path extrusionOk="0" h="114" w="4934">
                  <a:moveTo>
                    <a:pt x="52" y="0"/>
                  </a:moveTo>
                  <a:cubicBezTo>
                    <a:pt x="18" y="0"/>
                    <a:pt x="0" y="27"/>
                    <a:pt x="0" y="61"/>
                  </a:cubicBezTo>
                  <a:cubicBezTo>
                    <a:pt x="0" y="88"/>
                    <a:pt x="18" y="114"/>
                    <a:pt x="52" y="114"/>
                  </a:cubicBezTo>
                  <a:lnTo>
                    <a:pt x="4881" y="114"/>
                  </a:lnTo>
                  <a:cubicBezTo>
                    <a:pt x="4907" y="114"/>
                    <a:pt x="4933" y="88"/>
                    <a:pt x="4933" y="61"/>
                  </a:cubicBezTo>
                  <a:cubicBezTo>
                    <a:pt x="4933" y="27"/>
                    <a:pt x="4907" y="0"/>
                    <a:pt x="48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45"/>
            <p:cNvSpPr/>
            <p:nvPr/>
          </p:nvSpPr>
          <p:spPr>
            <a:xfrm flipH="1">
              <a:off x="4715360" y="4200000"/>
              <a:ext cx="8665" cy="107295"/>
            </a:xfrm>
            <a:custGeom>
              <a:rect b="b" l="l" r="r" t="t"/>
              <a:pathLst>
                <a:path extrusionOk="0" h="1424" w="115">
                  <a:moveTo>
                    <a:pt x="53" y="1"/>
                  </a:moveTo>
                  <a:cubicBezTo>
                    <a:pt x="27" y="1"/>
                    <a:pt x="1" y="27"/>
                    <a:pt x="1" y="53"/>
                  </a:cubicBezTo>
                  <a:lnTo>
                    <a:pt x="1" y="1372"/>
                  </a:lnTo>
                  <a:cubicBezTo>
                    <a:pt x="1" y="1406"/>
                    <a:pt x="27" y="1424"/>
                    <a:pt x="53" y="1424"/>
                  </a:cubicBezTo>
                  <a:cubicBezTo>
                    <a:pt x="88" y="1424"/>
                    <a:pt x="114" y="1406"/>
                    <a:pt x="114" y="1372"/>
                  </a:cubicBezTo>
                  <a:lnTo>
                    <a:pt x="114" y="53"/>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45"/>
            <p:cNvSpPr/>
            <p:nvPr/>
          </p:nvSpPr>
          <p:spPr>
            <a:xfrm flipH="1">
              <a:off x="4795003" y="4236167"/>
              <a:ext cx="8590" cy="107973"/>
            </a:xfrm>
            <a:custGeom>
              <a:rect b="b" l="l" r="r" t="t"/>
              <a:pathLst>
                <a:path extrusionOk="0" h="1433" w="114">
                  <a:moveTo>
                    <a:pt x="53" y="1"/>
                  </a:moveTo>
                  <a:cubicBezTo>
                    <a:pt x="27" y="1"/>
                    <a:pt x="0" y="27"/>
                    <a:pt x="0" y="62"/>
                  </a:cubicBezTo>
                  <a:lnTo>
                    <a:pt x="0" y="1381"/>
                  </a:lnTo>
                  <a:cubicBezTo>
                    <a:pt x="0" y="1407"/>
                    <a:pt x="27" y="1433"/>
                    <a:pt x="53" y="1433"/>
                  </a:cubicBezTo>
                  <a:cubicBezTo>
                    <a:pt x="88" y="1433"/>
                    <a:pt x="114" y="1407"/>
                    <a:pt x="114" y="1381"/>
                  </a:cubicBezTo>
                  <a:lnTo>
                    <a:pt x="114" y="62"/>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45"/>
            <p:cNvSpPr/>
            <p:nvPr/>
          </p:nvSpPr>
          <p:spPr>
            <a:xfrm flipH="1">
              <a:off x="4874571" y="4282883"/>
              <a:ext cx="8665" cy="98102"/>
            </a:xfrm>
            <a:custGeom>
              <a:rect b="b" l="l" r="r" t="t"/>
              <a:pathLst>
                <a:path extrusionOk="0" h="1302" w="115">
                  <a:moveTo>
                    <a:pt x="62" y="1"/>
                  </a:moveTo>
                  <a:cubicBezTo>
                    <a:pt x="27" y="1"/>
                    <a:pt x="1" y="27"/>
                    <a:pt x="1" y="62"/>
                  </a:cubicBezTo>
                  <a:lnTo>
                    <a:pt x="1" y="1249"/>
                  </a:lnTo>
                  <a:cubicBezTo>
                    <a:pt x="1" y="1276"/>
                    <a:pt x="27" y="1302"/>
                    <a:pt x="62" y="1302"/>
                  </a:cubicBezTo>
                  <a:cubicBezTo>
                    <a:pt x="88" y="1302"/>
                    <a:pt x="114" y="1276"/>
                    <a:pt x="114" y="1249"/>
                  </a:cubicBezTo>
                  <a:lnTo>
                    <a:pt x="114" y="62"/>
                  </a:lnTo>
                  <a:cubicBezTo>
                    <a:pt x="114" y="27"/>
                    <a:pt x="88" y="1"/>
                    <a:pt x="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45"/>
            <p:cNvSpPr/>
            <p:nvPr/>
          </p:nvSpPr>
          <p:spPr>
            <a:xfrm flipH="1">
              <a:off x="4954215" y="4339470"/>
              <a:ext cx="8590" cy="78361"/>
            </a:xfrm>
            <a:custGeom>
              <a:rect b="b" l="l" r="r" t="t"/>
              <a:pathLst>
                <a:path extrusionOk="0" h="1040" w="114">
                  <a:moveTo>
                    <a:pt x="61" y="1"/>
                  </a:moveTo>
                  <a:cubicBezTo>
                    <a:pt x="26" y="1"/>
                    <a:pt x="0" y="27"/>
                    <a:pt x="0" y="62"/>
                  </a:cubicBezTo>
                  <a:lnTo>
                    <a:pt x="0" y="979"/>
                  </a:lnTo>
                  <a:cubicBezTo>
                    <a:pt x="0" y="1014"/>
                    <a:pt x="26" y="1040"/>
                    <a:pt x="61" y="1040"/>
                  </a:cubicBezTo>
                  <a:cubicBezTo>
                    <a:pt x="88" y="1040"/>
                    <a:pt x="114" y="1014"/>
                    <a:pt x="114" y="979"/>
                  </a:cubicBezTo>
                  <a:lnTo>
                    <a:pt x="114" y="62"/>
                  </a:lnTo>
                  <a:cubicBezTo>
                    <a:pt x="114" y="27"/>
                    <a:pt x="88"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45"/>
            <p:cNvSpPr/>
            <p:nvPr/>
          </p:nvSpPr>
          <p:spPr>
            <a:xfrm flipH="1">
              <a:off x="5033782" y="4418435"/>
              <a:ext cx="7987" cy="52743"/>
            </a:xfrm>
            <a:custGeom>
              <a:rect b="b" l="l" r="r" t="t"/>
              <a:pathLst>
                <a:path extrusionOk="0" h="700" w="106">
                  <a:moveTo>
                    <a:pt x="53" y="1"/>
                  </a:moveTo>
                  <a:cubicBezTo>
                    <a:pt x="18" y="1"/>
                    <a:pt x="0" y="27"/>
                    <a:pt x="0" y="53"/>
                  </a:cubicBezTo>
                  <a:lnTo>
                    <a:pt x="0" y="647"/>
                  </a:lnTo>
                  <a:cubicBezTo>
                    <a:pt x="0" y="682"/>
                    <a:pt x="18" y="699"/>
                    <a:pt x="53" y="699"/>
                  </a:cubicBezTo>
                  <a:cubicBezTo>
                    <a:pt x="79" y="699"/>
                    <a:pt x="105" y="682"/>
                    <a:pt x="105" y="647"/>
                  </a:cubicBezTo>
                  <a:lnTo>
                    <a:pt x="105" y="53"/>
                  </a:lnTo>
                  <a:cubicBezTo>
                    <a:pt x="105" y="27"/>
                    <a:pt x="79"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45"/>
            <p:cNvSpPr/>
            <p:nvPr/>
          </p:nvSpPr>
          <p:spPr>
            <a:xfrm flipH="1">
              <a:off x="4894313" y="4176943"/>
              <a:ext cx="48750" cy="34358"/>
            </a:xfrm>
            <a:custGeom>
              <a:rect b="b" l="l" r="r" t="t"/>
              <a:pathLst>
                <a:path extrusionOk="0" h="456" w="647">
                  <a:moveTo>
                    <a:pt x="66" y="1"/>
                  </a:moveTo>
                  <a:cubicBezTo>
                    <a:pt x="48" y="1"/>
                    <a:pt x="29" y="10"/>
                    <a:pt x="18" y="27"/>
                  </a:cubicBezTo>
                  <a:cubicBezTo>
                    <a:pt x="0" y="53"/>
                    <a:pt x="9" y="80"/>
                    <a:pt x="35" y="97"/>
                  </a:cubicBezTo>
                  <a:lnTo>
                    <a:pt x="559" y="446"/>
                  </a:lnTo>
                  <a:cubicBezTo>
                    <a:pt x="568" y="455"/>
                    <a:pt x="577" y="455"/>
                    <a:pt x="585" y="455"/>
                  </a:cubicBezTo>
                  <a:cubicBezTo>
                    <a:pt x="603" y="455"/>
                    <a:pt x="620" y="446"/>
                    <a:pt x="638" y="429"/>
                  </a:cubicBezTo>
                  <a:cubicBezTo>
                    <a:pt x="646" y="411"/>
                    <a:pt x="646" y="377"/>
                    <a:pt x="620" y="359"/>
                  </a:cubicBezTo>
                  <a:lnTo>
                    <a:pt x="96" y="10"/>
                  </a:lnTo>
                  <a:cubicBezTo>
                    <a:pt x="87" y="4"/>
                    <a:pt x="77"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45"/>
            <p:cNvSpPr/>
            <p:nvPr/>
          </p:nvSpPr>
          <p:spPr>
            <a:xfrm flipH="1">
              <a:off x="4973956" y="4233982"/>
              <a:ext cx="40160" cy="28632"/>
            </a:xfrm>
            <a:custGeom>
              <a:rect b="b" l="l" r="r" t="t"/>
              <a:pathLst>
                <a:path extrusionOk="0" h="380" w="533">
                  <a:moveTo>
                    <a:pt x="58" y="0"/>
                  </a:moveTo>
                  <a:cubicBezTo>
                    <a:pt x="42" y="0"/>
                    <a:pt x="27" y="7"/>
                    <a:pt x="18" y="21"/>
                  </a:cubicBezTo>
                  <a:cubicBezTo>
                    <a:pt x="0" y="47"/>
                    <a:pt x="9" y="82"/>
                    <a:pt x="35" y="100"/>
                  </a:cubicBezTo>
                  <a:lnTo>
                    <a:pt x="446" y="370"/>
                  </a:lnTo>
                  <a:cubicBezTo>
                    <a:pt x="454" y="379"/>
                    <a:pt x="463" y="379"/>
                    <a:pt x="472" y="379"/>
                  </a:cubicBezTo>
                  <a:cubicBezTo>
                    <a:pt x="489" y="379"/>
                    <a:pt x="507" y="370"/>
                    <a:pt x="515" y="353"/>
                  </a:cubicBezTo>
                  <a:cubicBezTo>
                    <a:pt x="533" y="327"/>
                    <a:pt x="533" y="301"/>
                    <a:pt x="507" y="283"/>
                  </a:cubicBezTo>
                  <a:lnTo>
                    <a:pt x="96" y="12"/>
                  </a:lnTo>
                  <a:cubicBezTo>
                    <a:pt x="84" y="5"/>
                    <a:pt x="71" y="0"/>
                    <a:pt x="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45"/>
            <p:cNvSpPr/>
            <p:nvPr/>
          </p:nvSpPr>
          <p:spPr>
            <a:xfrm flipH="1">
              <a:off x="5051565" y="4297350"/>
              <a:ext cx="38201" cy="27728"/>
            </a:xfrm>
            <a:custGeom>
              <a:rect b="b" l="l" r="r" t="t"/>
              <a:pathLst>
                <a:path extrusionOk="0" h="368" w="507">
                  <a:moveTo>
                    <a:pt x="58" y="1"/>
                  </a:moveTo>
                  <a:cubicBezTo>
                    <a:pt x="40" y="1"/>
                    <a:pt x="23" y="10"/>
                    <a:pt x="18" y="27"/>
                  </a:cubicBezTo>
                  <a:cubicBezTo>
                    <a:pt x="0" y="53"/>
                    <a:pt x="0" y="88"/>
                    <a:pt x="26" y="106"/>
                  </a:cubicBezTo>
                  <a:lnTo>
                    <a:pt x="419" y="359"/>
                  </a:lnTo>
                  <a:cubicBezTo>
                    <a:pt x="428" y="368"/>
                    <a:pt x="437" y="368"/>
                    <a:pt x="445" y="368"/>
                  </a:cubicBezTo>
                  <a:cubicBezTo>
                    <a:pt x="463" y="368"/>
                    <a:pt x="480" y="359"/>
                    <a:pt x="489" y="341"/>
                  </a:cubicBezTo>
                  <a:cubicBezTo>
                    <a:pt x="507" y="315"/>
                    <a:pt x="498" y="280"/>
                    <a:pt x="472" y="272"/>
                  </a:cubicBezTo>
                  <a:lnTo>
                    <a:pt x="87" y="10"/>
                  </a:lnTo>
                  <a:cubicBezTo>
                    <a:pt x="78" y="4"/>
                    <a:pt x="68"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45"/>
            <p:cNvSpPr/>
            <p:nvPr/>
          </p:nvSpPr>
          <p:spPr>
            <a:xfrm flipH="1">
              <a:off x="4827254" y="3696521"/>
              <a:ext cx="154613" cy="47620"/>
            </a:xfrm>
            <a:custGeom>
              <a:rect b="b" l="l" r="r" t="t"/>
              <a:pathLst>
                <a:path extrusionOk="0" h="632" w="2052">
                  <a:moveTo>
                    <a:pt x="1996" y="1"/>
                  </a:moveTo>
                  <a:cubicBezTo>
                    <a:pt x="1991" y="1"/>
                    <a:pt x="1987" y="2"/>
                    <a:pt x="1982" y="3"/>
                  </a:cubicBezTo>
                  <a:lnTo>
                    <a:pt x="44" y="518"/>
                  </a:lnTo>
                  <a:cubicBezTo>
                    <a:pt x="18" y="527"/>
                    <a:pt x="0" y="562"/>
                    <a:pt x="9" y="588"/>
                  </a:cubicBezTo>
                  <a:cubicBezTo>
                    <a:pt x="18" y="614"/>
                    <a:pt x="35" y="632"/>
                    <a:pt x="61" y="632"/>
                  </a:cubicBezTo>
                  <a:cubicBezTo>
                    <a:pt x="61" y="632"/>
                    <a:pt x="70" y="623"/>
                    <a:pt x="70" y="623"/>
                  </a:cubicBezTo>
                  <a:lnTo>
                    <a:pt x="2008" y="108"/>
                  </a:lnTo>
                  <a:cubicBezTo>
                    <a:pt x="2035" y="99"/>
                    <a:pt x="2052" y="73"/>
                    <a:pt x="2052" y="47"/>
                  </a:cubicBezTo>
                  <a:cubicBezTo>
                    <a:pt x="2045" y="18"/>
                    <a:pt x="2020" y="1"/>
                    <a:pt x="1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45"/>
            <p:cNvSpPr/>
            <p:nvPr/>
          </p:nvSpPr>
          <p:spPr>
            <a:xfrm flipH="1">
              <a:off x="4913377" y="3642119"/>
              <a:ext cx="135625" cy="42195"/>
            </a:xfrm>
            <a:custGeom>
              <a:rect b="b" l="l" r="r" t="t"/>
              <a:pathLst>
                <a:path extrusionOk="0" h="560" w="1800">
                  <a:moveTo>
                    <a:pt x="1729" y="0"/>
                  </a:moveTo>
                  <a:lnTo>
                    <a:pt x="44" y="454"/>
                  </a:lnTo>
                  <a:cubicBezTo>
                    <a:pt x="18" y="463"/>
                    <a:pt x="0" y="489"/>
                    <a:pt x="9" y="524"/>
                  </a:cubicBezTo>
                  <a:cubicBezTo>
                    <a:pt x="18" y="542"/>
                    <a:pt x="35" y="559"/>
                    <a:pt x="62" y="559"/>
                  </a:cubicBezTo>
                  <a:lnTo>
                    <a:pt x="79" y="559"/>
                  </a:lnTo>
                  <a:lnTo>
                    <a:pt x="1755" y="105"/>
                  </a:lnTo>
                  <a:cubicBezTo>
                    <a:pt x="1782" y="105"/>
                    <a:pt x="1799" y="70"/>
                    <a:pt x="1790" y="44"/>
                  </a:cubicBezTo>
                  <a:cubicBezTo>
                    <a:pt x="1790" y="18"/>
                    <a:pt x="1755" y="0"/>
                    <a:pt x="1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45"/>
            <p:cNvSpPr/>
            <p:nvPr/>
          </p:nvSpPr>
          <p:spPr>
            <a:xfrm flipH="1">
              <a:off x="5000254" y="3588019"/>
              <a:ext cx="115884" cy="37071"/>
            </a:xfrm>
            <a:custGeom>
              <a:rect b="b" l="l" r="r" t="t"/>
              <a:pathLst>
                <a:path extrusionOk="0" h="492" w="1538">
                  <a:moveTo>
                    <a:pt x="1476" y="0"/>
                  </a:moveTo>
                  <a:cubicBezTo>
                    <a:pt x="1471" y="0"/>
                    <a:pt x="1465" y="1"/>
                    <a:pt x="1459" y="2"/>
                  </a:cubicBezTo>
                  <a:lnTo>
                    <a:pt x="44" y="378"/>
                  </a:lnTo>
                  <a:cubicBezTo>
                    <a:pt x="18" y="386"/>
                    <a:pt x="1" y="421"/>
                    <a:pt x="10" y="448"/>
                  </a:cubicBezTo>
                  <a:cubicBezTo>
                    <a:pt x="18" y="474"/>
                    <a:pt x="36" y="491"/>
                    <a:pt x="62" y="491"/>
                  </a:cubicBezTo>
                  <a:cubicBezTo>
                    <a:pt x="62" y="491"/>
                    <a:pt x="71" y="483"/>
                    <a:pt x="71" y="483"/>
                  </a:cubicBezTo>
                  <a:lnTo>
                    <a:pt x="1485" y="107"/>
                  </a:lnTo>
                  <a:cubicBezTo>
                    <a:pt x="1520" y="98"/>
                    <a:pt x="1538" y="72"/>
                    <a:pt x="1529" y="46"/>
                  </a:cubicBezTo>
                  <a:cubicBezTo>
                    <a:pt x="1522" y="17"/>
                    <a:pt x="1502" y="0"/>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45"/>
            <p:cNvSpPr/>
            <p:nvPr/>
          </p:nvSpPr>
          <p:spPr>
            <a:xfrm flipH="1">
              <a:off x="5113426" y="3540625"/>
              <a:ext cx="69772" cy="24563"/>
            </a:xfrm>
            <a:custGeom>
              <a:rect b="b" l="l" r="r" t="t"/>
              <a:pathLst>
                <a:path extrusionOk="0" h="326" w="926">
                  <a:moveTo>
                    <a:pt x="870" y="0"/>
                  </a:moveTo>
                  <a:cubicBezTo>
                    <a:pt x="865" y="0"/>
                    <a:pt x="861" y="1"/>
                    <a:pt x="856" y="3"/>
                  </a:cubicBezTo>
                  <a:lnTo>
                    <a:pt x="44" y="221"/>
                  </a:lnTo>
                  <a:cubicBezTo>
                    <a:pt x="18" y="230"/>
                    <a:pt x="0" y="256"/>
                    <a:pt x="9" y="282"/>
                  </a:cubicBezTo>
                  <a:cubicBezTo>
                    <a:pt x="9" y="308"/>
                    <a:pt x="35" y="326"/>
                    <a:pt x="61" y="326"/>
                  </a:cubicBezTo>
                  <a:lnTo>
                    <a:pt x="70" y="326"/>
                  </a:lnTo>
                  <a:lnTo>
                    <a:pt x="882" y="107"/>
                  </a:lnTo>
                  <a:cubicBezTo>
                    <a:pt x="908" y="99"/>
                    <a:pt x="926" y="72"/>
                    <a:pt x="926" y="38"/>
                  </a:cubicBezTo>
                  <a:cubicBezTo>
                    <a:pt x="919" y="16"/>
                    <a:pt x="894" y="0"/>
                    <a:pt x="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45"/>
            <p:cNvSpPr/>
            <p:nvPr/>
          </p:nvSpPr>
          <p:spPr>
            <a:xfrm flipH="1">
              <a:off x="4810757" y="3668567"/>
              <a:ext cx="517185" cy="504376"/>
            </a:xfrm>
            <a:custGeom>
              <a:rect b="b" l="l" r="r" t="t"/>
              <a:pathLst>
                <a:path extrusionOk="0" h="6694" w="6864">
                  <a:moveTo>
                    <a:pt x="3099" y="1"/>
                  </a:moveTo>
                  <a:cubicBezTo>
                    <a:pt x="2901" y="1"/>
                    <a:pt x="2703" y="60"/>
                    <a:pt x="2532" y="182"/>
                  </a:cubicBezTo>
                  <a:cubicBezTo>
                    <a:pt x="2166" y="453"/>
                    <a:pt x="2043" y="933"/>
                    <a:pt x="2209" y="1352"/>
                  </a:cubicBezTo>
                  <a:cubicBezTo>
                    <a:pt x="2014" y="1128"/>
                    <a:pt x="1735" y="1002"/>
                    <a:pt x="1453" y="1002"/>
                  </a:cubicBezTo>
                  <a:cubicBezTo>
                    <a:pt x="1307" y="1002"/>
                    <a:pt x="1159" y="1036"/>
                    <a:pt x="1022" y="1107"/>
                  </a:cubicBezTo>
                  <a:cubicBezTo>
                    <a:pt x="620" y="1317"/>
                    <a:pt x="419" y="1771"/>
                    <a:pt x="524" y="2208"/>
                  </a:cubicBezTo>
                  <a:lnTo>
                    <a:pt x="542" y="2260"/>
                  </a:lnTo>
                  <a:cubicBezTo>
                    <a:pt x="603" y="2522"/>
                    <a:pt x="533" y="2801"/>
                    <a:pt x="358" y="3002"/>
                  </a:cubicBezTo>
                  <a:lnTo>
                    <a:pt x="323" y="3046"/>
                  </a:lnTo>
                  <a:cubicBezTo>
                    <a:pt x="26" y="3386"/>
                    <a:pt x="0" y="3884"/>
                    <a:pt x="271" y="4251"/>
                  </a:cubicBezTo>
                  <a:cubicBezTo>
                    <a:pt x="456" y="4510"/>
                    <a:pt x="754" y="4647"/>
                    <a:pt x="1057" y="4647"/>
                  </a:cubicBezTo>
                  <a:cubicBezTo>
                    <a:pt x="1184" y="4647"/>
                    <a:pt x="1311" y="4623"/>
                    <a:pt x="1432" y="4574"/>
                  </a:cubicBezTo>
                  <a:lnTo>
                    <a:pt x="1432" y="4574"/>
                  </a:lnTo>
                  <a:cubicBezTo>
                    <a:pt x="1100" y="4871"/>
                    <a:pt x="987" y="5351"/>
                    <a:pt x="1196" y="5753"/>
                  </a:cubicBezTo>
                  <a:cubicBezTo>
                    <a:pt x="1369" y="6091"/>
                    <a:pt x="1708" y="6287"/>
                    <a:pt x="2061" y="6287"/>
                  </a:cubicBezTo>
                  <a:cubicBezTo>
                    <a:pt x="2136" y="6287"/>
                    <a:pt x="2212" y="6278"/>
                    <a:pt x="2288" y="6259"/>
                  </a:cubicBezTo>
                  <a:lnTo>
                    <a:pt x="2340" y="6242"/>
                  </a:lnTo>
                  <a:cubicBezTo>
                    <a:pt x="2408" y="6226"/>
                    <a:pt x="2476" y="6219"/>
                    <a:pt x="2542" y="6219"/>
                  </a:cubicBezTo>
                  <a:cubicBezTo>
                    <a:pt x="2743" y="6219"/>
                    <a:pt x="2934" y="6287"/>
                    <a:pt x="3091" y="6425"/>
                  </a:cubicBezTo>
                  <a:lnTo>
                    <a:pt x="3135" y="6460"/>
                  </a:lnTo>
                  <a:cubicBezTo>
                    <a:pt x="3313" y="6614"/>
                    <a:pt x="3538" y="6693"/>
                    <a:pt x="3767" y="6693"/>
                  </a:cubicBezTo>
                  <a:cubicBezTo>
                    <a:pt x="3965" y="6693"/>
                    <a:pt x="4166" y="6634"/>
                    <a:pt x="4340" y="6512"/>
                  </a:cubicBezTo>
                  <a:cubicBezTo>
                    <a:pt x="4698" y="6250"/>
                    <a:pt x="4820" y="5761"/>
                    <a:pt x="4654" y="5342"/>
                  </a:cubicBezTo>
                  <a:lnTo>
                    <a:pt x="4654" y="5342"/>
                  </a:lnTo>
                  <a:cubicBezTo>
                    <a:pt x="4850" y="5566"/>
                    <a:pt x="5128" y="5692"/>
                    <a:pt x="5411" y="5692"/>
                  </a:cubicBezTo>
                  <a:cubicBezTo>
                    <a:pt x="5557" y="5692"/>
                    <a:pt x="5704" y="5658"/>
                    <a:pt x="5842" y="5587"/>
                  </a:cubicBezTo>
                  <a:cubicBezTo>
                    <a:pt x="6243" y="5377"/>
                    <a:pt x="6453" y="4923"/>
                    <a:pt x="6339" y="4487"/>
                  </a:cubicBezTo>
                  <a:lnTo>
                    <a:pt x="6331" y="4434"/>
                  </a:lnTo>
                  <a:cubicBezTo>
                    <a:pt x="6261" y="4172"/>
                    <a:pt x="6331" y="3893"/>
                    <a:pt x="6505" y="3692"/>
                  </a:cubicBezTo>
                  <a:lnTo>
                    <a:pt x="6540" y="3648"/>
                  </a:lnTo>
                  <a:cubicBezTo>
                    <a:pt x="6837" y="3308"/>
                    <a:pt x="6863" y="2810"/>
                    <a:pt x="6593" y="2443"/>
                  </a:cubicBezTo>
                  <a:cubicBezTo>
                    <a:pt x="6407" y="2184"/>
                    <a:pt x="6113" y="2051"/>
                    <a:pt x="5809" y="2051"/>
                  </a:cubicBezTo>
                  <a:cubicBezTo>
                    <a:pt x="5682" y="2051"/>
                    <a:pt x="5554" y="2074"/>
                    <a:pt x="5431" y="2120"/>
                  </a:cubicBezTo>
                  <a:cubicBezTo>
                    <a:pt x="5763" y="1832"/>
                    <a:pt x="5877" y="1343"/>
                    <a:pt x="5676" y="942"/>
                  </a:cubicBezTo>
                  <a:cubicBezTo>
                    <a:pt x="5503" y="604"/>
                    <a:pt x="5165" y="408"/>
                    <a:pt x="4807" y="408"/>
                  </a:cubicBezTo>
                  <a:cubicBezTo>
                    <a:pt x="4730" y="408"/>
                    <a:pt x="4653" y="417"/>
                    <a:pt x="4576" y="435"/>
                  </a:cubicBezTo>
                  <a:lnTo>
                    <a:pt x="4523" y="453"/>
                  </a:lnTo>
                  <a:cubicBezTo>
                    <a:pt x="4458" y="468"/>
                    <a:pt x="4391" y="476"/>
                    <a:pt x="4325" y="476"/>
                  </a:cubicBezTo>
                  <a:cubicBezTo>
                    <a:pt x="4126" y="476"/>
                    <a:pt x="3932" y="407"/>
                    <a:pt x="3781" y="269"/>
                  </a:cubicBezTo>
                  <a:lnTo>
                    <a:pt x="3737" y="234"/>
                  </a:lnTo>
                  <a:cubicBezTo>
                    <a:pt x="3555" y="80"/>
                    <a:pt x="3327" y="1"/>
                    <a:pt x="3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45"/>
            <p:cNvSpPr/>
            <p:nvPr/>
          </p:nvSpPr>
          <p:spPr>
            <a:xfrm flipH="1">
              <a:off x="4925887" y="3831545"/>
              <a:ext cx="286245" cy="178423"/>
            </a:xfrm>
            <a:custGeom>
              <a:rect b="b" l="l" r="r" t="t"/>
              <a:pathLst>
                <a:path extrusionOk="0" h="2368" w="3799">
                  <a:moveTo>
                    <a:pt x="3732" y="1"/>
                  </a:moveTo>
                  <a:cubicBezTo>
                    <a:pt x="3722" y="1"/>
                    <a:pt x="3711" y="4"/>
                    <a:pt x="3702" y="10"/>
                  </a:cubicBezTo>
                  <a:lnTo>
                    <a:pt x="35" y="2262"/>
                  </a:lnTo>
                  <a:cubicBezTo>
                    <a:pt x="9" y="2280"/>
                    <a:pt x="0" y="2315"/>
                    <a:pt x="17" y="2341"/>
                  </a:cubicBezTo>
                  <a:cubicBezTo>
                    <a:pt x="26" y="2359"/>
                    <a:pt x="44" y="2367"/>
                    <a:pt x="61" y="2367"/>
                  </a:cubicBezTo>
                  <a:cubicBezTo>
                    <a:pt x="70" y="2367"/>
                    <a:pt x="87" y="2359"/>
                    <a:pt x="96" y="2359"/>
                  </a:cubicBezTo>
                  <a:lnTo>
                    <a:pt x="3763" y="106"/>
                  </a:lnTo>
                  <a:cubicBezTo>
                    <a:pt x="3790" y="88"/>
                    <a:pt x="3798" y="53"/>
                    <a:pt x="3781" y="27"/>
                  </a:cubicBezTo>
                  <a:cubicBezTo>
                    <a:pt x="3770" y="10"/>
                    <a:pt x="3751" y="1"/>
                    <a:pt x="37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45"/>
            <p:cNvSpPr/>
            <p:nvPr/>
          </p:nvSpPr>
          <p:spPr>
            <a:xfrm flipH="1">
              <a:off x="4979835" y="3778274"/>
              <a:ext cx="179026" cy="284964"/>
            </a:xfrm>
            <a:custGeom>
              <a:rect b="b" l="l" r="r" t="t"/>
              <a:pathLst>
                <a:path extrusionOk="0" h="3782" w="2376">
                  <a:moveTo>
                    <a:pt x="65" y="0"/>
                  </a:moveTo>
                  <a:cubicBezTo>
                    <a:pt x="55" y="0"/>
                    <a:pt x="44" y="3"/>
                    <a:pt x="35" y="9"/>
                  </a:cubicBezTo>
                  <a:cubicBezTo>
                    <a:pt x="9" y="27"/>
                    <a:pt x="0" y="62"/>
                    <a:pt x="18" y="88"/>
                  </a:cubicBezTo>
                  <a:lnTo>
                    <a:pt x="2270" y="3755"/>
                  </a:lnTo>
                  <a:cubicBezTo>
                    <a:pt x="2279" y="3773"/>
                    <a:pt x="2297" y="3782"/>
                    <a:pt x="2314" y="3782"/>
                  </a:cubicBezTo>
                  <a:cubicBezTo>
                    <a:pt x="2323" y="3782"/>
                    <a:pt x="2332" y="3773"/>
                    <a:pt x="2340" y="3773"/>
                  </a:cubicBezTo>
                  <a:cubicBezTo>
                    <a:pt x="2367" y="3755"/>
                    <a:pt x="2375" y="3720"/>
                    <a:pt x="2367" y="3694"/>
                  </a:cubicBezTo>
                  <a:lnTo>
                    <a:pt x="114" y="27"/>
                  </a:lnTo>
                  <a:cubicBezTo>
                    <a:pt x="102" y="10"/>
                    <a:pt x="84" y="0"/>
                    <a:pt x="6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45"/>
            <p:cNvSpPr/>
            <p:nvPr/>
          </p:nvSpPr>
          <p:spPr>
            <a:xfrm flipH="1">
              <a:off x="5064753" y="3869596"/>
              <a:ext cx="204644" cy="55456"/>
            </a:xfrm>
            <a:custGeom>
              <a:rect b="b" l="l" r="r" t="t"/>
              <a:pathLst>
                <a:path extrusionOk="0" h="736" w="2716">
                  <a:moveTo>
                    <a:pt x="65" y="1"/>
                  </a:moveTo>
                  <a:cubicBezTo>
                    <a:pt x="37" y="1"/>
                    <a:pt x="17" y="23"/>
                    <a:pt x="9" y="46"/>
                  </a:cubicBezTo>
                  <a:cubicBezTo>
                    <a:pt x="0" y="72"/>
                    <a:pt x="18" y="107"/>
                    <a:pt x="53" y="116"/>
                  </a:cubicBezTo>
                  <a:lnTo>
                    <a:pt x="2646" y="736"/>
                  </a:lnTo>
                  <a:lnTo>
                    <a:pt x="2655" y="736"/>
                  </a:lnTo>
                  <a:cubicBezTo>
                    <a:pt x="2681" y="736"/>
                    <a:pt x="2707" y="718"/>
                    <a:pt x="2707" y="692"/>
                  </a:cubicBezTo>
                  <a:cubicBezTo>
                    <a:pt x="2716" y="666"/>
                    <a:pt x="2698" y="631"/>
                    <a:pt x="2672" y="622"/>
                  </a:cubicBezTo>
                  <a:lnTo>
                    <a:pt x="79" y="2"/>
                  </a:lnTo>
                  <a:cubicBezTo>
                    <a:pt x="74" y="1"/>
                    <a:pt x="70" y="1"/>
                    <a:pt x="65"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45"/>
            <p:cNvSpPr/>
            <p:nvPr/>
          </p:nvSpPr>
          <p:spPr>
            <a:xfrm flipH="1">
              <a:off x="5064753" y="3916463"/>
              <a:ext cx="208637" cy="29009"/>
            </a:xfrm>
            <a:custGeom>
              <a:rect b="b" l="l" r="r" t="t"/>
              <a:pathLst>
                <a:path extrusionOk="0" h="385" w="2769">
                  <a:moveTo>
                    <a:pt x="2708" y="0"/>
                  </a:moveTo>
                  <a:lnTo>
                    <a:pt x="53" y="271"/>
                  </a:lnTo>
                  <a:cubicBezTo>
                    <a:pt x="18" y="280"/>
                    <a:pt x="1" y="306"/>
                    <a:pt x="1" y="332"/>
                  </a:cubicBezTo>
                  <a:cubicBezTo>
                    <a:pt x="1" y="367"/>
                    <a:pt x="27" y="385"/>
                    <a:pt x="53" y="385"/>
                  </a:cubicBezTo>
                  <a:lnTo>
                    <a:pt x="62" y="385"/>
                  </a:lnTo>
                  <a:lnTo>
                    <a:pt x="2716" y="114"/>
                  </a:lnTo>
                  <a:cubicBezTo>
                    <a:pt x="2743" y="105"/>
                    <a:pt x="2769" y="79"/>
                    <a:pt x="2769" y="53"/>
                  </a:cubicBezTo>
                  <a:cubicBezTo>
                    <a:pt x="2760" y="18"/>
                    <a:pt x="2734" y="0"/>
                    <a:pt x="27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45"/>
            <p:cNvSpPr/>
            <p:nvPr/>
          </p:nvSpPr>
          <p:spPr>
            <a:xfrm flipH="1">
              <a:off x="5064074" y="3807811"/>
              <a:ext cx="179026" cy="117241"/>
            </a:xfrm>
            <a:custGeom>
              <a:rect b="b" l="l" r="r" t="t"/>
              <a:pathLst>
                <a:path extrusionOk="0" h="1556" w="2376">
                  <a:moveTo>
                    <a:pt x="64" y="1"/>
                  </a:moveTo>
                  <a:cubicBezTo>
                    <a:pt x="46" y="1"/>
                    <a:pt x="29" y="8"/>
                    <a:pt x="18" y="19"/>
                  </a:cubicBezTo>
                  <a:cubicBezTo>
                    <a:pt x="1" y="45"/>
                    <a:pt x="9" y="80"/>
                    <a:pt x="36" y="98"/>
                  </a:cubicBezTo>
                  <a:lnTo>
                    <a:pt x="2280" y="1547"/>
                  </a:lnTo>
                  <a:cubicBezTo>
                    <a:pt x="2288" y="1556"/>
                    <a:pt x="2297" y="1556"/>
                    <a:pt x="2306" y="1556"/>
                  </a:cubicBezTo>
                  <a:cubicBezTo>
                    <a:pt x="2323" y="1556"/>
                    <a:pt x="2341" y="1547"/>
                    <a:pt x="2358" y="1530"/>
                  </a:cubicBezTo>
                  <a:cubicBezTo>
                    <a:pt x="2376" y="1503"/>
                    <a:pt x="2367" y="1469"/>
                    <a:pt x="2341" y="1451"/>
                  </a:cubicBezTo>
                  <a:lnTo>
                    <a:pt x="97" y="10"/>
                  </a:lnTo>
                  <a:cubicBezTo>
                    <a:pt x="87" y="4"/>
                    <a:pt x="75" y="1"/>
                    <a:pt x="6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45"/>
            <p:cNvSpPr/>
            <p:nvPr/>
          </p:nvSpPr>
          <p:spPr>
            <a:xfrm flipH="1">
              <a:off x="4869299" y="3916463"/>
              <a:ext cx="204719" cy="55305"/>
            </a:xfrm>
            <a:custGeom>
              <a:rect b="b" l="l" r="r" t="t"/>
              <a:pathLst>
                <a:path extrusionOk="0" h="734" w="2717">
                  <a:moveTo>
                    <a:pt x="79" y="0"/>
                  </a:moveTo>
                  <a:cubicBezTo>
                    <a:pt x="44" y="0"/>
                    <a:pt x="18" y="18"/>
                    <a:pt x="9" y="44"/>
                  </a:cubicBezTo>
                  <a:cubicBezTo>
                    <a:pt x="1" y="70"/>
                    <a:pt x="27" y="105"/>
                    <a:pt x="53" y="114"/>
                  </a:cubicBezTo>
                  <a:lnTo>
                    <a:pt x="2646" y="734"/>
                  </a:lnTo>
                  <a:lnTo>
                    <a:pt x="2655" y="734"/>
                  </a:lnTo>
                  <a:cubicBezTo>
                    <a:pt x="2681" y="734"/>
                    <a:pt x="2707" y="716"/>
                    <a:pt x="2716" y="690"/>
                  </a:cubicBezTo>
                  <a:cubicBezTo>
                    <a:pt x="2716" y="664"/>
                    <a:pt x="2699" y="629"/>
                    <a:pt x="2673" y="629"/>
                  </a:cubicBezTo>
                  <a:lnTo>
                    <a:pt x="79" y="0"/>
                  </a:ln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45"/>
            <p:cNvSpPr/>
            <p:nvPr/>
          </p:nvSpPr>
          <p:spPr>
            <a:xfrm flipH="1">
              <a:off x="4864703" y="3895893"/>
              <a:ext cx="208637" cy="29159"/>
            </a:xfrm>
            <a:custGeom>
              <a:rect b="b" l="l" r="r" t="t"/>
              <a:pathLst>
                <a:path extrusionOk="0" h="387" w="2769">
                  <a:moveTo>
                    <a:pt x="2717" y="1"/>
                  </a:moveTo>
                  <a:cubicBezTo>
                    <a:pt x="2714" y="1"/>
                    <a:pt x="2711" y="2"/>
                    <a:pt x="2707" y="3"/>
                  </a:cubicBezTo>
                  <a:lnTo>
                    <a:pt x="53" y="273"/>
                  </a:lnTo>
                  <a:cubicBezTo>
                    <a:pt x="18" y="273"/>
                    <a:pt x="0" y="308"/>
                    <a:pt x="0" y="334"/>
                  </a:cubicBezTo>
                  <a:cubicBezTo>
                    <a:pt x="0" y="361"/>
                    <a:pt x="27" y="387"/>
                    <a:pt x="53" y="387"/>
                  </a:cubicBezTo>
                  <a:lnTo>
                    <a:pt x="61" y="387"/>
                  </a:lnTo>
                  <a:lnTo>
                    <a:pt x="2716" y="107"/>
                  </a:lnTo>
                  <a:cubicBezTo>
                    <a:pt x="2751" y="107"/>
                    <a:pt x="2768" y="81"/>
                    <a:pt x="2768" y="55"/>
                  </a:cubicBezTo>
                  <a:cubicBezTo>
                    <a:pt x="2761" y="25"/>
                    <a:pt x="2740" y="1"/>
                    <a:pt x="2717"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45"/>
            <p:cNvSpPr/>
            <p:nvPr/>
          </p:nvSpPr>
          <p:spPr>
            <a:xfrm flipH="1">
              <a:off x="4894993" y="3916463"/>
              <a:ext cx="179026" cy="117165"/>
            </a:xfrm>
            <a:custGeom>
              <a:rect b="b" l="l" r="r" t="t"/>
              <a:pathLst>
                <a:path extrusionOk="0" h="1555" w="2376">
                  <a:moveTo>
                    <a:pt x="67" y="0"/>
                  </a:moveTo>
                  <a:cubicBezTo>
                    <a:pt x="48" y="0"/>
                    <a:pt x="29" y="10"/>
                    <a:pt x="18" y="27"/>
                  </a:cubicBezTo>
                  <a:cubicBezTo>
                    <a:pt x="1" y="53"/>
                    <a:pt x="9" y="88"/>
                    <a:pt x="36" y="105"/>
                  </a:cubicBezTo>
                  <a:lnTo>
                    <a:pt x="2280" y="1546"/>
                  </a:lnTo>
                  <a:cubicBezTo>
                    <a:pt x="2288" y="1555"/>
                    <a:pt x="2297" y="1555"/>
                    <a:pt x="2306" y="1555"/>
                  </a:cubicBezTo>
                  <a:cubicBezTo>
                    <a:pt x="2323" y="1555"/>
                    <a:pt x="2341" y="1546"/>
                    <a:pt x="2358" y="1537"/>
                  </a:cubicBezTo>
                  <a:cubicBezTo>
                    <a:pt x="2376" y="1511"/>
                    <a:pt x="2367" y="1476"/>
                    <a:pt x="2341" y="1459"/>
                  </a:cubicBezTo>
                  <a:lnTo>
                    <a:pt x="97" y="9"/>
                  </a:lnTo>
                  <a:cubicBezTo>
                    <a:pt x="87" y="3"/>
                    <a:pt x="77"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45"/>
            <p:cNvSpPr/>
            <p:nvPr/>
          </p:nvSpPr>
          <p:spPr>
            <a:xfrm flipH="1">
              <a:off x="5064751" y="3916463"/>
              <a:ext cx="55983" cy="204041"/>
            </a:xfrm>
            <a:custGeom>
              <a:rect b="b" l="l" r="r" t="t"/>
              <a:pathLst>
                <a:path extrusionOk="0" h="2708" w="743">
                  <a:moveTo>
                    <a:pt x="699" y="0"/>
                  </a:moveTo>
                  <a:cubicBezTo>
                    <a:pt x="664" y="0"/>
                    <a:pt x="638" y="18"/>
                    <a:pt x="629" y="44"/>
                  </a:cubicBezTo>
                  <a:lnTo>
                    <a:pt x="9" y="2637"/>
                  </a:lnTo>
                  <a:cubicBezTo>
                    <a:pt x="1" y="2672"/>
                    <a:pt x="18" y="2698"/>
                    <a:pt x="53" y="2707"/>
                  </a:cubicBezTo>
                  <a:lnTo>
                    <a:pt x="62" y="2707"/>
                  </a:lnTo>
                  <a:cubicBezTo>
                    <a:pt x="88" y="2707"/>
                    <a:pt x="114" y="2690"/>
                    <a:pt x="114" y="2664"/>
                  </a:cubicBezTo>
                  <a:lnTo>
                    <a:pt x="734"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45"/>
            <p:cNvSpPr/>
            <p:nvPr/>
          </p:nvSpPr>
          <p:spPr>
            <a:xfrm flipH="1">
              <a:off x="5044331" y="3916463"/>
              <a:ext cx="29009" cy="208637"/>
            </a:xfrm>
            <a:custGeom>
              <a:rect b="b" l="l" r="r" t="t"/>
              <a:pathLst>
                <a:path extrusionOk="0" h="2769" w="385">
                  <a:moveTo>
                    <a:pt x="53" y="0"/>
                  </a:moveTo>
                  <a:cubicBezTo>
                    <a:pt x="18" y="0"/>
                    <a:pt x="0" y="35"/>
                    <a:pt x="0" y="61"/>
                  </a:cubicBezTo>
                  <a:lnTo>
                    <a:pt x="271" y="2716"/>
                  </a:lnTo>
                  <a:cubicBezTo>
                    <a:pt x="280" y="2751"/>
                    <a:pt x="297" y="2768"/>
                    <a:pt x="332" y="2768"/>
                  </a:cubicBezTo>
                  <a:cubicBezTo>
                    <a:pt x="367" y="2768"/>
                    <a:pt x="385" y="2733"/>
                    <a:pt x="385" y="2707"/>
                  </a:cubicBezTo>
                  <a:lnTo>
                    <a:pt x="114" y="53"/>
                  </a:lnTo>
                  <a:cubicBezTo>
                    <a:pt x="105" y="18"/>
                    <a:pt x="79" y="0"/>
                    <a:pt x="53"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45"/>
            <p:cNvSpPr/>
            <p:nvPr/>
          </p:nvSpPr>
          <p:spPr>
            <a:xfrm flipH="1">
              <a:off x="5043655" y="3790556"/>
              <a:ext cx="193492" cy="220015"/>
            </a:xfrm>
            <a:custGeom>
              <a:rect b="b" l="l" r="r" t="t"/>
              <a:pathLst>
                <a:path extrusionOk="0" h="2920" w="2568">
                  <a:moveTo>
                    <a:pt x="1289" y="1"/>
                  </a:moveTo>
                  <a:cubicBezTo>
                    <a:pt x="931" y="1"/>
                    <a:pt x="679" y="287"/>
                    <a:pt x="664" y="658"/>
                  </a:cubicBezTo>
                  <a:cubicBezTo>
                    <a:pt x="393" y="685"/>
                    <a:pt x="157" y="912"/>
                    <a:pt x="79" y="1217"/>
                  </a:cubicBezTo>
                  <a:cubicBezTo>
                    <a:pt x="0" y="1532"/>
                    <a:pt x="122" y="1837"/>
                    <a:pt x="349" y="1986"/>
                  </a:cubicBezTo>
                  <a:cubicBezTo>
                    <a:pt x="166" y="2379"/>
                    <a:pt x="323" y="2806"/>
                    <a:pt x="769" y="2920"/>
                  </a:cubicBezTo>
                  <a:lnTo>
                    <a:pt x="2078" y="2780"/>
                  </a:lnTo>
                  <a:lnTo>
                    <a:pt x="2515" y="1802"/>
                  </a:lnTo>
                  <a:lnTo>
                    <a:pt x="2567" y="737"/>
                  </a:lnTo>
                  <a:lnTo>
                    <a:pt x="1458" y="21"/>
                  </a:lnTo>
                  <a:cubicBezTo>
                    <a:pt x="1400" y="7"/>
                    <a:pt x="1343" y="1"/>
                    <a:pt x="128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45"/>
            <p:cNvSpPr/>
            <p:nvPr/>
          </p:nvSpPr>
          <p:spPr>
            <a:xfrm flipH="1">
              <a:off x="5064074" y="3916463"/>
              <a:ext cx="118522" cy="177669"/>
            </a:xfrm>
            <a:custGeom>
              <a:rect b="b" l="l" r="r" t="t"/>
              <a:pathLst>
                <a:path extrusionOk="0" h="2358" w="1573">
                  <a:moveTo>
                    <a:pt x="1508" y="0"/>
                  </a:moveTo>
                  <a:cubicBezTo>
                    <a:pt x="1489" y="0"/>
                    <a:pt x="1470" y="10"/>
                    <a:pt x="1459" y="27"/>
                  </a:cubicBezTo>
                  <a:lnTo>
                    <a:pt x="10" y="2271"/>
                  </a:lnTo>
                  <a:cubicBezTo>
                    <a:pt x="1" y="2297"/>
                    <a:pt x="1" y="2332"/>
                    <a:pt x="27" y="2349"/>
                  </a:cubicBezTo>
                  <a:cubicBezTo>
                    <a:pt x="36" y="2358"/>
                    <a:pt x="53" y="2358"/>
                    <a:pt x="62" y="2358"/>
                  </a:cubicBezTo>
                  <a:cubicBezTo>
                    <a:pt x="80" y="2358"/>
                    <a:pt x="97" y="2349"/>
                    <a:pt x="106" y="2332"/>
                  </a:cubicBezTo>
                  <a:lnTo>
                    <a:pt x="1555" y="88"/>
                  </a:lnTo>
                  <a:cubicBezTo>
                    <a:pt x="1573" y="61"/>
                    <a:pt x="1564" y="27"/>
                    <a:pt x="1538" y="9"/>
                  </a:cubicBezTo>
                  <a:cubicBezTo>
                    <a:pt x="1528" y="3"/>
                    <a:pt x="1518" y="0"/>
                    <a:pt x="15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45"/>
            <p:cNvSpPr/>
            <p:nvPr/>
          </p:nvSpPr>
          <p:spPr>
            <a:xfrm flipH="1">
              <a:off x="5018035" y="3721085"/>
              <a:ext cx="55983" cy="203966"/>
            </a:xfrm>
            <a:custGeom>
              <a:rect b="b" l="l" r="r" t="t"/>
              <a:pathLst>
                <a:path extrusionOk="0" h="2707" w="743">
                  <a:moveTo>
                    <a:pt x="699" y="0"/>
                  </a:moveTo>
                  <a:cubicBezTo>
                    <a:pt x="664" y="0"/>
                    <a:pt x="638" y="18"/>
                    <a:pt x="629" y="44"/>
                  </a:cubicBezTo>
                  <a:lnTo>
                    <a:pt x="9" y="2637"/>
                  </a:lnTo>
                  <a:cubicBezTo>
                    <a:pt x="1" y="2663"/>
                    <a:pt x="18" y="2698"/>
                    <a:pt x="53" y="2707"/>
                  </a:cubicBezTo>
                  <a:lnTo>
                    <a:pt x="62" y="2707"/>
                  </a:lnTo>
                  <a:cubicBezTo>
                    <a:pt x="88" y="2707"/>
                    <a:pt x="114" y="2689"/>
                    <a:pt x="114" y="2663"/>
                  </a:cubicBezTo>
                  <a:lnTo>
                    <a:pt x="743"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45"/>
            <p:cNvSpPr/>
            <p:nvPr/>
          </p:nvSpPr>
          <p:spPr>
            <a:xfrm flipH="1">
              <a:off x="5064751" y="3716338"/>
              <a:ext cx="29687" cy="208713"/>
            </a:xfrm>
            <a:custGeom>
              <a:rect b="b" l="l" r="r" t="t"/>
              <a:pathLst>
                <a:path extrusionOk="0" h="2770" w="394">
                  <a:moveTo>
                    <a:pt x="67" y="0"/>
                  </a:moveTo>
                  <a:cubicBezTo>
                    <a:pt x="62" y="0"/>
                    <a:pt x="58" y="1"/>
                    <a:pt x="53" y="2"/>
                  </a:cubicBezTo>
                  <a:cubicBezTo>
                    <a:pt x="27" y="2"/>
                    <a:pt x="1" y="28"/>
                    <a:pt x="10" y="63"/>
                  </a:cubicBezTo>
                  <a:lnTo>
                    <a:pt x="280" y="2717"/>
                  </a:lnTo>
                  <a:cubicBezTo>
                    <a:pt x="280" y="2744"/>
                    <a:pt x="307" y="2770"/>
                    <a:pt x="333" y="2770"/>
                  </a:cubicBezTo>
                  <a:lnTo>
                    <a:pt x="341" y="2770"/>
                  </a:lnTo>
                  <a:cubicBezTo>
                    <a:pt x="376" y="2761"/>
                    <a:pt x="394" y="2735"/>
                    <a:pt x="394" y="2709"/>
                  </a:cubicBezTo>
                  <a:lnTo>
                    <a:pt x="114" y="54"/>
                  </a:lnTo>
                  <a:cubicBezTo>
                    <a:pt x="114" y="24"/>
                    <a:pt x="95"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45"/>
            <p:cNvSpPr/>
            <p:nvPr/>
          </p:nvSpPr>
          <p:spPr>
            <a:xfrm flipH="1">
              <a:off x="4955497" y="3747306"/>
              <a:ext cx="118522" cy="177745"/>
            </a:xfrm>
            <a:custGeom>
              <a:rect b="b" l="l" r="r" t="t"/>
              <a:pathLst>
                <a:path extrusionOk="0" h="2359" w="1573">
                  <a:moveTo>
                    <a:pt x="1514" y="1"/>
                  </a:moveTo>
                  <a:cubicBezTo>
                    <a:pt x="1497" y="1"/>
                    <a:pt x="1479" y="11"/>
                    <a:pt x="1468" y="28"/>
                  </a:cubicBezTo>
                  <a:lnTo>
                    <a:pt x="18" y="2272"/>
                  </a:lnTo>
                  <a:cubicBezTo>
                    <a:pt x="1" y="2298"/>
                    <a:pt x="9" y="2333"/>
                    <a:pt x="36" y="2350"/>
                  </a:cubicBezTo>
                  <a:cubicBezTo>
                    <a:pt x="44" y="2359"/>
                    <a:pt x="53" y="2359"/>
                    <a:pt x="62" y="2359"/>
                  </a:cubicBezTo>
                  <a:cubicBezTo>
                    <a:pt x="79" y="2359"/>
                    <a:pt x="97" y="2350"/>
                    <a:pt x="114" y="2333"/>
                  </a:cubicBezTo>
                  <a:lnTo>
                    <a:pt x="1555" y="89"/>
                  </a:lnTo>
                  <a:cubicBezTo>
                    <a:pt x="1572" y="62"/>
                    <a:pt x="1564" y="28"/>
                    <a:pt x="1537" y="10"/>
                  </a:cubicBezTo>
                  <a:cubicBezTo>
                    <a:pt x="1531" y="4"/>
                    <a:pt x="1523" y="1"/>
                    <a:pt x="151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45"/>
            <p:cNvSpPr/>
            <p:nvPr/>
          </p:nvSpPr>
          <p:spPr>
            <a:xfrm flipH="1">
              <a:off x="5016002" y="3826949"/>
              <a:ext cx="151448" cy="177820"/>
            </a:xfrm>
            <a:custGeom>
              <a:rect b="b" l="l" r="r" t="t"/>
              <a:pathLst>
                <a:path extrusionOk="0" h="2360" w="2010">
                  <a:moveTo>
                    <a:pt x="1130" y="0"/>
                  </a:moveTo>
                  <a:cubicBezTo>
                    <a:pt x="707" y="0"/>
                    <a:pt x="290" y="403"/>
                    <a:pt x="158" y="979"/>
                  </a:cubicBezTo>
                  <a:cubicBezTo>
                    <a:pt x="1" y="1616"/>
                    <a:pt x="254" y="2227"/>
                    <a:pt x="725" y="2341"/>
                  </a:cubicBezTo>
                  <a:cubicBezTo>
                    <a:pt x="777" y="2353"/>
                    <a:pt x="828" y="2359"/>
                    <a:pt x="879" y="2359"/>
                  </a:cubicBezTo>
                  <a:cubicBezTo>
                    <a:pt x="1303" y="2359"/>
                    <a:pt x="1719" y="1957"/>
                    <a:pt x="1852" y="1380"/>
                  </a:cubicBezTo>
                  <a:cubicBezTo>
                    <a:pt x="2009" y="743"/>
                    <a:pt x="1756" y="132"/>
                    <a:pt x="1284" y="18"/>
                  </a:cubicBezTo>
                  <a:cubicBezTo>
                    <a:pt x="1233" y="6"/>
                    <a:pt x="1182" y="0"/>
                    <a:pt x="1130"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45"/>
            <p:cNvSpPr/>
            <p:nvPr/>
          </p:nvSpPr>
          <p:spPr>
            <a:xfrm flipH="1">
              <a:off x="5055484" y="3885344"/>
              <a:ext cx="154688" cy="41743"/>
            </a:xfrm>
            <a:custGeom>
              <a:rect b="b" l="l" r="r" t="t"/>
              <a:pathLst>
                <a:path extrusionOk="0" h="554" w="2053">
                  <a:moveTo>
                    <a:pt x="48" y="1"/>
                  </a:moveTo>
                  <a:cubicBezTo>
                    <a:pt x="29" y="1"/>
                    <a:pt x="16" y="15"/>
                    <a:pt x="9" y="29"/>
                  </a:cubicBezTo>
                  <a:cubicBezTo>
                    <a:pt x="0" y="55"/>
                    <a:pt x="18" y="73"/>
                    <a:pt x="35" y="82"/>
                  </a:cubicBezTo>
                  <a:lnTo>
                    <a:pt x="2000" y="553"/>
                  </a:lnTo>
                  <a:lnTo>
                    <a:pt x="2008" y="553"/>
                  </a:lnTo>
                  <a:cubicBezTo>
                    <a:pt x="2026" y="553"/>
                    <a:pt x="2043" y="536"/>
                    <a:pt x="2052" y="518"/>
                  </a:cubicBezTo>
                  <a:cubicBezTo>
                    <a:pt x="2052" y="501"/>
                    <a:pt x="2043" y="474"/>
                    <a:pt x="2017" y="474"/>
                  </a:cubicBezTo>
                  <a:lnTo>
                    <a:pt x="61" y="3"/>
                  </a:lnTo>
                  <a:cubicBezTo>
                    <a:pt x="57" y="1"/>
                    <a:pt x="52" y="1"/>
                    <a:pt x="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45"/>
            <p:cNvSpPr/>
            <p:nvPr/>
          </p:nvSpPr>
          <p:spPr>
            <a:xfrm flipH="1">
              <a:off x="5055484" y="3920833"/>
              <a:ext cx="142181" cy="45661"/>
            </a:xfrm>
            <a:custGeom>
              <a:rect b="b" l="l" r="r" t="t"/>
              <a:pathLst>
                <a:path extrusionOk="0" h="606" w="1887">
                  <a:moveTo>
                    <a:pt x="1848" y="0"/>
                  </a:moveTo>
                  <a:cubicBezTo>
                    <a:pt x="1843" y="0"/>
                    <a:pt x="1838" y="1"/>
                    <a:pt x="1834" y="3"/>
                  </a:cubicBezTo>
                  <a:lnTo>
                    <a:pt x="35" y="527"/>
                  </a:lnTo>
                  <a:cubicBezTo>
                    <a:pt x="9" y="536"/>
                    <a:pt x="0" y="554"/>
                    <a:pt x="0" y="580"/>
                  </a:cubicBezTo>
                  <a:cubicBezTo>
                    <a:pt x="9" y="597"/>
                    <a:pt x="26" y="606"/>
                    <a:pt x="44" y="606"/>
                  </a:cubicBezTo>
                  <a:lnTo>
                    <a:pt x="52" y="606"/>
                  </a:lnTo>
                  <a:lnTo>
                    <a:pt x="1851" y="82"/>
                  </a:lnTo>
                  <a:cubicBezTo>
                    <a:pt x="1877" y="73"/>
                    <a:pt x="1886" y="47"/>
                    <a:pt x="1886" y="30"/>
                  </a:cubicBezTo>
                  <a:cubicBezTo>
                    <a:pt x="1880" y="10"/>
                    <a:pt x="1863" y="0"/>
                    <a:pt x="18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45"/>
            <p:cNvSpPr/>
            <p:nvPr/>
          </p:nvSpPr>
          <p:spPr>
            <a:xfrm flipH="1">
              <a:off x="5055484" y="3824011"/>
              <a:ext cx="110007" cy="103075"/>
            </a:xfrm>
            <a:custGeom>
              <a:rect b="b" l="l" r="r" t="t"/>
              <a:pathLst>
                <a:path extrusionOk="0" h="1368" w="1460">
                  <a:moveTo>
                    <a:pt x="49" y="1"/>
                  </a:moveTo>
                  <a:cubicBezTo>
                    <a:pt x="38" y="1"/>
                    <a:pt x="27" y="5"/>
                    <a:pt x="18" y="14"/>
                  </a:cubicBezTo>
                  <a:cubicBezTo>
                    <a:pt x="1" y="31"/>
                    <a:pt x="10" y="57"/>
                    <a:pt x="18" y="66"/>
                  </a:cubicBezTo>
                  <a:lnTo>
                    <a:pt x="1389" y="1350"/>
                  </a:lnTo>
                  <a:cubicBezTo>
                    <a:pt x="1398" y="1358"/>
                    <a:pt x="1407" y="1367"/>
                    <a:pt x="1415" y="1367"/>
                  </a:cubicBezTo>
                  <a:cubicBezTo>
                    <a:pt x="1424" y="1367"/>
                    <a:pt x="1442" y="1358"/>
                    <a:pt x="1442" y="1350"/>
                  </a:cubicBezTo>
                  <a:cubicBezTo>
                    <a:pt x="1459" y="1332"/>
                    <a:pt x="1459" y="1315"/>
                    <a:pt x="1442" y="1297"/>
                  </a:cubicBezTo>
                  <a:lnTo>
                    <a:pt x="80" y="14"/>
                  </a:lnTo>
                  <a:cubicBezTo>
                    <a:pt x="71" y="5"/>
                    <a:pt x="60" y="1"/>
                    <a:pt x="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45"/>
            <p:cNvSpPr/>
            <p:nvPr/>
          </p:nvSpPr>
          <p:spPr>
            <a:xfrm flipH="1">
              <a:off x="4970643" y="3792138"/>
              <a:ext cx="208637" cy="226570"/>
            </a:xfrm>
            <a:custGeom>
              <a:rect b="b" l="l" r="r" t="t"/>
              <a:pathLst>
                <a:path extrusionOk="0" h="3007" w="2769">
                  <a:moveTo>
                    <a:pt x="690" y="0"/>
                  </a:moveTo>
                  <a:cubicBezTo>
                    <a:pt x="690" y="0"/>
                    <a:pt x="743" y="550"/>
                    <a:pt x="1415" y="952"/>
                  </a:cubicBezTo>
                  <a:cubicBezTo>
                    <a:pt x="1415" y="952"/>
                    <a:pt x="1144" y="1231"/>
                    <a:pt x="1057" y="1615"/>
                  </a:cubicBezTo>
                  <a:cubicBezTo>
                    <a:pt x="961" y="2008"/>
                    <a:pt x="1075" y="2375"/>
                    <a:pt x="1075" y="2375"/>
                  </a:cubicBezTo>
                  <a:cubicBezTo>
                    <a:pt x="289" y="2427"/>
                    <a:pt x="1" y="2899"/>
                    <a:pt x="1" y="2899"/>
                  </a:cubicBezTo>
                  <a:cubicBezTo>
                    <a:pt x="242" y="2957"/>
                    <a:pt x="553" y="3006"/>
                    <a:pt x="872" y="3006"/>
                  </a:cubicBezTo>
                  <a:cubicBezTo>
                    <a:pt x="1556" y="3006"/>
                    <a:pt x="2284" y="2783"/>
                    <a:pt x="2480" y="1956"/>
                  </a:cubicBezTo>
                  <a:cubicBezTo>
                    <a:pt x="2769" y="751"/>
                    <a:pt x="1450" y="183"/>
                    <a:pt x="6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45"/>
            <p:cNvSpPr/>
            <p:nvPr/>
          </p:nvSpPr>
          <p:spPr>
            <a:xfrm flipH="1">
              <a:off x="4519989" y="2850885"/>
              <a:ext cx="584923" cy="570381"/>
            </a:xfrm>
            <a:custGeom>
              <a:rect b="b" l="l" r="r" t="t"/>
              <a:pathLst>
                <a:path extrusionOk="0" h="7570" w="7763">
                  <a:moveTo>
                    <a:pt x="3272" y="1"/>
                  </a:moveTo>
                  <a:cubicBezTo>
                    <a:pt x="2872" y="1"/>
                    <a:pt x="2494" y="223"/>
                    <a:pt x="2297" y="582"/>
                  </a:cubicBezTo>
                  <a:lnTo>
                    <a:pt x="2270" y="643"/>
                  </a:lnTo>
                  <a:cubicBezTo>
                    <a:pt x="2122" y="914"/>
                    <a:pt x="1851" y="1097"/>
                    <a:pt x="1546" y="1132"/>
                  </a:cubicBezTo>
                  <a:lnTo>
                    <a:pt x="1485" y="1141"/>
                  </a:lnTo>
                  <a:cubicBezTo>
                    <a:pt x="978" y="1202"/>
                    <a:pt x="568" y="1604"/>
                    <a:pt x="515" y="2119"/>
                  </a:cubicBezTo>
                  <a:cubicBezTo>
                    <a:pt x="454" y="2634"/>
                    <a:pt x="777" y="3106"/>
                    <a:pt x="1249" y="3289"/>
                  </a:cubicBezTo>
                  <a:cubicBezTo>
                    <a:pt x="1242" y="3289"/>
                    <a:pt x="1236" y="3289"/>
                    <a:pt x="1229" y="3289"/>
                  </a:cubicBezTo>
                  <a:cubicBezTo>
                    <a:pt x="730" y="3289"/>
                    <a:pt x="269" y="3610"/>
                    <a:pt x="140" y="4101"/>
                  </a:cubicBezTo>
                  <a:cubicBezTo>
                    <a:pt x="0" y="4607"/>
                    <a:pt x="236" y="5123"/>
                    <a:pt x="681" y="5367"/>
                  </a:cubicBezTo>
                  <a:lnTo>
                    <a:pt x="734" y="5402"/>
                  </a:lnTo>
                  <a:cubicBezTo>
                    <a:pt x="1013" y="5542"/>
                    <a:pt x="1196" y="5812"/>
                    <a:pt x="1231" y="6127"/>
                  </a:cubicBezTo>
                  <a:lnTo>
                    <a:pt x="1240" y="6188"/>
                  </a:lnTo>
                  <a:cubicBezTo>
                    <a:pt x="1301" y="6694"/>
                    <a:pt x="1703" y="7096"/>
                    <a:pt x="2218" y="7157"/>
                  </a:cubicBezTo>
                  <a:cubicBezTo>
                    <a:pt x="2256" y="7161"/>
                    <a:pt x="2293" y="7163"/>
                    <a:pt x="2330" y="7163"/>
                  </a:cubicBezTo>
                  <a:cubicBezTo>
                    <a:pt x="2800" y="7163"/>
                    <a:pt x="3218" y="6860"/>
                    <a:pt x="3388" y="6415"/>
                  </a:cubicBezTo>
                  <a:lnTo>
                    <a:pt x="3388" y="6415"/>
                  </a:lnTo>
                  <a:cubicBezTo>
                    <a:pt x="3379" y="6930"/>
                    <a:pt x="3702" y="7393"/>
                    <a:pt x="4200" y="7533"/>
                  </a:cubicBezTo>
                  <a:cubicBezTo>
                    <a:pt x="4294" y="7557"/>
                    <a:pt x="4390" y="7569"/>
                    <a:pt x="4484" y="7569"/>
                  </a:cubicBezTo>
                  <a:cubicBezTo>
                    <a:pt x="4886" y="7569"/>
                    <a:pt x="5268" y="7350"/>
                    <a:pt x="5466" y="6982"/>
                  </a:cubicBezTo>
                  <a:lnTo>
                    <a:pt x="5492" y="6930"/>
                  </a:lnTo>
                  <a:cubicBezTo>
                    <a:pt x="5641" y="6659"/>
                    <a:pt x="5912" y="6476"/>
                    <a:pt x="6217" y="6441"/>
                  </a:cubicBezTo>
                  <a:lnTo>
                    <a:pt x="6287" y="6432"/>
                  </a:lnTo>
                  <a:cubicBezTo>
                    <a:pt x="6793" y="6371"/>
                    <a:pt x="7195" y="5970"/>
                    <a:pt x="7256" y="5454"/>
                  </a:cubicBezTo>
                  <a:cubicBezTo>
                    <a:pt x="7309" y="4939"/>
                    <a:pt x="6994" y="4459"/>
                    <a:pt x="6514" y="4284"/>
                  </a:cubicBezTo>
                  <a:lnTo>
                    <a:pt x="6514" y="4284"/>
                  </a:lnTo>
                  <a:cubicBezTo>
                    <a:pt x="6521" y="4284"/>
                    <a:pt x="6527" y="4285"/>
                    <a:pt x="6534" y="4285"/>
                  </a:cubicBezTo>
                  <a:cubicBezTo>
                    <a:pt x="7033" y="4285"/>
                    <a:pt x="7494" y="3955"/>
                    <a:pt x="7632" y="3464"/>
                  </a:cubicBezTo>
                  <a:cubicBezTo>
                    <a:pt x="7763" y="2966"/>
                    <a:pt x="7536" y="2442"/>
                    <a:pt x="7082" y="2198"/>
                  </a:cubicBezTo>
                  <a:lnTo>
                    <a:pt x="7029" y="2171"/>
                  </a:lnTo>
                  <a:cubicBezTo>
                    <a:pt x="6759" y="2023"/>
                    <a:pt x="6575" y="1752"/>
                    <a:pt x="6531" y="1447"/>
                  </a:cubicBezTo>
                  <a:lnTo>
                    <a:pt x="6531" y="1385"/>
                  </a:lnTo>
                  <a:cubicBezTo>
                    <a:pt x="6470" y="879"/>
                    <a:pt x="6069" y="477"/>
                    <a:pt x="5545" y="416"/>
                  </a:cubicBezTo>
                  <a:cubicBezTo>
                    <a:pt x="5504" y="411"/>
                    <a:pt x="5462" y="409"/>
                    <a:pt x="5422" y="409"/>
                  </a:cubicBezTo>
                  <a:cubicBezTo>
                    <a:pt x="4962" y="409"/>
                    <a:pt x="4544" y="717"/>
                    <a:pt x="4384" y="1150"/>
                  </a:cubicBezTo>
                  <a:cubicBezTo>
                    <a:pt x="4392" y="643"/>
                    <a:pt x="4060" y="172"/>
                    <a:pt x="3563" y="41"/>
                  </a:cubicBezTo>
                  <a:cubicBezTo>
                    <a:pt x="3466" y="14"/>
                    <a:pt x="3368" y="1"/>
                    <a:pt x="32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45"/>
            <p:cNvSpPr/>
            <p:nvPr/>
          </p:nvSpPr>
          <p:spPr>
            <a:xfrm flipH="1">
              <a:off x="4625248" y="3097199"/>
              <a:ext cx="374402" cy="77834"/>
            </a:xfrm>
            <a:custGeom>
              <a:rect b="b" l="l" r="r" t="t"/>
              <a:pathLst>
                <a:path extrusionOk="0" h="1033" w="4969">
                  <a:moveTo>
                    <a:pt x="61" y="0"/>
                  </a:moveTo>
                  <a:cubicBezTo>
                    <a:pt x="33" y="0"/>
                    <a:pt x="9" y="17"/>
                    <a:pt x="9" y="46"/>
                  </a:cubicBezTo>
                  <a:cubicBezTo>
                    <a:pt x="0" y="81"/>
                    <a:pt x="27" y="116"/>
                    <a:pt x="61" y="125"/>
                  </a:cubicBezTo>
                  <a:lnTo>
                    <a:pt x="4890" y="1033"/>
                  </a:lnTo>
                  <a:lnTo>
                    <a:pt x="4899" y="1033"/>
                  </a:lnTo>
                  <a:cubicBezTo>
                    <a:pt x="4934" y="1033"/>
                    <a:pt x="4960" y="1015"/>
                    <a:pt x="4960" y="989"/>
                  </a:cubicBezTo>
                  <a:cubicBezTo>
                    <a:pt x="4969" y="954"/>
                    <a:pt x="4951" y="919"/>
                    <a:pt x="4916" y="911"/>
                  </a:cubicBezTo>
                  <a:lnTo>
                    <a:pt x="79" y="2"/>
                  </a:lnTo>
                  <a:cubicBezTo>
                    <a:pt x="73" y="1"/>
                    <a:pt x="67" y="0"/>
                    <a:pt x="6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45"/>
            <p:cNvSpPr/>
            <p:nvPr/>
          </p:nvSpPr>
          <p:spPr>
            <a:xfrm flipH="1">
              <a:off x="4772626" y="2949290"/>
              <a:ext cx="79040" cy="373799"/>
            </a:xfrm>
            <a:custGeom>
              <a:rect b="b" l="l" r="r" t="t"/>
              <a:pathLst>
                <a:path extrusionOk="0" h="4961" w="1049">
                  <a:moveTo>
                    <a:pt x="988" y="1"/>
                  </a:moveTo>
                  <a:cubicBezTo>
                    <a:pt x="953" y="1"/>
                    <a:pt x="926" y="18"/>
                    <a:pt x="918" y="53"/>
                  </a:cubicBezTo>
                  <a:lnTo>
                    <a:pt x="1" y="4882"/>
                  </a:lnTo>
                  <a:cubicBezTo>
                    <a:pt x="1" y="4917"/>
                    <a:pt x="18" y="4952"/>
                    <a:pt x="53" y="4960"/>
                  </a:cubicBezTo>
                  <a:lnTo>
                    <a:pt x="62" y="4960"/>
                  </a:lnTo>
                  <a:cubicBezTo>
                    <a:pt x="97" y="4960"/>
                    <a:pt x="123" y="4934"/>
                    <a:pt x="123" y="4908"/>
                  </a:cubicBezTo>
                  <a:lnTo>
                    <a:pt x="1040" y="79"/>
                  </a:lnTo>
                  <a:cubicBezTo>
                    <a:pt x="1049" y="45"/>
                    <a:pt x="1023" y="10"/>
                    <a:pt x="98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45"/>
            <p:cNvSpPr/>
            <p:nvPr/>
          </p:nvSpPr>
          <p:spPr>
            <a:xfrm flipH="1">
              <a:off x="4806835" y="2941529"/>
              <a:ext cx="140222" cy="199294"/>
            </a:xfrm>
            <a:custGeom>
              <a:rect b="b" l="l" r="r" t="t"/>
              <a:pathLst>
                <a:path extrusionOk="0" h="2645" w="1861">
                  <a:moveTo>
                    <a:pt x="75" y="1"/>
                  </a:moveTo>
                  <a:cubicBezTo>
                    <a:pt x="61" y="1"/>
                    <a:pt x="47" y="6"/>
                    <a:pt x="36" y="17"/>
                  </a:cubicBezTo>
                  <a:cubicBezTo>
                    <a:pt x="10" y="34"/>
                    <a:pt x="1" y="69"/>
                    <a:pt x="18" y="104"/>
                  </a:cubicBezTo>
                  <a:lnTo>
                    <a:pt x="1738" y="2619"/>
                  </a:lnTo>
                  <a:cubicBezTo>
                    <a:pt x="1747" y="2636"/>
                    <a:pt x="1765" y="2645"/>
                    <a:pt x="1791" y="2645"/>
                  </a:cubicBezTo>
                  <a:cubicBezTo>
                    <a:pt x="1800" y="2645"/>
                    <a:pt x="1817" y="2645"/>
                    <a:pt x="1826" y="2636"/>
                  </a:cubicBezTo>
                  <a:cubicBezTo>
                    <a:pt x="1852" y="2619"/>
                    <a:pt x="1861" y="2575"/>
                    <a:pt x="1843" y="2549"/>
                  </a:cubicBezTo>
                  <a:lnTo>
                    <a:pt x="123" y="25"/>
                  </a:lnTo>
                  <a:cubicBezTo>
                    <a:pt x="113" y="10"/>
                    <a:pt x="94"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45"/>
            <p:cNvSpPr/>
            <p:nvPr/>
          </p:nvSpPr>
          <p:spPr>
            <a:xfrm flipH="1">
              <a:off x="4806835" y="2995102"/>
              <a:ext cx="196130" cy="145722"/>
            </a:xfrm>
            <a:custGeom>
              <a:rect b="b" l="l" r="r" t="t"/>
              <a:pathLst>
                <a:path extrusionOk="0" h="1934" w="2603">
                  <a:moveTo>
                    <a:pt x="69" y="1"/>
                  </a:moveTo>
                  <a:cubicBezTo>
                    <a:pt x="51" y="1"/>
                    <a:pt x="36" y="7"/>
                    <a:pt x="27" y="22"/>
                  </a:cubicBezTo>
                  <a:cubicBezTo>
                    <a:pt x="1" y="56"/>
                    <a:pt x="9" y="91"/>
                    <a:pt x="36" y="118"/>
                  </a:cubicBezTo>
                  <a:lnTo>
                    <a:pt x="2489" y="1925"/>
                  </a:lnTo>
                  <a:cubicBezTo>
                    <a:pt x="2507" y="1934"/>
                    <a:pt x="2515" y="1934"/>
                    <a:pt x="2533" y="1934"/>
                  </a:cubicBezTo>
                  <a:cubicBezTo>
                    <a:pt x="2550" y="1934"/>
                    <a:pt x="2568" y="1925"/>
                    <a:pt x="2585" y="1908"/>
                  </a:cubicBezTo>
                  <a:cubicBezTo>
                    <a:pt x="2603" y="1881"/>
                    <a:pt x="2594" y="1846"/>
                    <a:pt x="2568" y="1820"/>
                  </a:cubicBezTo>
                  <a:lnTo>
                    <a:pt x="114" y="13"/>
                  </a:lnTo>
                  <a:cubicBezTo>
                    <a:pt x="98" y="5"/>
                    <a:pt x="83" y="1"/>
                    <a:pt x="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45"/>
            <p:cNvSpPr/>
            <p:nvPr/>
          </p:nvSpPr>
          <p:spPr>
            <a:xfrm flipH="1">
              <a:off x="4806834" y="2909054"/>
              <a:ext cx="69772" cy="231769"/>
            </a:xfrm>
            <a:custGeom>
              <a:rect b="b" l="l" r="r" t="t"/>
              <a:pathLst>
                <a:path extrusionOk="0" h="3076" w="926">
                  <a:moveTo>
                    <a:pt x="66" y="1"/>
                  </a:moveTo>
                  <a:cubicBezTo>
                    <a:pt x="62" y="1"/>
                    <a:pt x="57" y="1"/>
                    <a:pt x="53" y="2"/>
                  </a:cubicBezTo>
                  <a:cubicBezTo>
                    <a:pt x="18" y="11"/>
                    <a:pt x="0" y="46"/>
                    <a:pt x="9" y="81"/>
                  </a:cubicBezTo>
                  <a:lnTo>
                    <a:pt x="795" y="3032"/>
                  </a:lnTo>
                  <a:cubicBezTo>
                    <a:pt x="803" y="3058"/>
                    <a:pt x="821" y="3076"/>
                    <a:pt x="856" y="3076"/>
                  </a:cubicBezTo>
                  <a:lnTo>
                    <a:pt x="873" y="3076"/>
                  </a:lnTo>
                  <a:cubicBezTo>
                    <a:pt x="899" y="3067"/>
                    <a:pt x="926" y="3032"/>
                    <a:pt x="917" y="2997"/>
                  </a:cubicBezTo>
                  <a:lnTo>
                    <a:pt x="131" y="46"/>
                  </a:lnTo>
                  <a:cubicBezTo>
                    <a:pt x="124" y="23"/>
                    <a:pt x="96"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45"/>
            <p:cNvSpPr/>
            <p:nvPr/>
          </p:nvSpPr>
          <p:spPr>
            <a:xfrm flipH="1">
              <a:off x="4733823" y="2958030"/>
              <a:ext cx="263189" cy="236139"/>
            </a:xfrm>
            <a:custGeom>
              <a:rect b="b" l="l" r="r" t="t"/>
              <a:pathLst>
                <a:path extrusionOk="0" h="3134" w="3493">
                  <a:moveTo>
                    <a:pt x="2530" y="0"/>
                  </a:moveTo>
                  <a:cubicBezTo>
                    <a:pt x="2326" y="0"/>
                    <a:pt x="2116" y="92"/>
                    <a:pt x="1947" y="260"/>
                  </a:cubicBezTo>
                  <a:cubicBezTo>
                    <a:pt x="1828" y="171"/>
                    <a:pt x="1677" y="125"/>
                    <a:pt x="1519" y="125"/>
                  </a:cubicBezTo>
                  <a:cubicBezTo>
                    <a:pt x="1353" y="125"/>
                    <a:pt x="1178" y="175"/>
                    <a:pt x="1022" y="278"/>
                  </a:cubicBezTo>
                  <a:cubicBezTo>
                    <a:pt x="716" y="487"/>
                    <a:pt x="585" y="837"/>
                    <a:pt x="655" y="1134"/>
                  </a:cubicBezTo>
                  <a:cubicBezTo>
                    <a:pt x="201" y="1334"/>
                    <a:pt x="0" y="1815"/>
                    <a:pt x="297" y="2242"/>
                  </a:cubicBezTo>
                  <a:lnTo>
                    <a:pt x="1520" y="3133"/>
                  </a:lnTo>
                  <a:lnTo>
                    <a:pt x="2628" y="2644"/>
                  </a:lnTo>
                  <a:lnTo>
                    <a:pt x="3493" y="1788"/>
                  </a:lnTo>
                  <a:lnTo>
                    <a:pt x="3109" y="330"/>
                  </a:lnTo>
                  <a:cubicBezTo>
                    <a:pt x="2960" y="105"/>
                    <a:pt x="2748" y="0"/>
                    <a:pt x="253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45"/>
            <p:cNvSpPr/>
            <p:nvPr/>
          </p:nvSpPr>
          <p:spPr>
            <a:xfrm flipH="1">
              <a:off x="4677235" y="3131558"/>
              <a:ext cx="140824" cy="199445"/>
            </a:xfrm>
            <a:custGeom>
              <a:rect b="b" l="l" r="r" t="t"/>
              <a:pathLst>
                <a:path extrusionOk="0" h="2647" w="1869">
                  <a:moveTo>
                    <a:pt x="74" y="0"/>
                  </a:moveTo>
                  <a:cubicBezTo>
                    <a:pt x="64" y="0"/>
                    <a:pt x="53" y="3"/>
                    <a:pt x="44" y="9"/>
                  </a:cubicBezTo>
                  <a:cubicBezTo>
                    <a:pt x="9" y="27"/>
                    <a:pt x="0" y="70"/>
                    <a:pt x="26" y="97"/>
                  </a:cubicBezTo>
                  <a:lnTo>
                    <a:pt x="1738" y="2611"/>
                  </a:lnTo>
                  <a:cubicBezTo>
                    <a:pt x="1755" y="2629"/>
                    <a:pt x="1773" y="2646"/>
                    <a:pt x="1790" y="2646"/>
                  </a:cubicBezTo>
                  <a:cubicBezTo>
                    <a:pt x="1808" y="2646"/>
                    <a:pt x="1816" y="2637"/>
                    <a:pt x="1825" y="2629"/>
                  </a:cubicBezTo>
                  <a:cubicBezTo>
                    <a:pt x="1860" y="2611"/>
                    <a:pt x="1869" y="2568"/>
                    <a:pt x="1843" y="2541"/>
                  </a:cubicBezTo>
                  <a:lnTo>
                    <a:pt x="131" y="27"/>
                  </a:lnTo>
                  <a:cubicBezTo>
                    <a:pt x="114" y="10"/>
                    <a:pt x="94"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45"/>
            <p:cNvSpPr/>
            <p:nvPr/>
          </p:nvSpPr>
          <p:spPr>
            <a:xfrm flipH="1">
              <a:off x="4621930" y="3131332"/>
              <a:ext cx="195527" cy="146325"/>
            </a:xfrm>
            <a:custGeom>
              <a:rect b="b" l="l" r="r" t="t"/>
              <a:pathLst>
                <a:path extrusionOk="0" h="1942" w="2595">
                  <a:moveTo>
                    <a:pt x="67" y="1"/>
                  </a:moveTo>
                  <a:cubicBezTo>
                    <a:pt x="48" y="1"/>
                    <a:pt x="29" y="9"/>
                    <a:pt x="18" y="30"/>
                  </a:cubicBezTo>
                  <a:cubicBezTo>
                    <a:pt x="1" y="56"/>
                    <a:pt x="1" y="91"/>
                    <a:pt x="27" y="117"/>
                  </a:cubicBezTo>
                  <a:lnTo>
                    <a:pt x="2489" y="1924"/>
                  </a:lnTo>
                  <a:cubicBezTo>
                    <a:pt x="2498" y="1933"/>
                    <a:pt x="2516" y="1933"/>
                    <a:pt x="2524" y="1933"/>
                  </a:cubicBezTo>
                  <a:lnTo>
                    <a:pt x="2524" y="1942"/>
                  </a:lnTo>
                  <a:cubicBezTo>
                    <a:pt x="2542" y="1942"/>
                    <a:pt x="2568" y="1924"/>
                    <a:pt x="2577" y="1916"/>
                  </a:cubicBezTo>
                  <a:cubicBezTo>
                    <a:pt x="2594" y="1881"/>
                    <a:pt x="2594" y="1846"/>
                    <a:pt x="2559" y="1820"/>
                  </a:cubicBezTo>
                  <a:lnTo>
                    <a:pt x="106" y="12"/>
                  </a:lnTo>
                  <a:cubicBezTo>
                    <a:pt x="95" y="5"/>
                    <a:pt x="81"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45"/>
            <p:cNvSpPr/>
            <p:nvPr/>
          </p:nvSpPr>
          <p:spPr>
            <a:xfrm flipH="1">
              <a:off x="4747610" y="3131407"/>
              <a:ext cx="69847" cy="231844"/>
            </a:xfrm>
            <a:custGeom>
              <a:rect b="b" l="l" r="r" t="t"/>
              <a:pathLst>
                <a:path extrusionOk="0" h="3077" w="927">
                  <a:moveTo>
                    <a:pt x="71" y="0"/>
                  </a:moveTo>
                  <a:cubicBezTo>
                    <a:pt x="65" y="0"/>
                    <a:pt x="59" y="1"/>
                    <a:pt x="53" y="3"/>
                  </a:cubicBezTo>
                  <a:cubicBezTo>
                    <a:pt x="18" y="11"/>
                    <a:pt x="1" y="46"/>
                    <a:pt x="10" y="81"/>
                  </a:cubicBezTo>
                  <a:lnTo>
                    <a:pt x="796" y="3024"/>
                  </a:lnTo>
                  <a:cubicBezTo>
                    <a:pt x="804" y="3059"/>
                    <a:pt x="830" y="3076"/>
                    <a:pt x="857" y="3076"/>
                  </a:cubicBezTo>
                  <a:lnTo>
                    <a:pt x="874" y="3076"/>
                  </a:lnTo>
                  <a:cubicBezTo>
                    <a:pt x="909" y="3067"/>
                    <a:pt x="927" y="3032"/>
                    <a:pt x="918" y="2997"/>
                  </a:cubicBezTo>
                  <a:lnTo>
                    <a:pt x="132" y="46"/>
                  </a:lnTo>
                  <a:cubicBezTo>
                    <a:pt x="125" y="17"/>
                    <a:pt x="99" y="0"/>
                    <a:pt x="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45"/>
            <p:cNvSpPr/>
            <p:nvPr/>
          </p:nvSpPr>
          <p:spPr>
            <a:xfrm flipH="1">
              <a:off x="4806835" y="3131332"/>
              <a:ext cx="200726" cy="139091"/>
            </a:xfrm>
            <a:custGeom>
              <a:rect b="b" l="l" r="r" t="t"/>
              <a:pathLst>
                <a:path extrusionOk="0" h="1846" w="2664">
                  <a:moveTo>
                    <a:pt x="2595" y="1"/>
                  </a:moveTo>
                  <a:cubicBezTo>
                    <a:pt x="2582" y="1"/>
                    <a:pt x="2570" y="5"/>
                    <a:pt x="2559" y="12"/>
                  </a:cubicBezTo>
                  <a:lnTo>
                    <a:pt x="35" y="1732"/>
                  </a:lnTo>
                  <a:cubicBezTo>
                    <a:pt x="9" y="1750"/>
                    <a:pt x="1" y="1785"/>
                    <a:pt x="18" y="1820"/>
                  </a:cubicBezTo>
                  <a:cubicBezTo>
                    <a:pt x="35" y="1837"/>
                    <a:pt x="53" y="1846"/>
                    <a:pt x="70" y="1846"/>
                  </a:cubicBezTo>
                  <a:cubicBezTo>
                    <a:pt x="88" y="1846"/>
                    <a:pt x="97" y="1837"/>
                    <a:pt x="105" y="1837"/>
                  </a:cubicBezTo>
                  <a:lnTo>
                    <a:pt x="2629" y="117"/>
                  </a:lnTo>
                  <a:cubicBezTo>
                    <a:pt x="2655" y="100"/>
                    <a:pt x="2664" y="56"/>
                    <a:pt x="2646" y="30"/>
                  </a:cubicBezTo>
                  <a:cubicBezTo>
                    <a:pt x="2631" y="9"/>
                    <a:pt x="2613" y="1"/>
                    <a:pt x="25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45"/>
            <p:cNvSpPr/>
            <p:nvPr/>
          </p:nvSpPr>
          <p:spPr>
            <a:xfrm flipH="1">
              <a:off x="4806835" y="3131332"/>
              <a:ext cx="147455" cy="195075"/>
            </a:xfrm>
            <a:custGeom>
              <a:rect b="b" l="l" r="r" t="t"/>
              <a:pathLst>
                <a:path extrusionOk="0" h="2589" w="1957">
                  <a:moveTo>
                    <a:pt x="1883" y="1"/>
                  </a:moveTo>
                  <a:cubicBezTo>
                    <a:pt x="1864" y="1"/>
                    <a:pt x="1845" y="9"/>
                    <a:pt x="1834" y="30"/>
                  </a:cubicBezTo>
                  <a:lnTo>
                    <a:pt x="27" y="2483"/>
                  </a:lnTo>
                  <a:cubicBezTo>
                    <a:pt x="1" y="2510"/>
                    <a:pt x="10" y="2553"/>
                    <a:pt x="36" y="2571"/>
                  </a:cubicBezTo>
                  <a:cubicBezTo>
                    <a:pt x="44" y="2579"/>
                    <a:pt x="62" y="2588"/>
                    <a:pt x="71" y="2588"/>
                  </a:cubicBezTo>
                  <a:cubicBezTo>
                    <a:pt x="97" y="2588"/>
                    <a:pt x="114" y="2579"/>
                    <a:pt x="123" y="2562"/>
                  </a:cubicBezTo>
                  <a:lnTo>
                    <a:pt x="1939" y="100"/>
                  </a:lnTo>
                  <a:cubicBezTo>
                    <a:pt x="1957" y="73"/>
                    <a:pt x="1948" y="38"/>
                    <a:pt x="1922" y="12"/>
                  </a:cubicBezTo>
                  <a:cubicBezTo>
                    <a:pt x="1911" y="5"/>
                    <a:pt x="1897" y="1"/>
                    <a:pt x="18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45"/>
            <p:cNvSpPr/>
            <p:nvPr/>
          </p:nvSpPr>
          <p:spPr>
            <a:xfrm flipH="1">
              <a:off x="4806836" y="3131407"/>
              <a:ext cx="232974" cy="68642"/>
            </a:xfrm>
            <a:custGeom>
              <a:rect b="b" l="l" r="r" t="t"/>
              <a:pathLst>
                <a:path extrusionOk="0" h="911" w="3092">
                  <a:moveTo>
                    <a:pt x="3022" y="0"/>
                  </a:moveTo>
                  <a:cubicBezTo>
                    <a:pt x="3016" y="0"/>
                    <a:pt x="3010" y="1"/>
                    <a:pt x="3004" y="3"/>
                  </a:cubicBezTo>
                  <a:lnTo>
                    <a:pt x="53" y="788"/>
                  </a:lnTo>
                  <a:cubicBezTo>
                    <a:pt x="18" y="797"/>
                    <a:pt x="1" y="832"/>
                    <a:pt x="9" y="867"/>
                  </a:cubicBezTo>
                  <a:cubicBezTo>
                    <a:pt x="18" y="893"/>
                    <a:pt x="44" y="911"/>
                    <a:pt x="71" y="911"/>
                  </a:cubicBezTo>
                  <a:lnTo>
                    <a:pt x="88" y="911"/>
                  </a:lnTo>
                  <a:lnTo>
                    <a:pt x="3039" y="125"/>
                  </a:lnTo>
                  <a:cubicBezTo>
                    <a:pt x="3065" y="116"/>
                    <a:pt x="3092" y="81"/>
                    <a:pt x="3083" y="46"/>
                  </a:cubicBezTo>
                  <a:cubicBezTo>
                    <a:pt x="3076" y="17"/>
                    <a:pt x="3050" y="0"/>
                    <a:pt x="30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45"/>
            <p:cNvSpPr/>
            <p:nvPr/>
          </p:nvSpPr>
          <p:spPr>
            <a:xfrm flipH="1">
              <a:off x="4617334" y="3001958"/>
              <a:ext cx="200726" cy="138865"/>
            </a:xfrm>
            <a:custGeom>
              <a:rect b="b" l="l" r="r" t="t"/>
              <a:pathLst>
                <a:path extrusionOk="0" h="1843" w="2664">
                  <a:moveTo>
                    <a:pt x="2591" y="0"/>
                  </a:moveTo>
                  <a:cubicBezTo>
                    <a:pt x="2579" y="0"/>
                    <a:pt x="2568" y="3"/>
                    <a:pt x="2559" y="9"/>
                  </a:cubicBezTo>
                  <a:lnTo>
                    <a:pt x="44" y="1729"/>
                  </a:lnTo>
                  <a:cubicBezTo>
                    <a:pt x="9" y="1747"/>
                    <a:pt x="0" y="1790"/>
                    <a:pt x="26" y="1817"/>
                  </a:cubicBezTo>
                  <a:cubicBezTo>
                    <a:pt x="35" y="1834"/>
                    <a:pt x="53" y="1843"/>
                    <a:pt x="79" y="1843"/>
                  </a:cubicBezTo>
                  <a:cubicBezTo>
                    <a:pt x="88" y="1843"/>
                    <a:pt x="105" y="1843"/>
                    <a:pt x="114" y="1834"/>
                  </a:cubicBezTo>
                  <a:lnTo>
                    <a:pt x="2628" y="114"/>
                  </a:lnTo>
                  <a:cubicBezTo>
                    <a:pt x="2655" y="96"/>
                    <a:pt x="2663" y="53"/>
                    <a:pt x="2646" y="27"/>
                  </a:cubicBezTo>
                  <a:cubicBezTo>
                    <a:pt x="2635" y="10"/>
                    <a:pt x="2612" y="0"/>
                    <a:pt x="25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45"/>
            <p:cNvSpPr/>
            <p:nvPr/>
          </p:nvSpPr>
          <p:spPr>
            <a:xfrm flipH="1">
              <a:off x="4670605" y="2946125"/>
              <a:ext cx="146852" cy="194698"/>
            </a:xfrm>
            <a:custGeom>
              <a:rect b="b" l="l" r="r" t="t"/>
              <a:pathLst>
                <a:path extrusionOk="0" h="2584" w="1949">
                  <a:moveTo>
                    <a:pt x="1877" y="1"/>
                  </a:moveTo>
                  <a:cubicBezTo>
                    <a:pt x="1859" y="1"/>
                    <a:pt x="1841" y="10"/>
                    <a:pt x="1826" y="25"/>
                  </a:cubicBezTo>
                  <a:lnTo>
                    <a:pt x="18" y="2488"/>
                  </a:lnTo>
                  <a:cubicBezTo>
                    <a:pt x="1" y="2514"/>
                    <a:pt x="1" y="2549"/>
                    <a:pt x="27" y="2575"/>
                  </a:cubicBezTo>
                  <a:cubicBezTo>
                    <a:pt x="45" y="2584"/>
                    <a:pt x="53" y="2584"/>
                    <a:pt x="71" y="2584"/>
                  </a:cubicBezTo>
                  <a:cubicBezTo>
                    <a:pt x="88" y="2584"/>
                    <a:pt x="106" y="2575"/>
                    <a:pt x="123" y="2558"/>
                  </a:cubicBezTo>
                  <a:lnTo>
                    <a:pt x="1931" y="104"/>
                  </a:lnTo>
                  <a:cubicBezTo>
                    <a:pt x="1948" y="78"/>
                    <a:pt x="1948" y="34"/>
                    <a:pt x="1913" y="17"/>
                  </a:cubicBezTo>
                  <a:cubicBezTo>
                    <a:pt x="1902" y="6"/>
                    <a:pt x="1890" y="1"/>
                    <a:pt x="18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45"/>
            <p:cNvSpPr/>
            <p:nvPr/>
          </p:nvSpPr>
          <p:spPr>
            <a:xfrm flipH="1">
              <a:off x="4585085" y="3072183"/>
              <a:ext cx="232372" cy="68642"/>
            </a:xfrm>
            <a:custGeom>
              <a:rect b="b" l="l" r="r" t="t"/>
              <a:pathLst>
                <a:path extrusionOk="0" h="911" w="3084">
                  <a:moveTo>
                    <a:pt x="3014" y="0"/>
                  </a:moveTo>
                  <a:cubicBezTo>
                    <a:pt x="3008" y="0"/>
                    <a:pt x="3002" y="1"/>
                    <a:pt x="2996" y="3"/>
                  </a:cubicBezTo>
                  <a:lnTo>
                    <a:pt x="53" y="789"/>
                  </a:lnTo>
                  <a:cubicBezTo>
                    <a:pt x="18" y="797"/>
                    <a:pt x="1" y="832"/>
                    <a:pt x="10" y="867"/>
                  </a:cubicBezTo>
                  <a:cubicBezTo>
                    <a:pt x="18" y="893"/>
                    <a:pt x="36" y="911"/>
                    <a:pt x="71" y="911"/>
                  </a:cubicBezTo>
                  <a:lnTo>
                    <a:pt x="88" y="911"/>
                  </a:lnTo>
                  <a:lnTo>
                    <a:pt x="3031" y="125"/>
                  </a:lnTo>
                  <a:cubicBezTo>
                    <a:pt x="3066" y="116"/>
                    <a:pt x="3083" y="81"/>
                    <a:pt x="3074" y="46"/>
                  </a:cubicBezTo>
                  <a:cubicBezTo>
                    <a:pt x="3067" y="17"/>
                    <a:pt x="3042" y="0"/>
                    <a:pt x="30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45"/>
            <p:cNvSpPr/>
            <p:nvPr/>
          </p:nvSpPr>
          <p:spPr>
            <a:xfrm flipH="1">
              <a:off x="4718678" y="3030967"/>
              <a:ext cx="217151" cy="170285"/>
            </a:xfrm>
            <a:custGeom>
              <a:rect b="b" l="l" r="r" t="t"/>
              <a:pathLst>
                <a:path extrusionOk="0" h="2260" w="2882">
                  <a:moveTo>
                    <a:pt x="1802" y="0"/>
                  </a:moveTo>
                  <a:cubicBezTo>
                    <a:pt x="1506" y="0"/>
                    <a:pt x="1178" y="101"/>
                    <a:pt x="882" y="305"/>
                  </a:cubicBezTo>
                  <a:cubicBezTo>
                    <a:pt x="253" y="724"/>
                    <a:pt x="0" y="1440"/>
                    <a:pt x="315" y="1894"/>
                  </a:cubicBezTo>
                  <a:cubicBezTo>
                    <a:pt x="479" y="2137"/>
                    <a:pt x="764" y="2260"/>
                    <a:pt x="1089" y="2260"/>
                  </a:cubicBezTo>
                  <a:cubicBezTo>
                    <a:pt x="1383" y="2260"/>
                    <a:pt x="1710" y="2159"/>
                    <a:pt x="2009" y="1955"/>
                  </a:cubicBezTo>
                  <a:cubicBezTo>
                    <a:pt x="2628" y="1528"/>
                    <a:pt x="2882" y="812"/>
                    <a:pt x="2567" y="358"/>
                  </a:cubicBezTo>
                  <a:cubicBezTo>
                    <a:pt x="2408" y="120"/>
                    <a:pt x="2124" y="0"/>
                    <a:pt x="1802"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45"/>
            <p:cNvSpPr/>
            <p:nvPr/>
          </p:nvSpPr>
          <p:spPr>
            <a:xfrm flipH="1">
              <a:off x="4802238" y="2999547"/>
              <a:ext cx="105336" cy="150544"/>
            </a:xfrm>
            <a:custGeom>
              <a:rect b="b" l="l" r="r" t="t"/>
              <a:pathLst>
                <a:path extrusionOk="0" h="1998" w="1398">
                  <a:moveTo>
                    <a:pt x="51" y="1"/>
                  </a:moveTo>
                  <a:cubicBezTo>
                    <a:pt x="42" y="1"/>
                    <a:pt x="33" y="3"/>
                    <a:pt x="27" y="6"/>
                  </a:cubicBezTo>
                  <a:cubicBezTo>
                    <a:pt x="1" y="24"/>
                    <a:pt x="1" y="50"/>
                    <a:pt x="9" y="76"/>
                  </a:cubicBezTo>
                  <a:lnTo>
                    <a:pt x="1310" y="1980"/>
                  </a:lnTo>
                  <a:cubicBezTo>
                    <a:pt x="1319" y="1988"/>
                    <a:pt x="1337" y="1997"/>
                    <a:pt x="1345" y="1997"/>
                  </a:cubicBezTo>
                  <a:cubicBezTo>
                    <a:pt x="1354" y="1997"/>
                    <a:pt x="1372" y="1997"/>
                    <a:pt x="1372" y="1988"/>
                  </a:cubicBezTo>
                  <a:cubicBezTo>
                    <a:pt x="1398" y="1980"/>
                    <a:pt x="1398" y="1945"/>
                    <a:pt x="1389" y="1927"/>
                  </a:cubicBezTo>
                  <a:lnTo>
                    <a:pt x="88" y="24"/>
                  </a:lnTo>
                  <a:cubicBezTo>
                    <a:pt x="83" y="7"/>
                    <a:pt x="66" y="1"/>
                    <a:pt x="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45"/>
            <p:cNvSpPr/>
            <p:nvPr/>
          </p:nvSpPr>
          <p:spPr>
            <a:xfrm flipH="1">
              <a:off x="4802239" y="3072334"/>
              <a:ext cx="152654" cy="77759"/>
            </a:xfrm>
            <a:custGeom>
              <a:rect b="b" l="l" r="r" t="t"/>
              <a:pathLst>
                <a:path extrusionOk="0" h="1032" w="2026">
                  <a:moveTo>
                    <a:pt x="43" y="0"/>
                  </a:moveTo>
                  <a:cubicBezTo>
                    <a:pt x="27" y="0"/>
                    <a:pt x="14" y="10"/>
                    <a:pt x="9" y="27"/>
                  </a:cubicBezTo>
                  <a:cubicBezTo>
                    <a:pt x="0" y="53"/>
                    <a:pt x="9" y="79"/>
                    <a:pt x="26" y="88"/>
                  </a:cubicBezTo>
                  <a:lnTo>
                    <a:pt x="1956" y="1031"/>
                  </a:lnTo>
                  <a:lnTo>
                    <a:pt x="1973" y="1031"/>
                  </a:lnTo>
                  <a:cubicBezTo>
                    <a:pt x="1991" y="1031"/>
                    <a:pt x="2008" y="1022"/>
                    <a:pt x="2017" y="1005"/>
                  </a:cubicBezTo>
                  <a:cubicBezTo>
                    <a:pt x="2026" y="987"/>
                    <a:pt x="2017" y="952"/>
                    <a:pt x="2000" y="944"/>
                  </a:cubicBezTo>
                  <a:lnTo>
                    <a:pt x="70" y="9"/>
                  </a:lnTo>
                  <a:cubicBezTo>
                    <a:pt x="61" y="3"/>
                    <a:pt x="51" y="0"/>
                    <a:pt x="4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45"/>
            <p:cNvSpPr/>
            <p:nvPr/>
          </p:nvSpPr>
          <p:spPr>
            <a:xfrm flipH="1">
              <a:off x="4802237" y="2982217"/>
              <a:ext cx="19816" cy="167874"/>
            </a:xfrm>
            <a:custGeom>
              <a:rect b="b" l="l" r="r" t="t"/>
              <a:pathLst>
                <a:path extrusionOk="0" h="2228" w="263">
                  <a:moveTo>
                    <a:pt x="44" y="0"/>
                  </a:moveTo>
                  <a:cubicBezTo>
                    <a:pt x="18" y="0"/>
                    <a:pt x="1" y="27"/>
                    <a:pt x="1" y="53"/>
                  </a:cubicBezTo>
                  <a:lnTo>
                    <a:pt x="167" y="2183"/>
                  </a:lnTo>
                  <a:cubicBezTo>
                    <a:pt x="167" y="2210"/>
                    <a:pt x="193" y="2227"/>
                    <a:pt x="210" y="2227"/>
                  </a:cubicBezTo>
                  <a:lnTo>
                    <a:pt x="219" y="2227"/>
                  </a:lnTo>
                  <a:cubicBezTo>
                    <a:pt x="245" y="2227"/>
                    <a:pt x="263" y="2201"/>
                    <a:pt x="263" y="2183"/>
                  </a:cubicBezTo>
                  <a:lnTo>
                    <a:pt x="88" y="44"/>
                  </a:lnTo>
                  <a:cubicBezTo>
                    <a:pt x="88" y="18"/>
                    <a:pt x="71" y="0"/>
                    <a:pt x="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45"/>
            <p:cNvSpPr/>
            <p:nvPr/>
          </p:nvSpPr>
          <p:spPr>
            <a:xfrm flipH="1">
              <a:off x="4673244" y="2982895"/>
              <a:ext cx="301390" cy="248647"/>
            </a:xfrm>
            <a:custGeom>
              <a:rect b="b" l="l" r="r" t="t"/>
              <a:pathLst>
                <a:path extrusionOk="0" h="3300" w="4000">
                  <a:moveTo>
                    <a:pt x="2812" y="0"/>
                  </a:moveTo>
                  <a:cubicBezTo>
                    <a:pt x="2812" y="0"/>
                    <a:pt x="2436" y="498"/>
                    <a:pt x="2698" y="1354"/>
                  </a:cubicBezTo>
                  <a:lnTo>
                    <a:pt x="2698" y="1362"/>
                  </a:lnTo>
                  <a:cubicBezTo>
                    <a:pt x="2698" y="1362"/>
                    <a:pt x="2262" y="1389"/>
                    <a:pt x="1877" y="1650"/>
                  </a:cubicBezTo>
                  <a:cubicBezTo>
                    <a:pt x="1502" y="1904"/>
                    <a:pt x="1310" y="2305"/>
                    <a:pt x="1310" y="2305"/>
                  </a:cubicBezTo>
                  <a:cubicBezTo>
                    <a:pt x="872" y="1955"/>
                    <a:pt x="468" y="1889"/>
                    <a:pt x="228" y="1889"/>
                  </a:cubicBezTo>
                  <a:cubicBezTo>
                    <a:pt x="85" y="1889"/>
                    <a:pt x="0" y="1912"/>
                    <a:pt x="0" y="1912"/>
                  </a:cubicBezTo>
                  <a:cubicBezTo>
                    <a:pt x="387" y="2479"/>
                    <a:pt x="1139" y="3299"/>
                    <a:pt x="1998" y="3299"/>
                  </a:cubicBezTo>
                  <a:cubicBezTo>
                    <a:pt x="2264" y="3299"/>
                    <a:pt x="2541" y="3220"/>
                    <a:pt x="2820" y="3030"/>
                  </a:cubicBezTo>
                  <a:cubicBezTo>
                    <a:pt x="3999" y="2227"/>
                    <a:pt x="3318" y="734"/>
                    <a:pt x="2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45"/>
            <p:cNvSpPr/>
            <p:nvPr/>
          </p:nvSpPr>
          <p:spPr>
            <a:xfrm flipH="1">
              <a:off x="5064751" y="3451337"/>
              <a:ext cx="8590" cy="52668"/>
            </a:xfrm>
            <a:custGeom>
              <a:rect b="b" l="l" r="r" t="t"/>
              <a:pathLst>
                <a:path extrusionOk="0" h="699" w="114">
                  <a:moveTo>
                    <a:pt x="53" y="0"/>
                  </a:moveTo>
                  <a:cubicBezTo>
                    <a:pt x="27" y="0"/>
                    <a:pt x="0" y="18"/>
                    <a:pt x="0" y="52"/>
                  </a:cubicBezTo>
                  <a:lnTo>
                    <a:pt x="0" y="646"/>
                  </a:lnTo>
                  <a:cubicBezTo>
                    <a:pt x="0" y="672"/>
                    <a:pt x="27" y="699"/>
                    <a:pt x="53" y="699"/>
                  </a:cubicBezTo>
                  <a:cubicBezTo>
                    <a:pt x="88" y="699"/>
                    <a:pt x="114" y="672"/>
                    <a:pt x="114" y="646"/>
                  </a:cubicBezTo>
                  <a:lnTo>
                    <a:pt x="114" y="52"/>
                  </a:lnTo>
                  <a:cubicBezTo>
                    <a:pt x="114" y="18"/>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45"/>
            <p:cNvSpPr/>
            <p:nvPr/>
          </p:nvSpPr>
          <p:spPr>
            <a:xfrm flipH="1">
              <a:off x="4435743" y="3818887"/>
              <a:ext cx="29687" cy="76553"/>
            </a:xfrm>
            <a:custGeom>
              <a:rect b="b" l="l" r="r" t="t"/>
              <a:pathLst>
                <a:path extrusionOk="0" h="1016" w="394">
                  <a:moveTo>
                    <a:pt x="57" y="1"/>
                  </a:moveTo>
                  <a:cubicBezTo>
                    <a:pt x="53" y="1"/>
                    <a:pt x="49" y="2"/>
                    <a:pt x="44" y="3"/>
                  </a:cubicBezTo>
                  <a:cubicBezTo>
                    <a:pt x="9" y="12"/>
                    <a:pt x="0" y="47"/>
                    <a:pt x="9" y="73"/>
                  </a:cubicBezTo>
                  <a:lnTo>
                    <a:pt x="280" y="981"/>
                  </a:lnTo>
                  <a:cubicBezTo>
                    <a:pt x="289" y="998"/>
                    <a:pt x="306" y="1016"/>
                    <a:pt x="332" y="1016"/>
                  </a:cubicBezTo>
                  <a:lnTo>
                    <a:pt x="350" y="1016"/>
                  </a:lnTo>
                  <a:cubicBezTo>
                    <a:pt x="376" y="1007"/>
                    <a:pt x="393" y="972"/>
                    <a:pt x="385" y="946"/>
                  </a:cubicBezTo>
                  <a:lnTo>
                    <a:pt x="105" y="47"/>
                  </a:lnTo>
                  <a:cubicBezTo>
                    <a:pt x="98" y="18"/>
                    <a:pt x="79"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45"/>
            <p:cNvSpPr/>
            <p:nvPr/>
          </p:nvSpPr>
          <p:spPr>
            <a:xfrm flipH="1">
              <a:off x="4381191" y="3680773"/>
              <a:ext cx="50031" cy="141653"/>
            </a:xfrm>
            <a:custGeom>
              <a:rect b="b" l="l" r="r" t="t"/>
              <a:pathLst>
                <a:path extrusionOk="0" h="1880" w="664">
                  <a:moveTo>
                    <a:pt x="59" y="0"/>
                  </a:moveTo>
                  <a:cubicBezTo>
                    <a:pt x="54" y="0"/>
                    <a:pt x="49" y="1"/>
                    <a:pt x="44" y="2"/>
                  </a:cubicBezTo>
                  <a:cubicBezTo>
                    <a:pt x="18" y="11"/>
                    <a:pt x="0" y="46"/>
                    <a:pt x="9" y="72"/>
                  </a:cubicBezTo>
                  <a:lnTo>
                    <a:pt x="551" y="1836"/>
                  </a:lnTo>
                  <a:cubicBezTo>
                    <a:pt x="559" y="1862"/>
                    <a:pt x="577" y="1880"/>
                    <a:pt x="603" y="1880"/>
                  </a:cubicBezTo>
                  <a:lnTo>
                    <a:pt x="620" y="1880"/>
                  </a:lnTo>
                  <a:cubicBezTo>
                    <a:pt x="647" y="1871"/>
                    <a:pt x="664" y="1836"/>
                    <a:pt x="655" y="1810"/>
                  </a:cubicBezTo>
                  <a:lnTo>
                    <a:pt x="114" y="37"/>
                  </a:lnTo>
                  <a:cubicBezTo>
                    <a:pt x="107" y="16"/>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45"/>
            <p:cNvSpPr/>
            <p:nvPr/>
          </p:nvSpPr>
          <p:spPr>
            <a:xfrm flipH="1">
              <a:off x="4327241" y="3624864"/>
              <a:ext cx="44154" cy="123871"/>
            </a:xfrm>
            <a:custGeom>
              <a:rect b="b" l="l" r="r" t="t"/>
              <a:pathLst>
                <a:path extrusionOk="0" h="1644" w="586">
                  <a:moveTo>
                    <a:pt x="59" y="0"/>
                  </a:moveTo>
                  <a:cubicBezTo>
                    <a:pt x="54" y="0"/>
                    <a:pt x="49" y="1"/>
                    <a:pt x="45" y="2"/>
                  </a:cubicBezTo>
                  <a:cubicBezTo>
                    <a:pt x="18" y="11"/>
                    <a:pt x="1" y="46"/>
                    <a:pt x="10" y="72"/>
                  </a:cubicBezTo>
                  <a:lnTo>
                    <a:pt x="481" y="1609"/>
                  </a:lnTo>
                  <a:cubicBezTo>
                    <a:pt x="481" y="1635"/>
                    <a:pt x="507" y="1644"/>
                    <a:pt x="534" y="1644"/>
                  </a:cubicBezTo>
                  <a:lnTo>
                    <a:pt x="542" y="1644"/>
                  </a:lnTo>
                  <a:cubicBezTo>
                    <a:pt x="577" y="1635"/>
                    <a:pt x="586" y="1609"/>
                    <a:pt x="577" y="1574"/>
                  </a:cubicBezTo>
                  <a:lnTo>
                    <a:pt x="114" y="46"/>
                  </a:lnTo>
                  <a:cubicBezTo>
                    <a:pt x="107" y="17"/>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45"/>
            <p:cNvSpPr/>
            <p:nvPr/>
          </p:nvSpPr>
          <p:spPr>
            <a:xfrm flipH="1">
              <a:off x="4272614" y="3551174"/>
              <a:ext cx="44832" cy="124549"/>
            </a:xfrm>
            <a:custGeom>
              <a:rect b="b" l="l" r="r" t="t"/>
              <a:pathLst>
                <a:path extrusionOk="0" h="1653" w="595">
                  <a:moveTo>
                    <a:pt x="67" y="0"/>
                  </a:moveTo>
                  <a:cubicBezTo>
                    <a:pt x="63" y="0"/>
                    <a:pt x="58" y="1"/>
                    <a:pt x="53" y="2"/>
                  </a:cubicBezTo>
                  <a:cubicBezTo>
                    <a:pt x="18" y="11"/>
                    <a:pt x="1" y="46"/>
                    <a:pt x="10" y="72"/>
                  </a:cubicBezTo>
                  <a:lnTo>
                    <a:pt x="481" y="1618"/>
                  </a:lnTo>
                  <a:cubicBezTo>
                    <a:pt x="490" y="1635"/>
                    <a:pt x="516" y="1653"/>
                    <a:pt x="534" y="1653"/>
                  </a:cubicBezTo>
                  <a:lnTo>
                    <a:pt x="551" y="1653"/>
                  </a:lnTo>
                  <a:cubicBezTo>
                    <a:pt x="577" y="1644"/>
                    <a:pt x="595" y="1609"/>
                    <a:pt x="586" y="1583"/>
                  </a:cubicBezTo>
                  <a:lnTo>
                    <a:pt x="114" y="37"/>
                  </a:lnTo>
                  <a:cubicBezTo>
                    <a:pt x="107" y="16"/>
                    <a:pt x="88"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45"/>
            <p:cNvSpPr/>
            <p:nvPr/>
          </p:nvSpPr>
          <p:spPr>
            <a:xfrm flipH="1">
              <a:off x="4214068" y="3521562"/>
              <a:ext cx="35564" cy="94938"/>
            </a:xfrm>
            <a:custGeom>
              <a:rect b="b" l="l" r="r" t="t"/>
              <a:pathLst>
                <a:path extrusionOk="0" h="1260" w="472">
                  <a:moveTo>
                    <a:pt x="62" y="0"/>
                  </a:moveTo>
                  <a:cubicBezTo>
                    <a:pt x="56" y="0"/>
                    <a:pt x="50" y="1"/>
                    <a:pt x="44" y="2"/>
                  </a:cubicBezTo>
                  <a:cubicBezTo>
                    <a:pt x="18" y="11"/>
                    <a:pt x="0" y="37"/>
                    <a:pt x="9" y="64"/>
                  </a:cubicBezTo>
                  <a:lnTo>
                    <a:pt x="367" y="1225"/>
                  </a:lnTo>
                  <a:cubicBezTo>
                    <a:pt x="367" y="1251"/>
                    <a:pt x="393" y="1260"/>
                    <a:pt x="419" y="1260"/>
                  </a:cubicBezTo>
                  <a:lnTo>
                    <a:pt x="428" y="1260"/>
                  </a:lnTo>
                  <a:cubicBezTo>
                    <a:pt x="463" y="1251"/>
                    <a:pt x="472" y="1225"/>
                    <a:pt x="463" y="1190"/>
                  </a:cubicBezTo>
                  <a:lnTo>
                    <a:pt x="114" y="37"/>
                  </a:lnTo>
                  <a:cubicBezTo>
                    <a:pt x="107" y="16"/>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45"/>
            <p:cNvSpPr/>
            <p:nvPr/>
          </p:nvSpPr>
          <p:spPr>
            <a:xfrm flipH="1">
              <a:off x="4264703" y="3929574"/>
              <a:ext cx="117165" cy="13939"/>
            </a:xfrm>
            <a:custGeom>
              <a:rect b="b" l="l" r="r" t="t"/>
              <a:pathLst>
                <a:path extrusionOk="0" h="185" w="1555">
                  <a:moveTo>
                    <a:pt x="61" y="1"/>
                  </a:moveTo>
                  <a:cubicBezTo>
                    <a:pt x="26" y="1"/>
                    <a:pt x="0" y="27"/>
                    <a:pt x="0" y="53"/>
                  </a:cubicBezTo>
                  <a:cubicBezTo>
                    <a:pt x="0" y="80"/>
                    <a:pt x="26" y="106"/>
                    <a:pt x="53" y="115"/>
                  </a:cubicBezTo>
                  <a:lnTo>
                    <a:pt x="1502" y="184"/>
                  </a:lnTo>
                  <a:cubicBezTo>
                    <a:pt x="1528" y="184"/>
                    <a:pt x="1555" y="158"/>
                    <a:pt x="1555" y="132"/>
                  </a:cubicBezTo>
                  <a:cubicBezTo>
                    <a:pt x="1555" y="97"/>
                    <a:pt x="1537" y="71"/>
                    <a:pt x="1502" y="71"/>
                  </a:cubicBezTo>
                  <a:lnTo>
                    <a:pt x="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45"/>
            <p:cNvSpPr/>
            <p:nvPr/>
          </p:nvSpPr>
          <p:spPr>
            <a:xfrm flipH="1">
              <a:off x="4156805" y="3860555"/>
              <a:ext cx="179026" cy="16501"/>
            </a:xfrm>
            <a:custGeom>
              <a:rect b="b" l="l" r="r" t="t"/>
              <a:pathLst>
                <a:path extrusionOk="0" h="219" w="2376">
                  <a:moveTo>
                    <a:pt x="62" y="0"/>
                  </a:moveTo>
                  <a:cubicBezTo>
                    <a:pt x="27" y="0"/>
                    <a:pt x="0" y="18"/>
                    <a:pt x="0" y="53"/>
                  </a:cubicBezTo>
                  <a:cubicBezTo>
                    <a:pt x="0" y="79"/>
                    <a:pt x="27" y="105"/>
                    <a:pt x="53" y="105"/>
                  </a:cubicBezTo>
                  <a:lnTo>
                    <a:pt x="2314" y="218"/>
                  </a:lnTo>
                  <a:cubicBezTo>
                    <a:pt x="2349" y="218"/>
                    <a:pt x="2367" y="201"/>
                    <a:pt x="2375" y="166"/>
                  </a:cubicBezTo>
                  <a:cubicBezTo>
                    <a:pt x="2375" y="140"/>
                    <a:pt x="2349" y="114"/>
                    <a:pt x="2323" y="114"/>
                  </a:cubicBezTo>
                  <a:lnTo>
                    <a:pt x="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45"/>
            <p:cNvSpPr/>
            <p:nvPr/>
          </p:nvSpPr>
          <p:spPr>
            <a:xfrm flipH="1">
              <a:off x="4104136" y="3796734"/>
              <a:ext cx="184300" cy="16501"/>
            </a:xfrm>
            <a:custGeom>
              <a:rect b="b" l="l" r="r" t="t"/>
              <a:pathLst>
                <a:path extrusionOk="0" h="219" w="2446">
                  <a:moveTo>
                    <a:pt x="53" y="0"/>
                  </a:moveTo>
                  <a:cubicBezTo>
                    <a:pt x="26" y="0"/>
                    <a:pt x="0" y="18"/>
                    <a:pt x="0" y="53"/>
                  </a:cubicBezTo>
                  <a:cubicBezTo>
                    <a:pt x="0" y="79"/>
                    <a:pt x="18" y="105"/>
                    <a:pt x="53" y="105"/>
                  </a:cubicBezTo>
                  <a:lnTo>
                    <a:pt x="2384" y="218"/>
                  </a:lnTo>
                  <a:cubicBezTo>
                    <a:pt x="2419" y="218"/>
                    <a:pt x="2436" y="201"/>
                    <a:pt x="2445" y="166"/>
                  </a:cubicBezTo>
                  <a:cubicBezTo>
                    <a:pt x="2445" y="140"/>
                    <a:pt x="2419" y="114"/>
                    <a:pt x="2393" y="114"/>
                  </a:cubicBezTo>
                  <a:lnTo>
                    <a:pt x="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45"/>
            <p:cNvSpPr/>
            <p:nvPr/>
          </p:nvSpPr>
          <p:spPr>
            <a:xfrm flipH="1">
              <a:off x="4069928" y="3732764"/>
              <a:ext cx="171792" cy="15974"/>
            </a:xfrm>
            <a:custGeom>
              <a:rect b="b" l="l" r="r" t="t"/>
              <a:pathLst>
                <a:path extrusionOk="0" h="212" w="2280">
                  <a:moveTo>
                    <a:pt x="48" y="1"/>
                  </a:moveTo>
                  <a:cubicBezTo>
                    <a:pt x="20" y="1"/>
                    <a:pt x="0" y="24"/>
                    <a:pt x="0" y="55"/>
                  </a:cubicBezTo>
                  <a:cubicBezTo>
                    <a:pt x="0" y="81"/>
                    <a:pt x="26" y="107"/>
                    <a:pt x="53" y="107"/>
                  </a:cubicBezTo>
                  <a:lnTo>
                    <a:pt x="2227" y="212"/>
                  </a:lnTo>
                  <a:cubicBezTo>
                    <a:pt x="2253" y="212"/>
                    <a:pt x="2279" y="194"/>
                    <a:pt x="2279" y="159"/>
                  </a:cubicBezTo>
                  <a:cubicBezTo>
                    <a:pt x="2279" y="133"/>
                    <a:pt x="2262" y="107"/>
                    <a:pt x="2227" y="107"/>
                  </a:cubicBezTo>
                  <a:lnTo>
                    <a:pt x="61" y="2"/>
                  </a:lnTo>
                  <a:cubicBezTo>
                    <a:pt x="57" y="1"/>
                    <a:pt x="52"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41" name="Google Shape;2441;p45"/>
          <p:cNvSpPr/>
          <p:nvPr/>
        </p:nvSpPr>
        <p:spPr>
          <a:xfrm rot="10800000">
            <a:off x="5109015" y="463465"/>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45"/>
          <p:cNvSpPr/>
          <p:nvPr/>
        </p:nvSpPr>
        <p:spPr>
          <a:xfrm rot="10800000">
            <a:off x="2763079" y="4280359"/>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45"/>
          <p:cNvSpPr/>
          <p:nvPr/>
        </p:nvSpPr>
        <p:spPr>
          <a:xfrm rot="10800000">
            <a:off x="3277429" y="603709"/>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7" name="Shape 2447"/>
        <p:cNvGrpSpPr/>
        <p:nvPr/>
      </p:nvGrpSpPr>
      <p:grpSpPr>
        <a:xfrm>
          <a:off x="0" y="0"/>
          <a:ext cx="0" cy="0"/>
          <a:chOff x="0" y="0"/>
          <a:chExt cx="0" cy="0"/>
        </a:xfrm>
      </p:grpSpPr>
      <p:sp>
        <p:nvSpPr>
          <p:cNvPr id="2448" name="Google Shape;2448;p46"/>
          <p:cNvSpPr/>
          <p:nvPr/>
        </p:nvSpPr>
        <p:spPr>
          <a:xfrm>
            <a:off x="720000" y="2121151"/>
            <a:ext cx="7704000" cy="22602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2449" name="Google Shape;2449;p46"/>
          <p:cNvSpPr txBox="1"/>
          <p:nvPr>
            <p:ph type="title"/>
          </p:nvPr>
        </p:nvSpPr>
        <p:spPr>
          <a:xfrm>
            <a:off x="720000" y="445025"/>
            <a:ext cx="7704000" cy="704700"/>
          </a:xfrm>
          <a:prstGeom prst="rect">
            <a:avLst/>
          </a:prstGeom>
        </p:spPr>
        <p:txBody>
          <a:bodyPr anchorCtr="0" anchor="t" bIns="91425" lIns="0" spcFirstLastPara="1" rIns="91425" wrap="square" tIns="91425">
            <a:noAutofit/>
          </a:bodyPr>
          <a:lstStyle/>
          <a:p>
            <a:pPr indent="0" lvl="0" marL="0" rtl="0" algn="ctr">
              <a:spcBef>
                <a:spcPts val="0"/>
              </a:spcBef>
              <a:spcAft>
                <a:spcPts val="0"/>
              </a:spcAft>
              <a:buNone/>
            </a:pPr>
            <a:r>
              <a:rPr lang="en"/>
              <a:t>1. Complete/Total</a:t>
            </a:r>
            <a:r>
              <a:rPr lang="en"/>
              <a:t> Plagiarism</a:t>
            </a:r>
            <a:endParaRPr/>
          </a:p>
        </p:txBody>
      </p:sp>
      <p:sp>
        <p:nvSpPr>
          <p:cNvPr id="2450" name="Google Shape;2450;p46"/>
          <p:cNvSpPr txBox="1"/>
          <p:nvPr/>
        </p:nvSpPr>
        <p:spPr>
          <a:xfrm>
            <a:off x="720000" y="1371457"/>
            <a:ext cx="7704000" cy="749700"/>
          </a:xfrm>
          <a:prstGeom prst="rect">
            <a:avLst/>
          </a:pr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lt1"/>
                </a:solidFill>
                <a:latin typeface="Montserrat"/>
                <a:ea typeface="Montserrat"/>
                <a:cs typeface="Montserrat"/>
                <a:sym typeface="Montserrat"/>
              </a:rPr>
              <a:t>In instances of complete plagiarism, an individual claims the </a:t>
            </a:r>
            <a:r>
              <a:rPr lang="en" sz="1800">
                <a:solidFill>
                  <a:schemeClr val="lt1"/>
                </a:solidFill>
                <a:latin typeface="Montserrat"/>
                <a:ea typeface="Montserrat"/>
                <a:cs typeface="Montserrat"/>
                <a:sym typeface="Montserrat"/>
              </a:rPr>
              <a:t>entirety</a:t>
            </a:r>
            <a:r>
              <a:rPr lang="en" sz="1800">
                <a:solidFill>
                  <a:schemeClr val="lt1"/>
                </a:solidFill>
                <a:latin typeface="Montserrat"/>
                <a:ea typeface="Montserrat"/>
                <a:cs typeface="Montserrat"/>
                <a:sym typeface="Montserrat"/>
              </a:rPr>
              <a:t> of someone else’s work as their own.</a:t>
            </a:r>
            <a:endParaRPr sz="1800">
              <a:solidFill>
                <a:schemeClr val="lt1"/>
              </a:solidFill>
              <a:latin typeface="Montserrat"/>
              <a:ea typeface="Montserrat"/>
              <a:cs typeface="Montserrat"/>
              <a:sym typeface="Montserrat"/>
            </a:endParaRPr>
          </a:p>
        </p:txBody>
      </p:sp>
      <p:sp>
        <p:nvSpPr>
          <p:cNvPr id="2451" name="Google Shape;2451;p46"/>
          <p:cNvSpPr txBox="1"/>
          <p:nvPr/>
        </p:nvSpPr>
        <p:spPr>
          <a:xfrm>
            <a:off x="1101025" y="2858775"/>
            <a:ext cx="6942000" cy="7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Montserrat"/>
                <a:ea typeface="Montserrat"/>
                <a:cs typeface="Montserrat"/>
                <a:sym typeface="Montserrat"/>
              </a:rPr>
              <a:t>Examples of complete plagiarism include:</a:t>
            </a:r>
            <a:endParaRPr sz="1600">
              <a:solidFill>
                <a:schemeClr val="dk1"/>
              </a:solidFill>
              <a:latin typeface="Montserrat"/>
              <a:ea typeface="Montserrat"/>
              <a:cs typeface="Montserrat"/>
              <a:sym typeface="Montserrat"/>
            </a:endParaRPr>
          </a:p>
          <a:p>
            <a:pPr indent="-330200" lvl="0" marL="457200" rtl="0" algn="l">
              <a:spcBef>
                <a:spcPts val="0"/>
              </a:spcBef>
              <a:spcAft>
                <a:spcPts val="0"/>
              </a:spcAft>
              <a:buClr>
                <a:schemeClr val="dk1"/>
              </a:buClr>
              <a:buSzPts val="1600"/>
              <a:buFont typeface="Montserrat"/>
              <a:buChar char="●"/>
            </a:pPr>
            <a:r>
              <a:rPr lang="en" sz="1600">
                <a:solidFill>
                  <a:schemeClr val="dk1"/>
                </a:solidFill>
                <a:latin typeface="Montserrat"/>
                <a:ea typeface="Montserrat"/>
                <a:cs typeface="Montserrat"/>
                <a:sym typeface="Montserrat"/>
              </a:rPr>
              <a:t>A student paying an essay writing service to complete their paper and then submitting it for evaluation</a:t>
            </a:r>
            <a:endParaRPr sz="1600">
              <a:solidFill>
                <a:schemeClr val="dk1"/>
              </a:solidFill>
              <a:latin typeface="Montserrat"/>
              <a:ea typeface="Montserrat"/>
              <a:cs typeface="Montserrat"/>
              <a:sym typeface="Montserrat"/>
            </a:endParaRPr>
          </a:p>
          <a:p>
            <a:pPr indent="-330200" lvl="0" marL="457200" rtl="0" algn="l">
              <a:spcBef>
                <a:spcPts val="0"/>
              </a:spcBef>
              <a:spcAft>
                <a:spcPts val="0"/>
              </a:spcAft>
              <a:buClr>
                <a:schemeClr val="dk1"/>
              </a:buClr>
              <a:buSzPts val="1600"/>
              <a:buFont typeface="Montserrat"/>
              <a:buChar char="●"/>
            </a:pPr>
            <a:r>
              <a:rPr lang="en" sz="1600">
                <a:solidFill>
                  <a:schemeClr val="dk1"/>
                </a:solidFill>
                <a:latin typeface="Montserrat"/>
                <a:ea typeface="Montserrat"/>
                <a:cs typeface="Montserrat"/>
                <a:sym typeface="Montserrat"/>
              </a:rPr>
              <a:t>A student handing in an old paper that their friend or sibling had written in a previous school year</a:t>
            </a:r>
            <a:endParaRPr sz="1600">
              <a:solidFill>
                <a:schemeClr val="dk1"/>
              </a:solidFill>
              <a:latin typeface="Montserrat"/>
              <a:ea typeface="Montserrat"/>
              <a:cs typeface="Montserrat"/>
              <a:sym typeface="Montserrat"/>
            </a:endParaRPr>
          </a:p>
        </p:txBody>
      </p:sp>
      <p:grpSp>
        <p:nvGrpSpPr>
          <p:cNvPr id="2452" name="Google Shape;2452;p46"/>
          <p:cNvGrpSpPr/>
          <p:nvPr/>
        </p:nvGrpSpPr>
        <p:grpSpPr>
          <a:xfrm>
            <a:off x="8043037" y="3136863"/>
            <a:ext cx="1378341" cy="2292620"/>
            <a:chOff x="229976" y="2315872"/>
            <a:chExt cx="1378341" cy="2292620"/>
          </a:xfrm>
        </p:grpSpPr>
        <p:grpSp>
          <p:nvGrpSpPr>
            <p:cNvPr id="2453" name="Google Shape;2453;p46"/>
            <p:cNvGrpSpPr/>
            <p:nvPr/>
          </p:nvGrpSpPr>
          <p:grpSpPr>
            <a:xfrm>
              <a:off x="229976" y="2315872"/>
              <a:ext cx="1378341" cy="2292620"/>
              <a:chOff x="229976" y="2315872"/>
              <a:chExt cx="1378341" cy="2292620"/>
            </a:xfrm>
          </p:grpSpPr>
          <p:grpSp>
            <p:nvGrpSpPr>
              <p:cNvPr id="2454" name="Google Shape;2454;p46"/>
              <p:cNvGrpSpPr/>
              <p:nvPr/>
            </p:nvGrpSpPr>
            <p:grpSpPr>
              <a:xfrm>
                <a:off x="229976" y="2315872"/>
                <a:ext cx="1378341" cy="2292620"/>
                <a:chOff x="229976" y="2315872"/>
                <a:chExt cx="1378341" cy="2292620"/>
              </a:xfrm>
            </p:grpSpPr>
            <p:sp>
              <p:nvSpPr>
                <p:cNvPr id="2455" name="Google Shape;2455;p46"/>
                <p:cNvSpPr/>
                <p:nvPr/>
              </p:nvSpPr>
              <p:spPr>
                <a:xfrm>
                  <a:off x="786575" y="2646501"/>
                  <a:ext cx="357298" cy="1584332"/>
                </a:xfrm>
                <a:custGeom>
                  <a:rect b="b" l="l" r="r" t="t"/>
                  <a:pathLst>
                    <a:path extrusionOk="0" h="21027" w="4742">
                      <a:moveTo>
                        <a:pt x="127" y="0"/>
                      </a:moveTo>
                      <a:cubicBezTo>
                        <a:pt x="108" y="0"/>
                        <a:pt x="89" y="6"/>
                        <a:pt x="70" y="19"/>
                      </a:cubicBezTo>
                      <a:cubicBezTo>
                        <a:pt x="18" y="45"/>
                        <a:pt x="0" y="115"/>
                        <a:pt x="26" y="167"/>
                      </a:cubicBezTo>
                      <a:cubicBezTo>
                        <a:pt x="44" y="185"/>
                        <a:pt x="1327" y="2359"/>
                        <a:pt x="2428" y="5991"/>
                      </a:cubicBezTo>
                      <a:cubicBezTo>
                        <a:pt x="3449" y="9335"/>
                        <a:pt x="4523" y="14635"/>
                        <a:pt x="3842" y="20913"/>
                      </a:cubicBezTo>
                      <a:cubicBezTo>
                        <a:pt x="3833" y="20974"/>
                        <a:pt x="3877" y="21027"/>
                        <a:pt x="3938" y="21027"/>
                      </a:cubicBezTo>
                      <a:lnTo>
                        <a:pt x="3947" y="21027"/>
                      </a:lnTo>
                      <a:cubicBezTo>
                        <a:pt x="4008" y="21027"/>
                        <a:pt x="4052" y="20992"/>
                        <a:pt x="4060" y="20931"/>
                      </a:cubicBezTo>
                      <a:cubicBezTo>
                        <a:pt x="4741" y="14627"/>
                        <a:pt x="3667" y="9283"/>
                        <a:pt x="2637" y="5912"/>
                      </a:cubicBezTo>
                      <a:cubicBezTo>
                        <a:pt x="1519" y="2263"/>
                        <a:pt x="227" y="80"/>
                        <a:pt x="218" y="54"/>
                      </a:cubicBezTo>
                      <a:cubicBezTo>
                        <a:pt x="196" y="20"/>
                        <a:pt x="162" y="0"/>
                        <a:pt x="1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46"/>
                <p:cNvSpPr/>
                <p:nvPr/>
              </p:nvSpPr>
              <p:spPr>
                <a:xfrm>
                  <a:off x="534534" y="3390568"/>
                  <a:ext cx="573168" cy="422549"/>
                </a:xfrm>
                <a:custGeom>
                  <a:rect b="b" l="l" r="r" t="t"/>
                  <a:pathLst>
                    <a:path extrusionOk="0" h="5608" w="7607">
                      <a:moveTo>
                        <a:pt x="108" y="0"/>
                      </a:moveTo>
                      <a:cubicBezTo>
                        <a:pt x="53" y="0"/>
                        <a:pt x="9" y="42"/>
                        <a:pt x="1" y="98"/>
                      </a:cubicBezTo>
                      <a:cubicBezTo>
                        <a:pt x="1" y="159"/>
                        <a:pt x="45" y="211"/>
                        <a:pt x="106" y="220"/>
                      </a:cubicBezTo>
                      <a:cubicBezTo>
                        <a:pt x="158" y="220"/>
                        <a:pt x="5362" y="814"/>
                        <a:pt x="7379" y="5546"/>
                      </a:cubicBezTo>
                      <a:cubicBezTo>
                        <a:pt x="7397" y="5581"/>
                        <a:pt x="7440" y="5607"/>
                        <a:pt x="7484" y="5607"/>
                      </a:cubicBezTo>
                      <a:cubicBezTo>
                        <a:pt x="7493" y="5607"/>
                        <a:pt x="7510" y="5607"/>
                        <a:pt x="7528" y="5599"/>
                      </a:cubicBezTo>
                      <a:cubicBezTo>
                        <a:pt x="7580" y="5581"/>
                        <a:pt x="7606" y="5511"/>
                        <a:pt x="7580" y="5459"/>
                      </a:cubicBezTo>
                      <a:cubicBezTo>
                        <a:pt x="5519" y="604"/>
                        <a:pt x="176" y="2"/>
                        <a:pt x="123" y="2"/>
                      </a:cubicBezTo>
                      <a:cubicBezTo>
                        <a:pt x="118" y="1"/>
                        <a:pt x="113"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46"/>
                <p:cNvSpPr/>
                <p:nvPr/>
              </p:nvSpPr>
              <p:spPr>
                <a:xfrm>
                  <a:off x="1043136" y="2906529"/>
                  <a:ext cx="565182" cy="551996"/>
                </a:xfrm>
                <a:custGeom>
                  <a:rect b="b" l="l" r="r" t="t"/>
                  <a:pathLst>
                    <a:path extrusionOk="0" h="7326" w="7501">
                      <a:moveTo>
                        <a:pt x="5849" y="0"/>
                      </a:moveTo>
                      <a:cubicBezTo>
                        <a:pt x="5463" y="0"/>
                        <a:pt x="5039" y="150"/>
                        <a:pt x="4576" y="479"/>
                      </a:cubicBezTo>
                      <a:cubicBezTo>
                        <a:pt x="4358" y="637"/>
                        <a:pt x="4096" y="724"/>
                        <a:pt x="3825" y="733"/>
                      </a:cubicBezTo>
                      <a:cubicBezTo>
                        <a:pt x="3004" y="759"/>
                        <a:pt x="2410" y="1126"/>
                        <a:pt x="2009" y="1833"/>
                      </a:cubicBezTo>
                      <a:cubicBezTo>
                        <a:pt x="1878" y="2069"/>
                        <a:pt x="1677" y="2269"/>
                        <a:pt x="1424" y="2383"/>
                      </a:cubicBezTo>
                      <a:cubicBezTo>
                        <a:pt x="786" y="2654"/>
                        <a:pt x="324" y="3404"/>
                        <a:pt x="472" y="4260"/>
                      </a:cubicBezTo>
                      <a:cubicBezTo>
                        <a:pt x="516" y="4505"/>
                        <a:pt x="481" y="4749"/>
                        <a:pt x="376" y="4976"/>
                      </a:cubicBezTo>
                      <a:cubicBezTo>
                        <a:pt x="0" y="5841"/>
                        <a:pt x="830" y="6417"/>
                        <a:pt x="900" y="7316"/>
                      </a:cubicBezTo>
                      <a:cubicBezTo>
                        <a:pt x="964" y="7265"/>
                        <a:pt x="1066" y="7247"/>
                        <a:pt x="1193" y="7247"/>
                      </a:cubicBezTo>
                      <a:cubicBezTo>
                        <a:pt x="1463" y="7247"/>
                        <a:pt x="1847" y="7326"/>
                        <a:pt x="2222" y="7326"/>
                      </a:cubicBezTo>
                      <a:cubicBezTo>
                        <a:pt x="2539" y="7326"/>
                        <a:pt x="2850" y="7270"/>
                        <a:pt x="3083" y="7063"/>
                      </a:cubicBezTo>
                      <a:cubicBezTo>
                        <a:pt x="3275" y="6888"/>
                        <a:pt x="3519" y="6801"/>
                        <a:pt x="3781" y="6775"/>
                      </a:cubicBezTo>
                      <a:cubicBezTo>
                        <a:pt x="4340" y="6714"/>
                        <a:pt x="4916" y="6443"/>
                        <a:pt x="5152" y="5806"/>
                      </a:cubicBezTo>
                      <a:cubicBezTo>
                        <a:pt x="5239" y="5561"/>
                        <a:pt x="5379" y="5334"/>
                        <a:pt x="5571" y="5168"/>
                      </a:cubicBezTo>
                      <a:cubicBezTo>
                        <a:pt x="6121" y="4679"/>
                        <a:pt x="6296" y="4051"/>
                        <a:pt x="6348" y="3597"/>
                      </a:cubicBezTo>
                      <a:cubicBezTo>
                        <a:pt x="6383" y="3265"/>
                        <a:pt x="6540" y="2950"/>
                        <a:pt x="6776" y="2715"/>
                      </a:cubicBezTo>
                      <a:cubicBezTo>
                        <a:pt x="6916" y="2575"/>
                        <a:pt x="7056" y="2392"/>
                        <a:pt x="7169" y="2130"/>
                      </a:cubicBezTo>
                      <a:cubicBezTo>
                        <a:pt x="7475" y="1422"/>
                        <a:pt x="7501" y="401"/>
                        <a:pt x="7501" y="401"/>
                      </a:cubicBezTo>
                      <a:cubicBezTo>
                        <a:pt x="7501" y="401"/>
                        <a:pt x="7012" y="357"/>
                        <a:pt x="6409" y="113"/>
                      </a:cubicBezTo>
                      <a:cubicBezTo>
                        <a:pt x="6233" y="39"/>
                        <a:pt x="6046" y="0"/>
                        <a:pt x="58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46"/>
                <p:cNvSpPr/>
                <p:nvPr/>
              </p:nvSpPr>
              <p:spPr>
                <a:xfrm>
                  <a:off x="1068151" y="2948272"/>
                  <a:ext cx="512589" cy="614836"/>
                </a:xfrm>
                <a:custGeom>
                  <a:rect b="b" l="l" r="r" t="t"/>
                  <a:pathLst>
                    <a:path extrusionOk="0" h="8160" w="6803">
                      <a:moveTo>
                        <a:pt x="6671" y="1"/>
                      </a:moveTo>
                      <a:cubicBezTo>
                        <a:pt x="6653" y="1"/>
                        <a:pt x="6635" y="5"/>
                        <a:pt x="6619" y="13"/>
                      </a:cubicBezTo>
                      <a:cubicBezTo>
                        <a:pt x="3222" y="1907"/>
                        <a:pt x="542" y="5645"/>
                        <a:pt x="9" y="8028"/>
                      </a:cubicBezTo>
                      <a:cubicBezTo>
                        <a:pt x="0" y="8089"/>
                        <a:pt x="35" y="8142"/>
                        <a:pt x="96" y="8159"/>
                      </a:cubicBezTo>
                      <a:lnTo>
                        <a:pt x="114" y="8159"/>
                      </a:lnTo>
                      <a:cubicBezTo>
                        <a:pt x="166" y="8159"/>
                        <a:pt x="210" y="8124"/>
                        <a:pt x="219" y="8072"/>
                      </a:cubicBezTo>
                      <a:cubicBezTo>
                        <a:pt x="742" y="5741"/>
                        <a:pt x="3379" y="2065"/>
                        <a:pt x="6724" y="205"/>
                      </a:cubicBezTo>
                      <a:cubicBezTo>
                        <a:pt x="6776" y="179"/>
                        <a:pt x="6802" y="109"/>
                        <a:pt x="6767" y="56"/>
                      </a:cubicBezTo>
                      <a:cubicBezTo>
                        <a:pt x="6749" y="20"/>
                        <a:pt x="6710" y="1"/>
                        <a:pt x="66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46"/>
                <p:cNvSpPr/>
                <p:nvPr/>
              </p:nvSpPr>
              <p:spPr>
                <a:xfrm>
                  <a:off x="396421" y="3569822"/>
                  <a:ext cx="544160" cy="445228"/>
                </a:xfrm>
                <a:custGeom>
                  <a:rect b="b" l="l" r="r" t="t"/>
                  <a:pathLst>
                    <a:path extrusionOk="0" h="5909" w="7222">
                      <a:moveTo>
                        <a:pt x="5087" y="0"/>
                      </a:moveTo>
                      <a:cubicBezTo>
                        <a:pt x="4485" y="0"/>
                        <a:pt x="3986" y="204"/>
                        <a:pt x="3641" y="513"/>
                      </a:cubicBezTo>
                      <a:cubicBezTo>
                        <a:pt x="3484" y="652"/>
                        <a:pt x="3301" y="749"/>
                        <a:pt x="3091" y="783"/>
                      </a:cubicBezTo>
                      <a:cubicBezTo>
                        <a:pt x="2559" y="879"/>
                        <a:pt x="2052" y="1115"/>
                        <a:pt x="1703" y="1683"/>
                      </a:cubicBezTo>
                      <a:cubicBezTo>
                        <a:pt x="1598" y="1866"/>
                        <a:pt x="1432" y="2015"/>
                        <a:pt x="1240" y="2102"/>
                      </a:cubicBezTo>
                      <a:cubicBezTo>
                        <a:pt x="734" y="2346"/>
                        <a:pt x="472" y="2748"/>
                        <a:pt x="498" y="3403"/>
                      </a:cubicBezTo>
                      <a:cubicBezTo>
                        <a:pt x="507" y="3621"/>
                        <a:pt x="446" y="3822"/>
                        <a:pt x="332" y="4005"/>
                      </a:cubicBezTo>
                      <a:cubicBezTo>
                        <a:pt x="70" y="4407"/>
                        <a:pt x="0" y="5027"/>
                        <a:pt x="245" y="5909"/>
                      </a:cubicBezTo>
                      <a:cubicBezTo>
                        <a:pt x="777" y="5350"/>
                        <a:pt x="1633" y="5726"/>
                        <a:pt x="2279" y="5010"/>
                      </a:cubicBezTo>
                      <a:cubicBezTo>
                        <a:pt x="2480" y="4783"/>
                        <a:pt x="2760" y="4634"/>
                        <a:pt x="3065" y="4634"/>
                      </a:cubicBezTo>
                      <a:cubicBezTo>
                        <a:pt x="3537" y="4634"/>
                        <a:pt x="3964" y="4494"/>
                        <a:pt x="4453" y="4075"/>
                      </a:cubicBezTo>
                      <a:cubicBezTo>
                        <a:pt x="4637" y="3918"/>
                        <a:pt x="4864" y="3813"/>
                        <a:pt x="5108" y="3787"/>
                      </a:cubicBezTo>
                      <a:cubicBezTo>
                        <a:pt x="5798" y="3691"/>
                        <a:pt x="6095" y="3324"/>
                        <a:pt x="6226" y="3036"/>
                      </a:cubicBezTo>
                      <a:cubicBezTo>
                        <a:pt x="6322" y="2818"/>
                        <a:pt x="6470" y="2626"/>
                        <a:pt x="6663" y="2495"/>
                      </a:cubicBezTo>
                      <a:cubicBezTo>
                        <a:pt x="6802" y="2408"/>
                        <a:pt x="6951" y="2268"/>
                        <a:pt x="7038" y="2067"/>
                      </a:cubicBezTo>
                      <a:cubicBezTo>
                        <a:pt x="7221" y="1622"/>
                        <a:pt x="6942" y="932"/>
                        <a:pt x="7038" y="635"/>
                      </a:cubicBezTo>
                      <a:cubicBezTo>
                        <a:pt x="6323" y="184"/>
                        <a:pt x="5658" y="0"/>
                        <a:pt x="5087" y="0"/>
                      </a:cubicBezTo>
                      <a:close/>
                    </a:path>
                  </a:pathLst>
                </a:custGeom>
                <a:solidFill>
                  <a:srgbClr val="516B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0" name="Google Shape;2460;p46"/>
                <p:cNvSpPr/>
                <p:nvPr/>
              </p:nvSpPr>
              <p:spPr>
                <a:xfrm>
                  <a:off x="424676" y="3609380"/>
                  <a:ext cx="566538" cy="364908"/>
                </a:xfrm>
                <a:custGeom>
                  <a:rect b="b" l="l" r="r" t="t"/>
                  <a:pathLst>
                    <a:path extrusionOk="0" h="4843" w="7519">
                      <a:moveTo>
                        <a:pt x="6678" y="0"/>
                      </a:moveTo>
                      <a:cubicBezTo>
                        <a:pt x="4368" y="0"/>
                        <a:pt x="1228" y="2135"/>
                        <a:pt x="27" y="4685"/>
                      </a:cubicBezTo>
                      <a:cubicBezTo>
                        <a:pt x="1" y="4738"/>
                        <a:pt x="27" y="4808"/>
                        <a:pt x="79" y="4834"/>
                      </a:cubicBezTo>
                      <a:cubicBezTo>
                        <a:pt x="97" y="4843"/>
                        <a:pt x="114" y="4843"/>
                        <a:pt x="123" y="4843"/>
                      </a:cubicBezTo>
                      <a:cubicBezTo>
                        <a:pt x="167" y="4843"/>
                        <a:pt x="202" y="4816"/>
                        <a:pt x="228" y="4781"/>
                      </a:cubicBezTo>
                      <a:cubicBezTo>
                        <a:pt x="1396" y="2296"/>
                        <a:pt x="4423" y="219"/>
                        <a:pt x="6647" y="219"/>
                      </a:cubicBezTo>
                      <a:cubicBezTo>
                        <a:pt x="6900" y="219"/>
                        <a:pt x="7142" y="246"/>
                        <a:pt x="7370" y="302"/>
                      </a:cubicBezTo>
                      <a:cubicBezTo>
                        <a:pt x="7377" y="303"/>
                        <a:pt x="7383" y="303"/>
                        <a:pt x="7389" y="303"/>
                      </a:cubicBezTo>
                      <a:cubicBezTo>
                        <a:pt x="7442" y="303"/>
                        <a:pt x="7486" y="270"/>
                        <a:pt x="7501" y="215"/>
                      </a:cubicBezTo>
                      <a:cubicBezTo>
                        <a:pt x="7519" y="162"/>
                        <a:pt x="7484" y="101"/>
                        <a:pt x="7423" y="84"/>
                      </a:cubicBezTo>
                      <a:cubicBezTo>
                        <a:pt x="7188" y="27"/>
                        <a:pt x="6938" y="0"/>
                        <a:pt x="66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46"/>
                <p:cNvSpPr/>
                <p:nvPr/>
              </p:nvSpPr>
              <p:spPr>
                <a:xfrm>
                  <a:off x="268103" y="2892288"/>
                  <a:ext cx="731700" cy="485313"/>
                </a:xfrm>
                <a:custGeom>
                  <a:rect b="b" l="l" r="r" t="t"/>
                  <a:pathLst>
                    <a:path extrusionOk="0" h="6441" w="9711">
                      <a:moveTo>
                        <a:pt x="2417" y="1"/>
                      </a:moveTo>
                      <a:cubicBezTo>
                        <a:pt x="1956" y="1"/>
                        <a:pt x="1562" y="157"/>
                        <a:pt x="1302" y="258"/>
                      </a:cubicBezTo>
                      <a:cubicBezTo>
                        <a:pt x="656" y="502"/>
                        <a:pt x="1" y="712"/>
                        <a:pt x="1" y="712"/>
                      </a:cubicBezTo>
                      <a:cubicBezTo>
                        <a:pt x="1" y="712"/>
                        <a:pt x="420" y="983"/>
                        <a:pt x="673" y="1515"/>
                      </a:cubicBezTo>
                      <a:cubicBezTo>
                        <a:pt x="865" y="1926"/>
                        <a:pt x="1066" y="2423"/>
                        <a:pt x="1730" y="2659"/>
                      </a:cubicBezTo>
                      <a:cubicBezTo>
                        <a:pt x="2149" y="2808"/>
                        <a:pt x="2480" y="3139"/>
                        <a:pt x="2664" y="3550"/>
                      </a:cubicBezTo>
                      <a:cubicBezTo>
                        <a:pt x="3013" y="4292"/>
                        <a:pt x="3485" y="4737"/>
                        <a:pt x="4323" y="4860"/>
                      </a:cubicBezTo>
                      <a:cubicBezTo>
                        <a:pt x="4777" y="4921"/>
                        <a:pt x="5179" y="5165"/>
                        <a:pt x="5467" y="5523"/>
                      </a:cubicBezTo>
                      <a:cubicBezTo>
                        <a:pt x="6009" y="6198"/>
                        <a:pt x="6707" y="6440"/>
                        <a:pt x="7362" y="6440"/>
                      </a:cubicBezTo>
                      <a:cubicBezTo>
                        <a:pt x="7528" y="6440"/>
                        <a:pt x="7692" y="6425"/>
                        <a:pt x="7850" y="6396"/>
                      </a:cubicBezTo>
                      <a:cubicBezTo>
                        <a:pt x="8526" y="6277"/>
                        <a:pt x="8960" y="6159"/>
                        <a:pt x="9315" y="6159"/>
                      </a:cubicBezTo>
                      <a:cubicBezTo>
                        <a:pt x="9456" y="6159"/>
                        <a:pt x="9584" y="6177"/>
                        <a:pt x="9710" y="6222"/>
                      </a:cubicBezTo>
                      <a:cubicBezTo>
                        <a:pt x="9343" y="5087"/>
                        <a:pt x="9527" y="4039"/>
                        <a:pt x="8671" y="3305"/>
                      </a:cubicBezTo>
                      <a:cubicBezTo>
                        <a:pt x="8392" y="3061"/>
                        <a:pt x="8182" y="2755"/>
                        <a:pt x="8051" y="2406"/>
                      </a:cubicBezTo>
                      <a:cubicBezTo>
                        <a:pt x="7842" y="1803"/>
                        <a:pt x="7370" y="1480"/>
                        <a:pt x="6925" y="1384"/>
                      </a:cubicBezTo>
                      <a:cubicBezTo>
                        <a:pt x="6680" y="1332"/>
                        <a:pt x="6453" y="1218"/>
                        <a:pt x="6279" y="1035"/>
                      </a:cubicBezTo>
                      <a:cubicBezTo>
                        <a:pt x="5847" y="569"/>
                        <a:pt x="5344" y="402"/>
                        <a:pt x="4813" y="402"/>
                      </a:cubicBezTo>
                      <a:cubicBezTo>
                        <a:pt x="4677" y="402"/>
                        <a:pt x="4540" y="413"/>
                        <a:pt x="4401" y="433"/>
                      </a:cubicBezTo>
                      <a:cubicBezTo>
                        <a:pt x="4321" y="445"/>
                        <a:pt x="4239" y="451"/>
                        <a:pt x="4158" y="451"/>
                      </a:cubicBezTo>
                      <a:cubicBezTo>
                        <a:pt x="3886" y="451"/>
                        <a:pt x="3613" y="384"/>
                        <a:pt x="3371" y="249"/>
                      </a:cubicBezTo>
                      <a:cubicBezTo>
                        <a:pt x="3037" y="65"/>
                        <a:pt x="2713" y="1"/>
                        <a:pt x="24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46"/>
                <p:cNvSpPr/>
                <p:nvPr/>
              </p:nvSpPr>
              <p:spPr>
                <a:xfrm>
                  <a:off x="319415" y="2942546"/>
                  <a:ext cx="752722" cy="524494"/>
                </a:xfrm>
                <a:custGeom>
                  <a:rect b="b" l="l" r="r" t="t"/>
                  <a:pathLst>
                    <a:path extrusionOk="0" h="6961" w="9990">
                      <a:moveTo>
                        <a:pt x="125" y="0"/>
                      </a:moveTo>
                      <a:cubicBezTo>
                        <a:pt x="71" y="0"/>
                        <a:pt x="26" y="41"/>
                        <a:pt x="18" y="89"/>
                      </a:cubicBezTo>
                      <a:cubicBezTo>
                        <a:pt x="1" y="150"/>
                        <a:pt x="44" y="211"/>
                        <a:pt x="106" y="220"/>
                      </a:cubicBezTo>
                      <a:cubicBezTo>
                        <a:pt x="2699" y="709"/>
                        <a:pt x="7623" y="2944"/>
                        <a:pt x="9771" y="6899"/>
                      </a:cubicBezTo>
                      <a:cubicBezTo>
                        <a:pt x="9789" y="6934"/>
                        <a:pt x="9824" y="6952"/>
                        <a:pt x="9867" y="6952"/>
                      </a:cubicBezTo>
                      <a:lnTo>
                        <a:pt x="9867" y="6960"/>
                      </a:lnTo>
                      <a:cubicBezTo>
                        <a:pt x="9885" y="6960"/>
                        <a:pt x="9902" y="6952"/>
                        <a:pt x="9920" y="6943"/>
                      </a:cubicBezTo>
                      <a:cubicBezTo>
                        <a:pt x="9972" y="6917"/>
                        <a:pt x="9990" y="6847"/>
                        <a:pt x="9963" y="6795"/>
                      </a:cubicBezTo>
                      <a:cubicBezTo>
                        <a:pt x="7781" y="2778"/>
                        <a:pt x="2777" y="499"/>
                        <a:pt x="140" y="1"/>
                      </a:cubicBezTo>
                      <a:cubicBezTo>
                        <a:pt x="135" y="1"/>
                        <a:pt x="130" y="0"/>
                        <a:pt x="1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46"/>
                <p:cNvSpPr/>
                <p:nvPr/>
              </p:nvSpPr>
              <p:spPr>
                <a:xfrm>
                  <a:off x="620733" y="3932098"/>
                  <a:ext cx="955406" cy="676395"/>
                </a:xfrm>
                <a:custGeom>
                  <a:rect b="b" l="l" r="r" t="t"/>
                  <a:pathLst>
                    <a:path extrusionOk="0" h="8977" w="12680">
                      <a:moveTo>
                        <a:pt x="2699" y="1"/>
                      </a:moveTo>
                      <a:lnTo>
                        <a:pt x="3293" y="1660"/>
                      </a:lnTo>
                      <a:cubicBezTo>
                        <a:pt x="1" y="4358"/>
                        <a:pt x="3293" y="8977"/>
                        <a:pt x="3293" y="8977"/>
                      </a:cubicBezTo>
                      <a:lnTo>
                        <a:pt x="9387" y="8977"/>
                      </a:lnTo>
                      <a:cubicBezTo>
                        <a:pt x="9387" y="8977"/>
                        <a:pt x="12679" y="4358"/>
                        <a:pt x="9387" y="1660"/>
                      </a:cubicBezTo>
                      <a:lnTo>
                        <a:pt x="998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46"/>
                <p:cNvSpPr/>
                <p:nvPr/>
              </p:nvSpPr>
              <p:spPr>
                <a:xfrm>
                  <a:off x="906981" y="4043312"/>
                  <a:ext cx="371765" cy="8590"/>
                </a:xfrm>
                <a:custGeom>
                  <a:rect b="b" l="l" r="r" t="t"/>
                  <a:pathLst>
                    <a:path extrusionOk="0" h="114" w="4934">
                      <a:moveTo>
                        <a:pt x="52" y="0"/>
                      </a:moveTo>
                      <a:cubicBezTo>
                        <a:pt x="18" y="0"/>
                        <a:pt x="0" y="27"/>
                        <a:pt x="0" y="61"/>
                      </a:cubicBezTo>
                      <a:cubicBezTo>
                        <a:pt x="0" y="88"/>
                        <a:pt x="18" y="114"/>
                        <a:pt x="52" y="114"/>
                      </a:cubicBezTo>
                      <a:lnTo>
                        <a:pt x="4881" y="114"/>
                      </a:lnTo>
                      <a:cubicBezTo>
                        <a:pt x="4907" y="114"/>
                        <a:pt x="4933" y="88"/>
                        <a:pt x="4933" y="61"/>
                      </a:cubicBezTo>
                      <a:cubicBezTo>
                        <a:pt x="4933" y="27"/>
                        <a:pt x="4907" y="0"/>
                        <a:pt x="48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46"/>
                <p:cNvSpPr/>
                <p:nvPr/>
              </p:nvSpPr>
              <p:spPr>
                <a:xfrm>
                  <a:off x="833893" y="3664987"/>
                  <a:ext cx="8665" cy="107295"/>
                </a:xfrm>
                <a:custGeom>
                  <a:rect b="b" l="l" r="r" t="t"/>
                  <a:pathLst>
                    <a:path extrusionOk="0" h="1424" w="115">
                      <a:moveTo>
                        <a:pt x="53" y="1"/>
                      </a:moveTo>
                      <a:cubicBezTo>
                        <a:pt x="27" y="1"/>
                        <a:pt x="1" y="27"/>
                        <a:pt x="1" y="53"/>
                      </a:cubicBezTo>
                      <a:lnTo>
                        <a:pt x="1" y="1372"/>
                      </a:lnTo>
                      <a:cubicBezTo>
                        <a:pt x="1" y="1406"/>
                        <a:pt x="27" y="1424"/>
                        <a:pt x="53" y="1424"/>
                      </a:cubicBezTo>
                      <a:cubicBezTo>
                        <a:pt x="88" y="1424"/>
                        <a:pt x="114" y="1406"/>
                        <a:pt x="114" y="1372"/>
                      </a:cubicBezTo>
                      <a:lnTo>
                        <a:pt x="114" y="53"/>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46"/>
                <p:cNvSpPr/>
                <p:nvPr/>
              </p:nvSpPr>
              <p:spPr>
                <a:xfrm>
                  <a:off x="754325" y="3701154"/>
                  <a:ext cx="8590" cy="107973"/>
                </a:xfrm>
                <a:custGeom>
                  <a:rect b="b" l="l" r="r" t="t"/>
                  <a:pathLst>
                    <a:path extrusionOk="0" h="1433" w="114">
                      <a:moveTo>
                        <a:pt x="53" y="1"/>
                      </a:moveTo>
                      <a:cubicBezTo>
                        <a:pt x="27" y="1"/>
                        <a:pt x="0" y="27"/>
                        <a:pt x="0" y="62"/>
                      </a:cubicBezTo>
                      <a:lnTo>
                        <a:pt x="0" y="1381"/>
                      </a:lnTo>
                      <a:cubicBezTo>
                        <a:pt x="0" y="1407"/>
                        <a:pt x="27" y="1433"/>
                        <a:pt x="53" y="1433"/>
                      </a:cubicBezTo>
                      <a:cubicBezTo>
                        <a:pt x="88" y="1433"/>
                        <a:pt x="114" y="1407"/>
                        <a:pt x="114" y="1381"/>
                      </a:cubicBezTo>
                      <a:lnTo>
                        <a:pt x="114" y="62"/>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46"/>
                <p:cNvSpPr/>
                <p:nvPr/>
              </p:nvSpPr>
              <p:spPr>
                <a:xfrm>
                  <a:off x="674682" y="3747870"/>
                  <a:ext cx="8665" cy="98102"/>
                </a:xfrm>
                <a:custGeom>
                  <a:rect b="b" l="l" r="r" t="t"/>
                  <a:pathLst>
                    <a:path extrusionOk="0" h="1302" w="115">
                      <a:moveTo>
                        <a:pt x="62" y="1"/>
                      </a:moveTo>
                      <a:cubicBezTo>
                        <a:pt x="27" y="1"/>
                        <a:pt x="1" y="27"/>
                        <a:pt x="1" y="62"/>
                      </a:cubicBezTo>
                      <a:lnTo>
                        <a:pt x="1" y="1249"/>
                      </a:lnTo>
                      <a:cubicBezTo>
                        <a:pt x="1" y="1276"/>
                        <a:pt x="27" y="1302"/>
                        <a:pt x="62" y="1302"/>
                      </a:cubicBezTo>
                      <a:cubicBezTo>
                        <a:pt x="88" y="1302"/>
                        <a:pt x="114" y="1276"/>
                        <a:pt x="114" y="1249"/>
                      </a:cubicBezTo>
                      <a:lnTo>
                        <a:pt x="114" y="62"/>
                      </a:lnTo>
                      <a:cubicBezTo>
                        <a:pt x="114" y="27"/>
                        <a:pt x="88" y="1"/>
                        <a:pt x="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46"/>
                <p:cNvSpPr/>
                <p:nvPr/>
              </p:nvSpPr>
              <p:spPr>
                <a:xfrm>
                  <a:off x="595114" y="3804457"/>
                  <a:ext cx="8590" cy="78361"/>
                </a:xfrm>
                <a:custGeom>
                  <a:rect b="b" l="l" r="r" t="t"/>
                  <a:pathLst>
                    <a:path extrusionOk="0" h="1040" w="114">
                      <a:moveTo>
                        <a:pt x="61" y="1"/>
                      </a:moveTo>
                      <a:cubicBezTo>
                        <a:pt x="26" y="1"/>
                        <a:pt x="0" y="27"/>
                        <a:pt x="0" y="62"/>
                      </a:cubicBezTo>
                      <a:lnTo>
                        <a:pt x="0" y="979"/>
                      </a:lnTo>
                      <a:cubicBezTo>
                        <a:pt x="0" y="1014"/>
                        <a:pt x="26" y="1040"/>
                        <a:pt x="61" y="1040"/>
                      </a:cubicBezTo>
                      <a:cubicBezTo>
                        <a:pt x="88" y="1040"/>
                        <a:pt x="114" y="1014"/>
                        <a:pt x="114" y="979"/>
                      </a:cubicBezTo>
                      <a:lnTo>
                        <a:pt x="114" y="62"/>
                      </a:lnTo>
                      <a:cubicBezTo>
                        <a:pt x="114" y="27"/>
                        <a:pt x="88"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46"/>
                <p:cNvSpPr/>
                <p:nvPr/>
              </p:nvSpPr>
              <p:spPr>
                <a:xfrm>
                  <a:off x="516149" y="3883422"/>
                  <a:ext cx="7987" cy="52743"/>
                </a:xfrm>
                <a:custGeom>
                  <a:rect b="b" l="l" r="r" t="t"/>
                  <a:pathLst>
                    <a:path extrusionOk="0" h="700" w="106">
                      <a:moveTo>
                        <a:pt x="53" y="1"/>
                      </a:moveTo>
                      <a:cubicBezTo>
                        <a:pt x="18" y="1"/>
                        <a:pt x="0" y="27"/>
                        <a:pt x="0" y="53"/>
                      </a:cubicBezTo>
                      <a:lnTo>
                        <a:pt x="0" y="647"/>
                      </a:lnTo>
                      <a:cubicBezTo>
                        <a:pt x="0" y="682"/>
                        <a:pt x="18" y="699"/>
                        <a:pt x="53" y="699"/>
                      </a:cubicBezTo>
                      <a:cubicBezTo>
                        <a:pt x="79" y="699"/>
                        <a:pt x="105" y="682"/>
                        <a:pt x="105" y="647"/>
                      </a:cubicBezTo>
                      <a:lnTo>
                        <a:pt x="105" y="53"/>
                      </a:lnTo>
                      <a:cubicBezTo>
                        <a:pt x="105" y="27"/>
                        <a:pt x="79"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46"/>
                <p:cNvSpPr/>
                <p:nvPr/>
              </p:nvSpPr>
              <p:spPr>
                <a:xfrm>
                  <a:off x="614856" y="3641930"/>
                  <a:ext cx="48750" cy="34358"/>
                </a:xfrm>
                <a:custGeom>
                  <a:rect b="b" l="l" r="r" t="t"/>
                  <a:pathLst>
                    <a:path extrusionOk="0" h="456" w="647">
                      <a:moveTo>
                        <a:pt x="66" y="1"/>
                      </a:moveTo>
                      <a:cubicBezTo>
                        <a:pt x="48" y="1"/>
                        <a:pt x="29" y="10"/>
                        <a:pt x="18" y="27"/>
                      </a:cubicBezTo>
                      <a:cubicBezTo>
                        <a:pt x="0" y="53"/>
                        <a:pt x="9" y="80"/>
                        <a:pt x="35" y="97"/>
                      </a:cubicBezTo>
                      <a:lnTo>
                        <a:pt x="559" y="446"/>
                      </a:lnTo>
                      <a:cubicBezTo>
                        <a:pt x="568" y="455"/>
                        <a:pt x="577" y="455"/>
                        <a:pt x="585" y="455"/>
                      </a:cubicBezTo>
                      <a:cubicBezTo>
                        <a:pt x="603" y="455"/>
                        <a:pt x="620" y="446"/>
                        <a:pt x="638" y="429"/>
                      </a:cubicBezTo>
                      <a:cubicBezTo>
                        <a:pt x="646" y="411"/>
                        <a:pt x="646" y="377"/>
                        <a:pt x="620" y="359"/>
                      </a:cubicBezTo>
                      <a:lnTo>
                        <a:pt x="96" y="10"/>
                      </a:lnTo>
                      <a:cubicBezTo>
                        <a:pt x="87" y="4"/>
                        <a:pt x="77"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46"/>
                <p:cNvSpPr/>
                <p:nvPr/>
              </p:nvSpPr>
              <p:spPr>
                <a:xfrm>
                  <a:off x="543802" y="3698969"/>
                  <a:ext cx="40160" cy="28632"/>
                </a:xfrm>
                <a:custGeom>
                  <a:rect b="b" l="l" r="r" t="t"/>
                  <a:pathLst>
                    <a:path extrusionOk="0" h="380" w="533">
                      <a:moveTo>
                        <a:pt x="58" y="0"/>
                      </a:moveTo>
                      <a:cubicBezTo>
                        <a:pt x="42" y="0"/>
                        <a:pt x="27" y="7"/>
                        <a:pt x="18" y="21"/>
                      </a:cubicBezTo>
                      <a:cubicBezTo>
                        <a:pt x="0" y="47"/>
                        <a:pt x="9" y="82"/>
                        <a:pt x="35" y="100"/>
                      </a:cubicBezTo>
                      <a:lnTo>
                        <a:pt x="446" y="370"/>
                      </a:lnTo>
                      <a:cubicBezTo>
                        <a:pt x="454" y="379"/>
                        <a:pt x="463" y="379"/>
                        <a:pt x="472" y="379"/>
                      </a:cubicBezTo>
                      <a:cubicBezTo>
                        <a:pt x="489" y="379"/>
                        <a:pt x="507" y="370"/>
                        <a:pt x="515" y="353"/>
                      </a:cubicBezTo>
                      <a:cubicBezTo>
                        <a:pt x="533" y="327"/>
                        <a:pt x="533" y="301"/>
                        <a:pt x="507" y="283"/>
                      </a:cubicBezTo>
                      <a:lnTo>
                        <a:pt x="96" y="12"/>
                      </a:lnTo>
                      <a:cubicBezTo>
                        <a:pt x="84" y="5"/>
                        <a:pt x="71" y="0"/>
                        <a:pt x="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2" name="Google Shape;2472;p46"/>
                <p:cNvSpPr/>
                <p:nvPr/>
              </p:nvSpPr>
              <p:spPr>
                <a:xfrm>
                  <a:off x="468152" y="3762337"/>
                  <a:ext cx="38201" cy="27728"/>
                </a:xfrm>
                <a:custGeom>
                  <a:rect b="b" l="l" r="r" t="t"/>
                  <a:pathLst>
                    <a:path extrusionOk="0" h="368" w="507">
                      <a:moveTo>
                        <a:pt x="58" y="1"/>
                      </a:moveTo>
                      <a:cubicBezTo>
                        <a:pt x="40" y="1"/>
                        <a:pt x="23" y="10"/>
                        <a:pt x="18" y="27"/>
                      </a:cubicBezTo>
                      <a:cubicBezTo>
                        <a:pt x="0" y="53"/>
                        <a:pt x="0" y="88"/>
                        <a:pt x="26" y="106"/>
                      </a:cubicBezTo>
                      <a:lnTo>
                        <a:pt x="419" y="359"/>
                      </a:lnTo>
                      <a:cubicBezTo>
                        <a:pt x="428" y="368"/>
                        <a:pt x="437" y="368"/>
                        <a:pt x="445" y="368"/>
                      </a:cubicBezTo>
                      <a:cubicBezTo>
                        <a:pt x="463" y="368"/>
                        <a:pt x="480" y="359"/>
                        <a:pt x="489" y="341"/>
                      </a:cubicBezTo>
                      <a:cubicBezTo>
                        <a:pt x="507" y="315"/>
                        <a:pt x="498" y="280"/>
                        <a:pt x="472" y="272"/>
                      </a:cubicBezTo>
                      <a:lnTo>
                        <a:pt x="87" y="10"/>
                      </a:lnTo>
                      <a:cubicBezTo>
                        <a:pt x="78" y="4"/>
                        <a:pt x="68"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46"/>
                <p:cNvSpPr/>
                <p:nvPr/>
              </p:nvSpPr>
              <p:spPr>
                <a:xfrm>
                  <a:off x="576051" y="3161508"/>
                  <a:ext cx="154613" cy="47620"/>
                </a:xfrm>
                <a:custGeom>
                  <a:rect b="b" l="l" r="r" t="t"/>
                  <a:pathLst>
                    <a:path extrusionOk="0" h="632" w="2052">
                      <a:moveTo>
                        <a:pt x="1996" y="1"/>
                      </a:moveTo>
                      <a:cubicBezTo>
                        <a:pt x="1991" y="1"/>
                        <a:pt x="1987" y="2"/>
                        <a:pt x="1982" y="3"/>
                      </a:cubicBezTo>
                      <a:lnTo>
                        <a:pt x="44" y="518"/>
                      </a:lnTo>
                      <a:cubicBezTo>
                        <a:pt x="18" y="527"/>
                        <a:pt x="0" y="562"/>
                        <a:pt x="9" y="588"/>
                      </a:cubicBezTo>
                      <a:cubicBezTo>
                        <a:pt x="18" y="614"/>
                        <a:pt x="35" y="632"/>
                        <a:pt x="61" y="632"/>
                      </a:cubicBezTo>
                      <a:cubicBezTo>
                        <a:pt x="61" y="632"/>
                        <a:pt x="70" y="623"/>
                        <a:pt x="70" y="623"/>
                      </a:cubicBezTo>
                      <a:lnTo>
                        <a:pt x="2008" y="108"/>
                      </a:lnTo>
                      <a:cubicBezTo>
                        <a:pt x="2035" y="99"/>
                        <a:pt x="2052" y="73"/>
                        <a:pt x="2052" y="47"/>
                      </a:cubicBezTo>
                      <a:cubicBezTo>
                        <a:pt x="2045" y="18"/>
                        <a:pt x="2020" y="1"/>
                        <a:pt x="1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46"/>
                <p:cNvSpPr/>
                <p:nvPr/>
              </p:nvSpPr>
              <p:spPr>
                <a:xfrm>
                  <a:off x="508916" y="3107107"/>
                  <a:ext cx="135626" cy="42195"/>
                </a:xfrm>
                <a:custGeom>
                  <a:rect b="b" l="l" r="r" t="t"/>
                  <a:pathLst>
                    <a:path extrusionOk="0" h="560" w="1800">
                      <a:moveTo>
                        <a:pt x="1729" y="0"/>
                      </a:moveTo>
                      <a:lnTo>
                        <a:pt x="44" y="454"/>
                      </a:lnTo>
                      <a:cubicBezTo>
                        <a:pt x="18" y="463"/>
                        <a:pt x="0" y="489"/>
                        <a:pt x="9" y="524"/>
                      </a:cubicBezTo>
                      <a:cubicBezTo>
                        <a:pt x="18" y="542"/>
                        <a:pt x="35" y="559"/>
                        <a:pt x="62" y="559"/>
                      </a:cubicBezTo>
                      <a:lnTo>
                        <a:pt x="79" y="559"/>
                      </a:lnTo>
                      <a:lnTo>
                        <a:pt x="1755" y="105"/>
                      </a:lnTo>
                      <a:cubicBezTo>
                        <a:pt x="1782" y="105"/>
                        <a:pt x="1799" y="70"/>
                        <a:pt x="1790" y="44"/>
                      </a:cubicBezTo>
                      <a:cubicBezTo>
                        <a:pt x="1790" y="18"/>
                        <a:pt x="1755" y="0"/>
                        <a:pt x="1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46"/>
                <p:cNvSpPr/>
                <p:nvPr/>
              </p:nvSpPr>
              <p:spPr>
                <a:xfrm>
                  <a:off x="441780" y="3053007"/>
                  <a:ext cx="115884" cy="37071"/>
                </a:xfrm>
                <a:custGeom>
                  <a:rect b="b" l="l" r="r" t="t"/>
                  <a:pathLst>
                    <a:path extrusionOk="0" h="492" w="1538">
                      <a:moveTo>
                        <a:pt x="1476" y="0"/>
                      </a:moveTo>
                      <a:cubicBezTo>
                        <a:pt x="1471" y="0"/>
                        <a:pt x="1465" y="1"/>
                        <a:pt x="1459" y="2"/>
                      </a:cubicBezTo>
                      <a:lnTo>
                        <a:pt x="44" y="378"/>
                      </a:lnTo>
                      <a:cubicBezTo>
                        <a:pt x="18" y="386"/>
                        <a:pt x="1" y="421"/>
                        <a:pt x="10" y="448"/>
                      </a:cubicBezTo>
                      <a:cubicBezTo>
                        <a:pt x="18" y="474"/>
                        <a:pt x="36" y="491"/>
                        <a:pt x="62" y="491"/>
                      </a:cubicBezTo>
                      <a:cubicBezTo>
                        <a:pt x="62" y="491"/>
                        <a:pt x="71" y="483"/>
                        <a:pt x="71" y="483"/>
                      </a:cubicBezTo>
                      <a:lnTo>
                        <a:pt x="1485" y="107"/>
                      </a:lnTo>
                      <a:cubicBezTo>
                        <a:pt x="1520" y="98"/>
                        <a:pt x="1538" y="72"/>
                        <a:pt x="1529" y="46"/>
                      </a:cubicBezTo>
                      <a:cubicBezTo>
                        <a:pt x="1522" y="17"/>
                        <a:pt x="1502" y="0"/>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46"/>
                <p:cNvSpPr/>
                <p:nvPr/>
              </p:nvSpPr>
              <p:spPr>
                <a:xfrm>
                  <a:off x="374720" y="3005612"/>
                  <a:ext cx="69772" cy="24563"/>
                </a:xfrm>
                <a:custGeom>
                  <a:rect b="b" l="l" r="r" t="t"/>
                  <a:pathLst>
                    <a:path extrusionOk="0" h="326" w="926">
                      <a:moveTo>
                        <a:pt x="870" y="0"/>
                      </a:moveTo>
                      <a:cubicBezTo>
                        <a:pt x="865" y="0"/>
                        <a:pt x="861" y="1"/>
                        <a:pt x="856" y="3"/>
                      </a:cubicBezTo>
                      <a:lnTo>
                        <a:pt x="44" y="221"/>
                      </a:lnTo>
                      <a:cubicBezTo>
                        <a:pt x="18" y="230"/>
                        <a:pt x="0" y="256"/>
                        <a:pt x="9" y="282"/>
                      </a:cubicBezTo>
                      <a:cubicBezTo>
                        <a:pt x="9" y="308"/>
                        <a:pt x="35" y="326"/>
                        <a:pt x="61" y="326"/>
                      </a:cubicBezTo>
                      <a:lnTo>
                        <a:pt x="70" y="326"/>
                      </a:lnTo>
                      <a:lnTo>
                        <a:pt x="882" y="107"/>
                      </a:lnTo>
                      <a:cubicBezTo>
                        <a:pt x="908" y="99"/>
                        <a:pt x="926" y="72"/>
                        <a:pt x="926" y="38"/>
                      </a:cubicBezTo>
                      <a:cubicBezTo>
                        <a:pt x="919" y="16"/>
                        <a:pt x="894" y="0"/>
                        <a:pt x="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46"/>
                <p:cNvSpPr/>
                <p:nvPr/>
              </p:nvSpPr>
              <p:spPr>
                <a:xfrm>
                  <a:off x="229976" y="3133554"/>
                  <a:ext cx="517185" cy="504376"/>
                </a:xfrm>
                <a:custGeom>
                  <a:rect b="b" l="l" r="r" t="t"/>
                  <a:pathLst>
                    <a:path extrusionOk="0" h="6694" w="6864">
                      <a:moveTo>
                        <a:pt x="3099" y="1"/>
                      </a:moveTo>
                      <a:cubicBezTo>
                        <a:pt x="2901" y="1"/>
                        <a:pt x="2703" y="60"/>
                        <a:pt x="2532" y="182"/>
                      </a:cubicBezTo>
                      <a:cubicBezTo>
                        <a:pt x="2166" y="453"/>
                        <a:pt x="2043" y="933"/>
                        <a:pt x="2209" y="1352"/>
                      </a:cubicBezTo>
                      <a:cubicBezTo>
                        <a:pt x="2014" y="1128"/>
                        <a:pt x="1735" y="1002"/>
                        <a:pt x="1453" y="1002"/>
                      </a:cubicBezTo>
                      <a:cubicBezTo>
                        <a:pt x="1307" y="1002"/>
                        <a:pt x="1159" y="1036"/>
                        <a:pt x="1022" y="1107"/>
                      </a:cubicBezTo>
                      <a:cubicBezTo>
                        <a:pt x="620" y="1317"/>
                        <a:pt x="419" y="1771"/>
                        <a:pt x="524" y="2208"/>
                      </a:cubicBezTo>
                      <a:lnTo>
                        <a:pt x="542" y="2260"/>
                      </a:lnTo>
                      <a:cubicBezTo>
                        <a:pt x="603" y="2522"/>
                        <a:pt x="533" y="2801"/>
                        <a:pt x="358" y="3002"/>
                      </a:cubicBezTo>
                      <a:lnTo>
                        <a:pt x="323" y="3046"/>
                      </a:lnTo>
                      <a:cubicBezTo>
                        <a:pt x="26" y="3386"/>
                        <a:pt x="0" y="3884"/>
                        <a:pt x="271" y="4251"/>
                      </a:cubicBezTo>
                      <a:cubicBezTo>
                        <a:pt x="456" y="4510"/>
                        <a:pt x="754" y="4647"/>
                        <a:pt x="1057" y="4647"/>
                      </a:cubicBezTo>
                      <a:cubicBezTo>
                        <a:pt x="1184" y="4647"/>
                        <a:pt x="1311" y="4623"/>
                        <a:pt x="1432" y="4574"/>
                      </a:cubicBezTo>
                      <a:lnTo>
                        <a:pt x="1432" y="4574"/>
                      </a:lnTo>
                      <a:cubicBezTo>
                        <a:pt x="1100" y="4871"/>
                        <a:pt x="987" y="5351"/>
                        <a:pt x="1196" y="5753"/>
                      </a:cubicBezTo>
                      <a:cubicBezTo>
                        <a:pt x="1369" y="6091"/>
                        <a:pt x="1708" y="6287"/>
                        <a:pt x="2061" y="6287"/>
                      </a:cubicBezTo>
                      <a:cubicBezTo>
                        <a:pt x="2136" y="6287"/>
                        <a:pt x="2212" y="6278"/>
                        <a:pt x="2288" y="6259"/>
                      </a:cubicBezTo>
                      <a:lnTo>
                        <a:pt x="2340" y="6242"/>
                      </a:lnTo>
                      <a:cubicBezTo>
                        <a:pt x="2408" y="6226"/>
                        <a:pt x="2476" y="6219"/>
                        <a:pt x="2542" y="6219"/>
                      </a:cubicBezTo>
                      <a:cubicBezTo>
                        <a:pt x="2743" y="6219"/>
                        <a:pt x="2934" y="6287"/>
                        <a:pt x="3091" y="6425"/>
                      </a:cubicBezTo>
                      <a:lnTo>
                        <a:pt x="3135" y="6460"/>
                      </a:lnTo>
                      <a:cubicBezTo>
                        <a:pt x="3313" y="6614"/>
                        <a:pt x="3538" y="6693"/>
                        <a:pt x="3767" y="6693"/>
                      </a:cubicBezTo>
                      <a:cubicBezTo>
                        <a:pt x="3965" y="6693"/>
                        <a:pt x="4166" y="6634"/>
                        <a:pt x="4340" y="6512"/>
                      </a:cubicBezTo>
                      <a:cubicBezTo>
                        <a:pt x="4698" y="6250"/>
                        <a:pt x="4820" y="5761"/>
                        <a:pt x="4654" y="5342"/>
                      </a:cubicBezTo>
                      <a:lnTo>
                        <a:pt x="4654" y="5342"/>
                      </a:lnTo>
                      <a:cubicBezTo>
                        <a:pt x="4850" y="5566"/>
                        <a:pt x="5128" y="5692"/>
                        <a:pt x="5411" y="5692"/>
                      </a:cubicBezTo>
                      <a:cubicBezTo>
                        <a:pt x="5557" y="5692"/>
                        <a:pt x="5704" y="5658"/>
                        <a:pt x="5842" y="5587"/>
                      </a:cubicBezTo>
                      <a:cubicBezTo>
                        <a:pt x="6243" y="5377"/>
                        <a:pt x="6453" y="4923"/>
                        <a:pt x="6339" y="4487"/>
                      </a:cubicBezTo>
                      <a:lnTo>
                        <a:pt x="6331" y="4434"/>
                      </a:lnTo>
                      <a:cubicBezTo>
                        <a:pt x="6261" y="4172"/>
                        <a:pt x="6331" y="3893"/>
                        <a:pt x="6505" y="3692"/>
                      </a:cubicBezTo>
                      <a:lnTo>
                        <a:pt x="6540" y="3648"/>
                      </a:lnTo>
                      <a:cubicBezTo>
                        <a:pt x="6837" y="3308"/>
                        <a:pt x="6863" y="2810"/>
                        <a:pt x="6593" y="2443"/>
                      </a:cubicBezTo>
                      <a:cubicBezTo>
                        <a:pt x="6407" y="2184"/>
                        <a:pt x="6113" y="2051"/>
                        <a:pt x="5809" y="2051"/>
                      </a:cubicBezTo>
                      <a:cubicBezTo>
                        <a:pt x="5682" y="2051"/>
                        <a:pt x="5554" y="2074"/>
                        <a:pt x="5431" y="2120"/>
                      </a:cubicBezTo>
                      <a:cubicBezTo>
                        <a:pt x="5763" y="1832"/>
                        <a:pt x="5877" y="1343"/>
                        <a:pt x="5676" y="942"/>
                      </a:cubicBezTo>
                      <a:cubicBezTo>
                        <a:pt x="5503" y="604"/>
                        <a:pt x="5165" y="408"/>
                        <a:pt x="4807" y="408"/>
                      </a:cubicBezTo>
                      <a:cubicBezTo>
                        <a:pt x="4730" y="408"/>
                        <a:pt x="4653" y="417"/>
                        <a:pt x="4576" y="435"/>
                      </a:cubicBezTo>
                      <a:lnTo>
                        <a:pt x="4523" y="453"/>
                      </a:lnTo>
                      <a:cubicBezTo>
                        <a:pt x="4458" y="468"/>
                        <a:pt x="4391" y="476"/>
                        <a:pt x="4325" y="476"/>
                      </a:cubicBezTo>
                      <a:cubicBezTo>
                        <a:pt x="4126" y="476"/>
                        <a:pt x="3932" y="407"/>
                        <a:pt x="3781" y="269"/>
                      </a:cubicBezTo>
                      <a:lnTo>
                        <a:pt x="3737" y="234"/>
                      </a:lnTo>
                      <a:cubicBezTo>
                        <a:pt x="3555" y="80"/>
                        <a:pt x="3327" y="1"/>
                        <a:pt x="3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p46"/>
                <p:cNvSpPr/>
                <p:nvPr/>
              </p:nvSpPr>
              <p:spPr>
                <a:xfrm>
                  <a:off x="345787" y="3296533"/>
                  <a:ext cx="286245" cy="178423"/>
                </a:xfrm>
                <a:custGeom>
                  <a:rect b="b" l="l" r="r" t="t"/>
                  <a:pathLst>
                    <a:path extrusionOk="0" h="2368" w="3799">
                      <a:moveTo>
                        <a:pt x="3732" y="1"/>
                      </a:moveTo>
                      <a:cubicBezTo>
                        <a:pt x="3722" y="1"/>
                        <a:pt x="3711" y="4"/>
                        <a:pt x="3702" y="10"/>
                      </a:cubicBezTo>
                      <a:lnTo>
                        <a:pt x="35" y="2262"/>
                      </a:lnTo>
                      <a:cubicBezTo>
                        <a:pt x="9" y="2280"/>
                        <a:pt x="0" y="2315"/>
                        <a:pt x="17" y="2341"/>
                      </a:cubicBezTo>
                      <a:cubicBezTo>
                        <a:pt x="26" y="2359"/>
                        <a:pt x="44" y="2367"/>
                        <a:pt x="61" y="2367"/>
                      </a:cubicBezTo>
                      <a:cubicBezTo>
                        <a:pt x="70" y="2367"/>
                        <a:pt x="87" y="2359"/>
                        <a:pt x="96" y="2359"/>
                      </a:cubicBezTo>
                      <a:lnTo>
                        <a:pt x="3763" y="106"/>
                      </a:lnTo>
                      <a:cubicBezTo>
                        <a:pt x="3790" y="88"/>
                        <a:pt x="3798" y="53"/>
                        <a:pt x="3781" y="27"/>
                      </a:cubicBezTo>
                      <a:cubicBezTo>
                        <a:pt x="3770" y="10"/>
                        <a:pt x="3751" y="1"/>
                        <a:pt x="3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46"/>
                <p:cNvSpPr/>
                <p:nvPr/>
              </p:nvSpPr>
              <p:spPr>
                <a:xfrm>
                  <a:off x="399058" y="3243262"/>
                  <a:ext cx="179026" cy="284964"/>
                </a:xfrm>
                <a:custGeom>
                  <a:rect b="b" l="l" r="r" t="t"/>
                  <a:pathLst>
                    <a:path extrusionOk="0" h="3782" w="2376">
                      <a:moveTo>
                        <a:pt x="65" y="0"/>
                      </a:moveTo>
                      <a:cubicBezTo>
                        <a:pt x="55" y="0"/>
                        <a:pt x="44" y="3"/>
                        <a:pt x="35" y="9"/>
                      </a:cubicBezTo>
                      <a:cubicBezTo>
                        <a:pt x="9" y="27"/>
                        <a:pt x="0" y="62"/>
                        <a:pt x="18" y="88"/>
                      </a:cubicBezTo>
                      <a:lnTo>
                        <a:pt x="2270" y="3755"/>
                      </a:lnTo>
                      <a:cubicBezTo>
                        <a:pt x="2279" y="3773"/>
                        <a:pt x="2297" y="3782"/>
                        <a:pt x="2314" y="3782"/>
                      </a:cubicBezTo>
                      <a:cubicBezTo>
                        <a:pt x="2323" y="3782"/>
                        <a:pt x="2332" y="3773"/>
                        <a:pt x="2340" y="3773"/>
                      </a:cubicBezTo>
                      <a:cubicBezTo>
                        <a:pt x="2367" y="3755"/>
                        <a:pt x="2375" y="3720"/>
                        <a:pt x="2367" y="3694"/>
                      </a:cubicBezTo>
                      <a:lnTo>
                        <a:pt x="114" y="27"/>
                      </a:lnTo>
                      <a:cubicBezTo>
                        <a:pt x="102" y="10"/>
                        <a:pt x="84" y="0"/>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46"/>
                <p:cNvSpPr/>
                <p:nvPr/>
              </p:nvSpPr>
              <p:spPr>
                <a:xfrm>
                  <a:off x="288522" y="3334584"/>
                  <a:ext cx="204644" cy="55456"/>
                </a:xfrm>
                <a:custGeom>
                  <a:rect b="b" l="l" r="r" t="t"/>
                  <a:pathLst>
                    <a:path extrusionOk="0" h="736" w="2716">
                      <a:moveTo>
                        <a:pt x="65" y="1"/>
                      </a:moveTo>
                      <a:cubicBezTo>
                        <a:pt x="37" y="1"/>
                        <a:pt x="17" y="23"/>
                        <a:pt x="9" y="46"/>
                      </a:cubicBezTo>
                      <a:cubicBezTo>
                        <a:pt x="0" y="72"/>
                        <a:pt x="18" y="107"/>
                        <a:pt x="53" y="116"/>
                      </a:cubicBezTo>
                      <a:lnTo>
                        <a:pt x="2646" y="736"/>
                      </a:lnTo>
                      <a:lnTo>
                        <a:pt x="2655" y="736"/>
                      </a:lnTo>
                      <a:cubicBezTo>
                        <a:pt x="2681" y="736"/>
                        <a:pt x="2707" y="718"/>
                        <a:pt x="2707" y="692"/>
                      </a:cubicBezTo>
                      <a:cubicBezTo>
                        <a:pt x="2716" y="666"/>
                        <a:pt x="2698" y="631"/>
                        <a:pt x="2672" y="622"/>
                      </a:cubicBezTo>
                      <a:lnTo>
                        <a:pt x="79" y="2"/>
                      </a:lnTo>
                      <a:cubicBezTo>
                        <a:pt x="74" y="1"/>
                        <a:pt x="70" y="1"/>
                        <a:pt x="65"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46"/>
                <p:cNvSpPr/>
                <p:nvPr/>
              </p:nvSpPr>
              <p:spPr>
                <a:xfrm>
                  <a:off x="284528" y="3381451"/>
                  <a:ext cx="208637" cy="29009"/>
                </a:xfrm>
                <a:custGeom>
                  <a:rect b="b" l="l" r="r" t="t"/>
                  <a:pathLst>
                    <a:path extrusionOk="0" h="385" w="2769">
                      <a:moveTo>
                        <a:pt x="2708" y="0"/>
                      </a:moveTo>
                      <a:lnTo>
                        <a:pt x="53" y="271"/>
                      </a:lnTo>
                      <a:cubicBezTo>
                        <a:pt x="18" y="280"/>
                        <a:pt x="1" y="306"/>
                        <a:pt x="1" y="332"/>
                      </a:cubicBezTo>
                      <a:cubicBezTo>
                        <a:pt x="1" y="367"/>
                        <a:pt x="27" y="385"/>
                        <a:pt x="53" y="385"/>
                      </a:cubicBezTo>
                      <a:lnTo>
                        <a:pt x="62" y="385"/>
                      </a:lnTo>
                      <a:lnTo>
                        <a:pt x="2716" y="114"/>
                      </a:lnTo>
                      <a:cubicBezTo>
                        <a:pt x="2743" y="105"/>
                        <a:pt x="2769" y="79"/>
                        <a:pt x="2769" y="53"/>
                      </a:cubicBezTo>
                      <a:cubicBezTo>
                        <a:pt x="2760" y="18"/>
                        <a:pt x="2734" y="0"/>
                        <a:pt x="27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46"/>
                <p:cNvSpPr/>
                <p:nvPr/>
              </p:nvSpPr>
              <p:spPr>
                <a:xfrm>
                  <a:off x="314818" y="3272798"/>
                  <a:ext cx="179026" cy="117241"/>
                </a:xfrm>
                <a:custGeom>
                  <a:rect b="b" l="l" r="r" t="t"/>
                  <a:pathLst>
                    <a:path extrusionOk="0" h="1556" w="2376">
                      <a:moveTo>
                        <a:pt x="64" y="1"/>
                      </a:moveTo>
                      <a:cubicBezTo>
                        <a:pt x="46" y="1"/>
                        <a:pt x="29" y="8"/>
                        <a:pt x="18" y="19"/>
                      </a:cubicBezTo>
                      <a:cubicBezTo>
                        <a:pt x="1" y="45"/>
                        <a:pt x="9" y="80"/>
                        <a:pt x="36" y="98"/>
                      </a:cubicBezTo>
                      <a:lnTo>
                        <a:pt x="2280" y="1547"/>
                      </a:lnTo>
                      <a:cubicBezTo>
                        <a:pt x="2288" y="1556"/>
                        <a:pt x="2297" y="1556"/>
                        <a:pt x="2306" y="1556"/>
                      </a:cubicBezTo>
                      <a:cubicBezTo>
                        <a:pt x="2323" y="1556"/>
                        <a:pt x="2341" y="1547"/>
                        <a:pt x="2358" y="1530"/>
                      </a:cubicBezTo>
                      <a:cubicBezTo>
                        <a:pt x="2376" y="1503"/>
                        <a:pt x="2367" y="1469"/>
                        <a:pt x="2341" y="1451"/>
                      </a:cubicBezTo>
                      <a:lnTo>
                        <a:pt x="97" y="10"/>
                      </a:lnTo>
                      <a:cubicBezTo>
                        <a:pt x="87" y="4"/>
                        <a:pt x="75" y="1"/>
                        <a:pt x="6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46"/>
                <p:cNvSpPr/>
                <p:nvPr/>
              </p:nvSpPr>
              <p:spPr>
                <a:xfrm>
                  <a:off x="483900" y="3381451"/>
                  <a:ext cx="204719" cy="55305"/>
                </a:xfrm>
                <a:custGeom>
                  <a:rect b="b" l="l" r="r" t="t"/>
                  <a:pathLst>
                    <a:path extrusionOk="0" h="734" w="2717">
                      <a:moveTo>
                        <a:pt x="79" y="0"/>
                      </a:moveTo>
                      <a:cubicBezTo>
                        <a:pt x="44" y="0"/>
                        <a:pt x="18" y="18"/>
                        <a:pt x="9" y="44"/>
                      </a:cubicBezTo>
                      <a:cubicBezTo>
                        <a:pt x="1" y="70"/>
                        <a:pt x="27" y="105"/>
                        <a:pt x="53" y="114"/>
                      </a:cubicBezTo>
                      <a:lnTo>
                        <a:pt x="2646" y="734"/>
                      </a:lnTo>
                      <a:lnTo>
                        <a:pt x="2655" y="734"/>
                      </a:lnTo>
                      <a:cubicBezTo>
                        <a:pt x="2681" y="734"/>
                        <a:pt x="2707" y="716"/>
                        <a:pt x="2716" y="690"/>
                      </a:cubicBezTo>
                      <a:cubicBezTo>
                        <a:pt x="2716" y="664"/>
                        <a:pt x="2699" y="629"/>
                        <a:pt x="2673" y="629"/>
                      </a:cubicBezTo>
                      <a:lnTo>
                        <a:pt x="79" y="0"/>
                      </a:ln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46"/>
                <p:cNvSpPr/>
                <p:nvPr/>
              </p:nvSpPr>
              <p:spPr>
                <a:xfrm>
                  <a:off x="484578" y="3360881"/>
                  <a:ext cx="208637" cy="29159"/>
                </a:xfrm>
                <a:custGeom>
                  <a:rect b="b" l="l" r="r" t="t"/>
                  <a:pathLst>
                    <a:path extrusionOk="0" h="387" w="2769">
                      <a:moveTo>
                        <a:pt x="2717" y="1"/>
                      </a:moveTo>
                      <a:cubicBezTo>
                        <a:pt x="2714" y="1"/>
                        <a:pt x="2711" y="2"/>
                        <a:pt x="2707" y="3"/>
                      </a:cubicBezTo>
                      <a:lnTo>
                        <a:pt x="53" y="273"/>
                      </a:lnTo>
                      <a:cubicBezTo>
                        <a:pt x="18" y="273"/>
                        <a:pt x="0" y="308"/>
                        <a:pt x="0" y="334"/>
                      </a:cubicBezTo>
                      <a:cubicBezTo>
                        <a:pt x="0" y="361"/>
                        <a:pt x="27" y="387"/>
                        <a:pt x="53" y="387"/>
                      </a:cubicBezTo>
                      <a:lnTo>
                        <a:pt x="61" y="387"/>
                      </a:lnTo>
                      <a:lnTo>
                        <a:pt x="2716" y="107"/>
                      </a:lnTo>
                      <a:cubicBezTo>
                        <a:pt x="2751" y="107"/>
                        <a:pt x="2768" y="81"/>
                        <a:pt x="2768" y="55"/>
                      </a:cubicBezTo>
                      <a:cubicBezTo>
                        <a:pt x="2761" y="25"/>
                        <a:pt x="2740" y="1"/>
                        <a:pt x="2717"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46"/>
                <p:cNvSpPr/>
                <p:nvPr/>
              </p:nvSpPr>
              <p:spPr>
                <a:xfrm>
                  <a:off x="483900" y="3381451"/>
                  <a:ext cx="179026" cy="117165"/>
                </a:xfrm>
                <a:custGeom>
                  <a:rect b="b" l="l" r="r" t="t"/>
                  <a:pathLst>
                    <a:path extrusionOk="0" h="1555" w="2376">
                      <a:moveTo>
                        <a:pt x="67" y="0"/>
                      </a:moveTo>
                      <a:cubicBezTo>
                        <a:pt x="48" y="0"/>
                        <a:pt x="29" y="10"/>
                        <a:pt x="18" y="27"/>
                      </a:cubicBezTo>
                      <a:cubicBezTo>
                        <a:pt x="1" y="53"/>
                        <a:pt x="9" y="88"/>
                        <a:pt x="36" y="105"/>
                      </a:cubicBezTo>
                      <a:lnTo>
                        <a:pt x="2280" y="1546"/>
                      </a:lnTo>
                      <a:cubicBezTo>
                        <a:pt x="2288" y="1555"/>
                        <a:pt x="2297" y="1555"/>
                        <a:pt x="2306" y="1555"/>
                      </a:cubicBezTo>
                      <a:cubicBezTo>
                        <a:pt x="2323" y="1555"/>
                        <a:pt x="2341" y="1546"/>
                        <a:pt x="2358" y="1537"/>
                      </a:cubicBezTo>
                      <a:cubicBezTo>
                        <a:pt x="2376" y="1511"/>
                        <a:pt x="2367" y="1476"/>
                        <a:pt x="2341" y="1459"/>
                      </a:cubicBezTo>
                      <a:lnTo>
                        <a:pt x="97" y="9"/>
                      </a:lnTo>
                      <a:cubicBezTo>
                        <a:pt x="87" y="3"/>
                        <a:pt x="77"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46"/>
                <p:cNvSpPr/>
                <p:nvPr/>
              </p:nvSpPr>
              <p:spPr>
                <a:xfrm>
                  <a:off x="437184" y="3381451"/>
                  <a:ext cx="55983" cy="204041"/>
                </a:xfrm>
                <a:custGeom>
                  <a:rect b="b" l="l" r="r" t="t"/>
                  <a:pathLst>
                    <a:path extrusionOk="0" h="2708" w="743">
                      <a:moveTo>
                        <a:pt x="699" y="0"/>
                      </a:moveTo>
                      <a:cubicBezTo>
                        <a:pt x="664" y="0"/>
                        <a:pt x="638" y="18"/>
                        <a:pt x="629" y="44"/>
                      </a:cubicBezTo>
                      <a:lnTo>
                        <a:pt x="9" y="2637"/>
                      </a:lnTo>
                      <a:cubicBezTo>
                        <a:pt x="1" y="2672"/>
                        <a:pt x="18" y="2698"/>
                        <a:pt x="53" y="2707"/>
                      </a:cubicBezTo>
                      <a:lnTo>
                        <a:pt x="62" y="2707"/>
                      </a:lnTo>
                      <a:cubicBezTo>
                        <a:pt x="88" y="2707"/>
                        <a:pt x="114" y="2690"/>
                        <a:pt x="114" y="2664"/>
                      </a:cubicBezTo>
                      <a:lnTo>
                        <a:pt x="734"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46"/>
                <p:cNvSpPr/>
                <p:nvPr/>
              </p:nvSpPr>
              <p:spPr>
                <a:xfrm>
                  <a:off x="484578" y="3381451"/>
                  <a:ext cx="29009" cy="208637"/>
                </a:xfrm>
                <a:custGeom>
                  <a:rect b="b" l="l" r="r" t="t"/>
                  <a:pathLst>
                    <a:path extrusionOk="0" h="2769" w="385">
                      <a:moveTo>
                        <a:pt x="53" y="0"/>
                      </a:moveTo>
                      <a:cubicBezTo>
                        <a:pt x="18" y="0"/>
                        <a:pt x="0" y="35"/>
                        <a:pt x="0" y="61"/>
                      </a:cubicBezTo>
                      <a:lnTo>
                        <a:pt x="271" y="2716"/>
                      </a:lnTo>
                      <a:cubicBezTo>
                        <a:pt x="280" y="2751"/>
                        <a:pt x="297" y="2768"/>
                        <a:pt x="332" y="2768"/>
                      </a:cubicBezTo>
                      <a:cubicBezTo>
                        <a:pt x="367" y="2768"/>
                        <a:pt x="385" y="2733"/>
                        <a:pt x="385" y="2707"/>
                      </a:cubicBezTo>
                      <a:lnTo>
                        <a:pt x="114" y="53"/>
                      </a:lnTo>
                      <a:cubicBezTo>
                        <a:pt x="105" y="18"/>
                        <a:pt x="79" y="0"/>
                        <a:pt x="53"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46"/>
                <p:cNvSpPr/>
                <p:nvPr/>
              </p:nvSpPr>
              <p:spPr>
                <a:xfrm>
                  <a:off x="375323" y="3381451"/>
                  <a:ext cx="118522" cy="177669"/>
                </a:xfrm>
                <a:custGeom>
                  <a:rect b="b" l="l" r="r" t="t"/>
                  <a:pathLst>
                    <a:path extrusionOk="0" h="2358" w="1573">
                      <a:moveTo>
                        <a:pt x="1508" y="0"/>
                      </a:moveTo>
                      <a:cubicBezTo>
                        <a:pt x="1489" y="0"/>
                        <a:pt x="1470" y="10"/>
                        <a:pt x="1459" y="27"/>
                      </a:cubicBezTo>
                      <a:lnTo>
                        <a:pt x="10" y="2271"/>
                      </a:lnTo>
                      <a:cubicBezTo>
                        <a:pt x="1" y="2297"/>
                        <a:pt x="1" y="2332"/>
                        <a:pt x="27" y="2349"/>
                      </a:cubicBezTo>
                      <a:cubicBezTo>
                        <a:pt x="36" y="2358"/>
                        <a:pt x="53" y="2358"/>
                        <a:pt x="62" y="2358"/>
                      </a:cubicBezTo>
                      <a:cubicBezTo>
                        <a:pt x="80" y="2358"/>
                        <a:pt x="97" y="2349"/>
                        <a:pt x="106" y="2332"/>
                      </a:cubicBezTo>
                      <a:lnTo>
                        <a:pt x="1555" y="88"/>
                      </a:lnTo>
                      <a:cubicBezTo>
                        <a:pt x="1573" y="61"/>
                        <a:pt x="1564" y="27"/>
                        <a:pt x="1538" y="9"/>
                      </a:cubicBezTo>
                      <a:cubicBezTo>
                        <a:pt x="1528" y="3"/>
                        <a:pt x="1518" y="0"/>
                        <a:pt x="15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46"/>
                <p:cNvSpPr/>
                <p:nvPr/>
              </p:nvSpPr>
              <p:spPr>
                <a:xfrm>
                  <a:off x="483900" y="3186072"/>
                  <a:ext cx="55983" cy="203966"/>
                </a:xfrm>
                <a:custGeom>
                  <a:rect b="b" l="l" r="r" t="t"/>
                  <a:pathLst>
                    <a:path extrusionOk="0" h="2707" w="743">
                      <a:moveTo>
                        <a:pt x="699" y="0"/>
                      </a:moveTo>
                      <a:cubicBezTo>
                        <a:pt x="664" y="0"/>
                        <a:pt x="638" y="18"/>
                        <a:pt x="629" y="44"/>
                      </a:cubicBezTo>
                      <a:lnTo>
                        <a:pt x="9" y="2637"/>
                      </a:lnTo>
                      <a:cubicBezTo>
                        <a:pt x="1" y="2663"/>
                        <a:pt x="18" y="2698"/>
                        <a:pt x="53" y="2707"/>
                      </a:cubicBezTo>
                      <a:lnTo>
                        <a:pt x="62" y="2707"/>
                      </a:lnTo>
                      <a:cubicBezTo>
                        <a:pt x="88" y="2707"/>
                        <a:pt x="114" y="2689"/>
                        <a:pt x="114" y="2663"/>
                      </a:cubicBezTo>
                      <a:lnTo>
                        <a:pt x="743"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46"/>
                <p:cNvSpPr/>
                <p:nvPr/>
              </p:nvSpPr>
              <p:spPr>
                <a:xfrm>
                  <a:off x="463481" y="3181325"/>
                  <a:ext cx="29687" cy="208713"/>
                </a:xfrm>
                <a:custGeom>
                  <a:rect b="b" l="l" r="r" t="t"/>
                  <a:pathLst>
                    <a:path extrusionOk="0" h="2770" w="394">
                      <a:moveTo>
                        <a:pt x="67" y="0"/>
                      </a:moveTo>
                      <a:cubicBezTo>
                        <a:pt x="62" y="0"/>
                        <a:pt x="58" y="1"/>
                        <a:pt x="53" y="2"/>
                      </a:cubicBezTo>
                      <a:cubicBezTo>
                        <a:pt x="27" y="2"/>
                        <a:pt x="1" y="28"/>
                        <a:pt x="10" y="63"/>
                      </a:cubicBezTo>
                      <a:lnTo>
                        <a:pt x="280" y="2717"/>
                      </a:lnTo>
                      <a:cubicBezTo>
                        <a:pt x="280" y="2744"/>
                        <a:pt x="307" y="2770"/>
                        <a:pt x="333" y="2770"/>
                      </a:cubicBezTo>
                      <a:lnTo>
                        <a:pt x="341" y="2770"/>
                      </a:lnTo>
                      <a:cubicBezTo>
                        <a:pt x="376" y="2761"/>
                        <a:pt x="394" y="2735"/>
                        <a:pt x="394" y="2709"/>
                      </a:cubicBezTo>
                      <a:lnTo>
                        <a:pt x="114" y="54"/>
                      </a:lnTo>
                      <a:cubicBezTo>
                        <a:pt x="114" y="24"/>
                        <a:pt x="95"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46"/>
                <p:cNvSpPr/>
                <p:nvPr/>
              </p:nvSpPr>
              <p:spPr>
                <a:xfrm>
                  <a:off x="483900" y="3212293"/>
                  <a:ext cx="118522" cy="177745"/>
                </a:xfrm>
                <a:custGeom>
                  <a:rect b="b" l="l" r="r" t="t"/>
                  <a:pathLst>
                    <a:path extrusionOk="0" h="2359" w="1573">
                      <a:moveTo>
                        <a:pt x="1514" y="1"/>
                      </a:moveTo>
                      <a:cubicBezTo>
                        <a:pt x="1497" y="1"/>
                        <a:pt x="1479" y="11"/>
                        <a:pt x="1468" y="28"/>
                      </a:cubicBezTo>
                      <a:lnTo>
                        <a:pt x="18" y="2272"/>
                      </a:lnTo>
                      <a:cubicBezTo>
                        <a:pt x="1" y="2298"/>
                        <a:pt x="9" y="2333"/>
                        <a:pt x="36" y="2350"/>
                      </a:cubicBezTo>
                      <a:cubicBezTo>
                        <a:pt x="44" y="2359"/>
                        <a:pt x="53" y="2359"/>
                        <a:pt x="62" y="2359"/>
                      </a:cubicBezTo>
                      <a:cubicBezTo>
                        <a:pt x="79" y="2359"/>
                        <a:pt x="97" y="2350"/>
                        <a:pt x="114" y="2333"/>
                      </a:cubicBezTo>
                      <a:lnTo>
                        <a:pt x="1555" y="89"/>
                      </a:lnTo>
                      <a:cubicBezTo>
                        <a:pt x="1572" y="62"/>
                        <a:pt x="1564" y="28"/>
                        <a:pt x="1537" y="10"/>
                      </a:cubicBezTo>
                      <a:cubicBezTo>
                        <a:pt x="1531" y="4"/>
                        <a:pt x="1523" y="1"/>
                        <a:pt x="151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46"/>
                <p:cNvSpPr/>
                <p:nvPr/>
              </p:nvSpPr>
              <p:spPr>
                <a:xfrm>
                  <a:off x="320771" y="3255543"/>
                  <a:ext cx="193492" cy="220015"/>
                </a:xfrm>
                <a:custGeom>
                  <a:rect b="b" l="l" r="r" t="t"/>
                  <a:pathLst>
                    <a:path extrusionOk="0" h="2920" w="2568">
                      <a:moveTo>
                        <a:pt x="1289" y="1"/>
                      </a:moveTo>
                      <a:cubicBezTo>
                        <a:pt x="931" y="1"/>
                        <a:pt x="679" y="287"/>
                        <a:pt x="664" y="658"/>
                      </a:cubicBezTo>
                      <a:cubicBezTo>
                        <a:pt x="393" y="685"/>
                        <a:pt x="157" y="912"/>
                        <a:pt x="79" y="1217"/>
                      </a:cubicBezTo>
                      <a:cubicBezTo>
                        <a:pt x="0" y="1532"/>
                        <a:pt x="122" y="1837"/>
                        <a:pt x="349" y="1986"/>
                      </a:cubicBezTo>
                      <a:cubicBezTo>
                        <a:pt x="166" y="2379"/>
                        <a:pt x="323" y="2806"/>
                        <a:pt x="769" y="2920"/>
                      </a:cubicBezTo>
                      <a:lnTo>
                        <a:pt x="2078" y="2780"/>
                      </a:lnTo>
                      <a:lnTo>
                        <a:pt x="2515" y="1802"/>
                      </a:lnTo>
                      <a:lnTo>
                        <a:pt x="2567" y="737"/>
                      </a:lnTo>
                      <a:lnTo>
                        <a:pt x="1458" y="21"/>
                      </a:lnTo>
                      <a:cubicBezTo>
                        <a:pt x="1400" y="7"/>
                        <a:pt x="1343" y="1"/>
                        <a:pt x="1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46"/>
                <p:cNvSpPr/>
                <p:nvPr/>
              </p:nvSpPr>
              <p:spPr>
                <a:xfrm>
                  <a:off x="390468" y="3291937"/>
                  <a:ext cx="151448" cy="177820"/>
                </a:xfrm>
                <a:custGeom>
                  <a:rect b="b" l="l" r="r" t="t"/>
                  <a:pathLst>
                    <a:path extrusionOk="0" h="2360" w="2010">
                      <a:moveTo>
                        <a:pt x="1130" y="0"/>
                      </a:moveTo>
                      <a:cubicBezTo>
                        <a:pt x="707" y="0"/>
                        <a:pt x="290" y="403"/>
                        <a:pt x="158" y="979"/>
                      </a:cubicBezTo>
                      <a:cubicBezTo>
                        <a:pt x="1" y="1616"/>
                        <a:pt x="254" y="2227"/>
                        <a:pt x="725" y="2341"/>
                      </a:cubicBezTo>
                      <a:cubicBezTo>
                        <a:pt x="777" y="2353"/>
                        <a:pt x="828" y="2359"/>
                        <a:pt x="879" y="2359"/>
                      </a:cubicBezTo>
                      <a:cubicBezTo>
                        <a:pt x="1303" y="2359"/>
                        <a:pt x="1719" y="1957"/>
                        <a:pt x="1852" y="1380"/>
                      </a:cubicBezTo>
                      <a:cubicBezTo>
                        <a:pt x="2009" y="743"/>
                        <a:pt x="1756" y="132"/>
                        <a:pt x="1284" y="18"/>
                      </a:cubicBezTo>
                      <a:cubicBezTo>
                        <a:pt x="1233" y="6"/>
                        <a:pt x="1182" y="0"/>
                        <a:pt x="1130"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46"/>
                <p:cNvSpPr/>
                <p:nvPr/>
              </p:nvSpPr>
              <p:spPr>
                <a:xfrm>
                  <a:off x="347746" y="3350332"/>
                  <a:ext cx="154688" cy="41743"/>
                </a:xfrm>
                <a:custGeom>
                  <a:rect b="b" l="l" r="r" t="t"/>
                  <a:pathLst>
                    <a:path extrusionOk="0" h="554" w="2053">
                      <a:moveTo>
                        <a:pt x="48" y="1"/>
                      </a:moveTo>
                      <a:cubicBezTo>
                        <a:pt x="29" y="1"/>
                        <a:pt x="16" y="15"/>
                        <a:pt x="9" y="29"/>
                      </a:cubicBezTo>
                      <a:cubicBezTo>
                        <a:pt x="0" y="55"/>
                        <a:pt x="18" y="73"/>
                        <a:pt x="35" y="82"/>
                      </a:cubicBezTo>
                      <a:lnTo>
                        <a:pt x="2000" y="553"/>
                      </a:lnTo>
                      <a:lnTo>
                        <a:pt x="2008" y="553"/>
                      </a:lnTo>
                      <a:cubicBezTo>
                        <a:pt x="2026" y="553"/>
                        <a:pt x="2043" y="536"/>
                        <a:pt x="2052" y="518"/>
                      </a:cubicBezTo>
                      <a:cubicBezTo>
                        <a:pt x="2052" y="501"/>
                        <a:pt x="2043" y="474"/>
                        <a:pt x="2017" y="474"/>
                      </a:cubicBezTo>
                      <a:lnTo>
                        <a:pt x="61" y="3"/>
                      </a:lnTo>
                      <a:cubicBezTo>
                        <a:pt x="57" y="1"/>
                        <a:pt x="52" y="1"/>
                        <a:pt x="48"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46"/>
                <p:cNvSpPr/>
                <p:nvPr/>
              </p:nvSpPr>
              <p:spPr>
                <a:xfrm>
                  <a:off x="360254" y="3385821"/>
                  <a:ext cx="142181" cy="45661"/>
                </a:xfrm>
                <a:custGeom>
                  <a:rect b="b" l="l" r="r" t="t"/>
                  <a:pathLst>
                    <a:path extrusionOk="0" h="606" w="1887">
                      <a:moveTo>
                        <a:pt x="1848" y="0"/>
                      </a:moveTo>
                      <a:cubicBezTo>
                        <a:pt x="1843" y="0"/>
                        <a:pt x="1838" y="1"/>
                        <a:pt x="1834" y="3"/>
                      </a:cubicBezTo>
                      <a:lnTo>
                        <a:pt x="35" y="527"/>
                      </a:lnTo>
                      <a:cubicBezTo>
                        <a:pt x="9" y="536"/>
                        <a:pt x="0" y="554"/>
                        <a:pt x="0" y="580"/>
                      </a:cubicBezTo>
                      <a:cubicBezTo>
                        <a:pt x="9" y="597"/>
                        <a:pt x="26" y="606"/>
                        <a:pt x="44" y="606"/>
                      </a:cubicBezTo>
                      <a:lnTo>
                        <a:pt x="52" y="606"/>
                      </a:lnTo>
                      <a:lnTo>
                        <a:pt x="1851" y="82"/>
                      </a:lnTo>
                      <a:cubicBezTo>
                        <a:pt x="1877" y="73"/>
                        <a:pt x="1886" y="47"/>
                        <a:pt x="1886" y="30"/>
                      </a:cubicBezTo>
                      <a:cubicBezTo>
                        <a:pt x="1880" y="10"/>
                        <a:pt x="1863" y="0"/>
                        <a:pt x="1848"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46"/>
                <p:cNvSpPr/>
                <p:nvPr/>
              </p:nvSpPr>
              <p:spPr>
                <a:xfrm>
                  <a:off x="392427" y="3288998"/>
                  <a:ext cx="110007" cy="103075"/>
                </a:xfrm>
                <a:custGeom>
                  <a:rect b="b" l="l" r="r" t="t"/>
                  <a:pathLst>
                    <a:path extrusionOk="0" h="1368" w="1460">
                      <a:moveTo>
                        <a:pt x="49" y="1"/>
                      </a:moveTo>
                      <a:cubicBezTo>
                        <a:pt x="38" y="1"/>
                        <a:pt x="27" y="5"/>
                        <a:pt x="18" y="14"/>
                      </a:cubicBezTo>
                      <a:cubicBezTo>
                        <a:pt x="1" y="31"/>
                        <a:pt x="10" y="57"/>
                        <a:pt x="18" y="66"/>
                      </a:cubicBezTo>
                      <a:lnTo>
                        <a:pt x="1389" y="1350"/>
                      </a:lnTo>
                      <a:cubicBezTo>
                        <a:pt x="1398" y="1358"/>
                        <a:pt x="1407" y="1367"/>
                        <a:pt x="1415" y="1367"/>
                      </a:cubicBezTo>
                      <a:cubicBezTo>
                        <a:pt x="1424" y="1367"/>
                        <a:pt x="1442" y="1358"/>
                        <a:pt x="1442" y="1350"/>
                      </a:cubicBezTo>
                      <a:cubicBezTo>
                        <a:pt x="1459" y="1332"/>
                        <a:pt x="1459" y="1315"/>
                        <a:pt x="1442" y="1297"/>
                      </a:cubicBezTo>
                      <a:lnTo>
                        <a:pt x="80" y="14"/>
                      </a:lnTo>
                      <a:cubicBezTo>
                        <a:pt x="71" y="5"/>
                        <a:pt x="60" y="1"/>
                        <a:pt x="49"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46"/>
                <p:cNvSpPr/>
                <p:nvPr/>
              </p:nvSpPr>
              <p:spPr>
                <a:xfrm>
                  <a:off x="378639" y="3257126"/>
                  <a:ext cx="208637" cy="226570"/>
                </a:xfrm>
                <a:custGeom>
                  <a:rect b="b" l="l" r="r" t="t"/>
                  <a:pathLst>
                    <a:path extrusionOk="0" h="3007" w="2769">
                      <a:moveTo>
                        <a:pt x="690" y="0"/>
                      </a:moveTo>
                      <a:cubicBezTo>
                        <a:pt x="690" y="0"/>
                        <a:pt x="743" y="550"/>
                        <a:pt x="1415" y="952"/>
                      </a:cubicBezTo>
                      <a:cubicBezTo>
                        <a:pt x="1415" y="952"/>
                        <a:pt x="1144" y="1231"/>
                        <a:pt x="1057" y="1615"/>
                      </a:cubicBezTo>
                      <a:cubicBezTo>
                        <a:pt x="961" y="2008"/>
                        <a:pt x="1075" y="2375"/>
                        <a:pt x="1075" y="2375"/>
                      </a:cubicBezTo>
                      <a:cubicBezTo>
                        <a:pt x="289" y="2427"/>
                        <a:pt x="1" y="2899"/>
                        <a:pt x="1" y="2899"/>
                      </a:cubicBezTo>
                      <a:cubicBezTo>
                        <a:pt x="242" y="2957"/>
                        <a:pt x="553" y="3006"/>
                        <a:pt x="872" y="3006"/>
                      </a:cubicBezTo>
                      <a:cubicBezTo>
                        <a:pt x="1556" y="3006"/>
                        <a:pt x="2284" y="2783"/>
                        <a:pt x="2480" y="1956"/>
                      </a:cubicBezTo>
                      <a:cubicBezTo>
                        <a:pt x="2769" y="751"/>
                        <a:pt x="1450" y="183"/>
                        <a:pt x="6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8" name="Google Shape;2498;p46"/>
                <p:cNvSpPr/>
                <p:nvPr/>
              </p:nvSpPr>
              <p:spPr>
                <a:xfrm>
                  <a:off x="453007" y="2315872"/>
                  <a:ext cx="584923" cy="570381"/>
                </a:xfrm>
                <a:custGeom>
                  <a:rect b="b" l="l" r="r" t="t"/>
                  <a:pathLst>
                    <a:path extrusionOk="0" h="7570" w="7763">
                      <a:moveTo>
                        <a:pt x="3272" y="1"/>
                      </a:moveTo>
                      <a:cubicBezTo>
                        <a:pt x="2872" y="1"/>
                        <a:pt x="2494" y="223"/>
                        <a:pt x="2297" y="582"/>
                      </a:cubicBezTo>
                      <a:lnTo>
                        <a:pt x="2270" y="643"/>
                      </a:lnTo>
                      <a:cubicBezTo>
                        <a:pt x="2122" y="914"/>
                        <a:pt x="1851" y="1097"/>
                        <a:pt x="1546" y="1132"/>
                      </a:cubicBezTo>
                      <a:lnTo>
                        <a:pt x="1485" y="1141"/>
                      </a:lnTo>
                      <a:cubicBezTo>
                        <a:pt x="978" y="1202"/>
                        <a:pt x="568" y="1604"/>
                        <a:pt x="515" y="2119"/>
                      </a:cubicBezTo>
                      <a:cubicBezTo>
                        <a:pt x="454" y="2634"/>
                        <a:pt x="777" y="3106"/>
                        <a:pt x="1249" y="3289"/>
                      </a:cubicBezTo>
                      <a:cubicBezTo>
                        <a:pt x="1242" y="3289"/>
                        <a:pt x="1236" y="3289"/>
                        <a:pt x="1229" y="3289"/>
                      </a:cubicBezTo>
                      <a:cubicBezTo>
                        <a:pt x="730" y="3289"/>
                        <a:pt x="269" y="3610"/>
                        <a:pt x="140" y="4101"/>
                      </a:cubicBezTo>
                      <a:cubicBezTo>
                        <a:pt x="0" y="4607"/>
                        <a:pt x="236" y="5123"/>
                        <a:pt x="681" y="5367"/>
                      </a:cubicBezTo>
                      <a:lnTo>
                        <a:pt x="734" y="5402"/>
                      </a:lnTo>
                      <a:cubicBezTo>
                        <a:pt x="1013" y="5542"/>
                        <a:pt x="1196" y="5812"/>
                        <a:pt x="1231" y="6127"/>
                      </a:cubicBezTo>
                      <a:lnTo>
                        <a:pt x="1240" y="6188"/>
                      </a:lnTo>
                      <a:cubicBezTo>
                        <a:pt x="1301" y="6694"/>
                        <a:pt x="1703" y="7096"/>
                        <a:pt x="2218" y="7157"/>
                      </a:cubicBezTo>
                      <a:cubicBezTo>
                        <a:pt x="2256" y="7161"/>
                        <a:pt x="2293" y="7163"/>
                        <a:pt x="2330" y="7163"/>
                      </a:cubicBezTo>
                      <a:cubicBezTo>
                        <a:pt x="2800" y="7163"/>
                        <a:pt x="3218" y="6860"/>
                        <a:pt x="3388" y="6415"/>
                      </a:cubicBezTo>
                      <a:lnTo>
                        <a:pt x="3388" y="6415"/>
                      </a:lnTo>
                      <a:cubicBezTo>
                        <a:pt x="3379" y="6930"/>
                        <a:pt x="3702" y="7393"/>
                        <a:pt x="4200" y="7533"/>
                      </a:cubicBezTo>
                      <a:cubicBezTo>
                        <a:pt x="4294" y="7557"/>
                        <a:pt x="4390" y="7569"/>
                        <a:pt x="4484" y="7569"/>
                      </a:cubicBezTo>
                      <a:cubicBezTo>
                        <a:pt x="4886" y="7569"/>
                        <a:pt x="5268" y="7350"/>
                        <a:pt x="5466" y="6982"/>
                      </a:cubicBezTo>
                      <a:lnTo>
                        <a:pt x="5492" y="6930"/>
                      </a:lnTo>
                      <a:cubicBezTo>
                        <a:pt x="5641" y="6659"/>
                        <a:pt x="5912" y="6476"/>
                        <a:pt x="6217" y="6441"/>
                      </a:cubicBezTo>
                      <a:lnTo>
                        <a:pt x="6287" y="6432"/>
                      </a:lnTo>
                      <a:cubicBezTo>
                        <a:pt x="6793" y="6371"/>
                        <a:pt x="7195" y="5970"/>
                        <a:pt x="7256" y="5454"/>
                      </a:cubicBezTo>
                      <a:cubicBezTo>
                        <a:pt x="7309" y="4939"/>
                        <a:pt x="6994" y="4459"/>
                        <a:pt x="6514" y="4284"/>
                      </a:cubicBezTo>
                      <a:lnTo>
                        <a:pt x="6514" y="4284"/>
                      </a:lnTo>
                      <a:cubicBezTo>
                        <a:pt x="6521" y="4284"/>
                        <a:pt x="6527" y="4285"/>
                        <a:pt x="6534" y="4285"/>
                      </a:cubicBezTo>
                      <a:cubicBezTo>
                        <a:pt x="7033" y="4285"/>
                        <a:pt x="7494" y="3955"/>
                        <a:pt x="7632" y="3464"/>
                      </a:cubicBezTo>
                      <a:cubicBezTo>
                        <a:pt x="7763" y="2966"/>
                        <a:pt x="7536" y="2442"/>
                        <a:pt x="7082" y="2198"/>
                      </a:cubicBezTo>
                      <a:lnTo>
                        <a:pt x="7029" y="2171"/>
                      </a:lnTo>
                      <a:cubicBezTo>
                        <a:pt x="6759" y="2023"/>
                        <a:pt x="6575" y="1752"/>
                        <a:pt x="6531" y="1447"/>
                      </a:cubicBezTo>
                      <a:lnTo>
                        <a:pt x="6531" y="1385"/>
                      </a:lnTo>
                      <a:cubicBezTo>
                        <a:pt x="6470" y="879"/>
                        <a:pt x="6069" y="477"/>
                        <a:pt x="5545" y="416"/>
                      </a:cubicBezTo>
                      <a:cubicBezTo>
                        <a:pt x="5504" y="411"/>
                        <a:pt x="5462" y="409"/>
                        <a:pt x="5422" y="409"/>
                      </a:cubicBezTo>
                      <a:cubicBezTo>
                        <a:pt x="4962" y="409"/>
                        <a:pt x="4544" y="717"/>
                        <a:pt x="4384" y="1150"/>
                      </a:cubicBezTo>
                      <a:cubicBezTo>
                        <a:pt x="4392" y="643"/>
                        <a:pt x="4060" y="172"/>
                        <a:pt x="3563" y="41"/>
                      </a:cubicBezTo>
                      <a:cubicBezTo>
                        <a:pt x="3466" y="14"/>
                        <a:pt x="3368" y="1"/>
                        <a:pt x="32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9" name="Google Shape;2499;p46"/>
                <p:cNvSpPr/>
                <p:nvPr/>
              </p:nvSpPr>
              <p:spPr>
                <a:xfrm>
                  <a:off x="558269" y="2562186"/>
                  <a:ext cx="374402" cy="77834"/>
                </a:xfrm>
                <a:custGeom>
                  <a:rect b="b" l="l" r="r" t="t"/>
                  <a:pathLst>
                    <a:path extrusionOk="0" h="1033" w="4969">
                      <a:moveTo>
                        <a:pt x="61" y="0"/>
                      </a:moveTo>
                      <a:cubicBezTo>
                        <a:pt x="33" y="0"/>
                        <a:pt x="9" y="17"/>
                        <a:pt x="9" y="46"/>
                      </a:cubicBezTo>
                      <a:cubicBezTo>
                        <a:pt x="0" y="81"/>
                        <a:pt x="27" y="116"/>
                        <a:pt x="61" y="125"/>
                      </a:cubicBezTo>
                      <a:lnTo>
                        <a:pt x="4890" y="1033"/>
                      </a:lnTo>
                      <a:lnTo>
                        <a:pt x="4899" y="1033"/>
                      </a:lnTo>
                      <a:cubicBezTo>
                        <a:pt x="4934" y="1033"/>
                        <a:pt x="4960" y="1015"/>
                        <a:pt x="4960" y="989"/>
                      </a:cubicBezTo>
                      <a:cubicBezTo>
                        <a:pt x="4969" y="954"/>
                        <a:pt x="4951" y="919"/>
                        <a:pt x="4916" y="911"/>
                      </a:cubicBezTo>
                      <a:lnTo>
                        <a:pt x="79" y="2"/>
                      </a:lnTo>
                      <a:cubicBezTo>
                        <a:pt x="73" y="1"/>
                        <a:pt x="67" y="0"/>
                        <a:pt x="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0" name="Google Shape;2500;p46"/>
                <p:cNvSpPr/>
                <p:nvPr/>
              </p:nvSpPr>
              <p:spPr>
                <a:xfrm>
                  <a:off x="706253" y="2414277"/>
                  <a:ext cx="79040" cy="373799"/>
                </a:xfrm>
                <a:custGeom>
                  <a:rect b="b" l="l" r="r" t="t"/>
                  <a:pathLst>
                    <a:path extrusionOk="0" h="4961" w="1049">
                      <a:moveTo>
                        <a:pt x="988" y="1"/>
                      </a:moveTo>
                      <a:cubicBezTo>
                        <a:pt x="953" y="1"/>
                        <a:pt x="926" y="18"/>
                        <a:pt x="918" y="53"/>
                      </a:cubicBezTo>
                      <a:lnTo>
                        <a:pt x="1" y="4882"/>
                      </a:lnTo>
                      <a:cubicBezTo>
                        <a:pt x="1" y="4917"/>
                        <a:pt x="18" y="4952"/>
                        <a:pt x="53" y="4960"/>
                      </a:cubicBezTo>
                      <a:lnTo>
                        <a:pt x="62" y="4960"/>
                      </a:lnTo>
                      <a:cubicBezTo>
                        <a:pt x="97" y="4960"/>
                        <a:pt x="123" y="4934"/>
                        <a:pt x="123" y="4908"/>
                      </a:cubicBezTo>
                      <a:lnTo>
                        <a:pt x="1040" y="79"/>
                      </a:lnTo>
                      <a:cubicBezTo>
                        <a:pt x="1049" y="45"/>
                        <a:pt x="1023" y="10"/>
                        <a:pt x="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46"/>
                <p:cNvSpPr/>
                <p:nvPr/>
              </p:nvSpPr>
              <p:spPr>
                <a:xfrm>
                  <a:off x="610862" y="2406516"/>
                  <a:ext cx="140222" cy="199294"/>
                </a:xfrm>
                <a:custGeom>
                  <a:rect b="b" l="l" r="r" t="t"/>
                  <a:pathLst>
                    <a:path extrusionOk="0" h="2645" w="1861">
                      <a:moveTo>
                        <a:pt x="75" y="1"/>
                      </a:moveTo>
                      <a:cubicBezTo>
                        <a:pt x="61" y="1"/>
                        <a:pt x="47" y="6"/>
                        <a:pt x="36" y="17"/>
                      </a:cubicBezTo>
                      <a:cubicBezTo>
                        <a:pt x="10" y="34"/>
                        <a:pt x="1" y="69"/>
                        <a:pt x="18" y="104"/>
                      </a:cubicBezTo>
                      <a:lnTo>
                        <a:pt x="1738" y="2619"/>
                      </a:lnTo>
                      <a:cubicBezTo>
                        <a:pt x="1747" y="2636"/>
                        <a:pt x="1765" y="2645"/>
                        <a:pt x="1791" y="2645"/>
                      </a:cubicBezTo>
                      <a:cubicBezTo>
                        <a:pt x="1800" y="2645"/>
                        <a:pt x="1817" y="2645"/>
                        <a:pt x="1826" y="2636"/>
                      </a:cubicBezTo>
                      <a:cubicBezTo>
                        <a:pt x="1852" y="2619"/>
                        <a:pt x="1861" y="2575"/>
                        <a:pt x="1843" y="2549"/>
                      </a:cubicBezTo>
                      <a:lnTo>
                        <a:pt x="123" y="25"/>
                      </a:lnTo>
                      <a:cubicBezTo>
                        <a:pt x="113" y="10"/>
                        <a:pt x="94"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46"/>
                <p:cNvSpPr/>
                <p:nvPr/>
              </p:nvSpPr>
              <p:spPr>
                <a:xfrm>
                  <a:off x="554954" y="2460089"/>
                  <a:ext cx="196130" cy="145722"/>
                </a:xfrm>
                <a:custGeom>
                  <a:rect b="b" l="l" r="r" t="t"/>
                  <a:pathLst>
                    <a:path extrusionOk="0" h="1934" w="2603">
                      <a:moveTo>
                        <a:pt x="69" y="1"/>
                      </a:moveTo>
                      <a:cubicBezTo>
                        <a:pt x="51" y="1"/>
                        <a:pt x="36" y="7"/>
                        <a:pt x="27" y="22"/>
                      </a:cubicBezTo>
                      <a:cubicBezTo>
                        <a:pt x="1" y="56"/>
                        <a:pt x="9" y="91"/>
                        <a:pt x="36" y="118"/>
                      </a:cubicBezTo>
                      <a:lnTo>
                        <a:pt x="2489" y="1925"/>
                      </a:lnTo>
                      <a:cubicBezTo>
                        <a:pt x="2507" y="1934"/>
                        <a:pt x="2515" y="1934"/>
                        <a:pt x="2533" y="1934"/>
                      </a:cubicBezTo>
                      <a:cubicBezTo>
                        <a:pt x="2550" y="1934"/>
                        <a:pt x="2568" y="1925"/>
                        <a:pt x="2585" y="1908"/>
                      </a:cubicBezTo>
                      <a:cubicBezTo>
                        <a:pt x="2603" y="1881"/>
                        <a:pt x="2594" y="1846"/>
                        <a:pt x="2568" y="1820"/>
                      </a:cubicBezTo>
                      <a:lnTo>
                        <a:pt x="114" y="13"/>
                      </a:lnTo>
                      <a:cubicBezTo>
                        <a:pt x="98" y="5"/>
                        <a:pt x="83" y="1"/>
                        <a:pt x="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46"/>
                <p:cNvSpPr/>
                <p:nvPr/>
              </p:nvSpPr>
              <p:spPr>
                <a:xfrm>
                  <a:off x="681313" y="2374041"/>
                  <a:ext cx="69772" cy="231769"/>
                </a:xfrm>
                <a:custGeom>
                  <a:rect b="b" l="l" r="r" t="t"/>
                  <a:pathLst>
                    <a:path extrusionOk="0" h="3076" w="926">
                      <a:moveTo>
                        <a:pt x="66" y="1"/>
                      </a:moveTo>
                      <a:cubicBezTo>
                        <a:pt x="62" y="1"/>
                        <a:pt x="57" y="1"/>
                        <a:pt x="53" y="2"/>
                      </a:cubicBezTo>
                      <a:cubicBezTo>
                        <a:pt x="18" y="11"/>
                        <a:pt x="0" y="46"/>
                        <a:pt x="9" y="81"/>
                      </a:cubicBezTo>
                      <a:lnTo>
                        <a:pt x="795" y="3032"/>
                      </a:lnTo>
                      <a:cubicBezTo>
                        <a:pt x="803" y="3058"/>
                        <a:pt x="821" y="3076"/>
                        <a:pt x="856" y="3076"/>
                      </a:cubicBezTo>
                      <a:lnTo>
                        <a:pt x="873" y="3076"/>
                      </a:lnTo>
                      <a:cubicBezTo>
                        <a:pt x="899" y="3067"/>
                        <a:pt x="926" y="3032"/>
                        <a:pt x="917" y="2997"/>
                      </a:cubicBezTo>
                      <a:lnTo>
                        <a:pt x="131" y="46"/>
                      </a:lnTo>
                      <a:cubicBezTo>
                        <a:pt x="124" y="23"/>
                        <a:pt x="96"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46"/>
                <p:cNvSpPr/>
                <p:nvPr/>
              </p:nvSpPr>
              <p:spPr>
                <a:xfrm>
                  <a:off x="739859" y="2596545"/>
                  <a:ext cx="140824" cy="199445"/>
                </a:xfrm>
                <a:custGeom>
                  <a:rect b="b" l="l" r="r" t="t"/>
                  <a:pathLst>
                    <a:path extrusionOk="0" h="2647" w="1869">
                      <a:moveTo>
                        <a:pt x="74" y="0"/>
                      </a:moveTo>
                      <a:cubicBezTo>
                        <a:pt x="64" y="0"/>
                        <a:pt x="53" y="3"/>
                        <a:pt x="44" y="9"/>
                      </a:cubicBezTo>
                      <a:cubicBezTo>
                        <a:pt x="9" y="27"/>
                        <a:pt x="0" y="70"/>
                        <a:pt x="26" y="97"/>
                      </a:cubicBezTo>
                      <a:lnTo>
                        <a:pt x="1738" y="2611"/>
                      </a:lnTo>
                      <a:cubicBezTo>
                        <a:pt x="1755" y="2629"/>
                        <a:pt x="1773" y="2646"/>
                        <a:pt x="1790" y="2646"/>
                      </a:cubicBezTo>
                      <a:cubicBezTo>
                        <a:pt x="1808" y="2646"/>
                        <a:pt x="1816" y="2637"/>
                        <a:pt x="1825" y="2629"/>
                      </a:cubicBezTo>
                      <a:cubicBezTo>
                        <a:pt x="1860" y="2611"/>
                        <a:pt x="1869" y="2568"/>
                        <a:pt x="1843" y="2541"/>
                      </a:cubicBezTo>
                      <a:lnTo>
                        <a:pt x="131" y="27"/>
                      </a:lnTo>
                      <a:cubicBezTo>
                        <a:pt x="114" y="10"/>
                        <a:pt x="94"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5" name="Google Shape;2505;p46"/>
                <p:cNvSpPr/>
                <p:nvPr/>
              </p:nvSpPr>
              <p:spPr>
                <a:xfrm>
                  <a:off x="740461" y="2596319"/>
                  <a:ext cx="195527" cy="146325"/>
                </a:xfrm>
                <a:custGeom>
                  <a:rect b="b" l="l" r="r" t="t"/>
                  <a:pathLst>
                    <a:path extrusionOk="0" h="1942" w="2595">
                      <a:moveTo>
                        <a:pt x="67" y="1"/>
                      </a:moveTo>
                      <a:cubicBezTo>
                        <a:pt x="48" y="1"/>
                        <a:pt x="29" y="9"/>
                        <a:pt x="18" y="30"/>
                      </a:cubicBezTo>
                      <a:cubicBezTo>
                        <a:pt x="1" y="56"/>
                        <a:pt x="1" y="91"/>
                        <a:pt x="27" y="117"/>
                      </a:cubicBezTo>
                      <a:lnTo>
                        <a:pt x="2489" y="1924"/>
                      </a:lnTo>
                      <a:cubicBezTo>
                        <a:pt x="2498" y="1933"/>
                        <a:pt x="2516" y="1933"/>
                        <a:pt x="2524" y="1933"/>
                      </a:cubicBezTo>
                      <a:lnTo>
                        <a:pt x="2524" y="1942"/>
                      </a:lnTo>
                      <a:cubicBezTo>
                        <a:pt x="2542" y="1942"/>
                        <a:pt x="2568" y="1924"/>
                        <a:pt x="2577" y="1916"/>
                      </a:cubicBezTo>
                      <a:cubicBezTo>
                        <a:pt x="2594" y="1881"/>
                        <a:pt x="2594" y="1846"/>
                        <a:pt x="2559" y="1820"/>
                      </a:cubicBezTo>
                      <a:lnTo>
                        <a:pt x="106" y="12"/>
                      </a:lnTo>
                      <a:cubicBezTo>
                        <a:pt x="95" y="5"/>
                        <a:pt x="81"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6" name="Google Shape;2506;p46"/>
                <p:cNvSpPr/>
                <p:nvPr/>
              </p:nvSpPr>
              <p:spPr>
                <a:xfrm>
                  <a:off x="740461" y="2596395"/>
                  <a:ext cx="69847" cy="231844"/>
                </a:xfrm>
                <a:custGeom>
                  <a:rect b="b" l="l" r="r" t="t"/>
                  <a:pathLst>
                    <a:path extrusionOk="0" h="3077" w="927">
                      <a:moveTo>
                        <a:pt x="71" y="0"/>
                      </a:moveTo>
                      <a:cubicBezTo>
                        <a:pt x="65" y="0"/>
                        <a:pt x="59" y="1"/>
                        <a:pt x="53" y="3"/>
                      </a:cubicBezTo>
                      <a:cubicBezTo>
                        <a:pt x="18" y="11"/>
                        <a:pt x="1" y="46"/>
                        <a:pt x="10" y="81"/>
                      </a:cubicBezTo>
                      <a:lnTo>
                        <a:pt x="796" y="3024"/>
                      </a:lnTo>
                      <a:cubicBezTo>
                        <a:pt x="804" y="3059"/>
                        <a:pt x="830" y="3076"/>
                        <a:pt x="857" y="3076"/>
                      </a:cubicBezTo>
                      <a:lnTo>
                        <a:pt x="874" y="3076"/>
                      </a:lnTo>
                      <a:cubicBezTo>
                        <a:pt x="909" y="3067"/>
                        <a:pt x="927" y="3032"/>
                        <a:pt x="918" y="2997"/>
                      </a:cubicBezTo>
                      <a:lnTo>
                        <a:pt x="132" y="46"/>
                      </a:lnTo>
                      <a:cubicBezTo>
                        <a:pt x="125" y="17"/>
                        <a:pt x="99" y="0"/>
                        <a:pt x="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p46"/>
                <p:cNvSpPr/>
                <p:nvPr/>
              </p:nvSpPr>
              <p:spPr>
                <a:xfrm>
                  <a:off x="550357" y="2596319"/>
                  <a:ext cx="200726" cy="139091"/>
                </a:xfrm>
                <a:custGeom>
                  <a:rect b="b" l="l" r="r" t="t"/>
                  <a:pathLst>
                    <a:path extrusionOk="0" h="1846" w="2664">
                      <a:moveTo>
                        <a:pt x="2595" y="1"/>
                      </a:moveTo>
                      <a:cubicBezTo>
                        <a:pt x="2582" y="1"/>
                        <a:pt x="2570" y="5"/>
                        <a:pt x="2559" y="12"/>
                      </a:cubicBezTo>
                      <a:lnTo>
                        <a:pt x="35" y="1732"/>
                      </a:lnTo>
                      <a:cubicBezTo>
                        <a:pt x="9" y="1750"/>
                        <a:pt x="1" y="1785"/>
                        <a:pt x="18" y="1820"/>
                      </a:cubicBezTo>
                      <a:cubicBezTo>
                        <a:pt x="35" y="1837"/>
                        <a:pt x="53" y="1846"/>
                        <a:pt x="70" y="1846"/>
                      </a:cubicBezTo>
                      <a:cubicBezTo>
                        <a:pt x="88" y="1846"/>
                        <a:pt x="97" y="1837"/>
                        <a:pt x="105" y="1837"/>
                      </a:cubicBezTo>
                      <a:lnTo>
                        <a:pt x="2629" y="117"/>
                      </a:lnTo>
                      <a:cubicBezTo>
                        <a:pt x="2655" y="100"/>
                        <a:pt x="2664" y="56"/>
                        <a:pt x="2646" y="30"/>
                      </a:cubicBezTo>
                      <a:cubicBezTo>
                        <a:pt x="2631" y="9"/>
                        <a:pt x="2613" y="1"/>
                        <a:pt x="25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8" name="Google Shape;2508;p46"/>
                <p:cNvSpPr/>
                <p:nvPr/>
              </p:nvSpPr>
              <p:spPr>
                <a:xfrm>
                  <a:off x="603629" y="2596319"/>
                  <a:ext cx="147455" cy="195075"/>
                </a:xfrm>
                <a:custGeom>
                  <a:rect b="b" l="l" r="r" t="t"/>
                  <a:pathLst>
                    <a:path extrusionOk="0" h="2589" w="1957">
                      <a:moveTo>
                        <a:pt x="1883" y="1"/>
                      </a:moveTo>
                      <a:cubicBezTo>
                        <a:pt x="1864" y="1"/>
                        <a:pt x="1845" y="9"/>
                        <a:pt x="1834" y="30"/>
                      </a:cubicBezTo>
                      <a:lnTo>
                        <a:pt x="27" y="2483"/>
                      </a:lnTo>
                      <a:cubicBezTo>
                        <a:pt x="1" y="2510"/>
                        <a:pt x="10" y="2553"/>
                        <a:pt x="36" y="2571"/>
                      </a:cubicBezTo>
                      <a:cubicBezTo>
                        <a:pt x="44" y="2579"/>
                        <a:pt x="62" y="2588"/>
                        <a:pt x="71" y="2588"/>
                      </a:cubicBezTo>
                      <a:cubicBezTo>
                        <a:pt x="97" y="2588"/>
                        <a:pt x="114" y="2579"/>
                        <a:pt x="123" y="2562"/>
                      </a:cubicBezTo>
                      <a:lnTo>
                        <a:pt x="1939" y="100"/>
                      </a:lnTo>
                      <a:cubicBezTo>
                        <a:pt x="1957" y="73"/>
                        <a:pt x="1948" y="38"/>
                        <a:pt x="1922" y="12"/>
                      </a:cubicBezTo>
                      <a:cubicBezTo>
                        <a:pt x="1911" y="5"/>
                        <a:pt x="1897" y="1"/>
                        <a:pt x="18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9" name="Google Shape;2509;p46"/>
                <p:cNvSpPr/>
                <p:nvPr/>
              </p:nvSpPr>
              <p:spPr>
                <a:xfrm>
                  <a:off x="518108" y="2596395"/>
                  <a:ext cx="232974" cy="68642"/>
                </a:xfrm>
                <a:custGeom>
                  <a:rect b="b" l="l" r="r" t="t"/>
                  <a:pathLst>
                    <a:path extrusionOk="0" h="911" w="3092">
                      <a:moveTo>
                        <a:pt x="3022" y="0"/>
                      </a:moveTo>
                      <a:cubicBezTo>
                        <a:pt x="3016" y="0"/>
                        <a:pt x="3010" y="1"/>
                        <a:pt x="3004" y="3"/>
                      </a:cubicBezTo>
                      <a:lnTo>
                        <a:pt x="53" y="788"/>
                      </a:lnTo>
                      <a:cubicBezTo>
                        <a:pt x="18" y="797"/>
                        <a:pt x="1" y="832"/>
                        <a:pt x="9" y="867"/>
                      </a:cubicBezTo>
                      <a:cubicBezTo>
                        <a:pt x="18" y="893"/>
                        <a:pt x="44" y="911"/>
                        <a:pt x="71" y="911"/>
                      </a:cubicBezTo>
                      <a:lnTo>
                        <a:pt x="88" y="911"/>
                      </a:lnTo>
                      <a:lnTo>
                        <a:pt x="3039" y="125"/>
                      </a:lnTo>
                      <a:cubicBezTo>
                        <a:pt x="3065" y="116"/>
                        <a:pt x="3092" y="81"/>
                        <a:pt x="3083" y="46"/>
                      </a:cubicBezTo>
                      <a:cubicBezTo>
                        <a:pt x="3076" y="17"/>
                        <a:pt x="3050" y="0"/>
                        <a:pt x="30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p46"/>
                <p:cNvSpPr/>
                <p:nvPr/>
              </p:nvSpPr>
              <p:spPr>
                <a:xfrm>
                  <a:off x="739859" y="2466946"/>
                  <a:ext cx="200726" cy="138865"/>
                </a:xfrm>
                <a:custGeom>
                  <a:rect b="b" l="l" r="r" t="t"/>
                  <a:pathLst>
                    <a:path extrusionOk="0" h="1843" w="2664">
                      <a:moveTo>
                        <a:pt x="2591" y="0"/>
                      </a:moveTo>
                      <a:cubicBezTo>
                        <a:pt x="2579" y="0"/>
                        <a:pt x="2568" y="3"/>
                        <a:pt x="2559" y="9"/>
                      </a:cubicBezTo>
                      <a:lnTo>
                        <a:pt x="44" y="1729"/>
                      </a:lnTo>
                      <a:cubicBezTo>
                        <a:pt x="9" y="1747"/>
                        <a:pt x="0" y="1790"/>
                        <a:pt x="26" y="1817"/>
                      </a:cubicBezTo>
                      <a:cubicBezTo>
                        <a:pt x="35" y="1834"/>
                        <a:pt x="53" y="1843"/>
                        <a:pt x="79" y="1843"/>
                      </a:cubicBezTo>
                      <a:cubicBezTo>
                        <a:pt x="88" y="1843"/>
                        <a:pt x="105" y="1843"/>
                        <a:pt x="114" y="1834"/>
                      </a:cubicBezTo>
                      <a:lnTo>
                        <a:pt x="2628" y="114"/>
                      </a:lnTo>
                      <a:cubicBezTo>
                        <a:pt x="2655" y="96"/>
                        <a:pt x="2663" y="53"/>
                        <a:pt x="2646" y="27"/>
                      </a:cubicBezTo>
                      <a:cubicBezTo>
                        <a:pt x="2635" y="10"/>
                        <a:pt x="2612" y="0"/>
                        <a:pt x="25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1" name="Google Shape;2511;p46"/>
                <p:cNvSpPr/>
                <p:nvPr/>
              </p:nvSpPr>
              <p:spPr>
                <a:xfrm>
                  <a:off x="740461" y="2411113"/>
                  <a:ext cx="146852" cy="194698"/>
                </a:xfrm>
                <a:custGeom>
                  <a:rect b="b" l="l" r="r" t="t"/>
                  <a:pathLst>
                    <a:path extrusionOk="0" h="2584" w="1949">
                      <a:moveTo>
                        <a:pt x="1877" y="1"/>
                      </a:moveTo>
                      <a:cubicBezTo>
                        <a:pt x="1859" y="1"/>
                        <a:pt x="1841" y="10"/>
                        <a:pt x="1826" y="25"/>
                      </a:cubicBezTo>
                      <a:lnTo>
                        <a:pt x="18" y="2488"/>
                      </a:lnTo>
                      <a:cubicBezTo>
                        <a:pt x="1" y="2514"/>
                        <a:pt x="1" y="2549"/>
                        <a:pt x="27" y="2575"/>
                      </a:cubicBezTo>
                      <a:cubicBezTo>
                        <a:pt x="45" y="2584"/>
                        <a:pt x="53" y="2584"/>
                        <a:pt x="71" y="2584"/>
                      </a:cubicBezTo>
                      <a:cubicBezTo>
                        <a:pt x="88" y="2584"/>
                        <a:pt x="106" y="2575"/>
                        <a:pt x="123" y="2558"/>
                      </a:cubicBezTo>
                      <a:lnTo>
                        <a:pt x="1931" y="104"/>
                      </a:lnTo>
                      <a:cubicBezTo>
                        <a:pt x="1948" y="78"/>
                        <a:pt x="1948" y="34"/>
                        <a:pt x="1913" y="17"/>
                      </a:cubicBezTo>
                      <a:cubicBezTo>
                        <a:pt x="1902" y="6"/>
                        <a:pt x="1890" y="1"/>
                        <a:pt x="18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2" name="Google Shape;2512;p46"/>
                <p:cNvSpPr/>
                <p:nvPr/>
              </p:nvSpPr>
              <p:spPr>
                <a:xfrm>
                  <a:off x="740461" y="2537171"/>
                  <a:ext cx="232372" cy="68642"/>
                </a:xfrm>
                <a:custGeom>
                  <a:rect b="b" l="l" r="r" t="t"/>
                  <a:pathLst>
                    <a:path extrusionOk="0" h="911" w="3084">
                      <a:moveTo>
                        <a:pt x="3014" y="0"/>
                      </a:moveTo>
                      <a:cubicBezTo>
                        <a:pt x="3008" y="0"/>
                        <a:pt x="3002" y="1"/>
                        <a:pt x="2996" y="3"/>
                      </a:cubicBezTo>
                      <a:lnTo>
                        <a:pt x="53" y="789"/>
                      </a:lnTo>
                      <a:cubicBezTo>
                        <a:pt x="18" y="797"/>
                        <a:pt x="1" y="832"/>
                        <a:pt x="10" y="867"/>
                      </a:cubicBezTo>
                      <a:cubicBezTo>
                        <a:pt x="18" y="893"/>
                        <a:pt x="36" y="911"/>
                        <a:pt x="71" y="911"/>
                      </a:cubicBezTo>
                      <a:lnTo>
                        <a:pt x="88" y="911"/>
                      </a:lnTo>
                      <a:lnTo>
                        <a:pt x="3031" y="125"/>
                      </a:lnTo>
                      <a:cubicBezTo>
                        <a:pt x="3066" y="116"/>
                        <a:pt x="3083" y="81"/>
                        <a:pt x="3074" y="46"/>
                      </a:cubicBezTo>
                      <a:cubicBezTo>
                        <a:pt x="3067" y="17"/>
                        <a:pt x="3042" y="0"/>
                        <a:pt x="30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3" name="Google Shape;2513;p46"/>
                <p:cNvSpPr/>
                <p:nvPr/>
              </p:nvSpPr>
              <p:spPr>
                <a:xfrm>
                  <a:off x="560906" y="2423018"/>
                  <a:ext cx="263189" cy="236139"/>
                </a:xfrm>
                <a:custGeom>
                  <a:rect b="b" l="l" r="r" t="t"/>
                  <a:pathLst>
                    <a:path extrusionOk="0" h="3134" w="3493">
                      <a:moveTo>
                        <a:pt x="2530" y="0"/>
                      </a:moveTo>
                      <a:cubicBezTo>
                        <a:pt x="2326" y="0"/>
                        <a:pt x="2116" y="92"/>
                        <a:pt x="1947" y="260"/>
                      </a:cubicBezTo>
                      <a:cubicBezTo>
                        <a:pt x="1828" y="171"/>
                        <a:pt x="1677" y="125"/>
                        <a:pt x="1519" y="125"/>
                      </a:cubicBezTo>
                      <a:cubicBezTo>
                        <a:pt x="1353" y="125"/>
                        <a:pt x="1178" y="175"/>
                        <a:pt x="1022" y="278"/>
                      </a:cubicBezTo>
                      <a:cubicBezTo>
                        <a:pt x="716" y="487"/>
                        <a:pt x="585" y="837"/>
                        <a:pt x="655" y="1134"/>
                      </a:cubicBezTo>
                      <a:cubicBezTo>
                        <a:pt x="201" y="1334"/>
                        <a:pt x="0" y="1815"/>
                        <a:pt x="297" y="2242"/>
                      </a:cubicBezTo>
                      <a:lnTo>
                        <a:pt x="1520" y="3133"/>
                      </a:lnTo>
                      <a:lnTo>
                        <a:pt x="2628" y="2644"/>
                      </a:lnTo>
                      <a:lnTo>
                        <a:pt x="3493" y="1788"/>
                      </a:lnTo>
                      <a:lnTo>
                        <a:pt x="3109" y="330"/>
                      </a:lnTo>
                      <a:cubicBezTo>
                        <a:pt x="2960" y="105"/>
                        <a:pt x="2748" y="0"/>
                        <a:pt x="25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4" name="Google Shape;2514;p46"/>
                <p:cNvSpPr/>
                <p:nvPr/>
              </p:nvSpPr>
              <p:spPr>
                <a:xfrm>
                  <a:off x="622089" y="2495955"/>
                  <a:ext cx="217151" cy="170285"/>
                </a:xfrm>
                <a:custGeom>
                  <a:rect b="b" l="l" r="r" t="t"/>
                  <a:pathLst>
                    <a:path extrusionOk="0" h="2260" w="2882">
                      <a:moveTo>
                        <a:pt x="1802" y="0"/>
                      </a:moveTo>
                      <a:cubicBezTo>
                        <a:pt x="1506" y="0"/>
                        <a:pt x="1178" y="101"/>
                        <a:pt x="882" y="305"/>
                      </a:cubicBezTo>
                      <a:cubicBezTo>
                        <a:pt x="253" y="724"/>
                        <a:pt x="0" y="1440"/>
                        <a:pt x="315" y="1894"/>
                      </a:cubicBezTo>
                      <a:cubicBezTo>
                        <a:pt x="479" y="2137"/>
                        <a:pt x="764" y="2260"/>
                        <a:pt x="1089" y="2260"/>
                      </a:cubicBezTo>
                      <a:cubicBezTo>
                        <a:pt x="1383" y="2260"/>
                        <a:pt x="1710" y="2159"/>
                        <a:pt x="2009" y="1955"/>
                      </a:cubicBezTo>
                      <a:cubicBezTo>
                        <a:pt x="2628" y="1528"/>
                        <a:pt x="2882" y="812"/>
                        <a:pt x="2567" y="358"/>
                      </a:cubicBezTo>
                      <a:cubicBezTo>
                        <a:pt x="2408" y="120"/>
                        <a:pt x="2124" y="0"/>
                        <a:pt x="1802"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5" name="Google Shape;2515;p46"/>
                <p:cNvSpPr/>
                <p:nvPr/>
              </p:nvSpPr>
              <p:spPr>
                <a:xfrm>
                  <a:off x="650345" y="2464535"/>
                  <a:ext cx="105336" cy="150544"/>
                </a:xfrm>
                <a:custGeom>
                  <a:rect b="b" l="l" r="r" t="t"/>
                  <a:pathLst>
                    <a:path extrusionOk="0" h="1998" w="1398">
                      <a:moveTo>
                        <a:pt x="51" y="1"/>
                      </a:moveTo>
                      <a:cubicBezTo>
                        <a:pt x="42" y="1"/>
                        <a:pt x="33" y="3"/>
                        <a:pt x="27" y="6"/>
                      </a:cubicBezTo>
                      <a:cubicBezTo>
                        <a:pt x="1" y="24"/>
                        <a:pt x="1" y="50"/>
                        <a:pt x="9" y="76"/>
                      </a:cubicBezTo>
                      <a:lnTo>
                        <a:pt x="1310" y="1980"/>
                      </a:lnTo>
                      <a:cubicBezTo>
                        <a:pt x="1319" y="1988"/>
                        <a:pt x="1337" y="1997"/>
                        <a:pt x="1345" y="1997"/>
                      </a:cubicBezTo>
                      <a:cubicBezTo>
                        <a:pt x="1354" y="1997"/>
                        <a:pt x="1372" y="1997"/>
                        <a:pt x="1372" y="1988"/>
                      </a:cubicBezTo>
                      <a:cubicBezTo>
                        <a:pt x="1398" y="1980"/>
                        <a:pt x="1398" y="1945"/>
                        <a:pt x="1389" y="1927"/>
                      </a:cubicBezTo>
                      <a:lnTo>
                        <a:pt x="88" y="24"/>
                      </a:lnTo>
                      <a:cubicBezTo>
                        <a:pt x="83" y="7"/>
                        <a:pt x="66" y="1"/>
                        <a:pt x="51"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p46"/>
                <p:cNvSpPr/>
                <p:nvPr/>
              </p:nvSpPr>
              <p:spPr>
                <a:xfrm>
                  <a:off x="603026" y="2537321"/>
                  <a:ext cx="152654" cy="77759"/>
                </a:xfrm>
                <a:custGeom>
                  <a:rect b="b" l="l" r="r" t="t"/>
                  <a:pathLst>
                    <a:path extrusionOk="0" h="1032" w="2026">
                      <a:moveTo>
                        <a:pt x="43" y="0"/>
                      </a:moveTo>
                      <a:cubicBezTo>
                        <a:pt x="27" y="0"/>
                        <a:pt x="14" y="10"/>
                        <a:pt x="9" y="27"/>
                      </a:cubicBezTo>
                      <a:cubicBezTo>
                        <a:pt x="0" y="53"/>
                        <a:pt x="9" y="79"/>
                        <a:pt x="26" y="88"/>
                      </a:cubicBezTo>
                      <a:lnTo>
                        <a:pt x="1956" y="1031"/>
                      </a:lnTo>
                      <a:lnTo>
                        <a:pt x="1973" y="1031"/>
                      </a:lnTo>
                      <a:cubicBezTo>
                        <a:pt x="1991" y="1031"/>
                        <a:pt x="2008" y="1022"/>
                        <a:pt x="2017" y="1005"/>
                      </a:cubicBezTo>
                      <a:cubicBezTo>
                        <a:pt x="2026" y="987"/>
                        <a:pt x="2017" y="952"/>
                        <a:pt x="2000" y="944"/>
                      </a:cubicBezTo>
                      <a:lnTo>
                        <a:pt x="70" y="9"/>
                      </a:lnTo>
                      <a:cubicBezTo>
                        <a:pt x="61" y="3"/>
                        <a:pt x="51" y="0"/>
                        <a:pt x="43"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7" name="Google Shape;2517;p46"/>
                <p:cNvSpPr/>
                <p:nvPr/>
              </p:nvSpPr>
              <p:spPr>
                <a:xfrm>
                  <a:off x="735865" y="2447205"/>
                  <a:ext cx="19816" cy="167874"/>
                </a:xfrm>
                <a:custGeom>
                  <a:rect b="b" l="l" r="r" t="t"/>
                  <a:pathLst>
                    <a:path extrusionOk="0" h="2228" w="263">
                      <a:moveTo>
                        <a:pt x="44" y="0"/>
                      </a:moveTo>
                      <a:cubicBezTo>
                        <a:pt x="18" y="0"/>
                        <a:pt x="1" y="27"/>
                        <a:pt x="1" y="53"/>
                      </a:cubicBezTo>
                      <a:lnTo>
                        <a:pt x="167" y="2183"/>
                      </a:lnTo>
                      <a:cubicBezTo>
                        <a:pt x="167" y="2210"/>
                        <a:pt x="193" y="2227"/>
                        <a:pt x="210" y="2227"/>
                      </a:cubicBezTo>
                      <a:lnTo>
                        <a:pt x="219" y="2227"/>
                      </a:lnTo>
                      <a:cubicBezTo>
                        <a:pt x="245" y="2227"/>
                        <a:pt x="263" y="2201"/>
                        <a:pt x="263" y="2183"/>
                      </a:cubicBezTo>
                      <a:lnTo>
                        <a:pt x="88" y="44"/>
                      </a:lnTo>
                      <a:cubicBezTo>
                        <a:pt x="88" y="18"/>
                        <a:pt x="71" y="0"/>
                        <a:pt x="44"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8" name="Google Shape;2518;p46"/>
                <p:cNvSpPr/>
                <p:nvPr/>
              </p:nvSpPr>
              <p:spPr>
                <a:xfrm>
                  <a:off x="583285" y="2447883"/>
                  <a:ext cx="301390" cy="248647"/>
                </a:xfrm>
                <a:custGeom>
                  <a:rect b="b" l="l" r="r" t="t"/>
                  <a:pathLst>
                    <a:path extrusionOk="0" h="3300" w="4000">
                      <a:moveTo>
                        <a:pt x="2812" y="0"/>
                      </a:moveTo>
                      <a:cubicBezTo>
                        <a:pt x="2812" y="0"/>
                        <a:pt x="2436" y="498"/>
                        <a:pt x="2698" y="1354"/>
                      </a:cubicBezTo>
                      <a:lnTo>
                        <a:pt x="2698" y="1362"/>
                      </a:lnTo>
                      <a:cubicBezTo>
                        <a:pt x="2698" y="1362"/>
                        <a:pt x="2262" y="1389"/>
                        <a:pt x="1877" y="1650"/>
                      </a:cubicBezTo>
                      <a:cubicBezTo>
                        <a:pt x="1502" y="1904"/>
                        <a:pt x="1310" y="2305"/>
                        <a:pt x="1310" y="2305"/>
                      </a:cubicBezTo>
                      <a:cubicBezTo>
                        <a:pt x="872" y="1955"/>
                        <a:pt x="468" y="1889"/>
                        <a:pt x="228" y="1889"/>
                      </a:cubicBezTo>
                      <a:cubicBezTo>
                        <a:pt x="85" y="1889"/>
                        <a:pt x="0" y="1912"/>
                        <a:pt x="0" y="1912"/>
                      </a:cubicBezTo>
                      <a:cubicBezTo>
                        <a:pt x="387" y="2479"/>
                        <a:pt x="1139" y="3299"/>
                        <a:pt x="1998" y="3299"/>
                      </a:cubicBezTo>
                      <a:cubicBezTo>
                        <a:pt x="2264" y="3299"/>
                        <a:pt x="2541" y="3220"/>
                        <a:pt x="2820" y="3030"/>
                      </a:cubicBezTo>
                      <a:cubicBezTo>
                        <a:pt x="3999" y="2227"/>
                        <a:pt x="3318" y="734"/>
                        <a:pt x="2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46"/>
                <p:cNvSpPr/>
                <p:nvPr/>
              </p:nvSpPr>
              <p:spPr>
                <a:xfrm>
                  <a:off x="484578" y="2916324"/>
                  <a:ext cx="8590" cy="52668"/>
                </a:xfrm>
                <a:custGeom>
                  <a:rect b="b" l="l" r="r" t="t"/>
                  <a:pathLst>
                    <a:path extrusionOk="0" h="699" w="114">
                      <a:moveTo>
                        <a:pt x="53" y="0"/>
                      </a:moveTo>
                      <a:cubicBezTo>
                        <a:pt x="27" y="0"/>
                        <a:pt x="0" y="18"/>
                        <a:pt x="0" y="52"/>
                      </a:cubicBezTo>
                      <a:lnTo>
                        <a:pt x="0" y="646"/>
                      </a:lnTo>
                      <a:cubicBezTo>
                        <a:pt x="0" y="672"/>
                        <a:pt x="27" y="699"/>
                        <a:pt x="53" y="699"/>
                      </a:cubicBezTo>
                      <a:cubicBezTo>
                        <a:pt x="88" y="699"/>
                        <a:pt x="114" y="672"/>
                        <a:pt x="114" y="646"/>
                      </a:cubicBezTo>
                      <a:lnTo>
                        <a:pt x="114" y="52"/>
                      </a:lnTo>
                      <a:cubicBezTo>
                        <a:pt x="114" y="18"/>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46"/>
                <p:cNvSpPr/>
                <p:nvPr/>
              </p:nvSpPr>
              <p:spPr>
                <a:xfrm>
                  <a:off x="1092489" y="3283874"/>
                  <a:ext cx="29687" cy="76553"/>
                </a:xfrm>
                <a:custGeom>
                  <a:rect b="b" l="l" r="r" t="t"/>
                  <a:pathLst>
                    <a:path extrusionOk="0" h="1016" w="394">
                      <a:moveTo>
                        <a:pt x="57" y="1"/>
                      </a:moveTo>
                      <a:cubicBezTo>
                        <a:pt x="53" y="1"/>
                        <a:pt x="49" y="2"/>
                        <a:pt x="44" y="3"/>
                      </a:cubicBezTo>
                      <a:cubicBezTo>
                        <a:pt x="9" y="12"/>
                        <a:pt x="0" y="47"/>
                        <a:pt x="9" y="73"/>
                      </a:cubicBezTo>
                      <a:lnTo>
                        <a:pt x="280" y="981"/>
                      </a:lnTo>
                      <a:cubicBezTo>
                        <a:pt x="289" y="998"/>
                        <a:pt x="306" y="1016"/>
                        <a:pt x="332" y="1016"/>
                      </a:cubicBezTo>
                      <a:lnTo>
                        <a:pt x="350" y="1016"/>
                      </a:lnTo>
                      <a:cubicBezTo>
                        <a:pt x="376" y="1007"/>
                        <a:pt x="393" y="972"/>
                        <a:pt x="385" y="946"/>
                      </a:cubicBezTo>
                      <a:lnTo>
                        <a:pt x="105" y="47"/>
                      </a:lnTo>
                      <a:cubicBezTo>
                        <a:pt x="98" y="18"/>
                        <a:pt x="79"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1" name="Google Shape;2521;p46"/>
                <p:cNvSpPr/>
                <p:nvPr/>
              </p:nvSpPr>
              <p:spPr>
                <a:xfrm>
                  <a:off x="1126697" y="3145761"/>
                  <a:ext cx="50031" cy="141653"/>
                </a:xfrm>
                <a:custGeom>
                  <a:rect b="b" l="l" r="r" t="t"/>
                  <a:pathLst>
                    <a:path extrusionOk="0" h="1880" w="664">
                      <a:moveTo>
                        <a:pt x="59" y="0"/>
                      </a:moveTo>
                      <a:cubicBezTo>
                        <a:pt x="54" y="0"/>
                        <a:pt x="49" y="1"/>
                        <a:pt x="44" y="2"/>
                      </a:cubicBezTo>
                      <a:cubicBezTo>
                        <a:pt x="18" y="11"/>
                        <a:pt x="0" y="46"/>
                        <a:pt x="9" y="72"/>
                      </a:cubicBezTo>
                      <a:lnTo>
                        <a:pt x="551" y="1836"/>
                      </a:lnTo>
                      <a:cubicBezTo>
                        <a:pt x="559" y="1862"/>
                        <a:pt x="577" y="1880"/>
                        <a:pt x="603" y="1880"/>
                      </a:cubicBezTo>
                      <a:lnTo>
                        <a:pt x="620" y="1880"/>
                      </a:lnTo>
                      <a:cubicBezTo>
                        <a:pt x="647" y="1871"/>
                        <a:pt x="664" y="1836"/>
                        <a:pt x="655" y="1810"/>
                      </a:cubicBezTo>
                      <a:lnTo>
                        <a:pt x="114" y="37"/>
                      </a:lnTo>
                      <a:cubicBezTo>
                        <a:pt x="107" y="16"/>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46"/>
                <p:cNvSpPr/>
                <p:nvPr/>
              </p:nvSpPr>
              <p:spPr>
                <a:xfrm>
                  <a:off x="1186524" y="3089852"/>
                  <a:ext cx="44154" cy="123871"/>
                </a:xfrm>
                <a:custGeom>
                  <a:rect b="b" l="l" r="r" t="t"/>
                  <a:pathLst>
                    <a:path extrusionOk="0" h="1644" w="586">
                      <a:moveTo>
                        <a:pt x="59" y="0"/>
                      </a:moveTo>
                      <a:cubicBezTo>
                        <a:pt x="54" y="0"/>
                        <a:pt x="49" y="1"/>
                        <a:pt x="45" y="2"/>
                      </a:cubicBezTo>
                      <a:cubicBezTo>
                        <a:pt x="18" y="11"/>
                        <a:pt x="1" y="46"/>
                        <a:pt x="10" y="72"/>
                      </a:cubicBezTo>
                      <a:lnTo>
                        <a:pt x="481" y="1609"/>
                      </a:lnTo>
                      <a:cubicBezTo>
                        <a:pt x="481" y="1635"/>
                        <a:pt x="507" y="1644"/>
                        <a:pt x="534" y="1644"/>
                      </a:cubicBezTo>
                      <a:lnTo>
                        <a:pt x="542" y="1644"/>
                      </a:lnTo>
                      <a:cubicBezTo>
                        <a:pt x="577" y="1635"/>
                        <a:pt x="586" y="1609"/>
                        <a:pt x="577" y="1574"/>
                      </a:cubicBezTo>
                      <a:lnTo>
                        <a:pt x="114" y="46"/>
                      </a:lnTo>
                      <a:cubicBezTo>
                        <a:pt x="107" y="17"/>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3" name="Google Shape;2523;p46"/>
                <p:cNvSpPr/>
                <p:nvPr/>
              </p:nvSpPr>
              <p:spPr>
                <a:xfrm>
                  <a:off x="1240473" y="3016161"/>
                  <a:ext cx="44832" cy="124549"/>
                </a:xfrm>
                <a:custGeom>
                  <a:rect b="b" l="l" r="r" t="t"/>
                  <a:pathLst>
                    <a:path extrusionOk="0" h="1653" w="595">
                      <a:moveTo>
                        <a:pt x="67" y="0"/>
                      </a:moveTo>
                      <a:cubicBezTo>
                        <a:pt x="63" y="0"/>
                        <a:pt x="58" y="1"/>
                        <a:pt x="53" y="2"/>
                      </a:cubicBezTo>
                      <a:cubicBezTo>
                        <a:pt x="18" y="11"/>
                        <a:pt x="1" y="46"/>
                        <a:pt x="10" y="72"/>
                      </a:cubicBezTo>
                      <a:lnTo>
                        <a:pt x="481" y="1618"/>
                      </a:lnTo>
                      <a:cubicBezTo>
                        <a:pt x="490" y="1635"/>
                        <a:pt x="516" y="1653"/>
                        <a:pt x="534" y="1653"/>
                      </a:cubicBezTo>
                      <a:lnTo>
                        <a:pt x="551" y="1653"/>
                      </a:lnTo>
                      <a:cubicBezTo>
                        <a:pt x="577" y="1644"/>
                        <a:pt x="595" y="1609"/>
                        <a:pt x="586" y="1583"/>
                      </a:cubicBezTo>
                      <a:lnTo>
                        <a:pt x="114" y="37"/>
                      </a:lnTo>
                      <a:cubicBezTo>
                        <a:pt x="107" y="16"/>
                        <a:pt x="88"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46"/>
                <p:cNvSpPr/>
                <p:nvPr/>
              </p:nvSpPr>
              <p:spPr>
                <a:xfrm>
                  <a:off x="1308287" y="2986549"/>
                  <a:ext cx="35564" cy="94938"/>
                </a:xfrm>
                <a:custGeom>
                  <a:rect b="b" l="l" r="r" t="t"/>
                  <a:pathLst>
                    <a:path extrusionOk="0" h="1260" w="472">
                      <a:moveTo>
                        <a:pt x="62" y="0"/>
                      </a:moveTo>
                      <a:cubicBezTo>
                        <a:pt x="56" y="0"/>
                        <a:pt x="50" y="1"/>
                        <a:pt x="44" y="2"/>
                      </a:cubicBezTo>
                      <a:cubicBezTo>
                        <a:pt x="18" y="11"/>
                        <a:pt x="0" y="37"/>
                        <a:pt x="9" y="64"/>
                      </a:cubicBezTo>
                      <a:lnTo>
                        <a:pt x="367" y="1225"/>
                      </a:lnTo>
                      <a:cubicBezTo>
                        <a:pt x="367" y="1251"/>
                        <a:pt x="393" y="1260"/>
                        <a:pt x="419" y="1260"/>
                      </a:cubicBezTo>
                      <a:lnTo>
                        <a:pt x="428" y="1260"/>
                      </a:lnTo>
                      <a:cubicBezTo>
                        <a:pt x="463" y="1251"/>
                        <a:pt x="472" y="1225"/>
                        <a:pt x="463" y="1190"/>
                      </a:cubicBezTo>
                      <a:lnTo>
                        <a:pt x="114" y="37"/>
                      </a:lnTo>
                      <a:cubicBezTo>
                        <a:pt x="107" y="16"/>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p46"/>
                <p:cNvSpPr/>
                <p:nvPr/>
              </p:nvSpPr>
              <p:spPr>
                <a:xfrm>
                  <a:off x="1176050" y="3394561"/>
                  <a:ext cx="117165" cy="13939"/>
                </a:xfrm>
                <a:custGeom>
                  <a:rect b="b" l="l" r="r" t="t"/>
                  <a:pathLst>
                    <a:path extrusionOk="0" h="185" w="1555">
                      <a:moveTo>
                        <a:pt x="61" y="1"/>
                      </a:moveTo>
                      <a:cubicBezTo>
                        <a:pt x="26" y="1"/>
                        <a:pt x="0" y="27"/>
                        <a:pt x="0" y="53"/>
                      </a:cubicBezTo>
                      <a:cubicBezTo>
                        <a:pt x="0" y="80"/>
                        <a:pt x="26" y="106"/>
                        <a:pt x="53" y="115"/>
                      </a:cubicBezTo>
                      <a:lnTo>
                        <a:pt x="1502" y="184"/>
                      </a:lnTo>
                      <a:cubicBezTo>
                        <a:pt x="1528" y="184"/>
                        <a:pt x="1555" y="158"/>
                        <a:pt x="1555" y="132"/>
                      </a:cubicBezTo>
                      <a:cubicBezTo>
                        <a:pt x="1555" y="97"/>
                        <a:pt x="1537" y="71"/>
                        <a:pt x="1502" y="71"/>
                      </a:cubicBezTo>
                      <a:lnTo>
                        <a:pt x="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6" name="Google Shape;2526;p46"/>
                <p:cNvSpPr/>
                <p:nvPr/>
              </p:nvSpPr>
              <p:spPr>
                <a:xfrm>
                  <a:off x="1222088" y="3325542"/>
                  <a:ext cx="179026" cy="16501"/>
                </a:xfrm>
                <a:custGeom>
                  <a:rect b="b" l="l" r="r" t="t"/>
                  <a:pathLst>
                    <a:path extrusionOk="0" h="219" w="2376">
                      <a:moveTo>
                        <a:pt x="62" y="0"/>
                      </a:moveTo>
                      <a:cubicBezTo>
                        <a:pt x="27" y="0"/>
                        <a:pt x="0" y="18"/>
                        <a:pt x="0" y="53"/>
                      </a:cubicBezTo>
                      <a:cubicBezTo>
                        <a:pt x="0" y="79"/>
                        <a:pt x="27" y="105"/>
                        <a:pt x="53" y="105"/>
                      </a:cubicBezTo>
                      <a:lnTo>
                        <a:pt x="2314" y="218"/>
                      </a:lnTo>
                      <a:cubicBezTo>
                        <a:pt x="2349" y="218"/>
                        <a:pt x="2367" y="201"/>
                        <a:pt x="2375" y="166"/>
                      </a:cubicBezTo>
                      <a:cubicBezTo>
                        <a:pt x="2375" y="140"/>
                        <a:pt x="2349" y="114"/>
                        <a:pt x="2323" y="114"/>
                      </a:cubicBezTo>
                      <a:lnTo>
                        <a:pt x="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7" name="Google Shape;2527;p46"/>
                <p:cNvSpPr/>
                <p:nvPr/>
              </p:nvSpPr>
              <p:spPr>
                <a:xfrm>
                  <a:off x="1269482" y="3261722"/>
                  <a:ext cx="184300" cy="16501"/>
                </a:xfrm>
                <a:custGeom>
                  <a:rect b="b" l="l" r="r" t="t"/>
                  <a:pathLst>
                    <a:path extrusionOk="0" h="219" w="2446">
                      <a:moveTo>
                        <a:pt x="53" y="0"/>
                      </a:moveTo>
                      <a:cubicBezTo>
                        <a:pt x="26" y="0"/>
                        <a:pt x="0" y="18"/>
                        <a:pt x="0" y="53"/>
                      </a:cubicBezTo>
                      <a:cubicBezTo>
                        <a:pt x="0" y="79"/>
                        <a:pt x="18" y="105"/>
                        <a:pt x="53" y="105"/>
                      </a:cubicBezTo>
                      <a:lnTo>
                        <a:pt x="2384" y="218"/>
                      </a:lnTo>
                      <a:cubicBezTo>
                        <a:pt x="2419" y="218"/>
                        <a:pt x="2436" y="201"/>
                        <a:pt x="2445" y="166"/>
                      </a:cubicBezTo>
                      <a:cubicBezTo>
                        <a:pt x="2445" y="140"/>
                        <a:pt x="2419" y="114"/>
                        <a:pt x="2393" y="114"/>
                      </a:cubicBezTo>
                      <a:lnTo>
                        <a:pt x="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8" name="Google Shape;2528;p46"/>
                <p:cNvSpPr/>
                <p:nvPr/>
              </p:nvSpPr>
              <p:spPr>
                <a:xfrm>
                  <a:off x="1316198" y="3197751"/>
                  <a:ext cx="171792" cy="15974"/>
                </a:xfrm>
                <a:custGeom>
                  <a:rect b="b" l="l" r="r" t="t"/>
                  <a:pathLst>
                    <a:path extrusionOk="0" h="212" w="2280">
                      <a:moveTo>
                        <a:pt x="48" y="1"/>
                      </a:moveTo>
                      <a:cubicBezTo>
                        <a:pt x="20" y="1"/>
                        <a:pt x="0" y="24"/>
                        <a:pt x="0" y="55"/>
                      </a:cubicBezTo>
                      <a:cubicBezTo>
                        <a:pt x="0" y="81"/>
                        <a:pt x="26" y="107"/>
                        <a:pt x="53" y="107"/>
                      </a:cubicBezTo>
                      <a:lnTo>
                        <a:pt x="2227" y="212"/>
                      </a:lnTo>
                      <a:cubicBezTo>
                        <a:pt x="2253" y="212"/>
                        <a:pt x="2279" y="194"/>
                        <a:pt x="2279" y="159"/>
                      </a:cubicBezTo>
                      <a:cubicBezTo>
                        <a:pt x="2279" y="133"/>
                        <a:pt x="2262" y="107"/>
                        <a:pt x="2227" y="107"/>
                      </a:cubicBezTo>
                      <a:lnTo>
                        <a:pt x="61" y="2"/>
                      </a:lnTo>
                      <a:cubicBezTo>
                        <a:pt x="57" y="1"/>
                        <a:pt x="52"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29" name="Google Shape;2529;p46"/>
              <p:cNvSpPr/>
              <p:nvPr/>
            </p:nvSpPr>
            <p:spPr>
              <a:xfrm>
                <a:off x="764196" y="3578562"/>
                <a:ext cx="45435" cy="32550"/>
              </a:xfrm>
              <a:custGeom>
                <a:rect b="b" l="l" r="r" t="t"/>
                <a:pathLst>
                  <a:path extrusionOk="0" h="432" w="603">
                    <a:moveTo>
                      <a:pt x="57" y="0"/>
                    </a:moveTo>
                    <a:cubicBezTo>
                      <a:pt x="42" y="0"/>
                      <a:pt x="27" y="7"/>
                      <a:pt x="18" y="21"/>
                    </a:cubicBezTo>
                    <a:cubicBezTo>
                      <a:pt x="0" y="48"/>
                      <a:pt x="9" y="82"/>
                      <a:pt x="35" y="100"/>
                    </a:cubicBezTo>
                    <a:lnTo>
                      <a:pt x="515" y="423"/>
                    </a:lnTo>
                    <a:cubicBezTo>
                      <a:pt x="524" y="423"/>
                      <a:pt x="533" y="432"/>
                      <a:pt x="542" y="432"/>
                    </a:cubicBezTo>
                    <a:cubicBezTo>
                      <a:pt x="559" y="432"/>
                      <a:pt x="577" y="423"/>
                      <a:pt x="594" y="405"/>
                    </a:cubicBezTo>
                    <a:cubicBezTo>
                      <a:pt x="603" y="379"/>
                      <a:pt x="603" y="344"/>
                      <a:pt x="577" y="327"/>
                    </a:cubicBezTo>
                    <a:lnTo>
                      <a:pt x="88" y="13"/>
                    </a:lnTo>
                    <a:cubicBezTo>
                      <a:pt x="80" y="5"/>
                      <a:pt x="68" y="0"/>
                      <a:pt x="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0" name="Google Shape;2530;p46"/>
              <p:cNvSpPr/>
              <p:nvPr/>
            </p:nvSpPr>
            <p:spPr>
              <a:xfrm>
                <a:off x="908262" y="3165653"/>
                <a:ext cx="8665" cy="60579"/>
              </a:xfrm>
              <a:custGeom>
                <a:rect b="b" l="l" r="r" t="t"/>
                <a:pathLst>
                  <a:path extrusionOk="0" h="804" w="115">
                    <a:moveTo>
                      <a:pt x="53" y="0"/>
                    </a:moveTo>
                    <a:cubicBezTo>
                      <a:pt x="27" y="0"/>
                      <a:pt x="1" y="27"/>
                      <a:pt x="1" y="62"/>
                    </a:cubicBezTo>
                    <a:lnTo>
                      <a:pt x="1" y="751"/>
                    </a:lnTo>
                    <a:cubicBezTo>
                      <a:pt x="1" y="778"/>
                      <a:pt x="27" y="804"/>
                      <a:pt x="53" y="804"/>
                    </a:cubicBezTo>
                    <a:cubicBezTo>
                      <a:pt x="88" y="804"/>
                      <a:pt x="114" y="778"/>
                      <a:pt x="114" y="751"/>
                    </a:cubicBezTo>
                    <a:lnTo>
                      <a:pt x="114" y="62"/>
                    </a:lnTo>
                    <a:cubicBezTo>
                      <a:pt x="114" y="27"/>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1" name="Google Shape;2531;p46"/>
              <p:cNvSpPr/>
              <p:nvPr/>
            </p:nvSpPr>
            <p:spPr>
              <a:xfrm>
                <a:off x="846401" y="3067624"/>
                <a:ext cx="8665" cy="102021"/>
              </a:xfrm>
              <a:custGeom>
                <a:rect b="b" l="l" r="r" t="t"/>
                <a:pathLst>
                  <a:path extrusionOk="0" h="1354" w="115">
                    <a:moveTo>
                      <a:pt x="62" y="0"/>
                    </a:moveTo>
                    <a:cubicBezTo>
                      <a:pt x="27" y="0"/>
                      <a:pt x="1" y="18"/>
                      <a:pt x="1" y="53"/>
                    </a:cubicBezTo>
                    <a:lnTo>
                      <a:pt x="1" y="1301"/>
                    </a:lnTo>
                    <a:cubicBezTo>
                      <a:pt x="1" y="1336"/>
                      <a:pt x="27" y="1354"/>
                      <a:pt x="62" y="1354"/>
                    </a:cubicBezTo>
                    <a:cubicBezTo>
                      <a:pt x="88" y="1354"/>
                      <a:pt x="114" y="1336"/>
                      <a:pt x="114" y="1301"/>
                    </a:cubicBezTo>
                    <a:lnTo>
                      <a:pt x="114" y="53"/>
                    </a:lnTo>
                    <a:cubicBezTo>
                      <a:pt x="114" y="18"/>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2" name="Google Shape;2532;p46"/>
              <p:cNvSpPr/>
              <p:nvPr/>
            </p:nvSpPr>
            <p:spPr>
              <a:xfrm>
                <a:off x="772108" y="3017593"/>
                <a:ext cx="7911" cy="90869"/>
              </a:xfrm>
              <a:custGeom>
                <a:rect b="b" l="l" r="r" t="t"/>
                <a:pathLst>
                  <a:path extrusionOk="0" h="1206" w="105">
                    <a:moveTo>
                      <a:pt x="52" y="1"/>
                    </a:moveTo>
                    <a:cubicBezTo>
                      <a:pt x="18" y="1"/>
                      <a:pt x="0" y="27"/>
                      <a:pt x="0" y="62"/>
                    </a:cubicBezTo>
                    <a:lnTo>
                      <a:pt x="0" y="1153"/>
                    </a:lnTo>
                    <a:cubicBezTo>
                      <a:pt x="0" y="1188"/>
                      <a:pt x="18" y="1206"/>
                      <a:pt x="52" y="1206"/>
                    </a:cubicBezTo>
                    <a:cubicBezTo>
                      <a:pt x="79" y="1206"/>
                      <a:pt x="105" y="1188"/>
                      <a:pt x="105" y="1153"/>
                    </a:cubicBezTo>
                    <a:lnTo>
                      <a:pt x="105" y="62"/>
                    </a:lnTo>
                    <a:cubicBezTo>
                      <a:pt x="105" y="27"/>
                      <a:pt x="79" y="1"/>
                      <a:pt x="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3" name="Google Shape;2533;p46"/>
              <p:cNvSpPr/>
              <p:nvPr/>
            </p:nvSpPr>
            <p:spPr>
              <a:xfrm>
                <a:off x="686512" y="2955807"/>
                <a:ext cx="7987" cy="109254"/>
              </a:xfrm>
              <a:custGeom>
                <a:rect b="b" l="l" r="r" t="t"/>
                <a:pathLst>
                  <a:path extrusionOk="0" h="1450" w="106">
                    <a:moveTo>
                      <a:pt x="53" y="0"/>
                    </a:moveTo>
                    <a:cubicBezTo>
                      <a:pt x="18" y="0"/>
                      <a:pt x="1" y="26"/>
                      <a:pt x="1" y="61"/>
                    </a:cubicBezTo>
                    <a:lnTo>
                      <a:pt x="1" y="1388"/>
                    </a:lnTo>
                    <a:cubicBezTo>
                      <a:pt x="1" y="1423"/>
                      <a:pt x="18" y="1449"/>
                      <a:pt x="53" y="1449"/>
                    </a:cubicBezTo>
                    <a:cubicBezTo>
                      <a:pt x="80" y="1449"/>
                      <a:pt x="106" y="1423"/>
                      <a:pt x="106" y="1388"/>
                    </a:cubicBezTo>
                    <a:lnTo>
                      <a:pt x="106" y="61"/>
                    </a:lnTo>
                    <a:cubicBezTo>
                      <a:pt x="106" y="26"/>
                      <a:pt x="80"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p46"/>
              <p:cNvSpPr/>
              <p:nvPr/>
            </p:nvSpPr>
            <p:spPr>
              <a:xfrm>
                <a:off x="597752" y="2944580"/>
                <a:ext cx="7911" cy="73765"/>
              </a:xfrm>
              <a:custGeom>
                <a:rect b="b" l="l" r="r" t="t"/>
                <a:pathLst>
                  <a:path extrusionOk="0" h="979" w="105">
                    <a:moveTo>
                      <a:pt x="53" y="1"/>
                    </a:moveTo>
                    <a:cubicBezTo>
                      <a:pt x="26" y="1"/>
                      <a:pt x="0" y="18"/>
                      <a:pt x="0" y="53"/>
                    </a:cubicBezTo>
                    <a:lnTo>
                      <a:pt x="0" y="926"/>
                    </a:lnTo>
                    <a:cubicBezTo>
                      <a:pt x="0" y="952"/>
                      <a:pt x="26" y="979"/>
                      <a:pt x="53" y="979"/>
                    </a:cubicBezTo>
                    <a:cubicBezTo>
                      <a:pt x="88" y="979"/>
                      <a:pt x="105" y="952"/>
                      <a:pt x="105" y="926"/>
                    </a:cubicBezTo>
                    <a:lnTo>
                      <a:pt x="105" y="53"/>
                    </a:lnTo>
                    <a:cubicBezTo>
                      <a:pt x="105" y="18"/>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35" name="Google Shape;2535;p46"/>
            <p:cNvSpPr/>
            <p:nvPr/>
          </p:nvSpPr>
          <p:spPr>
            <a:xfrm>
              <a:off x="689149" y="3601845"/>
              <a:ext cx="47469" cy="33002"/>
            </a:xfrm>
            <a:custGeom>
              <a:rect b="b" l="l" r="r" t="t"/>
              <a:pathLst>
                <a:path extrusionOk="0" h="438" w="630">
                  <a:moveTo>
                    <a:pt x="67" y="0"/>
                  </a:moveTo>
                  <a:cubicBezTo>
                    <a:pt x="48" y="0"/>
                    <a:pt x="30" y="10"/>
                    <a:pt x="18" y="27"/>
                  </a:cubicBezTo>
                  <a:cubicBezTo>
                    <a:pt x="1" y="44"/>
                    <a:pt x="10" y="79"/>
                    <a:pt x="36" y="96"/>
                  </a:cubicBezTo>
                  <a:lnTo>
                    <a:pt x="542" y="428"/>
                  </a:lnTo>
                  <a:cubicBezTo>
                    <a:pt x="551" y="437"/>
                    <a:pt x="560" y="437"/>
                    <a:pt x="568" y="437"/>
                  </a:cubicBezTo>
                  <a:cubicBezTo>
                    <a:pt x="586" y="437"/>
                    <a:pt x="603" y="428"/>
                    <a:pt x="612" y="420"/>
                  </a:cubicBezTo>
                  <a:cubicBezTo>
                    <a:pt x="630" y="393"/>
                    <a:pt x="621" y="358"/>
                    <a:pt x="595" y="341"/>
                  </a:cubicBezTo>
                  <a:lnTo>
                    <a:pt x="97" y="9"/>
                  </a:lnTo>
                  <a:cubicBezTo>
                    <a:pt x="88" y="3"/>
                    <a:pt x="7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6" name="Google Shape;2536;p46"/>
            <p:cNvSpPr/>
            <p:nvPr/>
          </p:nvSpPr>
          <p:spPr>
            <a:xfrm>
              <a:off x="751688" y="3277470"/>
              <a:ext cx="125077" cy="39557"/>
            </a:xfrm>
            <a:custGeom>
              <a:rect b="b" l="l" r="r" t="t"/>
              <a:pathLst>
                <a:path extrusionOk="0" h="525" w="1660">
                  <a:moveTo>
                    <a:pt x="1590" y="1"/>
                  </a:moveTo>
                  <a:lnTo>
                    <a:pt x="44" y="420"/>
                  </a:lnTo>
                  <a:cubicBezTo>
                    <a:pt x="18" y="429"/>
                    <a:pt x="0" y="455"/>
                    <a:pt x="9" y="481"/>
                  </a:cubicBezTo>
                  <a:cubicBezTo>
                    <a:pt x="9" y="507"/>
                    <a:pt x="35" y="525"/>
                    <a:pt x="62" y="525"/>
                  </a:cubicBezTo>
                  <a:lnTo>
                    <a:pt x="70" y="525"/>
                  </a:lnTo>
                  <a:lnTo>
                    <a:pt x="1616" y="106"/>
                  </a:lnTo>
                  <a:cubicBezTo>
                    <a:pt x="1642" y="97"/>
                    <a:pt x="1659" y="71"/>
                    <a:pt x="1651" y="44"/>
                  </a:cubicBezTo>
                  <a:cubicBezTo>
                    <a:pt x="1651" y="18"/>
                    <a:pt x="1616" y="1"/>
                    <a:pt x="1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46"/>
            <p:cNvSpPr/>
            <p:nvPr/>
          </p:nvSpPr>
          <p:spPr>
            <a:xfrm>
              <a:off x="666846" y="3218095"/>
              <a:ext cx="142784" cy="44304"/>
            </a:xfrm>
            <a:custGeom>
              <a:rect b="b" l="l" r="r" t="t"/>
              <a:pathLst>
                <a:path extrusionOk="0" h="588" w="1895">
                  <a:moveTo>
                    <a:pt x="1839" y="1"/>
                  </a:moveTo>
                  <a:cubicBezTo>
                    <a:pt x="1834" y="1"/>
                    <a:pt x="1830" y="1"/>
                    <a:pt x="1825" y="3"/>
                  </a:cubicBezTo>
                  <a:lnTo>
                    <a:pt x="44" y="474"/>
                  </a:lnTo>
                  <a:cubicBezTo>
                    <a:pt x="9" y="483"/>
                    <a:pt x="0" y="518"/>
                    <a:pt x="0" y="544"/>
                  </a:cubicBezTo>
                  <a:cubicBezTo>
                    <a:pt x="9" y="570"/>
                    <a:pt x="35" y="588"/>
                    <a:pt x="52" y="588"/>
                  </a:cubicBezTo>
                  <a:cubicBezTo>
                    <a:pt x="61" y="588"/>
                    <a:pt x="70" y="579"/>
                    <a:pt x="70" y="579"/>
                  </a:cubicBezTo>
                  <a:lnTo>
                    <a:pt x="1851" y="108"/>
                  </a:lnTo>
                  <a:cubicBezTo>
                    <a:pt x="1877" y="99"/>
                    <a:pt x="1895" y="73"/>
                    <a:pt x="1886" y="38"/>
                  </a:cubicBezTo>
                  <a:cubicBezTo>
                    <a:pt x="1879" y="16"/>
                    <a:pt x="1860" y="1"/>
                    <a:pt x="18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38" name="Google Shape;2538;p46"/>
          <p:cNvSpPr txBox="1"/>
          <p:nvPr/>
        </p:nvSpPr>
        <p:spPr>
          <a:xfrm>
            <a:off x="6055513" y="4715100"/>
            <a:ext cx="3255900" cy="428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br>
              <a:rPr lang="en" sz="800">
                <a:solidFill>
                  <a:schemeClr val="dk1"/>
                </a:solidFill>
                <a:latin typeface="Anaheim"/>
                <a:ea typeface="Anaheim"/>
                <a:cs typeface="Anaheim"/>
                <a:sym typeface="Anaheim"/>
              </a:rPr>
            </a:br>
            <a:r>
              <a:rPr lang="en" sz="1000">
                <a:solidFill>
                  <a:schemeClr val="dk1"/>
                </a:solidFill>
                <a:latin typeface="Chonburi"/>
                <a:ea typeface="Chonburi"/>
                <a:cs typeface="Chonburi"/>
                <a:sym typeface="Chonburi"/>
              </a:rPr>
              <a:t>Kramer 5</a:t>
            </a:r>
            <a:r>
              <a:rPr lang="en" sz="1000">
                <a:solidFill>
                  <a:schemeClr val="dk1"/>
                </a:solidFill>
                <a:latin typeface="Chonburi"/>
                <a:ea typeface="Chonburi"/>
                <a:cs typeface="Chonburi"/>
                <a:sym typeface="Chonburi"/>
              </a:rPr>
              <a:t>, Weber 8</a:t>
            </a:r>
            <a:endParaRPr sz="1500">
              <a:solidFill>
                <a:schemeClr val="dk1"/>
              </a:solidFill>
              <a:latin typeface="Chonburi"/>
              <a:ea typeface="Chonburi"/>
              <a:cs typeface="Chonburi"/>
              <a:sym typeface="Chonbu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2" name="Shape 2542"/>
        <p:cNvGrpSpPr/>
        <p:nvPr/>
      </p:nvGrpSpPr>
      <p:grpSpPr>
        <a:xfrm>
          <a:off x="0" y="0"/>
          <a:ext cx="0" cy="0"/>
          <a:chOff x="0" y="0"/>
          <a:chExt cx="0" cy="0"/>
        </a:xfrm>
      </p:grpSpPr>
      <p:sp>
        <p:nvSpPr>
          <p:cNvPr id="2543" name="Google Shape;2543;p47"/>
          <p:cNvSpPr/>
          <p:nvPr/>
        </p:nvSpPr>
        <p:spPr>
          <a:xfrm>
            <a:off x="720000" y="2121151"/>
            <a:ext cx="7704000" cy="22602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2544" name="Google Shape;2544;p47"/>
          <p:cNvSpPr txBox="1"/>
          <p:nvPr>
            <p:ph type="title"/>
          </p:nvPr>
        </p:nvSpPr>
        <p:spPr>
          <a:xfrm>
            <a:off x="720000" y="445025"/>
            <a:ext cx="7704000" cy="704700"/>
          </a:xfrm>
          <a:prstGeom prst="rect">
            <a:avLst/>
          </a:prstGeom>
        </p:spPr>
        <p:txBody>
          <a:bodyPr anchorCtr="0" anchor="t" bIns="91425" lIns="0" spcFirstLastPara="1" rIns="91425" wrap="square" tIns="91425">
            <a:noAutofit/>
          </a:bodyPr>
          <a:lstStyle/>
          <a:p>
            <a:pPr indent="0" lvl="0" marL="0" rtl="0" algn="ctr">
              <a:spcBef>
                <a:spcPts val="0"/>
              </a:spcBef>
              <a:spcAft>
                <a:spcPts val="0"/>
              </a:spcAft>
              <a:buNone/>
            </a:pPr>
            <a:r>
              <a:rPr lang="en"/>
              <a:t>2. Direct Plagiarism</a:t>
            </a:r>
            <a:endParaRPr/>
          </a:p>
        </p:txBody>
      </p:sp>
      <p:sp>
        <p:nvSpPr>
          <p:cNvPr id="2545" name="Google Shape;2545;p47"/>
          <p:cNvSpPr txBox="1"/>
          <p:nvPr/>
        </p:nvSpPr>
        <p:spPr>
          <a:xfrm>
            <a:off x="720000" y="1371447"/>
            <a:ext cx="7704000" cy="1030200"/>
          </a:xfrm>
          <a:prstGeom prst="rect">
            <a:avLst/>
          </a:pr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lt1"/>
                </a:solidFill>
                <a:latin typeface="Montserrat"/>
                <a:ea typeface="Montserrat"/>
                <a:cs typeface="Montserrat"/>
                <a:sym typeface="Montserrat"/>
              </a:rPr>
              <a:t>Scenarios of direct plagiarism are very similar to instances of complete plagiarism. The key difference is that the instances of appropriation are reduced to specific sections of the work without citations/acknowledgements </a:t>
            </a:r>
            <a:endParaRPr sz="1500">
              <a:solidFill>
                <a:schemeClr val="lt1"/>
              </a:solidFill>
              <a:latin typeface="Montserrat"/>
              <a:ea typeface="Montserrat"/>
              <a:cs typeface="Montserrat"/>
              <a:sym typeface="Montserrat"/>
            </a:endParaRPr>
          </a:p>
          <a:p>
            <a:pPr indent="0" lvl="0" marL="0" rtl="0" algn="ctr">
              <a:spcBef>
                <a:spcPts val="0"/>
              </a:spcBef>
              <a:spcAft>
                <a:spcPts val="0"/>
              </a:spcAft>
              <a:buNone/>
            </a:pPr>
            <a:r>
              <a:rPr lang="en" sz="1500">
                <a:solidFill>
                  <a:schemeClr val="lt1"/>
                </a:solidFill>
                <a:latin typeface="Montserrat"/>
                <a:ea typeface="Montserrat"/>
                <a:cs typeface="Montserrat"/>
                <a:sym typeface="Montserrat"/>
              </a:rPr>
              <a:t>NOT the whole thing.</a:t>
            </a:r>
            <a:endParaRPr sz="1500">
              <a:solidFill>
                <a:schemeClr val="lt1"/>
              </a:solidFill>
              <a:latin typeface="Montserrat"/>
              <a:ea typeface="Montserrat"/>
              <a:cs typeface="Montserrat"/>
              <a:sym typeface="Montserrat"/>
            </a:endParaRPr>
          </a:p>
        </p:txBody>
      </p:sp>
      <p:sp>
        <p:nvSpPr>
          <p:cNvPr id="2546" name="Google Shape;2546;p47"/>
          <p:cNvSpPr txBox="1"/>
          <p:nvPr/>
        </p:nvSpPr>
        <p:spPr>
          <a:xfrm>
            <a:off x="1101025" y="2782575"/>
            <a:ext cx="6942000" cy="7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Montserrat"/>
                <a:ea typeface="Montserrat"/>
                <a:cs typeface="Montserrat"/>
                <a:sym typeface="Montserrat"/>
              </a:rPr>
              <a:t>Examples:</a:t>
            </a:r>
            <a:endParaRPr>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Taking another author’s key idea without any citations</a:t>
            </a:r>
            <a:endParaRPr>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Copying a quotation directly without any quotation marks or </a:t>
            </a:r>
            <a:r>
              <a:rPr lang="en">
                <a:solidFill>
                  <a:schemeClr val="dk1"/>
                </a:solidFill>
                <a:latin typeface="Montserrat"/>
                <a:ea typeface="Montserrat"/>
                <a:cs typeface="Montserrat"/>
                <a:sym typeface="Montserrat"/>
              </a:rPr>
              <a:t>acknowledgements</a:t>
            </a:r>
            <a:endParaRPr>
              <a:solidFill>
                <a:schemeClr val="dk1"/>
              </a:solidFill>
              <a:latin typeface="Montserrat"/>
              <a:ea typeface="Montserrat"/>
              <a:cs typeface="Montserrat"/>
              <a:sym typeface="Montserrat"/>
            </a:endParaRPr>
          </a:p>
        </p:txBody>
      </p:sp>
      <p:grpSp>
        <p:nvGrpSpPr>
          <p:cNvPr id="2547" name="Google Shape;2547;p47"/>
          <p:cNvGrpSpPr/>
          <p:nvPr/>
        </p:nvGrpSpPr>
        <p:grpSpPr>
          <a:xfrm>
            <a:off x="8043037" y="3136863"/>
            <a:ext cx="1378341" cy="2292620"/>
            <a:chOff x="229976" y="2315872"/>
            <a:chExt cx="1378341" cy="2292620"/>
          </a:xfrm>
        </p:grpSpPr>
        <p:grpSp>
          <p:nvGrpSpPr>
            <p:cNvPr id="2548" name="Google Shape;2548;p47"/>
            <p:cNvGrpSpPr/>
            <p:nvPr/>
          </p:nvGrpSpPr>
          <p:grpSpPr>
            <a:xfrm>
              <a:off x="229976" y="2315872"/>
              <a:ext cx="1378341" cy="2292620"/>
              <a:chOff x="229976" y="2315872"/>
              <a:chExt cx="1378341" cy="2292620"/>
            </a:xfrm>
          </p:grpSpPr>
          <p:grpSp>
            <p:nvGrpSpPr>
              <p:cNvPr id="2549" name="Google Shape;2549;p47"/>
              <p:cNvGrpSpPr/>
              <p:nvPr/>
            </p:nvGrpSpPr>
            <p:grpSpPr>
              <a:xfrm>
                <a:off x="229976" y="2315872"/>
                <a:ext cx="1378341" cy="2292620"/>
                <a:chOff x="229976" y="2315872"/>
                <a:chExt cx="1378341" cy="2292620"/>
              </a:xfrm>
            </p:grpSpPr>
            <p:sp>
              <p:nvSpPr>
                <p:cNvPr id="2550" name="Google Shape;2550;p47"/>
                <p:cNvSpPr/>
                <p:nvPr/>
              </p:nvSpPr>
              <p:spPr>
                <a:xfrm>
                  <a:off x="786575" y="2646501"/>
                  <a:ext cx="357298" cy="1584332"/>
                </a:xfrm>
                <a:custGeom>
                  <a:rect b="b" l="l" r="r" t="t"/>
                  <a:pathLst>
                    <a:path extrusionOk="0" h="21027" w="4742">
                      <a:moveTo>
                        <a:pt x="127" y="0"/>
                      </a:moveTo>
                      <a:cubicBezTo>
                        <a:pt x="108" y="0"/>
                        <a:pt x="89" y="6"/>
                        <a:pt x="70" y="19"/>
                      </a:cubicBezTo>
                      <a:cubicBezTo>
                        <a:pt x="18" y="45"/>
                        <a:pt x="0" y="115"/>
                        <a:pt x="26" y="167"/>
                      </a:cubicBezTo>
                      <a:cubicBezTo>
                        <a:pt x="44" y="185"/>
                        <a:pt x="1327" y="2359"/>
                        <a:pt x="2428" y="5991"/>
                      </a:cubicBezTo>
                      <a:cubicBezTo>
                        <a:pt x="3449" y="9335"/>
                        <a:pt x="4523" y="14635"/>
                        <a:pt x="3842" y="20913"/>
                      </a:cubicBezTo>
                      <a:cubicBezTo>
                        <a:pt x="3833" y="20974"/>
                        <a:pt x="3877" y="21027"/>
                        <a:pt x="3938" y="21027"/>
                      </a:cubicBezTo>
                      <a:lnTo>
                        <a:pt x="3947" y="21027"/>
                      </a:lnTo>
                      <a:cubicBezTo>
                        <a:pt x="4008" y="21027"/>
                        <a:pt x="4052" y="20992"/>
                        <a:pt x="4060" y="20931"/>
                      </a:cubicBezTo>
                      <a:cubicBezTo>
                        <a:pt x="4741" y="14627"/>
                        <a:pt x="3667" y="9283"/>
                        <a:pt x="2637" y="5912"/>
                      </a:cubicBezTo>
                      <a:cubicBezTo>
                        <a:pt x="1519" y="2263"/>
                        <a:pt x="227" y="80"/>
                        <a:pt x="218" y="54"/>
                      </a:cubicBezTo>
                      <a:cubicBezTo>
                        <a:pt x="196" y="20"/>
                        <a:pt x="162" y="0"/>
                        <a:pt x="1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47"/>
                <p:cNvSpPr/>
                <p:nvPr/>
              </p:nvSpPr>
              <p:spPr>
                <a:xfrm>
                  <a:off x="534534" y="3390568"/>
                  <a:ext cx="573168" cy="422549"/>
                </a:xfrm>
                <a:custGeom>
                  <a:rect b="b" l="l" r="r" t="t"/>
                  <a:pathLst>
                    <a:path extrusionOk="0" h="5608" w="7607">
                      <a:moveTo>
                        <a:pt x="108" y="0"/>
                      </a:moveTo>
                      <a:cubicBezTo>
                        <a:pt x="53" y="0"/>
                        <a:pt x="9" y="42"/>
                        <a:pt x="1" y="98"/>
                      </a:cubicBezTo>
                      <a:cubicBezTo>
                        <a:pt x="1" y="159"/>
                        <a:pt x="45" y="211"/>
                        <a:pt x="106" y="220"/>
                      </a:cubicBezTo>
                      <a:cubicBezTo>
                        <a:pt x="158" y="220"/>
                        <a:pt x="5362" y="814"/>
                        <a:pt x="7379" y="5546"/>
                      </a:cubicBezTo>
                      <a:cubicBezTo>
                        <a:pt x="7397" y="5581"/>
                        <a:pt x="7440" y="5607"/>
                        <a:pt x="7484" y="5607"/>
                      </a:cubicBezTo>
                      <a:cubicBezTo>
                        <a:pt x="7493" y="5607"/>
                        <a:pt x="7510" y="5607"/>
                        <a:pt x="7528" y="5599"/>
                      </a:cubicBezTo>
                      <a:cubicBezTo>
                        <a:pt x="7580" y="5581"/>
                        <a:pt x="7606" y="5511"/>
                        <a:pt x="7580" y="5459"/>
                      </a:cubicBezTo>
                      <a:cubicBezTo>
                        <a:pt x="5519" y="604"/>
                        <a:pt x="176" y="2"/>
                        <a:pt x="123" y="2"/>
                      </a:cubicBezTo>
                      <a:cubicBezTo>
                        <a:pt x="118" y="1"/>
                        <a:pt x="113"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47"/>
                <p:cNvSpPr/>
                <p:nvPr/>
              </p:nvSpPr>
              <p:spPr>
                <a:xfrm>
                  <a:off x="1043136" y="2906529"/>
                  <a:ext cx="565182" cy="551996"/>
                </a:xfrm>
                <a:custGeom>
                  <a:rect b="b" l="l" r="r" t="t"/>
                  <a:pathLst>
                    <a:path extrusionOk="0" h="7326" w="7501">
                      <a:moveTo>
                        <a:pt x="5849" y="0"/>
                      </a:moveTo>
                      <a:cubicBezTo>
                        <a:pt x="5463" y="0"/>
                        <a:pt x="5039" y="150"/>
                        <a:pt x="4576" y="479"/>
                      </a:cubicBezTo>
                      <a:cubicBezTo>
                        <a:pt x="4358" y="637"/>
                        <a:pt x="4096" y="724"/>
                        <a:pt x="3825" y="733"/>
                      </a:cubicBezTo>
                      <a:cubicBezTo>
                        <a:pt x="3004" y="759"/>
                        <a:pt x="2410" y="1126"/>
                        <a:pt x="2009" y="1833"/>
                      </a:cubicBezTo>
                      <a:cubicBezTo>
                        <a:pt x="1878" y="2069"/>
                        <a:pt x="1677" y="2269"/>
                        <a:pt x="1424" y="2383"/>
                      </a:cubicBezTo>
                      <a:cubicBezTo>
                        <a:pt x="786" y="2654"/>
                        <a:pt x="324" y="3404"/>
                        <a:pt x="472" y="4260"/>
                      </a:cubicBezTo>
                      <a:cubicBezTo>
                        <a:pt x="516" y="4505"/>
                        <a:pt x="481" y="4749"/>
                        <a:pt x="376" y="4976"/>
                      </a:cubicBezTo>
                      <a:cubicBezTo>
                        <a:pt x="0" y="5841"/>
                        <a:pt x="830" y="6417"/>
                        <a:pt x="900" y="7316"/>
                      </a:cubicBezTo>
                      <a:cubicBezTo>
                        <a:pt x="964" y="7265"/>
                        <a:pt x="1066" y="7247"/>
                        <a:pt x="1193" y="7247"/>
                      </a:cubicBezTo>
                      <a:cubicBezTo>
                        <a:pt x="1463" y="7247"/>
                        <a:pt x="1847" y="7326"/>
                        <a:pt x="2222" y="7326"/>
                      </a:cubicBezTo>
                      <a:cubicBezTo>
                        <a:pt x="2539" y="7326"/>
                        <a:pt x="2850" y="7270"/>
                        <a:pt x="3083" y="7063"/>
                      </a:cubicBezTo>
                      <a:cubicBezTo>
                        <a:pt x="3275" y="6888"/>
                        <a:pt x="3519" y="6801"/>
                        <a:pt x="3781" y="6775"/>
                      </a:cubicBezTo>
                      <a:cubicBezTo>
                        <a:pt x="4340" y="6714"/>
                        <a:pt x="4916" y="6443"/>
                        <a:pt x="5152" y="5806"/>
                      </a:cubicBezTo>
                      <a:cubicBezTo>
                        <a:pt x="5239" y="5561"/>
                        <a:pt x="5379" y="5334"/>
                        <a:pt x="5571" y="5168"/>
                      </a:cubicBezTo>
                      <a:cubicBezTo>
                        <a:pt x="6121" y="4679"/>
                        <a:pt x="6296" y="4051"/>
                        <a:pt x="6348" y="3597"/>
                      </a:cubicBezTo>
                      <a:cubicBezTo>
                        <a:pt x="6383" y="3265"/>
                        <a:pt x="6540" y="2950"/>
                        <a:pt x="6776" y="2715"/>
                      </a:cubicBezTo>
                      <a:cubicBezTo>
                        <a:pt x="6916" y="2575"/>
                        <a:pt x="7056" y="2392"/>
                        <a:pt x="7169" y="2130"/>
                      </a:cubicBezTo>
                      <a:cubicBezTo>
                        <a:pt x="7475" y="1422"/>
                        <a:pt x="7501" y="401"/>
                        <a:pt x="7501" y="401"/>
                      </a:cubicBezTo>
                      <a:cubicBezTo>
                        <a:pt x="7501" y="401"/>
                        <a:pt x="7012" y="357"/>
                        <a:pt x="6409" y="113"/>
                      </a:cubicBezTo>
                      <a:cubicBezTo>
                        <a:pt x="6233" y="39"/>
                        <a:pt x="6046" y="0"/>
                        <a:pt x="58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p47"/>
                <p:cNvSpPr/>
                <p:nvPr/>
              </p:nvSpPr>
              <p:spPr>
                <a:xfrm>
                  <a:off x="1068151" y="2948272"/>
                  <a:ext cx="512589" cy="614836"/>
                </a:xfrm>
                <a:custGeom>
                  <a:rect b="b" l="l" r="r" t="t"/>
                  <a:pathLst>
                    <a:path extrusionOk="0" h="8160" w="6803">
                      <a:moveTo>
                        <a:pt x="6671" y="1"/>
                      </a:moveTo>
                      <a:cubicBezTo>
                        <a:pt x="6653" y="1"/>
                        <a:pt x="6635" y="5"/>
                        <a:pt x="6619" y="13"/>
                      </a:cubicBezTo>
                      <a:cubicBezTo>
                        <a:pt x="3222" y="1907"/>
                        <a:pt x="542" y="5645"/>
                        <a:pt x="9" y="8028"/>
                      </a:cubicBezTo>
                      <a:cubicBezTo>
                        <a:pt x="0" y="8089"/>
                        <a:pt x="35" y="8142"/>
                        <a:pt x="96" y="8159"/>
                      </a:cubicBezTo>
                      <a:lnTo>
                        <a:pt x="114" y="8159"/>
                      </a:lnTo>
                      <a:cubicBezTo>
                        <a:pt x="166" y="8159"/>
                        <a:pt x="210" y="8124"/>
                        <a:pt x="219" y="8072"/>
                      </a:cubicBezTo>
                      <a:cubicBezTo>
                        <a:pt x="742" y="5741"/>
                        <a:pt x="3379" y="2065"/>
                        <a:pt x="6724" y="205"/>
                      </a:cubicBezTo>
                      <a:cubicBezTo>
                        <a:pt x="6776" y="179"/>
                        <a:pt x="6802" y="109"/>
                        <a:pt x="6767" y="56"/>
                      </a:cubicBezTo>
                      <a:cubicBezTo>
                        <a:pt x="6749" y="20"/>
                        <a:pt x="6710" y="1"/>
                        <a:pt x="66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47"/>
                <p:cNvSpPr/>
                <p:nvPr/>
              </p:nvSpPr>
              <p:spPr>
                <a:xfrm>
                  <a:off x="396421" y="3569822"/>
                  <a:ext cx="544160" cy="445228"/>
                </a:xfrm>
                <a:custGeom>
                  <a:rect b="b" l="l" r="r" t="t"/>
                  <a:pathLst>
                    <a:path extrusionOk="0" h="5909" w="7222">
                      <a:moveTo>
                        <a:pt x="5087" y="0"/>
                      </a:moveTo>
                      <a:cubicBezTo>
                        <a:pt x="4485" y="0"/>
                        <a:pt x="3986" y="204"/>
                        <a:pt x="3641" y="513"/>
                      </a:cubicBezTo>
                      <a:cubicBezTo>
                        <a:pt x="3484" y="652"/>
                        <a:pt x="3301" y="749"/>
                        <a:pt x="3091" y="783"/>
                      </a:cubicBezTo>
                      <a:cubicBezTo>
                        <a:pt x="2559" y="879"/>
                        <a:pt x="2052" y="1115"/>
                        <a:pt x="1703" y="1683"/>
                      </a:cubicBezTo>
                      <a:cubicBezTo>
                        <a:pt x="1598" y="1866"/>
                        <a:pt x="1432" y="2015"/>
                        <a:pt x="1240" y="2102"/>
                      </a:cubicBezTo>
                      <a:cubicBezTo>
                        <a:pt x="734" y="2346"/>
                        <a:pt x="472" y="2748"/>
                        <a:pt x="498" y="3403"/>
                      </a:cubicBezTo>
                      <a:cubicBezTo>
                        <a:pt x="507" y="3621"/>
                        <a:pt x="446" y="3822"/>
                        <a:pt x="332" y="4005"/>
                      </a:cubicBezTo>
                      <a:cubicBezTo>
                        <a:pt x="70" y="4407"/>
                        <a:pt x="0" y="5027"/>
                        <a:pt x="245" y="5909"/>
                      </a:cubicBezTo>
                      <a:cubicBezTo>
                        <a:pt x="777" y="5350"/>
                        <a:pt x="1633" y="5726"/>
                        <a:pt x="2279" y="5010"/>
                      </a:cubicBezTo>
                      <a:cubicBezTo>
                        <a:pt x="2480" y="4783"/>
                        <a:pt x="2760" y="4634"/>
                        <a:pt x="3065" y="4634"/>
                      </a:cubicBezTo>
                      <a:cubicBezTo>
                        <a:pt x="3537" y="4634"/>
                        <a:pt x="3964" y="4494"/>
                        <a:pt x="4453" y="4075"/>
                      </a:cubicBezTo>
                      <a:cubicBezTo>
                        <a:pt x="4637" y="3918"/>
                        <a:pt x="4864" y="3813"/>
                        <a:pt x="5108" y="3787"/>
                      </a:cubicBezTo>
                      <a:cubicBezTo>
                        <a:pt x="5798" y="3691"/>
                        <a:pt x="6095" y="3324"/>
                        <a:pt x="6226" y="3036"/>
                      </a:cubicBezTo>
                      <a:cubicBezTo>
                        <a:pt x="6322" y="2818"/>
                        <a:pt x="6470" y="2626"/>
                        <a:pt x="6663" y="2495"/>
                      </a:cubicBezTo>
                      <a:cubicBezTo>
                        <a:pt x="6802" y="2408"/>
                        <a:pt x="6951" y="2268"/>
                        <a:pt x="7038" y="2067"/>
                      </a:cubicBezTo>
                      <a:cubicBezTo>
                        <a:pt x="7221" y="1622"/>
                        <a:pt x="6942" y="932"/>
                        <a:pt x="7038" y="635"/>
                      </a:cubicBezTo>
                      <a:cubicBezTo>
                        <a:pt x="6323" y="184"/>
                        <a:pt x="5658" y="0"/>
                        <a:pt x="5087" y="0"/>
                      </a:cubicBezTo>
                      <a:close/>
                    </a:path>
                  </a:pathLst>
                </a:custGeom>
                <a:solidFill>
                  <a:srgbClr val="516B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5" name="Google Shape;2555;p47"/>
                <p:cNvSpPr/>
                <p:nvPr/>
              </p:nvSpPr>
              <p:spPr>
                <a:xfrm>
                  <a:off x="424676" y="3609380"/>
                  <a:ext cx="566538" cy="364908"/>
                </a:xfrm>
                <a:custGeom>
                  <a:rect b="b" l="l" r="r" t="t"/>
                  <a:pathLst>
                    <a:path extrusionOk="0" h="4843" w="7519">
                      <a:moveTo>
                        <a:pt x="6678" y="0"/>
                      </a:moveTo>
                      <a:cubicBezTo>
                        <a:pt x="4368" y="0"/>
                        <a:pt x="1228" y="2135"/>
                        <a:pt x="27" y="4685"/>
                      </a:cubicBezTo>
                      <a:cubicBezTo>
                        <a:pt x="1" y="4738"/>
                        <a:pt x="27" y="4808"/>
                        <a:pt x="79" y="4834"/>
                      </a:cubicBezTo>
                      <a:cubicBezTo>
                        <a:pt x="97" y="4843"/>
                        <a:pt x="114" y="4843"/>
                        <a:pt x="123" y="4843"/>
                      </a:cubicBezTo>
                      <a:cubicBezTo>
                        <a:pt x="167" y="4843"/>
                        <a:pt x="202" y="4816"/>
                        <a:pt x="228" y="4781"/>
                      </a:cubicBezTo>
                      <a:cubicBezTo>
                        <a:pt x="1396" y="2296"/>
                        <a:pt x="4423" y="219"/>
                        <a:pt x="6647" y="219"/>
                      </a:cubicBezTo>
                      <a:cubicBezTo>
                        <a:pt x="6900" y="219"/>
                        <a:pt x="7142" y="246"/>
                        <a:pt x="7370" y="302"/>
                      </a:cubicBezTo>
                      <a:cubicBezTo>
                        <a:pt x="7377" y="303"/>
                        <a:pt x="7383" y="303"/>
                        <a:pt x="7389" y="303"/>
                      </a:cubicBezTo>
                      <a:cubicBezTo>
                        <a:pt x="7442" y="303"/>
                        <a:pt x="7486" y="270"/>
                        <a:pt x="7501" y="215"/>
                      </a:cubicBezTo>
                      <a:cubicBezTo>
                        <a:pt x="7519" y="162"/>
                        <a:pt x="7484" y="101"/>
                        <a:pt x="7423" y="84"/>
                      </a:cubicBezTo>
                      <a:cubicBezTo>
                        <a:pt x="7188" y="27"/>
                        <a:pt x="6938" y="0"/>
                        <a:pt x="66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6" name="Google Shape;2556;p47"/>
                <p:cNvSpPr/>
                <p:nvPr/>
              </p:nvSpPr>
              <p:spPr>
                <a:xfrm>
                  <a:off x="268103" y="2892288"/>
                  <a:ext cx="731700" cy="485313"/>
                </a:xfrm>
                <a:custGeom>
                  <a:rect b="b" l="l" r="r" t="t"/>
                  <a:pathLst>
                    <a:path extrusionOk="0" h="6441" w="9711">
                      <a:moveTo>
                        <a:pt x="2417" y="1"/>
                      </a:moveTo>
                      <a:cubicBezTo>
                        <a:pt x="1956" y="1"/>
                        <a:pt x="1562" y="157"/>
                        <a:pt x="1302" y="258"/>
                      </a:cubicBezTo>
                      <a:cubicBezTo>
                        <a:pt x="656" y="502"/>
                        <a:pt x="1" y="712"/>
                        <a:pt x="1" y="712"/>
                      </a:cubicBezTo>
                      <a:cubicBezTo>
                        <a:pt x="1" y="712"/>
                        <a:pt x="420" y="983"/>
                        <a:pt x="673" y="1515"/>
                      </a:cubicBezTo>
                      <a:cubicBezTo>
                        <a:pt x="865" y="1926"/>
                        <a:pt x="1066" y="2423"/>
                        <a:pt x="1730" y="2659"/>
                      </a:cubicBezTo>
                      <a:cubicBezTo>
                        <a:pt x="2149" y="2808"/>
                        <a:pt x="2480" y="3139"/>
                        <a:pt x="2664" y="3550"/>
                      </a:cubicBezTo>
                      <a:cubicBezTo>
                        <a:pt x="3013" y="4292"/>
                        <a:pt x="3485" y="4737"/>
                        <a:pt x="4323" y="4860"/>
                      </a:cubicBezTo>
                      <a:cubicBezTo>
                        <a:pt x="4777" y="4921"/>
                        <a:pt x="5179" y="5165"/>
                        <a:pt x="5467" y="5523"/>
                      </a:cubicBezTo>
                      <a:cubicBezTo>
                        <a:pt x="6009" y="6198"/>
                        <a:pt x="6707" y="6440"/>
                        <a:pt x="7362" y="6440"/>
                      </a:cubicBezTo>
                      <a:cubicBezTo>
                        <a:pt x="7528" y="6440"/>
                        <a:pt x="7692" y="6425"/>
                        <a:pt x="7850" y="6396"/>
                      </a:cubicBezTo>
                      <a:cubicBezTo>
                        <a:pt x="8526" y="6277"/>
                        <a:pt x="8960" y="6159"/>
                        <a:pt x="9315" y="6159"/>
                      </a:cubicBezTo>
                      <a:cubicBezTo>
                        <a:pt x="9456" y="6159"/>
                        <a:pt x="9584" y="6177"/>
                        <a:pt x="9710" y="6222"/>
                      </a:cubicBezTo>
                      <a:cubicBezTo>
                        <a:pt x="9343" y="5087"/>
                        <a:pt x="9527" y="4039"/>
                        <a:pt x="8671" y="3305"/>
                      </a:cubicBezTo>
                      <a:cubicBezTo>
                        <a:pt x="8392" y="3061"/>
                        <a:pt x="8182" y="2755"/>
                        <a:pt x="8051" y="2406"/>
                      </a:cubicBezTo>
                      <a:cubicBezTo>
                        <a:pt x="7842" y="1803"/>
                        <a:pt x="7370" y="1480"/>
                        <a:pt x="6925" y="1384"/>
                      </a:cubicBezTo>
                      <a:cubicBezTo>
                        <a:pt x="6680" y="1332"/>
                        <a:pt x="6453" y="1218"/>
                        <a:pt x="6279" y="1035"/>
                      </a:cubicBezTo>
                      <a:cubicBezTo>
                        <a:pt x="5847" y="569"/>
                        <a:pt x="5344" y="402"/>
                        <a:pt x="4813" y="402"/>
                      </a:cubicBezTo>
                      <a:cubicBezTo>
                        <a:pt x="4677" y="402"/>
                        <a:pt x="4540" y="413"/>
                        <a:pt x="4401" y="433"/>
                      </a:cubicBezTo>
                      <a:cubicBezTo>
                        <a:pt x="4321" y="445"/>
                        <a:pt x="4239" y="451"/>
                        <a:pt x="4158" y="451"/>
                      </a:cubicBezTo>
                      <a:cubicBezTo>
                        <a:pt x="3886" y="451"/>
                        <a:pt x="3613" y="384"/>
                        <a:pt x="3371" y="249"/>
                      </a:cubicBezTo>
                      <a:cubicBezTo>
                        <a:pt x="3037" y="65"/>
                        <a:pt x="2713" y="1"/>
                        <a:pt x="24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47"/>
                <p:cNvSpPr/>
                <p:nvPr/>
              </p:nvSpPr>
              <p:spPr>
                <a:xfrm>
                  <a:off x="319415" y="2942546"/>
                  <a:ext cx="752722" cy="524494"/>
                </a:xfrm>
                <a:custGeom>
                  <a:rect b="b" l="l" r="r" t="t"/>
                  <a:pathLst>
                    <a:path extrusionOk="0" h="6961" w="9990">
                      <a:moveTo>
                        <a:pt x="125" y="0"/>
                      </a:moveTo>
                      <a:cubicBezTo>
                        <a:pt x="71" y="0"/>
                        <a:pt x="26" y="41"/>
                        <a:pt x="18" y="89"/>
                      </a:cubicBezTo>
                      <a:cubicBezTo>
                        <a:pt x="1" y="150"/>
                        <a:pt x="44" y="211"/>
                        <a:pt x="106" y="220"/>
                      </a:cubicBezTo>
                      <a:cubicBezTo>
                        <a:pt x="2699" y="709"/>
                        <a:pt x="7623" y="2944"/>
                        <a:pt x="9771" y="6899"/>
                      </a:cubicBezTo>
                      <a:cubicBezTo>
                        <a:pt x="9789" y="6934"/>
                        <a:pt x="9824" y="6952"/>
                        <a:pt x="9867" y="6952"/>
                      </a:cubicBezTo>
                      <a:lnTo>
                        <a:pt x="9867" y="6960"/>
                      </a:lnTo>
                      <a:cubicBezTo>
                        <a:pt x="9885" y="6960"/>
                        <a:pt x="9902" y="6952"/>
                        <a:pt x="9920" y="6943"/>
                      </a:cubicBezTo>
                      <a:cubicBezTo>
                        <a:pt x="9972" y="6917"/>
                        <a:pt x="9990" y="6847"/>
                        <a:pt x="9963" y="6795"/>
                      </a:cubicBezTo>
                      <a:cubicBezTo>
                        <a:pt x="7781" y="2778"/>
                        <a:pt x="2777" y="499"/>
                        <a:pt x="140" y="1"/>
                      </a:cubicBezTo>
                      <a:cubicBezTo>
                        <a:pt x="135" y="1"/>
                        <a:pt x="130" y="0"/>
                        <a:pt x="1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47"/>
                <p:cNvSpPr/>
                <p:nvPr/>
              </p:nvSpPr>
              <p:spPr>
                <a:xfrm>
                  <a:off x="620733" y="3932098"/>
                  <a:ext cx="955406" cy="676395"/>
                </a:xfrm>
                <a:custGeom>
                  <a:rect b="b" l="l" r="r" t="t"/>
                  <a:pathLst>
                    <a:path extrusionOk="0" h="8977" w="12680">
                      <a:moveTo>
                        <a:pt x="2699" y="1"/>
                      </a:moveTo>
                      <a:lnTo>
                        <a:pt x="3293" y="1660"/>
                      </a:lnTo>
                      <a:cubicBezTo>
                        <a:pt x="1" y="4358"/>
                        <a:pt x="3293" y="8977"/>
                        <a:pt x="3293" y="8977"/>
                      </a:cubicBezTo>
                      <a:lnTo>
                        <a:pt x="9387" y="8977"/>
                      </a:lnTo>
                      <a:cubicBezTo>
                        <a:pt x="9387" y="8977"/>
                        <a:pt x="12679" y="4358"/>
                        <a:pt x="9387" y="1660"/>
                      </a:cubicBezTo>
                      <a:lnTo>
                        <a:pt x="998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47"/>
                <p:cNvSpPr/>
                <p:nvPr/>
              </p:nvSpPr>
              <p:spPr>
                <a:xfrm>
                  <a:off x="906981" y="4043312"/>
                  <a:ext cx="371765" cy="8590"/>
                </a:xfrm>
                <a:custGeom>
                  <a:rect b="b" l="l" r="r" t="t"/>
                  <a:pathLst>
                    <a:path extrusionOk="0" h="114" w="4934">
                      <a:moveTo>
                        <a:pt x="52" y="0"/>
                      </a:moveTo>
                      <a:cubicBezTo>
                        <a:pt x="18" y="0"/>
                        <a:pt x="0" y="27"/>
                        <a:pt x="0" y="61"/>
                      </a:cubicBezTo>
                      <a:cubicBezTo>
                        <a:pt x="0" y="88"/>
                        <a:pt x="18" y="114"/>
                        <a:pt x="52" y="114"/>
                      </a:cubicBezTo>
                      <a:lnTo>
                        <a:pt x="4881" y="114"/>
                      </a:lnTo>
                      <a:cubicBezTo>
                        <a:pt x="4907" y="114"/>
                        <a:pt x="4933" y="88"/>
                        <a:pt x="4933" y="61"/>
                      </a:cubicBezTo>
                      <a:cubicBezTo>
                        <a:pt x="4933" y="27"/>
                        <a:pt x="4907" y="0"/>
                        <a:pt x="48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47"/>
                <p:cNvSpPr/>
                <p:nvPr/>
              </p:nvSpPr>
              <p:spPr>
                <a:xfrm>
                  <a:off x="833893" y="3664987"/>
                  <a:ext cx="8665" cy="107295"/>
                </a:xfrm>
                <a:custGeom>
                  <a:rect b="b" l="l" r="r" t="t"/>
                  <a:pathLst>
                    <a:path extrusionOk="0" h="1424" w="115">
                      <a:moveTo>
                        <a:pt x="53" y="1"/>
                      </a:moveTo>
                      <a:cubicBezTo>
                        <a:pt x="27" y="1"/>
                        <a:pt x="1" y="27"/>
                        <a:pt x="1" y="53"/>
                      </a:cubicBezTo>
                      <a:lnTo>
                        <a:pt x="1" y="1372"/>
                      </a:lnTo>
                      <a:cubicBezTo>
                        <a:pt x="1" y="1406"/>
                        <a:pt x="27" y="1424"/>
                        <a:pt x="53" y="1424"/>
                      </a:cubicBezTo>
                      <a:cubicBezTo>
                        <a:pt x="88" y="1424"/>
                        <a:pt x="114" y="1406"/>
                        <a:pt x="114" y="1372"/>
                      </a:cubicBezTo>
                      <a:lnTo>
                        <a:pt x="114" y="53"/>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p47"/>
                <p:cNvSpPr/>
                <p:nvPr/>
              </p:nvSpPr>
              <p:spPr>
                <a:xfrm>
                  <a:off x="754325" y="3701154"/>
                  <a:ext cx="8590" cy="107973"/>
                </a:xfrm>
                <a:custGeom>
                  <a:rect b="b" l="l" r="r" t="t"/>
                  <a:pathLst>
                    <a:path extrusionOk="0" h="1433" w="114">
                      <a:moveTo>
                        <a:pt x="53" y="1"/>
                      </a:moveTo>
                      <a:cubicBezTo>
                        <a:pt x="27" y="1"/>
                        <a:pt x="0" y="27"/>
                        <a:pt x="0" y="62"/>
                      </a:cubicBezTo>
                      <a:lnTo>
                        <a:pt x="0" y="1381"/>
                      </a:lnTo>
                      <a:cubicBezTo>
                        <a:pt x="0" y="1407"/>
                        <a:pt x="27" y="1433"/>
                        <a:pt x="53" y="1433"/>
                      </a:cubicBezTo>
                      <a:cubicBezTo>
                        <a:pt x="88" y="1433"/>
                        <a:pt x="114" y="1407"/>
                        <a:pt x="114" y="1381"/>
                      </a:cubicBezTo>
                      <a:lnTo>
                        <a:pt x="114" y="62"/>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p47"/>
                <p:cNvSpPr/>
                <p:nvPr/>
              </p:nvSpPr>
              <p:spPr>
                <a:xfrm>
                  <a:off x="674682" y="3747870"/>
                  <a:ext cx="8665" cy="98102"/>
                </a:xfrm>
                <a:custGeom>
                  <a:rect b="b" l="l" r="r" t="t"/>
                  <a:pathLst>
                    <a:path extrusionOk="0" h="1302" w="115">
                      <a:moveTo>
                        <a:pt x="62" y="1"/>
                      </a:moveTo>
                      <a:cubicBezTo>
                        <a:pt x="27" y="1"/>
                        <a:pt x="1" y="27"/>
                        <a:pt x="1" y="62"/>
                      </a:cubicBezTo>
                      <a:lnTo>
                        <a:pt x="1" y="1249"/>
                      </a:lnTo>
                      <a:cubicBezTo>
                        <a:pt x="1" y="1276"/>
                        <a:pt x="27" y="1302"/>
                        <a:pt x="62" y="1302"/>
                      </a:cubicBezTo>
                      <a:cubicBezTo>
                        <a:pt x="88" y="1302"/>
                        <a:pt x="114" y="1276"/>
                        <a:pt x="114" y="1249"/>
                      </a:cubicBezTo>
                      <a:lnTo>
                        <a:pt x="114" y="62"/>
                      </a:lnTo>
                      <a:cubicBezTo>
                        <a:pt x="114" y="27"/>
                        <a:pt x="88" y="1"/>
                        <a:pt x="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47"/>
                <p:cNvSpPr/>
                <p:nvPr/>
              </p:nvSpPr>
              <p:spPr>
                <a:xfrm>
                  <a:off x="595114" y="3804457"/>
                  <a:ext cx="8590" cy="78361"/>
                </a:xfrm>
                <a:custGeom>
                  <a:rect b="b" l="l" r="r" t="t"/>
                  <a:pathLst>
                    <a:path extrusionOk="0" h="1040" w="114">
                      <a:moveTo>
                        <a:pt x="61" y="1"/>
                      </a:moveTo>
                      <a:cubicBezTo>
                        <a:pt x="26" y="1"/>
                        <a:pt x="0" y="27"/>
                        <a:pt x="0" y="62"/>
                      </a:cubicBezTo>
                      <a:lnTo>
                        <a:pt x="0" y="979"/>
                      </a:lnTo>
                      <a:cubicBezTo>
                        <a:pt x="0" y="1014"/>
                        <a:pt x="26" y="1040"/>
                        <a:pt x="61" y="1040"/>
                      </a:cubicBezTo>
                      <a:cubicBezTo>
                        <a:pt x="88" y="1040"/>
                        <a:pt x="114" y="1014"/>
                        <a:pt x="114" y="979"/>
                      </a:cubicBezTo>
                      <a:lnTo>
                        <a:pt x="114" y="62"/>
                      </a:lnTo>
                      <a:cubicBezTo>
                        <a:pt x="114" y="27"/>
                        <a:pt x="88"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47"/>
                <p:cNvSpPr/>
                <p:nvPr/>
              </p:nvSpPr>
              <p:spPr>
                <a:xfrm>
                  <a:off x="516149" y="3883422"/>
                  <a:ext cx="7987" cy="52743"/>
                </a:xfrm>
                <a:custGeom>
                  <a:rect b="b" l="l" r="r" t="t"/>
                  <a:pathLst>
                    <a:path extrusionOk="0" h="700" w="106">
                      <a:moveTo>
                        <a:pt x="53" y="1"/>
                      </a:moveTo>
                      <a:cubicBezTo>
                        <a:pt x="18" y="1"/>
                        <a:pt x="0" y="27"/>
                        <a:pt x="0" y="53"/>
                      </a:cubicBezTo>
                      <a:lnTo>
                        <a:pt x="0" y="647"/>
                      </a:lnTo>
                      <a:cubicBezTo>
                        <a:pt x="0" y="682"/>
                        <a:pt x="18" y="699"/>
                        <a:pt x="53" y="699"/>
                      </a:cubicBezTo>
                      <a:cubicBezTo>
                        <a:pt x="79" y="699"/>
                        <a:pt x="105" y="682"/>
                        <a:pt x="105" y="647"/>
                      </a:cubicBezTo>
                      <a:lnTo>
                        <a:pt x="105" y="53"/>
                      </a:lnTo>
                      <a:cubicBezTo>
                        <a:pt x="105" y="27"/>
                        <a:pt x="79"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5" name="Google Shape;2565;p47"/>
                <p:cNvSpPr/>
                <p:nvPr/>
              </p:nvSpPr>
              <p:spPr>
                <a:xfrm>
                  <a:off x="614856" y="3641930"/>
                  <a:ext cx="48750" cy="34358"/>
                </a:xfrm>
                <a:custGeom>
                  <a:rect b="b" l="l" r="r" t="t"/>
                  <a:pathLst>
                    <a:path extrusionOk="0" h="456" w="647">
                      <a:moveTo>
                        <a:pt x="66" y="1"/>
                      </a:moveTo>
                      <a:cubicBezTo>
                        <a:pt x="48" y="1"/>
                        <a:pt x="29" y="10"/>
                        <a:pt x="18" y="27"/>
                      </a:cubicBezTo>
                      <a:cubicBezTo>
                        <a:pt x="0" y="53"/>
                        <a:pt x="9" y="80"/>
                        <a:pt x="35" y="97"/>
                      </a:cubicBezTo>
                      <a:lnTo>
                        <a:pt x="559" y="446"/>
                      </a:lnTo>
                      <a:cubicBezTo>
                        <a:pt x="568" y="455"/>
                        <a:pt x="577" y="455"/>
                        <a:pt x="585" y="455"/>
                      </a:cubicBezTo>
                      <a:cubicBezTo>
                        <a:pt x="603" y="455"/>
                        <a:pt x="620" y="446"/>
                        <a:pt x="638" y="429"/>
                      </a:cubicBezTo>
                      <a:cubicBezTo>
                        <a:pt x="646" y="411"/>
                        <a:pt x="646" y="377"/>
                        <a:pt x="620" y="359"/>
                      </a:cubicBezTo>
                      <a:lnTo>
                        <a:pt x="96" y="10"/>
                      </a:lnTo>
                      <a:cubicBezTo>
                        <a:pt x="87" y="4"/>
                        <a:pt x="77"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47"/>
                <p:cNvSpPr/>
                <p:nvPr/>
              </p:nvSpPr>
              <p:spPr>
                <a:xfrm>
                  <a:off x="543802" y="3698969"/>
                  <a:ext cx="40160" cy="28632"/>
                </a:xfrm>
                <a:custGeom>
                  <a:rect b="b" l="l" r="r" t="t"/>
                  <a:pathLst>
                    <a:path extrusionOk="0" h="380" w="533">
                      <a:moveTo>
                        <a:pt x="58" y="0"/>
                      </a:moveTo>
                      <a:cubicBezTo>
                        <a:pt x="42" y="0"/>
                        <a:pt x="27" y="7"/>
                        <a:pt x="18" y="21"/>
                      </a:cubicBezTo>
                      <a:cubicBezTo>
                        <a:pt x="0" y="47"/>
                        <a:pt x="9" y="82"/>
                        <a:pt x="35" y="100"/>
                      </a:cubicBezTo>
                      <a:lnTo>
                        <a:pt x="446" y="370"/>
                      </a:lnTo>
                      <a:cubicBezTo>
                        <a:pt x="454" y="379"/>
                        <a:pt x="463" y="379"/>
                        <a:pt x="472" y="379"/>
                      </a:cubicBezTo>
                      <a:cubicBezTo>
                        <a:pt x="489" y="379"/>
                        <a:pt x="507" y="370"/>
                        <a:pt x="515" y="353"/>
                      </a:cubicBezTo>
                      <a:cubicBezTo>
                        <a:pt x="533" y="327"/>
                        <a:pt x="533" y="301"/>
                        <a:pt x="507" y="283"/>
                      </a:cubicBezTo>
                      <a:lnTo>
                        <a:pt x="96" y="12"/>
                      </a:lnTo>
                      <a:cubicBezTo>
                        <a:pt x="84" y="5"/>
                        <a:pt x="71" y="0"/>
                        <a:pt x="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7" name="Google Shape;2567;p47"/>
                <p:cNvSpPr/>
                <p:nvPr/>
              </p:nvSpPr>
              <p:spPr>
                <a:xfrm>
                  <a:off x="468152" y="3762337"/>
                  <a:ext cx="38201" cy="27728"/>
                </a:xfrm>
                <a:custGeom>
                  <a:rect b="b" l="l" r="r" t="t"/>
                  <a:pathLst>
                    <a:path extrusionOk="0" h="368" w="507">
                      <a:moveTo>
                        <a:pt x="58" y="1"/>
                      </a:moveTo>
                      <a:cubicBezTo>
                        <a:pt x="40" y="1"/>
                        <a:pt x="23" y="10"/>
                        <a:pt x="18" y="27"/>
                      </a:cubicBezTo>
                      <a:cubicBezTo>
                        <a:pt x="0" y="53"/>
                        <a:pt x="0" y="88"/>
                        <a:pt x="26" y="106"/>
                      </a:cubicBezTo>
                      <a:lnTo>
                        <a:pt x="419" y="359"/>
                      </a:lnTo>
                      <a:cubicBezTo>
                        <a:pt x="428" y="368"/>
                        <a:pt x="437" y="368"/>
                        <a:pt x="445" y="368"/>
                      </a:cubicBezTo>
                      <a:cubicBezTo>
                        <a:pt x="463" y="368"/>
                        <a:pt x="480" y="359"/>
                        <a:pt x="489" y="341"/>
                      </a:cubicBezTo>
                      <a:cubicBezTo>
                        <a:pt x="507" y="315"/>
                        <a:pt x="498" y="280"/>
                        <a:pt x="472" y="272"/>
                      </a:cubicBezTo>
                      <a:lnTo>
                        <a:pt x="87" y="10"/>
                      </a:lnTo>
                      <a:cubicBezTo>
                        <a:pt x="78" y="4"/>
                        <a:pt x="68"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8" name="Google Shape;2568;p47"/>
                <p:cNvSpPr/>
                <p:nvPr/>
              </p:nvSpPr>
              <p:spPr>
                <a:xfrm>
                  <a:off x="576051" y="3161508"/>
                  <a:ext cx="154613" cy="47620"/>
                </a:xfrm>
                <a:custGeom>
                  <a:rect b="b" l="l" r="r" t="t"/>
                  <a:pathLst>
                    <a:path extrusionOk="0" h="632" w="2052">
                      <a:moveTo>
                        <a:pt x="1996" y="1"/>
                      </a:moveTo>
                      <a:cubicBezTo>
                        <a:pt x="1991" y="1"/>
                        <a:pt x="1987" y="2"/>
                        <a:pt x="1982" y="3"/>
                      </a:cubicBezTo>
                      <a:lnTo>
                        <a:pt x="44" y="518"/>
                      </a:lnTo>
                      <a:cubicBezTo>
                        <a:pt x="18" y="527"/>
                        <a:pt x="0" y="562"/>
                        <a:pt x="9" y="588"/>
                      </a:cubicBezTo>
                      <a:cubicBezTo>
                        <a:pt x="18" y="614"/>
                        <a:pt x="35" y="632"/>
                        <a:pt x="61" y="632"/>
                      </a:cubicBezTo>
                      <a:cubicBezTo>
                        <a:pt x="61" y="632"/>
                        <a:pt x="70" y="623"/>
                        <a:pt x="70" y="623"/>
                      </a:cubicBezTo>
                      <a:lnTo>
                        <a:pt x="2008" y="108"/>
                      </a:lnTo>
                      <a:cubicBezTo>
                        <a:pt x="2035" y="99"/>
                        <a:pt x="2052" y="73"/>
                        <a:pt x="2052" y="47"/>
                      </a:cubicBezTo>
                      <a:cubicBezTo>
                        <a:pt x="2045" y="18"/>
                        <a:pt x="2020" y="1"/>
                        <a:pt x="1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9" name="Google Shape;2569;p47"/>
                <p:cNvSpPr/>
                <p:nvPr/>
              </p:nvSpPr>
              <p:spPr>
                <a:xfrm>
                  <a:off x="508916" y="3107107"/>
                  <a:ext cx="135626" cy="42195"/>
                </a:xfrm>
                <a:custGeom>
                  <a:rect b="b" l="l" r="r" t="t"/>
                  <a:pathLst>
                    <a:path extrusionOk="0" h="560" w="1800">
                      <a:moveTo>
                        <a:pt x="1729" y="0"/>
                      </a:moveTo>
                      <a:lnTo>
                        <a:pt x="44" y="454"/>
                      </a:lnTo>
                      <a:cubicBezTo>
                        <a:pt x="18" y="463"/>
                        <a:pt x="0" y="489"/>
                        <a:pt x="9" y="524"/>
                      </a:cubicBezTo>
                      <a:cubicBezTo>
                        <a:pt x="18" y="542"/>
                        <a:pt x="35" y="559"/>
                        <a:pt x="62" y="559"/>
                      </a:cubicBezTo>
                      <a:lnTo>
                        <a:pt x="79" y="559"/>
                      </a:lnTo>
                      <a:lnTo>
                        <a:pt x="1755" y="105"/>
                      </a:lnTo>
                      <a:cubicBezTo>
                        <a:pt x="1782" y="105"/>
                        <a:pt x="1799" y="70"/>
                        <a:pt x="1790" y="44"/>
                      </a:cubicBezTo>
                      <a:cubicBezTo>
                        <a:pt x="1790" y="18"/>
                        <a:pt x="1755" y="0"/>
                        <a:pt x="1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0" name="Google Shape;2570;p47"/>
                <p:cNvSpPr/>
                <p:nvPr/>
              </p:nvSpPr>
              <p:spPr>
                <a:xfrm>
                  <a:off x="441780" y="3053007"/>
                  <a:ext cx="115884" cy="37071"/>
                </a:xfrm>
                <a:custGeom>
                  <a:rect b="b" l="l" r="r" t="t"/>
                  <a:pathLst>
                    <a:path extrusionOk="0" h="492" w="1538">
                      <a:moveTo>
                        <a:pt x="1476" y="0"/>
                      </a:moveTo>
                      <a:cubicBezTo>
                        <a:pt x="1471" y="0"/>
                        <a:pt x="1465" y="1"/>
                        <a:pt x="1459" y="2"/>
                      </a:cubicBezTo>
                      <a:lnTo>
                        <a:pt x="44" y="378"/>
                      </a:lnTo>
                      <a:cubicBezTo>
                        <a:pt x="18" y="386"/>
                        <a:pt x="1" y="421"/>
                        <a:pt x="10" y="448"/>
                      </a:cubicBezTo>
                      <a:cubicBezTo>
                        <a:pt x="18" y="474"/>
                        <a:pt x="36" y="491"/>
                        <a:pt x="62" y="491"/>
                      </a:cubicBezTo>
                      <a:cubicBezTo>
                        <a:pt x="62" y="491"/>
                        <a:pt x="71" y="483"/>
                        <a:pt x="71" y="483"/>
                      </a:cubicBezTo>
                      <a:lnTo>
                        <a:pt x="1485" y="107"/>
                      </a:lnTo>
                      <a:cubicBezTo>
                        <a:pt x="1520" y="98"/>
                        <a:pt x="1538" y="72"/>
                        <a:pt x="1529" y="46"/>
                      </a:cubicBezTo>
                      <a:cubicBezTo>
                        <a:pt x="1522" y="17"/>
                        <a:pt x="1502" y="0"/>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1" name="Google Shape;2571;p47"/>
                <p:cNvSpPr/>
                <p:nvPr/>
              </p:nvSpPr>
              <p:spPr>
                <a:xfrm>
                  <a:off x="374720" y="3005612"/>
                  <a:ext cx="69772" cy="24563"/>
                </a:xfrm>
                <a:custGeom>
                  <a:rect b="b" l="l" r="r" t="t"/>
                  <a:pathLst>
                    <a:path extrusionOk="0" h="326" w="926">
                      <a:moveTo>
                        <a:pt x="870" y="0"/>
                      </a:moveTo>
                      <a:cubicBezTo>
                        <a:pt x="865" y="0"/>
                        <a:pt x="861" y="1"/>
                        <a:pt x="856" y="3"/>
                      </a:cubicBezTo>
                      <a:lnTo>
                        <a:pt x="44" y="221"/>
                      </a:lnTo>
                      <a:cubicBezTo>
                        <a:pt x="18" y="230"/>
                        <a:pt x="0" y="256"/>
                        <a:pt x="9" y="282"/>
                      </a:cubicBezTo>
                      <a:cubicBezTo>
                        <a:pt x="9" y="308"/>
                        <a:pt x="35" y="326"/>
                        <a:pt x="61" y="326"/>
                      </a:cubicBezTo>
                      <a:lnTo>
                        <a:pt x="70" y="326"/>
                      </a:lnTo>
                      <a:lnTo>
                        <a:pt x="882" y="107"/>
                      </a:lnTo>
                      <a:cubicBezTo>
                        <a:pt x="908" y="99"/>
                        <a:pt x="926" y="72"/>
                        <a:pt x="926" y="38"/>
                      </a:cubicBezTo>
                      <a:cubicBezTo>
                        <a:pt x="919" y="16"/>
                        <a:pt x="894" y="0"/>
                        <a:pt x="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2" name="Google Shape;2572;p47"/>
                <p:cNvSpPr/>
                <p:nvPr/>
              </p:nvSpPr>
              <p:spPr>
                <a:xfrm>
                  <a:off x="229976" y="3133554"/>
                  <a:ext cx="517185" cy="504376"/>
                </a:xfrm>
                <a:custGeom>
                  <a:rect b="b" l="l" r="r" t="t"/>
                  <a:pathLst>
                    <a:path extrusionOk="0" h="6694" w="6864">
                      <a:moveTo>
                        <a:pt x="3099" y="1"/>
                      </a:moveTo>
                      <a:cubicBezTo>
                        <a:pt x="2901" y="1"/>
                        <a:pt x="2703" y="60"/>
                        <a:pt x="2532" y="182"/>
                      </a:cubicBezTo>
                      <a:cubicBezTo>
                        <a:pt x="2166" y="453"/>
                        <a:pt x="2043" y="933"/>
                        <a:pt x="2209" y="1352"/>
                      </a:cubicBezTo>
                      <a:cubicBezTo>
                        <a:pt x="2014" y="1128"/>
                        <a:pt x="1735" y="1002"/>
                        <a:pt x="1453" y="1002"/>
                      </a:cubicBezTo>
                      <a:cubicBezTo>
                        <a:pt x="1307" y="1002"/>
                        <a:pt x="1159" y="1036"/>
                        <a:pt x="1022" y="1107"/>
                      </a:cubicBezTo>
                      <a:cubicBezTo>
                        <a:pt x="620" y="1317"/>
                        <a:pt x="419" y="1771"/>
                        <a:pt x="524" y="2208"/>
                      </a:cubicBezTo>
                      <a:lnTo>
                        <a:pt x="542" y="2260"/>
                      </a:lnTo>
                      <a:cubicBezTo>
                        <a:pt x="603" y="2522"/>
                        <a:pt x="533" y="2801"/>
                        <a:pt x="358" y="3002"/>
                      </a:cubicBezTo>
                      <a:lnTo>
                        <a:pt x="323" y="3046"/>
                      </a:lnTo>
                      <a:cubicBezTo>
                        <a:pt x="26" y="3386"/>
                        <a:pt x="0" y="3884"/>
                        <a:pt x="271" y="4251"/>
                      </a:cubicBezTo>
                      <a:cubicBezTo>
                        <a:pt x="456" y="4510"/>
                        <a:pt x="754" y="4647"/>
                        <a:pt x="1057" y="4647"/>
                      </a:cubicBezTo>
                      <a:cubicBezTo>
                        <a:pt x="1184" y="4647"/>
                        <a:pt x="1311" y="4623"/>
                        <a:pt x="1432" y="4574"/>
                      </a:cubicBezTo>
                      <a:lnTo>
                        <a:pt x="1432" y="4574"/>
                      </a:lnTo>
                      <a:cubicBezTo>
                        <a:pt x="1100" y="4871"/>
                        <a:pt x="987" y="5351"/>
                        <a:pt x="1196" y="5753"/>
                      </a:cubicBezTo>
                      <a:cubicBezTo>
                        <a:pt x="1369" y="6091"/>
                        <a:pt x="1708" y="6287"/>
                        <a:pt x="2061" y="6287"/>
                      </a:cubicBezTo>
                      <a:cubicBezTo>
                        <a:pt x="2136" y="6287"/>
                        <a:pt x="2212" y="6278"/>
                        <a:pt x="2288" y="6259"/>
                      </a:cubicBezTo>
                      <a:lnTo>
                        <a:pt x="2340" y="6242"/>
                      </a:lnTo>
                      <a:cubicBezTo>
                        <a:pt x="2408" y="6226"/>
                        <a:pt x="2476" y="6219"/>
                        <a:pt x="2542" y="6219"/>
                      </a:cubicBezTo>
                      <a:cubicBezTo>
                        <a:pt x="2743" y="6219"/>
                        <a:pt x="2934" y="6287"/>
                        <a:pt x="3091" y="6425"/>
                      </a:cubicBezTo>
                      <a:lnTo>
                        <a:pt x="3135" y="6460"/>
                      </a:lnTo>
                      <a:cubicBezTo>
                        <a:pt x="3313" y="6614"/>
                        <a:pt x="3538" y="6693"/>
                        <a:pt x="3767" y="6693"/>
                      </a:cubicBezTo>
                      <a:cubicBezTo>
                        <a:pt x="3965" y="6693"/>
                        <a:pt x="4166" y="6634"/>
                        <a:pt x="4340" y="6512"/>
                      </a:cubicBezTo>
                      <a:cubicBezTo>
                        <a:pt x="4698" y="6250"/>
                        <a:pt x="4820" y="5761"/>
                        <a:pt x="4654" y="5342"/>
                      </a:cubicBezTo>
                      <a:lnTo>
                        <a:pt x="4654" y="5342"/>
                      </a:lnTo>
                      <a:cubicBezTo>
                        <a:pt x="4850" y="5566"/>
                        <a:pt x="5128" y="5692"/>
                        <a:pt x="5411" y="5692"/>
                      </a:cubicBezTo>
                      <a:cubicBezTo>
                        <a:pt x="5557" y="5692"/>
                        <a:pt x="5704" y="5658"/>
                        <a:pt x="5842" y="5587"/>
                      </a:cubicBezTo>
                      <a:cubicBezTo>
                        <a:pt x="6243" y="5377"/>
                        <a:pt x="6453" y="4923"/>
                        <a:pt x="6339" y="4487"/>
                      </a:cubicBezTo>
                      <a:lnTo>
                        <a:pt x="6331" y="4434"/>
                      </a:lnTo>
                      <a:cubicBezTo>
                        <a:pt x="6261" y="4172"/>
                        <a:pt x="6331" y="3893"/>
                        <a:pt x="6505" y="3692"/>
                      </a:cubicBezTo>
                      <a:lnTo>
                        <a:pt x="6540" y="3648"/>
                      </a:lnTo>
                      <a:cubicBezTo>
                        <a:pt x="6837" y="3308"/>
                        <a:pt x="6863" y="2810"/>
                        <a:pt x="6593" y="2443"/>
                      </a:cubicBezTo>
                      <a:cubicBezTo>
                        <a:pt x="6407" y="2184"/>
                        <a:pt x="6113" y="2051"/>
                        <a:pt x="5809" y="2051"/>
                      </a:cubicBezTo>
                      <a:cubicBezTo>
                        <a:pt x="5682" y="2051"/>
                        <a:pt x="5554" y="2074"/>
                        <a:pt x="5431" y="2120"/>
                      </a:cubicBezTo>
                      <a:cubicBezTo>
                        <a:pt x="5763" y="1832"/>
                        <a:pt x="5877" y="1343"/>
                        <a:pt x="5676" y="942"/>
                      </a:cubicBezTo>
                      <a:cubicBezTo>
                        <a:pt x="5503" y="604"/>
                        <a:pt x="5165" y="408"/>
                        <a:pt x="4807" y="408"/>
                      </a:cubicBezTo>
                      <a:cubicBezTo>
                        <a:pt x="4730" y="408"/>
                        <a:pt x="4653" y="417"/>
                        <a:pt x="4576" y="435"/>
                      </a:cubicBezTo>
                      <a:lnTo>
                        <a:pt x="4523" y="453"/>
                      </a:lnTo>
                      <a:cubicBezTo>
                        <a:pt x="4458" y="468"/>
                        <a:pt x="4391" y="476"/>
                        <a:pt x="4325" y="476"/>
                      </a:cubicBezTo>
                      <a:cubicBezTo>
                        <a:pt x="4126" y="476"/>
                        <a:pt x="3932" y="407"/>
                        <a:pt x="3781" y="269"/>
                      </a:cubicBezTo>
                      <a:lnTo>
                        <a:pt x="3737" y="234"/>
                      </a:lnTo>
                      <a:cubicBezTo>
                        <a:pt x="3555" y="80"/>
                        <a:pt x="3327" y="1"/>
                        <a:pt x="3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47"/>
                <p:cNvSpPr/>
                <p:nvPr/>
              </p:nvSpPr>
              <p:spPr>
                <a:xfrm>
                  <a:off x="345787" y="3296533"/>
                  <a:ext cx="286245" cy="178423"/>
                </a:xfrm>
                <a:custGeom>
                  <a:rect b="b" l="l" r="r" t="t"/>
                  <a:pathLst>
                    <a:path extrusionOk="0" h="2368" w="3799">
                      <a:moveTo>
                        <a:pt x="3732" y="1"/>
                      </a:moveTo>
                      <a:cubicBezTo>
                        <a:pt x="3722" y="1"/>
                        <a:pt x="3711" y="4"/>
                        <a:pt x="3702" y="10"/>
                      </a:cubicBezTo>
                      <a:lnTo>
                        <a:pt x="35" y="2262"/>
                      </a:lnTo>
                      <a:cubicBezTo>
                        <a:pt x="9" y="2280"/>
                        <a:pt x="0" y="2315"/>
                        <a:pt x="17" y="2341"/>
                      </a:cubicBezTo>
                      <a:cubicBezTo>
                        <a:pt x="26" y="2359"/>
                        <a:pt x="44" y="2367"/>
                        <a:pt x="61" y="2367"/>
                      </a:cubicBezTo>
                      <a:cubicBezTo>
                        <a:pt x="70" y="2367"/>
                        <a:pt x="87" y="2359"/>
                        <a:pt x="96" y="2359"/>
                      </a:cubicBezTo>
                      <a:lnTo>
                        <a:pt x="3763" y="106"/>
                      </a:lnTo>
                      <a:cubicBezTo>
                        <a:pt x="3790" y="88"/>
                        <a:pt x="3798" y="53"/>
                        <a:pt x="3781" y="27"/>
                      </a:cubicBezTo>
                      <a:cubicBezTo>
                        <a:pt x="3770" y="10"/>
                        <a:pt x="3751" y="1"/>
                        <a:pt x="3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47"/>
                <p:cNvSpPr/>
                <p:nvPr/>
              </p:nvSpPr>
              <p:spPr>
                <a:xfrm>
                  <a:off x="399058" y="3243262"/>
                  <a:ext cx="179026" cy="284964"/>
                </a:xfrm>
                <a:custGeom>
                  <a:rect b="b" l="l" r="r" t="t"/>
                  <a:pathLst>
                    <a:path extrusionOk="0" h="3782" w="2376">
                      <a:moveTo>
                        <a:pt x="65" y="0"/>
                      </a:moveTo>
                      <a:cubicBezTo>
                        <a:pt x="55" y="0"/>
                        <a:pt x="44" y="3"/>
                        <a:pt x="35" y="9"/>
                      </a:cubicBezTo>
                      <a:cubicBezTo>
                        <a:pt x="9" y="27"/>
                        <a:pt x="0" y="62"/>
                        <a:pt x="18" y="88"/>
                      </a:cubicBezTo>
                      <a:lnTo>
                        <a:pt x="2270" y="3755"/>
                      </a:lnTo>
                      <a:cubicBezTo>
                        <a:pt x="2279" y="3773"/>
                        <a:pt x="2297" y="3782"/>
                        <a:pt x="2314" y="3782"/>
                      </a:cubicBezTo>
                      <a:cubicBezTo>
                        <a:pt x="2323" y="3782"/>
                        <a:pt x="2332" y="3773"/>
                        <a:pt x="2340" y="3773"/>
                      </a:cubicBezTo>
                      <a:cubicBezTo>
                        <a:pt x="2367" y="3755"/>
                        <a:pt x="2375" y="3720"/>
                        <a:pt x="2367" y="3694"/>
                      </a:cubicBezTo>
                      <a:lnTo>
                        <a:pt x="114" y="27"/>
                      </a:lnTo>
                      <a:cubicBezTo>
                        <a:pt x="102" y="10"/>
                        <a:pt x="84" y="0"/>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47"/>
                <p:cNvSpPr/>
                <p:nvPr/>
              </p:nvSpPr>
              <p:spPr>
                <a:xfrm>
                  <a:off x="288522" y="3334584"/>
                  <a:ext cx="204644" cy="55456"/>
                </a:xfrm>
                <a:custGeom>
                  <a:rect b="b" l="l" r="r" t="t"/>
                  <a:pathLst>
                    <a:path extrusionOk="0" h="736" w="2716">
                      <a:moveTo>
                        <a:pt x="65" y="1"/>
                      </a:moveTo>
                      <a:cubicBezTo>
                        <a:pt x="37" y="1"/>
                        <a:pt x="17" y="23"/>
                        <a:pt x="9" y="46"/>
                      </a:cubicBezTo>
                      <a:cubicBezTo>
                        <a:pt x="0" y="72"/>
                        <a:pt x="18" y="107"/>
                        <a:pt x="53" y="116"/>
                      </a:cubicBezTo>
                      <a:lnTo>
                        <a:pt x="2646" y="736"/>
                      </a:lnTo>
                      <a:lnTo>
                        <a:pt x="2655" y="736"/>
                      </a:lnTo>
                      <a:cubicBezTo>
                        <a:pt x="2681" y="736"/>
                        <a:pt x="2707" y="718"/>
                        <a:pt x="2707" y="692"/>
                      </a:cubicBezTo>
                      <a:cubicBezTo>
                        <a:pt x="2716" y="666"/>
                        <a:pt x="2698" y="631"/>
                        <a:pt x="2672" y="622"/>
                      </a:cubicBezTo>
                      <a:lnTo>
                        <a:pt x="79" y="2"/>
                      </a:lnTo>
                      <a:cubicBezTo>
                        <a:pt x="74" y="1"/>
                        <a:pt x="70" y="1"/>
                        <a:pt x="65"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6" name="Google Shape;2576;p47"/>
                <p:cNvSpPr/>
                <p:nvPr/>
              </p:nvSpPr>
              <p:spPr>
                <a:xfrm>
                  <a:off x="284528" y="3381451"/>
                  <a:ext cx="208637" cy="29009"/>
                </a:xfrm>
                <a:custGeom>
                  <a:rect b="b" l="l" r="r" t="t"/>
                  <a:pathLst>
                    <a:path extrusionOk="0" h="385" w="2769">
                      <a:moveTo>
                        <a:pt x="2708" y="0"/>
                      </a:moveTo>
                      <a:lnTo>
                        <a:pt x="53" y="271"/>
                      </a:lnTo>
                      <a:cubicBezTo>
                        <a:pt x="18" y="280"/>
                        <a:pt x="1" y="306"/>
                        <a:pt x="1" y="332"/>
                      </a:cubicBezTo>
                      <a:cubicBezTo>
                        <a:pt x="1" y="367"/>
                        <a:pt x="27" y="385"/>
                        <a:pt x="53" y="385"/>
                      </a:cubicBezTo>
                      <a:lnTo>
                        <a:pt x="62" y="385"/>
                      </a:lnTo>
                      <a:lnTo>
                        <a:pt x="2716" y="114"/>
                      </a:lnTo>
                      <a:cubicBezTo>
                        <a:pt x="2743" y="105"/>
                        <a:pt x="2769" y="79"/>
                        <a:pt x="2769" y="53"/>
                      </a:cubicBezTo>
                      <a:cubicBezTo>
                        <a:pt x="2760" y="18"/>
                        <a:pt x="2734" y="0"/>
                        <a:pt x="27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7" name="Google Shape;2577;p47"/>
                <p:cNvSpPr/>
                <p:nvPr/>
              </p:nvSpPr>
              <p:spPr>
                <a:xfrm>
                  <a:off x="314818" y="3272798"/>
                  <a:ext cx="179026" cy="117241"/>
                </a:xfrm>
                <a:custGeom>
                  <a:rect b="b" l="l" r="r" t="t"/>
                  <a:pathLst>
                    <a:path extrusionOk="0" h="1556" w="2376">
                      <a:moveTo>
                        <a:pt x="64" y="1"/>
                      </a:moveTo>
                      <a:cubicBezTo>
                        <a:pt x="46" y="1"/>
                        <a:pt x="29" y="8"/>
                        <a:pt x="18" y="19"/>
                      </a:cubicBezTo>
                      <a:cubicBezTo>
                        <a:pt x="1" y="45"/>
                        <a:pt x="9" y="80"/>
                        <a:pt x="36" y="98"/>
                      </a:cubicBezTo>
                      <a:lnTo>
                        <a:pt x="2280" y="1547"/>
                      </a:lnTo>
                      <a:cubicBezTo>
                        <a:pt x="2288" y="1556"/>
                        <a:pt x="2297" y="1556"/>
                        <a:pt x="2306" y="1556"/>
                      </a:cubicBezTo>
                      <a:cubicBezTo>
                        <a:pt x="2323" y="1556"/>
                        <a:pt x="2341" y="1547"/>
                        <a:pt x="2358" y="1530"/>
                      </a:cubicBezTo>
                      <a:cubicBezTo>
                        <a:pt x="2376" y="1503"/>
                        <a:pt x="2367" y="1469"/>
                        <a:pt x="2341" y="1451"/>
                      </a:cubicBezTo>
                      <a:lnTo>
                        <a:pt x="97" y="10"/>
                      </a:lnTo>
                      <a:cubicBezTo>
                        <a:pt x="87" y="4"/>
                        <a:pt x="75" y="1"/>
                        <a:pt x="6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p47"/>
                <p:cNvSpPr/>
                <p:nvPr/>
              </p:nvSpPr>
              <p:spPr>
                <a:xfrm>
                  <a:off x="483900" y="3381451"/>
                  <a:ext cx="204719" cy="55305"/>
                </a:xfrm>
                <a:custGeom>
                  <a:rect b="b" l="l" r="r" t="t"/>
                  <a:pathLst>
                    <a:path extrusionOk="0" h="734" w="2717">
                      <a:moveTo>
                        <a:pt x="79" y="0"/>
                      </a:moveTo>
                      <a:cubicBezTo>
                        <a:pt x="44" y="0"/>
                        <a:pt x="18" y="18"/>
                        <a:pt x="9" y="44"/>
                      </a:cubicBezTo>
                      <a:cubicBezTo>
                        <a:pt x="1" y="70"/>
                        <a:pt x="27" y="105"/>
                        <a:pt x="53" y="114"/>
                      </a:cubicBezTo>
                      <a:lnTo>
                        <a:pt x="2646" y="734"/>
                      </a:lnTo>
                      <a:lnTo>
                        <a:pt x="2655" y="734"/>
                      </a:lnTo>
                      <a:cubicBezTo>
                        <a:pt x="2681" y="734"/>
                        <a:pt x="2707" y="716"/>
                        <a:pt x="2716" y="690"/>
                      </a:cubicBezTo>
                      <a:cubicBezTo>
                        <a:pt x="2716" y="664"/>
                        <a:pt x="2699" y="629"/>
                        <a:pt x="2673" y="629"/>
                      </a:cubicBezTo>
                      <a:lnTo>
                        <a:pt x="79" y="0"/>
                      </a:ln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47"/>
                <p:cNvSpPr/>
                <p:nvPr/>
              </p:nvSpPr>
              <p:spPr>
                <a:xfrm>
                  <a:off x="484578" y="3360881"/>
                  <a:ext cx="208637" cy="29159"/>
                </a:xfrm>
                <a:custGeom>
                  <a:rect b="b" l="l" r="r" t="t"/>
                  <a:pathLst>
                    <a:path extrusionOk="0" h="387" w="2769">
                      <a:moveTo>
                        <a:pt x="2717" y="1"/>
                      </a:moveTo>
                      <a:cubicBezTo>
                        <a:pt x="2714" y="1"/>
                        <a:pt x="2711" y="2"/>
                        <a:pt x="2707" y="3"/>
                      </a:cubicBezTo>
                      <a:lnTo>
                        <a:pt x="53" y="273"/>
                      </a:lnTo>
                      <a:cubicBezTo>
                        <a:pt x="18" y="273"/>
                        <a:pt x="0" y="308"/>
                        <a:pt x="0" y="334"/>
                      </a:cubicBezTo>
                      <a:cubicBezTo>
                        <a:pt x="0" y="361"/>
                        <a:pt x="27" y="387"/>
                        <a:pt x="53" y="387"/>
                      </a:cubicBezTo>
                      <a:lnTo>
                        <a:pt x="61" y="387"/>
                      </a:lnTo>
                      <a:lnTo>
                        <a:pt x="2716" y="107"/>
                      </a:lnTo>
                      <a:cubicBezTo>
                        <a:pt x="2751" y="107"/>
                        <a:pt x="2768" y="81"/>
                        <a:pt x="2768" y="55"/>
                      </a:cubicBezTo>
                      <a:cubicBezTo>
                        <a:pt x="2761" y="25"/>
                        <a:pt x="2740" y="1"/>
                        <a:pt x="2717"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0" name="Google Shape;2580;p47"/>
                <p:cNvSpPr/>
                <p:nvPr/>
              </p:nvSpPr>
              <p:spPr>
                <a:xfrm>
                  <a:off x="483900" y="3381451"/>
                  <a:ext cx="179026" cy="117165"/>
                </a:xfrm>
                <a:custGeom>
                  <a:rect b="b" l="l" r="r" t="t"/>
                  <a:pathLst>
                    <a:path extrusionOk="0" h="1555" w="2376">
                      <a:moveTo>
                        <a:pt x="67" y="0"/>
                      </a:moveTo>
                      <a:cubicBezTo>
                        <a:pt x="48" y="0"/>
                        <a:pt x="29" y="10"/>
                        <a:pt x="18" y="27"/>
                      </a:cubicBezTo>
                      <a:cubicBezTo>
                        <a:pt x="1" y="53"/>
                        <a:pt x="9" y="88"/>
                        <a:pt x="36" y="105"/>
                      </a:cubicBezTo>
                      <a:lnTo>
                        <a:pt x="2280" y="1546"/>
                      </a:lnTo>
                      <a:cubicBezTo>
                        <a:pt x="2288" y="1555"/>
                        <a:pt x="2297" y="1555"/>
                        <a:pt x="2306" y="1555"/>
                      </a:cubicBezTo>
                      <a:cubicBezTo>
                        <a:pt x="2323" y="1555"/>
                        <a:pt x="2341" y="1546"/>
                        <a:pt x="2358" y="1537"/>
                      </a:cubicBezTo>
                      <a:cubicBezTo>
                        <a:pt x="2376" y="1511"/>
                        <a:pt x="2367" y="1476"/>
                        <a:pt x="2341" y="1459"/>
                      </a:cubicBezTo>
                      <a:lnTo>
                        <a:pt x="97" y="9"/>
                      </a:lnTo>
                      <a:cubicBezTo>
                        <a:pt x="87" y="3"/>
                        <a:pt x="77"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47"/>
                <p:cNvSpPr/>
                <p:nvPr/>
              </p:nvSpPr>
              <p:spPr>
                <a:xfrm>
                  <a:off x="437184" y="3381451"/>
                  <a:ext cx="55983" cy="204041"/>
                </a:xfrm>
                <a:custGeom>
                  <a:rect b="b" l="l" r="r" t="t"/>
                  <a:pathLst>
                    <a:path extrusionOk="0" h="2708" w="743">
                      <a:moveTo>
                        <a:pt x="699" y="0"/>
                      </a:moveTo>
                      <a:cubicBezTo>
                        <a:pt x="664" y="0"/>
                        <a:pt x="638" y="18"/>
                        <a:pt x="629" y="44"/>
                      </a:cubicBezTo>
                      <a:lnTo>
                        <a:pt x="9" y="2637"/>
                      </a:lnTo>
                      <a:cubicBezTo>
                        <a:pt x="1" y="2672"/>
                        <a:pt x="18" y="2698"/>
                        <a:pt x="53" y="2707"/>
                      </a:cubicBezTo>
                      <a:lnTo>
                        <a:pt x="62" y="2707"/>
                      </a:lnTo>
                      <a:cubicBezTo>
                        <a:pt x="88" y="2707"/>
                        <a:pt x="114" y="2690"/>
                        <a:pt x="114" y="2664"/>
                      </a:cubicBezTo>
                      <a:lnTo>
                        <a:pt x="734"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47"/>
                <p:cNvSpPr/>
                <p:nvPr/>
              </p:nvSpPr>
              <p:spPr>
                <a:xfrm>
                  <a:off x="484578" y="3381451"/>
                  <a:ext cx="29009" cy="208637"/>
                </a:xfrm>
                <a:custGeom>
                  <a:rect b="b" l="l" r="r" t="t"/>
                  <a:pathLst>
                    <a:path extrusionOk="0" h="2769" w="385">
                      <a:moveTo>
                        <a:pt x="53" y="0"/>
                      </a:moveTo>
                      <a:cubicBezTo>
                        <a:pt x="18" y="0"/>
                        <a:pt x="0" y="35"/>
                        <a:pt x="0" y="61"/>
                      </a:cubicBezTo>
                      <a:lnTo>
                        <a:pt x="271" y="2716"/>
                      </a:lnTo>
                      <a:cubicBezTo>
                        <a:pt x="280" y="2751"/>
                        <a:pt x="297" y="2768"/>
                        <a:pt x="332" y="2768"/>
                      </a:cubicBezTo>
                      <a:cubicBezTo>
                        <a:pt x="367" y="2768"/>
                        <a:pt x="385" y="2733"/>
                        <a:pt x="385" y="2707"/>
                      </a:cubicBezTo>
                      <a:lnTo>
                        <a:pt x="114" y="53"/>
                      </a:lnTo>
                      <a:cubicBezTo>
                        <a:pt x="105" y="18"/>
                        <a:pt x="79" y="0"/>
                        <a:pt x="53"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3" name="Google Shape;2583;p47"/>
                <p:cNvSpPr/>
                <p:nvPr/>
              </p:nvSpPr>
              <p:spPr>
                <a:xfrm>
                  <a:off x="375323" y="3381451"/>
                  <a:ext cx="118522" cy="177669"/>
                </a:xfrm>
                <a:custGeom>
                  <a:rect b="b" l="l" r="r" t="t"/>
                  <a:pathLst>
                    <a:path extrusionOk="0" h="2358" w="1573">
                      <a:moveTo>
                        <a:pt x="1508" y="0"/>
                      </a:moveTo>
                      <a:cubicBezTo>
                        <a:pt x="1489" y="0"/>
                        <a:pt x="1470" y="10"/>
                        <a:pt x="1459" y="27"/>
                      </a:cubicBezTo>
                      <a:lnTo>
                        <a:pt x="10" y="2271"/>
                      </a:lnTo>
                      <a:cubicBezTo>
                        <a:pt x="1" y="2297"/>
                        <a:pt x="1" y="2332"/>
                        <a:pt x="27" y="2349"/>
                      </a:cubicBezTo>
                      <a:cubicBezTo>
                        <a:pt x="36" y="2358"/>
                        <a:pt x="53" y="2358"/>
                        <a:pt x="62" y="2358"/>
                      </a:cubicBezTo>
                      <a:cubicBezTo>
                        <a:pt x="80" y="2358"/>
                        <a:pt x="97" y="2349"/>
                        <a:pt x="106" y="2332"/>
                      </a:cubicBezTo>
                      <a:lnTo>
                        <a:pt x="1555" y="88"/>
                      </a:lnTo>
                      <a:cubicBezTo>
                        <a:pt x="1573" y="61"/>
                        <a:pt x="1564" y="27"/>
                        <a:pt x="1538" y="9"/>
                      </a:cubicBezTo>
                      <a:cubicBezTo>
                        <a:pt x="1528" y="3"/>
                        <a:pt x="1518" y="0"/>
                        <a:pt x="15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4" name="Google Shape;2584;p47"/>
                <p:cNvSpPr/>
                <p:nvPr/>
              </p:nvSpPr>
              <p:spPr>
                <a:xfrm>
                  <a:off x="483900" y="3186072"/>
                  <a:ext cx="55983" cy="203966"/>
                </a:xfrm>
                <a:custGeom>
                  <a:rect b="b" l="l" r="r" t="t"/>
                  <a:pathLst>
                    <a:path extrusionOk="0" h="2707" w="743">
                      <a:moveTo>
                        <a:pt x="699" y="0"/>
                      </a:moveTo>
                      <a:cubicBezTo>
                        <a:pt x="664" y="0"/>
                        <a:pt x="638" y="18"/>
                        <a:pt x="629" y="44"/>
                      </a:cubicBezTo>
                      <a:lnTo>
                        <a:pt x="9" y="2637"/>
                      </a:lnTo>
                      <a:cubicBezTo>
                        <a:pt x="1" y="2663"/>
                        <a:pt x="18" y="2698"/>
                        <a:pt x="53" y="2707"/>
                      </a:cubicBezTo>
                      <a:lnTo>
                        <a:pt x="62" y="2707"/>
                      </a:lnTo>
                      <a:cubicBezTo>
                        <a:pt x="88" y="2707"/>
                        <a:pt x="114" y="2689"/>
                        <a:pt x="114" y="2663"/>
                      </a:cubicBezTo>
                      <a:lnTo>
                        <a:pt x="743"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47"/>
                <p:cNvSpPr/>
                <p:nvPr/>
              </p:nvSpPr>
              <p:spPr>
                <a:xfrm>
                  <a:off x="463481" y="3181325"/>
                  <a:ext cx="29687" cy="208713"/>
                </a:xfrm>
                <a:custGeom>
                  <a:rect b="b" l="l" r="r" t="t"/>
                  <a:pathLst>
                    <a:path extrusionOk="0" h="2770" w="394">
                      <a:moveTo>
                        <a:pt x="67" y="0"/>
                      </a:moveTo>
                      <a:cubicBezTo>
                        <a:pt x="62" y="0"/>
                        <a:pt x="58" y="1"/>
                        <a:pt x="53" y="2"/>
                      </a:cubicBezTo>
                      <a:cubicBezTo>
                        <a:pt x="27" y="2"/>
                        <a:pt x="1" y="28"/>
                        <a:pt x="10" y="63"/>
                      </a:cubicBezTo>
                      <a:lnTo>
                        <a:pt x="280" y="2717"/>
                      </a:lnTo>
                      <a:cubicBezTo>
                        <a:pt x="280" y="2744"/>
                        <a:pt x="307" y="2770"/>
                        <a:pt x="333" y="2770"/>
                      </a:cubicBezTo>
                      <a:lnTo>
                        <a:pt x="341" y="2770"/>
                      </a:lnTo>
                      <a:cubicBezTo>
                        <a:pt x="376" y="2761"/>
                        <a:pt x="394" y="2735"/>
                        <a:pt x="394" y="2709"/>
                      </a:cubicBezTo>
                      <a:lnTo>
                        <a:pt x="114" y="54"/>
                      </a:lnTo>
                      <a:cubicBezTo>
                        <a:pt x="114" y="24"/>
                        <a:pt x="95"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47"/>
                <p:cNvSpPr/>
                <p:nvPr/>
              </p:nvSpPr>
              <p:spPr>
                <a:xfrm>
                  <a:off x="483900" y="3212293"/>
                  <a:ext cx="118522" cy="177745"/>
                </a:xfrm>
                <a:custGeom>
                  <a:rect b="b" l="l" r="r" t="t"/>
                  <a:pathLst>
                    <a:path extrusionOk="0" h="2359" w="1573">
                      <a:moveTo>
                        <a:pt x="1514" y="1"/>
                      </a:moveTo>
                      <a:cubicBezTo>
                        <a:pt x="1497" y="1"/>
                        <a:pt x="1479" y="11"/>
                        <a:pt x="1468" y="28"/>
                      </a:cubicBezTo>
                      <a:lnTo>
                        <a:pt x="18" y="2272"/>
                      </a:lnTo>
                      <a:cubicBezTo>
                        <a:pt x="1" y="2298"/>
                        <a:pt x="9" y="2333"/>
                        <a:pt x="36" y="2350"/>
                      </a:cubicBezTo>
                      <a:cubicBezTo>
                        <a:pt x="44" y="2359"/>
                        <a:pt x="53" y="2359"/>
                        <a:pt x="62" y="2359"/>
                      </a:cubicBezTo>
                      <a:cubicBezTo>
                        <a:pt x="79" y="2359"/>
                        <a:pt x="97" y="2350"/>
                        <a:pt x="114" y="2333"/>
                      </a:cubicBezTo>
                      <a:lnTo>
                        <a:pt x="1555" y="89"/>
                      </a:lnTo>
                      <a:cubicBezTo>
                        <a:pt x="1572" y="62"/>
                        <a:pt x="1564" y="28"/>
                        <a:pt x="1537" y="10"/>
                      </a:cubicBezTo>
                      <a:cubicBezTo>
                        <a:pt x="1531" y="4"/>
                        <a:pt x="1523" y="1"/>
                        <a:pt x="151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47"/>
                <p:cNvSpPr/>
                <p:nvPr/>
              </p:nvSpPr>
              <p:spPr>
                <a:xfrm>
                  <a:off x="320771" y="3255543"/>
                  <a:ext cx="193492" cy="220015"/>
                </a:xfrm>
                <a:custGeom>
                  <a:rect b="b" l="l" r="r" t="t"/>
                  <a:pathLst>
                    <a:path extrusionOk="0" h="2920" w="2568">
                      <a:moveTo>
                        <a:pt x="1289" y="1"/>
                      </a:moveTo>
                      <a:cubicBezTo>
                        <a:pt x="931" y="1"/>
                        <a:pt x="679" y="287"/>
                        <a:pt x="664" y="658"/>
                      </a:cubicBezTo>
                      <a:cubicBezTo>
                        <a:pt x="393" y="685"/>
                        <a:pt x="157" y="912"/>
                        <a:pt x="79" y="1217"/>
                      </a:cubicBezTo>
                      <a:cubicBezTo>
                        <a:pt x="0" y="1532"/>
                        <a:pt x="122" y="1837"/>
                        <a:pt x="349" y="1986"/>
                      </a:cubicBezTo>
                      <a:cubicBezTo>
                        <a:pt x="166" y="2379"/>
                        <a:pt x="323" y="2806"/>
                        <a:pt x="769" y="2920"/>
                      </a:cubicBezTo>
                      <a:lnTo>
                        <a:pt x="2078" y="2780"/>
                      </a:lnTo>
                      <a:lnTo>
                        <a:pt x="2515" y="1802"/>
                      </a:lnTo>
                      <a:lnTo>
                        <a:pt x="2567" y="737"/>
                      </a:lnTo>
                      <a:lnTo>
                        <a:pt x="1458" y="21"/>
                      </a:lnTo>
                      <a:cubicBezTo>
                        <a:pt x="1400" y="7"/>
                        <a:pt x="1343" y="1"/>
                        <a:pt x="1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47"/>
                <p:cNvSpPr/>
                <p:nvPr/>
              </p:nvSpPr>
              <p:spPr>
                <a:xfrm>
                  <a:off x="390468" y="3291937"/>
                  <a:ext cx="151448" cy="177820"/>
                </a:xfrm>
                <a:custGeom>
                  <a:rect b="b" l="l" r="r" t="t"/>
                  <a:pathLst>
                    <a:path extrusionOk="0" h="2360" w="2010">
                      <a:moveTo>
                        <a:pt x="1130" y="0"/>
                      </a:moveTo>
                      <a:cubicBezTo>
                        <a:pt x="707" y="0"/>
                        <a:pt x="290" y="403"/>
                        <a:pt x="158" y="979"/>
                      </a:cubicBezTo>
                      <a:cubicBezTo>
                        <a:pt x="1" y="1616"/>
                        <a:pt x="254" y="2227"/>
                        <a:pt x="725" y="2341"/>
                      </a:cubicBezTo>
                      <a:cubicBezTo>
                        <a:pt x="777" y="2353"/>
                        <a:pt x="828" y="2359"/>
                        <a:pt x="879" y="2359"/>
                      </a:cubicBezTo>
                      <a:cubicBezTo>
                        <a:pt x="1303" y="2359"/>
                        <a:pt x="1719" y="1957"/>
                        <a:pt x="1852" y="1380"/>
                      </a:cubicBezTo>
                      <a:cubicBezTo>
                        <a:pt x="2009" y="743"/>
                        <a:pt x="1756" y="132"/>
                        <a:pt x="1284" y="18"/>
                      </a:cubicBezTo>
                      <a:cubicBezTo>
                        <a:pt x="1233" y="6"/>
                        <a:pt x="1182" y="0"/>
                        <a:pt x="1130"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47"/>
                <p:cNvSpPr/>
                <p:nvPr/>
              </p:nvSpPr>
              <p:spPr>
                <a:xfrm>
                  <a:off x="347746" y="3350332"/>
                  <a:ext cx="154688" cy="41743"/>
                </a:xfrm>
                <a:custGeom>
                  <a:rect b="b" l="l" r="r" t="t"/>
                  <a:pathLst>
                    <a:path extrusionOk="0" h="554" w="2053">
                      <a:moveTo>
                        <a:pt x="48" y="1"/>
                      </a:moveTo>
                      <a:cubicBezTo>
                        <a:pt x="29" y="1"/>
                        <a:pt x="16" y="15"/>
                        <a:pt x="9" y="29"/>
                      </a:cubicBezTo>
                      <a:cubicBezTo>
                        <a:pt x="0" y="55"/>
                        <a:pt x="18" y="73"/>
                        <a:pt x="35" y="82"/>
                      </a:cubicBezTo>
                      <a:lnTo>
                        <a:pt x="2000" y="553"/>
                      </a:lnTo>
                      <a:lnTo>
                        <a:pt x="2008" y="553"/>
                      </a:lnTo>
                      <a:cubicBezTo>
                        <a:pt x="2026" y="553"/>
                        <a:pt x="2043" y="536"/>
                        <a:pt x="2052" y="518"/>
                      </a:cubicBezTo>
                      <a:cubicBezTo>
                        <a:pt x="2052" y="501"/>
                        <a:pt x="2043" y="474"/>
                        <a:pt x="2017" y="474"/>
                      </a:cubicBezTo>
                      <a:lnTo>
                        <a:pt x="61" y="3"/>
                      </a:lnTo>
                      <a:cubicBezTo>
                        <a:pt x="57" y="1"/>
                        <a:pt x="52" y="1"/>
                        <a:pt x="48"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p47"/>
                <p:cNvSpPr/>
                <p:nvPr/>
              </p:nvSpPr>
              <p:spPr>
                <a:xfrm>
                  <a:off x="360254" y="3385821"/>
                  <a:ext cx="142181" cy="45661"/>
                </a:xfrm>
                <a:custGeom>
                  <a:rect b="b" l="l" r="r" t="t"/>
                  <a:pathLst>
                    <a:path extrusionOk="0" h="606" w="1887">
                      <a:moveTo>
                        <a:pt x="1848" y="0"/>
                      </a:moveTo>
                      <a:cubicBezTo>
                        <a:pt x="1843" y="0"/>
                        <a:pt x="1838" y="1"/>
                        <a:pt x="1834" y="3"/>
                      </a:cubicBezTo>
                      <a:lnTo>
                        <a:pt x="35" y="527"/>
                      </a:lnTo>
                      <a:cubicBezTo>
                        <a:pt x="9" y="536"/>
                        <a:pt x="0" y="554"/>
                        <a:pt x="0" y="580"/>
                      </a:cubicBezTo>
                      <a:cubicBezTo>
                        <a:pt x="9" y="597"/>
                        <a:pt x="26" y="606"/>
                        <a:pt x="44" y="606"/>
                      </a:cubicBezTo>
                      <a:lnTo>
                        <a:pt x="52" y="606"/>
                      </a:lnTo>
                      <a:lnTo>
                        <a:pt x="1851" y="82"/>
                      </a:lnTo>
                      <a:cubicBezTo>
                        <a:pt x="1877" y="73"/>
                        <a:pt x="1886" y="47"/>
                        <a:pt x="1886" y="30"/>
                      </a:cubicBezTo>
                      <a:cubicBezTo>
                        <a:pt x="1880" y="10"/>
                        <a:pt x="1863" y="0"/>
                        <a:pt x="1848"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1" name="Google Shape;2591;p47"/>
                <p:cNvSpPr/>
                <p:nvPr/>
              </p:nvSpPr>
              <p:spPr>
                <a:xfrm>
                  <a:off x="392427" y="3288998"/>
                  <a:ext cx="110007" cy="103075"/>
                </a:xfrm>
                <a:custGeom>
                  <a:rect b="b" l="l" r="r" t="t"/>
                  <a:pathLst>
                    <a:path extrusionOk="0" h="1368" w="1460">
                      <a:moveTo>
                        <a:pt x="49" y="1"/>
                      </a:moveTo>
                      <a:cubicBezTo>
                        <a:pt x="38" y="1"/>
                        <a:pt x="27" y="5"/>
                        <a:pt x="18" y="14"/>
                      </a:cubicBezTo>
                      <a:cubicBezTo>
                        <a:pt x="1" y="31"/>
                        <a:pt x="10" y="57"/>
                        <a:pt x="18" y="66"/>
                      </a:cubicBezTo>
                      <a:lnTo>
                        <a:pt x="1389" y="1350"/>
                      </a:lnTo>
                      <a:cubicBezTo>
                        <a:pt x="1398" y="1358"/>
                        <a:pt x="1407" y="1367"/>
                        <a:pt x="1415" y="1367"/>
                      </a:cubicBezTo>
                      <a:cubicBezTo>
                        <a:pt x="1424" y="1367"/>
                        <a:pt x="1442" y="1358"/>
                        <a:pt x="1442" y="1350"/>
                      </a:cubicBezTo>
                      <a:cubicBezTo>
                        <a:pt x="1459" y="1332"/>
                        <a:pt x="1459" y="1315"/>
                        <a:pt x="1442" y="1297"/>
                      </a:cubicBezTo>
                      <a:lnTo>
                        <a:pt x="80" y="14"/>
                      </a:lnTo>
                      <a:cubicBezTo>
                        <a:pt x="71" y="5"/>
                        <a:pt x="60" y="1"/>
                        <a:pt x="49"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2" name="Google Shape;2592;p47"/>
                <p:cNvSpPr/>
                <p:nvPr/>
              </p:nvSpPr>
              <p:spPr>
                <a:xfrm>
                  <a:off x="378639" y="3257126"/>
                  <a:ext cx="208637" cy="226570"/>
                </a:xfrm>
                <a:custGeom>
                  <a:rect b="b" l="l" r="r" t="t"/>
                  <a:pathLst>
                    <a:path extrusionOk="0" h="3007" w="2769">
                      <a:moveTo>
                        <a:pt x="690" y="0"/>
                      </a:moveTo>
                      <a:cubicBezTo>
                        <a:pt x="690" y="0"/>
                        <a:pt x="743" y="550"/>
                        <a:pt x="1415" y="952"/>
                      </a:cubicBezTo>
                      <a:cubicBezTo>
                        <a:pt x="1415" y="952"/>
                        <a:pt x="1144" y="1231"/>
                        <a:pt x="1057" y="1615"/>
                      </a:cubicBezTo>
                      <a:cubicBezTo>
                        <a:pt x="961" y="2008"/>
                        <a:pt x="1075" y="2375"/>
                        <a:pt x="1075" y="2375"/>
                      </a:cubicBezTo>
                      <a:cubicBezTo>
                        <a:pt x="289" y="2427"/>
                        <a:pt x="1" y="2899"/>
                        <a:pt x="1" y="2899"/>
                      </a:cubicBezTo>
                      <a:cubicBezTo>
                        <a:pt x="242" y="2957"/>
                        <a:pt x="553" y="3006"/>
                        <a:pt x="872" y="3006"/>
                      </a:cubicBezTo>
                      <a:cubicBezTo>
                        <a:pt x="1556" y="3006"/>
                        <a:pt x="2284" y="2783"/>
                        <a:pt x="2480" y="1956"/>
                      </a:cubicBezTo>
                      <a:cubicBezTo>
                        <a:pt x="2769" y="751"/>
                        <a:pt x="1450" y="183"/>
                        <a:pt x="6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3" name="Google Shape;2593;p47"/>
                <p:cNvSpPr/>
                <p:nvPr/>
              </p:nvSpPr>
              <p:spPr>
                <a:xfrm>
                  <a:off x="453007" y="2315872"/>
                  <a:ext cx="584923" cy="570381"/>
                </a:xfrm>
                <a:custGeom>
                  <a:rect b="b" l="l" r="r" t="t"/>
                  <a:pathLst>
                    <a:path extrusionOk="0" h="7570" w="7763">
                      <a:moveTo>
                        <a:pt x="3272" y="1"/>
                      </a:moveTo>
                      <a:cubicBezTo>
                        <a:pt x="2872" y="1"/>
                        <a:pt x="2494" y="223"/>
                        <a:pt x="2297" y="582"/>
                      </a:cubicBezTo>
                      <a:lnTo>
                        <a:pt x="2270" y="643"/>
                      </a:lnTo>
                      <a:cubicBezTo>
                        <a:pt x="2122" y="914"/>
                        <a:pt x="1851" y="1097"/>
                        <a:pt x="1546" y="1132"/>
                      </a:cubicBezTo>
                      <a:lnTo>
                        <a:pt x="1485" y="1141"/>
                      </a:lnTo>
                      <a:cubicBezTo>
                        <a:pt x="978" y="1202"/>
                        <a:pt x="568" y="1604"/>
                        <a:pt x="515" y="2119"/>
                      </a:cubicBezTo>
                      <a:cubicBezTo>
                        <a:pt x="454" y="2634"/>
                        <a:pt x="777" y="3106"/>
                        <a:pt x="1249" y="3289"/>
                      </a:cubicBezTo>
                      <a:cubicBezTo>
                        <a:pt x="1242" y="3289"/>
                        <a:pt x="1236" y="3289"/>
                        <a:pt x="1229" y="3289"/>
                      </a:cubicBezTo>
                      <a:cubicBezTo>
                        <a:pt x="730" y="3289"/>
                        <a:pt x="269" y="3610"/>
                        <a:pt x="140" y="4101"/>
                      </a:cubicBezTo>
                      <a:cubicBezTo>
                        <a:pt x="0" y="4607"/>
                        <a:pt x="236" y="5123"/>
                        <a:pt x="681" y="5367"/>
                      </a:cubicBezTo>
                      <a:lnTo>
                        <a:pt x="734" y="5402"/>
                      </a:lnTo>
                      <a:cubicBezTo>
                        <a:pt x="1013" y="5542"/>
                        <a:pt x="1196" y="5812"/>
                        <a:pt x="1231" y="6127"/>
                      </a:cubicBezTo>
                      <a:lnTo>
                        <a:pt x="1240" y="6188"/>
                      </a:lnTo>
                      <a:cubicBezTo>
                        <a:pt x="1301" y="6694"/>
                        <a:pt x="1703" y="7096"/>
                        <a:pt x="2218" y="7157"/>
                      </a:cubicBezTo>
                      <a:cubicBezTo>
                        <a:pt x="2256" y="7161"/>
                        <a:pt x="2293" y="7163"/>
                        <a:pt x="2330" y="7163"/>
                      </a:cubicBezTo>
                      <a:cubicBezTo>
                        <a:pt x="2800" y="7163"/>
                        <a:pt x="3218" y="6860"/>
                        <a:pt x="3388" y="6415"/>
                      </a:cubicBezTo>
                      <a:lnTo>
                        <a:pt x="3388" y="6415"/>
                      </a:lnTo>
                      <a:cubicBezTo>
                        <a:pt x="3379" y="6930"/>
                        <a:pt x="3702" y="7393"/>
                        <a:pt x="4200" y="7533"/>
                      </a:cubicBezTo>
                      <a:cubicBezTo>
                        <a:pt x="4294" y="7557"/>
                        <a:pt x="4390" y="7569"/>
                        <a:pt x="4484" y="7569"/>
                      </a:cubicBezTo>
                      <a:cubicBezTo>
                        <a:pt x="4886" y="7569"/>
                        <a:pt x="5268" y="7350"/>
                        <a:pt x="5466" y="6982"/>
                      </a:cubicBezTo>
                      <a:lnTo>
                        <a:pt x="5492" y="6930"/>
                      </a:lnTo>
                      <a:cubicBezTo>
                        <a:pt x="5641" y="6659"/>
                        <a:pt x="5912" y="6476"/>
                        <a:pt x="6217" y="6441"/>
                      </a:cubicBezTo>
                      <a:lnTo>
                        <a:pt x="6287" y="6432"/>
                      </a:lnTo>
                      <a:cubicBezTo>
                        <a:pt x="6793" y="6371"/>
                        <a:pt x="7195" y="5970"/>
                        <a:pt x="7256" y="5454"/>
                      </a:cubicBezTo>
                      <a:cubicBezTo>
                        <a:pt x="7309" y="4939"/>
                        <a:pt x="6994" y="4459"/>
                        <a:pt x="6514" y="4284"/>
                      </a:cubicBezTo>
                      <a:lnTo>
                        <a:pt x="6514" y="4284"/>
                      </a:lnTo>
                      <a:cubicBezTo>
                        <a:pt x="6521" y="4284"/>
                        <a:pt x="6527" y="4285"/>
                        <a:pt x="6534" y="4285"/>
                      </a:cubicBezTo>
                      <a:cubicBezTo>
                        <a:pt x="7033" y="4285"/>
                        <a:pt x="7494" y="3955"/>
                        <a:pt x="7632" y="3464"/>
                      </a:cubicBezTo>
                      <a:cubicBezTo>
                        <a:pt x="7763" y="2966"/>
                        <a:pt x="7536" y="2442"/>
                        <a:pt x="7082" y="2198"/>
                      </a:cubicBezTo>
                      <a:lnTo>
                        <a:pt x="7029" y="2171"/>
                      </a:lnTo>
                      <a:cubicBezTo>
                        <a:pt x="6759" y="2023"/>
                        <a:pt x="6575" y="1752"/>
                        <a:pt x="6531" y="1447"/>
                      </a:cubicBezTo>
                      <a:lnTo>
                        <a:pt x="6531" y="1385"/>
                      </a:lnTo>
                      <a:cubicBezTo>
                        <a:pt x="6470" y="879"/>
                        <a:pt x="6069" y="477"/>
                        <a:pt x="5545" y="416"/>
                      </a:cubicBezTo>
                      <a:cubicBezTo>
                        <a:pt x="5504" y="411"/>
                        <a:pt x="5462" y="409"/>
                        <a:pt x="5422" y="409"/>
                      </a:cubicBezTo>
                      <a:cubicBezTo>
                        <a:pt x="4962" y="409"/>
                        <a:pt x="4544" y="717"/>
                        <a:pt x="4384" y="1150"/>
                      </a:cubicBezTo>
                      <a:cubicBezTo>
                        <a:pt x="4392" y="643"/>
                        <a:pt x="4060" y="172"/>
                        <a:pt x="3563" y="41"/>
                      </a:cubicBezTo>
                      <a:cubicBezTo>
                        <a:pt x="3466" y="14"/>
                        <a:pt x="3368" y="1"/>
                        <a:pt x="32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4" name="Google Shape;2594;p47"/>
                <p:cNvSpPr/>
                <p:nvPr/>
              </p:nvSpPr>
              <p:spPr>
                <a:xfrm>
                  <a:off x="558269" y="2562186"/>
                  <a:ext cx="374402" cy="77834"/>
                </a:xfrm>
                <a:custGeom>
                  <a:rect b="b" l="l" r="r" t="t"/>
                  <a:pathLst>
                    <a:path extrusionOk="0" h="1033" w="4969">
                      <a:moveTo>
                        <a:pt x="61" y="0"/>
                      </a:moveTo>
                      <a:cubicBezTo>
                        <a:pt x="33" y="0"/>
                        <a:pt x="9" y="17"/>
                        <a:pt x="9" y="46"/>
                      </a:cubicBezTo>
                      <a:cubicBezTo>
                        <a:pt x="0" y="81"/>
                        <a:pt x="27" y="116"/>
                        <a:pt x="61" y="125"/>
                      </a:cubicBezTo>
                      <a:lnTo>
                        <a:pt x="4890" y="1033"/>
                      </a:lnTo>
                      <a:lnTo>
                        <a:pt x="4899" y="1033"/>
                      </a:lnTo>
                      <a:cubicBezTo>
                        <a:pt x="4934" y="1033"/>
                        <a:pt x="4960" y="1015"/>
                        <a:pt x="4960" y="989"/>
                      </a:cubicBezTo>
                      <a:cubicBezTo>
                        <a:pt x="4969" y="954"/>
                        <a:pt x="4951" y="919"/>
                        <a:pt x="4916" y="911"/>
                      </a:cubicBezTo>
                      <a:lnTo>
                        <a:pt x="79" y="2"/>
                      </a:lnTo>
                      <a:cubicBezTo>
                        <a:pt x="73" y="1"/>
                        <a:pt x="67" y="0"/>
                        <a:pt x="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5" name="Google Shape;2595;p47"/>
                <p:cNvSpPr/>
                <p:nvPr/>
              </p:nvSpPr>
              <p:spPr>
                <a:xfrm>
                  <a:off x="706253" y="2414277"/>
                  <a:ext cx="79040" cy="373799"/>
                </a:xfrm>
                <a:custGeom>
                  <a:rect b="b" l="l" r="r" t="t"/>
                  <a:pathLst>
                    <a:path extrusionOk="0" h="4961" w="1049">
                      <a:moveTo>
                        <a:pt x="988" y="1"/>
                      </a:moveTo>
                      <a:cubicBezTo>
                        <a:pt x="953" y="1"/>
                        <a:pt x="926" y="18"/>
                        <a:pt x="918" y="53"/>
                      </a:cubicBezTo>
                      <a:lnTo>
                        <a:pt x="1" y="4882"/>
                      </a:lnTo>
                      <a:cubicBezTo>
                        <a:pt x="1" y="4917"/>
                        <a:pt x="18" y="4952"/>
                        <a:pt x="53" y="4960"/>
                      </a:cubicBezTo>
                      <a:lnTo>
                        <a:pt x="62" y="4960"/>
                      </a:lnTo>
                      <a:cubicBezTo>
                        <a:pt x="97" y="4960"/>
                        <a:pt x="123" y="4934"/>
                        <a:pt x="123" y="4908"/>
                      </a:cubicBezTo>
                      <a:lnTo>
                        <a:pt x="1040" y="79"/>
                      </a:lnTo>
                      <a:cubicBezTo>
                        <a:pt x="1049" y="45"/>
                        <a:pt x="1023" y="10"/>
                        <a:pt x="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47"/>
                <p:cNvSpPr/>
                <p:nvPr/>
              </p:nvSpPr>
              <p:spPr>
                <a:xfrm>
                  <a:off x="610862" y="2406516"/>
                  <a:ext cx="140222" cy="199294"/>
                </a:xfrm>
                <a:custGeom>
                  <a:rect b="b" l="l" r="r" t="t"/>
                  <a:pathLst>
                    <a:path extrusionOk="0" h="2645" w="1861">
                      <a:moveTo>
                        <a:pt x="75" y="1"/>
                      </a:moveTo>
                      <a:cubicBezTo>
                        <a:pt x="61" y="1"/>
                        <a:pt x="47" y="6"/>
                        <a:pt x="36" y="17"/>
                      </a:cubicBezTo>
                      <a:cubicBezTo>
                        <a:pt x="10" y="34"/>
                        <a:pt x="1" y="69"/>
                        <a:pt x="18" y="104"/>
                      </a:cubicBezTo>
                      <a:lnTo>
                        <a:pt x="1738" y="2619"/>
                      </a:lnTo>
                      <a:cubicBezTo>
                        <a:pt x="1747" y="2636"/>
                        <a:pt x="1765" y="2645"/>
                        <a:pt x="1791" y="2645"/>
                      </a:cubicBezTo>
                      <a:cubicBezTo>
                        <a:pt x="1800" y="2645"/>
                        <a:pt x="1817" y="2645"/>
                        <a:pt x="1826" y="2636"/>
                      </a:cubicBezTo>
                      <a:cubicBezTo>
                        <a:pt x="1852" y="2619"/>
                        <a:pt x="1861" y="2575"/>
                        <a:pt x="1843" y="2549"/>
                      </a:cubicBezTo>
                      <a:lnTo>
                        <a:pt x="123" y="25"/>
                      </a:lnTo>
                      <a:cubicBezTo>
                        <a:pt x="113" y="10"/>
                        <a:pt x="94"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7" name="Google Shape;2597;p47"/>
                <p:cNvSpPr/>
                <p:nvPr/>
              </p:nvSpPr>
              <p:spPr>
                <a:xfrm>
                  <a:off x="554954" y="2460089"/>
                  <a:ext cx="196130" cy="145722"/>
                </a:xfrm>
                <a:custGeom>
                  <a:rect b="b" l="l" r="r" t="t"/>
                  <a:pathLst>
                    <a:path extrusionOk="0" h="1934" w="2603">
                      <a:moveTo>
                        <a:pt x="69" y="1"/>
                      </a:moveTo>
                      <a:cubicBezTo>
                        <a:pt x="51" y="1"/>
                        <a:pt x="36" y="7"/>
                        <a:pt x="27" y="22"/>
                      </a:cubicBezTo>
                      <a:cubicBezTo>
                        <a:pt x="1" y="56"/>
                        <a:pt x="9" y="91"/>
                        <a:pt x="36" y="118"/>
                      </a:cubicBezTo>
                      <a:lnTo>
                        <a:pt x="2489" y="1925"/>
                      </a:lnTo>
                      <a:cubicBezTo>
                        <a:pt x="2507" y="1934"/>
                        <a:pt x="2515" y="1934"/>
                        <a:pt x="2533" y="1934"/>
                      </a:cubicBezTo>
                      <a:cubicBezTo>
                        <a:pt x="2550" y="1934"/>
                        <a:pt x="2568" y="1925"/>
                        <a:pt x="2585" y="1908"/>
                      </a:cubicBezTo>
                      <a:cubicBezTo>
                        <a:pt x="2603" y="1881"/>
                        <a:pt x="2594" y="1846"/>
                        <a:pt x="2568" y="1820"/>
                      </a:cubicBezTo>
                      <a:lnTo>
                        <a:pt x="114" y="13"/>
                      </a:lnTo>
                      <a:cubicBezTo>
                        <a:pt x="98" y="5"/>
                        <a:pt x="83" y="1"/>
                        <a:pt x="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8" name="Google Shape;2598;p47"/>
                <p:cNvSpPr/>
                <p:nvPr/>
              </p:nvSpPr>
              <p:spPr>
                <a:xfrm>
                  <a:off x="681313" y="2374041"/>
                  <a:ext cx="69772" cy="231769"/>
                </a:xfrm>
                <a:custGeom>
                  <a:rect b="b" l="l" r="r" t="t"/>
                  <a:pathLst>
                    <a:path extrusionOk="0" h="3076" w="926">
                      <a:moveTo>
                        <a:pt x="66" y="1"/>
                      </a:moveTo>
                      <a:cubicBezTo>
                        <a:pt x="62" y="1"/>
                        <a:pt x="57" y="1"/>
                        <a:pt x="53" y="2"/>
                      </a:cubicBezTo>
                      <a:cubicBezTo>
                        <a:pt x="18" y="11"/>
                        <a:pt x="0" y="46"/>
                        <a:pt x="9" y="81"/>
                      </a:cubicBezTo>
                      <a:lnTo>
                        <a:pt x="795" y="3032"/>
                      </a:lnTo>
                      <a:cubicBezTo>
                        <a:pt x="803" y="3058"/>
                        <a:pt x="821" y="3076"/>
                        <a:pt x="856" y="3076"/>
                      </a:cubicBezTo>
                      <a:lnTo>
                        <a:pt x="873" y="3076"/>
                      </a:lnTo>
                      <a:cubicBezTo>
                        <a:pt x="899" y="3067"/>
                        <a:pt x="926" y="3032"/>
                        <a:pt x="917" y="2997"/>
                      </a:cubicBezTo>
                      <a:lnTo>
                        <a:pt x="131" y="46"/>
                      </a:lnTo>
                      <a:cubicBezTo>
                        <a:pt x="124" y="23"/>
                        <a:pt x="96"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47"/>
                <p:cNvSpPr/>
                <p:nvPr/>
              </p:nvSpPr>
              <p:spPr>
                <a:xfrm>
                  <a:off x="739859" y="2596545"/>
                  <a:ext cx="140824" cy="199445"/>
                </a:xfrm>
                <a:custGeom>
                  <a:rect b="b" l="l" r="r" t="t"/>
                  <a:pathLst>
                    <a:path extrusionOk="0" h="2647" w="1869">
                      <a:moveTo>
                        <a:pt x="74" y="0"/>
                      </a:moveTo>
                      <a:cubicBezTo>
                        <a:pt x="64" y="0"/>
                        <a:pt x="53" y="3"/>
                        <a:pt x="44" y="9"/>
                      </a:cubicBezTo>
                      <a:cubicBezTo>
                        <a:pt x="9" y="27"/>
                        <a:pt x="0" y="70"/>
                        <a:pt x="26" y="97"/>
                      </a:cubicBezTo>
                      <a:lnTo>
                        <a:pt x="1738" y="2611"/>
                      </a:lnTo>
                      <a:cubicBezTo>
                        <a:pt x="1755" y="2629"/>
                        <a:pt x="1773" y="2646"/>
                        <a:pt x="1790" y="2646"/>
                      </a:cubicBezTo>
                      <a:cubicBezTo>
                        <a:pt x="1808" y="2646"/>
                        <a:pt x="1816" y="2637"/>
                        <a:pt x="1825" y="2629"/>
                      </a:cubicBezTo>
                      <a:cubicBezTo>
                        <a:pt x="1860" y="2611"/>
                        <a:pt x="1869" y="2568"/>
                        <a:pt x="1843" y="2541"/>
                      </a:cubicBezTo>
                      <a:lnTo>
                        <a:pt x="131" y="27"/>
                      </a:lnTo>
                      <a:cubicBezTo>
                        <a:pt x="114" y="10"/>
                        <a:pt x="94"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47"/>
                <p:cNvSpPr/>
                <p:nvPr/>
              </p:nvSpPr>
              <p:spPr>
                <a:xfrm>
                  <a:off x="740461" y="2596319"/>
                  <a:ext cx="195527" cy="146325"/>
                </a:xfrm>
                <a:custGeom>
                  <a:rect b="b" l="l" r="r" t="t"/>
                  <a:pathLst>
                    <a:path extrusionOk="0" h="1942" w="2595">
                      <a:moveTo>
                        <a:pt x="67" y="1"/>
                      </a:moveTo>
                      <a:cubicBezTo>
                        <a:pt x="48" y="1"/>
                        <a:pt x="29" y="9"/>
                        <a:pt x="18" y="30"/>
                      </a:cubicBezTo>
                      <a:cubicBezTo>
                        <a:pt x="1" y="56"/>
                        <a:pt x="1" y="91"/>
                        <a:pt x="27" y="117"/>
                      </a:cubicBezTo>
                      <a:lnTo>
                        <a:pt x="2489" y="1924"/>
                      </a:lnTo>
                      <a:cubicBezTo>
                        <a:pt x="2498" y="1933"/>
                        <a:pt x="2516" y="1933"/>
                        <a:pt x="2524" y="1933"/>
                      </a:cubicBezTo>
                      <a:lnTo>
                        <a:pt x="2524" y="1942"/>
                      </a:lnTo>
                      <a:cubicBezTo>
                        <a:pt x="2542" y="1942"/>
                        <a:pt x="2568" y="1924"/>
                        <a:pt x="2577" y="1916"/>
                      </a:cubicBezTo>
                      <a:cubicBezTo>
                        <a:pt x="2594" y="1881"/>
                        <a:pt x="2594" y="1846"/>
                        <a:pt x="2559" y="1820"/>
                      </a:cubicBezTo>
                      <a:lnTo>
                        <a:pt x="106" y="12"/>
                      </a:lnTo>
                      <a:cubicBezTo>
                        <a:pt x="95" y="5"/>
                        <a:pt x="81"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p47"/>
                <p:cNvSpPr/>
                <p:nvPr/>
              </p:nvSpPr>
              <p:spPr>
                <a:xfrm>
                  <a:off x="740461" y="2596395"/>
                  <a:ext cx="69847" cy="231844"/>
                </a:xfrm>
                <a:custGeom>
                  <a:rect b="b" l="l" r="r" t="t"/>
                  <a:pathLst>
                    <a:path extrusionOk="0" h="3077" w="927">
                      <a:moveTo>
                        <a:pt x="71" y="0"/>
                      </a:moveTo>
                      <a:cubicBezTo>
                        <a:pt x="65" y="0"/>
                        <a:pt x="59" y="1"/>
                        <a:pt x="53" y="3"/>
                      </a:cubicBezTo>
                      <a:cubicBezTo>
                        <a:pt x="18" y="11"/>
                        <a:pt x="1" y="46"/>
                        <a:pt x="10" y="81"/>
                      </a:cubicBezTo>
                      <a:lnTo>
                        <a:pt x="796" y="3024"/>
                      </a:lnTo>
                      <a:cubicBezTo>
                        <a:pt x="804" y="3059"/>
                        <a:pt x="830" y="3076"/>
                        <a:pt x="857" y="3076"/>
                      </a:cubicBezTo>
                      <a:lnTo>
                        <a:pt x="874" y="3076"/>
                      </a:lnTo>
                      <a:cubicBezTo>
                        <a:pt x="909" y="3067"/>
                        <a:pt x="927" y="3032"/>
                        <a:pt x="918" y="2997"/>
                      </a:cubicBezTo>
                      <a:lnTo>
                        <a:pt x="132" y="46"/>
                      </a:lnTo>
                      <a:cubicBezTo>
                        <a:pt x="125" y="17"/>
                        <a:pt x="99" y="0"/>
                        <a:pt x="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47"/>
                <p:cNvSpPr/>
                <p:nvPr/>
              </p:nvSpPr>
              <p:spPr>
                <a:xfrm>
                  <a:off x="550357" y="2596319"/>
                  <a:ext cx="200726" cy="139091"/>
                </a:xfrm>
                <a:custGeom>
                  <a:rect b="b" l="l" r="r" t="t"/>
                  <a:pathLst>
                    <a:path extrusionOk="0" h="1846" w="2664">
                      <a:moveTo>
                        <a:pt x="2595" y="1"/>
                      </a:moveTo>
                      <a:cubicBezTo>
                        <a:pt x="2582" y="1"/>
                        <a:pt x="2570" y="5"/>
                        <a:pt x="2559" y="12"/>
                      </a:cubicBezTo>
                      <a:lnTo>
                        <a:pt x="35" y="1732"/>
                      </a:lnTo>
                      <a:cubicBezTo>
                        <a:pt x="9" y="1750"/>
                        <a:pt x="1" y="1785"/>
                        <a:pt x="18" y="1820"/>
                      </a:cubicBezTo>
                      <a:cubicBezTo>
                        <a:pt x="35" y="1837"/>
                        <a:pt x="53" y="1846"/>
                        <a:pt x="70" y="1846"/>
                      </a:cubicBezTo>
                      <a:cubicBezTo>
                        <a:pt x="88" y="1846"/>
                        <a:pt x="97" y="1837"/>
                        <a:pt x="105" y="1837"/>
                      </a:cubicBezTo>
                      <a:lnTo>
                        <a:pt x="2629" y="117"/>
                      </a:lnTo>
                      <a:cubicBezTo>
                        <a:pt x="2655" y="100"/>
                        <a:pt x="2664" y="56"/>
                        <a:pt x="2646" y="30"/>
                      </a:cubicBezTo>
                      <a:cubicBezTo>
                        <a:pt x="2631" y="9"/>
                        <a:pt x="2613" y="1"/>
                        <a:pt x="25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p47"/>
                <p:cNvSpPr/>
                <p:nvPr/>
              </p:nvSpPr>
              <p:spPr>
                <a:xfrm>
                  <a:off x="603629" y="2596319"/>
                  <a:ext cx="147455" cy="195075"/>
                </a:xfrm>
                <a:custGeom>
                  <a:rect b="b" l="l" r="r" t="t"/>
                  <a:pathLst>
                    <a:path extrusionOk="0" h="2589" w="1957">
                      <a:moveTo>
                        <a:pt x="1883" y="1"/>
                      </a:moveTo>
                      <a:cubicBezTo>
                        <a:pt x="1864" y="1"/>
                        <a:pt x="1845" y="9"/>
                        <a:pt x="1834" y="30"/>
                      </a:cubicBezTo>
                      <a:lnTo>
                        <a:pt x="27" y="2483"/>
                      </a:lnTo>
                      <a:cubicBezTo>
                        <a:pt x="1" y="2510"/>
                        <a:pt x="10" y="2553"/>
                        <a:pt x="36" y="2571"/>
                      </a:cubicBezTo>
                      <a:cubicBezTo>
                        <a:pt x="44" y="2579"/>
                        <a:pt x="62" y="2588"/>
                        <a:pt x="71" y="2588"/>
                      </a:cubicBezTo>
                      <a:cubicBezTo>
                        <a:pt x="97" y="2588"/>
                        <a:pt x="114" y="2579"/>
                        <a:pt x="123" y="2562"/>
                      </a:cubicBezTo>
                      <a:lnTo>
                        <a:pt x="1939" y="100"/>
                      </a:lnTo>
                      <a:cubicBezTo>
                        <a:pt x="1957" y="73"/>
                        <a:pt x="1948" y="38"/>
                        <a:pt x="1922" y="12"/>
                      </a:cubicBezTo>
                      <a:cubicBezTo>
                        <a:pt x="1911" y="5"/>
                        <a:pt x="1897" y="1"/>
                        <a:pt x="18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4" name="Google Shape;2604;p47"/>
                <p:cNvSpPr/>
                <p:nvPr/>
              </p:nvSpPr>
              <p:spPr>
                <a:xfrm>
                  <a:off x="518108" y="2596395"/>
                  <a:ext cx="232974" cy="68642"/>
                </a:xfrm>
                <a:custGeom>
                  <a:rect b="b" l="l" r="r" t="t"/>
                  <a:pathLst>
                    <a:path extrusionOk="0" h="911" w="3092">
                      <a:moveTo>
                        <a:pt x="3022" y="0"/>
                      </a:moveTo>
                      <a:cubicBezTo>
                        <a:pt x="3016" y="0"/>
                        <a:pt x="3010" y="1"/>
                        <a:pt x="3004" y="3"/>
                      </a:cubicBezTo>
                      <a:lnTo>
                        <a:pt x="53" y="788"/>
                      </a:lnTo>
                      <a:cubicBezTo>
                        <a:pt x="18" y="797"/>
                        <a:pt x="1" y="832"/>
                        <a:pt x="9" y="867"/>
                      </a:cubicBezTo>
                      <a:cubicBezTo>
                        <a:pt x="18" y="893"/>
                        <a:pt x="44" y="911"/>
                        <a:pt x="71" y="911"/>
                      </a:cubicBezTo>
                      <a:lnTo>
                        <a:pt x="88" y="911"/>
                      </a:lnTo>
                      <a:lnTo>
                        <a:pt x="3039" y="125"/>
                      </a:lnTo>
                      <a:cubicBezTo>
                        <a:pt x="3065" y="116"/>
                        <a:pt x="3092" y="81"/>
                        <a:pt x="3083" y="46"/>
                      </a:cubicBezTo>
                      <a:cubicBezTo>
                        <a:pt x="3076" y="17"/>
                        <a:pt x="3050" y="0"/>
                        <a:pt x="30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47"/>
                <p:cNvSpPr/>
                <p:nvPr/>
              </p:nvSpPr>
              <p:spPr>
                <a:xfrm>
                  <a:off x="739859" y="2466946"/>
                  <a:ext cx="200726" cy="138865"/>
                </a:xfrm>
                <a:custGeom>
                  <a:rect b="b" l="l" r="r" t="t"/>
                  <a:pathLst>
                    <a:path extrusionOk="0" h="1843" w="2664">
                      <a:moveTo>
                        <a:pt x="2591" y="0"/>
                      </a:moveTo>
                      <a:cubicBezTo>
                        <a:pt x="2579" y="0"/>
                        <a:pt x="2568" y="3"/>
                        <a:pt x="2559" y="9"/>
                      </a:cubicBezTo>
                      <a:lnTo>
                        <a:pt x="44" y="1729"/>
                      </a:lnTo>
                      <a:cubicBezTo>
                        <a:pt x="9" y="1747"/>
                        <a:pt x="0" y="1790"/>
                        <a:pt x="26" y="1817"/>
                      </a:cubicBezTo>
                      <a:cubicBezTo>
                        <a:pt x="35" y="1834"/>
                        <a:pt x="53" y="1843"/>
                        <a:pt x="79" y="1843"/>
                      </a:cubicBezTo>
                      <a:cubicBezTo>
                        <a:pt x="88" y="1843"/>
                        <a:pt x="105" y="1843"/>
                        <a:pt x="114" y="1834"/>
                      </a:cubicBezTo>
                      <a:lnTo>
                        <a:pt x="2628" y="114"/>
                      </a:lnTo>
                      <a:cubicBezTo>
                        <a:pt x="2655" y="96"/>
                        <a:pt x="2663" y="53"/>
                        <a:pt x="2646" y="27"/>
                      </a:cubicBezTo>
                      <a:cubicBezTo>
                        <a:pt x="2635" y="10"/>
                        <a:pt x="2612" y="0"/>
                        <a:pt x="25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6" name="Google Shape;2606;p47"/>
                <p:cNvSpPr/>
                <p:nvPr/>
              </p:nvSpPr>
              <p:spPr>
                <a:xfrm>
                  <a:off x="740461" y="2411113"/>
                  <a:ext cx="146852" cy="194698"/>
                </a:xfrm>
                <a:custGeom>
                  <a:rect b="b" l="l" r="r" t="t"/>
                  <a:pathLst>
                    <a:path extrusionOk="0" h="2584" w="1949">
                      <a:moveTo>
                        <a:pt x="1877" y="1"/>
                      </a:moveTo>
                      <a:cubicBezTo>
                        <a:pt x="1859" y="1"/>
                        <a:pt x="1841" y="10"/>
                        <a:pt x="1826" y="25"/>
                      </a:cubicBezTo>
                      <a:lnTo>
                        <a:pt x="18" y="2488"/>
                      </a:lnTo>
                      <a:cubicBezTo>
                        <a:pt x="1" y="2514"/>
                        <a:pt x="1" y="2549"/>
                        <a:pt x="27" y="2575"/>
                      </a:cubicBezTo>
                      <a:cubicBezTo>
                        <a:pt x="45" y="2584"/>
                        <a:pt x="53" y="2584"/>
                        <a:pt x="71" y="2584"/>
                      </a:cubicBezTo>
                      <a:cubicBezTo>
                        <a:pt x="88" y="2584"/>
                        <a:pt x="106" y="2575"/>
                        <a:pt x="123" y="2558"/>
                      </a:cubicBezTo>
                      <a:lnTo>
                        <a:pt x="1931" y="104"/>
                      </a:lnTo>
                      <a:cubicBezTo>
                        <a:pt x="1948" y="78"/>
                        <a:pt x="1948" y="34"/>
                        <a:pt x="1913" y="17"/>
                      </a:cubicBezTo>
                      <a:cubicBezTo>
                        <a:pt x="1902" y="6"/>
                        <a:pt x="1890" y="1"/>
                        <a:pt x="18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7" name="Google Shape;2607;p47"/>
                <p:cNvSpPr/>
                <p:nvPr/>
              </p:nvSpPr>
              <p:spPr>
                <a:xfrm>
                  <a:off x="740461" y="2537171"/>
                  <a:ext cx="232372" cy="68642"/>
                </a:xfrm>
                <a:custGeom>
                  <a:rect b="b" l="l" r="r" t="t"/>
                  <a:pathLst>
                    <a:path extrusionOk="0" h="911" w="3084">
                      <a:moveTo>
                        <a:pt x="3014" y="0"/>
                      </a:moveTo>
                      <a:cubicBezTo>
                        <a:pt x="3008" y="0"/>
                        <a:pt x="3002" y="1"/>
                        <a:pt x="2996" y="3"/>
                      </a:cubicBezTo>
                      <a:lnTo>
                        <a:pt x="53" y="789"/>
                      </a:lnTo>
                      <a:cubicBezTo>
                        <a:pt x="18" y="797"/>
                        <a:pt x="1" y="832"/>
                        <a:pt x="10" y="867"/>
                      </a:cubicBezTo>
                      <a:cubicBezTo>
                        <a:pt x="18" y="893"/>
                        <a:pt x="36" y="911"/>
                        <a:pt x="71" y="911"/>
                      </a:cubicBezTo>
                      <a:lnTo>
                        <a:pt x="88" y="911"/>
                      </a:lnTo>
                      <a:lnTo>
                        <a:pt x="3031" y="125"/>
                      </a:lnTo>
                      <a:cubicBezTo>
                        <a:pt x="3066" y="116"/>
                        <a:pt x="3083" y="81"/>
                        <a:pt x="3074" y="46"/>
                      </a:cubicBezTo>
                      <a:cubicBezTo>
                        <a:pt x="3067" y="17"/>
                        <a:pt x="3042" y="0"/>
                        <a:pt x="30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8" name="Google Shape;2608;p47"/>
                <p:cNvSpPr/>
                <p:nvPr/>
              </p:nvSpPr>
              <p:spPr>
                <a:xfrm>
                  <a:off x="560906" y="2423018"/>
                  <a:ext cx="263189" cy="236139"/>
                </a:xfrm>
                <a:custGeom>
                  <a:rect b="b" l="l" r="r" t="t"/>
                  <a:pathLst>
                    <a:path extrusionOk="0" h="3134" w="3493">
                      <a:moveTo>
                        <a:pt x="2530" y="0"/>
                      </a:moveTo>
                      <a:cubicBezTo>
                        <a:pt x="2326" y="0"/>
                        <a:pt x="2116" y="92"/>
                        <a:pt x="1947" y="260"/>
                      </a:cubicBezTo>
                      <a:cubicBezTo>
                        <a:pt x="1828" y="171"/>
                        <a:pt x="1677" y="125"/>
                        <a:pt x="1519" y="125"/>
                      </a:cubicBezTo>
                      <a:cubicBezTo>
                        <a:pt x="1353" y="125"/>
                        <a:pt x="1178" y="175"/>
                        <a:pt x="1022" y="278"/>
                      </a:cubicBezTo>
                      <a:cubicBezTo>
                        <a:pt x="716" y="487"/>
                        <a:pt x="585" y="837"/>
                        <a:pt x="655" y="1134"/>
                      </a:cubicBezTo>
                      <a:cubicBezTo>
                        <a:pt x="201" y="1334"/>
                        <a:pt x="0" y="1815"/>
                        <a:pt x="297" y="2242"/>
                      </a:cubicBezTo>
                      <a:lnTo>
                        <a:pt x="1520" y="3133"/>
                      </a:lnTo>
                      <a:lnTo>
                        <a:pt x="2628" y="2644"/>
                      </a:lnTo>
                      <a:lnTo>
                        <a:pt x="3493" y="1788"/>
                      </a:lnTo>
                      <a:lnTo>
                        <a:pt x="3109" y="330"/>
                      </a:lnTo>
                      <a:cubicBezTo>
                        <a:pt x="2960" y="105"/>
                        <a:pt x="2748" y="0"/>
                        <a:pt x="25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9" name="Google Shape;2609;p47"/>
                <p:cNvSpPr/>
                <p:nvPr/>
              </p:nvSpPr>
              <p:spPr>
                <a:xfrm>
                  <a:off x="622089" y="2495955"/>
                  <a:ext cx="217151" cy="170285"/>
                </a:xfrm>
                <a:custGeom>
                  <a:rect b="b" l="l" r="r" t="t"/>
                  <a:pathLst>
                    <a:path extrusionOk="0" h="2260" w="2882">
                      <a:moveTo>
                        <a:pt x="1802" y="0"/>
                      </a:moveTo>
                      <a:cubicBezTo>
                        <a:pt x="1506" y="0"/>
                        <a:pt x="1178" y="101"/>
                        <a:pt x="882" y="305"/>
                      </a:cubicBezTo>
                      <a:cubicBezTo>
                        <a:pt x="253" y="724"/>
                        <a:pt x="0" y="1440"/>
                        <a:pt x="315" y="1894"/>
                      </a:cubicBezTo>
                      <a:cubicBezTo>
                        <a:pt x="479" y="2137"/>
                        <a:pt x="764" y="2260"/>
                        <a:pt x="1089" y="2260"/>
                      </a:cubicBezTo>
                      <a:cubicBezTo>
                        <a:pt x="1383" y="2260"/>
                        <a:pt x="1710" y="2159"/>
                        <a:pt x="2009" y="1955"/>
                      </a:cubicBezTo>
                      <a:cubicBezTo>
                        <a:pt x="2628" y="1528"/>
                        <a:pt x="2882" y="812"/>
                        <a:pt x="2567" y="358"/>
                      </a:cubicBezTo>
                      <a:cubicBezTo>
                        <a:pt x="2408" y="120"/>
                        <a:pt x="2124" y="0"/>
                        <a:pt x="1802"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47"/>
                <p:cNvSpPr/>
                <p:nvPr/>
              </p:nvSpPr>
              <p:spPr>
                <a:xfrm>
                  <a:off x="650345" y="2464535"/>
                  <a:ext cx="105336" cy="150544"/>
                </a:xfrm>
                <a:custGeom>
                  <a:rect b="b" l="l" r="r" t="t"/>
                  <a:pathLst>
                    <a:path extrusionOk="0" h="1998" w="1398">
                      <a:moveTo>
                        <a:pt x="51" y="1"/>
                      </a:moveTo>
                      <a:cubicBezTo>
                        <a:pt x="42" y="1"/>
                        <a:pt x="33" y="3"/>
                        <a:pt x="27" y="6"/>
                      </a:cubicBezTo>
                      <a:cubicBezTo>
                        <a:pt x="1" y="24"/>
                        <a:pt x="1" y="50"/>
                        <a:pt x="9" y="76"/>
                      </a:cubicBezTo>
                      <a:lnTo>
                        <a:pt x="1310" y="1980"/>
                      </a:lnTo>
                      <a:cubicBezTo>
                        <a:pt x="1319" y="1988"/>
                        <a:pt x="1337" y="1997"/>
                        <a:pt x="1345" y="1997"/>
                      </a:cubicBezTo>
                      <a:cubicBezTo>
                        <a:pt x="1354" y="1997"/>
                        <a:pt x="1372" y="1997"/>
                        <a:pt x="1372" y="1988"/>
                      </a:cubicBezTo>
                      <a:cubicBezTo>
                        <a:pt x="1398" y="1980"/>
                        <a:pt x="1398" y="1945"/>
                        <a:pt x="1389" y="1927"/>
                      </a:cubicBezTo>
                      <a:lnTo>
                        <a:pt x="88" y="24"/>
                      </a:lnTo>
                      <a:cubicBezTo>
                        <a:pt x="83" y="7"/>
                        <a:pt x="66" y="1"/>
                        <a:pt x="51"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1" name="Google Shape;2611;p47"/>
                <p:cNvSpPr/>
                <p:nvPr/>
              </p:nvSpPr>
              <p:spPr>
                <a:xfrm>
                  <a:off x="603026" y="2537321"/>
                  <a:ext cx="152654" cy="77759"/>
                </a:xfrm>
                <a:custGeom>
                  <a:rect b="b" l="l" r="r" t="t"/>
                  <a:pathLst>
                    <a:path extrusionOk="0" h="1032" w="2026">
                      <a:moveTo>
                        <a:pt x="43" y="0"/>
                      </a:moveTo>
                      <a:cubicBezTo>
                        <a:pt x="27" y="0"/>
                        <a:pt x="14" y="10"/>
                        <a:pt x="9" y="27"/>
                      </a:cubicBezTo>
                      <a:cubicBezTo>
                        <a:pt x="0" y="53"/>
                        <a:pt x="9" y="79"/>
                        <a:pt x="26" y="88"/>
                      </a:cubicBezTo>
                      <a:lnTo>
                        <a:pt x="1956" y="1031"/>
                      </a:lnTo>
                      <a:lnTo>
                        <a:pt x="1973" y="1031"/>
                      </a:lnTo>
                      <a:cubicBezTo>
                        <a:pt x="1991" y="1031"/>
                        <a:pt x="2008" y="1022"/>
                        <a:pt x="2017" y="1005"/>
                      </a:cubicBezTo>
                      <a:cubicBezTo>
                        <a:pt x="2026" y="987"/>
                        <a:pt x="2017" y="952"/>
                        <a:pt x="2000" y="944"/>
                      </a:cubicBezTo>
                      <a:lnTo>
                        <a:pt x="70" y="9"/>
                      </a:lnTo>
                      <a:cubicBezTo>
                        <a:pt x="61" y="3"/>
                        <a:pt x="51" y="0"/>
                        <a:pt x="43"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2" name="Google Shape;2612;p47"/>
                <p:cNvSpPr/>
                <p:nvPr/>
              </p:nvSpPr>
              <p:spPr>
                <a:xfrm>
                  <a:off x="735865" y="2447205"/>
                  <a:ext cx="19816" cy="167874"/>
                </a:xfrm>
                <a:custGeom>
                  <a:rect b="b" l="l" r="r" t="t"/>
                  <a:pathLst>
                    <a:path extrusionOk="0" h="2228" w="263">
                      <a:moveTo>
                        <a:pt x="44" y="0"/>
                      </a:moveTo>
                      <a:cubicBezTo>
                        <a:pt x="18" y="0"/>
                        <a:pt x="1" y="27"/>
                        <a:pt x="1" y="53"/>
                      </a:cubicBezTo>
                      <a:lnTo>
                        <a:pt x="167" y="2183"/>
                      </a:lnTo>
                      <a:cubicBezTo>
                        <a:pt x="167" y="2210"/>
                        <a:pt x="193" y="2227"/>
                        <a:pt x="210" y="2227"/>
                      </a:cubicBezTo>
                      <a:lnTo>
                        <a:pt x="219" y="2227"/>
                      </a:lnTo>
                      <a:cubicBezTo>
                        <a:pt x="245" y="2227"/>
                        <a:pt x="263" y="2201"/>
                        <a:pt x="263" y="2183"/>
                      </a:cubicBezTo>
                      <a:lnTo>
                        <a:pt x="88" y="44"/>
                      </a:lnTo>
                      <a:cubicBezTo>
                        <a:pt x="88" y="18"/>
                        <a:pt x="71" y="0"/>
                        <a:pt x="44"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3" name="Google Shape;2613;p47"/>
                <p:cNvSpPr/>
                <p:nvPr/>
              </p:nvSpPr>
              <p:spPr>
                <a:xfrm>
                  <a:off x="583285" y="2447883"/>
                  <a:ext cx="301390" cy="248647"/>
                </a:xfrm>
                <a:custGeom>
                  <a:rect b="b" l="l" r="r" t="t"/>
                  <a:pathLst>
                    <a:path extrusionOk="0" h="3300" w="4000">
                      <a:moveTo>
                        <a:pt x="2812" y="0"/>
                      </a:moveTo>
                      <a:cubicBezTo>
                        <a:pt x="2812" y="0"/>
                        <a:pt x="2436" y="498"/>
                        <a:pt x="2698" y="1354"/>
                      </a:cubicBezTo>
                      <a:lnTo>
                        <a:pt x="2698" y="1362"/>
                      </a:lnTo>
                      <a:cubicBezTo>
                        <a:pt x="2698" y="1362"/>
                        <a:pt x="2262" y="1389"/>
                        <a:pt x="1877" y="1650"/>
                      </a:cubicBezTo>
                      <a:cubicBezTo>
                        <a:pt x="1502" y="1904"/>
                        <a:pt x="1310" y="2305"/>
                        <a:pt x="1310" y="2305"/>
                      </a:cubicBezTo>
                      <a:cubicBezTo>
                        <a:pt x="872" y="1955"/>
                        <a:pt x="468" y="1889"/>
                        <a:pt x="228" y="1889"/>
                      </a:cubicBezTo>
                      <a:cubicBezTo>
                        <a:pt x="85" y="1889"/>
                        <a:pt x="0" y="1912"/>
                        <a:pt x="0" y="1912"/>
                      </a:cubicBezTo>
                      <a:cubicBezTo>
                        <a:pt x="387" y="2479"/>
                        <a:pt x="1139" y="3299"/>
                        <a:pt x="1998" y="3299"/>
                      </a:cubicBezTo>
                      <a:cubicBezTo>
                        <a:pt x="2264" y="3299"/>
                        <a:pt x="2541" y="3220"/>
                        <a:pt x="2820" y="3030"/>
                      </a:cubicBezTo>
                      <a:cubicBezTo>
                        <a:pt x="3999" y="2227"/>
                        <a:pt x="3318" y="734"/>
                        <a:pt x="2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47"/>
                <p:cNvSpPr/>
                <p:nvPr/>
              </p:nvSpPr>
              <p:spPr>
                <a:xfrm>
                  <a:off x="484578" y="2916324"/>
                  <a:ext cx="8590" cy="52668"/>
                </a:xfrm>
                <a:custGeom>
                  <a:rect b="b" l="l" r="r" t="t"/>
                  <a:pathLst>
                    <a:path extrusionOk="0" h="699" w="114">
                      <a:moveTo>
                        <a:pt x="53" y="0"/>
                      </a:moveTo>
                      <a:cubicBezTo>
                        <a:pt x="27" y="0"/>
                        <a:pt x="0" y="18"/>
                        <a:pt x="0" y="52"/>
                      </a:cubicBezTo>
                      <a:lnTo>
                        <a:pt x="0" y="646"/>
                      </a:lnTo>
                      <a:cubicBezTo>
                        <a:pt x="0" y="672"/>
                        <a:pt x="27" y="699"/>
                        <a:pt x="53" y="699"/>
                      </a:cubicBezTo>
                      <a:cubicBezTo>
                        <a:pt x="88" y="699"/>
                        <a:pt x="114" y="672"/>
                        <a:pt x="114" y="646"/>
                      </a:cubicBezTo>
                      <a:lnTo>
                        <a:pt x="114" y="52"/>
                      </a:lnTo>
                      <a:cubicBezTo>
                        <a:pt x="114" y="18"/>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5" name="Google Shape;2615;p47"/>
                <p:cNvSpPr/>
                <p:nvPr/>
              </p:nvSpPr>
              <p:spPr>
                <a:xfrm>
                  <a:off x="1092489" y="3283874"/>
                  <a:ext cx="29687" cy="76553"/>
                </a:xfrm>
                <a:custGeom>
                  <a:rect b="b" l="l" r="r" t="t"/>
                  <a:pathLst>
                    <a:path extrusionOk="0" h="1016" w="394">
                      <a:moveTo>
                        <a:pt x="57" y="1"/>
                      </a:moveTo>
                      <a:cubicBezTo>
                        <a:pt x="53" y="1"/>
                        <a:pt x="49" y="2"/>
                        <a:pt x="44" y="3"/>
                      </a:cubicBezTo>
                      <a:cubicBezTo>
                        <a:pt x="9" y="12"/>
                        <a:pt x="0" y="47"/>
                        <a:pt x="9" y="73"/>
                      </a:cubicBezTo>
                      <a:lnTo>
                        <a:pt x="280" y="981"/>
                      </a:lnTo>
                      <a:cubicBezTo>
                        <a:pt x="289" y="998"/>
                        <a:pt x="306" y="1016"/>
                        <a:pt x="332" y="1016"/>
                      </a:cubicBezTo>
                      <a:lnTo>
                        <a:pt x="350" y="1016"/>
                      </a:lnTo>
                      <a:cubicBezTo>
                        <a:pt x="376" y="1007"/>
                        <a:pt x="393" y="972"/>
                        <a:pt x="385" y="946"/>
                      </a:cubicBezTo>
                      <a:lnTo>
                        <a:pt x="105" y="47"/>
                      </a:lnTo>
                      <a:cubicBezTo>
                        <a:pt x="98" y="18"/>
                        <a:pt x="79"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6" name="Google Shape;2616;p47"/>
                <p:cNvSpPr/>
                <p:nvPr/>
              </p:nvSpPr>
              <p:spPr>
                <a:xfrm>
                  <a:off x="1126697" y="3145761"/>
                  <a:ext cx="50031" cy="141653"/>
                </a:xfrm>
                <a:custGeom>
                  <a:rect b="b" l="l" r="r" t="t"/>
                  <a:pathLst>
                    <a:path extrusionOk="0" h="1880" w="664">
                      <a:moveTo>
                        <a:pt x="59" y="0"/>
                      </a:moveTo>
                      <a:cubicBezTo>
                        <a:pt x="54" y="0"/>
                        <a:pt x="49" y="1"/>
                        <a:pt x="44" y="2"/>
                      </a:cubicBezTo>
                      <a:cubicBezTo>
                        <a:pt x="18" y="11"/>
                        <a:pt x="0" y="46"/>
                        <a:pt x="9" y="72"/>
                      </a:cubicBezTo>
                      <a:lnTo>
                        <a:pt x="551" y="1836"/>
                      </a:lnTo>
                      <a:cubicBezTo>
                        <a:pt x="559" y="1862"/>
                        <a:pt x="577" y="1880"/>
                        <a:pt x="603" y="1880"/>
                      </a:cubicBezTo>
                      <a:lnTo>
                        <a:pt x="620" y="1880"/>
                      </a:lnTo>
                      <a:cubicBezTo>
                        <a:pt x="647" y="1871"/>
                        <a:pt x="664" y="1836"/>
                        <a:pt x="655" y="1810"/>
                      </a:cubicBezTo>
                      <a:lnTo>
                        <a:pt x="114" y="37"/>
                      </a:lnTo>
                      <a:cubicBezTo>
                        <a:pt x="107" y="16"/>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47"/>
                <p:cNvSpPr/>
                <p:nvPr/>
              </p:nvSpPr>
              <p:spPr>
                <a:xfrm>
                  <a:off x="1186524" y="3089852"/>
                  <a:ext cx="44154" cy="123871"/>
                </a:xfrm>
                <a:custGeom>
                  <a:rect b="b" l="l" r="r" t="t"/>
                  <a:pathLst>
                    <a:path extrusionOk="0" h="1644" w="586">
                      <a:moveTo>
                        <a:pt x="59" y="0"/>
                      </a:moveTo>
                      <a:cubicBezTo>
                        <a:pt x="54" y="0"/>
                        <a:pt x="49" y="1"/>
                        <a:pt x="45" y="2"/>
                      </a:cubicBezTo>
                      <a:cubicBezTo>
                        <a:pt x="18" y="11"/>
                        <a:pt x="1" y="46"/>
                        <a:pt x="10" y="72"/>
                      </a:cubicBezTo>
                      <a:lnTo>
                        <a:pt x="481" y="1609"/>
                      </a:lnTo>
                      <a:cubicBezTo>
                        <a:pt x="481" y="1635"/>
                        <a:pt x="507" y="1644"/>
                        <a:pt x="534" y="1644"/>
                      </a:cubicBezTo>
                      <a:lnTo>
                        <a:pt x="542" y="1644"/>
                      </a:lnTo>
                      <a:cubicBezTo>
                        <a:pt x="577" y="1635"/>
                        <a:pt x="586" y="1609"/>
                        <a:pt x="577" y="1574"/>
                      </a:cubicBezTo>
                      <a:lnTo>
                        <a:pt x="114" y="46"/>
                      </a:lnTo>
                      <a:cubicBezTo>
                        <a:pt x="107" y="17"/>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8" name="Google Shape;2618;p47"/>
                <p:cNvSpPr/>
                <p:nvPr/>
              </p:nvSpPr>
              <p:spPr>
                <a:xfrm>
                  <a:off x="1240473" y="3016161"/>
                  <a:ext cx="44832" cy="124549"/>
                </a:xfrm>
                <a:custGeom>
                  <a:rect b="b" l="l" r="r" t="t"/>
                  <a:pathLst>
                    <a:path extrusionOk="0" h="1653" w="595">
                      <a:moveTo>
                        <a:pt x="67" y="0"/>
                      </a:moveTo>
                      <a:cubicBezTo>
                        <a:pt x="63" y="0"/>
                        <a:pt x="58" y="1"/>
                        <a:pt x="53" y="2"/>
                      </a:cubicBezTo>
                      <a:cubicBezTo>
                        <a:pt x="18" y="11"/>
                        <a:pt x="1" y="46"/>
                        <a:pt x="10" y="72"/>
                      </a:cubicBezTo>
                      <a:lnTo>
                        <a:pt x="481" y="1618"/>
                      </a:lnTo>
                      <a:cubicBezTo>
                        <a:pt x="490" y="1635"/>
                        <a:pt x="516" y="1653"/>
                        <a:pt x="534" y="1653"/>
                      </a:cubicBezTo>
                      <a:lnTo>
                        <a:pt x="551" y="1653"/>
                      </a:lnTo>
                      <a:cubicBezTo>
                        <a:pt x="577" y="1644"/>
                        <a:pt x="595" y="1609"/>
                        <a:pt x="586" y="1583"/>
                      </a:cubicBezTo>
                      <a:lnTo>
                        <a:pt x="114" y="37"/>
                      </a:lnTo>
                      <a:cubicBezTo>
                        <a:pt x="107" y="16"/>
                        <a:pt x="88"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9" name="Google Shape;2619;p47"/>
                <p:cNvSpPr/>
                <p:nvPr/>
              </p:nvSpPr>
              <p:spPr>
                <a:xfrm>
                  <a:off x="1308287" y="2986549"/>
                  <a:ext cx="35564" cy="94938"/>
                </a:xfrm>
                <a:custGeom>
                  <a:rect b="b" l="l" r="r" t="t"/>
                  <a:pathLst>
                    <a:path extrusionOk="0" h="1260" w="472">
                      <a:moveTo>
                        <a:pt x="62" y="0"/>
                      </a:moveTo>
                      <a:cubicBezTo>
                        <a:pt x="56" y="0"/>
                        <a:pt x="50" y="1"/>
                        <a:pt x="44" y="2"/>
                      </a:cubicBezTo>
                      <a:cubicBezTo>
                        <a:pt x="18" y="11"/>
                        <a:pt x="0" y="37"/>
                        <a:pt x="9" y="64"/>
                      </a:cubicBezTo>
                      <a:lnTo>
                        <a:pt x="367" y="1225"/>
                      </a:lnTo>
                      <a:cubicBezTo>
                        <a:pt x="367" y="1251"/>
                        <a:pt x="393" y="1260"/>
                        <a:pt x="419" y="1260"/>
                      </a:cubicBezTo>
                      <a:lnTo>
                        <a:pt x="428" y="1260"/>
                      </a:lnTo>
                      <a:cubicBezTo>
                        <a:pt x="463" y="1251"/>
                        <a:pt x="472" y="1225"/>
                        <a:pt x="463" y="1190"/>
                      </a:cubicBezTo>
                      <a:lnTo>
                        <a:pt x="114" y="37"/>
                      </a:lnTo>
                      <a:cubicBezTo>
                        <a:pt x="107" y="16"/>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47"/>
                <p:cNvSpPr/>
                <p:nvPr/>
              </p:nvSpPr>
              <p:spPr>
                <a:xfrm>
                  <a:off x="1176050" y="3394561"/>
                  <a:ext cx="117165" cy="13939"/>
                </a:xfrm>
                <a:custGeom>
                  <a:rect b="b" l="l" r="r" t="t"/>
                  <a:pathLst>
                    <a:path extrusionOk="0" h="185" w="1555">
                      <a:moveTo>
                        <a:pt x="61" y="1"/>
                      </a:moveTo>
                      <a:cubicBezTo>
                        <a:pt x="26" y="1"/>
                        <a:pt x="0" y="27"/>
                        <a:pt x="0" y="53"/>
                      </a:cubicBezTo>
                      <a:cubicBezTo>
                        <a:pt x="0" y="80"/>
                        <a:pt x="26" y="106"/>
                        <a:pt x="53" y="115"/>
                      </a:cubicBezTo>
                      <a:lnTo>
                        <a:pt x="1502" y="184"/>
                      </a:lnTo>
                      <a:cubicBezTo>
                        <a:pt x="1528" y="184"/>
                        <a:pt x="1555" y="158"/>
                        <a:pt x="1555" y="132"/>
                      </a:cubicBezTo>
                      <a:cubicBezTo>
                        <a:pt x="1555" y="97"/>
                        <a:pt x="1537" y="71"/>
                        <a:pt x="1502" y="71"/>
                      </a:cubicBezTo>
                      <a:lnTo>
                        <a:pt x="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1" name="Google Shape;2621;p47"/>
                <p:cNvSpPr/>
                <p:nvPr/>
              </p:nvSpPr>
              <p:spPr>
                <a:xfrm>
                  <a:off x="1222088" y="3325542"/>
                  <a:ext cx="179026" cy="16501"/>
                </a:xfrm>
                <a:custGeom>
                  <a:rect b="b" l="l" r="r" t="t"/>
                  <a:pathLst>
                    <a:path extrusionOk="0" h="219" w="2376">
                      <a:moveTo>
                        <a:pt x="62" y="0"/>
                      </a:moveTo>
                      <a:cubicBezTo>
                        <a:pt x="27" y="0"/>
                        <a:pt x="0" y="18"/>
                        <a:pt x="0" y="53"/>
                      </a:cubicBezTo>
                      <a:cubicBezTo>
                        <a:pt x="0" y="79"/>
                        <a:pt x="27" y="105"/>
                        <a:pt x="53" y="105"/>
                      </a:cubicBezTo>
                      <a:lnTo>
                        <a:pt x="2314" y="218"/>
                      </a:lnTo>
                      <a:cubicBezTo>
                        <a:pt x="2349" y="218"/>
                        <a:pt x="2367" y="201"/>
                        <a:pt x="2375" y="166"/>
                      </a:cubicBezTo>
                      <a:cubicBezTo>
                        <a:pt x="2375" y="140"/>
                        <a:pt x="2349" y="114"/>
                        <a:pt x="2323" y="114"/>
                      </a:cubicBezTo>
                      <a:lnTo>
                        <a:pt x="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2" name="Google Shape;2622;p47"/>
                <p:cNvSpPr/>
                <p:nvPr/>
              </p:nvSpPr>
              <p:spPr>
                <a:xfrm>
                  <a:off x="1269482" y="3261722"/>
                  <a:ext cx="184300" cy="16501"/>
                </a:xfrm>
                <a:custGeom>
                  <a:rect b="b" l="l" r="r" t="t"/>
                  <a:pathLst>
                    <a:path extrusionOk="0" h="219" w="2446">
                      <a:moveTo>
                        <a:pt x="53" y="0"/>
                      </a:moveTo>
                      <a:cubicBezTo>
                        <a:pt x="26" y="0"/>
                        <a:pt x="0" y="18"/>
                        <a:pt x="0" y="53"/>
                      </a:cubicBezTo>
                      <a:cubicBezTo>
                        <a:pt x="0" y="79"/>
                        <a:pt x="18" y="105"/>
                        <a:pt x="53" y="105"/>
                      </a:cubicBezTo>
                      <a:lnTo>
                        <a:pt x="2384" y="218"/>
                      </a:lnTo>
                      <a:cubicBezTo>
                        <a:pt x="2419" y="218"/>
                        <a:pt x="2436" y="201"/>
                        <a:pt x="2445" y="166"/>
                      </a:cubicBezTo>
                      <a:cubicBezTo>
                        <a:pt x="2445" y="140"/>
                        <a:pt x="2419" y="114"/>
                        <a:pt x="2393" y="114"/>
                      </a:cubicBezTo>
                      <a:lnTo>
                        <a:pt x="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47"/>
                <p:cNvSpPr/>
                <p:nvPr/>
              </p:nvSpPr>
              <p:spPr>
                <a:xfrm>
                  <a:off x="1316198" y="3197751"/>
                  <a:ext cx="171792" cy="15974"/>
                </a:xfrm>
                <a:custGeom>
                  <a:rect b="b" l="l" r="r" t="t"/>
                  <a:pathLst>
                    <a:path extrusionOk="0" h="212" w="2280">
                      <a:moveTo>
                        <a:pt x="48" y="1"/>
                      </a:moveTo>
                      <a:cubicBezTo>
                        <a:pt x="20" y="1"/>
                        <a:pt x="0" y="24"/>
                        <a:pt x="0" y="55"/>
                      </a:cubicBezTo>
                      <a:cubicBezTo>
                        <a:pt x="0" y="81"/>
                        <a:pt x="26" y="107"/>
                        <a:pt x="53" y="107"/>
                      </a:cubicBezTo>
                      <a:lnTo>
                        <a:pt x="2227" y="212"/>
                      </a:lnTo>
                      <a:cubicBezTo>
                        <a:pt x="2253" y="212"/>
                        <a:pt x="2279" y="194"/>
                        <a:pt x="2279" y="159"/>
                      </a:cubicBezTo>
                      <a:cubicBezTo>
                        <a:pt x="2279" y="133"/>
                        <a:pt x="2262" y="107"/>
                        <a:pt x="2227" y="107"/>
                      </a:cubicBezTo>
                      <a:lnTo>
                        <a:pt x="61" y="2"/>
                      </a:lnTo>
                      <a:cubicBezTo>
                        <a:pt x="57" y="1"/>
                        <a:pt x="52"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24" name="Google Shape;2624;p47"/>
              <p:cNvSpPr/>
              <p:nvPr/>
            </p:nvSpPr>
            <p:spPr>
              <a:xfrm>
                <a:off x="764196" y="3578562"/>
                <a:ext cx="45435" cy="32550"/>
              </a:xfrm>
              <a:custGeom>
                <a:rect b="b" l="l" r="r" t="t"/>
                <a:pathLst>
                  <a:path extrusionOk="0" h="432" w="603">
                    <a:moveTo>
                      <a:pt x="57" y="0"/>
                    </a:moveTo>
                    <a:cubicBezTo>
                      <a:pt x="42" y="0"/>
                      <a:pt x="27" y="7"/>
                      <a:pt x="18" y="21"/>
                    </a:cubicBezTo>
                    <a:cubicBezTo>
                      <a:pt x="0" y="48"/>
                      <a:pt x="9" y="82"/>
                      <a:pt x="35" y="100"/>
                    </a:cubicBezTo>
                    <a:lnTo>
                      <a:pt x="515" y="423"/>
                    </a:lnTo>
                    <a:cubicBezTo>
                      <a:pt x="524" y="423"/>
                      <a:pt x="533" y="432"/>
                      <a:pt x="542" y="432"/>
                    </a:cubicBezTo>
                    <a:cubicBezTo>
                      <a:pt x="559" y="432"/>
                      <a:pt x="577" y="423"/>
                      <a:pt x="594" y="405"/>
                    </a:cubicBezTo>
                    <a:cubicBezTo>
                      <a:pt x="603" y="379"/>
                      <a:pt x="603" y="344"/>
                      <a:pt x="577" y="327"/>
                    </a:cubicBezTo>
                    <a:lnTo>
                      <a:pt x="88" y="13"/>
                    </a:lnTo>
                    <a:cubicBezTo>
                      <a:pt x="80" y="5"/>
                      <a:pt x="68" y="0"/>
                      <a:pt x="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5" name="Google Shape;2625;p47"/>
              <p:cNvSpPr/>
              <p:nvPr/>
            </p:nvSpPr>
            <p:spPr>
              <a:xfrm>
                <a:off x="908262" y="3165653"/>
                <a:ext cx="8665" cy="60579"/>
              </a:xfrm>
              <a:custGeom>
                <a:rect b="b" l="l" r="r" t="t"/>
                <a:pathLst>
                  <a:path extrusionOk="0" h="804" w="115">
                    <a:moveTo>
                      <a:pt x="53" y="0"/>
                    </a:moveTo>
                    <a:cubicBezTo>
                      <a:pt x="27" y="0"/>
                      <a:pt x="1" y="27"/>
                      <a:pt x="1" y="62"/>
                    </a:cubicBezTo>
                    <a:lnTo>
                      <a:pt x="1" y="751"/>
                    </a:lnTo>
                    <a:cubicBezTo>
                      <a:pt x="1" y="778"/>
                      <a:pt x="27" y="804"/>
                      <a:pt x="53" y="804"/>
                    </a:cubicBezTo>
                    <a:cubicBezTo>
                      <a:pt x="88" y="804"/>
                      <a:pt x="114" y="778"/>
                      <a:pt x="114" y="751"/>
                    </a:cubicBezTo>
                    <a:lnTo>
                      <a:pt x="114" y="62"/>
                    </a:lnTo>
                    <a:cubicBezTo>
                      <a:pt x="114" y="27"/>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47"/>
              <p:cNvSpPr/>
              <p:nvPr/>
            </p:nvSpPr>
            <p:spPr>
              <a:xfrm>
                <a:off x="846401" y="3067624"/>
                <a:ext cx="8665" cy="102021"/>
              </a:xfrm>
              <a:custGeom>
                <a:rect b="b" l="l" r="r" t="t"/>
                <a:pathLst>
                  <a:path extrusionOk="0" h="1354" w="115">
                    <a:moveTo>
                      <a:pt x="62" y="0"/>
                    </a:moveTo>
                    <a:cubicBezTo>
                      <a:pt x="27" y="0"/>
                      <a:pt x="1" y="18"/>
                      <a:pt x="1" y="53"/>
                    </a:cubicBezTo>
                    <a:lnTo>
                      <a:pt x="1" y="1301"/>
                    </a:lnTo>
                    <a:cubicBezTo>
                      <a:pt x="1" y="1336"/>
                      <a:pt x="27" y="1354"/>
                      <a:pt x="62" y="1354"/>
                    </a:cubicBezTo>
                    <a:cubicBezTo>
                      <a:pt x="88" y="1354"/>
                      <a:pt x="114" y="1336"/>
                      <a:pt x="114" y="1301"/>
                    </a:cubicBezTo>
                    <a:lnTo>
                      <a:pt x="114" y="53"/>
                    </a:lnTo>
                    <a:cubicBezTo>
                      <a:pt x="114" y="18"/>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7" name="Google Shape;2627;p47"/>
              <p:cNvSpPr/>
              <p:nvPr/>
            </p:nvSpPr>
            <p:spPr>
              <a:xfrm>
                <a:off x="772108" y="3017593"/>
                <a:ext cx="7911" cy="90869"/>
              </a:xfrm>
              <a:custGeom>
                <a:rect b="b" l="l" r="r" t="t"/>
                <a:pathLst>
                  <a:path extrusionOk="0" h="1206" w="105">
                    <a:moveTo>
                      <a:pt x="52" y="1"/>
                    </a:moveTo>
                    <a:cubicBezTo>
                      <a:pt x="18" y="1"/>
                      <a:pt x="0" y="27"/>
                      <a:pt x="0" y="62"/>
                    </a:cubicBezTo>
                    <a:lnTo>
                      <a:pt x="0" y="1153"/>
                    </a:lnTo>
                    <a:cubicBezTo>
                      <a:pt x="0" y="1188"/>
                      <a:pt x="18" y="1206"/>
                      <a:pt x="52" y="1206"/>
                    </a:cubicBezTo>
                    <a:cubicBezTo>
                      <a:pt x="79" y="1206"/>
                      <a:pt x="105" y="1188"/>
                      <a:pt x="105" y="1153"/>
                    </a:cubicBezTo>
                    <a:lnTo>
                      <a:pt x="105" y="62"/>
                    </a:lnTo>
                    <a:cubicBezTo>
                      <a:pt x="105" y="27"/>
                      <a:pt x="79" y="1"/>
                      <a:pt x="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8" name="Google Shape;2628;p47"/>
              <p:cNvSpPr/>
              <p:nvPr/>
            </p:nvSpPr>
            <p:spPr>
              <a:xfrm>
                <a:off x="686512" y="2955807"/>
                <a:ext cx="7987" cy="109254"/>
              </a:xfrm>
              <a:custGeom>
                <a:rect b="b" l="l" r="r" t="t"/>
                <a:pathLst>
                  <a:path extrusionOk="0" h="1450" w="106">
                    <a:moveTo>
                      <a:pt x="53" y="0"/>
                    </a:moveTo>
                    <a:cubicBezTo>
                      <a:pt x="18" y="0"/>
                      <a:pt x="1" y="26"/>
                      <a:pt x="1" y="61"/>
                    </a:cubicBezTo>
                    <a:lnTo>
                      <a:pt x="1" y="1388"/>
                    </a:lnTo>
                    <a:cubicBezTo>
                      <a:pt x="1" y="1423"/>
                      <a:pt x="18" y="1449"/>
                      <a:pt x="53" y="1449"/>
                    </a:cubicBezTo>
                    <a:cubicBezTo>
                      <a:pt x="80" y="1449"/>
                      <a:pt x="106" y="1423"/>
                      <a:pt x="106" y="1388"/>
                    </a:cubicBezTo>
                    <a:lnTo>
                      <a:pt x="106" y="61"/>
                    </a:lnTo>
                    <a:cubicBezTo>
                      <a:pt x="106" y="26"/>
                      <a:pt x="80"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47"/>
              <p:cNvSpPr/>
              <p:nvPr/>
            </p:nvSpPr>
            <p:spPr>
              <a:xfrm>
                <a:off x="597752" y="2944580"/>
                <a:ext cx="7911" cy="73765"/>
              </a:xfrm>
              <a:custGeom>
                <a:rect b="b" l="l" r="r" t="t"/>
                <a:pathLst>
                  <a:path extrusionOk="0" h="979" w="105">
                    <a:moveTo>
                      <a:pt x="53" y="1"/>
                    </a:moveTo>
                    <a:cubicBezTo>
                      <a:pt x="26" y="1"/>
                      <a:pt x="0" y="18"/>
                      <a:pt x="0" y="53"/>
                    </a:cubicBezTo>
                    <a:lnTo>
                      <a:pt x="0" y="926"/>
                    </a:lnTo>
                    <a:cubicBezTo>
                      <a:pt x="0" y="952"/>
                      <a:pt x="26" y="979"/>
                      <a:pt x="53" y="979"/>
                    </a:cubicBezTo>
                    <a:cubicBezTo>
                      <a:pt x="88" y="979"/>
                      <a:pt x="105" y="952"/>
                      <a:pt x="105" y="926"/>
                    </a:cubicBezTo>
                    <a:lnTo>
                      <a:pt x="105" y="53"/>
                    </a:lnTo>
                    <a:cubicBezTo>
                      <a:pt x="105" y="18"/>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30" name="Google Shape;2630;p47"/>
            <p:cNvSpPr/>
            <p:nvPr/>
          </p:nvSpPr>
          <p:spPr>
            <a:xfrm>
              <a:off x="689149" y="3601845"/>
              <a:ext cx="47469" cy="33002"/>
            </a:xfrm>
            <a:custGeom>
              <a:rect b="b" l="l" r="r" t="t"/>
              <a:pathLst>
                <a:path extrusionOk="0" h="438" w="630">
                  <a:moveTo>
                    <a:pt x="67" y="0"/>
                  </a:moveTo>
                  <a:cubicBezTo>
                    <a:pt x="48" y="0"/>
                    <a:pt x="30" y="10"/>
                    <a:pt x="18" y="27"/>
                  </a:cubicBezTo>
                  <a:cubicBezTo>
                    <a:pt x="1" y="44"/>
                    <a:pt x="10" y="79"/>
                    <a:pt x="36" y="96"/>
                  </a:cubicBezTo>
                  <a:lnTo>
                    <a:pt x="542" y="428"/>
                  </a:lnTo>
                  <a:cubicBezTo>
                    <a:pt x="551" y="437"/>
                    <a:pt x="560" y="437"/>
                    <a:pt x="568" y="437"/>
                  </a:cubicBezTo>
                  <a:cubicBezTo>
                    <a:pt x="586" y="437"/>
                    <a:pt x="603" y="428"/>
                    <a:pt x="612" y="420"/>
                  </a:cubicBezTo>
                  <a:cubicBezTo>
                    <a:pt x="630" y="393"/>
                    <a:pt x="621" y="358"/>
                    <a:pt x="595" y="341"/>
                  </a:cubicBezTo>
                  <a:lnTo>
                    <a:pt x="97" y="9"/>
                  </a:lnTo>
                  <a:cubicBezTo>
                    <a:pt x="88" y="3"/>
                    <a:pt x="7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1" name="Google Shape;2631;p47"/>
            <p:cNvSpPr/>
            <p:nvPr/>
          </p:nvSpPr>
          <p:spPr>
            <a:xfrm>
              <a:off x="751688" y="3277470"/>
              <a:ext cx="125077" cy="39557"/>
            </a:xfrm>
            <a:custGeom>
              <a:rect b="b" l="l" r="r" t="t"/>
              <a:pathLst>
                <a:path extrusionOk="0" h="525" w="1660">
                  <a:moveTo>
                    <a:pt x="1590" y="1"/>
                  </a:moveTo>
                  <a:lnTo>
                    <a:pt x="44" y="420"/>
                  </a:lnTo>
                  <a:cubicBezTo>
                    <a:pt x="18" y="429"/>
                    <a:pt x="0" y="455"/>
                    <a:pt x="9" y="481"/>
                  </a:cubicBezTo>
                  <a:cubicBezTo>
                    <a:pt x="9" y="507"/>
                    <a:pt x="35" y="525"/>
                    <a:pt x="62" y="525"/>
                  </a:cubicBezTo>
                  <a:lnTo>
                    <a:pt x="70" y="525"/>
                  </a:lnTo>
                  <a:lnTo>
                    <a:pt x="1616" y="106"/>
                  </a:lnTo>
                  <a:cubicBezTo>
                    <a:pt x="1642" y="97"/>
                    <a:pt x="1659" y="71"/>
                    <a:pt x="1651" y="44"/>
                  </a:cubicBezTo>
                  <a:cubicBezTo>
                    <a:pt x="1651" y="18"/>
                    <a:pt x="1616" y="1"/>
                    <a:pt x="1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47"/>
            <p:cNvSpPr/>
            <p:nvPr/>
          </p:nvSpPr>
          <p:spPr>
            <a:xfrm>
              <a:off x="666846" y="3218095"/>
              <a:ext cx="142784" cy="44304"/>
            </a:xfrm>
            <a:custGeom>
              <a:rect b="b" l="l" r="r" t="t"/>
              <a:pathLst>
                <a:path extrusionOk="0" h="588" w="1895">
                  <a:moveTo>
                    <a:pt x="1839" y="1"/>
                  </a:moveTo>
                  <a:cubicBezTo>
                    <a:pt x="1834" y="1"/>
                    <a:pt x="1830" y="1"/>
                    <a:pt x="1825" y="3"/>
                  </a:cubicBezTo>
                  <a:lnTo>
                    <a:pt x="44" y="474"/>
                  </a:lnTo>
                  <a:cubicBezTo>
                    <a:pt x="9" y="483"/>
                    <a:pt x="0" y="518"/>
                    <a:pt x="0" y="544"/>
                  </a:cubicBezTo>
                  <a:cubicBezTo>
                    <a:pt x="9" y="570"/>
                    <a:pt x="35" y="588"/>
                    <a:pt x="52" y="588"/>
                  </a:cubicBezTo>
                  <a:cubicBezTo>
                    <a:pt x="61" y="588"/>
                    <a:pt x="70" y="579"/>
                    <a:pt x="70" y="579"/>
                  </a:cubicBezTo>
                  <a:lnTo>
                    <a:pt x="1851" y="108"/>
                  </a:lnTo>
                  <a:cubicBezTo>
                    <a:pt x="1877" y="99"/>
                    <a:pt x="1895" y="73"/>
                    <a:pt x="1886" y="38"/>
                  </a:cubicBezTo>
                  <a:cubicBezTo>
                    <a:pt x="1879" y="16"/>
                    <a:pt x="1860" y="1"/>
                    <a:pt x="18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33" name="Google Shape;2633;p47"/>
          <p:cNvSpPr txBox="1"/>
          <p:nvPr/>
        </p:nvSpPr>
        <p:spPr>
          <a:xfrm>
            <a:off x="5979313" y="4715100"/>
            <a:ext cx="3255900" cy="428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br>
              <a:rPr lang="en" sz="800">
                <a:solidFill>
                  <a:schemeClr val="dk1"/>
                </a:solidFill>
                <a:latin typeface="Anaheim"/>
                <a:ea typeface="Anaheim"/>
                <a:cs typeface="Anaheim"/>
                <a:sym typeface="Anaheim"/>
              </a:rPr>
            </a:br>
            <a:r>
              <a:rPr lang="en" sz="1000">
                <a:solidFill>
                  <a:schemeClr val="dk1"/>
                </a:solidFill>
                <a:latin typeface="Chonburi"/>
                <a:ea typeface="Chonburi"/>
                <a:cs typeface="Chonburi"/>
                <a:sym typeface="Chonburi"/>
              </a:rPr>
              <a:t>Kramer 7, Weber 10 </a:t>
            </a:r>
            <a:endParaRPr sz="1500">
              <a:solidFill>
                <a:schemeClr val="dk1"/>
              </a:solidFill>
              <a:latin typeface="Chonburi"/>
              <a:ea typeface="Chonburi"/>
              <a:cs typeface="Chonburi"/>
              <a:sym typeface="Chonbu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7" name="Shape 2637"/>
        <p:cNvGrpSpPr/>
        <p:nvPr/>
      </p:nvGrpSpPr>
      <p:grpSpPr>
        <a:xfrm>
          <a:off x="0" y="0"/>
          <a:ext cx="0" cy="0"/>
          <a:chOff x="0" y="0"/>
          <a:chExt cx="0" cy="0"/>
        </a:xfrm>
      </p:grpSpPr>
      <p:sp>
        <p:nvSpPr>
          <p:cNvPr id="2638" name="Google Shape;2638;p48"/>
          <p:cNvSpPr/>
          <p:nvPr/>
        </p:nvSpPr>
        <p:spPr>
          <a:xfrm>
            <a:off x="720000" y="1328098"/>
            <a:ext cx="7814700" cy="35334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9" name="Google Shape;2639;p48"/>
          <p:cNvSpPr txBox="1"/>
          <p:nvPr/>
        </p:nvSpPr>
        <p:spPr>
          <a:xfrm>
            <a:off x="720000" y="604624"/>
            <a:ext cx="7814700" cy="820500"/>
          </a:xfrm>
          <a:prstGeom prst="rect">
            <a:avLst/>
          </a:prstGeom>
          <a:solidFill>
            <a:schemeClr val="dk1"/>
          </a:solidFill>
          <a:ln cap="flat" cmpd="sng" w="19050">
            <a:solidFill>
              <a:schemeClr val="dk1"/>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 sz="2500">
                <a:solidFill>
                  <a:schemeClr val="lt1"/>
                </a:solidFill>
                <a:latin typeface="Chonburi"/>
                <a:ea typeface="Chonburi"/>
                <a:cs typeface="Chonburi"/>
                <a:sym typeface="Chonburi"/>
              </a:rPr>
              <a:t>Copying</a:t>
            </a:r>
            <a:r>
              <a:rPr lang="en" sz="2500">
                <a:solidFill>
                  <a:schemeClr val="lt1"/>
                </a:solidFill>
                <a:latin typeface="Chonburi"/>
                <a:ea typeface="Chonburi"/>
                <a:cs typeface="Chonburi"/>
                <a:sym typeface="Chonburi"/>
              </a:rPr>
              <a:t> a direct quotation</a:t>
            </a:r>
            <a:r>
              <a:rPr lang="en" sz="2500">
                <a:solidFill>
                  <a:schemeClr val="lt1"/>
                </a:solidFill>
                <a:latin typeface="Chonburi"/>
                <a:ea typeface="Chonburi"/>
                <a:cs typeface="Chonburi"/>
                <a:sym typeface="Chonburi"/>
              </a:rPr>
              <a:t>:</a:t>
            </a:r>
            <a:endParaRPr sz="2500">
              <a:solidFill>
                <a:schemeClr val="lt1"/>
              </a:solidFill>
              <a:latin typeface="Chonburi"/>
              <a:ea typeface="Chonburi"/>
              <a:cs typeface="Chonburi"/>
              <a:sym typeface="Chonburi"/>
            </a:endParaRPr>
          </a:p>
        </p:txBody>
      </p:sp>
      <p:sp>
        <p:nvSpPr>
          <p:cNvPr id="2640" name="Google Shape;2640;p48"/>
          <p:cNvSpPr txBox="1"/>
          <p:nvPr/>
        </p:nvSpPr>
        <p:spPr>
          <a:xfrm>
            <a:off x="946450" y="1701525"/>
            <a:ext cx="3679800" cy="1321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Montserrat"/>
                <a:ea typeface="Montserrat"/>
                <a:cs typeface="Montserrat"/>
                <a:sym typeface="Montserrat"/>
              </a:rPr>
              <a:t>Long ago, when there was no written history, these islands were the home of millions of happy birds; the resort of a hundred times more millions of fishes, sea lions, and other creatures, Here lived </a:t>
            </a:r>
            <a:r>
              <a:rPr b="1" lang="en">
                <a:solidFill>
                  <a:schemeClr val="dk1"/>
                </a:solidFill>
                <a:latin typeface="Montserrat"/>
                <a:ea typeface="Montserrat"/>
                <a:cs typeface="Montserrat"/>
                <a:sym typeface="Montserrat"/>
              </a:rPr>
              <a:t>innumerable</a:t>
            </a:r>
            <a:r>
              <a:rPr b="1" lang="en">
                <a:solidFill>
                  <a:schemeClr val="dk1"/>
                </a:solidFill>
                <a:latin typeface="Montserrat"/>
                <a:ea typeface="Montserrat"/>
                <a:cs typeface="Montserrat"/>
                <a:sym typeface="Montserrat"/>
              </a:rPr>
              <a:t> creatures predestined from </a:t>
            </a:r>
            <a:r>
              <a:rPr b="1" lang="en">
                <a:solidFill>
                  <a:schemeClr val="dk1"/>
                </a:solidFill>
                <a:latin typeface="Montserrat"/>
                <a:ea typeface="Montserrat"/>
                <a:cs typeface="Montserrat"/>
                <a:sym typeface="Montserrat"/>
              </a:rPr>
              <a:t>the</a:t>
            </a:r>
            <a:r>
              <a:rPr b="1" lang="en">
                <a:solidFill>
                  <a:schemeClr val="dk1"/>
                </a:solidFill>
                <a:latin typeface="Montserrat"/>
                <a:ea typeface="Montserrat"/>
                <a:cs typeface="Montserrat"/>
                <a:sym typeface="Montserrat"/>
              </a:rPr>
              <a:t> creation of the world to lay up a store of wealth for the British farmer, and a store of quite another sort for an immaculate Republican government.</a:t>
            </a:r>
            <a:endParaRPr b="1">
              <a:solidFill>
                <a:schemeClr val="dk1"/>
              </a:solidFill>
              <a:latin typeface="Montserrat"/>
              <a:ea typeface="Montserrat"/>
              <a:cs typeface="Montserrat"/>
              <a:sym typeface="Montserrat"/>
            </a:endParaRPr>
          </a:p>
        </p:txBody>
      </p:sp>
      <p:sp>
        <p:nvSpPr>
          <p:cNvPr id="2641" name="Google Shape;2641;p48"/>
          <p:cNvSpPr txBox="1"/>
          <p:nvPr/>
        </p:nvSpPr>
        <p:spPr>
          <a:xfrm>
            <a:off x="4679898" y="1675897"/>
            <a:ext cx="3854700" cy="1321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Montserrat"/>
                <a:ea typeface="Montserrat"/>
                <a:cs typeface="Montserrat"/>
                <a:sym typeface="Montserrat"/>
              </a:rPr>
              <a:t>In ages which have no record, these islands were the home of millions of happy birds, the resort of a hundred times more millions of fishes, of sea lions, and other creatures whose names are not so common; the marine residence, in fact, of </a:t>
            </a:r>
            <a:r>
              <a:rPr b="1" lang="en">
                <a:solidFill>
                  <a:schemeClr val="dk1"/>
                </a:solidFill>
                <a:latin typeface="Montserrat"/>
                <a:ea typeface="Montserrat"/>
                <a:cs typeface="Montserrat"/>
                <a:sym typeface="Montserrat"/>
              </a:rPr>
              <a:t>innumerable creatures predestined from the creation of the world to lay up a store of wealth for the British farmer, and a store of quite another sort for an immaculate Republican </a:t>
            </a:r>
            <a:r>
              <a:rPr b="1" lang="en">
                <a:solidFill>
                  <a:schemeClr val="dk1"/>
                </a:solidFill>
                <a:latin typeface="Montserrat"/>
                <a:ea typeface="Montserrat"/>
                <a:cs typeface="Montserrat"/>
                <a:sym typeface="Montserrat"/>
              </a:rPr>
              <a:t>government</a:t>
            </a:r>
            <a:r>
              <a:rPr b="1" lang="en">
                <a:solidFill>
                  <a:schemeClr val="dk1"/>
                </a:solidFill>
                <a:latin typeface="Montserrat"/>
                <a:ea typeface="Montserrat"/>
                <a:cs typeface="Montserrat"/>
                <a:sym typeface="Montserrat"/>
              </a:rPr>
              <a:t>.</a:t>
            </a:r>
            <a:endParaRPr b="1">
              <a:solidFill>
                <a:schemeClr val="dk1"/>
              </a:solidFill>
              <a:latin typeface="Montserrat"/>
              <a:ea typeface="Montserrat"/>
              <a:cs typeface="Montserrat"/>
              <a:sym typeface="Montserrat"/>
            </a:endParaRPr>
          </a:p>
        </p:txBody>
      </p:sp>
      <p:sp>
        <p:nvSpPr>
          <p:cNvPr id="2642" name="Google Shape;2642;p48"/>
          <p:cNvSpPr txBox="1"/>
          <p:nvPr>
            <p:ph type="title"/>
          </p:nvPr>
        </p:nvSpPr>
        <p:spPr>
          <a:xfrm>
            <a:off x="720000" y="-12175"/>
            <a:ext cx="7814700" cy="704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800"/>
              <a:t>Direct Plagiarism Passage Example</a:t>
            </a:r>
            <a:endParaRPr sz="2800"/>
          </a:p>
        </p:txBody>
      </p:sp>
      <p:sp>
        <p:nvSpPr>
          <p:cNvPr id="2643" name="Google Shape;2643;p48"/>
          <p:cNvSpPr txBox="1"/>
          <p:nvPr/>
        </p:nvSpPr>
        <p:spPr>
          <a:xfrm>
            <a:off x="820050" y="1396675"/>
            <a:ext cx="3140700" cy="38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Chonburi"/>
                <a:ea typeface="Chonburi"/>
                <a:cs typeface="Chonburi"/>
                <a:sym typeface="Chonburi"/>
              </a:rPr>
              <a:t>Student’s Work</a:t>
            </a:r>
            <a:endParaRPr sz="1800">
              <a:solidFill>
                <a:schemeClr val="dk1"/>
              </a:solidFill>
              <a:latin typeface="Chonburi"/>
              <a:ea typeface="Chonburi"/>
              <a:cs typeface="Chonburi"/>
              <a:sym typeface="Chonburi"/>
            </a:endParaRPr>
          </a:p>
        </p:txBody>
      </p:sp>
      <p:sp>
        <p:nvSpPr>
          <p:cNvPr id="2644" name="Google Shape;2644;p48"/>
          <p:cNvSpPr txBox="1"/>
          <p:nvPr/>
        </p:nvSpPr>
        <p:spPr>
          <a:xfrm>
            <a:off x="4552878" y="1396673"/>
            <a:ext cx="3551700" cy="38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Chonburi"/>
                <a:ea typeface="Chonburi"/>
                <a:cs typeface="Chonburi"/>
                <a:sym typeface="Chonburi"/>
              </a:rPr>
              <a:t>Original Research Source</a:t>
            </a:r>
            <a:endParaRPr sz="1800">
              <a:solidFill>
                <a:schemeClr val="dk1"/>
              </a:solidFill>
              <a:latin typeface="Chonburi"/>
              <a:ea typeface="Chonburi"/>
              <a:cs typeface="Chonburi"/>
              <a:sym typeface="Chonburi"/>
            </a:endParaRPr>
          </a:p>
        </p:txBody>
      </p:sp>
      <p:grpSp>
        <p:nvGrpSpPr>
          <p:cNvPr id="2645" name="Google Shape;2645;p48"/>
          <p:cNvGrpSpPr/>
          <p:nvPr/>
        </p:nvGrpSpPr>
        <p:grpSpPr>
          <a:xfrm>
            <a:off x="8465848" y="2851062"/>
            <a:ext cx="1398189" cy="2292620"/>
            <a:chOff x="229976" y="2315872"/>
            <a:chExt cx="1378341" cy="2292620"/>
          </a:xfrm>
        </p:grpSpPr>
        <p:grpSp>
          <p:nvGrpSpPr>
            <p:cNvPr id="2646" name="Google Shape;2646;p48"/>
            <p:cNvGrpSpPr/>
            <p:nvPr/>
          </p:nvGrpSpPr>
          <p:grpSpPr>
            <a:xfrm>
              <a:off x="229976" y="2315872"/>
              <a:ext cx="1378341" cy="2292620"/>
              <a:chOff x="229976" y="2315872"/>
              <a:chExt cx="1378341" cy="2292620"/>
            </a:xfrm>
          </p:grpSpPr>
          <p:grpSp>
            <p:nvGrpSpPr>
              <p:cNvPr id="2647" name="Google Shape;2647;p48"/>
              <p:cNvGrpSpPr/>
              <p:nvPr/>
            </p:nvGrpSpPr>
            <p:grpSpPr>
              <a:xfrm>
                <a:off x="229976" y="2315872"/>
                <a:ext cx="1378341" cy="2292620"/>
                <a:chOff x="229976" y="2315872"/>
                <a:chExt cx="1378341" cy="2292620"/>
              </a:xfrm>
            </p:grpSpPr>
            <p:sp>
              <p:nvSpPr>
                <p:cNvPr id="2648" name="Google Shape;2648;p48"/>
                <p:cNvSpPr/>
                <p:nvPr/>
              </p:nvSpPr>
              <p:spPr>
                <a:xfrm>
                  <a:off x="786575" y="2646501"/>
                  <a:ext cx="357298" cy="1584332"/>
                </a:xfrm>
                <a:custGeom>
                  <a:rect b="b" l="l" r="r" t="t"/>
                  <a:pathLst>
                    <a:path extrusionOk="0" h="21027" w="4742">
                      <a:moveTo>
                        <a:pt x="127" y="0"/>
                      </a:moveTo>
                      <a:cubicBezTo>
                        <a:pt x="108" y="0"/>
                        <a:pt x="89" y="6"/>
                        <a:pt x="70" y="19"/>
                      </a:cubicBezTo>
                      <a:cubicBezTo>
                        <a:pt x="18" y="45"/>
                        <a:pt x="0" y="115"/>
                        <a:pt x="26" y="167"/>
                      </a:cubicBezTo>
                      <a:cubicBezTo>
                        <a:pt x="44" y="185"/>
                        <a:pt x="1327" y="2359"/>
                        <a:pt x="2428" y="5991"/>
                      </a:cubicBezTo>
                      <a:cubicBezTo>
                        <a:pt x="3449" y="9335"/>
                        <a:pt x="4523" y="14635"/>
                        <a:pt x="3842" y="20913"/>
                      </a:cubicBezTo>
                      <a:cubicBezTo>
                        <a:pt x="3833" y="20974"/>
                        <a:pt x="3877" y="21027"/>
                        <a:pt x="3938" y="21027"/>
                      </a:cubicBezTo>
                      <a:lnTo>
                        <a:pt x="3947" y="21027"/>
                      </a:lnTo>
                      <a:cubicBezTo>
                        <a:pt x="4008" y="21027"/>
                        <a:pt x="4052" y="20992"/>
                        <a:pt x="4060" y="20931"/>
                      </a:cubicBezTo>
                      <a:cubicBezTo>
                        <a:pt x="4741" y="14627"/>
                        <a:pt x="3667" y="9283"/>
                        <a:pt x="2637" y="5912"/>
                      </a:cubicBezTo>
                      <a:cubicBezTo>
                        <a:pt x="1519" y="2263"/>
                        <a:pt x="227" y="80"/>
                        <a:pt x="218" y="54"/>
                      </a:cubicBezTo>
                      <a:cubicBezTo>
                        <a:pt x="196" y="20"/>
                        <a:pt x="162" y="0"/>
                        <a:pt x="1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9" name="Google Shape;2649;p48"/>
                <p:cNvSpPr/>
                <p:nvPr/>
              </p:nvSpPr>
              <p:spPr>
                <a:xfrm>
                  <a:off x="534534" y="3390568"/>
                  <a:ext cx="573168" cy="422549"/>
                </a:xfrm>
                <a:custGeom>
                  <a:rect b="b" l="l" r="r" t="t"/>
                  <a:pathLst>
                    <a:path extrusionOk="0" h="5608" w="7607">
                      <a:moveTo>
                        <a:pt x="108" y="0"/>
                      </a:moveTo>
                      <a:cubicBezTo>
                        <a:pt x="53" y="0"/>
                        <a:pt x="9" y="42"/>
                        <a:pt x="1" y="98"/>
                      </a:cubicBezTo>
                      <a:cubicBezTo>
                        <a:pt x="1" y="159"/>
                        <a:pt x="45" y="211"/>
                        <a:pt x="106" y="220"/>
                      </a:cubicBezTo>
                      <a:cubicBezTo>
                        <a:pt x="158" y="220"/>
                        <a:pt x="5362" y="814"/>
                        <a:pt x="7379" y="5546"/>
                      </a:cubicBezTo>
                      <a:cubicBezTo>
                        <a:pt x="7397" y="5581"/>
                        <a:pt x="7440" y="5607"/>
                        <a:pt x="7484" y="5607"/>
                      </a:cubicBezTo>
                      <a:cubicBezTo>
                        <a:pt x="7493" y="5607"/>
                        <a:pt x="7510" y="5607"/>
                        <a:pt x="7528" y="5599"/>
                      </a:cubicBezTo>
                      <a:cubicBezTo>
                        <a:pt x="7580" y="5581"/>
                        <a:pt x="7606" y="5511"/>
                        <a:pt x="7580" y="5459"/>
                      </a:cubicBezTo>
                      <a:cubicBezTo>
                        <a:pt x="5519" y="604"/>
                        <a:pt x="176" y="2"/>
                        <a:pt x="123" y="2"/>
                      </a:cubicBezTo>
                      <a:cubicBezTo>
                        <a:pt x="118" y="1"/>
                        <a:pt x="113"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p48"/>
                <p:cNvSpPr/>
                <p:nvPr/>
              </p:nvSpPr>
              <p:spPr>
                <a:xfrm>
                  <a:off x="1043136" y="2906529"/>
                  <a:ext cx="565182" cy="551996"/>
                </a:xfrm>
                <a:custGeom>
                  <a:rect b="b" l="l" r="r" t="t"/>
                  <a:pathLst>
                    <a:path extrusionOk="0" h="7326" w="7501">
                      <a:moveTo>
                        <a:pt x="5849" y="0"/>
                      </a:moveTo>
                      <a:cubicBezTo>
                        <a:pt x="5463" y="0"/>
                        <a:pt x="5039" y="150"/>
                        <a:pt x="4576" y="479"/>
                      </a:cubicBezTo>
                      <a:cubicBezTo>
                        <a:pt x="4358" y="637"/>
                        <a:pt x="4096" y="724"/>
                        <a:pt x="3825" y="733"/>
                      </a:cubicBezTo>
                      <a:cubicBezTo>
                        <a:pt x="3004" y="759"/>
                        <a:pt x="2410" y="1126"/>
                        <a:pt x="2009" y="1833"/>
                      </a:cubicBezTo>
                      <a:cubicBezTo>
                        <a:pt x="1878" y="2069"/>
                        <a:pt x="1677" y="2269"/>
                        <a:pt x="1424" y="2383"/>
                      </a:cubicBezTo>
                      <a:cubicBezTo>
                        <a:pt x="786" y="2654"/>
                        <a:pt x="324" y="3404"/>
                        <a:pt x="472" y="4260"/>
                      </a:cubicBezTo>
                      <a:cubicBezTo>
                        <a:pt x="516" y="4505"/>
                        <a:pt x="481" y="4749"/>
                        <a:pt x="376" y="4976"/>
                      </a:cubicBezTo>
                      <a:cubicBezTo>
                        <a:pt x="0" y="5841"/>
                        <a:pt x="830" y="6417"/>
                        <a:pt x="900" y="7316"/>
                      </a:cubicBezTo>
                      <a:cubicBezTo>
                        <a:pt x="964" y="7265"/>
                        <a:pt x="1066" y="7247"/>
                        <a:pt x="1193" y="7247"/>
                      </a:cubicBezTo>
                      <a:cubicBezTo>
                        <a:pt x="1463" y="7247"/>
                        <a:pt x="1847" y="7326"/>
                        <a:pt x="2222" y="7326"/>
                      </a:cubicBezTo>
                      <a:cubicBezTo>
                        <a:pt x="2539" y="7326"/>
                        <a:pt x="2850" y="7270"/>
                        <a:pt x="3083" y="7063"/>
                      </a:cubicBezTo>
                      <a:cubicBezTo>
                        <a:pt x="3275" y="6888"/>
                        <a:pt x="3519" y="6801"/>
                        <a:pt x="3781" y="6775"/>
                      </a:cubicBezTo>
                      <a:cubicBezTo>
                        <a:pt x="4340" y="6714"/>
                        <a:pt x="4916" y="6443"/>
                        <a:pt x="5152" y="5806"/>
                      </a:cubicBezTo>
                      <a:cubicBezTo>
                        <a:pt x="5239" y="5561"/>
                        <a:pt x="5379" y="5334"/>
                        <a:pt x="5571" y="5168"/>
                      </a:cubicBezTo>
                      <a:cubicBezTo>
                        <a:pt x="6121" y="4679"/>
                        <a:pt x="6296" y="4051"/>
                        <a:pt x="6348" y="3597"/>
                      </a:cubicBezTo>
                      <a:cubicBezTo>
                        <a:pt x="6383" y="3265"/>
                        <a:pt x="6540" y="2950"/>
                        <a:pt x="6776" y="2715"/>
                      </a:cubicBezTo>
                      <a:cubicBezTo>
                        <a:pt x="6916" y="2575"/>
                        <a:pt x="7056" y="2392"/>
                        <a:pt x="7169" y="2130"/>
                      </a:cubicBezTo>
                      <a:cubicBezTo>
                        <a:pt x="7475" y="1422"/>
                        <a:pt x="7501" y="401"/>
                        <a:pt x="7501" y="401"/>
                      </a:cubicBezTo>
                      <a:cubicBezTo>
                        <a:pt x="7501" y="401"/>
                        <a:pt x="7012" y="357"/>
                        <a:pt x="6409" y="113"/>
                      </a:cubicBezTo>
                      <a:cubicBezTo>
                        <a:pt x="6233" y="39"/>
                        <a:pt x="6046" y="0"/>
                        <a:pt x="58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1" name="Google Shape;2651;p48"/>
                <p:cNvSpPr/>
                <p:nvPr/>
              </p:nvSpPr>
              <p:spPr>
                <a:xfrm>
                  <a:off x="1068151" y="2948272"/>
                  <a:ext cx="512589" cy="614836"/>
                </a:xfrm>
                <a:custGeom>
                  <a:rect b="b" l="l" r="r" t="t"/>
                  <a:pathLst>
                    <a:path extrusionOk="0" h="8160" w="6803">
                      <a:moveTo>
                        <a:pt x="6671" y="1"/>
                      </a:moveTo>
                      <a:cubicBezTo>
                        <a:pt x="6653" y="1"/>
                        <a:pt x="6635" y="5"/>
                        <a:pt x="6619" y="13"/>
                      </a:cubicBezTo>
                      <a:cubicBezTo>
                        <a:pt x="3222" y="1907"/>
                        <a:pt x="542" y="5645"/>
                        <a:pt x="9" y="8028"/>
                      </a:cubicBezTo>
                      <a:cubicBezTo>
                        <a:pt x="0" y="8089"/>
                        <a:pt x="35" y="8142"/>
                        <a:pt x="96" y="8159"/>
                      </a:cubicBezTo>
                      <a:lnTo>
                        <a:pt x="114" y="8159"/>
                      </a:lnTo>
                      <a:cubicBezTo>
                        <a:pt x="166" y="8159"/>
                        <a:pt x="210" y="8124"/>
                        <a:pt x="219" y="8072"/>
                      </a:cubicBezTo>
                      <a:cubicBezTo>
                        <a:pt x="742" y="5741"/>
                        <a:pt x="3379" y="2065"/>
                        <a:pt x="6724" y="205"/>
                      </a:cubicBezTo>
                      <a:cubicBezTo>
                        <a:pt x="6776" y="179"/>
                        <a:pt x="6802" y="109"/>
                        <a:pt x="6767" y="56"/>
                      </a:cubicBezTo>
                      <a:cubicBezTo>
                        <a:pt x="6749" y="20"/>
                        <a:pt x="6710" y="1"/>
                        <a:pt x="66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2" name="Google Shape;2652;p48"/>
                <p:cNvSpPr/>
                <p:nvPr/>
              </p:nvSpPr>
              <p:spPr>
                <a:xfrm>
                  <a:off x="396421" y="3569822"/>
                  <a:ext cx="544160" cy="445228"/>
                </a:xfrm>
                <a:custGeom>
                  <a:rect b="b" l="l" r="r" t="t"/>
                  <a:pathLst>
                    <a:path extrusionOk="0" h="5909" w="7222">
                      <a:moveTo>
                        <a:pt x="5087" y="0"/>
                      </a:moveTo>
                      <a:cubicBezTo>
                        <a:pt x="4485" y="0"/>
                        <a:pt x="3986" y="204"/>
                        <a:pt x="3641" y="513"/>
                      </a:cubicBezTo>
                      <a:cubicBezTo>
                        <a:pt x="3484" y="652"/>
                        <a:pt x="3301" y="749"/>
                        <a:pt x="3091" y="783"/>
                      </a:cubicBezTo>
                      <a:cubicBezTo>
                        <a:pt x="2559" y="879"/>
                        <a:pt x="2052" y="1115"/>
                        <a:pt x="1703" y="1683"/>
                      </a:cubicBezTo>
                      <a:cubicBezTo>
                        <a:pt x="1598" y="1866"/>
                        <a:pt x="1432" y="2015"/>
                        <a:pt x="1240" y="2102"/>
                      </a:cubicBezTo>
                      <a:cubicBezTo>
                        <a:pt x="734" y="2346"/>
                        <a:pt x="472" y="2748"/>
                        <a:pt x="498" y="3403"/>
                      </a:cubicBezTo>
                      <a:cubicBezTo>
                        <a:pt x="507" y="3621"/>
                        <a:pt x="446" y="3822"/>
                        <a:pt x="332" y="4005"/>
                      </a:cubicBezTo>
                      <a:cubicBezTo>
                        <a:pt x="70" y="4407"/>
                        <a:pt x="0" y="5027"/>
                        <a:pt x="245" y="5909"/>
                      </a:cubicBezTo>
                      <a:cubicBezTo>
                        <a:pt x="777" y="5350"/>
                        <a:pt x="1633" y="5726"/>
                        <a:pt x="2279" y="5010"/>
                      </a:cubicBezTo>
                      <a:cubicBezTo>
                        <a:pt x="2480" y="4783"/>
                        <a:pt x="2760" y="4634"/>
                        <a:pt x="3065" y="4634"/>
                      </a:cubicBezTo>
                      <a:cubicBezTo>
                        <a:pt x="3537" y="4634"/>
                        <a:pt x="3964" y="4494"/>
                        <a:pt x="4453" y="4075"/>
                      </a:cubicBezTo>
                      <a:cubicBezTo>
                        <a:pt x="4637" y="3918"/>
                        <a:pt x="4864" y="3813"/>
                        <a:pt x="5108" y="3787"/>
                      </a:cubicBezTo>
                      <a:cubicBezTo>
                        <a:pt x="5798" y="3691"/>
                        <a:pt x="6095" y="3324"/>
                        <a:pt x="6226" y="3036"/>
                      </a:cubicBezTo>
                      <a:cubicBezTo>
                        <a:pt x="6322" y="2818"/>
                        <a:pt x="6470" y="2626"/>
                        <a:pt x="6663" y="2495"/>
                      </a:cubicBezTo>
                      <a:cubicBezTo>
                        <a:pt x="6802" y="2408"/>
                        <a:pt x="6951" y="2268"/>
                        <a:pt x="7038" y="2067"/>
                      </a:cubicBezTo>
                      <a:cubicBezTo>
                        <a:pt x="7221" y="1622"/>
                        <a:pt x="6942" y="932"/>
                        <a:pt x="7038" y="635"/>
                      </a:cubicBezTo>
                      <a:cubicBezTo>
                        <a:pt x="6323" y="184"/>
                        <a:pt x="5658" y="0"/>
                        <a:pt x="5087" y="0"/>
                      </a:cubicBezTo>
                      <a:close/>
                    </a:path>
                  </a:pathLst>
                </a:custGeom>
                <a:solidFill>
                  <a:srgbClr val="516B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48"/>
                <p:cNvSpPr/>
                <p:nvPr/>
              </p:nvSpPr>
              <p:spPr>
                <a:xfrm>
                  <a:off x="424676" y="3609380"/>
                  <a:ext cx="566538" cy="364908"/>
                </a:xfrm>
                <a:custGeom>
                  <a:rect b="b" l="l" r="r" t="t"/>
                  <a:pathLst>
                    <a:path extrusionOk="0" h="4843" w="7519">
                      <a:moveTo>
                        <a:pt x="6678" y="0"/>
                      </a:moveTo>
                      <a:cubicBezTo>
                        <a:pt x="4368" y="0"/>
                        <a:pt x="1228" y="2135"/>
                        <a:pt x="27" y="4685"/>
                      </a:cubicBezTo>
                      <a:cubicBezTo>
                        <a:pt x="1" y="4738"/>
                        <a:pt x="27" y="4808"/>
                        <a:pt x="79" y="4834"/>
                      </a:cubicBezTo>
                      <a:cubicBezTo>
                        <a:pt x="97" y="4843"/>
                        <a:pt x="114" y="4843"/>
                        <a:pt x="123" y="4843"/>
                      </a:cubicBezTo>
                      <a:cubicBezTo>
                        <a:pt x="167" y="4843"/>
                        <a:pt x="202" y="4816"/>
                        <a:pt x="228" y="4781"/>
                      </a:cubicBezTo>
                      <a:cubicBezTo>
                        <a:pt x="1396" y="2296"/>
                        <a:pt x="4423" y="219"/>
                        <a:pt x="6647" y="219"/>
                      </a:cubicBezTo>
                      <a:cubicBezTo>
                        <a:pt x="6900" y="219"/>
                        <a:pt x="7142" y="246"/>
                        <a:pt x="7370" y="302"/>
                      </a:cubicBezTo>
                      <a:cubicBezTo>
                        <a:pt x="7377" y="303"/>
                        <a:pt x="7383" y="303"/>
                        <a:pt x="7389" y="303"/>
                      </a:cubicBezTo>
                      <a:cubicBezTo>
                        <a:pt x="7442" y="303"/>
                        <a:pt x="7486" y="270"/>
                        <a:pt x="7501" y="215"/>
                      </a:cubicBezTo>
                      <a:cubicBezTo>
                        <a:pt x="7519" y="162"/>
                        <a:pt x="7484" y="101"/>
                        <a:pt x="7423" y="84"/>
                      </a:cubicBezTo>
                      <a:cubicBezTo>
                        <a:pt x="7188" y="27"/>
                        <a:pt x="6938" y="0"/>
                        <a:pt x="66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p48"/>
                <p:cNvSpPr/>
                <p:nvPr/>
              </p:nvSpPr>
              <p:spPr>
                <a:xfrm>
                  <a:off x="268103" y="2892288"/>
                  <a:ext cx="731700" cy="485313"/>
                </a:xfrm>
                <a:custGeom>
                  <a:rect b="b" l="l" r="r" t="t"/>
                  <a:pathLst>
                    <a:path extrusionOk="0" h="6441" w="9711">
                      <a:moveTo>
                        <a:pt x="2417" y="1"/>
                      </a:moveTo>
                      <a:cubicBezTo>
                        <a:pt x="1956" y="1"/>
                        <a:pt x="1562" y="157"/>
                        <a:pt x="1302" y="258"/>
                      </a:cubicBezTo>
                      <a:cubicBezTo>
                        <a:pt x="656" y="502"/>
                        <a:pt x="1" y="712"/>
                        <a:pt x="1" y="712"/>
                      </a:cubicBezTo>
                      <a:cubicBezTo>
                        <a:pt x="1" y="712"/>
                        <a:pt x="420" y="983"/>
                        <a:pt x="673" y="1515"/>
                      </a:cubicBezTo>
                      <a:cubicBezTo>
                        <a:pt x="865" y="1926"/>
                        <a:pt x="1066" y="2423"/>
                        <a:pt x="1730" y="2659"/>
                      </a:cubicBezTo>
                      <a:cubicBezTo>
                        <a:pt x="2149" y="2808"/>
                        <a:pt x="2480" y="3139"/>
                        <a:pt x="2664" y="3550"/>
                      </a:cubicBezTo>
                      <a:cubicBezTo>
                        <a:pt x="3013" y="4292"/>
                        <a:pt x="3485" y="4737"/>
                        <a:pt x="4323" y="4860"/>
                      </a:cubicBezTo>
                      <a:cubicBezTo>
                        <a:pt x="4777" y="4921"/>
                        <a:pt x="5179" y="5165"/>
                        <a:pt x="5467" y="5523"/>
                      </a:cubicBezTo>
                      <a:cubicBezTo>
                        <a:pt x="6009" y="6198"/>
                        <a:pt x="6707" y="6440"/>
                        <a:pt x="7362" y="6440"/>
                      </a:cubicBezTo>
                      <a:cubicBezTo>
                        <a:pt x="7528" y="6440"/>
                        <a:pt x="7692" y="6425"/>
                        <a:pt x="7850" y="6396"/>
                      </a:cubicBezTo>
                      <a:cubicBezTo>
                        <a:pt x="8526" y="6277"/>
                        <a:pt x="8960" y="6159"/>
                        <a:pt x="9315" y="6159"/>
                      </a:cubicBezTo>
                      <a:cubicBezTo>
                        <a:pt x="9456" y="6159"/>
                        <a:pt x="9584" y="6177"/>
                        <a:pt x="9710" y="6222"/>
                      </a:cubicBezTo>
                      <a:cubicBezTo>
                        <a:pt x="9343" y="5087"/>
                        <a:pt x="9527" y="4039"/>
                        <a:pt x="8671" y="3305"/>
                      </a:cubicBezTo>
                      <a:cubicBezTo>
                        <a:pt x="8392" y="3061"/>
                        <a:pt x="8182" y="2755"/>
                        <a:pt x="8051" y="2406"/>
                      </a:cubicBezTo>
                      <a:cubicBezTo>
                        <a:pt x="7842" y="1803"/>
                        <a:pt x="7370" y="1480"/>
                        <a:pt x="6925" y="1384"/>
                      </a:cubicBezTo>
                      <a:cubicBezTo>
                        <a:pt x="6680" y="1332"/>
                        <a:pt x="6453" y="1218"/>
                        <a:pt x="6279" y="1035"/>
                      </a:cubicBezTo>
                      <a:cubicBezTo>
                        <a:pt x="5847" y="569"/>
                        <a:pt x="5344" y="402"/>
                        <a:pt x="4813" y="402"/>
                      </a:cubicBezTo>
                      <a:cubicBezTo>
                        <a:pt x="4677" y="402"/>
                        <a:pt x="4540" y="413"/>
                        <a:pt x="4401" y="433"/>
                      </a:cubicBezTo>
                      <a:cubicBezTo>
                        <a:pt x="4321" y="445"/>
                        <a:pt x="4239" y="451"/>
                        <a:pt x="4158" y="451"/>
                      </a:cubicBezTo>
                      <a:cubicBezTo>
                        <a:pt x="3886" y="451"/>
                        <a:pt x="3613" y="384"/>
                        <a:pt x="3371" y="249"/>
                      </a:cubicBezTo>
                      <a:cubicBezTo>
                        <a:pt x="3037" y="65"/>
                        <a:pt x="2713" y="1"/>
                        <a:pt x="24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5" name="Google Shape;2655;p48"/>
                <p:cNvSpPr/>
                <p:nvPr/>
              </p:nvSpPr>
              <p:spPr>
                <a:xfrm>
                  <a:off x="319415" y="2942546"/>
                  <a:ext cx="752722" cy="524494"/>
                </a:xfrm>
                <a:custGeom>
                  <a:rect b="b" l="l" r="r" t="t"/>
                  <a:pathLst>
                    <a:path extrusionOk="0" h="6961" w="9990">
                      <a:moveTo>
                        <a:pt x="125" y="0"/>
                      </a:moveTo>
                      <a:cubicBezTo>
                        <a:pt x="71" y="0"/>
                        <a:pt x="26" y="41"/>
                        <a:pt x="18" y="89"/>
                      </a:cubicBezTo>
                      <a:cubicBezTo>
                        <a:pt x="1" y="150"/>
                        <a:pt x="44" y="211"/>
                        <a:pt x="106" y="220"/>
                      </a:cubicBezTo>
                      <a:cubicBezTo>
                        <a:pt x="2699" y="709"/>
                        <a:pt x="7623" y="2944"/>
                        <a:pt x="9771" y="6899"/>
                      </a:cubicBezTo>
                      <a:cubicBezTo>
                        <a:pt x="9789" y="6934"/>
                        <a:pt x="9824" y="6952"/>
                        <a:pt x="9867" y="6952"/>
                      </a:cubicBezTo>
                      <a:lnTo>
                        <a:pt x="9867" y="6960"/>
                      </a:lnTo>
                      <a:cubicBezTo>
                        <a:pt x="9885" y="6960"/>
                        <a:pt x="9902" y="6952"/>
                        <a:pt x="9920" y="6943"/>
                      </a:cubicBezTo>
                      <a:cubicBezTo>
                        <a:pt x="9972" y="6917"/>
                        <a:pt x="9990" y="6847"/>
                        <a:pt x="9963" y="6795"/>
                      </a:cubicBezTo>
                      <a:cubicBezTo>
                        <a:pt x="7781" y="2778"/>
                        <a:pt x="2777" y="499"/>
                        <a:pt x="140" y="1"/>
                      </a:cubicBezTo>
                      <a:cubicBezTo>
                        <a:pt x="135" y="1"/>
                        <a:pt x="130" y="0"/>
                        <a:pt x="1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48"/>
                <p:cNvSpPr/>
                <p:nvPr/>
              </p:nvSpPr>
              <p:spPr>
                <a:xfrm>
                  <a:off x="620733" y="3932098"/>
                  <a:ext cx="955406" cy="676395"/>
                </a:xfrm>
                <a:custGeom>
                  <a:rect b="b" l="l" r="r" t="t"/>
                  <a:pathLst>
                    <a:path extrusionOk="0" h="8977" w="12680">
                      <a:moveTo>
                        <a:pt x="2699" y="1"/>
                      </a:moveTo>
                      <a:lnTo>
                        <a:pt x="3293" y="1660"/>
                      </a:lnTo>
                      <a:cubicBezTo>
                        <a:pt x="1" y="4358"/>
                        <a:pt x="3293" y="8977"/>
                        <a:pt x="3293" y="8977"/>
                      </a:cubicBezTo>
                      <a:lnTo>
                        <a:pt x="9387" y="8977"/>
                      </a:lnTo>
                      <a:cubicBezTo>
                        <a:pt x="9387" y="8977"/>
                        <a:pt x="12679" y="4358"/>
                        <a:pt x="9387" y="1660"/>
                      </a:cubicBezTo>
                      <a:lnTo>
                        <a:pt x="998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p48"/>
                <p:cNvSpPr/>
                <p:nvPr/>
              </p:nvSpPr>
              <p:spPr>
                <a:xfrm>
                  <a:off x="906981" y="4043312"/>
                  <a:ext cx="371765" cy="8590"/>
                </a:xfrm>
                <a:custGeom>
                  <a:rect b="b" l="l" r="r" t="t"/>
                  <a:pathLst>
                    <a:path extrusionOk="0" h="114" w="4934">
                      <a:moveTo>
                        <a:pt x="52" y="0"/>
                      </a:moveTo>
                      <a:cubicBezTo>
                        <a:pt x="18" y="0"/>
                        <a:pt x="0" y="27"/>
                        <a:pt x="0" y="61"/>
                      </a:cubicBezTo>
                      <a:cubicBezTo>
                        <a:pt x="0" y="88"/>
                        <a:pt x="18" y="114"/>
                        <a:pt x="52" y="114"/>
                      </a:cubicBezTo>
                      <a:lnTo>
                        <a:pt x="4881" y="114"/>
                      </a:lnTo>
                      <a:cubicBezTo>
                        <a:pt x="4907" y="114"/>
                        <a:pt x="4933" y="88"/>
                        <a:pt x="4933" y="61"/>
                      </a:cubicBezTo>
                      <a:cubicBezTo>
                        <a:pt x="4933" y="27"/>
                        <a:pt x="4907" y="0"/>
                        <a:pt x="48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8" name="Google Shape;2658;p48"/>
                <p:cNvSpPr/>
                <p:nvPr/>
              </p:nvSpPr>
              <p:spPr>
                <a:xfrm>
                  <a:off x="833893" y="3664987"/>
                  <a:ext cx="8665" cy="107295"/>
                </a:xfrm>
                <a:custGeom>
                  <a:rect b="b" l="l" r="r" t="t"/>
                  <a:pathLst>
                    <a:path extrusionOk="0" h="1424" w="115">
                      <a:moveTo>
                        <a:pt x="53" y="1"/>
                      </a:moveTo>
                      <a:cubicBezTo>
                        <a:pt x="27" y="1"/>
                        <a:pt x="1" y="27"/>
                        <a:pt x="1" y="53"/>
                      </a:cubicBezTo>
                      <a:lnTo>
                        <a:pt x="1" y="1372"/>
                      </a:lnTo>
                      <a:cubicBezTo>
                        <a:pt x="1" y="1406"/>
                        <a:pt x="27" y="1424"/>
                        <a:pt x="53" y="1424"/>
                      </a:cubicBezTo>
                      <a:cubicBezTo>
                        <a:pt x="88" y="1424"/>
                        <a:pt x="114" y="1406"/>
                        <a:pt x="114" y="1372"/>
                      </a:cubicBezTo>
                      <a:lnTo>
                        <a:pt x="114" y="53"/>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48"/>
                <p:cNvSpPr/>
                <p:nvPr/>
              </p:nvSpPr>
              <p:spPr>
                <a:xfrm>
                  <a:off x="754325" y="3701154"/>
                  <a:ext cx="8590" cy="107973"/>
                </a:xfrm>
                <a:custGeom>
                  <a:rect b="b" l="l" r="r" t="t"/>
                  <a:pathLst>
                    <a:path extrusionOk="0" h="1433" w="114">
                      <a:moveTo>
                        <a:pt x="53" y="1"/>
                      </a:moveTo>
                      <a:cubicBezTo>
                        <a:pt x="27" y="1"/>
                        <a:pt x="0" y="27"/>
                        <a:pt x="0" y="62"/>
                      </a:cubicBezTo>
                      <a:lnTo>
                        <a:pt x="0" y="1381"/>
                      </a:lnTo>
                      <a:cubicBezTo>
                        <a:pt x="0" y="1407"/>
                        <a:pt x="27" y="1433"/>
                        <a:pt x="53" y="1433"/>
                      </a:cubicBezTo>
                      <a:cubicBezTo>
                        <a:pt x="88" y="1433"/>
                        <a:pt x="114" y="1407"/>
                        <a:pt x="114" y="1381"/>
                      </a:cubicBezTo>
                      <a:lnTo>
                        <a:pt x="114" y="62"/>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0" name="Google Shape;2660;p48"/>
                <p:cNvSpPr/>
                <p:nvPr/>
              </p:nvSpPr>
              <p:spPr>
                <a:xfrm>
                  <a:off x="674682" y="3747870"/>
                  <a:ext cx="8665" cy="98102"/>
                </a:xfrm>
                <a:custGeom>
                  <a:rect b="b" l="l" r="r" t="t"/>
                  <a:pathLst>
                    <a:path extrusionOk="0" h="1302" w="115">
                      <a:moveTo>
                        <a:pt x="62" y="1"/>
                      </a:moveTo>
                      <a:cubicBezTo>
                        <a:pt x="27" y="1"/>
                        <a:pt x="1" y="27"/>
                        <a:pt x="1" y="62"/>
                      </a:cubicBezTo>
                      <a:lnTo>
                        <a:pt x="1" y="1249"/>
                      </a:lnTo>
                      <a:cubicBezTo>
                        <a:pt x="1" y="1276"/>
                        <a:pt x="27" y="1302"/>
                        <a:pt x="62" y="1302"/>
                      </a:cubicBezTo>
                      <a:cubicBezTo>
                        <a:pt x="88" y="1302"/>
                        <a:pt x="114" y="1276"/>
                        <a:pt x="114" y="1249"/>
                      </a:cubicBezTo>
                      <a:lnTo>
                        <a:pt x="114" y="62"/>
                      </a:lnTo>
                      <a:cubicBezTo>
                        <a:pt x="114" y="27"/>
                        <a:pt x="88" y="1"/>
                        <a:pt x="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1" name="Google Shape;2661;p48"/>
                <p:cNvSpPr/>
                <p:nvPr/>
              </p:nvSpPr>
              <p:spPr>
                <a:xfrm>
                  <a:off x="595114" y="3804457"/>
                  <a:ext cx="8590" cy="78361"/>
                </a:xfrm>
                <a:custGeom>
                  <a:rect b="b" l="l" r="r" t="t"/>
                  <a:pathLst>
                    <a:path extrusionOk="0" h="1040" w="114">
                      <a:moveTo>
                        <a:pt x="61" y="1"/>
                      </a:moveTo>
                      <a:cubicBezTo>
                        <a:pt x="26" y="1"/>
                        <a:pt x="0" y="27"/>
                        <a:pt x="0" y="62"/>
                      </a:cubicBezTo>
                      <a:lnTo>
                        <a:pt x="0" y="979"/>
                      </a:lnTo>
                      <a:cubicBezTo>
                        <a:pt x="0" y="1014"/>
                        <a:pt x="26" y="1040"/>
                        <a:pt x="61" y="1040"/>
                      </a:cubicBezTo>
                      <a:cubicBezTo>
                        <a:pt x="88" y="1040"/>
                        <a:pt x="114" y="1014"/>
                        <a:pt x="114" y="979"/>
                      </a:cubicBezTo>
                      <a:lnTo>
                        <a:pt x="114" y="62"/>
                      </a:lnTo>
                      <a:cubicBezTo>
                        <a:pt x="114" y="27"/>
                        <a:pt x="88"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48"/>
                <p:cNvSpPr/>
                <p:nvPr/>
              </p:nvSpPr>
              <p:spPr>
                <a:xfrm>
                  <a:off x="516149" y="3883422"/>
                  <a:ext cx="7987" cy="52743"/>
                </a:xfrm>
                <a:custGeom>
                  <a:rect b="b" l="l" r="r" t="t"/>
                  <a:pathLst>
                    <a:path extrusionOk="0" h="700" w="106">
                      <a:moveTo>
                        <a:pt x="53" y="1"/>
                      </a:moveTo>
                      <a:cubicBezTo>
                        <a:pt x="18" y="1"/>
                        <a:pt x="0" y="27"/>
                        <a:pt x="0" y="53"/>
                      </a:cubicBezTo>
                      <a:lnTo>
                        <a:pt x="0" y="647"/>
                      </a:lnTo>
                      <a:cubicBezTo>
                        <a:pt x="0" y="682"/>
                        <a:pt x="18" y="699"/>
                        <a:pt x="53" y="699"/>
                      </a:cubicBezTo>
                      <a:cubicBezTo>
                        <a:pt x="79" y="699"/>
                        <a:pt x="105" y="682"/>
                        <a:pt x="105" y="647"/>
                      </a:cubicBezTo>
                      <a:lnTo>
                        <a:pt x="105" y="53"/>
                      </a:lnTo>
                      <a:cubicBezTo>
                        <a:pt x="105" y="27"/>
                        <a:pt x="79"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3" name="Google Shape;2663;p48"/>
                <p:cNvSpPr/>
                <p:nvPr/>
              </p:nvSpPr>
              <p:spPr>
                <a:xfrm>
                  <a:off x="614856" y="3641930"/>
                  <a:ext cx="48750" cy="34358"/>
                </a:xfrm>
                <a:custGeom>
                  <a:rect b="b" l="l" r="r" t="t"/>
                  <a:pathLst>
                    <a:path extrusionOk="0" h="456" w="647">
                      <a:moveTo>
                        <a:pt x="66" y="1"/>
                      </a:moveTo>
                      <a:cubicBezTo>
                        <a:pt x="48" y="1"/>
                        <a:pt x="29" y="10"/>
                        <a:pt x="18" y="27"/>
                      </a:cubicBezTo>
                      <a:cubicBezTo>
                        <a:pt x="0" y="53"/>
                        <a:pt x="9" y="80"/>
                        <a:pt x="35" y="97"/>
                      </a:cubicBezTo>
                      <a:lnTo>
                        <a:pt x="559" y="446"/>
                      </a:lnTo>
                      <a:cubicBezTo>
                        <a:pt x="568" y="455"/>
                        <a:pt x="577" y="455"/>
                        <a:pt x="585" y="455"/>
                      </a:cubicBezTo>
                      <a:cubicBezTo>
                        <a:pt x="603" y="455"/>
                        <a:pt x="620" y="446"/>
                        <a:pt x="638" y="429"/>
                      </a:cubicBezTo>
                      <a:cubicBezTo>
                        <a:pt x="646" y="411"/>
                        <a:pt x="646" y="377"/>
                        <a:pt x="620" y="359"/>
                      </a:cubicBezTo>
                      <a:lnTo>
                        <a:pt x="96" y="10"/>
                      </a:lnTo>
                      <a:cubicBezTo>
                        <a:pt x="87" y="4"/>
                        <a:pt x="77"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4" name="Google Shape;2664;p48"/>
                <p:cNvSpPr/>
                <p:nvPr/>
              </p:nvSpPr>
              <p:spPr>
                <a:xfrm>
                  <a:off x="543802" y="3698969"/>
                  <a:ext cx="40160" cy="28632"/>
                </a:xfrm>
                <a:custGeom>
                  <a:rect b="b" l="l" r="r" t="t"/>
                  <a:pathLst>
                    <a:path extrusionOk="0" h="380" w="533">
                      <a:moveTo>
                        <a:pt x="58" y="0"/>
                      </a:moveTo>
                      <a:cubicBezTo>
                        <a:pt x="42" y="0"/>
                        <a:pt x="27" y="7"/>
                        <a:pt x="18" y="21"/>
                      </a:cubicBezTo>
                      <a:cubicBezTo>
                        <a:pt x="0" y="47"/>
                        <a:pt x="9" y="82"/>
                        <a:pt x="35" y="100"/>
                      </a:cubicBezTo>
                      <a:lnTo>
                        <a:pt x="446" y="370"/>
                      </a:lnTo>
                      <a:cubicBezTo>
                        <a:pt x="454" y="379"/>
                        <a:pt x="463" y="379"/>
                        <a:pt x="472" y="379"/>
                      </a:cubicBezTo>
                      <a:cubicBezTo>
                        <a:pt x="489" y="379"/>
                        <a:pt x="507" y="370"/>
                        <a:pt x="515" y="353"/>
                      </a:cubicBezTo>
                      <a:cubicBezTo>
                        <a:pt x="533" y="327"/>
                        <a:pt x="533" y="301"/>
                        <a:pt x="507" y="283"/>
                      </a:cubicBezTo>
                      <a:lnTo>
                        <a:pt x="96" y="12"/>
                      </a:lnTo>
                      <a:cubicBezTo>
                        <a:pt x="84" y="5"/>
                        <a:pt x="71" y="0"/>
                        <a:pt x="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48"/>
                <p:cNvSpPr/>
                <p:nvPr/>
              </p:nvSpPr>
              <p:spPr>
                <a:xfrm>
                  <a:off x="468152" y="3762337"/>
                  <a:ext cx="38201" cy="27728"/>
                </a:xfrm>
                <a:custGeom>
                  <a:rect b="b" l="l" r="r" t="t"/>
                  <a:pathLst>
                    <a:path extrusionOk="0" h="368" w="507">
                      <a:moveTo>
                        <a:pt x="58" y="1"/>
                      </a:moveTo>
                      <a:cubicBezTo>
                        <a:pt x="40" y="1"/>
                        <a:pt x="23" y="10"/>
                        <a:pt x="18" y="27"/>
                      </a:cubicBezTo>
                      <a:cubicBezTo>
                        <a:pt x="0" y="53"/>
                        <a:pt x="0" y="88"/>
                        <a:pt x="26" y="106"/>
                      </a:cubicBezTo>
                      <a:lnTo>
                        <a:pt x="419" y="359"/>
                      </a:lnTo>
                      <a:cubicBezTo>
                        <a:pt x="428" y="368"/>
                        <a:pt x="437" y="368"/>
                        <a:pt x="445" y="368"/>
                      </a:cubicBezTo>
                      <a:cubicBezTo>
                        <a:pt x="463" y="368"/>
                        <a:pt x="480" y="359"/>
                        <a:pt x="489" y="341"/>
                      </a:cubicBezTo>
                      <a:cubicBezTo>
                        <a:pt x="507" y="315"/>
                        <a:pt x="498" y="280"/>
                        <a:pt x="472" y="272"/>
                      </a:cubicBezTo>
                      <a:lnTo>
                        <a:pt x="87" y="10"/>
                      </a:lnTo>
                      <a:cubicBezTo>
                        <a:pt x="78" y="4"/>
                        <a:pt x="68"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48"/>
                <p:cNvSpPr/>
                <p:nvPr/>
              </p:nvSpPr>
              <p:spPr>
                <a:xfrm>
                  <a:off x="576051" y="3161508"/>
                  <a:ext cx="154613" cy="47620"/>
                </a:xfrm>
                <a:custGeom>
                  <a:rect b="b" l="l" r="r" t="t"/>
                  <a:pathLst>
                    <a:path extrusionOk="0" h="632" w="2052">
                      <a:moveTo>
                        <a:pt x="1996" y="1"/>
                      </a:moveTo>
                      <a:cubicBezTo>
                        <a:pt x="1991" y="1"/>
                        <a:pt x="1987" y="2"/>
                        <a:pt x="1982" y="3"/>
                      </a:cubicBezTo>
                      <a:lnTo>
                        <a:pt x="44" y="518"/>
                      </a:lnTo>
                      <a:cubicBezTo>
                        <a:pt x="18" y="527"/>
                        <a:pt x="0" y="562"/>
                        <a:pt x="9" y="588"/>
                      </a:cubicBezTo>
                      <a:cubicBezTo>
                        <a:pt x="18" y="614"/>
                        <a:pt x="35" y="632"/>
                        <a:pt x="61" y="632"/>
                      </a:cubicBezTo>
                      <a:cubicBezTo>
                        <a:pt x="61" y="632"/>
                        <a:pt x="70" y="623"/>
                        <a:pt x="70" y="623"/>
                      </a:cubicBezTo>
                      <a:lnTo>
                        <a:pt x="2008" y="108"/>
                      </a:lnTo>
                      <a:cubicBezTo>
                        <a:pt x="2035" y="99"/>
                        <a:pt x="2052" y="73"/>
                        <a:pt x="2052" y="47"/>
                      </a:cubicBezTo>
                      <a:cubicBezTo>
                        <a:pt x="2045" y="18"/>
                        <a:pt x="2020" y="1"/>
                        <a:pt x="1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7" name="Google Shape;2667;p48"/>
                <p:cNvSpPr/>
                <p:nvPr/>
              </p:nvSpPr>
              <p:spPr>
                <a:xfrm>
                  <a:off x="508916" y="3107107"/>
                  <a:ext cx="135626" cy="42195"/>
                </a:xfrm>
                <a:custGeom>
                  <a:rect b="b" l="l" r="r" t="t"/>
                  <a:pathLst>
                    <a:path extrusionOk="0" h="560" w="1800">
                      <a:moveTo>
                        <a:pt x="1729" y="0"/>
                      </a:moveTo>
                      <a:lnTo>
                        <a:pt x="44" y="454"/>
                      </a:lnTo>
                      <a:cubicBezTo>
                        <a:pt x="18" y="463"/>
                        <a:pt x="0" y="489"/>
                        <a:pt x="9" y="524"/>
                      </a:cubicBezTo>
                      <a:cubicBezTo>
                        <a:pt x="18" y="542"/>
                        <a:pt x="35" y="559"/>
                        <a:pt x="62" y="559"/>
                      </a:cubicBezTo>
                      <a:lnTo>
                        <a:pt x="79" y="559"/>
                      </a:lnTo>
                      <a:lnTo>
                        <a:pt x="1755" y="105"/>
                      </a:lnTo>
                      <a:cubicBezTo>
                        <a:pt x="1782" y="105"/>
                        <a:pt x="1799" y="70"/>
                        <a:pt x="1790" y="44"/>
                      </a:cubicBezTo>
                      <a:cubicBezTo>
                        <a:pt x="1790" y="18"/>
                        <a:pt x="1755" y="0"/>
                        <a:pt x="1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8" name="Google Shape;2668;p48"/>
                <p:cNvSpPr/>
                <p:nvPr/>
              </p:nvSpPr>
              <p:spPr>
                <a:xfrm>
                  <a:off x="441780" y="3053007"/>
                  <a:ext cx="115884" cy="37071"/>
                </a:xfrm>
                <a:custGeom>
                  <a:rect b="b" l="l" r="r" t="t"/>
                  <a:pathLst>
                    <a:path extrusionOk="0" h="492" w="1538">
                      <a:moveTo>
                        <a:pt x="1476" y="0"/>
                      </a:moveTo>
                      <a:cubicBezTo>
                        <a:pt x="1471" y="0"/>
                        <a:pt x="1465" y="1"/>
                        <a:pt x="1459" y="2"/>
                      </a:cubicBezTo>
                      <a:lnTo>
                        <a:pt x="44" y="378"/>
                      </a:lnTo>
                      <a:cubicBezTo>
                        <a:pt x="18" y="386"/>
                        <a:pt x="1" y="421"/>
                        <a:pt x="10" y="448"/>
                      </a:cubicBezTo>
                      <a:cubicBezTo>
                        <a:pt x="18" y="474"/>
                        <a:pt x="36" y="491"/>
                        <a:pt x="62" y="491"/>
                      </a:cubicBezTo>
                      <a:cubicBezTo>
                        <a:pt x="62" y="491"/>
                        <a:pt x="71" y="483"/>
                        <a:pt x="71" y="483"/>
                      </a:cubicBezTo>
                      <a:lnTo>
                        <a:pt x="1485" y="107"/>
                      </a:lnTo>
                      <a:cubicBezTo>
                        <a:pt x="1520" y="98"/>
                        <a:pt x="1538" y="72"/>
                        <a:pt x="1529" y="46"/>
                      </a:cubicBezTo>
                      <a:cubicBezTo>
                        <a:pt x="1522" y="17"/>
                        <a:pt x="1502" y="0"/>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9" name="Google Shape;2669;p48"/>
                <p:cNvSpPr/>
                <p:nvPr/>
              </p:nvSpPr>
              <p:spPr>
                <a:xfrm>
                  <a:off x="374720" y="3005612"/>
                  <a:ext cx="69772" cy="24563"/>
                </a:xfrm>
                <a:custGeom>
                  <a:rect b="b" l="l" r="r" t="t"/>
                  <a:pathLst>
                    <a:path extrusionOk="0" h="326" w="926">
                      <a:moveTo>
                        <a:pt x="870" y="0"/>
                      </a:moveTo>
                      <a:cubicBezTo>
                        <a:pt x="865" y="0"/>
                        <a:pt x="861" y="1"/>
                        <a:pt x="856" y="3"/>
                      </a:cubicBezTo>
                      <a:lnTo>
                        <a:pt x="44" y="221"/>
                      </a:lnTo>
                      <a:cubicBezTo>
                        <a:pt x="18" y="230"/>
                        <a:pt x="0" y="256"/>
                        <a:pt x="9" y="282"/>
                      </a:cubicBezTo>
                      <a:cubicBezTo>
                        <a:pt x="9" y="308"/>
                        <a:pt x="35" y="326"/>
                        <a:pt x="61" y="326"/>
                      </a:cubicBezTo>
                      <a:lnTo>
                        <a:pt x="70" y="326"/>
                      </a:lnTo>
                      <a:lnTo>
                        <a:pt x="882" y="107"/>
                      </a:lnTo>
                      <a:cubicBezTo>
                        <a:pt x="908" y="99"/>
                        <a:pt x="926" y="72"/>
                        <a:pt x="926" y="38"/>
                      </a:cubicBezTo>
                      <a:cubicBezTo>
                        <a:pt x="919" y="16"/>
                        <a:pt x="894" y="0"/>
                        <a:pt x="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0" name="Google Shape;2670;p48"/>
                <p:cNvSpPr/>
                <p:nvPr/>
              </p:nvSpPr>
              <p:spPr>
                <a:xfrm>
                  <a:off x="229976" y="3133554"/>
                  <a:ext cx="517185" cy="504376"/>
                </a:xfrm>
                <a:custGeom>
                  <a:rect b="b" l="l" r="r" t="t"/>
                  <a:pathLst>
                    <a:path extrusionOk="0" h="6694" w="6864">
                      <a:moveTo>
                        <a:pt x="3099" y="1"/>
                      </a:moveTo>
                      <a:cubicBezTo>
                        <a:pt x="2901" y="1"/>
                        <a:pt x="2703" y="60"/>
                        <a:pt x="2532" y="182"/>
                      </a:cubicBezTo>
                      <a:cubicBezTo>
                        <a:pt x="2166" y="453"/>
                        <a:pt x="2043" y="933"/>
                        <a:pt x="2209" y="1352"/>
                      </a:cubicBezTo>
                      <a:cubicBezTo>
                        <a:pt x="2014" y="1128"/>
                        <a:pt x="1735" y="1002"/>
                        <a:pt x="1453" y="1002"/>
                      </a:cubicBezTo>
                      <a:cubicBezTo>
                        <a:pt x="1307" y="1002"/>
                        <a:pt x="1159" y="1036"/>
                        <a:pt x="1022" y="1107"/>
                      </a:cubicBezTo>
                      <a:cubicBezTo>
                        <a:pt x="620" y="1317"/>
                        <a:pt x="419" y="1771"/>
                        <a:pt x="524" y="2208"/>
                      </a:cubicBezTo>
                      <a:lnTo>
                        <a:pt x="542" y="2260"/>
                      </a:lnTo>
                      <a:cubicBezTo>
                        <a:pt x="603" y="2522"/>
                        <a:pt x="533" y="2801"/>
                        <a:pt x="358" y="3002"/>
                      </a:cubicBezTo>
                      <a:lnTo>
                        <a:pt x="323" y="3046"/>
                      </a:lnTo>
                      <a:cubicBezTo>
                        <a:pt x="26" y="3386"/>
                        <a:pt x="0" y="3884"/>
                        <a:pt x="271" y="4251"/>
                      </a:cubicBezTo>
                      <a:cubicBezTo>
                        <a:pt x="456" y="4510"/>
                        <a:pt x="754" y="4647"/>
                        <a:pt x="1057" y="4647"/>
                      </a:cubicBezTo>
                      <a:cubicBezTo>
                        <a:pt x="1184" y="4647"/>
                        <a:pt x="1311" y="4623"/>
                        <a:pt x="1432" y="4574"/>
                      </a:cubicBezTo>
                      <a:lnTo>
                        <a:pt x="1432" y="4574"/>
                      </a:lnTo>
                      <a:cubicBezTo>
                        <a:pt x="1100" y="4871"/>
                        <a:pt x="987" y="5351"/>
                        <a:pt x="1196" y="5753"/>
                      </a:cubicBezTo>
                      <a:cubicBezTo>
                        <a:pt x="1369" y="6091"/>
                        <a:pt x="1708" y="6287"/>
                        <a:pt x="2061" y="6287"/>
                      </a:cubicBezTo>
                      <a:cubicBezTo>
                        <a:pt x="2136" y="6287"/>
                        <a:pt x="2212" y="6278"/>
                        <a:pt x="2288" y="6259"/>
                      </a:cubicBezTo>
                      <a:lnTo>
                        <a:pt x="2340" y="6242"/>
                      </a:lnTo>
                      <a:cubicBezTo>
                        <a:pt x="2408" y="6226"/>
                        <a:pt x="2476" y="6219"/>
                        <a:pt x="2542" y="6219"/>
                      </a:cubicBezTo>
                      <a:cubicBezTo>
                        <a:pt x="2743" y="6219"/>
                        <a:pt x="2934" y="6287"/>
                        <a:pt x="3091" y="6425"/>
                      </a:cubicBezTo>
                      <a:lnTo>
                        <a:pt x="3135" y="6460"/>
                      </a:lnTo>
                      <a:cubicBezTo>
                        <a:pt x="3313" y="6614"/>
                        <a:pt x="3538" y="6693"/>
                        <a:pt x="3767" y="6693"/>
                      </a:cubicBezTo>
                      <a:cubicBezTo>
                        <a:pt x="3965" y="6693"/>
                        <a:pt x="4166" y="6634"/>
                        <a:pt x="4340" y="6512"/>
                      </a:cubicBezTo>
                      <a:cubicBezTo>
                        <a:pt x="4698" y="6250"/>
                        <a:pt x="4820" y="5761"/>
                        <a:pt x="4654" y="5342"/>
                      </a:cubicBezTo>
                      <a:lnTo>
                        <a:pt x="4654" y="5342"/>
                      </a:lnTo>
                      <a:cubicBezTo>
                        <a:pt x="4850" y="5566"/>
                        <a:pt x="5128" y="5692"/>
                        <a:pt x="5411" y="5692"/>
                      </a:cubicBezTo>
                      <a:cubicBezTo>
                        <a:pt x="5557" y="5692"/>
                        <a:pt x="5704" y="5658"/>
                        <a:pt x="5842" y="5587"/>
                      </a:cubicBezTo>
                      <a:cubicBezTo>
                        <a:pt x="6243" y="5377"/>
                        <a:pt x="6453" y="4923"/>
                        <a:pt x="6339" y="4487"/>
                      </a:cubicBezTo>
                      <a:lnTo>
                        <a:pt x="6331" y="4434"/>
                      </a:lnTo>
                      <a:cubicBezTo>
                        <a:pt x="6261" y="4172"/>
                        <a:pt x="6331" y="3893"/>
                        <a:pt x="6505" y="3692"/>
                      </a:cubicBezTo>
                      <a:lnTo>
                        <a:pt x="6540" y="3648"/>
                      </a:lnTo>
                      <a:cubicBezTo>
                        <a:pt x="6837" y="3308"/>
                        <a:pt x="6863" y="2810"/>
                        <a:pt x="6593" y="2443"/>
                      </a:cubicBezTo>
                      <a:cubicBezTo>
                        <a:pt x="6407" y="2184"/>
                        <a:pt x="6113" y="2051"/>
                        <a:pt x="5809" y="2051"/>
                      </a:cubicBezTo>
                      <a:cubicBezTo>
                        <a:pt x="5682" y="2051"/>
                        <a:pt x="5554" y="2074"/>
                        <a:pt x="5431" y="2120"/>
                      </a:cubicBezTo>
                      <a:cubicBezTo>
                        <a:pt x="5763" y="1832"/>
                        <a:pt x="5877" y="1343"/>
                        <a:pt x="5676" y="942"/>
                      </a:cubicBezTo>
                      <a:cubicBezTo>
                        <a:pt x="5503" y="604"/>
                        <a:pt x="5165" y="408"/>
                        <a:pt x="4807" y="408"/>
                      </a:cubicBezTo>
                      <a:cubicBezTo>
                        <a:pt x="4730" y="408"/>
                        <a:pt x="4653" y="417"/>
                        <a:pt x="4576" y="435"/>
                      </a:cubicBezTo>
                      <a:lnTo>
                        <a:pt x="4523" y="453"/>
                      </a:lnTo>
                      <a:cubicBezTo>
                        <a:pt x="4458" y="468"/>
                        <a:pt x="4391" y="476"/>
                        <a:pt x="4325" y="476"/>
                      </a:cubicBezTo>
                      <a:cubicBezTo>
                        <a:pt x="4126" y="476"/>
                        <a:pt x="3932" y="407"/>
                        <a:pt x="3781" y="269"/>
                      </a:cubicBezTo>
                      <a:lnTo>
                        <a:pt x="3737" y="234"/>
                      </a:lnTo>
                      <a:cubicBezTo>
                        <a:pt x="3555" y="80"/>
                        <a:pt x="3327" y="1"/>
                        <a:pt x="3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48"/>
                <p:cNvSpPr/>
                <p:nvPr/>
              </p:nvSpPr>
              <p:spPr>
                <a:xfrm>
                  <a:off x="345787" y="3296533"/>
                  <a:ext cx="286245" cy="178423"/>
                </a:xfrm>
                <a:custGeom>
                  <a:rect b="b" l="l" r="r" t="t"/>
                  <a:pathLst>
                    <a:path extrusionOk="0" h="2368" w="3799">
                      <a:moveTo>
                        <a:pt x="3732" y="1"/>
                      </a:moveTo>
                      <a:cubicBezTo>
                        <a:pt x="3722" y="1"/>
                        <a:pt x="3711" y="4"/>
                        <a:pt x="3702" y="10"/>
                      </a:cubicBezTo>
                      <a:lnTo>
                        <a:pt x="35" y="2262"/>
                      </a:lnTo>
                      <a:cubicBezTo>
                        <a:pt x="9" y="2280"/>
                        <a:pt x="0" y="2315"/>
                        <a:pt x="17" y="2341"/>
                      </a:cubicBezTo>
                      <a:cubicBezTo>
                        <a:pt x="26" y="2359"/>
                        <a:pt x="44" y="2367"/>
                        <a:pt x="61" y="2367"/>
                      </a:cubicBezTo>
                      <a:cubicBezTo>
                        <a:pt x="70" y="2367"/>
                        <a:pt x="87" y="2359"/>
                        <a:pt x="96" y="2359"/>
                      </a:cubicBezTo>
                      <a:lnTo>
                        <a:pt x="3763" y="106"/>
                      </a:lnTo>
                      <a:cubicBezTo>
                        <a:pt x="3790" y="88"/>
                        <a:pt x="3798" y="53"/>
                        <a:pt x="3781" y="27"/>
                      </a:cubicBezTo>
                      <a:cubicBezTo>
                        <a:pt x="3770" y="10"/>
                        <a:pt x="3751" y="1"/>
                        <a:pt x="3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2" name="Google Shape;2672;p48"/>
                <p:cNvSpPr/>
                <p:nvPr/>
              </p:nvSpPr>
              <p:spPr>
                <a:xfrm>
                  <a:off x="399058" y="3243262"/>
                  <a:ext cx="179026" cy="284964"/>
                </a:xfrm>
                <a:custGeom>
                  <a:rect b="b" l="l" r="r" t="t"/>
                  <a:pathLst>
                    <a:path extrusionOk="0" h="3782" w="2376">
                      <a:moveTo>
                        <a:pt x="65" y="0"/>
                      </a:moveTo>
                      <a:cubicBezTo>
                        <a:pt x="55" y="0"/>
                        <a:pt x="44" y="3"/>
                        <a:pt x="35" y="9"/>
                      </a:cubicBezTo>
                      <a:cubicBezTo>
                        <a:pt x="9" y="27"/>
                        <a:pt x="0" y="62"/>
                        <a:pt x="18" y="88"/>
                      </a:cubicBezTo>
                      <a:lnTo>
                        <a:pt x="2270" y="3755"/>
                      </a:lnTo>
                      <a:cubicBezTo>
                        <a:pt x="2279" y="3773"/>
                        <a:pt x="2297" y="3782"/>
                        <a:pt x="2314" y="3782"/>
                      </a:cubicBezTo>
                      <a:cubicBezTo>
                        <a:pt x="2323" y="3782"/>
                        <a:pt x="2332" y="3773"/>
                        <a:pt x="2340" y="3773"/>
                      </a:cubicBezTo>
                      <a:cubicBezTo>
                        <a:pt x="2367" y="3755"/>
                        <a:pt x="2375" y="3720"/>
                        <a:pt x="2367" y="3694"/>
                      </a:cubicBezTo>
                      <a:lnTo>
                        <a:pt x="114" y="27"/>
                      </a:lnTo>
                      <a:cubicBezTo>
                        <a:pt x="102" y="10"/>
                        <a:pt x="84" y="0"/>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3" name="Google Shape;2673;p48"/>
                <p:cNvSpPr/>
                <p:nvPr/>
              </p:nvSpPr>
              <p:spPr>
                <a:xfrm>
                  <a:off x="288522" y="3334584"/>
                  <a:ext cx="204644" cy="55456"/>
                </a:xfrm>
                <a:custGeom>
                  <a:rect b="b" l="l" r="r" t="t"/>
                  <a:pathLst>
                    <a:path extrusionOk="0" h="736" w="2716">
                      <a:moveTo>
                        <a:pt x="65" y="1"/>
                      </a:moveTo>
                      <a:cubicBezTo>
                        <a:pt x="37" y="1"/>
                        <a:pt x="17" y="23"/>
                        <a:pt x="9" y="46"/>
                      </a:cubicBezTo>
                      <a:cubicBezTo>
                        <a:pt x="0" y="72"/>
                        <a:pt x="18" y="107"/>
                        <a:pt x="53" y="116"/>
                      </a:cubicBezTo>
                      <a:lnTo>
                        <a:pt x="2646" y="736"/>
                      </a:lnTo>
                      <a:lnTo>
                        <a:pt x="2655" y="736"/>
                      </a:lnTo>
                      <a:cubicBezTo>
                        <a:pt x="2681" y="736"/>
                        <a:pt x="2707" y="718"/>
                        <a:pt x="2707" y="692"/>
                      </a:cubicBezTo>
                      <a:cubicBezTo>
                        <a:pt x="2716" y="666"/>
                        <a:pt x="2698" y="631"/>
                        <a:pt x="2672" y="622"/>
                      </a:cubicBezTo>
                      <a:lnTo>
                        <a:pt x="79" y="2"/>
                      </a:lnTo>
                      <a:cubicBezTo>
                        <a:pt x="74" y="1"/>
                        <a:pt x="70" y="1"/>
                        <a:pt x="65"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4" name="Google Shape;2674;p48"/>
                <p:cNvSpPr/>
                <p:nvPr/>
              </p:nvSpPr>
              <p:spPr>
                <a:xfrm>
                  <a:off x="284528" y="3381451"/>
                  <a:ext cx="208637" cy="29009"/>
                </a:xfrm>
                <a:custGeom>
                  <a:rect b="b" l="l" r="r" t="t"/>
                  <a:pathLst>
                    <a:path extrusionOk="0" h="385" w="2769">
                      <a:moveTo>
                        <a:pt x="2708" y="0"/>
                      </a:moveTo>
                      <a:lnTo>
                        <a:pt x="53" y="271"/>
                      </a:lnTo>
                      <a:cubicBezTo>
                        <a:pt x="18" y="280"/>
                        <a:pt x="1" y="306"/>
                        <a:pt x="1" y="332"/>
                      </a:cubicBezTo>
                      <a:cubicBezTo>
                        <a:pt x="1" y="367"/>
                        <a:pt x="27" y="385"/>
                        <a:pt x="53" y="385"/>
                      </a:cubicBezTo>
                      <a:lnTo>
                        <a:pt x="62" y="385"/>
                      </a:lnTo>
                      <a:lnTo>
                        <a:pt x="2716" y="114"/>
                      </a:lnTo>
                      <a:cubicBezTo>
                        <a:pt x="2743" y="105"/>
                        <a:pt x="2769" y="79"/>
                        <a:pt x="2769" y="53"/>
                      </a:cubicBezTo>
                      <a:cubicBezTo>
                        <a:pt x="2760" y="18"/>
                        <a:pt x="2734" y="0"/>
                        <a:pt x="27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5" name="Google Shape;2675;p48"/>
                <p:cNvSpPr/>
                <p:nvPr/>
              </p:nvSpPr>
              <p:spPr>
                <a:xfrm>
                  <a:off x="314818" y="3272798"/>
                  <a:ext cx="179026" cy="117241"/>
                </a:xfrm>
                <a:custGeom>
                  <a:rect b="b" l="l" r="r" t="t"/>
                  <a:pathLst>
                    <a:path extrusionOk="0" h="1556" w="2376">
                      <a:moveTo>
                        <a:pt x="64" y="1"/>
                      </a:moveTo>
                      <a:cubicBezTo>
                        <a:pt x="46" y="1"/>
                        <a:pt x="29" y="8"/>
                        <a:pt x="18" y="19"/>
                      </a:cubicBezTo>
                      <a:cubicBezTo>
                        <a:pt x="1" y="45"/>
                        <a:pt x="9" y="80"/>
                        <a:pt x="36" y="98"/>
                      </a:cubicBezTo>
                      <a:lnTo>
                        <a:pt x="2280" y="1547"/>
                      </a:lnTo>
                      <a:cubicBezTo>
                        <a:pt x="2288" y="1556"/>
                        <a:pt x="2297" y="1556"/>
                        <a:pt x="2306" y="1556"/>
                      </a:cubicBezTo>
                      <a:cubicBezTo>
                        <a:pt x="2323" y="1556"/>
                        <a:pt x="2341" y="1547"/>
                        <a:pt x="2358" y="1530"/>
                      </a:cubicBezTo>
                      <a:cubicBezTo>
                        <a:pt x="2376" y="1503"/>
                        <a:pt x="2367" y="1469"/>
                        <a:pt x="2341" y="1451"/>
                      </a:cubicBezTo>
                      <a:lnTo>
                        <a:pt x="97" y="10"/>
                      </a:lnTo>
                      <a:cubicBezTo>
                        <a:pt x="87" y="4"/>
                        <a:pt x="75" y="1"/>
                        <a:pt x="6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6" name="Google Shape;2676;p48"/>
                <p:cNvSpPr/>
                <p:nvPr/>
              </p:nvSpPr>
              <p:spPr>
                <a:xfrm>
                  <a:off x="483900" y="3381451"/>
                  <a:ext cx="204719" cy="55305"/>
                </a:xfrm>
                <a:custGeom>
                  <a:rect b="b" l="l" r="r" t="t"/>
                  <a:pathLst>
                    <a:path extrusionOk="0" h="734" w="2717">
                      <a:moveTo>
                        <a:pt x="79" y="0"/>
                      </a:moveTo>
                      <a:cubicBezTo>
                        <a:pt x="44" y="0"/>
                        <a:pt x="18" y="18"/>
                        <a:pt x="9" y="44"/>
                      </a:cubicBezTo>
                      <a:cubicBezTo>
                        <a:pt x="1" y="70"/>
                        <a:pt x="27" y="105"/>
                        <a:pt x="53" y="114"/>
                      </a:cubicBezTo>
                      <a:lnTo>
                        <a:pt x="2646" y="734"/>
                      </a:lnTo>
                      <a:lnTo>
                        <a:pt x="2655" y="734"/>
                      </a:lnTo>
                      <a:cubicBezTo>
                        <a:pt x="2681" y="734"/>
                        <a:pt x="2707" y="716"/>
                        <a:pt x="2716" y="690"/>
                      </a:cubicBezTo>
                      <a:cubicBezTo>
                        <a:pt x="2716" y="664"/>
                        <a:pt x="2699" y="629"/>
                        <a:pt x="2673" y="629"/>
                      </a:cubicBezTo>
                      <a:lnTo>
                        <a:pt x="79" y="0"/>
                      </a:ln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7" name="Google Shape;2677;p48"/>
                <p:cNvSpPr/>
                <p:nvPr/>
              </p:nvSpPr>
              <p:spPr>
                <a:xfrm>
                  <a:off x="484578" y="3360881"/>
                  <a:ext cx="208637" cy="29159"/>
                </a:xfrm>
                <a:custGeom>
                  <a:rect b="b" l="l" r="r" t="t"/>
                  <a:pathLst>
                    <a:path extrusionOk="0" h="387" w="2769">
                      <a:moveTo>
                        <a:pt x="2717" y="1"/>
                      </a:moveTo>
                      <a:cubicBezTo>
                        <a:pt x="2714" y="1"/>
                        <a:pt x="2711" y="2"/>
                        <a:pt x="2707" y="3"/>
                      </a:cubicBezTo>
                      <a:lnTo>
                        <a:pt x="53" y="273"/>
                      </a:lnTo>
                      <a:cubicBezTo>
                        <a:pt x="18" y="273"/>
                        <a:pt x="0" y="308"/>
                        <a:pt x="0" y="334"/>
                      </a:cubicBezTo>
                      <a:cubicBezTo>
                        <a:pt x="0" y="361"/>
                        <a:pt x="27" y="387"/>
                        <a:pt x="53" y="387"/>
                      </a:cubicBezTo>
                      <a:lnTo>
                        <a:pt x="61" y="387"/>
                      </a:lnTo>
                      <a:lnTo>
                        <a:pt x="2716" y="107"/>
                      </a:lnTo>
                      <a:cubicBezTo>
                        <a:pt x="2751" y="107"/>
                        <a:pt x="2768" y="81"/>
                        <a:pt x="2768" y="55"/>
                      </a:cubicBezTo>
                      <a:cubicBezTo>
                        <a:pt x="2761" y="25"/>
                        <a:pt x="2740" y="1"/>
                        <a:pt x="2717"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8" name="Google Shape;2678;p48"/>
                <p:cNvSpPr/>
                <p:nvPr/>
              </p:nvSpPr>
              <p:spPr>
                <a:xfrm>
                  <a:off x="483900" y="3381451"/>
                  <a:ext cx="179026" cy="117165"/>
                </a:xfrm>
                <a:custGeom>
                  <a:rect b="b" l="l" r="r" t="t"/>
                  <a:pathLst>
                    <a:path extrusionOk="0" h="1555" w="2376">
                      <a:moveTo>
                        <a:pt x="67" y="0"/>
                      </a:moveTo>
                      <a:cubicBezTo>
                        <a:pt x="48" y="0"/>
                        <a:pt x="29" y="10"/>
                        <a:pt x="18" y="27"/>
                      </a:cubicBezTo>
                      <a:cubicBezTo>
                        <a:pt x="1" y="53"/>
                        <a:pt x="9" y="88"/>
                        <a:pt x="36" y="105"/>
                      </a:cubicBezTo>
                      <a:lnTo>
                        <a:pt x="2280" y="1546"/>
                      </a:lnTo>
                      <a:cubicBezTo>
                        <a:pt x="2288" y="1555"/>
                        <a:pt x="2297" y="1555"/>
                        <a:pt x="2306" y="1555"/>
                      </a:cubicBezTo>
                      <a:cubicBezTo>
                        <a:pt x="2323" y="1555"/>
                        <a:pt x="2341" y="1546"/>
                        <a:pt x="2358" y="1537"/>
                      </a:cubicBezTo>
                      <a:cubicBezTo>
                        <a:pt x="2376" y="1511"/>
                        <a:pt x="2367" y="1476"/>
                        <a:pt x="2341" y="1459"/>
                      </a:cubicBezTo>
                      <a:lnTo>
                        <a:pt x="97" y="9"/>
                      </a:lnTo>
                      <a:cubicBezTo>
                        <a:pt x="87" y="3"/>
                        <a:pt x="77"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9" name="Google Shape;2679;p48"/>
                <p:cNvSpPr/>
                <p:nvPr/>
              </p:nvSpPr>
              <p:spPr>
                <a:xfrm>
                  <a:off x="437184" y="3381451"/>
                  <a:ext cx="55983" cy="204041"/>
                </a:xfrm>
                <a:custGeom>
                  <a:rect b="b" l="l" r="r" t="t"/>
                  <a:pathLst>
                    <a:path extrusionOk="0" h="2708" w="743">
                      <a:moveTo>
                        <a:pt x="699" y="0"/>
                      </a:moveTo>
                      <a:cubicBezTo>
                        <a:pt x="664" y="0"/>
                        <a:pt x="638" y="18"/>
                        <a:pt x="629" y="44"/>
                      </a:cubicBezTo>
                      <a:lnTo>
                        <a:pt x="9" y="2637"/>
                      </a:lnTo>
                      <a:cubicBezTo>
                        <a:pt x="1" y="2672"/>
                        <a:pt x="18" y="2698"/>
                        <a:pt x="53" y="2707"/>
                      </a:cubicBezTo>
                      <a:lnTo>
                        <a:pt x="62" y="2707"/>
                      </a:lnTo>
                      <a:cubicBezTo>
                        <a:pt x="88" y="2707"/>
                        <a:pt x="114" y="2690"/>
                        <a:pt x="114" y="2664"/>
                      </a:cubicBezTo>
                      <a:lnTo>
                        <a:pt x="734"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0" name="Google Shape;2680;p48"/>
                <p:cNvSpPr/>
                <p:nvPr/>
              </p:nvSpPr>
              <p:spPr>
                <a:xfrm>
                  <a:off x="484578" y="3381451"/>
                  <a:ext cx="29009" cy="208637"/>
                </a:xfrm>
                <a:custGeom>
                  <a:rect b="b" l="l" r="r" t="t"/>
                  <a:pathLst>
                    <a:path extrusionOk="0" h="2769" w="385">
                      <a:moveTo>
                        <a:pt x="53" y="0"/>
                      </a:moveTo>
                      <a:cubicBezTo>
                        <a:pt x="18" y="0"/>
                        <a:pt x="0" y="35"/>
                        <a:pt x="0" y="61"/>
                      </a:cubicBezTo>
                      <a:lnTo>
                        <a:pt x="271" y="2716"/>
                      </a:lnTo>
                      <a:cubicBezTo>
                        <a:pt x="280" y="2751"/>
                        <a:pt x="297" y="2768"/>
                        <a:pt x="332" y="2768"/>
                      </a:cubicBezTo>
                      <a:cubicBezTo>
                        <a:pt x="367" y="2768"/>
                        <a:pt x="385" y="2733"/>
                        <a:pt x="385" y="2707"/>
                      </a:cubicBezTo>
                      <a:lnTo>
                        <a:pt x="114" y="53"/>
                      </a:lnTo>
                      <a:cubicBezTo>
                        <a:pt x="105" y="18"/>
                        <a:pt x="79" y="0"/>
                        <a:pt x="53"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1" name="Google Shape;2681;p48"/>
                <p:cNvSpPr/>
                <p:nvPr/>
              </p:nvSpPr>
              <p:spPr>
                <a:xfrm>
                  <a:off x="375323" y="3381451"/>
                  <a:ext cx="118522" cy="177669"/>
                </a:xfrm>
                <a:custGeom>
                  <a:rect b="b" l="l" r="r" t="t"/>
                  <a:pathLst>
                    <a:path extrusionOk="0" h="2358" w="1573">
                      <a:moveTo>
                        <a:pt x="1508" y="0"/>
                      </a:moveTo>
                      <a:cubicBezTo>
                        <a:pt x="1489" y="0"/>
                        <a:pt x="1470" y="10"/>
                        <a:pt x="1459" y="27"/>
                      </a:cubicBezTo>
                      <a:lnTo>
                        <a:pt x="10" y="2271"/>
                      </a:lnTo>
                      <a:cubicBezTo>
                        <a:pt x="1" y="2297"/>
                        <a:pt x="1" y="2332"/>
                        <a:pt x="27" y="2349"/>
                      </a:cubicBezTo>
                      <a:cubicBezTo>
                        <a:pt x="36" y="2358"/>
                        <a:pt x="53" y="2358"/>
                        <a:pt x="62" y="2358"/>
                      </a:cubicBezTo>
                      <a:cubicBezTo>
                        <a:pt x="80" y="2358"/>
                        <a:pt x="97" y="2349"/>
                        <a:pt x="106" y="2332"/>
                      </a:cubicBezTo>
                      <a:lnTo>
                        <a:pt x="1555" y="88"/>
                      </a:lnTo>
                      <a:cubicBezTo>
                        <a:pt x="1573" y="61"/>
                        <a:pt x="1564" y="27"/>
                        <a:pt x="1538" y="9"/>
                      </a:cubicBezTo>
                      <a:cubicBezTo>
                        <a:pt x="1528" y="3"/>
                        <a:pt x="1518" y="0"/>
                        <a:pt x="15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2" name="Google Shape;2682;p48"/>
                <p:cNvSpPr/>
                <p:nvPr/>
              </p:nvSpPr>
              <p:spPr>
                <a:xfrm>
                  <a:off x="483900" y="3186072"/>
                  <a:ext cx="55983" cy="203966"/>
                </a:xfrm>
                <a:custGeom>
                  <a:rect b="b" l="l" r="r" t="t"/>
                  <a:pathLst>
                    <a:path extrusionOk="0" h="2707" w="743">
                      <a:moveTo>
                        <a:pt x="699" y="0"/>
                      </a:moveTo>
                      <a:cubicBezTo>
                        <a:pt x="664" y="0"/>
                        <a:pt x="638" y="18"/>
                        <a:pt x="629" y="44"/>
                      </a:cubicBezTo>
                      <a:lnTo>
                        <a:pt x="9" y="2637"/>
                      </a:lnTo>
                      <a:cubicBezTo>
                        <a:pt x="1" y="2663"/>
                        <a:pt x="18" y="2698"/>
                        <a:pt x="53" y="2707"/>
                      </a:cubicBezTo>
                      <a:lnTo>
                        <a:pt x="62" y="2707"/>
                      </a:lnTo>
                      <a:cubicBezTo>
                        <a:pt x="88" y="2707"/>
                        <a:pt x="114" y="2689"/>
                        <a:pt x="114" y="2663"/>
                      </a:cubicBezTo>
                      <a:lnTo>
                        <a:pt x="743"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48"/>
                <p:cNvSpPr/>
                <p:nvPr/>
              </p:nvSpPr>
              <p:spPr>
                <a:xfrm>
                  <a:off x="463481" y="3181325"/>
                  <a:ext cx="29687" cy="208713"/>
                </a:xfrm>
                <a:custGeom>
                  <a:rect b="b" l="l" r="r" t="t"/>
                  <a:pathLst>
                    <a:path extrusionOk="0" h="2770" w="394">
                      <a:moveTo>
                        <a:pt x="67" y="0"/>
                      </a:moveTo>
                      <a:cubicBezTo>
                        <a:pt x="62" y="0"/>
                        <a:pt x="58" y="1"/>
                        <a:pt x="53" y="2"/>
                      </a:cubicBezTo>
                      <a:cubicBezTo>
                        <a:pt x="27" y="2"/>
                        <a:pt x="1" y="28"/>
                        <a:pt x="10" y="63"/>
                      </a:cubicBezTo>
                      <a:lnTo>
                        <a:pt x="280" y="2717"/>
                      </a:lnTo>
                      <a:cubicBezTo>
                        <a:pt x="280" y="2744"/>
                        <a:pt x="307" y="2770"/>
                        <a:pt x="333" y="2770"/>
                      </a:cubicBezTo>
                      <a:lnTo>
                        <a:pt x="341" y="2770"/>
                      </a:lnTo>
                      <a:cubicBezTo>
                        <a:pt x="376" y="2761"/>
                        <a:pt x="394" y="2735"/>
                        <a:pt x="394" y="2709"/>
                      </a:cubicBezTo>
                      <a:lnTo>
                        <a:pt x="114" y="54"/>
                      </a:lnTo>
                      <a:cubicBezTo>
                        <a:pt x="114" y="24"/>
                        <a:pt x="95"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4" name="Google Shape;2684;p48"/>
                <p:cNvSpPr/>
                <p:nvPr/>
              </p:nvSpPr>
              <p:spPr>
                <a:xfrm>
                  <a:off x="483900" y="3212293"/>
                  <a:ext cx="118522" cy="177745"/>
                </a:xfrm>
                <a:custGeom>
                  <a:rect b="b" l="l" r="r" t="t"/>
                  <a:pathLst>
                    <a:path extrusionOk="0" h="2359" w="1573">
                      <a:moveTo>
                        <a:pt x="1514" y="1"/>
                      </a:moveTo>
                      <a:cubicBezTo>
                        <a:pt x="1497" y="1"/>
                        <a:pt x="1479" y="11"/>
                        <a:pt x="1468" y="28"/>
                      </a:cubicBezTo>
                      <a:lnTo>
                        <a:pt x="18" y="2272"/>
                      </a:lnTo>
                      <a:cubicBezTo>
                        <a:pt x="1" y="2298"/>
                        <a:pt x="9" y="2333"/>
                        <a:pt x="36" y="2350"/>
                      </a:cubicBezTo>
                      <a:cubicBezTo>
                        <a:pt x="44" y="2359"/>
                        <a:pt x="53" y="2359"/>
                        <a:pt x="62" y="2359"/>
                      </a:cubicBezTo>
                      <a:cubicBezTo>
                        <a:pt x="79" y="2359"/>
                        <a:pt x="97" y="2350"/>
                        <a:pt x="114" y="2333"/>
                      </a:cubicBezTo>
                      <a:lnTo>
                        <a:pt x="1555" y="89"/>
                      </a:lnTo>
                      <a:cubicBezTo>
                        <a:pt x="1572" y="62"/>
                        <a:pt x="1564" y="28"/>
                        <a:pt x="1537" y="10"/>
                      </a:cubicBezTo>
                      <a:cubicBezTo>
                        <a:pt x="1531" y="4"/>
                        <a:pt x="1523" y="1"/>
                        <a:pt x="151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5" name="Google Shape;2685;p48"/>
                <p:cNvSpPr/>
                <p:nvPr/>
              </p:nvSpPr>
              <p:spPr>
                <a:xfrm>
                  <a:off x="320771" y="3255543"/>
                  <a:ext cx="193492" cy="220015"/>
                </a:xfrm>
                <a:custGeom>
                  <a:rect b="b" l="l" r="r" t="t"/>
                  <a:pathLst>
                    <a:path extrusionOk="0" h="2920" w="2568">
                      <a:moveTo>
                        <a:pt x="1289" y="1"/>
                      </a:moveTo>
                      <a:cubicBezTo>
                        <a:pt x="931" y="1"/>
                        <a:pt x="679" y="287"/>
                        <a:pt x="664" y="658"/>
                      </a:cubicBezTo>
                      <a:cubicBezTo>
                        <a:pt x="393" y="685"/>
                        <a:pt x="157" y="912"/>
                        <a:pt x="79" y="1217"/>
                      </a:cubicBezTo>
                      <a:cubicBezTo>
                        <a:pt x="0" y="1532"/>
                        <a:pt x="122" y="1837"/>
                        <a:pt x="349" y="1986"/>
                      </a:cubicBezTo>
                      <a:cubicBezTo>
                        <a:pt x="166" y="2379"/>
                        <a:pt x="323" y="2806"/>
                        <a:pt x="769" y="2920"/>
                      </a:cubicBezTo>
                      <a:lnTo>
                        <a:pt x="2078" y="2780"/>
                      </a:lnTo>
                      <a:lnTo>
                        <a:pt x="2515" y="1802"/>
                      </a:lnTo>
                      <a:lnTo>
                        <a:pt x="2567" y="737"/>
                      </a:lnTo>
                      <a:lnTo>
                        <a:pt x="1458" y="21"/>
                      </a:lnTo>
                      <a:cubicBezTo>
                        <a:pt x="1400" y="7"/>
                        <a:pt x="1343" y="1"/>
                        <a:pt x="1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6" name="Google Shape;2686;p48"/>
                <p:cNvSpPr/>
                <p:nvPr/>
              </p:nvSpPr>
              <p:spPr>
                <a:xfrm>
                  <a:off x="390468" y="3291937"/>
                  <a:ext cx="151448" cy="177820"/>
                </a:xfrm>
                <a:custGeom>
                  <a:rect b="b" l="l" r="r" t="t"/>
                  <a:pathLst>
                    <a:path extrusionOk="0" h="2360" w="2010">
                      <a:moveTo>
                        <a:pt x="1130" y="0"/>
                      </a:moveTo>
                      <a:cubicBezTo>
                        <a:pt x="707" y="0"/>
                        <a:pt x="290" y="403"/>
                        <a:pt x="158" y="979"/>
                      </a:cubicBezTo>
                      <a:cubicBezTo>
                        <a:pt x="1" y="1616"/>
                        <a:pt x="254" y="2227"/>
                        <a:pt x="725" y="2341"/>
                      </a:cubicBezTo>
                      <a:cubicBezTo>
                        <a:pt x="777" y="2353"/>
                        <a:pt x="828" y="2359"/>
                        <a:pt x="879" y="2359"/>
                      </a:cubicBezTo>
                      <a:cubicBezTo>
                        <a:pt x="1303" y="2359"/>
                        <a:pt x="1719" y="1957"/>
                        <a:pt x="1852" y="1380"/>
                      </a:cubicBezTo>
                      <a:cubicBezTo>
                        <a:pt x="2009" y="743"/>
                        <a:pt x="1756" y="132"/>
                        <a:pt x="1284" y="18"/>
                      </a:cubicBezTo>
                      <a:cubicBezTo>
                        <a:pt x="1233" y="6"/>
                        <a:pt x="1182" y="0"/>
                        <a:pt x="1130"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7" name="Google Shape;2687;p48"/>
                <p:cNvSpPr/>
                <p:nvPr/>
              </p:nvSpPr>
              <p:spPr>
                <a:xfrm>
                  <a:off x="347746" y="3350332"/>
                  <a:ext cx="154688" cy="41743"/>
                </a:xfrm>
                <a:custGeom>
                  <a:rect b="b" l="l" r="r" t="t"/>
                  <a:pathLst>
                    <a:path extrusionOk="0" h="554" w="2053">
                      <a:moveTo>
                        <a:pt x="48" y="1"/>
                      </a:moveTo>
                      <a:cubicBezTo>
                        <a:pt x="29" y="1"/>
                        <a:pt x="16" y="15"/>
                        <a:pt x="9" y="29"/>
                      </a:cubicBezTo>
                      <a:cubicBezTo>
                        <a:pt x="0" y="55"/>
                        <a:pt x="18" y="73"/>
                        <a:pt x="35" y="82"/>
                      </a:cubicBezTo>
                      <a:lnTo>
                        <a:pt x="2000" y="553"/>
                      </a:lnTo>
                      <a:lnTo>
                        <a:pt x="2008" y="553"/>
                      </a:lnTo>
                      <a:cubicBezTo>
                        <a:pt x="2026" y="553"/>
                        <a:pt x="2043" y="536"/>
                        <a:pt x="2052" y="518"/>
                      </a:cubicBezTo>
                      <a:cubicBezTo>
                        <a:pt x="2052" y="501"/>
                        <a:pt x="2043" y="474"/>
                        <a:pt x="2017" y="474"/>
                      </a:cubicBezTo>
                      <a:lnTo>
                        <a:pt x="61" y="3"/>
                      </a:lnTo>
                      <a:cubicBezTo>
                        <a:pt x="57" y="1"/>
                        <a:pt x="52" y="1"/>
                        <a:pt x="48"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8" name="Google Shape;2688;p48"/>
                <p:cNvSpPr/>
                <p:nvPr/>
              </p:nvSpPr>
              <p:spPr>
                <a:xfrm>
                  <a:off x="360254" y="3385821"/>
                  <a:ext cx="142181" cy="45661"/>
                </a:xfrm>
                <a:custGeom>
                  <a:rect b="b" l="l" r="r" t="t"/>
                  <a:pathLst>
                    <a:path extrusionOk="0" h="606" w="1887">
                      <a:moveTo>
                        <a:pt x="1848" y="0"/>
                      </a:moveTo>
                      <a:cubicBezTo>
                        <a:pt x="1843" y="0"/>
                        <a:pt x="1838" y="1"/>
                        <a:pt x="1834" y="3"/>
                      </a:cubicBezTo>
                      <a:lnTo>
                        <a:pt x="35" y="527"/>
                      </a:lnTo>
                      <a:cubicBezTo>
                        <a:pt x="9" y="536"/>
                        <a:pt x="0" y="554"/>
                        <a:pt x="0" y="580"/>
                      </a:cubicBezTo>
                      <a:cubicBezTo>
                        <a:pt x="9" y="597"/>
                        <a:pt x="26" y="606"/>
                        <a:pt x="44" y="606"/>
                      </a:cubicBezTo>
                      <a:lnTo>
                        <a:pt x="52" y="606"/>
                      </a:lnTo>
                      <a:lnTo>
                        <a:pt x="1851" y="82"/>
                      </a:lnTo>
                      <a:cubicBezTo>
                        <a:pt x="1877" y="73"/>
                        <a:pt x="1886" y="47"/>
                        <a:pt x="1886" y="30"/>
                      </a:cubicBezTo>
                      <a:cubicBezTo>
                        <a:pt x="1880" y="10"/>
                        <a:pt x="1863" y="0"/>
                        <a:pt x="1848"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9" name="Google Shape;2689;p48"/>
                <p:cNvSpPr/>
                <p:nvPr/>
              </p:nvSpPr>
              <p:spPr>
                <a:xfrm>
                  <a:off x="392427" y="3288998"/>
                  <a:ext cx="110007" cy="103075"/>
                </a:xfrm>
                <a:custGeom>
                  <a:rect b="b" l="l" r="r" t="t"/>
                  <a:pathLst>
                    <a:path extrusionOk="0" h="1368" w="1460">
                      <a:moveTo>
                        <a:pt x="49" y="1"/>
                      </a:moveTo>
                      <a:cubicBezTo>
                        <a:pt x="38" y="1"/>
                        <a:pt x="27" y="5"/>
                        <a:pt x="18" y="14"/>
                      </a:cubicBezTo>
                      <a:cubicBezTo>
                        <a:pt x="1" y="31"/>
                        <a:pt x="10" y="57"/>
                        <a:pt x="18" y="66"/>
                      </a:cubicBezTo>
                      <a:lnTo>
                        <a:pt x="1389" y="1350"/>
                      </a:lnTo>
                      <a:cubicBezTo>
                        <a:pt x="1398" y="1358"/>
                        <a:pt x="1407" y="1367"/>
                        <a:pt x="1415" y="1367"/>
                      </a:cubicBezTo>
                      <a:cubicBezTo>
                        <a:pt x="1424" y="1367"/>
                        <a:pt x="1442" y="1358"/>
                        <a:pt x="1442" y="1350"/>
                      </a:cubicBezTo>
                      <a:cubicBezTo>
                        <a:pt x="1459" y="1332"/>
                        <a:pt x="1459" y="1315"/>
                        <a:pt x="1442" y="1297"/>
                      </a:cubicBezTo>
                      <a:lnTo>
                        <a:pt x="80" y="14"/>
                      </a:lnTo>
                      <a:cubicBezTo>
                        <a:pt x="71" y="5"/>
                        <a:pt x="60" y="1"/>
                        <a:pt x="49"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0" name="Google Shape;2690;p48"/>
                <p:cNvSpPr/>
                <p:nvPr/>
              </p:nvSpPr>
              <p:spPr>
                <a:xfrm>
                  <a:off x="378639" y="3257126"/>
                  <a:ext cx="208637" cy="226570"/>
                </a:xfrm>
                <a:custGeom>
                  <a:rect b="b" l="l" r="r" t="t"/>
                  <a:pathLst>
                    <a:path extrusionOk="0" h="3007" w="2769">
                      <a:moveTo>
                        <a:pt x="690" y="0"/>
                      </a:moveTo>
                      <a:cubicBezTo>
                        <a:pt x="690" y="0"/>
                        <a:pt x="743" y="550"/>
                        <a:pt x="1415" y="952"/>
                      </a:cubicBezTo>
                      <a:cubicBezTo>
                        <a:pt x="1415" y="952"/>
                        <a:pt x="1144" y="1231"/>
                        <a:pt x="1057" y="1615"/>
                      </a:cubicBezTo>
                      <a:cubicBezTo>
                        <a:pt x="961" y="2008"/>
                        <a:pt x="1075" y="2375"/>
                        <a:pt x="1075" y="2375"/>
                      </a:cubicBezTo>
                      <a:cubicBezTo>
                        <a:pt x="289" y="2427"/>
                        <a:pt x="1" y="2899"/>
                        <a:pt x="1" y="2899"/>
                      </a:cubicBezTo>
                      <a:cubicBezTo>
                        <a:pt x="242" y="2957"/>
                        <a:pt x="553" y="3006"/>
                        <a:pt x="872" y="3006"/>
                      </a:cubicBezTo>
                      <a:cubicBezTo>
                        <a:pt x="1556" y="3006"/>
                        <a:pt x="2284" y="2783"/>
                        <a:pt x="2480" y="1956"/>
                      </a:cubicBezTo>
                      <a:cubicBezTo>
                        <a:pt x="2769" y="751"/>
                        <a:pt x="1450" y="183"/>
                        <a:pt x="6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1" name="Google Shape;2691;p48"/>
                <p:cNvSpPr/>
                <p:nvPr/>
              </p:nvSpPr>
              <p:spPr>
                <a:xfrm>
                  <a:off x="453007" y="2315872"/>
                  <a:ext cx="584923" cy="570381"/>
                </a:xfrm>
                <a:custGeom>
                  <a:rect b="b" l="l" r="r" t="t"/>
                  <a:pathLst>
                    <a:path extrusionOk="0" h="7570" w="7763">
                      <a:moveTo>
                        <a:pt x="3272" y="1"/>
                      </a:moveTo>
                      <a:cubicBezTo>
                        <a:pt x="2872" y="1"/>
                        <a:pt x="2494" y="223"/>
                        <a:pt x="2297" y="582"/>
                      </a:cubicBezTo>
                      <a:lnTo>
                        <a:pt x="2270" y="643"/>
                      </a:lnTo>
                      <a:cubicBezTo>
                        <a:pt x="2122" y="914"/>
                        <a:pt x="1851" y="1097"/>
                        <a:pt x="1546" y="1132"/>
                      </a:cubicBezTo>
                      <a:lnTo>
                        <a:pt x="1485" y="1141"/>
                      </a:lnTo>
                      <a:cubicBezTo>
                        <a:pt x="978" y="1202"/>
                        <a:pt x="568" y="1604"/>
                        <a:pt x="515" y="2119"/>
                      </a:cubicBezTo>
                      <a:cubicBezTo>
                        <a:pt x="454" y="2634"/>
                        <a:pt x="777" y="3106"/>
                        <a:pt x="1249" y="3289"/>
                      </a:cubicBezTo>
                      <a:cubicBezTo>
                        <a:pt x="1242" y="3289"/>
                        <a:pt x="1236" y="3289"/>
                        <a:pt x="1229" y="3289"/>
                      </a:cubicBezTo>
                      <a:cubicBezTo>
                        <a:pt x="730" y="3289"/>
                        <a:pt x="269" y="3610"/>
                        <a:pt x="140" y="4101"/>
                      </a:cubicBezTo>
                      <a:cubicBezTo>
                        <a:pt x="0" y="4607"/>
                        <a:pt x="236" y="5123"/>
                        <a:pt x="681" y="5367"/>
                      </a:cubicBezTo>
                      <a:lnTo>
                        <a:pt x="734" y="5402"/>
                      </a:lnTo>
                      <a:cubicBezTo>
                        <a:pt x="1013" y="5542"/>
                        <a:pt x="1196" y="5812"/>
                        <a:pt x="1231" y="6127"/>
                      </a:cubicBezTo>
                      <a:lnTo>
                        <a:pt x="1240" y="6188"/>
                      </a:lnTo>
                      <a:cubicBezTo>
                        <a:pt x="1301" y="6694"/>
                        <a:pt x="1703" y="7096"/>
                        <a:pt x="2218" y="7157"/>
                      </a:cubicBezTo>
                      <a:cubicBezTo>
                        <a:pt x="2256" y="7161"/>
                        <a:pt x="2293" y="7163"/>
                        <a:pt x="2330" y="7163"/>
                      </a:cubicBezTo>
                      <a:cubicBezTo>
                        <a:pt x="2800" y="7163"/>
                        <a:pt x="3218" y="6860"/>
                        <a:pt x="3388" y="6415"/>
                      </a:cubicBezTo>
                      <a:lnTo>
                        <a:pt x="3388" y="6415"/>
                      </a:lnTo>
                      <a:cubicBezTo>
                        <a:pt x="3379" y="6930"/>
                        <a:pt x="3702" y="7393"/>
                        <a:pt x="4200" y="7533"/>
                      </a:cubicBezTo>
                      <a:cubicBezTo>
                        <a:pt x="4294" y="7557"/>
                        <a:pt x="4390" y="7569"/>
                        <a:pt x="4484" y="7569"/>
                      </a:cubicBezTo>
                      <a:cubicBezTo>
                        <a:pt x="4886" y="7569"/>
                        <a:pt x="5268" y="7350"/>
                        <a:pt x="5466" y="6982"/>
                      </a:cubicBezTo>
                      <a:lnTo>
                        <a:pt x="5492" y="6930"/>
                      </a:lnTo>
                      <a:cubicBezTo>
                        <a:pt x="5641" y="6659"/>
                        <a:pt x="5912" y="6476"/>
                        <a:pt x="6217" y="6441"/>
                      </a:cubicBezTo>
                      <a:lnTo>
                        <a:pt x="6287" y="6432"/>
                      </a:lnTo>
                      <a:cubicBezTo>
                        <a:pt x="6793" y="6371"/>
                        <a:pt x="7195" y="5970"/>
                        <a:pt x="7256" y="5454"/>
                      </a:cubicBezTo>
                      <a:cubicBezTo>
                        <a:pt x="7309" y="4939"/>
                        <a:pt x="6994" y="4459"/>
                        <a:pt x="6514" y="4284"/>
                      </a:cubicBezTo>
                      <a:lnTo>
                        <a:pt x="6514" y="4284"/>
                      </a:lnTo>
                      <a:cubicBezTo>
                        <a:pt x="6521" y="4284"/>
                        <a:pt x="6527" y="4285"/>
                        <a:pt x="6534" y="4285"/>
                      </a:cubicBezTo>
                      <a:cubicBezTo>
                        <a:pt x="7033" y="4285"/>
                        <a:pt x="7494" y="3955"/>
                        <a:pt x="7632" y="3464"/>
                      </a:cubicBezTo>
                      <a:cubicBezTo>
                        <a:pt x="7763" y="2966"/>
                        <a:pt x="7536" y="2442"/>
                        <a:pt x="7082" y="2198"/>
                      </a:cubicBezTo>
                      <a:lnTo>
                        <a:pt x="7029" y="2171"/>
                      </a:lnTo>
                      <a:cubicBezTo>
                        <a:pt x="6759" y="2023"/>
                        <a:pt x="6575" y="1752"/>
                        <a:pt x="6531" y="1447"/>
                      </a:cubicBezTo>
                      <a:lnTo>
                        <a:pt x="6531" y="1385"/>
                      </a:lnTo>
                      <a:cubicBezTo>
                        <a:pt x="6470" y="879"/>
                        <a:pt x="6069" y="477"/>
                        <a:pt x="5545" y="416"/>
                      </a:cubicBezTo>
                      <a:cubicBezTo>
                        <a:pt x="5504" y="411"/>
                        <a:pt x="5462" y="409"/>
                        <a:pt x="5422" y="409"/>
                      </a:cubicBezTo>
                      <a:cubicBezTo>
                        <a:pt x="4962" y="409"/>
                        <a:pt x="4544" y="717"/>
                        <a:pt x="4384" y="1150"/>
                      </a:cubicBezTo>
                      <a:cubicBezTo>
                        <a:pt x="4392" y="643"/>
                        <a:pt x="4060" y="172"/>
                        <a:pt x="3563" y="41"/>
                      </a:cubicBezTo>
                      <a:cubicBezTo>
                        <a:pt x="3466" y="14"/>
                        <a:pt x="3368" y="1"/>
                        <a:pt x="32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2" name="Google Shape;2692;p48"/>
                <p:cNvSpPr/>
                <p:nvPr/>
              </p:nvSpPr>
              <p:spPr>
                <a:xfrm>
                  <a:off x="558269" y="2562186"/>
                  <a:ext cx="374402" cy="77834"/>
                </a:xfrm>
                <a:custGeom>
                  <a:rect b="b" l="l" r="r" t="t"/>
                  <a:pathLst>
                    <a:path extrusionOk="0" h="1033" w="4969">
                      <a:moveTo>
                        <a:pt x="61" y="0"/>
                      </a:moveTo>
                      <a:cubicBezTo>
                        <a:pt x="33" y="0"/>
                        <a:pt x="9" y="17"/>
                        <a:pt x="9" y="46"/>
                      </a:cubicBezTo>
                      <a:cubicBezTo>
                        <a:pt x="0" y="81"/>
                        <a:pt x="27" y="116"/>
                        <a:pt x="61" y="125"/>
                      </a:cubicBezTo>
                      <a:lnTo>
                        <a:pt x="4890" y="1033"/>
                      </a:lnTo>
                      <a:lnTo>
                        <a:pt x="4899" y="1033"/>
                      </a:lnTo>
                      <a:cubicBezTo>
                        <a:pt x="4934" y="1033"/>
                        <a:pt x="4960" y="1015"/>
                        <a:pt x="4960" y="989"/>
                      </a:cubicBezTo>
                      <a:cubicBezTo>
                        <a:pt x="4969" y="954"/>
                        <a:pt x="4951" y="919"/>
                        <a:pt x="4916" y="911"/>
                      </a:cubicBezTo>
                      <a:lnTo>
                        <a:pt x="79" y="2"/>
                      </a:lnTo>
                      <a:cubicBezTo>
                        <a:pt x="73" y="1"/>
                        <a:pt x="67" y="0"/>
                        <a:pt x="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3" name="Google Shape;2693;p48"/>
                <p:cNvSpPr/>
                <p:nvPr/>
              </p:nvSpPr>
              <p:spPr>
                <a:xfrm>
                  <a:off x="706253" y="2414277"/>
                  <a:ext cx="79040" cy="373799"/>
                </a:xfrm>
                <a:custGeom>
                  <a:rect b="b" l="l" r="r" t="t"/>
                  <a:pathLst>
                    <a:path extrusionOk="0" h="4961" w="1049">
                      <a:moveTo>
                        <a:pt x="988" y="1"/>
                      </a:moveTo>
                      <a:cubicBezTo>
                        <a:pt x="953" y="1"/>
                        <a:pt x="926" y="18"/>
                        <a:pt x="918" y="53"/>
                      </a:cubicBezTo>
                      <a:lnTo>
                        <a:pt x="1" y="4882"/>
                      </a:lnTo>
                      <a:cubicBezTo>
                        <a:pt x="1" y="4917"/>
                        <a:pt x="18" y="4952"/>
                        <a:pt x="53" y="4960"/>
                      </a:cubicBezTo>
                      <a:lnTo>
                        <a:pt x="62" y="4960"/>
                      </a:lnTo>
                      <a:cubicBezTo>
                        <a:pt x="97" y="4960"/>
                        <a:pt x="123" y="4934"/>
                        <a:pt x="123" y="4908"/>
                      </a:cubicBezTo>
                      <a:lnTo>
                        <a:pt x="1040" y="79"/>
                      </a:lnTo>
                      <a:cubicBezTo>
                        <a:pt x="1049" y="45"/>
                        <a:pt x="1023" y="10"/>
                        <a:pt x="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4" name="Google Shape;2694;p48"/>
                <p:cNvSpPr/>
                <p:nvPr/>
              </p:nvSpPr>
              <p:spPr>
                <a:xfrm>
                  <a:off x="610862" y="2406516"/>
                  <a:ext cx="140222" cy="199294"/>
                </a:xfrm>
                <a:custGeom>
                  <a:rect b="b" l="l" r="r" t="t"/>
                  <a:pathLst>
                    <a:path extrusionOk="0" h="2645" w="1861">
                      <a:moveTo>
                        <a:pt x="75" y="1"/>
                      </a:moveTo>
                      <a:cubicBezTo>
                        <a:pt x="61" y="1"/>
                        <a:pt x="47" y="6"/>
                        <a:pt x="36" y="17"/>
                      </a:cubicBezTo>
                      <a:cubicBezTo>
                        <a:pt x="10" y="34"/>
                        <a:pt x="1" y="69"/>
                        <a:pt x="18" y="104"/>
                      </a:cubicBezTo>
                      <a:lnTo>
                        <a:pt x="1738" y="2619"/>
                      </a:lnTo>
                      <a:cubicBezTo>
                        <a:pt x="1747" y="2636"/>
                        <a:pt x="1765" y="2645"/>
                        <a:pt x="1791" y="2645"/>
                      </a:cubicBezTo>
                      <a:cubicBezTo>
                        <a:pt x="1800" y="2645"/>
                        <a:pt x="1817" y="2645"/>
                        <a:pt x="1826" y="2636"/>
                      </a:cubicBezTo>
                      <a:cubicBezTo>
                        <a:pt x="1852" y="2619"/>
                        <a:pt x="1861" y="2575"/>
                        <a:pt x="1843" y="2549"/>
                      </a:cubicBezTo>
                      <a:lnTo>
                        <a:pt x="123" y="25"/>
                      </a:lnTo>
                      <a:cubicBezTo>
                        <a:pt x="113" y="10"/>
                        <a:pt x="94"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5" name="Google Shape;2695;p48"/>
                <p:cNvSpPr/>
                <p:nvPr/>
              </p:nvSpPr>
              <p:spPr>
                <a:xfrm>
                  <a:off x="554954" y="2460089"/>
                  <a:ext cx="196130" cy="145722"/>
                </a:xfrm>
                <a:custGeom>
                  <a:rect b="b" l="l" r="r" t="t"/>
                  <a:pathLst>
                    <a:path extrusionOk="0" h="1934" w="2603">
                      <a:moveTo>
                        <a:pt x="69" y="1"/>
                      </a:moveTo>
                      <a:cubicBezTo>
                        <a:pt x="51" y="1"/>
                        <a:pt x="36" y="7"/>
                        <a:pt x="27" y="22"/>
                      </a:cubicBezTo>
                      <a:cubicBezTo>
                        <a:pt x="1" y="56"/>
                        <a:pt x="9" y="91"/>
                        <a:pt x="36" y="118"/>
                      </a:cubicBezTo>
                      <a:lnTo>
                        <a:pt x="2489" y="1925"/>
                      </a:lnTo>
                      <a:cubicBezTo>
                        <a:pt x="2507" y="1934"/>
                        <a:pt x="2515" y="1934"/>
                        <a:pt x="2533" y="1934"/>
                      </a:cubicBezTo>
                      <a:cubicBezTo>
                        <a:pt x="2550" y="1934"/>
                        <a:pt x="2568" y="1925"/>
                        <a:pt x="2585" y="1908"/>
                      </a:cubicBezTo>
                      <a:cubicBezTo>
                        <a:pt x="2603" y="1881"/>
                        <a:pt x="2594" y="1846"/>
                        <a:pt x="2568" y="1820"/>
                      </a:cubicBezTo>
                      <a:lnTo>
                        <a:pt x="114" y="13"/>
                      </a:lnTo>
                      <a:cubicBezTo>
                        <a:pt x="98" y="5"/>
                        <a:pt x="83" y="1"/>
                        <a:pt x="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6" name="Google Shape;2696;p48"/>
                <p:cNvSpPr/>
                <p:nvPr/>
              </p:nvSpPr>
              <p:spPr>
                <a:xfrm>
                  <a:off x="681313" y="2374041"/>
                  <a:ext cx="69772" cy="231769"/>
                </a:xfrm>
                <a:custGeom>
                  <a:rect b="b" l="l" r="r" t="t"/>
                  <a:pathLst>
                    <a:path extrusionOk="0" h="3076" w="926">
                      <a:moveTo>
                        <a:pt x="66" y="1"/>
                      </a:moveTo>
                      <a:cubicBezTo>
                        <a:pt x="62" y="1"/>
                        <a:pt x="57" y="1"/>
                        <a:pt x="53" y="2"/>
                      </a:cubicBezTo>
                      <a:cubicBezTo>
                        <a:pt x="18" y="11"/>
                        <a:pt x="0" y="46"/>
                        <a:pt x="9" y="81"/>
                      </a:cubicBezTo>
                      <a:lnTo>
                        <a:pt x="795" y="3032"/>
                      </a:lnTo>
                      <a:cubicBezTo>
                        <a:pt x="803" y="3058"/>
                        <a:pt x="821" y="3076"/>
                        <a:pt x="856" y="3076"/>
                      </a:cubicBezTo>
                      <a:lnTo>
                        <a:pt x="873" y="3076"/>
                      </a:lnTo>
                      <a:cubicBezTo>
                        <a:pt x="899" y="3067"/>
                        <a:pt x="926" y="3032"/>
                        <a:pt x="917" y="2997"/>
                      </a:cubicBezTo>
                      <a:lnTo>
                        <a:pt x="131" y="46"/>
                      </a:lnTo>
                      <a:cubicBezTo>
                        <a:pt x="124" y="23"/>
                        <a:pt x="96"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7" name="Google Shape;2697;p48"/>
                <p:cNvSpPr/>
                <p:nvPr/>
              </p:nvSpPr>
              <p:spPr>
                <a:xfrm>
                  <a:off x="739859" y="2596545"/>
                  <a:ext cx="140824" cy="199445"/>
                </a:xfrm>
                <a:custGeom>
                  <a:rect b="b" l="l" r="r" t="t"/>
                  <a:pathLst>
                    <a:path extrusionOk="0" h="2647" w="1869">
                      <a:moveTo>
                        <a:pt x="74" y="0"/>
                      </a:moveTo>
                      <a:cubicBezTo>
                        <a:pt x="64" y="0"/>
                        <a:pt x="53" y="3"/>
                        <a:pt x="44" y="9"/>
                      </a:cubicBezTo>
                      <a:cubicBezTo>
                        <a:pt x="9" y="27"/>
                        <a:pt x="0" y="70"/>
                        <a:pt x="26" y="97"/>
                      </a:cubicBezTo>
                      <a:lnTo>
                        <a:pt x="1738" y="2611"/>
                      </a:lnTo>
                      <a:cubicBezTo>
                        <a:pt x="1755" y="2629"/>
                        <a:pt x="1773" y="2646"/>
                        <a:pt x="1790" y="2646"/>
                      </a:cubicBezTo>
                      <a:cubicBezTo>
                        <a:pt x="1808" y="2646"/>
                        <a:pt x="1816" y="2637"/>
                        <a:pt x="1825" y="2629"/>
                      </a:cubicBezTo>
                      <a:cubicBezTo>
                        <a:pt x="1860" y="2611"/>
                        <a:pt x="1869" y="2568"/>
                        <a:pt x="1843" y="2541"/>
                      </a:cubicBezTo>
                      <a:lnTo>
                        <a:pt x="131" y="27"/>
                      </a:lnTo>
                      <a:cubicBezTo>
                        <a:pt x="114" y="10"/>
                        <a:pt x="94"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8" name="Google Shape;2698;p48"/>
                <p:cNvSpPr/>
                <p:nvPr/>
              </p:nvSpPr>
              <p:spPr>
                <a:xfrm>
                  <a:off x="740461" y="2596319"/>
                  <a:ext cx="195527" cy="146325"/>
                </a:xfrm>
                <a:custGeom>
                  <a:rect b="b" l="l" r="r" t="t"/>
                  <a:pathLst>
                    <a:path extrusionOk="0" h="1942" w="2595">
                      <a:moveTo>
                        <a:pt x="67" y="1"/>
                      </a:moveTo>
                      <a:cubicBezTo>
                        <a:pt x="48" y="1"/>
                        <a:pt x="29" y="9"/>
                        <a:pt x="18" y="30"/>
                      </a:cubicBezTo>
                      <a:cubicBezTo>
                        <a:pt x="1" y="56"/>
                        <a:pt x="1" y="91"/>
                        <a:pt x="27" y="117"/>
                      </a:cubicBezTo>
                      <a:lnTo>
                        <a:pt x="2489" y="1924"/>
                      </a:lnTo>
                      <a:cubicBezTo>
                        <a:pt x="2498" y="1933"/>
                        <a:pt x="2516" y="1933"/>
                        <a:pt x="2524" y="1933"/>
                      </a:cubicBezTo>
                      <a:lnTo>
                        <a:pt x="2524" y="1942"/>
                      </a:lnTo>
                      <a:cubicBezTo>
                        <a:pt x="2542" y="1942"/>
                        <a:pt x="2568" y="1924"/>
                        <a:pt x="2577" y="1916"/>
                      </a:cubicBezTo>
                      <a:cubicBezTo>
                        <a:pt x="2594" y="1881"/>
                        <a:pt x="2594" y="1846"/>
                        <a:pt x="2559" y="1820"/>
                      </a:cubicBezTo>
                      <a:lnTo>
                        <a:pt x="106" y="12"/>
                      </a:lnTo>
                      <a:cubicBezTo>
                        <a:pt x="95" y="5"/>
                        <a:pt x="81"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9" name="Google Shape;2699;p48"/>
                <p:cNvSpPr/>
                <p:nvPr/>
              </p:nvSpPr>
              <p:spPr>
                <a:xfrm>
                  <a:off x="740461" y="2596395"/>
                  <a:ext cx="69847" cy="231844"/>
                </a:xfrm>
                <a:custGeom>
                  <a:rect b="b" l="l" r="r" t="t"/>
                  <a:pathLst>
                    <a:path extrusionOk="0" h="3077" w="927">
                      <a:moveTo>
                        <a:pt x="71" y="0"/>
                      </a:moveTo>
                      <a:cubicBezTo>
                        <a:pt x="65" y="0"/>
                        <a:pt x="59" y="1"/>
                        <a:pt x="53" y="3"/>
                      </a:cubicBezTo>
                      <a:cubicBezTo>
                        <a:pt x="18" y="11"/>
                        <a:pt x="1" y="46"/>
                        <a:pt x="10" y="81"/>
                      </a:cubicBezTo>
                      <a:lnTo>
                        <a:pt x="796" y="3024"/>
                      </a:lnTo>
                      <a:cubicBezTo>
                        <a:pt x="804" y="3059"/>
                        <a:pt x="830" y="3076"/>
                        <a:pt x="857" y="3076"/>
                      </a:cubicBezTo>
                      <a:lnTo>
                        <a:pt x="874" y="3076"/>
                      </a:lnTo>
                      <a:cubicBezTo>
                        <a:pt x="909" y="3067"/>
                        <a:pt x="927" y="3032"/>
                        <a:pt x="918" y="2997"/>
                      </a:cubicBezTo>
                      <a:lnTo>
                        <a:pt x="132" y="46"/>
                      </a:lnTo>
                      <a:cubicBezTo>
                        <a:pt x="125" y="17"/>
                        <a:pt x="99" y="0"/>
                        <a:pt x="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0" name="Google Shape;2700;p48"/>
                <p:cNvSpPr/>
                <p:nvPr/>
              </p:nvSpPr>
              <p:spPr>
                <a:xfrm>
                  <a:off x="550357" y="2596319"/>
                  <a:ext cx="200726" cy="139091"/>
                </a:xfrm>
                <a:custGeom>
                  <a:rect b="b" l="l" r="r" t="t"/>
                  <a:pathLst>
                    <a:path extrusionOk="0" h="1846" w="2664">
                      <a:moveTo>
                        <a:pt x="2595" y="1"/>
                      </a:moveTo>
                      <a:cubicBezTo>
                        <a:pt x="2582" y="1"/>
                        <a:pt x="2570" y="5"/>
                        <a:pt x="2559" y="12"/>
                      </a:cubicBezTo>
                      <a:lnTo>
                        <a:pt x="35" y="1732"/>
                      </a:lnTo>
                      <a:cubicBezTo>
                        <a:pt x="9" y="1750"/>
                        <a:pt x="1" y="1785"/>
                        <a:pt x="18" y="1820"/>
                      </a:cubicBezTo>
                      <a:cubicBezTo>
                        <a:pt x="35" y="1837"/>
                        <a:pt x="53" y="1846"/>
                        <a:pt x="70" y="1846"/>
                      </a:cubicBezTo>
                      <a:cubicBezTo>
                        <a:pt x="88" y="1846"/>
                        <a:pt x="97" y="1837"/>
                        <a:pt x="105" y="1837"/>
                      </a:cubicBezTo>
                      <a:lnTo>
                        <a:pt x="2629" y="117"/>
                      </a:lnTo>
                      <a:cubicBezTo>
                        <a:pt x="2655" y="100"/>
                        <a:pt x="2664" y="56"/>
                        <a:pt x="2646" y="30"/>
                      </a:cubicBezTo>
                      <a:cubicBezTo>
                        <a:pt x="2631" y="9"/>
                        <a:pt x="2613" y="1"/>
                        <a:pt x="25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1" name="Google Shape;2701;p48"/>
                <p:cNvSpPr/>
                <p:nvPr/>
              </p:nvSpPr>
              <p:spPr>
                <a:xfrm>
                  <a:off x="603629" y="2596319"/>
                  <a:ext cx="147455" cy="195075"/>
                </a:xfrm>
                <a:custGeom>
                  <a:rect b="b" l="l" r="r" t="t"/>
                  <a:pathLst>
                    <a:path extrusionOk="0" h="2589" w="1957">
                      <a:moveTo>
                        <a:pt x="1883" y="1"/>
                      </a:moveTo>
                      <a:cubicBezTo>
                        <a:pt x="1864" y="1"/>
                        <a:pt x="1845" y="9"/>
                        <a:pt x="1834" y="30"/>
                      </a:cubicBezTo>
                      <a:lnTo>
                        <a:pt x="27" y="2483"/>
                      </a:lnTo>
                      <a:cubicBezTo>
                        <a:pt x="1" y="2510"/>
                        <a:pt x="10" y="2553"/>
                        <a:pt x="36" y="2571"/>
                      </a:cubicBezTo>
                      <a:cubicBezTo>
                        <a:pt x="44" y="2579"/>
                        <a:pt x="62" y="2588"/>
                        <a:pt x="71" y="2588"/>
                      </a:cubicBezTo>
                      <a:cubicBezTo>
                        <a:pt x="97" y="2588"/>
                        <a:pt x="114" y="2579"/>
                        <a:pt x="123" y="2562"/>
                      </a:cubicBezTo>
                      <a:lnTo>
                        <a:pt x="1939" y="100"/>
                      </a:lnTo>
                      <a:cubicBezTo>
                        <a:pt x="1957" y="73"/>
                        <a:pt x="1948" y="38"/>
                        <a:pt x="1922" y="12"/>
                      </a:cubicBezTo>
                      <a:cubicBezTo>
                        <a:pt x="1911" y="5"/>
                        <a:pt x="1897" y="1"/>
                        <a:pt x="18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2" name="Google Shape;2702;p48"/>
                <p:cNvSpPr/>
                <p:nvPr/>
              </p:nvSpPr>
              <p:spPr>
                <a:xfrm>
                  <a:off x="518108" y="2596395"/>
                  <a:ext cx="232974" cy="68642"/>
                </a:xfrm>
                <a:custGeom>
                  <a:rect b="b" l="l" r="r" t="t"/>
                  <a:pathLst>
                    <a:path extrusionOk="0" h="911" w="3092">
                      <a:moveTo>
                        <a:pt x="3022" y="0"/>
                      </a:moveTo>
                      <a:cubicBezTo>
                        <a:pt x="3016" y="0"/>
                        <a:pt x="3010" y="1"/>
                        <a:pt x="3004" y="3"/>
                      </a:cubicBezTo>
                      <a:lnTo>
                        <a:pt x="53" y="788"/>
                      </a:lnTo>
                      <a:cubicBezTo>
                        <a:pt x="18" y="797"/>
                        <a:pt x="1" y="832"/>
                        <a:pt x="9" y="867"/>
                      </a:cubicBezTo>
                      <a:cubicBezTo>
                        <a:pt x="18" y="893"/>
                        <a:pt x="44" y="911"/>
                        <a:pt x="71" y="911"/>
                      </a:cubicBezTo>
                      <a:lnTo>
                        <a:pt x="88" y="911"/>
                      </a:lnTo>
                      <a:lnTo>
                        <a:pt x="3039" y="125"/>
                      </a:lnTo>
                      <a:cubicBezTo>
                        <a:pt x="3065" y="116"/>
                        <a:pt x="3092" y="81"/>
                        <a:pt x="3083" y="46"/>
                      </a:cubicBezTo>
                      <a:cubicBezTo>
                        <a:pt x="3076" y="17"/>
                        <a:pt x="3050" y="0"/>
                        <a:pt x="30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3" name="Google Shape;2703;p48"/>
                <p:cNvSpPr/>
                <p:nvPr/>
              </p:nvSpPr>
              <p:spPr>
                <a:xfrm>
                  <a:off x="739859" y="2466946"/>
                  <a:ext cx="200726" cy="138865"/>
                </a:xfrm>
                <a:custGeom>
                  <a:rect b="b" l="l" r="r" t="t"/>
                  <a:pathLst>
                    <a:path extrusionOk="0" h="1843" w="2664">
                      <a:moveTo>
                        <a:pt x="2591" y="0"/>
                      </a:moveTo>
                      <a:cubicBezTo>
                        <a:pt x="2579" y="0"/>
                        <a:pt x="2568" y="3"/>
                        <a:pt x="2559" y="9"/>
                      </a:cubicBezTo>
                      <a:lnTo>
                        <a:pt x="44" y="1729"/>
                      </a:lnTo>
                      <a:cubicBezTo>
                        <a:pt x="9" y="1747"/>
                        <a:pt x="0" y="1790"/>
                        <a:pt x="26" y="1817"/>
                      </a:cubicBezTo>
                      <a:cubicBezTo>
                        <a:pt x="35" y="1834"/>
                        <a:pt x="53" y="1843"/>
                        <a:pt x="79" y="1843"/>
                      </a:cubicBezTo>
                      <a:cubicBezTo>
                        <a:pt x="88" y="1843"/>
                        <a:pt x="105" y="1843"/>
                        <a:pt x="114" y="1834"/>
                      </a:cubicBezTo>
                      <a:lnTo>
                        <a:pt x="2628" y="114"/>
                      </a:lnTo>
                      <a:cubicBezTo>
                        <a:pt x="2655" y="96"/>
                        <a:pt x="2663" y="53"/>
                        <a:pt x="2646" y="27"/>
                      </a:cubicBezTo>
                      <a:cubicBezTo>
                        <a:pt x="2635" y="10"/>
                        <a:pt x="2612" y="0"/>
                        <a:pt x="25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4" name="Google Shape;2704;p48"/>
                <p:cNvSpPr/>
                <p:nvPr/>
              </p:nvSpPr>
              <p:spPr>
                <a:xfrm>
                  <a:off x="740461" y="2411113"/>
                  <a:ext cx="146852" cy="194698"/>
                </a:xfrm>
                <a:custGeom>
                  <a:rect b="b" l="l" r="r" t="t"/>
                  <a:pathLst>
                    <a:path extrusionOk="0" h="2584" w="1949">
                      <a:moveTo>
                        <a:pt x="1877" y="1"/>
                      </a:moveTo>
                      <a:cubicBezTo>
                        <a:pt x="1859" y="1"/>
                        <a:pt x="1841" y="10"/>
                        <a:pt x="1826" y="25"/>
                      </a:cubicBezTo>
                      <a:lnTo>
                        <a:pt x="18" y="2488"/>
                      </a:lnTo>
                      <a:cubicBezTo>
                        <a:pt x="1" y="2514"/>
                        <a:pt x="1" y="2549"/>
                        <a:pt x="27" y="2575"/>
                      </a:cubicBezTo>
                      <a:cubicBezTo>
                        <a:pt x="45" y="2584"/>
                        <a:pt x="53" y="2584"/>
                        <a:pt x="71" y="2584"/>
                      </a:cubicBezTo>
                      <a:cubicBezTo>
                        <a:pt x="88" y="2584"/>
                        <a:pt x="106" y="2575"/>
                        <a:pt x="123" y="2558"/>
                      </a:cubicBezTo>
                      <a:lnTo>
                        <a:pt x="1931" y="104"/>
                      </a:lnTo>
                      <a:cubicBezTo>
                        <a:pt x="1948" y="78"/>
                        <a:pt x="1948" y="34"/>
                        <a:pt x="1913" y="17"/>
                      </a:cubicBezTo>
                      <a:cubicBezTo>
                        <a:pt x="1902" y="6"/>
                        <a:pt x="1890" y="1"/>
                        <a:pt x="18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5" name="Google Shape;2705;p48"/>
                <p:cNvSpPr/>
                <p:nvPr/>
              </p:nvSpPr>
              <p:spPr>
                <a:xfrm>
                  <a:off x="740461" y="2537171"/>
                  <a:ext cx="232372" cy="68642"/>
                </a:xfrm>
                <a:custGeom>
                  <a:rect b="b" l="l" r="r" t="t"/>
                  <a:pathLst>
                    <a:path extrusionOk="0" h="911" w="3084">
                      <a:moveTo>
                        <a:pt x="3014" y="0"/>
                      </a:moveTo>
                      <a:cubicBezTo>
                        <a:pt x="3008" y="0"/>
                        <a:pt x="3002" y="1"/>
                        <a:pt x="2996" y="3"/>
                      </a:cubicBezTo>
                      <a:lnTo>
                        <a:pt x="53" y="789"/>
                      </a:lnTo>
                      <a:cubicBezTo>
                        <a:pt x="18" y="797"/>
                        <a:pt x="1" y="832"/>
                        <a:pt x="10" y="867"/>
                      </a:cubicBezTo>
                      <a:cubicBezTo>
                        <a:pt x="18" y="893"/>
                        <a:pt x="36" y="911"/>
                        <a:pt x="71" y="911"/>
                      </a:cubicBezTo>
                      <a:lnTo>
                        <a:pt x="88" y="911"/>
                      </a:lnTo>
                      <a:lnTo>
                        <a:pt x="3031" y="125"/>
                      </a:lnTo>
                      <a:cubicBezTo>
                        <a:pt x="3066" y="116"/>
                        <a:pt x="3083" y="81"/>
                        <a:pt x="3074" y="46"/>
                      </a:cubicBezTo>
                      <a:cubicBezTo>
                        <a:pt x="3067" y="17"/>
                        <a:pt x="3042" y="0"/>
                        <a:pt x="30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6" name="Google Shape;2706;p48"/>
                <p:cNvSpPr/>
                <p:nvPr/>
              </p:nvSpPr>
              <p:spPr>
                <a:xfrm>
                  <a:off x="560906" y="2423018"/>
                  <a:ext cx="263189" cy="236139"/>
                </a:xfrm>
                <a:custGeom>
                  <a:rect b="b" l="l" r="r" t="t"/>
                  <a:pathLst>
                    <a:path extrusionOk="0" h="3134" w="3493">
                      <a:moveTo>
                        <a:pt x="2530" y="0"/>
                      </a:moveTo>
                      <a:cubicBezTo>
                        <a:pt x="2326" y="0"/>
                        <a:pt x="2116" y="92"/>
                        <a:pt x="1947" y="260"/>
                      </a:cubicBezTo>
                      <a:cubicBezTo>
                        <a:pt x="1828" y="171"/>
                        <a:pt x="1677" y="125"/>
                        <a:pt x="1519" y="125"/>
                      </a:cubicBezTo>
                      <a:cubicBezTo>
                        <a:pt x="1353" y="125"/>
                        <a:pt x="1178" y="175"/>
                        <a:pt x="1022" y="278"/>
                      </a:cubicBezTo>
                      <a:cubicBezTo>
                        <a:pt x="716" y="487"/>
                        <a:pt x="585" y="837"/>
                        <a:pt x="655" y="1134"/>
                      </a:cubicBezTo>
                      <a:cubicBezTo>
                        <a:pt x="201" y="1334"/>
                        <a:pt x="0" y="1815"/>
                        <a:pt x="297" y="2242"/>
                      </a:cubicBezTo>
                      <a:lnTo>
                        <a:pt x="1520" y="3133"/>
                      </a:lnTo>
                      <a:lnTo>
                        <a:pt x="2628" y="2644"/>
                      </a:lnTo>
                      <a:lnTo>
                        <a:pt x="3493" y="1788"/>
                      </a:lnTo>
                      <a:lnTo>
                        <a:pt x="3109" y="330"/>
                      </a:lnTo>
                      <a:cubicBezTo>
                        <a:pt x="2960" y="105"/>
                        <a:pt x="2748" y="0"/>
                        <a:pt x="25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7" name="Google Shape;2707;p48"/>
                <p:cNvSpPr/>
                <p:nvPr/>
              </p:nvSpPr>
              <p:spPr>
                <a:xfrm>
                  <a:off x="622089" y="2495955"/>
                  <a:ext cx="217151" cy="170285"/>
                </a:xfrm>
                <a:custGeom>
                  <a:rect b="b" l="l" r="r" t="t"/>
                  <a:pathLst>
                    <a:path extrusionOk="0" h="2260" w="2882">
                      <a:moveTo>
                        <a:pt x="1802" y="0"/>
                      </a:moveTo>
                      <a:cubicBezTo>
                        <a:pt x="1506" y="0"/>
                        <a:pt x="1178" y="101"/>
                        <a:pt x="882" y="305"/>
                      </a:cubicBezTo>
                      <a:cubicBezTo>
                        <a:pt x="253" y="724"/>
                        <a:pt x="0" y="1440"/>
                        <a:pt x="315" y="1894"/>
                      </a:cubicBezTo>
                      <a:cubicBezTo>
                        <a:pt x="479" y="2137"/>
                        <a:pt x="764" y="2260"/>
                        <a:pt x="1089" y="2260"/>
                      </a:cubicBezTo>
                      <a:cubicBezTo>
                        <a:pt x="1383" y="2260"/>
                        <a:pt x="1710" y="2159"/>
                        <a:pt x="2009" y="1955"/>
                      </a:cubicBezTo>
                      <a:cubicBezTo>
                        <a:pt x="2628" y="1528"/>
                        <a:pt x="2882" y="812"/>
                        <a:pt x="2567" y="358"/>
                      </a:cubicBezTo>
                      <a:cubicBezTo>
                        <a:pt x="2408" y="120"/>
                        <a:pt x="2124" y="0"/>
                        <a:pt x="1802"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8" name="Google Shape;2708;p48"/>
                <p:cNvSpPr/>
                <p:nvPr/>
              </p:nvSpPr>
              <p:spPr>
                <a:xfrm>
                  <a:off x="650345" y="2464535"/>
                  <a:ext cx="105336" cy="150544"/>
                </a:xfrm>
                <a:custGeom>
                  <a:rect b="b" l="l" r="r" t="t"/>
                  <a:pathLst>
                    <a:path extrusionOk="0" h="1998" w="1398">
                      <a:moveTo>
                        <a:pt x="51" y="1"/>
                      </a:moveTo>
                      <a:cubicBezTo>
                        <a:pt x="42" y="1"/>
                        <a:pt x="33" y="3"/>
                        <a:pt x="27" y="6"/>
                      </a:cubicBezTo>
                      <a:cubicBezTo>
                        <a:pt x="1" y="24"/>
                        <a:pt x="1" y="50"/>
                        <a:pt x="9" y="76"/>
                      </a:cubicBezTo>
                      <a:lnTo>
                        <a:pt x="1310" y="1980"/>
                      </a:lnTo>
                      <a:cubicBezTo>
                        <a:pt x="1319" y="1988"/>
                        <a:pt x="1337" y="1997"/>
                        <a:pt x="1345" y="1997"/>
                      </a:cubicBezTo>
                      <a:cubicBezTo>
                        <a:pt x="1354" y="1997"/>
                        <a:pt x="1372" y="1997"/>
                        <a:pt x="1372" y="1988"/>
                      </a:cubicBezTo>
                      <a:cubicBezTo>
                        <a:pt x="1398" y="1980"/>
                        <a:pt x="1398" y="1945"/>
                        <a:pt x="1389" y="1927"/>
                      </a:cubicBezTo>
                      <a:lnTo>
                        <a:pt x="88" y="24"/>
                      </a:lnTo>
                      <a:cubicBezTo>
                        <a:pt x="83" y="7"/>
                        <a:pt x="66" y="1"/>
                        <a:pt x="51"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9" name="Google Shape;2709;p48"/>
                <p:cNvSpPr/>
                <p:nvPr/>
              </p:nvSpPr>
              <p:spPr>
                <a:xfrm>
                  <a:off x="603026" y="2537321"/>
                  <a:ext cx="152654" cy="77759"/>
                </a:xfrm>
                <a:custGeom>
                  <a:rect b="b" l="l" r="r" t="t"/>
                  <a:pathLst>
                    <a:path extrusionOk="0" h="1032" w="2026">
                      <a:moveTo>
                        <a:pt x="43" y="0"/>
                      </a:moveTo>
                      <a:cubicBezTo>
                        <a:pt x="27" y="0"/>
                        <a:pt x="14" y="10"/>
                        <a:pt x="9" y="27"/>
                      </a:cubicBezTo>
                      <a:cubicBezTo>
                        <a:pt x="0" y="53"/>
                        <a:pt x="9" y="79"/>
                        <a:pt x="26" y="88"/>
                      </a:cubicBezTo>
                      <a:lnTo>
                        <a:pt x="1956" y="1031"/>
                      </a:lnTo>
                      <a:lnTo>
                        <a:pt x="1973" y="1031"/>
                      </a:lnTo>
                      <a:cubicBezTo>
                        <a:pt x="1991" y="1031"/>
                        <a:pt x="2008" y="1022"/>
                        <a:pt x="2017" y="1005"/>
                      </a:cubicBezTo>
                      <a:cubicBezTo>
                        <a:pt x="2026" y="987"/>
                        <a:pt x="2017" y="952"/>
                        <a:pt x="2000" y="944"/>
                      </a:cubicBezTo>
                      <a:lnTo>
                        <a:pt x="70" y="9"/>
                      </a:lnTo>
                      <a:cubicBezTo>
                        <a:pt x="61" y="3"/>
                        <a:pt x="51" y="0"/>
                        <a:pt x="43"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0" name="Google Shape;2710;p48"/>
                <p:cNvSpPr/>
                <p:nvPr/>
              </p:nvSpPr>
              <p:spPr>
                <a:xfrm>
                  <a:off x="735865" y="2447205"/>
                  <a:ext cx="19816" cy="167874"/>
                </a:xfrm>
                <a:custGeom>
                  <a:rect b="b" l="l" r="r" t="t"/>
                  <a:pathLst>
                    <a:path extrusionOk="0" h="2228" w="263">
                      <a:moveTo>
                        <a:pt x="44" y="0"/>
                      </a:moveTo>
                      <a:cubicBezTo>
                        <a:pt x="18" y="0"/>
                        <a:pt x="1" y="27"/>
                        <a:pt x="1" y="53"/>
                      </a:cubicBezTo>
                      <a:lnTo>
                        <a:pt x="167" y="2183"/>
                      </a:lnTo>
                      <a:cubicBezTo>
                        <a:pt x="167" y="2210"/>
                        <a:pt x="193" y="2227"/>
                        <a:pt x="210" y="2227"/>
                      </a:cubicBezTo>
                      <a:lnTo>
                        <a:pt x="219" y="2227"/>
                      </a:lnTo>
                      <a:cubicBezTo>
                        <a:pt x="245" y="2227"/>
                        <a:pt x="263" y="2201"/>
                        <a:pt x="263" y="2183"/>
                      </a:cubicBezTo>
                      <a:lnTo>
                        <a:pt x="88" y="44"/>
                      </a:lnTo>
                      <a:cubicBezTo>
                        <a:pt x="88" y="18"/>
                        <a:pt x="71" y="0"/>
                        <a:pt x="44"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1" name="Google Shape;2711;p48"/>
                <p:cNvSpPr/>
                <p:nvPr/>
              </p:nvSpPr>
              <p:spPr>
                <a:xfrm>
                  <a:off x="583285" y="2447883"/>
                  <a:ext cx="301390" cy="248647"/>
                </a:xfrm>
                <a:custGeom>
                  <a:rect b="b" l="l" r="r" t="t"/>
                  <a:pathLst>
                    <a:path extrusionOk="0" h="3300" w="4000">
                      <a:moveTo>
                        <a:pt x="2812" y="0"/>
                      </a:moveTo>
                      <a:cubicBezTo>
                        <a:pt x="2812" y="0"/>
                        <a:pt x="2436" y="498"/>
                        <a:pt x="2698" y="1354"/>
                      </a:cubicBezTo>
                      <a:lnTo>
                        <a:pt x="2698" y="1362"/>
                      </a:lnTo>
                      <a:cubicBezTo>
                        <a:pt x="2698" y="1362"/>
                        <a:pt x="2262" y="1389"/>
                        <a:pt x="1877" y="1650"/>
                      </a:cubicBezTo>
                      <a:cubicBezTo>
                        <a:pt x="1502" y="1904"/>
                        <a:pt x="1310" y="2305"/>
                        <a:pt x="1310" y="2305"/>
                      </a:cubicBezTo>
                      <a:cubicBezTo>
                        <a:pt x="872" y="1955"/>
                        <a:pt x="468" y="1889"/>
                        <a:pt x="228" y="1889"/>
                      </a:cubicBezTo>
                      <a:cubicBezTo>
                        <a:pt x="85" y="1889"/>
                        <a:pt x="0" y="1912"/>
                        <a:pt x="0" y="1912"/>
                      </a:cubicBezTo>
                      <a:cubicBezTo>
                        <a:pt x="387" y="2479"/>
                        <a:pt x="1139" y="3299"/>
                        <a:pt x="1998" y="3299"/>
                      </a:cubicBezTo>
                      <a:cubicBezTo>
                        <a:pt x="2264" y="3299"/>
                        <a:pt x="2541" y="3220"/>
                        <a:pt x="2820" y="3030"/>
                      </a:cubicBezTo>
                      <a:cubicBezTo>
                        <a:pt x="3999" y="2227"/>
                        <a:pt x="3318" y="734"/>
                        <a:pt x="2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2" name="Google Shape;2712;p48"/>
                <p:cNvSpPr/>
                <p:nvPr/>
              </p:nvSpPr>
              <p:spPr>
                <a:xfrm>
                  <a:off x="484578" y="2916324"/>
                  <a:ext cx="8590" cy="52668"/>
                </a:xfrm>
                <a:custGeom>
                  <a:rect b="b" l="l" r="r" t="t"/>
                  <a:pathLst>
                    <a:path extrusionOk="0" h="699" w="114">
                      <a:moveTo>
                        <a:pt x="53" y="0"/>
                      </a:moveTo>
                      <a:cubicBezTo>
                        <a:pt x="27" y="0"/>
                        <a:pt x="0" y="18"/>
                        <a:pt x="0" y="52"/>
                      </a:cubicBezTo>
                      <a:lnTo>
                        <a:pt x="0" y="646"/>
                      </a:lnTo>
                      <a:cubicBezTo>
                        <a:pt x="0" y="672"/>
                        <a:pt x="27" y="699"/>
                        <a:pt x="53" y="699"/>
                      </a:cubicBezTo>
                      <a:cubicBezTo>
                        <a:pt x="88" y="699"/>
                        <a:pt x="114" y="672"/>
                        <a:pt x="114" y="646"/>
                      </a:cubicBezTo>
                      <a:lnTo>
                        <a:pt x="114" y="52"/>
                      </a:lnTo>
                      <a:cubicBezTo>
                        <a:pt x="114" y="18"/>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3" name="Google Shape;2713;p48"/>
                <p:cNvSpPr/>
                <p:nvPr/>
              </p:nvSpPr>
              <p:spPr>
                <a:xfrm>
                  <a:off x="1092489" y="3283874"/>
                  <a:ext cx="29687" cy="76553"/>
                </a:xfrm>
                <a:custGeom>
                  <a:rect b="b" l="l" r="r" t="t"/>
                  <a:pathLst>
                    <a:path extrusionOk="0" h="1016" w="394">
                      <a:moveTo>
                        <a:pt x="57" y="1"/>
                      </a:moveTo>
                      <a:cubicBezTo>
                        <a:pt x="53" y="1"/>
                        <a:pt x="49" y="2"/>
                        <a:pt x="44" y="3"/>
                      </a:cubicBezTo>
                      <a:cubicBezTo>
                        <a:pt x="9" y="12"/>
                        <a:pt x="0" y="47"/>
                        <a:pt x="9" y="73"/>
                      </a:cubicBezTo>
                      <a:lnTo>
                        <a:pt x="280" y="981"/>
                      </a:lnTo>
                      <a:cubicBezTo>
                        <a:pt x="289" y="998"/>
                        <a:pt x="306" y="1016"/>
                        <a:pt x="332" y="1016"/>
                      </a:cubicBezTo>
                      <a:lnTo>
                        <a:pt x="350" y="1016"/>
                      </a:lnTo>
                      <a:cubicBezTo>
                        <a:pt x="376" y="1007"/>
                        <a:pt x="393" y="972"/>
                        <a:pt x="385" y="946"/>
                      </a:cubicBezTo>
                      <a:lnTo>
                        <a:pt x="105" y="47"/>
                      </a:lnTo>
                      <a:cubicBezTo>
                        <a:pt x="98" y="18"/>
                        <a:pt x="79"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4" name="Google Shape;2714;p48"/>
                <p:cNvSpPr/>
                <p:nvPr/>
              </p:nvSpPr>
              <p:spPr>
                <a:xfrm>
                  <a:off x="1126697" y="3145761"/>
                  <a:ext cx="50031" cy="141653"/>
                </a:xfrm>
                <a:custGeom>
                  <a:rect b="b" l="l" r="r" t="t"/>
                  <a:pathLst>
                    <a:path extrusionOk="0" h="1880" w="664">
                      <a:moveTo>
                        <a:pt x="59" y="0"/>
                      </a:moveTo>
                      <a:cubicBezTo>
                        <a:pt x="54" y="0"/>
                        <a:pt x="49" y="1"/>
                        <a:pt x="44" y="2"/>
                      </a:cubicBezTo>
                      <a:cubicBezTo>
                        <a:pt x="18" y="11"/>
                        <a:pt x="0" y="46"/>
                        <a:pt x="9" y="72"/>
                      </a:cubicBezTo>
                      <a:lnTo>
                        <a:pt x="551" y="1836"/>
                      </a:lnTo>
                      <a:cubicBezTo>
                        <a:pt x="559" y="1862"/>
                        <a:pt x="577" y="1880"/>
                        <a:pt x="603" y="1880"/>
                      </a:cubicBezTo>
                      <a:lnTo>
                        <a:pt x="620" y="1880"/>
                      </a:lnTo>
                      <a:cubicBezTo>
                        <a:pt x="647" y="1871"/>
                        <a:pt x="664" y="1836"/>
                        <a:pt x="655" y="1810"/>
                      </a:cubicBezTo>
                      <a:lnTo>
                        <a:pt x="114" y="37"/>
                      </a:lnTo>
                      <a:cubicBezTo>
                        <a:pt x="107" y="16"/>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5" name="Google Shape;2715;p48"/>
                <p:cNvSpPr/>
                <p:nvPr/>
              </p:nvSpPr>
              <p:spPr>
                <a:xfrm>
                  <a:off x="1186524" y="3089852"/>
                  <a:ext cx="44154" cy="123871"/>
                </a:xfrm>
                <a:custGeom>
                  <a:rect b="b" l="l" r="r" t="t"/>
                  <a:pathLst>
                    <a:path extrusionOk="0" h="1644" w="586">
                      <a:moveTo>
                        <a:pt x="59" y="0"/>
                      </a:moveTo>
                      <a:cubicBezTo>
                        <a:pt x="54" y="0"/>
                        <a:pt x="49" y="1"/>
                        <a:pt x="45" y="2"/>
                      </a:cubicBezTo>
                      <a:cubicBezTo>
                        <a:pt x="18" y="11"/>
                        <a:pt x="1" y="46"/>
                        <a:pt x="10" y="72"/>
                      </a:cubicBezTo>
                      <a:lnTo>
                        <a:pt x="481" y="1609"/>
                      </a:lnTo>
                      <a:cubicBezTo>
                        <a:pt x="481" y="1635"/>
                        <a:pt x="507" y="1644"/>
                        <a:pt x="534" y="1644"/>
                      </a:cubicBezTo>
                      <a:lnTo>
                        <a:pt x="542" y="1644"/>
                      </a:lnTo>
                      <a:cubicBezTo>
                        <a:pt x="577" y="1635"/>
                        <a:pt x="586" y="1609"/>
                        <a:pt x="577" y="1574"/>
                      </a:cubicBezTo>
                      <a:lnTo>
                        <a:pt x="114" y="46"/>
                      </a:lnTo>
                      <a:cubicBezTo>
                        <a:pt x="107" y="17"/>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6" name="Google Shape;2716;p48"/>
                <p:cNvSpPr/>
                <p:nvPr/>
              </p:nvSpPr>
              <p:spPr>
                <a:xfrm>
                  <a:off x="1240473" y="3016161"/>
                  <a:ext cx="44832" cy="124549"/>
                </a:xfrm>
                <a:custGeom>
                  <a:rect b="b" l="l" r="r" t="t"/>
                  <a:pathLst>
                    <a:path extrusionOk="0" h="1653" w="595">
                      <a:moveTo>
                        <a:pt x="67" y="0"/>
                      </a:moveTo>
                      <a:cubicBezTo>
                        <a:pt x="63" y="0"/>
                        <a:pt x="58" y="1"/>
                        <a:pt x="53" y="2"/>
                      </a:cubicBezTo>
                      <a:cubicBezTo>
                        <a:pt x="18" y="11"/>
                        <a:pt x="1" y="46"/>
                        <a:pt x="10" y="72"/>
                      </a:cubicBezTo>
                      <a:lnTo>
                        <a:pt x="481" y="1618"/>
                      </a:lnTo>
                      <a:cubicBezTo>
                        <a:pt x="490" y="1635"/>
                        <a:pt x="516" y="1653"/>
                        <a:pt x="534" y="1653"/>
                      </a:cubicBezTo>
                      <a:lnTo>
                        <a:pt x="551" y="1653"/>
                      </a:lnTo>
                      <a:cubicBezTo>
                        <a:pt x="577" y="1644"/>
                        <a:pt x="595" y="1609"/>
                        <a:pt x="586" y="1583"/>
                      </a:cubicBezTo>
                      <a:lnTo>
                        <a:pt x="114" y="37"/>
                      </a:lnTo>
                      <a:cubicBezTo>
                        <a:pt x="107" y="16"/>
                        <a:pt x="88"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7" name="Google Shape;2717;p48"/>
                <p:cNvSpPr/>
                <p:nvPr/>
              </p:nvSpPr>
              <p:spPr>
                <a:xfrm>
                  <a:off x="1308287" y="2986549"/>
                  <a:ext cx="35564" cy="94938"/>
                </a:xfrm>
                <a:custGeom>
                  <a:rect b="b" l="l" r="r" t="t"/>
                  <a:pathLst>
                    <a:path extrusionOk="0" h="1260" w="472">
                      <a:moveTo>
                        <a:pt x="62" y="0"/>
                      </a:moveTo>
                      <a:cubicBezTo>
                        <a:pt x="56" y="0"/>
                        <a:pt x="50" y="1"/>
                        <a:pt x="44" y="2"/>
                      </a:cubicBezTo>
                      <a:cubicBezTo>
                        <a:pt x="18" y="11"/>
                        <a:pt x="0" y="37"/>
                        <a:pt x="9" y="64"/>
                      </a:cubicBezTo>
                      <a:lnTo>
                        <a:pt x="367" y="1225"/>
                      </a:lnTo>
                      <a:cubicBezTo>
                        <a:pt x="367" y="1251"/>
                        <a:pt x="393" y="1260"/>
                        <a:pt x="419" y="1260"/>
                      </a:cubicBezTo>
                      <a:lnTo>
                        <a:pt x="428" y="1260"/>
                      </a:lnTo>
                      <a:cubicBezTo>
                        <a:pt x="463" y="1251"/>
                        <a:pt x="472" y="1225"/>
                        <a:pt x="463" y="1190"/>
                      </a:cubicBezTo>
                      <a:lnTo>
                        <a:pt x="114" y="37"/>
                      </a:lnTo>
                      <a:cubicBezTo>
                        <a:pt x="107" y="16"/>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8" name="Google Shape;2718;p48"/>
                <p:cNvSpPr/>
                <p:nvPr/>
              </p:nvSpPr>
              <p:spPr>
                <a:xfrm>
                  <a:off x="1176050" y="3394561"/>
                  <a:ext cx="117165" cy="13939"/>
                </a:xfrm>
                <a:custGeom>
                  <a:rect b="b" l="l" r="r" t="t"/>
                  <a:pathLst>
                    <a:path extrusionOk="0" h="185" w="1555">
                      <a:moveTo>
                        <a:pt x="61" y="1"/>
                      </a:moveTo>
                      <a:cubicBezTo>
                        <a:pt x="26" y="1"/>
                        <a:pt x="0" y="27"/>
                        <a:pt x="0" y="53"/>
                      </a:cubicBezTo>
                      <a:cubicBezTo>
                        <a:pt x="0" y="80"/>
                        <a:pt x="26" y="106"/>
                        <a:pt x="53" y="115"/>
                      </a:cubicBezTo>
                      <a:lnTo>
                        <a:pt x="1502" y="184"/>
                      </a:lnTo>
                      <a:cubicBezTo>
                        <a:pt x="1528" y="184"/>
                        <a:pt x="1555" y="158"/>
                        <a:pt x="1555" y="132"/>
                      </a:cubicBezTo>
                      <a:cubicBezTo>
                        <a:pt x="1555" y="97"/>
                        <a:pt x="1537" y="71"/>
                        <a:pt x="1502" y="71"/>
                      </a:cubicBezTo>
                      <a:lnTo>
                        <a:pt x="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9" name="Google Shape;2719;p48"/>
                <p:cNvSpPr/>
                <p:nvPr/>
              </p:nvSpPr>
              <p:spPr>
                <a:xfrm>
                  <a:off x="1222088" y="3325542"/>
                  <a:ext cx="179026" cy="16501"/>
                </a:xfrm>
                <a:custGeom>
                  <a:rect b="b" l="l" r="r" t="t"/>
                  <a:pathLst>
                    <a:path extrusionOk="0" h="219" w="2376">
                      <a:moveTo>
                        <a:pt x="62" y="0"/>
                      </a:moveTo>
                      <a:cubicBezTo>
                        <a:pt x="27" y="0"/>
                        <a:pt x="0" y="18"/>
                        <a:pt x="0" y="53"/>
                      </a:cubicBezTo>
                      <a:cubicBezTo>
                        <a:pt x="0" y="79"/>
                        <a:pt x="27" y="105"/>
                        <a:pt x="53" y="105"/>
                      </a:cubicBezTo>
                      <a:lnTo>
                        <a:pt x="2314" y="218"/>
                      </a:lnTo>
                      <a:cubicBezTo>
                        <a:pt x="2349" y="218"/>
                        <a:pt x="2367" y="201"/>
                        <a:pt x="2375" y="166"/>
                      </a:cubicBezTo>
                      <a:cubicBezTo>
                        <a:pt x="2375" y="140"/>
                        <a:pt x="2349" y="114"/>
                        <a:pt x="2323" y="114"/>
                      </a:cubicBezTo>
                      <a:lnTo>
                        <a:pt x="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0" name="Google Shape;2720;p48"/>
                <p:cNvSpPr/>
                <p:nvPr/>
              </p:nvSpPr>
              <p:spPr>
                <a:xfrm>
                  <a:off x="1269482" y="3261722"/>
                  <a:ext cx="184300" cy="16501"/>
                </a:xfrm>
                <a:custGeom>
                  <a:rect b="b" l="l" r="r" t="t"/>
                  <a:pathLst>
                    <a:path extrusionOk="0" h="219" w="2446">
                      <a:moveTo>
                        <a:pt x="53" y="0"/>
                      </a:moveTo>
                      <a:cubicBezTo>
                        <a:pt x="26" y="0"/>
                        <a:pt x="0" y="18"/>
                        <a:pt x="0" y="53"/>
                      </a:cubicBezTo>
                      <a:cubicBezTo>
                        <a:pt x="0" y="79"/>
                        <a:pt x="18" y="105"/>
                        <a:pt x="53" y="105"/>
                      </a:cubicBezTo>
                      <a:lnTo>
                        <a:pt x="2384" y="218"/>
                      </a:lnTo>
                      <a:cubicBezTo>
                        <a:pt x="2419" y="218"/>
                        <a:pt x="2436" y="201"/>
                        <a:pt x="2445" y="166"/>
                      </a:cubicBezTo>
                      <a:cubicBezTo>
                        <a:pt x="2445" y="140"/>
                        <a:pt x="2419" y="114"/>
                        <a:pt x="2393" y="114"/>
                      </a:cubicBezTo>
                      <a:lnTo>
                        <a:pt x="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1" name="Google Shape;2721;p48"/>
                <p:cNvSpPr/>
                <p:nvPr/>
              </p:nvSpPr>
              <p:spPr>
                <a:xfrm>
                  <a:off x="1316198" y="3197751"/>
                  <a:ext cx="171792" cy="15974"/>
                </a:xfrm>
                <a:custGeom>
                  <a:rect b="b" l="l" r="r" t="t"/>
                  <a:pathLst>
                    <a:path extrusionOk="0" h="212" w="2280">
                      <a:moveTo>
                        <a:pt x="48" y="1"/>
                      </a:moveTo>
                      <a:cubicBezTo>
                        <a:pt x="20" y="1"/>
                        <a:pt x="0" y="24"/>
                        <a:pt x="0" y="55"/>
                      </a:cubicBezTo>
                      <a:cubicBezTo>
                        <a:pt x="0" y="81"/>
                        <a:pt x="26" y="107"/>
                        <a:pt x="53" y="107"/>
                      </a:cubicBezTo>
                      <a:lnTo>
                        <a:pt x="2227" y="212"/>
                      </a:lnTo>
                      <a:cubicBezTo>
                        <a:pt x="2253" y="212"/>
                        <a:pt x="2279" y="194"/>
                        <a:pt x="2279" y="159"/>
                      </a:cubicBezTo>
                      <a:cubicBezTo>
                        <a:pt x="2279" y="133"/>
                        <a:pt x="2262" y="107"/>
                        <a:pt x="2227" y="107"/>
                      </a:cubicBezTo>
                      <a:lnTo>
                        <a:pt x="61" y="2"/>
                      </a:lnTo>
                      <a:cubicBezTo>
                        <a:pt x="57" y="1"/>
                        <a:pt x="52"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22" name="Google Shape;2722;p48"/>
              <p:cNvSpPr/>
              <p:nvPr/>
            </p:nvSpPr>
            <p:spPr>
              <a:xfrm>
                <a:off x="764196" y="3578562"/>
                <a:ext cx="45435" cy="32550"/>
              </a:xfrm>
              <a:custGeom>
                <a:rect b="b" l="l" r="r" t="t"/>
                <a:pathLst>
                  <a:path extrusionOk="0" h="432" w="603">
                    <a:moveTo>
                      <a:pt x="57" y="0"/>
                    </a:moveTo>
                    <a:cubicBezTo>
                      <a:pt x="42" y="0"/>
                      <a:pt x="27" y="7"/>
                      <a:pt x="18" y="21"/>
                    </a:cubicBezTo>
                    <a:cubicBezTo>
                      <a:pt x="0" y="48"/>
                      <a:pt x="9" y="82"/>
                      <a:pt x="35" y="100"/>
                    </a:cubicBezTo>
                    <a:lnTo>
                      <a:pt x="515" y="423"/>
                    </a:lnTo>
                    <a:cubicBezTo>
                      <a:pt x="524" y="423"/>
                      <a:pt x="533" y="432"/>
                      <a:pt x="542" y="432"/>
                    </a:cubicBezTo>
                    <a:cubicBezTo>
                      <a:pt x="559" y="432"/>
                      <a:pt x="577" y="423"/>
                      <a:pt x="594" y="405"/>
                    </a:cubicBezTo>
                    <a:cubicBezTo>
                      <a:pt x="603" y="379"/>
                      <a:pt x="603" y="344"/>
                      <a:pt x="577" y="327"/>
                    </a:cubicBezTo>
                    <a:lnTo>
                      <a:pt x="88" y="13"/>
                    </a:lnTo>
                    <a:cubicBezTo>
                      <a:pt x="80" y="5"/>
                      <a:pt x="68" y="0"/>
                      <a:pt x="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3" name="Google Shape;2723;p48"/>
              <p:cNvSpPr/>
              <p:nvPr/>
            </p:nvSpPr>
            <p:spPr>
              <a:xfrm>
                <a:off x="908262" y="3165653"/>
                <a:ext cx="8665" cy="60579"/>
              </a:xfrm>
              <a:custGeom>
                <a:rect b="b" l="l" r="r" t="t"/>
                <a:pathLst>
                  <a:path extrusionOk="0" h="804" w="115">
                    <a:moveTo>
                      <a:pt x="53" y="0"/>
                    </a:moveTo>
                    <a:cubicBezTo>
                      <a:pt x="27" y="0"/>
                      <a:pt x="1" y="27"/>
                      <a:pt x="1" y="62"/>
                    </a:cubicBezTo>
                    <a:lnTo>
                      <a:pt x="1" y="751"/>
                    </a:lnTo>
                    <a:cubicBezTo>
                      <a:pt x="1" y="778"/>
                      <a:pt x="27" y="804"/>
                      <a:pt x="53" y="804"/>
                    </a:cubicBezTo>
                    <a:cubicBezTo>
                      <a:pt x="88" y="804"/>
                      <a:pt x="114" y="778"/>
                      <a:pt x="114" y="751"/>
                    </a:cubicBezTo>
                    <a:lnTo>
                      <a:pt x="114" y="62"/>
                    </a:lnTo>
                    <a:cubicBezTo>
                      <a:pt x="114" y="27"/>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4" name="Google Shape;2724;p48"/>
              <p:cNvSpPr/>
              <p:nvPr/>
            </p:nvSpPr>
            <p:spPr>
              <a:xfrm>
                <a:off x="846401" y="3067624"/>
                <a:ext cx="8665" cy="102021"/>
              </a:xfrm>
              <a:custGeom>
                <a:rect b="b" l="l" r="r" t="t"/>
                <a:pathLst>
                  <a:path extrusionOk="0" h="1354" w="115">
                    <a:moveTo>
                      <a:pt x="62" y="0"/>
                    </a:moveTo>
                    <a:cubicBezTo>
                      <a:pt x="27" y="0"/>
                      <a:pt x="1" y="18"/>
                      <a:pt x="1" y="53"/>
                    </a:cubicBezTo>
                    <a:lnTo>
                      <a:pt x="1" y="1301"/>
                    </a:lnTo>
                    <a:cubicBezTo>
                      <a:pt x="1" y="1336"/>
                      <a:pt x="27" y="1354"/>
                      <a:pt x="62" y="1354"/>
                    </a:cubicBezTo>
                    <a:cubicBezTo>
                      <a:pt x="88" y="1354"/>
                      <a:pt x="114" y="1336"/>
                      <a:pt x="114" y="1301"/>
                    </a:cubicBezTo>
                    <a:lnTo>
                      <a:pt x="114" y="53"/>
                    </a:lnTo>
                    <a:cubicBezTo>
                      <a:pt x="114" y="18"/>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5" name="Google Shape;2725;p48"/>
              <p:cNvSpPr/>
              <p:nvPr/>
            </p:nvSpPr>
            <p:spPr>
              <a:xfrm>
                <a:off x="772108" y="3017593"/>
                <a:ext cx="7911" cy="90869"/>
              </a:xfrm>
              <a:custGeom>
                <a:rect b="b" l="l" r="r" t="t"/>
                <a:pathLst>
                  <a:path extrusionOk="0" h="1206" w="105">
                    <a:moveTo>
                      <a:pt x="52" y="1"/>
                    </a:moveTo>
                    <a:cubicBezTo>
                      <a:pt x="18" y="1"/>
                      <a:pt x="0" y="27"/>
                      <a:pt x="0" y="62"/>
                    </a:cubicBezTo>
                    <a:lnTo>
                      <a:pt x="0" y="1153"/>
                    </a:lnTo>
                    <a:cubicBezTo>
                      <a:pt x="0" y="1188"/>
                      <a:pt x="18" y="1206"/>
                      <a:pt x="52" y="1206"/>
                    </a:cubicBezTo>
                    <a:cubicBezTo>
                      <a:pt x="79" y="1206"/>
                      <a:pt x="105" y="1188"/>
                      <a:pt x="105" y="1153"/>
                    </a:cubicBezTo>
                    <a:lnTo>
                      <a:pt x="105" y="62"/>
                    </a:lnTo>
                    <a:cubicBezTo>
                      <a:pt x="105" y="27"/>
                      <a:pt x="79" y="1"/>
                      <a:pt x="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6" name="Google Shape;2726;p48"/>
              <p:cNvSpPr/>
              <p:nvPr/>
            </p:nvSpPr>
            <p:spPr>
              <a:xfrm>
                <a:off x="686512" y="2955807"/>
                <a:ext cx="7987" cy="109254"/>
              </a:xfrm>
              <a:custGeom>
                <a:rect b="b" l="l" r="r" t="t"/>
                <a:pathLst>
                  <a:path extrusionOk="0" h="1450" w="106">
                    <a:moveTo>
                      <a:pt x="53" y="0"/>
                    </a:moveTo>
                    <a:cubicBezTo>
                      <a:pt x="18" y="0"/>
                      <a:pt x="1" y="26"/>
                      <a:pt x="1" y="61"/>
                    </a:cubicBezTo>
                    <a:lnTo>
                      <a:pt x="1" y="1388"/>
                    </a:lnTo>
                    <a:cubicBezTo>
                      <a:pt x="1" y="1423"/>
                      <a:pt x="18" y="1449"/>
                      <a:pt x="53" y="1449"/>
                    </a:cubicBezTo>
                    <a:cubicBezTo>
                      <a:pt x="80" y="1449"/>
                      <a:pt x="106" y="1423"/>
                      <a:pt x="106" y="1388"/>
                    </a:cubicBezTo>
                    <a:lnTo>
                      <a:pt x="106" y="61"/>
                    </a:lnTo>
                    <a:cubicBezTo>
                      <a:pt x="106" y="26"/>
                      <a:pt x="80"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7" name="Google Shape;2727;p48"/>
              <p:cNvSpPr/>
              <p:nvPr/>
            </p:nvSpPr>
            <p:spPr>
              <a:xfrm>
                <a:off x="597752" y="2944580"/>
                <a:ext cx="7911" cy="73765"/>
              </a:xfrm>
              <a:custGeom>
                <a:rect b="b" l="l" r="r" t="t"/>
                <a:pathLst>
                  <a:path extrusionOk="0" h="979" w="105">
                    <a:moveTo>
                      <a:pt x="53" y="1"/>
                    </a:moveTo>
                    <a:cubicBezTo>
                      <a:pt x="26" y="1"/>
                      <a:pt x="0" y="18"/>
                      <a:pt x="0" y="53"/>
                    </a:cubicBezTo>
                    <a:lnTo>
                      <a:pt x="0" y="926"/>
                    </a:lnTo>
                    <a:cubicBezTo>
                      <a:pt x="0" y="952"/>
                      <a:pt x="26" y="979"/>
                      <a:pt x="53" y="979"/>
                    </a:cubicBezTo>
                    <a:cubicBezTo>
                      <a:pt x="88" y="979"/>
                      <a:pt x="105" y="952"/>
                      <a:pt x="105" y="926"/>
                    </a:cubicBezTo>
                    <a:lnTo>
                      <a:pt x="105" y="53"/>
                    </a:lnTo>
                    <a:cubicBezTo>
                      <a:pt x="105" y="18"/>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28" name="Google Shape;2728;p48"/>
            <p:cNvSpPr/>
            <p:nvPr/>
          </p:nvSpPr>
          <p:spPr>
            <a:xfrm>
              <a:off x="689149" y="3601845"/>
              <a:ext cx="47469" cy="33002"/>
            </a:xfrm>
            <a:custGeom>
              <a:rect b="b" l="l" r="r" t="t"/>
              <a:pathLst>
                <a:path extrusionOk="0" h="438" w="630">
                  <a:moveTo>
                    <a:pt x="67" y="0"/>
                  </a:moveTo>
                  <a:cubicBezTo>
                    <a:pt x="48" y="0"/>
                    <a:pt x="30" y="10"/>
                    <a:pt x="18" y="27"/>
                  </a:cubicBezTo>
                  <a:cubicBezTo>
                    <a:pt x="1" y="44"/>
                    <a:pt x="10" y="79"/>
                    <a:pt x="36" y="96"/>
                  </a:cubicBezTo>
                  <a:lnTo>
                    <a:pt x="542" y="428"/>
                  </a:lnTo>
                  <a:cubicBezTo>
                    <a:pt x="551" y="437"/>
                    <a:pt x="560" y="437"/>
                    <a:pt x="568" y="437"/>
                  </a:cubicBezTo>
                  <a:cubicBezTo>
                    <a:pt x="586" y="437"/>
                    <a:pt x="603" y="428"/>
                    <a:pt x="612" y="420"/>
                  </a:cubicBezTo>
                  <a:cubicBezTo>
                    <a:pt x="630" y="393"/>
                    <a:pt x="621" y="358"/>
                    <a:pt x="595" y="341"/>
                  </a:cubicBezTo>
                  <a:lnTo>
                    <a:pt x="97" y="9"/>
                  </a:lnTo>
                  <a:cubicBezTo>
                    <a:pt x="88" y="3"/>
                    <a:pt x="7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9" name="Google Shape;2729;p48"/>
            <p:cNvSpPr/>
            <p:nvPr/>
          </p:nvSpPr>
          <p:spPr>
            <a:xfrm>
              <a:off x="751688" y="3277470"/>
              <a:ext cx="125077" cy="39557"/>
            </a:xfrm>
            <a:custGeom>
              <a:rect b="b" l="l" r="r" t="t"/>
              <a:pathLst>
                <a:path extrusionOk="0" h="525" w="1660">
                  <a:moveTo>
                    <a:pt x="1590" y="1"/>
                  </a:moveTo>
                  <a:lnTo>
                    <a:pt x="44" y="420"/>
                  </a:lnTo>
                  <a:cubicBezTo>
                    <a:pt x="18" y="429"/>
                    <a:pt x="0" y="455"/>
                    <a:pt x="9" y="481"/>
                  </a:cubicBezTo>
                  <a:cubicBezTo>
                    <a:pt x="9" y="507"/>
                    <a:pt x="35" y="525"/>
                    <a:pt x="62" y="525"/>
                  </a:cubicBezTo>
                  <a:lnTo>
                    <a:pt x="70" y="525"/>
                  </a:lnTo>
                  <a:lnTo>
                    <a:pt x="1616" y="106"/>
                  </a:lnTo>
                  <a:cubicBezTo>
                    <a:pt x="1642" y="97"/>
                    <a:pt x="1659" y="71"/>
                    <a:pt x="1651" y="44"/>
                  </a:cubicBezTo>
                  <a:cubicBezTo>
                    <a:pt x="1651" y="18"/>
                    <a:pt x="1616" y="1"/>
                    <a:pt x="1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0" name="Google Shape;2730;p48"/>
            <p:cNvSpPr/>
            <p:nvPr/>
          </p:nvSpPr>
          <p:spPr>
            <a:xfrm>
              <a:off x="666846" y="3218095"/>
              <a:ext cx="142784" cy="44304"/>
            </a:xfrm>
            <a:custGeom>
              <a:rect b="b" l="l" r="r" t="t"/>
              <a:pathLst>
                <a:path extrusionOk="0" h="588" w="1895">
                  <a:moveTo>
                    <a:pt x="1839" y="1"/>
                  </a:moveTo>
                  <a:cubicBezTo>
                    <a:pt x="1834" y="1"/>
                    <a:pt x="1830" y="1"/>
                    <a:pt x="1825" y="3"/>
                  </a:cubicBezTo>
                  <a:lnTo>
                    <a:pt x="44" y="474"/>
                  </a:lnTo>
                  <a:cubicBezTo>
                    <a:pt x="9" y="483"/>
                    <a:pt x="0" y="518"/>
                    <a:pt x="0" y="544"/>
                  </a:cubicBezTo>
                  <a:cubicBezTo>
                    <a:pt x="9" y="570"/>
                    <a:pt x="35" y="588"/>
                    <a:pt x="52" y="588"/>
                  </a:cubicBezTo>
                  <a:cubicBezTo>
                    <a:pt x="61" y="588"/>
                    <a:pt x="70" y="579"/>
                    <a:pt x="70" y="579"/>
                  </a:cubicBezTo>
                  <a:lnTo>
                    <a:pt x="1851" y="108"/>
                  </a:lnTo>
                  <a:cubicBezTo>
                    <a:pt x="1877" y="99"/>
                    <a:pt x="1895" y="73"/>
                    <a:pt x="1886" y="38"/>
                  </a:cubicBezTo>
                  <a:cubicBezTo>
                    <a:pt x="1879" y="16"/>
                    <a:pt x="1860" y="1"/>
                    <a:pt x="18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31" name="Google Shape;2731;p48"/>
          <p:cNvSpPr/>
          <p:nvPr/>
        </p:nvSpPr>
        <p:spPr>
          <a:xfrm flipH="1">
            <a:off x="7952649" y="908044"/>
            <a:ext cx="332358" cy="280745"/>
          </a:xfrm>
          <a:custGeom>
            <a:rect b="b" l="l" r="r" t="t"/>
            <a:pathLst>
              <a:path extrusionOk="0" h="3726" w="4411">
                <a:moveTo>
                  <a:pt x="1192" y="1"/>
                </a:moveTo>
                <a:cubicBezTo>
                  <a:pt x="868" y="1"/>
                  <a:pt x="545" y="160"/>
                  <a:pt x="332" y="477"/>
                </a:cubicBezTo>
                <a:cubicBezTo>
                  <a:pt x="1" y="966"/>
                  <a:pt x="62" y="1656"/>
                  <a:pt x="481" y="2058"/>
                </a:cubicBezTo>
                <a:lnTo>
                  <a:pt x="2201" y="3725"/>
                </a:lnTo>
                <a:lnTo>
                  <a:pt x="3930" y="2058"/>
                </a:lnTo>
                <a:cubicBezTo>
                  <a:pt x="4349" y="1656"/>
                  <a:pt x="4410" y="966"/>
                  <a:pt x="4078" y="477"/>
                </a:cubicBezTo>
                <a:cubicBezTo>
                  <a:pt x="3866" y="160"/>
                  <a:pt x="3543" y="1"/>
                  <a:pt x="3219" y="1"/>
                </a:cubicBezTo>
                <a:cubicBezTo>
                  <a:pt x="2918" y="1"/>
                  <a:pt x="2616" y="138"/>
                  <a:pt x="2402" y="416"/>
                </a:cubicBezTo>
                <a:lnTo>
                  <a:pt x="2201" y="669"/>
                </a:lnTo>
                <a:lnTo>
                  <a:pt x="2009" y="416"/>
                </a:lnTo>
                <a:cubicBezTo>
                  <a:pt x="1794" y="138"/>
                  <a:pt x="1493" y="1"/>
                  <a:pt x="11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2" name="Google Shape;2732;p48"/>
          <p:cNvSpPr/>
          <p:nvPr/>
        </p:nvSpPr>
        <p:spPr>
          <a:xfrm flipH="1">
            <a:off x="8489969" y="748313"/>
            <a:ext cx="99512" cy="98102"/>
          </a:xfrm>
          <a:custGeom>
            <a:rect b="b" l="l" r="r" t="t"/>
            <a:pathLst>
              <a:path extrusionOk="0" h="1302" w="1302">
                <a:moveTo>
                  <a:pt x="655" y="0"/>
                </a:moveTo>
                <a:lnTo>
                  <a:pt x="594" y="349"/>
                </a:lnTo>
                <a:cubicBezTo>
                  <a:pt x="576" y="472"/>
                  <a:pt x="480" y="568"/>
                  <a:pt x="349" y="594"/>
                </a:cubicBezTo>
                <a:lnTo>
                  <a:pt x="0" y="646"/>
                </a:lnTo>
                <a:lnTo>
                  <a:pt x="349" y="707"/>
                </a:lnTo>
                <a:cubicBezTo>
                  <a:pt x="480" y="725"/>
                  <a:pt x="576" y="830"/>
                  <a:pt x="594" y="952"/>
                </a:cubicBezTo>
                <a:lnTo>
                  <a:pt x="655" y="1301"/>
                </a:lnTo>
                <a:lnTo>
                  <a:pt x="707" y="952"/>
                </a:lnTo>
                <a:cubicBezTo>
                  <a:pt x="734" y="821"/>
                  <a:pt x="830" y="725"/>
                  <a:pt x="952" y="707"/>
                </a:cubicBezTo>
                <a:lnTo>
                  <a:pt x="1301" y="646"/>
                </a:lnTo>
                <a:lnTo>
                  <a:pt x="952" y="594"/>
                </a:lnTo>
                <a:cubicBezTo>
                  <a:pt x="830" y="568"/>
                  <a:pt x="734" y="472"/>
                  <a:pt x="707" y="349"/>
                </a:cubicBezTo>
                <a:lnTo>
                  <a:pt x="65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3" name="Google Shape;2733;p48"/>
          <p:cNvSpPr/>
          <p:nvPr/>
        </p:nvSpPr>
        <p:spPr>
          <a:xfrm flipH="1">
            <a:off x="2171563" y="477669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4" name="Google Shape;2734;p48"/>
          <p:cNvSpPr/>
          <p:nvPr/>
        </p:nvSpPr>
        <p:spPr>
          <a:xfrm flipH="1">
            <a:off x="4743307" y="4747779"/>
            <a:ext cx="387600" cy="387600"/>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5" name="Google Shape;2735;p48"/>
          <p:cNvSpPr/>
          <p:nvPr/>
        </p:nvSpPr>
        <p:spPr>
          <a:xfrm flipH="1">
            <a:off x="2336120" y="-206236"/>
            <a:ext cx="98102" cy="98102"/>
          </a:xfrm>
          <a:custGeom>
            <a:rect b="b" l="l" r="r" t="t"/>
            <a:pathLst>
              <a:path extrusionOk="0" h="1302" w="1302">
                <a:moveTo>
                  <a:pt x="655" y="0"/>
                </a:moveTo>
                <a:lnTo>
                  <a:pt x="594" y="349"/>
                </a:lnTo>
                <a:cubicBezTo>
                  <a:pt x="576" y="472"/>
                  <a:pt x="480" y="568"/>
                  <a:pt x="349" y="594"/>
                </a:cubicBezTo>
                <a:lnTo>
                  <a:pt x="0" y="646"/>
                </a:lnTo>
                <a:lnTo>
                  <a:pt x="349" y="707"/>
                </a:lnTo>
                <a:cubicBezTo>
                  <a:pt x="480" y="725"/>
                  <a:pt x="576" y="830"/>
                  <a:pt x="594" y="952"/>
                </a:cubicBezTo>
                <a:lnTo>
                  <a:pt x="655" y="1301"/>
                </a:lnTo>
                <a:lnTo>
                  <a:pt x="707" y="952"/>
                </a:lnTo>
                <a:cubicBezTo>
                  <a:pt x="734" y="821"/>
                  <a:pt x="830" y="725"/>
                  <a:pt x="952" y="707"/>
                </a:cubicBezTo>
                <a:lnTo>
                  <a:pt x="1301" y="646"/>
                </a:lnTo>
                <a:lnTo>
                  <a:pt x="952" y="594"/>
                </a:lnTo>
                <a:cubicBezTo>
                  <a:pt x="830" y="568"/>
                  <a:pt x="734" y="472"/>
                  <a:pt x="707" y="349"/>
                </a:cubicBezTo>
                <a:lnTo>
                  <a:pt x="65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6" name="Google Shape;2736;p48"/>
          <p:cNvSpPr txBox="1"/>
          <p:nvPr/>
        </p:nvSpPr>
        <p:spPr>
          <a:xfrm>
            <a:off x="5934388" y="4672350"/>
            <a:ext cx="3255900" cy="428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br>
              <a:rPr lang="en" sz="800">
                <a:solidFill>
                  <a:schemeClr val="dk1"/>
                </a:solidFill>
                <a:latin typeface="Anaheim"/>
                <a:ea typeface="Anaheim"/>
                <a:cs typeface="Anaheim"/>
                <a:sym typeface="Anaheim"/>
              </a:rPr>
            </a:br>
            <a:r>
              <a:rPr lang="en" sz="1000">
                <a:solidFill>
                  <a:schemeClr val="dk1"/>
                </a:solidFill>
                <a:latin typeface="Chonburi"/>
                <a:ea typeface="Chonburi"/>
                <a:cs typeface="Chonburi"/>
                <a:sym typeface="Chonburi"/>
              </a:rPr>
              <a:t>Example provided by Bowdoin College 6</a:t>
            </a:r>
            <a:endParaRPr sz="1500">
              <a:solidFill>
                <a:schemeClr val="dk1"/>
              </a:solidFill>
              <a:latin typeface="Chonburi"/>
              <a:ea typeface="Chonburi"/>
              <a:cs typeface="Chonburi"/>
              <a:sym typeface="Chonbu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0" name="Shape 2740"/>
        <p:cNvGrpSpPr/>
        <p:nvPr/>
      </p:nvGrpSpPr>
      <p:grpSpPr>
        <a:xfrm>
          <a:off x="0" y="0"/>
          <a:ext cx="0" cy="0"/>
          <a:chOff x="0" y="0"/>
          <a:chExt cx="0" cy="0"/>
        </a:xfrm>
      </p:grpSpPr>
      <p:sp>
        <p:nvSpPr>
          <p:cNvPr id="2741" name="Google Shape;2741;p49"/>
          <p:cNvSpPr/>
          <p:nvPr/>
        </p:nvSpPr>
        <p:spPr>
          <a:xfrm>
            <a:off x="720000" y="2121151"/>
            <a:ext cx="7704000" cy="22602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2742" name="Google Shape;2742;p49"/>
          <p:cNvSpPr txBox="1"/>
          <p:nvPr>
            <p:ph type="title"/>
          </p:nvPr>
        </p:nvSpPr>
        <p:spPr>
          <a:xfrm>
            <a:off x="564575" y="521225"/>
            <a:ext cx="8380800" cy="704700"/>
          </a:xfrm>
          <a:prstGeom prst="rect">
            <a:avLst/>
          </a:prstGeom>
        </p:spPr>
        <p:txBody>
          <a:bodyPr anchorCtr="0" anchor="t" bIns="91425" lIns="0" spcFirstLastPara="1" rIns="91425" wrap="square" tIns="91425">
            <a:noAutofit/>
          </a:bodyPr>
          <a:lstStyle/>
          <a:p>
            <a:pPr indent="0" lvl="0" marL="0" rtl="0" algn="ctr">
              <a:spcBef>
                <a:spcPts val="0"/>
              </a:spcBef>
              <a:spcAft>
                <a:spcPts val="0"/>
              </a:spcAft>
              <a:buNone/>
            </a:pPr>
            <a:r>
              <a:rPr lang="en" sz="3400"/>
              <a:t>3</a:t>
            </a:r>
            <a:r>
              <a:rPr lang="en" sz="3400"/>
              <a:t>. Paraphrasing Plagiarism</a:t>
            </a:r>
            <a:endParaRPr sz="3400"/>
          </a:p>
        </p:txBody>
      </p:sp>
      <p:sp>
        <p:nvSpPr>
          <p:cNvPr id="2743" name="Google Shape;2743;p49"/>
          <p:cNvSpPr txBox="1"/>
          <p:nvPr/>
        </p:nvSpPr>
        <p:spPr>
          <a:xfrm>
            <a:off x="720000" y="1295250"/>
            <a:ext cx="7704000" cy="1013400"/>
          </a:xfrm>
          <a:prstGeom prst="rect">
            <a:avLst/>
          </a:pr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Montserrat"/>
                <a:ea typeface="Montserrat"/>
                <a:cs typeface="Montserrat"/>
                <a:sym typeface="Montserrat"/>
              </a:rPr>
              <a:t>In paraphrasing plagiarism, an individual summarizes another author’s ideas without crediting them. The work is generally similar with just a few words and phrases being changed. Unacknowledged words and phrases usually remain.</a:t>
            </a:r>
            <a:endParaRPr>
              <a:solidFill>
                <a:schemeClr val="lt1"/>
              </a:solidFill>
              <a:latin typeface="Montserrat"/>
              <a:ea typeface="Montserrat"/>
              <a:cs typeface="Montserrat"/>
              <a:sym typeface="Montserrat"/>
            </a:endParaRPr>
          </a:p>
        </p:txBody>
      </p:sp>
      <p:sp>
        <p:nvSpPr>
          <p:cNvPr id="2744" name="Google Shape;2744;p49"/>
          <p:cNvSpPr txBox="1"/>
          <p:nvPr/>
        </p:nvSpPr>
        <p:spPr>
          <a:xfrm>
            <a:off x="1101025" y="2858775"/>
            <a:ext cx="6942000" cy="7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Montserrat"/>
                <a:ea typeface="Montserrat"/>
                <a:cs typeface="Montserrat"/>
                <a:sym typeface="Montserrat"/>
              </a:rPr>
              <a:t>Example:</a:t>
            </a:r>
            <a:endParaRPr>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Reading a web page, summarizing everything that the author stated in your own words, and then submitting it without crediting the author</a:t>
            </a:r>
            <a:endParaRPr>
              <a:solidFill>
                <a:schemeClr val="dk1"/>
              </a:solidFill>
              <a:latin typeface="Montserrat"/>
              <a:ea typeface="Montserrat"/>
              <a:cs typeface="Montserrat"/>
              <a:sym typeface="Montserrat"/>
            </a:endParaRPr>
          </a:p>
        </p:txBody>
      </p:sp>
      <p:grpSp>
        <p:nvGrpSpPr>
          <p:cNvPr id="2745" name="Google Shape;2745;p49"/>
          <p:cNvGrpSpPr/>
          <p:nvPr/>
        </p:nvGrpSpPr>
        <p:grpSpPr>
          <a:xfrm>
            <a:off x="8043037" y="3136863"/>
            <a:ext cx="1378341" cy="2292620"/>
            <a:chOff x="229976" y="2315872"/>
            <a:chExt cx="1378341" cy="2292620"/>
          </a:xfrm>
        </p:grpSpPr>
        <p:grpSp>
          <p:nvGrpSpPr>
            <p:cNvPr id="2746" name="Google Shape;2746;p49"/>
            <p:cNvGrpSpPr/>
            <p:nvPr/>
          </p:nvGrpSpPr>
          <p:grpSpPr>
            <a:xfrm>
              <a:off x="229976" y="2315872"/>
              <a:ext cx="1378341" cy="2292620"/>
              <a:chOff x="229976" y="2315872"/>
              <a:chExt cx="1378341" cy="2292620"/>
            </a:xfrm>
          </p:grpSpPr>
          <p:grpSp>
            <p:nvGrpSpPr>
              <p:cNvPr id="2747" name="Google Shape;2747;p49"/>
              <p:cNvGrpSpPr/>
              <p:nvPr/>
            </p:nvGrpSpPr>
            <p:grpSpPr>
              <a:xfrm>
                <a:off x="229976" y="2315872"/>
                <a:ext cx="1378341" cy="2292620"/>
                <a:chOff x="229976" y="2315872"/>
                <a:chExt cx="1378341" cy="2292620"/>
              </a:xfrm>
            </p:grpSpPr>
            <p:sp>
              <p:nvSpPr>
                <p:cNvPr id="2748" name="Google Shape;2748;p49"/>
                <p:cNvSpPr/>
                <p:nvPr/>
              </p:nvSpPr>
              <p:spPr>
                <a:xfrm>
                  <a:off x="786575" y="2646501"/>
                  <a:ext cx="357298" cy="1584332"/>
                </a:xfrm>
                <a:custGeom>
                  <a:rect b="b" l="l" r="r" t="t"/>
                  <a:pathLst>
                    <a:path extrusionOk="0" h="21027" w="4742">
                      <a:moveTo>
                        <a:pt x="127" y="0"/>
                      </a:moveTo>
                      <a:cubicBezTo>
                        <a:pt x="108" y="0"/>
                        <a:pt x="89" y="6"/>
                        <a:pt x="70" y="19"/>
                      </a:cubicBezTo>
                      <a:cubicBezTo>
                        <a:pt x="18" y="45"/>
                        <a:pt x="0" y="115"/>
                        <a:pt x="26" y="167"/>
                      </a:cubicBezTo>
                      <a:cubicBezTo>
                        <a:pt x="44" y="185"/>
                        <a:pt x="1327" y="2359"/>
                        <a:pt x="2428" y="5991"/>
                      </a:cubicBezTo>
                      <a:cubicBezTo>
                        <a:pt x="3449" y="9335"/>
                        <a:pt x="4523" y="14635"/>
                        <a:pt x="3842" y="20913"/>
                      </a:cubicBezTo>
                      <a:cubicBezTo>
                        <a:pt x="3833" y="20974"/>
                        <a:pt x="3877" y="21027"/>
                        <a:pt x="3938" y="21027"/>
                      </a:cubicBezTo>
                      <a:lnTo>
                        <a:pt x="3947" y="21027"/>
                      </a:lnTo>
                      <a:cubicBezTo>
                        <a:pt x="4008" y="21027"/>
                        <a:pt x="4052" y="20992"/>
                        <a:pt x="4060" y="20931"/>
                      </a:cubicBezTo>
                      <a:cubicBezTo>
                        <a:pt x="4741" y="14627"/>
                        <a:pt x="3667" y="9283"/>
                        <a:pt x="2637" y="5912"/>
                      </a:cubicBezTo>
                      <a:cubicBezTo>
                        <a:pt x="1519" y="2263"/>
                        <a:pt x="227" y="80"/>
                        <a:pt x="218" y="54"/>
                      </a:cubicBezTo>
                      <a:cubicBezTo>
                        <a:pt x="196" y="20"/>
                        <a:pt x="162" y="0"/>
                        <a:pt x="1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9" name="Google Shape;2749;p49"/>
                <p:cNvSpPr/>
                <p:nvPr/>
              </p:nvSpPr>
              <p:spPr>
                <a:xfrm>
                  <a:off x="534534" y="3390568"/>
                  <a:ext cx="573168" cy="422549"/>
                </a:xfrm>
                <a:custGeom>
                  <a:rect b="b" l="l" r="r" t="t"/>
                  <a:pathLst>
                    <a:path extrusionOk="0" h="5608" w="7607">
                      <a:moveTo>
                        <a:pt x="108" y="0"/>
                      </a:moveTo>
                      <a:cubicBezTo>
                        <a:pt x="53" y="0"/>
                        <a:pt x="9" y="42"/>
                        <a:pt x="1" y="98"/>
                      </a:cubicBezTo>
                      <a:cubicBezTo>
                        <a:pt x="1" y="159"/>
                        <a:pt x="45" y="211"/>
                        <a:pt x="106" y="220"/>
                      </a:cubicBezTo>
                      <a:cubicBezTo>
                        <a:pt x="158" y="220"/>
                        <a:pt x="5362" y="814"/>
                        <a:pt x="7379" y="5546"/>
                      </a:cubicBezTo>
                      <a:cubicBezTo>
                        <a:pt x="7397" y="5581"/>
                        <a:pt x="7440" y="5607"/>
                        <a:pt x="7484" y="5607"/>
                      </a:cubicBezTo>
                      <a:cubicBezTo>
                        <a:pt x="7493" y="5607"/>
                        <a:pt x="7510" y="5607"/>
                        <a:pt x="7528" y="5599"/>
                      </a:cubicBezTo>
                      <a:cubicBezTo>
                        <a:pt x="7580" y="5581"/>
                        <a:pt x="7606" y="5511"/>
                        <a:pt x="7580" y="5459"/>
                      </a:cubicBezTo>
                      <a:cubicBezTo>
                        <a:pt x="5519" y="604"/>
                        <a:pt x="176" y="2"/>
                        <a:pt x="123" y="2"/>
                      </a:cubicBezTo>
                      <a:cubicBezTo>
                        <a:pt x="118" y="1"/>
                        <a:pt x="113"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0" name="Google Shape;2750;p49"/>
                <p:cNvSpPr/>
                <p:nvPr/>
              </p:nvSpPr>
              <p:spPr>
                <a:xfrm>
                  <a:off x="1043136" y="2906529"/>
                  <a:ext cx="565182" cy="551996"/>
                </a:xfrm>
                <a:custGeom>
                  <a:rect b="b" l="l" r="r" t="t"/>
                  <a:pathLst>
                    <a:path extrusionOk="0" h="7326" w="7501">
                      <a:moveTo>
                        <a:pt x="5849" y="0"/>
                      </a:moveTo>
                      <a:cubicBezTo>
                        <a:pt x="5463" y="0"/>
                        <a:pt x="5039" y="150"/>
                        <a:pt x="4576" y="479"/>
                      </a:cubicBezTo>
                      <a:cubicBezTo>
                        <a:pt x="4358" y="637"/>
                        <a:pt x="4096" y="724"/>
                        <a:pt x="3825" y="733"/>
                      </a:cubicBezTo>
                      <a:cubicBezTo>
                        <a:pt x="3004" y="759"/>
                        <a:pt x="2410" y="1126"/>
                        <a:pt x="2009" y="1833"/>
                      </a:cubicBezTo>
                      <a:cubicBezTo>
                        <a:pt x="1878" y="2069"/>
                        <a:pt x="1677" y="2269"/>
                        <a:pt x="1424" y="2383"/>
                      </a:cubicBezTo>
                      <a:cubicBezTo>
                        <a:pt x="786" y="2654"/>
                        <a:pt x="324" y="3404"/>
                        <a:pt x="472" y="4260"/>
                      </a:cubicBezTo>
                      <a:cubicBezTo>
                        <a:pt x="516" y="4505"/>
                        <a:pt x="481" y="4749"/>
                        <a:pt x="376" y="4976"/>
                      </a:cubicBezTo>
                      <a:cubicBezTo>
                        <a:pt x="0" y="5841"/>
                        <a:pt x="830" y="6417"/>
                        <a:pt x="900" y="7316"/>
                      </a:cubicBezTo>
                      <a:cubicBezTo>
                        <a:pt x="964" y="7265"/>
                        <a:pt x="1066" y="7247"/>
                        <a:pt x="1193" y="7247"/>
                      </a:cubicBezTo>
                      <a:cubicBezTo>
                        <a:pt x="1463" y="7247"/>
                        <a:pt x="1847" y="7326"/>
                        <a:pt x="2222" y="7326"/>
                      </a:cubicBezTo>
                      <a:cubicBezTo>
                        <a:pt x="2539" y="7326"/>
                        <a:pt x="2850" y="7270"/>
                        <a:pt x="3083" y="7063"/>
                      </a:cubicBezTo>
                      <a:cubicBezTo>
                        <a:pt x="3275" y="6888"/>
                        <a:pt x="3519" y="6801"/>
                        <a:pt x="3781" y="6775"/>
                      </a:cubicBezTo>
                      <a:cubicBezTo>
                        <a:pt x="4340" y="6714"/>
                        <a:pt x="4916" y="6443"/>
                        <a:pt x="5152" y="5806"/>
                      </a:cubicBezTo>
                      <a:cubicBezTo>
                        <a:pt x="5239" y="5561"/>
                        <a:pt x="5379" y="5334"/>
                        <a:pt x="5571" y="5168"/>
                      </a:cubicBezTo>
                      <a:cubicBezTo>
                        <a:pt x="6121" y="4679"/>
                        <a:pt x="6296" y="4051"/>
                        <a:pt x="6348" y="3597"/>
                      </a:cubicBezTo>
                      <a:cubicBezTo>
                        <a:pt x="6383" y="3265"/>
                        <a:pt x="6540" y="2950"/>
                        <a:pt x="6776" y="2715"/>
                      </a:cubicBezTo>
                      <a:cubicBezTo>
                        <a:pt x="6916" y="2575"/>
                        <a:pt x="7056" y="2392"/>
                        <a:pt x="7169" y="2130"/>
                      </a:cubicBezTo>
                      <a:cubicBezTo>
                        <a:pt x="7475" y="1422"/>
                        <a:pt x="7501" y="401"/>
                        <a:pt x="7501" y="401"/>
                      </a:cubicBezTo>
                      <a:cubicBezTo>
                        <a:pt x="7501" y="401"/>
                        <a:pt x="7012" y="357"/>
                        <a:pt x="6409" y="113"/>
                      </a:cubicBezTo>
                      <a:cubicBezTo>
                        <a:pt x="6233" y="39"/>
                        <a:pt x="6046" y="0"/>
                        <a:pt x="58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1" name="Google Shape;2751;p49"/>
                <p:cNvSpPr/>
                <p:nvPr/>
              </p:nvSpPr>
              <p:spPr>
                <a:xfrm>
                  <a:off x="1068151" y="2948272"/>
                  <a:ext cx="512589" cy="614836"/>
                </a:xfrm>
                <a:custGeom>
                  <a:rect b="b" l="l" r="r" t="t"/>
                  <a:pathLst>
                    <a:path extrusionOk="0" h="8160" w="6803">
                      <a:moveTo>
                        <a:pt x="6671" y="1"/>
                      </a:moveTo>
                      <a:cubicBezTo>
                        <a:pt x="6653" y="1"/>
                        <a:pt x="6635" y="5"/>
                        <a:pt x="6619" y="13"/>
                      </a:cubicBezTo>
                      <a:cubicBezTo>
                        <a:pt x="3222" y="1907"/>
                        <a:pt x="542" y="5645"/>
                        <a:pt x="9" y="8028"/>
                      </a:cubicBezTo>
                      <a:cubicBezTo>
                        <a:pt x="0" y="8089"/>
                        <a:pt x="35" y="8142"/>
                        <a:pt x="96" y="8159"/>
                      </a:cubicBezTo>
                      <a:lnTo>
                        <a:pt x="114" y="8159"/>
                      </a:lnTo>
                      <a:cubicBezTo>
                        <a:pt x="166" y="8159"/>
                        <a:pt x="210" y="8124"/>
                        <a:pt x="219" y="8072"/>
                      </a:cubicBezTo>
                      <a:cubicBezTo>
                        <a:pt x="742" y="5741"/>
                        <a:pt x="3379" y="2065"/>
                        <a:pt x="6724" y="205"/>
                      </a:cubicBezTo>
                      <a:cubicBezTo>
                        <a:pt x="6776" y="179"/>
                        <a:pt x="6802" y="109"/>
                        <a:pt x="6767" y="56"/>
                      </a:cubicBezTo>
                      <a:cubicBezTo>
                        <a:pt x="6749" y="20"/>
                        <a:pt x="6710" y="1"/>
                        <a:pt x="66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2" name="Google Shape;2752;p49"/>
                <p:cNvSpPr/>
                <p:nvPr/>
              </p:nvSpPr>
              <p:spPr>
                <a:xfrm>
                  <a:off x="396421" y="3569822"/>
                  <a:ext cx="544160" cy="445228"/>
                </a:xfrm>
                <a:custGeom>
                  <a:rect b="b" l="l" r="r" t="t"/>
                  <a:pathLst>
                    <a:path extrusionOk="0" h="5909" w="7222">
                      <a:moveTo>
                        <a:pt x="5087" y="0"/>
                      </a:moveTo>
                      <a:cubicBezTo>
                        <a:pt x="4485" y="0"/>
                        <a:pt x="3986" y="204"/>
                        <a:pt x="3641" y="513"/>
                      </a:cubicBezTo>
                      <a:cubicBezTo>
                        <a:pt x="3484" y="652"/>
                        <a:pt x="3301" y="749"/>
                        <a:pt x="3091" y="783"/>
                      </a:cubicBezTo>
                      <a:cubicBezTo>
                        <a:pt x="2559" y="879"/>
                        <a:pt x="2052" y="1115"/>
                        <a:pt x="1703" y="1683"/>
                      </a:cubicBezTo>
                      <a:cubicBezTo>
                        <a:pt x="1598" y="1866"/>
                        <a:pt x="1432" y="2015"/>
                        <a:pt x="1240" y="2102"/>
                      </a:cubicBezTo>
                      <a:cubicBezTo>
                        <a:pt x="734" y="2346"/>
                        <a:pt x="472" y="2748"/>
                        <a:pt x="498" y="3403"/>
                      </a:cubicBezTo>
                      <a:cubicBezTo>
                        <a:pt x="507" y="3621"/>
                        <a:pt x="446" y="3822"/>
                        <a:pt x="332" y="4005"/>
                      </a:cubicBezTo>
                      <a:cubicBezTo>
                        <a:pt x="70" y="4407"/>
                        <a:pt x="0" y="5027"/>
                        <a:pt x="245" y="5909"/>
                      </a:cubicBezTo>
                      <a:cubicBezTo>
                        <a:pt x="777" y="5350"/>
                        <a:pt x="1633" y="5726"/>
                        <a:pt x="2279" y="5010"/>
                      </a:cubicBezTo>
                      <a:cubicBezTo>
                        <a:pt x="2480" y="4783"/>
                        <a:pt x="2760" y="4634"/>
                        <a:pt x="3065" y="4634"/>
                      </a:cubicBezTo>
                      <a:cubicBezTo>
                        <a:pt x="3537" y="4634"/>
                        <a:pt x="3964" y="4494"/>
                        <a:pt x="4453" y="4075"/>
                      </a:cubicBezTo>
                      <a:cubicBezTo>
                        <a:pt x="4637" y="3918"/>
                        <a:pt x="4864" y="3813"/>
                        <a:pt x="5108" y="3787"/>
                      </a:cubicBezTo>
                      <a:cubicBezTo>
                        <a:pt x="5798" y="3691"/>
                        <a:pt x="6095" y="3324"/>
                        <a:pt x="6226" y="3036"/>
                      </a:cubicBezTo>
                      <a:cubicBezTo>
                        <a:pt x="6322" y="2818"/>
                        <a:pt x="6470" y="2626"/>
                        <a:pt x="6663" y="2495"/>
                      </a:cubicBezTo>
                      <a:cubicBezTo>
                        <a:pt x="6802" y="2408"/>
                        <a:pt x="6951" y="2268"/>
                        <a:pt x="7038" y="2067"/>
                      </a:cubicBezTo>
                      <a:cubicBezTo>
                        <a:pt x="7221" y="1622"/>
                        <a:pt x="6942" y="932"/>
                        <a:pt x="7038" y="635"/>
                      </a:cubicBezTo>
                      <a:cubicBezTo>
                        <a:pt x="6323" y="184"/>
                        <a:pt x="5658" y="0"/>
                        <a:pt x="5087" y="0"/>
                      </a:cubicBezTo>
                      <a:close/>
                    </a:path>
                  </a:pathLst>
                </a:custGeom>
                <a:solidFill>
                  <a:srgbClr val="516B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3" name="Google Shape;2753;p49"/>
                <p:cNvSpPr/>
                <p:nvPr/>
              </p:nvSpPr>
              <p:spPr>
                <a:xfrm>
                  <a:off x="424676" y="3609380"/>
                  <a:ext cx="566538" cy="364908"/>
                </a:xfrm>
                <a:custGeom>
                  <a:rect b="b" l="l" r="r" t="t"/>
                  <a:pathLst>
                    <a:path extrusionOk="0" h="4843" w="7519">
                      <a:moveTo>
                        <a:pt x="6678" y="0"/>
                      </a:moveTo>
                      <a:cubicBezTo>
                        <a:pt x="4368" y="0"/>
                        <a:pt x="1228" y="2135"/>
                        <a:pt x="27" y="4685"/>
                      </a:cubicBezTo>
                      <a:cubicBezTo>
                        <a:pt x="1" y="4738"/>
                        <a:pt x="27" y="4808"/>
                        <a:pt x="79" y="4834"/>
                      </a:cubicBezTo>
                      <a:cubicBezTo>
                        <a:pt x="97" y="4843"/>
                        <a:pt x="114" y="4843"/>
                        <a:pt x="123" y="4843"/>
                      </a:cubicBezTo>
                      <a:cubicBezTo>
                        <a:pt x="167" y="4843"/>
                        <a:pt x="202" y="4816"/>
                        <a:pt x="228" y="4781"/>
                      </a:cubicBezTo>
                      <a:cubicBezTo>
                        <a:pt x="1396" y="2296"/>
                        <a:pt x="4423" y="219"/>
                        <a:pt x="6647" y="219"/>
                      </a:cubicBezTo>
                      <a:cubicBezTo>
                        <a:pt x="6900" y="219"/>
                        <a:pt x="7142" y="246"/>
                        <a:pt x="7370" y="302"/>
                      </a:cubicBezTo>
                      <a:cubicBezTo>
                        <a:pt x="7377" y="303"/>
                        <a:pt x="7383" y="303"/>
                        <a:pt x="7389" y="303"/>
                      </a:cubicBezTo>
                      <a:cubicBezTo>
                        <a:pt x="7442" y="303"/>
                        <a:pt x="7486" y="270"/>
                        <a:pt x="7501" y="215"/>
                      </a:cubicBezTo>
                      <a:cubicBezTo>
                        <a:pt x="7519" y="162"/>
                        <a:pt x="7484" y="101"/>
                        <a:pt x="7423" y="84"/>
                      </a:cubicBezTo>
                      <a:cubicBezTo>
                        <a:pt x="7188" y="27"/>
                        <a:pt x="6938" y="0"/>
                        <a:pt x="66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4" name="Google Shape;2754;p49"/>
                <p:cNvSpPr/>
                <p:nvPr/>
              </p:nvSpPr>
              <p:spPr>
                <a:xfrm>
                  <a:off x="268103" y="2892288"/>
                  <a:ext cx="731700" cy="485313"/>
                </a:xfrm>
                <a:custGeom>
                  <a:rect b="b" l="l" r="r" t="t"/>
                  <a:pathLst>
                    <a:path extrusionOk="0" h="6441" w="9711">
                      <a:moveTo>
                        <a:pt x="2417" y="1"/>
                      </a:moveTo>
                      <a:cubicBezTo>
                        <a:pt x="1956" y="1"/>
                        <a:pt x="1562" y="157"/>
                        <a:pt x="1302" y="258"/>
                      </a:cubicBezTo>
                      <a:cubicBezTo>
                        <a:pt x="656" y="502"/>
                        <a:pt x="1" y="712"/>
                        <a:pt x="1" y="712"/>
                      </a:cubicBezTo>
                      <a:cubicBezTo>
                        <a:pt x="1" y="712"/>
                        <a:pt x="420" y="983"/>
                        <a:pt x="673" y="1515"/>
                      </a:cubicBezTo>
                      <a:cubicBezTo>
                        <a:pt x="865" y="1926"/>
                        <a:pt x="1066" y="2423"/>
                        <a:pt x="1730" y="2659"/>
                      </a:cubicBezTo>
                      <a:cubicBezTo>
                        <a:pt x="2149" y="2808"/>
                        <a:pt x="2480" y="3139"/>
                        <a:pt x="2664" y="3550"/>
                      </a:cubicBezTo>
                      <a:cubicBezTo>
                        <a:pt x="3013" y="4292"/>
                        <a:pt x="3485" y="4737"/>
                        <a:pt x="4323" y="4860"/>
                      </a:cubicBezTo>
                      <a:cubicBezTo>
                        <a:pt x="4777" y="4921"/>
                        <a:pt x="5179" y="5165"/>
                        <a:pt x="5467" y="5523"/>
                      </a:cubicBezTo>
                      <a:cubicBezTo>
                        <a:pt x="6009" y="6198"/>
                        <a:pt x="6707" y="6440"/>
                        <a:pt x="7362" y="6440"/>
                      </a:cubicBezTo>
                      <a:cubicBezTo>
                        <a:pt x="7528" y="6440"/>
                        <a:pt x="7692" y="6425"/>
                        <a:pt x="7850" y="6396"/>
                      </a:cubicBezTo>
                      <a:cubicBezTo>
                        <a:pt x="8526" y="6277"/>
                        <a:pt x="8960" y="6159"/>
                        <a:pt x="9315" y="6159"/>
                      </a:cubicBezTo>
                      <a:cubicBezTo>
                        <a:pt x="9456" y="6159"/>
                        <a:pt x="9584" y="6177"/>
                        <a:pt x="9710" y="6222"/>
                      </a:cubicBezTo>
                      <a:cubicBezTo>
                        <a:pt x="9343" y="5087"/>
                        <a:pt x="9527" y="4039"/>
                        <a:pt x="8671" y="3305"/>
                      </a:cubicBezTo>
                      <a:cubicBezTo>
                        <a:pt x="8392" y="3061"/>
                        <a:pt x="8182" y="2755"/>
                        <a:pt x="8051" y="2406"/>
                      </a:cubicBezTo>
                      <a:cubicBezTo>
                        <a:pt x="7842" y="1803"/>
                        <a:pt x="7370" y="1480"/>
                        <a:pt x="6925" y="1384"/>
                      </a:cubicBezTo>
                      <a:cubicBezTo>
                        <a:pt x="6680" y="1332"/>
                        <a:pt x="6453" y="1218"/>
                        <a:pt x="6279" y="1035"/>
                      </a:cubicBezTo>
                      <a:cubicBezTo>
                        <a:pt x="5847" y="569"/>
                        <a:pt x="5344" y="402"/>
                        <a:pt x="4813" y="402"/>
                      </a:cubicBezTo>
                      <a:cubicBezTo>
                        <a:pt x="4677" y="402"/>
                        <a:pt x="4540" y="413"/>
                        <a:pt x="4401" y="433"/>
                      </a:cubicBezTo>
                      <a:cubicBezTo>
                        <a:pt x="4321" y="445"/>
                        <a:pt x="4239" y="451"/>
                        <a:pt x="4158" y="451"/>
                      </a:cubicBezTo>
                      <a:cubicBezTo>
                        <a:pt x="3886" y="451"/>
                        <a:pt x="3613" y="384"/>
                        <a:pt x="3371" y="249"/>
                      </a:cubicBezTo>
                      <a:cubicBezTo>
                        <a:pt x="3037" y="65"/>
                        <a:pt x="2713" y="1"/>
                        <a:pt x="24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5" name="Google Shape;2755;p49"/>
                <p:cNvSpPr/>
                <p:nvPr/>
              </p:nvSpPr>
              <p:spPr>
                <a:xfrm>
                  <a:off x="319415" y="2942546"/>
                  <a:ext cx="752722" cy="524494"/>
                </a:xfrm>
                <a:custGeom>
                  <a:rect b="b" l="l" r="r" t="t"/>
                  <a:pathLst>
                    <a:path extrusionOk="0" h="6961" w="9990">
                      <a:moveTo>
                        <a:pt x="125" y="0"/>
                      </a:moveTo>
                      <a:cubicBezTo>
                        <a:pt x="71" y="0"/>
                        <a:pt x="26" y="41"/>
                        <a:pt x="18" y="89"/>
                      </a:cubicBezTo>
                      <a:cubicBezTo>
                        <a:pt x="1" y="150"/>
                        <a:pt x="44" y="211"/>
                        <a:pt x="106" y="220"/>
                      </a:cubicBezTo>
                      <a:cubicBezTo>
                        <a:pt x="2699" y="709"/>
                        <a:pt x="7623" y="2944"/>
                        <a:pt x="9771" y="6899"/>
                      </a:cubicBezTo>
                      <a:cubicBezTo>
                        <a:pt x="9789" y="6934"/>
                        <a:pt x="9824" y="6952"/>
                        <a:pt x="9867" y="6952"/>
                      </a:cubicBezTo>
                      <a:lnTo>
                        <a:pt x="9867" y="6960"/>
                      </a:lnTo>
                      <a:cubicBezTo>
                        <a:pt x="9885" y="6960"/>
                        <a:pt x="9902" y="6952"/>
                        <a:pt x="9920" y="6943"/>
                      </a:cubicBezTo>
                      <a:cubicBezTo>
                        <a:pt x="9972" y="6917"/>
                        <a:pt x="9990" y="6847"/>
                        <a:pt x="9963" y="6795"/>
                      </a:cubicBezTo>
                      <a:cubicBezTo>
                        <a:pt x="7781" y="2778"/>
                        <a:pt x="2777" y="499"/>
                        <a:pt x="140" y="1"/>
                      </a:cubicBezTo>
                      <a:cubicBezTo>
                        <a:pt x="135" y="1"/>
                        <a:pt x="130" y="0"/>
                        <a:pt x="1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6" name="Google Shape;2756;p49"/>
                <p:cNvSpPr/>
                <p:nvPr/>
              </p:nvSpPr>
              <p:spPr>
                <a:xfrm>
                  <a:off x="620733" y="3932098"/>
                  <a:ext cx="955406" cy="676395"/>
                </a:xfrm>
                <a:custGeom>
                  <a:rect b="b" l="l" r="r" t="t"/>
                  <a:pathLst>
                    <a:path extrusionOk="0" h="8977" w="12680">
                      <a:moveTo>
                        <a:pt x="2699" y="1"/>
                      </a:moveTo>
                      <a:lnTo>
                        <a:pt x="3293" y="1660"/>
                      </a:lnTo>
                      <a:cubicBezTo>
                        <a:pt x="1" y="4358"/>
                        <a:pt x="3293" y="8977"/>
                        <a:pt x="3293" y="8977"/>
                      </a:cubicBezTo>
                      <a:lnTo>
                        <a:pt x="9387" y="8977"/>
                      </a:lnTo>
                      <a:cubicBezTo>
                        <a:pt x="9387" y="8977"/>
                        <a:pt x="12679" y="4358"/>
                        <a:pt x="9387" y="1660"/>
                      </a:cubicBezTo>
                      <a:lnTo>
                        <a:pt x="998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7" name="Google Shape;2757;p49"/>
                <p:cNvSpPr/>
                <p:nvPr/>
              </p:nvSpPr>
              <p:spPr>
                <a:xfrm>
                  <a:off x="906981" y="4043312"/>
                  <a:ext cx="371765" cy="8590"/>
                </a:xfrm>
                <a:custGeom>
                  <a:rect b="b" l="l" r="r" t="t"/>
                  <a:pathLst>
                    <a:path extrusionOk="0" h="114" w="4934">
                      <a:moveTo>
                        <a:pt x="52" y="0"/>
                      </a:moveTo>
                      <a:cubicBezTo>
                        <a:pt x="18" y="0"/>
                        <a:pt x="0" y="27"/>
                        <a:pt x="0" y="61"/>
                      </a:cubicBezTo>
                      <a:cubicBezTo>
                        <a:pt x="0" y="88"/>
                        <a:pt x="18" y="114"/>
                        <a:pt x="52" y="114"/>
                      </a:cubicBezTo>
                      <a:lnTo>
                        <a:pt x="4881" y="114"/>
                      </a:lnTo>
                      <a:cubicBezTo>
                        <a:pt x="4907" y="114"/>
                        <a:pt x="4933" y="88"/>
                        <a:pt x="4933" y="61"/>
                      </a:cubicBezTo>
                      <a:cubicBezTo>
                        <a:pt x="4933" y="27"/>
                        <a:pt x="4907" y="0"/>
                        <a:pt x="48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8" name="Google Shape;2758;p49"/>
                <p:cNvSpPr/>
                <p:nvPr/>
              </p:nvSpPr>
              <p:spPr>
                <a:xfrm>
                  <a:off x="833893" y="3664987"/>
                  <a:ext cx="8665" cy="107295"/>
                </a:xfrm>
                <a:custGeom>
                  <a:rect b="b" l="l" r="r" t="t"/>
                  <a:pathLst>
                    <a:path extrusionOk="0" h="1424" w="115">
                      <a:moveTo>
                        <a:pt x="53" y="1"/>
                      </a:moveTo>
                      <a:cubicBezTo>
                        <a:pt x="27" y="1"/>
                        <a:pt x="1" y="27"/>
                        <a:pt x="1" y="53"/>
                      </a:cubicBezTo>
                      <a:lnTo>
                        <a:pt x="1" y="1372"/>
                      </a:lnTo>
                      <a:cubicBezTo>
                        <a:pt x="1" y="1406"/>
                        <a:pt x="27" y="1424"/>
                        <a:pt x="53" y="1424"/>
                      </a:cubicBezTo>
                      <a:cubicBezTo>
                        <a:pt x="88" y="1424"/>
                        <a:pt x="114" y="1406"/>
                        <a:pt x="114" y="1372"/>
                      </a:cubicBezTo>
                      <a:lnTo>
                        <a:pt x="114" y="53"/>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9" name="Google Shape;2759;p49"/>
                <p:cNvSpPr/>
                <p:nvPr/>
              </p:nvSpPr>
              <p:spPr>
                <a:xfrm>
                  <a:off x="754325" y="3701154"/>
                  <a:ext cx="8590" cy="107973"/>
                </a:xfrm>
                <a:custGeom>
                  <a:rect b="b" l="l" r="r" t="t"/>
                  <a:pathLst>
                    <a:path extrusionOk="0" h="1433" w="114">
                      <a:moveTo>
                        <a:pt x="53" y="1"/>
                      </a:moveTo>
                      <a:cubicBezTo>
                        <a:pt x="27" y="1"/>
                        <a:pt x="0" y="27"/>
                        <a:pt x="0" y="62"/>
                      </a:cubicBezTo>
                      <a:lnTo>
                        <a:pt x="0" y="1381"/>
                      </a:lnTo>
                      <a:cubicBezTo>
                        <a:pt x="0" y="1407"/>
                        <a:pt x="27" y="1433"/>
                        <a:pt x="53" y="1433"/>
                      </a:cubicBezTo>
                      <a:cubicBezTo>
                        <a:pt x="88" y="1433"/>
                        <a:pt x="114" y="1407"/>
                        <a:pt x="114" y="1381"/>
                      </a:cubicBezTo>
                      <a:lnTo>
                        <a:pt x="114" y="62"/>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0" name="Google Shape;2760;p49"/>
                <p:cNvSpPr/>
                <p:nvPr/>
              </p:nvSpPr>
              <p:spPr>
                <a:xfrm>
                  <a:off x="674682" y="3747870"/>
                  <a:ext cx="8665" cy="98102"/>
                </a:xfrm>
                <a:custGeom>
                  <a:rect b="b" l="l" r="r" t="t"/>
                  <a:pathLst>
                    <a:path extrusionOk="0" h="1302" w="115">
                      <a:moveTo>
                        <a:pt x="62" y="1"/>
                      </a:moveTo>
                      <a:cubicBezTo>
                        <a:pt x="27" y="1"/>
                        <a:pt x="1" y="27"/>
                        <a:pt x="1" y="62"/>
                      </a:cubicBezTo>
                      <a:lnTo>
                        <a:pt x="1" y="1249"/>
                      </a:lnTo>
                      <a:cubicBezTo>
                        <a:pt x="1" y="1276"/>
                        <a:pt x="27" y="1302"/>
                        <a:pt x="62" y="1302"/>
                      </a:cubicBezTo>
                      <a:cubicBezTo>
                        <a:pt x="88" y="1302"/>
                        <a:pt x="114" y="1276"/>
                        <a:pt x="114" y="1249"/>
                      </a:cubicBezTo>
                      <a:lnTo>
                        <a:pt x="114" y="62"/>
                      </a:lnTo>
                      <a:cubicBezTo>
                        <a:pt x="114" y="27"/>
                        <a:pt x="88" y="1"/>
                        <a:pt x="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p49"/>
                <p:cNvSpPr/>
                <p:nvPr/>
              </p:nvSpPr>
              <p:spPr>
                <a:xfrm>
                  <a:off x="595114" y="3804457"/>
                  <a:ext cx="8590" cy="78361"/>
                </a:xfrm>
                <a:custGeom>
                  <a:rect b="b" l="l" r="r" t="t"/>
                  <a:pathLst>
                    <a:path extrusionOk="0" h="1040" w="114">
                      <a:moveTo>
                        <a:pt x="61" y="1"/>
                      </a:moveTo>
                      <a:cubicBezTo>
                        <a:pt x="26" y="1"/>
                        <a:pt x="0" y="27"/>
                        <a:pt x="0" y="62"/>
                      </a:cubicBezTo>
                      <a:lnTo>
                        <a:pt x="0" y="979"/>
                      </a:lnTo>
                      <a:cubicBezTo>
                        <a:pt x="0" y="1014"/>
                        <a:pt x="26" y="1040"/>
                        <a:pt x="61" y="1040"/>
                      </a:cubicBezTo>
                      <a:cubicBezTo>
                        <a:pt x="88" y="1040"/>
                        <a:pt x="114" y="1014"/>
                        <a:pt x="114" y="979"/>
                      </a:cubicBezTo>
                      <a:lnTo>
                        <a:pt x="114" y="62"/>
                      </a:lnTo>
                      <a:cubicBezTo>
                        <a:pt x="114" y="27"/>
                        <a:pt x="88"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2" name="Google Shape;2762;p49"/>
                <p:cNvSpPr/>
                <p:nvPr/>
              </p:nvSpPr>
              <p:spPr>
                <a:xfrm>
                  <a:off x="516149" y="3883422"/>
                  <a:ext cx="7987" cy="52743"/>
                </a:xfrm>
                <a:custGeom>
                  <a:rect b="b" l="l" r="r" t="t"/>
                  <a:pathLst>
                    <a:path extrusionOk="0" h="700" w="106">
                      <a:moveTo>
                        <a:pt x="53" y="1"/>
                      </a:moveTo>
                      <a:cubicBezTo>
                        <a:pt x="18" y="1"/>
                        <a:pt x="0" y="27"/>
                        <a:pt x="0" y="53"/>
                      </a:cubicBezTo>
                      <a:lnTo>
                        <a:pt x="0" y="647"/>
                      </a:lnTo>
                      <a:cubicBezTo>
                        <a:pt x="0" y="682"/>
                        <a:pt x="18" y="699"/>
                        <a:pt x="53" y="699"/>
                      </a:cubicBezTo>
                      <a:cubicBezTo>
                        <a:pt x="79" y="699"/>
                        <a:pt x="105" y="682"/>
                        <a:pt x="105" y="647"/>
                      </a:cubicBezTo>
                      <a:lnTo>
                        <a:pt x="105" y="53"/>
                      </a:lnTo>
                      <a:cubicBezTo>
                        <a:pt x="105" y="27"/>
                        <a:pt x="79"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3" name="Google Shape;2763;p49"/>
                <p:cNvSpPr/>
                <p:nvPr/>
              </p:nvSpPr>
              <p:spPr>
                <a:xfrm>
                  <a:off x="614856" y="3641930"/>
                  <a:ext cx="48750" cy="34358"/>
                </a:xfrm>
                <a:custGeom>
                  <a:rect b="b" l="l" r="r" t="t"/>
                  <a:pathLst>
                    <a:path extrusionOk="0" h="456" w="647">
                      <a:moveTo>
                        <a:pt x="66" y="1"/>
                      </a:moveTo>
                      <a:cubicBezTo>
                        <a:pt x="48" y="1"/>
                        <a:pt x="29" y="10"/>
                        <a:pt x="18" y="27"/>
                      </a:cubicBezTo>
                      <a:cubicBezTo>
                        <a:pt x="0" y="53"/>
                        <a:pt x="9" y="80"/>
                        <a:pt x="35" y="97"/>
                      </a:cubicBezTo>
                      <a:lnTo>
                        <a:pt x="559" y="446"/>
                      </a:lnTo>
                      <a:cubicBezTo>
                        <a:pt x="568" y="455"/>
                        <a:pt x="577" y="455"/>
                        <a:pt x="585" y="455"/>
                      </a:cubicBezTo>
                      <a:cubicBezTo>
                        <a:pt x="603" y="455"/>
                        <a:pt x="620" y="446"/>
                        <a:pt x="638" y="429"/>
                      </a:cubicBezTo>
                      <a:cubicBezTo>
                        <a:pt x="646" y="411"/>
                        <a:pt x="646" y="377"/>
                        <a:pt x="620" y="359"/>
                      </a:cubicBezTo>
                      <a:lnTo>
                        <a:pt x="96" y="10"/>
                      </a:lnTo>
                      <a:cubicBezTo>
                        <a:pt x="87" y="4"/>
                        <a:pt x="77"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4" name="Google Shape;2764;p49"/>
                <p:cNvSpPr/>
                <p:nvPr/>
              </p:nvSpPr>
              <p:spPr>
                <a:xfrm>
                  <a:off x="543802" y="3698969"/>
                  <a:ext cx="40160" cy="28632"/>
                </a:xfrm>
                <a:custGeom>
                  <a:rect b="b" l="l" r="r" t="t"/>
                  <a:pathLst>
                    <a:path extrusionOk="0" h="380" w="533">
                      <a:moveTo>
                        <a:pt x="58" y="0"/>
                      </a:moveTo>
                      <a:cubicBezTo>
                        <a:pt x="42" y="0"/>
                        <a:pt x="27" y="7"/>
                        <a:pt x="18" y="21"/>
                      </a:cubicBezTo>
                      <a:cubicBezTo>
                        <a:pt x="0" y="47"/>
                        <a:pt x="9" y="82"/>
                        <a:pt x="35" y="100"/>
                      </a:cubicBezTo>
                      <a:lnTo>
                        <a:pt x="446" y="370"/>
                      </a:lnTo>
                      <a:cubicBezTo>
                        <a:pt x="454" y="379"/>
                        <a:pt x="463" y="379"/>
                        <a:pt x="472" y="379"/>
                      </a:cubicBezTo>
                      <a:cubicBezTo>
                        <a:pt x="489" y="379"/>
                        <a:pt x="507" y="370"/>
                        <a:pt x="515" y="353"/>
                      </a:cubicBezTo>
                      <a:cubicBezTo>
                        <a:pt x="533" y="327"/>
                        <a:pt x="533" y="301"/>
                        <a:pt x="507" y="283"/>
                      </a:cubicBezTo>
                      <a:lnTo>
                        <a:pt x="96" y="12"/>
                      </a:lnTo>
                      <a:cubicBezTo>
                        <a:pt x="84" y="5"/>
                        <a:pt x="71" y="0"/>
                        <a:pt x="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5" name="Google Shape;2765;p49"/>
                <p:cNvSpPr/>
                <p:nvPr/>
              </p:nvSpPr>
              <p:spPr>
                <a:xfrm>
                  <a:off x="468152" y="3762337"/>
                  <a:ext cx="38201" cy="27728"/>
                </a:xfrm>
                <a:custGeom>
                  <a:rect b="b" l="l" r="r" t="t"/>
                  <a:pathLst>
                    <a:path extrusionOk="0" h="368" w="507">
                      <a:moveTo>
                        <a:pt x="58" y="1"/>
                      </a:moveTo>
                      <a:cubicBezTo>
                        <a:pt x="40" y="1"/>
                        <a:pt x="23" y="10"/>
                        <a:pt x="18" y="27"/>
                      </a:cubicBezTo>
                      <a:cubicBezTo>
                        <a:pt x="0" y="53"/>
                        <a:pt x="0" y="88"/>
                        <a:pt x="26" y="106"/>
                      </a:cubicBezTo>
                      <a:lnTo>
                        <a:pt x="419" y="359"/>
                      </a:lnTo>
                      <a:cubicBezTo>
                        <a:pt x="428" y="368"/>
                        <a:pt x="437" y="368"/>
                        <a:pt x="445" y="368"/>
                      </a:cubicBezTo>
                      <a:cubicBezTo>
                        <a:pt x="463" y="368"/>
                        <a:pt x="480" y="359"/>
                        <a:pt x="489" y="341"/>
                      </a:cubicBezTo>
                      <a:cubicBezTo>
                        <a:pt x="507" y="315"/>
                        <a:pt x="498" y="280"/>
                        <a:pt x="472" y="272"/>
                      </a:cubicBezTo>
                      <a:lnTo>
                        <a:pt x="87" y="10"/>
                      </a:lnTo>
                      <a:cubicBezTo>
                        <a:pt x="78" y="4"/>
                        <a:pt x="68"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6" name="Google Shape;2766;p49"/>
                <p:cNvSpPr/>
                <p:nvPr/>
              </p:nvSpPr>
              <p:spPr>
                <a:xfrm>
                  <a:off x="576051" y="3161508"/>
                  <a:ext cx="154613" cy="47620"/>
                </a:xfrm>
                <a:custGeom>
                  <a:rect b="b" l="l" r="r" t="t"/>
                  <a:pathLst>
                    <a:path extrusionOk="0" h="632" w="2052">
                      <a:moveTo>
                        <a:pt x="1996" y="1"/>
                      </a:moveTo>
                      <a:cubicBezTo>
                        <a:pt x="1991" y="1"/>
                        <a:pt x="1987" y="2"/>
                        <a:pt x="1982" y="3"/>
                      </a:cubicBezTo>
                      <a:lnTo>
                        <a:pt x="44" y="518"/>
                      </a:lnTo>
                      <a:cubicBezTo>
                        <a:pt x="18" y="527"/>
                        <a:pt x="0" y="562"/>
                        <a:pt x="9" y="588"/>
                      </a:cubicBezTo>
                      <a:cubicBezTo>
                        <a:pt x="18" y="614"/>
                        <a:pt x="35" y="632"/>
                        <a:pt x="61" y="632"/>
                      </a:cubicBezTo>
                      <a:cubicBezTo>
                        <a:pt x="61" y="632"/>
                        <a:pt x="70" y="623"/>
                        <a:pt x="70" y="623"/>
                      </a:cubicBezTo>
                      <a:lnTo>
                        <a:pt x="2008" y="108"/>
                      </a:lnTo>
                      <a:cubicBezTo>
                        <a:pt x="2035" y="99"/>
                        <a:pt x="2052" y="73"/>
                        <a:pt x="2052" y="47"/>
                      </a:cubicBezTo>
                      <a:cubicBezTo>
                        <a:pt x="2045" y="18"/>
                        <a:pt x="2020" y="1"/>
                        <a:pt x="1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7" name="Google Shape;2767;p49"/>
                <p:cNvSpPr/>
                <p:nvPr/>
              </p:nvSpPr>
              <p:spPr>
                <a:xfrm>
                  <a:off x="508916" y="3107107"/>
                  <a:ext cx="135626" cy="42195"/>
                </a:xfrm>
                <a:custGeom>
                  <a:rect b="b" l="l" r="r" t="t"/>
                  <a:pathLst>
                    <a:path extrusionOk="0" h="560" w="1800">
                      <a:moveTo>
                        <a:pt x="1729" y="0"/>
                      </a:moveTo>
                      <a:lnTo>
                        <a:pt x="44" y="454"/>
                      </a:lnTo>
                      <a:cubicBezTo>
                        <a:pt x="18" y="463"/>
                        <a:pt x="0" y="489"/>
                        <a:pt x="9" y="524"/>
                      </a:cubicBezTo>
                      <a:cubicBezTo>
                        <a:pt x="18" y="542"/>
                        <a:pt x="35" y="559"/>
                        <a:pt x="62" y="559"/>
                      </a:cubicBezTo>
                      <a:lnTo>
                        <a:pt x="79" y="559"/>
                      </a:lnTo>
                      <a:lnTo>
                        <a:pt x="1755" y="105"/>
                      </a:lnTo>
                      <a:cubicBezTo>
                        <a:pt x="1782" y="105"/>
                        <a:pt x="1799" y="70"/>
                        <a:pt x="1790" y="44"/>
                      </a:cubicBezTo>
                      <a:cubicBezTo>
                        <a:pt x="1790" y="18"/>
                        <a:pt x="1755" y="0"/>
                        <a:pt x="1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8" name="Google Shape;2768;p49"/>
                <p:cNvSpPr/>
                <p:nvPr/>
              </p:nvSpPr>
              <p:spPr>
                <a:xfrm>
                  <a:off x="441780" y="3053007"/>
                  <a:ext cx="115884" cy="37071"/>
                </a:xfrm>
                <a:custGeom>
                  <a:rect b="b" l="l" r="r" t="t"/>
                  <a:pathLst>
                    <a:path extrusionOk="0" h="492" w="1538">
                      <a:moveTo>
                        <a:pt x="1476" y="0"/>
                      </a:moveTo>
                      <a:cubicBezTo>
                        <a:pt x="1471" y="0"/>
                        <a:pt x="1465" y="1"/>
                        <a:pt x="1459" y="2"/>
                      </a:cubicBezTo>
                      <a:lnTo>
                        <a:pt x="44" y="378"/>
                      </a:lnTo>
                      <a:cubicBezTo>
                        <a:pt x="18" y="386"/>
                        <a:pt x="1" y="421"/>
                        <a:pt x="10" y="448"/>
                      </a:cubicBezTo>
                      <a:cubicBezTo>
                        <a:pt x="18" y="474"/>
                        <a:pt x="36" y="491"/>
                        <a:pt x="62" y="491"/>
                      </a:cubicBezTo>
                      <a:cubicBezTo>
                        <a:pt x="62" y="491"/>
                        <a:pt x="71" y="483"/>
                        <a:pt x="71" y="483"/>
                      </a:cubicBezTo>
                      <a:lnTo>
                        <a:pt x="1485" y="107"/>
                      </a:lnTo>
                      <a:cubicBezTo>
                        <a:pt x="1520" y="98"/>
                        <a:pt x="1538" y="72"/>
                        <a:pt x="1529" y="46"/>
                      </a:cubicBezTo>
                      <a:cubicBezTo>
                        <a:pt x="1522" y="17"/>
                        <a:pt x="1502" y="0"/>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9" name="Google Shape;2769;p49"/>
                <p:cNvSpPr/>
                <p:nvPr/>
              </p:nvSpPr>
              <p:spPr>
                <a:xfrm>
                  <a:off x="374720" y="3005612"/>
                  <a:ext cx="69772" cy="24563"/>
                </a:xfrm>
                <a:custGeom>
                  <a:rect b="b" l="l" r="r" t="t"/>
                  <a:pathLst>
                    <a:path extrusionOk="0" h="326" w="926">
                      <a:moveTo>
                        <a:pt x="870" y="0"/>
                      </a:moveTo>
                      <a:cubicBezTo>
                        <a:pt x="865" y="0"/>
                        <a:pt x="861" y="1"/>
                        <a:pt x="856" y="3"/>
                      </a:cubicBezTo>
                      <a:lnTo>
                        <a:pt x="44" y="221"/>
                      </a:lnTo>
                      <a:cubicBezTo>
                        <a:pt x="18" y="230"/>
                        <a:pt x="0" y="256"/>
                        <a:pt x="9" y="282"/>
                      </a:cubicBezTo>
                      <a:cubicBezTo>
                        <a:pt x="9" y="308"/>
                        <a:pt x="35" y="326"/>
                        <a:pt x="61" y="326"/>
                      </a:cubicBezTo>
                      <a:lnTo>
                        <a:pt x="70" y="326"/>
                      </a:lnTo>
                      <a:lnTo>
                        <a:pt x="882" y="107"/>
                      </a:lnTo>
                      <a:cubicBezTo>
                        <a:pt x="908" y="99"/>
                        <a:pt x="926" y="72"/>
                        <a:pt x="926" y="38"/>
                      </a:cubicBezTo>
                      <a:cubicBezTo>
                        <a:pt x="919" y="16"/>
                        <a:pt x="894" y="0"/>
                        <a:pt x="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0" name="Google Shape;2770;p49"/>
                <p:cNvSpPr/>
                <p:nvPr/>
              </p:nvSpPr>
              <p:spPr>
                <a:xfrm>
                  <a:off x="229976" y="3133554"/>
                  <a:ext cx="517185" cy="504376"/>
                </a:xfrm>
                <a:custGeom>
                  <a:rect b="b" l="l" r="r" t="t"/>
                  <a:pathLst>
                    <a:path extrusionOk="0" h="6694" w="6864">
                      <a:moveTo>
                        <a:pt x="3099" y="1"/>
                      </a:moveTo>
                      <a:cubicBezTo>
                        <a:pt x="2901" y="1"/>
                        <a:pt x="2703" y="60"/>
                        <a:pt x="2532" y="182"/>
                      </a:cubicBezTo>
                      <a:cubicBezTo>
                        <a:pt x="2166" y="453"/>
                        <a:pt x="2043" y="933"/>
                        <a:pt x="2209" y="1352"/>
                      </a:cubicBezTo>
                      <a:cubicBezTo>
                        <a:pt x="2014" y="1128"/>
                        <a:pt x="1735" y="1002"/>
                        <a:pt x="1453" y="1002"/>
                      </a:cubicBezTo>
                      <a:cubicBezTo>
                        <a:pt x="1307" y="1002"/>
                        <a:pt x="1159" y="1036"/>
                        <a:pt x="1022" y="1107"/>
                      </a:cubicBezTo>
                      <a:cubicBezTo>
                        <a:pt x="620" y="1317"/>
                        <a:pt x="419" y="1771"/>
                        <a:pt x="524" y="2208"/>
                      </a:cubicBezTo>
                      <a:lnTo>
                        <a:pt x="542" y="2260"/>
                      </a:lnTo>
                      <a:cubicBezTo>
                        <a:pt x="603" y="2522"/>
                        <a:pt x="533" y="2801"/>
                        <a:pt x="358" y="3002"/>
                      </a:cubicBezTo>
                      <a:lnTo>
                        <a:pt x="323" y="3046"/>
                      </a:lnTo>
                      <a:cubicBezTo>
                        <a:pt x="26" y="3386"/>
                        <a:pt x="0" y="3884"/>
                        <a:pt x="271" y="4251"/>
                      </a:cubicBezTo>
                      <a:cubicBezTo>
                        <a:pt x="456" y="4510"/>
                        <a:pt x="754" y="4647"/>
                        <a:pt x="1057" y="4647"/>
                      </a:cubicBezTo>
                      <a:cubicBezTo>
                        <a:pt x="1184" y="4647"/>
                        <a:pt x="1311" y="4623"/>
                        <a:pt x="1432" y="4574"/>
                      </a:cubicBezTo>
                      <a:lnTo>
                        <a:pt x="1432" y="4574"/>
                      </a:lnTo>
                      <a:cubicBezTo>
                        <a:pt x="1100" y="4871"/>
                        <a:pt x="987" y="5351"/>
                        <a:pt x="1196" y="5753"/>
                      </a:cubicBezTo>
                      <a:cubicBezTo>
                        <a:pt x="1369" y="6091"/>
                        <a:pt x="1708" y="6287"/>
                        <a:pt x="2061" y="6287"/>
                      </a:cubicBezTo>
                      <a:cubicBezTo>
                        <a:pt x="2136" y="6287"/>
                        <a:pt x="2212" y="6278"/>
                        <a:pt x="2288" y="6259"/>
                      </a:cubicBezTo>
                      <a:lnTo>
                        <a:pt x="2340" y="6242"/>
                      </a:lnTo>
                      <a:cubicBezTo>
                        <a:pt x="2408" y="6226"/>
                        <a:pt x="2476" y="6219"/>
                        <a:pt x="2542" y="6219"/>
                      </a:cubicBezTo>
                      <a:cubicBezTo>
                        <a:pt x="2743" y="6219"/>
                        <a:pt x="2934" y="6287"/>
                        <a:pt x="3091" y="6425"/>
                      </a:cubicBezTo>
                      <a:lnTo>
                        <a:pt x="3135" y="6460"/>
                      </a:lnTo>
                      <a:cubicBezTo>
                        <a:pt x="3313" y="6614"/>
                        <a:pt x="3538" y="6693"/>
                        <a:pt x="3767" y="6693"/>
                      </a:cubicBezTo>
                      <a:cubicBezTo>
                        <a:pt x="3965" y="6693"/>
                        <a:pt x="4166" y="6634"/>
                        <a:pt x="4340" y="6512"/>
                      </a:cubicBezTo>
                      <a:cubicBezTo>
                        <a:pt x="4698" y="6250"/>
                        <a:pt x="4820" y="5761"/>
                        <a:pt x="4654" y="5342"/>
                      </a:cubicBezTo>
                      <a:lnTo>
                        <a:pt x="4654" y="5342"/>
                      </a:lnTo>
                      <a:cubicBezTo>
                        <a:pt x="4850" y="5566"/>
                        <a:pt x="5128" y="5692"/>
                        <a:pt x="5411" y="5692"/>
                      </a:cubicBezTo>
                      <a:cubicBezTo>
                        <a:pt x="5557" y="5692"/>
                        <a:pt x="5704" y="5658"/>
                        <a:pt x="5842" y="5587"/>
                      </a:cubicBezTo>
                      <a:cubicBezTo>
                        <a:pt x="6243" y="5377"/>
                        <a:pt x="6453" y="4923"/>
                        <a:pt x="6339" y="4487"/>
                      </a:cubicBezTo>
                      <a:lnTo>
                        <a:pt x="6331" y="4434"/>
                      </a:lnTo>
                      <a:cubicBezTo>
                        <a:pt x="6261" y="4172"/>
                        <a:pt x="6331" y="3893"/>
                        <a:pt x="6505" y="3692"/>
                      </a:cubicBezTo>
                      <a:lnTo>
                        <a:pt x="6540" y="3648"/>
                      </a:lnTo>
                      <a:cubicBezTo>
                        <a:pt x="6837" y="3308"/>
                        <a:pt x="6863" y="2810"/>
                        <a:pt x="6593" y="2443"/>
                      </a:cubicBezTo>
                      <a:cubicBezTo>
                        <a:pt x="6407" y="2184"/>
                        <a:pt x="6113" y="2051"/>
                        <a:pt x="5809" y="2051"/>
                      </a:cubicBezTo>
                      <a:cubicBezTo>
                        <a:pt x="5682" y="2051"/>
                        <a:pt x="5554" y="2074"/>
                        <a:pt x="5431" y="2120"/>
                      </a:cubicBezTo>
                      <a:cubicBezTo>
                        <a:pt x="5763" y="1832"/>
                        <a:pt x="5877" y="1343"/>
                        <a:pt x="5676" y="942"/>
                      </a:cubicBezTo>
                      <a:cubicBezTo>
                        <a:pt x="5503" y="604"/>
                        <a:pt x="5165" y="408"/>
                        <a:pt x="4807" y="408"/>
                      </a:cubicBezTo>
                      <a:cubicBezTo>
                        <a:pt x="4730" y="408"/>
                        <a:pt x="4653" y="417"/>
                        <a:pt x="4576" y="435"/>
                      </a:cubicBezTo>
                      <a:lnTo>
                        <a:pt x="4523" y="453"/>
                      </a:lnTo>
                      <a:cubicBezTo>
                        <a:pt x="4458" y="468"/>
                        <a:pt x="4391" y="476"/>
                        <a:pt x="4325" y="476"/>
                      </a:cubicBezTo>
                      <a:cubicBezTo>
                        <a:pt x="4126" y="476"/>
                        <a:pt x="3932" y="407"/>
                        <a:pt x="3781" y="269"/>
                      </a:cubicBezTo>
                      <a:lnTo>
                        <a:pt x="3737" y="234"/>
                      </a:lnTo>
                      <a:cubicBezTo>
                        <a:pt x="3555" y="80"/>
                        <a:pt x="3327" y="1"/>
                        <a:pt x="3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1" name="Google Shape;2771;p49"/>
                <p:cNvSpPr/>
                <p:nvPr/>
              </p:nvSpPr>
              <p:spPr>
                <a:xfrm>
                  <a:off x="345787" y="3296533"/>
                  <a:ext cx="286245" cy="178423"/>
                </a:xfrm>
                <a:custGeom>
                  <a:rect b="b" l="l" r="r" t="t"/>
                  <a:pathLst>
                    <a:path extrusionOk="0" h="2368" w="3799">
                      <a:moveTo>
                        <a:pt x="3732" y="1"/>
                      </a:moveTo>
                      <a:cubicBezTo>
                        <a:pt x="3722" y="1"/>
                        <a:pt x="3711" y="4"/>
                        <a:pt x="3702" y="10"/>
                      </a:cubicBezTo>
                      <a:lnTo>
                        <a:pt x="35" y="2262"/>
                      </a:lnTo>
                      <a:cubicBezTo>
                        <a:pt x="9" y="2280"/>
                        <a:pt x="0" y="2315"/>
                        <a:pt x="17" y="2341"/>
                      </a:cubicBezTo>
                      <a:cubicBezTo>
                        <a:pt x="26" y="2359"/>
                        <a:pt x="44" y="2367"/>
                        <a:pt x="61" y="2367"/>
                      </a:cubicBezTo>
                      <a:cubicBezTo>
                        <a:pt x="70" y="2367"/>
                        <a:pt x="87" y="2359"/>
                        <a:pt x="96" y="2359"/>
                      </a:cubicBezTo>
                      <a:lnTo>
                        <a:pt x="3763" y="106"/>
                      </a:lnTo>
                      <a:cubicBezTo>
                        <a:pt x="3790" y="88"/>
                        <a:pt x="3798" y="53"/>
                        <a:pt x="3781" y="27"/>
                      </a:cubicBezTo>
                      <a:cubicBezTo>
                        <a:pt x="3770" y="10"/>
                        <a:pt x="3751" y="1"/>
                        <a:pt x="3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2" name="Google Shape;2772;p49"/>
                <p:cNvSpPr/>
                <p:nvPr/>
              </p:nvSpPr>
              <p:spPr>
                <a:xfrm>
                  <a:off x="399058" y="3243262"/>
                  <a:ext cx="179026" cy="284964"/>
                </a:xfrm>
                <a:custGeom>
                  <a:rect b="b" l="l" r="r" t="t"/>
                  <a:pathLst>
                    <a:path extrusionOk="0" h="3782" w="2376">
                      <a:moveTo>
                        <a:pt x="65" y="0"/>
                      </a:moveTo>
                      <a:cubicBezTo>
                        <a:pt x="55" y="0"/>
                        <a:pt x="44" y="3"/>
                        <a:pt x="35" y="9"/>
                      </a:cubicBezTo>
                      <a:cubicBezTo>
                        <a:pt x="9" y="27"/>
                        <a:pt x="0" y="62"/>
                        <a:pt x="18" y="88"/>
                      </a:cubicBezTo>
                      <a:lnTo>
                        <a:pt x="2270" y="3755"/>
                      </a:lnTo>
                      <a:cubicBezTo>
                        <a:pt x="2279" y="3773"/>
                        <a:pt x="2297" y="3782"/>
                        <a:pt x="2314" y="3782"/>
                      </a:cubicBezTo>
                      <a:cubicBezTo>
                        <a:pt x="2323" y="3782"/>
                        <a:pt x="2332" y="3773"/>
                        <a:pt x="2340" y="3773"/>
                      </a:cubicBezTo>
                      <a:cubicBezTo>
                        <a:pt x="2367" y="3755"/>
                        <a:pt x="2375" y="3720"/>
                        <a:pt x="2367" y="3694"/>
                      </a:cubicBezTo>
                      <a:lnTo>
                        <a:pt x="114" y="27"/>
                      </a:lnTo>
                      <a:cubicBezTo>
                        <a:pt x="102" y="10"/>
                        <a:pt x="84" y="0"/>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3" name="Google Shape;2773;p49"/>
                <p:cNvSpPr/>
                <p:nvPr/>
              </p:nvSpPr>
              <p:spPr>
                <a:xfrm>
                  <a:off x="288522" y="3334584"/>
                  <a:ext cx="204644" cy="55456"/>
                </a:xfrm>
                <a:custGeom>
                  <a:rect b="b" l="l" r="r" t="t"/>
                  <a:pathLst>
                    <a:path extrusionOk="0" h="736" w="2716">
                      <a:moveTo>
                        <a:pt x="65" y="1"/>
                      </a:moveTo>
                      <a:cubicBezTo>
                        <a:pt x="37" y="1"/>
                        <a:pt x="17" y="23"/>
                        <a:pt x="9" y="46"/>
                      </a:cubicBezTo>
                      <a:cubicBezTo>
                        <a:pt x="0" y="72"/>
                        <a:pt x="18" y="107"/>
                        <a:pt x="53" y="116"/>
                      </a:cubicBezTo>
                      <a:lnTo>
                        <a:pt x="2646" y="736"/>
                      </a:lnTo>
                      <a:lnTo>
                        <a:pt x="2655" y="736"/>
                      </a:lnTo>
                      <a:cubicBezTo>
                        <a:pt x="2681" y="736"/>
                        <a:pt x="2707" y="718"/>
                        <a:pt x="2707" y="692"/>
                      </a:cubicBezTo>
                      <a:cubicBezTo>
                        <a:pt x="2716" y="666"/>
                        <a:pt x="2698" y="631"/>
                        <a:pt x="2672" y="622"/>
                      </a:cubicBezTo>
                      <a:lnTo>
                        <a:pt x="79" y="2"/>
                      </a:lnTo>
                      <a:cubicBezTo>
                        <a:pt x="74" y="1"/>
                        <a:pt x="70" y="1"/>
                        <a:pt x="65"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4" name="Google Shape;2774;p49"/>
                <p:cNvSpPr/>
                <p:nvPr/>
              </p:nvSpPr>
              <p:spPr>
                <a:xfrm>
                  <a:off x="284528" y="3381451"/>
                  <a:ext cx="208637" cy="29009"/>
                </a:xfrm>
                <a:custGeom>
                  <a:rect b="b" l="l" r="r" t="t"/>
                  <a:pathLst>
                    <a:path extrusionOk="0" h="385" w="2769">
                      <a:moveTo>
                        <a:pt x="2708" y="0"/>
                      </a:moveTo>
                      <a:lnTo>
                        <a:pt x="53" y="271"/>
                      </a:lnTo>
                      <a:cubicBezTo>
                        <a:pt x="18" y="280"/>
                        <a:pt x="1" y="306"/>
                        <a:pt x="1" y="332"/>
                      </a:cubicBezTo>
                      <a:cubicBezTo>
                        <a:pt x="1" y="367"/>
                        <a:pt x="27" y="385"/>
                        <a:pt x="53" y="385"/>
                      </a:cubicBezTo>
                      <a:lnTo>
                        <a:pt x="62" y="385"/>
                      </a:lnTo>
                      <a:lnTo>
                        <a:pt x="2716" y="114"/>
                      </a:lnTo>
                      <a:cubicBezTo>
                        <a:pt x="2743" y="105"/>
                        <a:pt x="2769" y="79"/>
                        <a:pt x="2769" y="53"/>
                      </a:cubicBezTo>
                      <a:cubicBezTo>
                        <a:pt x="2760" y="18"/>
                        <a:pt x="2734" y="0"/>
                        <a:pt x="27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5" name="Google Shape;2775;p49"/>
                <p:cNvSpPr/>
                <p:nvPr/>
              </p:nvSpPr>
              <p:spPr>
                <a:xfrm>
                  <a:off x="314818" y="3272798"/>
                  <a:ext cx="179026" cy="117241"/>
                </a:xfrm>
                <a:custGeom>
                  <a:rect b="b" l="l" r="r" t="t"/>
                  <a:pathLst>
                    <a:path extrusionOk="0" h="1556" w="2376">
                      <a:moveTo>
                        <a:pt x="64" y="1"/>
                      </a:moveTo>
                      <a:cubicBezTo>
                        <a:pt x="46" y="1"/>
                        <a:pt x="29" y="8"/>
                        <a:pt x="18" y="19"/>
                      </a:cubicBezTo>
                      <a:cubicBezTo>
                        <a:pt x="1" y="45"/>
                        <a:pt x="9" y="80"/>
                        <a:pt x="36" y="98"/>
                      </a:cubicBezTo>
                      <a:lnTo>
                        <a:pt x="2280" y="1547"/>
                      </a:lnTo>
                      <a:cubicBezTo>
                        <a:pt x="2288" y="1556"/>
                        <a:pt x="2297" y="1556"/>
                        <a:pt x="2306" y="1556"/>
                      </a:cubicBezTo>
                      <a:cubicBezTo>
                        <a:pt x="2323" y="1556"/>
                        <a:pt x="2341" y="1547"/>
                        <a:pt x="2358" y="1530"/>
                      </a:cubicBezTo>
                      <a:cubicBezTo>
                        <a:pt x="2376" y="1503"/>
                        <a:pt x="2367" y="1469"/>
                        <a:pt x="2341" y="1451"/>
                      </a:cubicBezTo>
                      <a:lnTo>
                        <a:pt x="97" y="10"/>
                      </a:lnTo>
                      <a:cubicBezTo>
                        <a:pt x="87" y="4"/>
                        <a:pt x="75" y="1"/>
                        <a:pt x="6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6" name="Google Shape;2776;p49"/>
                <p:cNvSpPr/>
                <p:nvPr/>
              </p:nvSpPr>
              <p:spPr>
                <a:xfrm>
                  <a:off x="483900" y="3381451"/>
                  <a:ext cx="204719" cy="55305"/>
                </a:xfrm>
                <a:custGeom>
                  <a:rect b="b" l="l" r="r" t="t"/>
                  <a:pathLst>
                    <a:path extrusionOk="0" h="734" w="2717">
                      <a:moveTo>
                        <a:pt x="79" y="0"/>
                      </a:moveTo>
                      <a:cubicBezTo>
                        <a:pt x="44" y="0"/>
                        <a:pt x="18" y="18"/>
                        <a:pt x="9" y="44"/>
                      </a:cubicBezTo>
                      <a:cubicBezTo>
                        <a:pt x="1" y="70"/>
                        <a:pt x="27" y="105"/>
                        <a:pt x="53" y="114"/>
                      </a:cubicBezTo>
                      <a:lnTo>
                        <a:pt x="2646" y="734"/>
                      </a:lnTo>
                      <a:lnTo>
                        <a:pt x="2655" y="734"/>
                      </a:lnTo>
                      <a:cubicBezTo>
                        <a:pt x="2681" y="734"/>
                        <a:pt x="2707" y="716"/>
                        <a:pt x="2716" y="690"/>
                      </a:cubicBezTo>
                      <a:cubicBezTo>
                        <a:pt x="2716" y="664"/>
                        <a:pt x="2699" y="629"/>
                        <a:pt x="2673" y="629"/>
                      </a:cubicBezTo>
                      <a:lnTo>
                        <a:pt x="79" y="0"/>
                      </a:ln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7" name="Google Shape;2777;p49"/>
                <p:cNvSpPr/>
                <p:nvPr/>
              </p:nvSpPr>
              <p:spPr>
                <a:xfrm>
                  <a:off x="484578" y="3360881"/>
                  <a:ext cx="208637" cy="29159"/>
                </a:xfrm>
                <a:custGeom>
                  <a:rect b="b" l="l" r="r" t="t"/>
                  <a:pathLst>
                    <a:path extrusionOk="0" h="387" w="2769">
                      <a:moveTo>
                        <a:pt x="2717" y="1"/>
                      </a:moveTo>
                      <a:cubicBezTo>
                        <a:pt x="2714" y="1"/>
                        <a:pt x="2711" y="2"/>
                        <a:pt x="2707" y="3"/>
                      </a:cubicBezTo>
                      <a:lnTo>
                        <a:pt x="53" y="273"/>
                      </a:lnTo>
                      <a:cubicBezTo>
                        <a:pt x="18" y="273"/>
                        <a:pt x="0" y="308"/>
                        <a:pt x="0" y="334"/>
                      </a:cubicBezTo>
                      <a:cubicBezTo>
                        <a:pt x="0" y="361"/>
                        <a:pt x="27" y="387"/>
                        <a:pt x="53" y="387"/>
                      </a:cubicBezTo>
                      <a:lnTo>
                        <a:pt x="61" y="387"/>
                      </a:lnTo>
                      <a:lnTo>
                        <a:pt x="2716" y="107"/>
                      </a:lnTo>
                      <a:cubicBezTo>
                        <a:pt x="2751" y="107"/>
                        <a:pt x="2768" y="81"/>
                        <a:pt x="2768" y="55"/>
                      </a:cubicBezTo>
                      <a:cubicBezTo>
                        <a:pt x="2761" y="25"/>
                        <a:pt x="2740" y="1"/>
                        <a:pt x="2717"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8" name="Google Shape;2778;p49"/>
                <p:cNvSpPr/>
                <p:nvPr/>
              </p:nvSpPr>
              <p:spPr>
                <a:xfrm>
                  <a:off x="483900" y="3381451"/>
                  <a:ext cx="179026" cy="117165"/>
                </a:xfrm>
                <a:custGeom>
                  <a:rect b="b" l="l" r="r" t="t"/>
                  <a:pathLst>
                    <a:path extrusionOk="0" h="1555" w="2376">
                      <a:moveTo>
                        <a:pt x="67" y="0"/>
                      </a:moveTo>
                      <a:cubicBezTo>
                        <a:pt x="48" y="0"/>
                        <a:pt x="29" y="10"/>
                        <a:pt x="18" y="27"/>
                      </a:cubicBezTo>
                      <a:cubicBezTo>
                        <a:pt x="1" y="53"/>
                        <a:pt x="9" y="88"/>
                        <a:pt x="36" y="105"/>
                      </a:cubicBezTo>
                      <a:lnTo>
                        <a:pt x="2280" y="1546"/>
                      </a:lnTo>
                      <a:cubicBezTo>
                        <a:pt x="2288" y="1555"/>
                        <a:pt x="2297" y="1555"/>
                        <a:pt x="2306" y="1555"/>
                      </a:cubicBezTo>
                      <a:cubicBezTo>
                        <a:pt x="2323" y="1555"/>
                        <a:pt x="2341" y="1546"/>
                        <a:pt x="2358" y="1537"/>
                      </a:cubicBezTo>
                      <a:cubicBezTo>
                        <a:pt x="2376" y="1511"/>
                        <a:pt x="2367" y="1476"/>
                        <a:pt x="2341" y="1459"/>
                      </a:cubicBezTo>
                      <a:lnTo>
                        <a:pt x="97" y="9"/>
                      </a:lnTo>
                      <a:cubicBezTo>
                        <a:pt x="87" y="3"/>
                        <a:pt x="77"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9" name="Google Shape;2779;p49"/>
                <p:cNvSpPr/>
                <p:nvPr/>
              </p:nvSpPr>
              <p:spPr>
                <a:xfrm>
                  <a:off x="437184" y="3381451"/>
                  <a:ext cx="55983" cy="204041"/>
                </a:xfrm>
                <a:custGeom>
                  <a:rect b="b" l="l" r="r" t="t"/>
                  <a:pathLst>
                    <a:path extrusionOk="0" h="2708" w="743">
                      <a:moveTo>
                        <a:pt x="699" y="0"/>
                      </a:moveTo>
                      <a:cubicBezTo>
                        <a:pt x="664" y="0"/>
                        <a:pt x="638" y="18"/>
                        <a:pt x="629" y="44"/>
                      </a:cubicBezTo>
                      <a:lnTo>
                        <a:pt x="9" y="2637"/>
                      </a:lnTo>
                      <a:cubicBezTo>
                        <a:pt x="1" y="2672"/>
                        <a:pt x="18" y="2698"/>
                        <a:pt x="53" y="2707"/>
                      </a:cubicBezTo>
                      <a:lnTo>
                        <a:pt x="62" y="2707"/>
                      </a:lnTo>
                      <a:cubicBezTo>
                        <a:pt x="88" y="2707"/>
                        <a:pt x="114" y="2690"/>
                        <a:pt x="114" y="2664"/>
                      </a:cubicBezTo>
                      <a:lnTo>
                        <a:pt x="734"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0" name="Google Shape;2780;p49"/>
                <p:cNvSpPr/>
                <p:nvPr/>
              </p:nvSpPr>
              <p:spPr>
                <a:xfrm>
                  <a:off x="484578" y="3381451"/>
                  <a:ext cx="29009" cy="208637"/>
                </a:xfrm>
                <a:custGeom>
                  <a:rect b="b" l="l" r="r" t="t"/>
                  <a:pathLst>
                    <a:path extrusionOk="0" h="2769" w="385">
                      <a:moveTo>
                        <a:pt x="53" y="0"/>
                      </a:moveTo>
                      <a:cubicBezTo>
                        <a:pt x="18" y="0"/>
                        <a:pt x="0" y="35"/>
                        <a:pt x="0" y="61"/>
                      </a:cubicBezTo>
                      <a:lnTo>
                        <a:pt x="271" y="2716"/>
                      </a:lnTo>
                      <a:cubicBezTo>
                        <a:pt x="280" y="2751"/>
                        <a:pt x="297" y="2768"/>
                        <a:pt x="332" y="2768"/>
                      </a:cubicBezTo>
                      <a:cubicBezTo>
                        <a:pt x="367" y="2768"/>
                        <a:pt x="385" y="2733"/>
                        <a:pt x="385" y="2707"/>
                      </a:cubicBezTo>
                      <a:lnTo>
                        <a:pt x="114" y="53"/>
                      </a:lnTo>
                      <a:cubicBezTo>
                        <a:pt x="105" y="18"/>
                        <a:pt x="79" y="0"/>
                        <a:pt x="53"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1" name="Google Shape;2781;p49"/>
                <p:cNvSpPr/>
                <p:nvPr/>
              </p:nvSpPr>
              <p:spPr>
                <a:xfrm>
                  <a:off x="375323" y="3381451"/>
                  <a:ext cx="118522" cy="177669"/>
                </a:xfrm>
                <a:custGeom>
                  <a:rect b="b" l="l" r="r" t="t"/>
                  <a:pathLst>
                    <a:path extrusionOk="0" h="2358" w="1573">
                      <a:moveTo>
                        <a:pt x="1508" y="0"/>
                      </a:moveTo>
                      <a:cubicBezTo>
                        <a:pt x="1489" y="0"/>
                        <a:pt x="1470" y="10"/>
                        <a:pt x="1459" y="27"/>
                      </a:cubicBezTo>
                      <a:lnTo>
                        <a:pt x="10" y="2271"/>
                      </a:lnTo>
                      <a:cubicBezTo>
                        <a:pt x="1" y="2297"/>
                        <a:pt x="1" y="2332"/>
                        <a:pt x="27" y="2349"/>
                      </a:cubicBezTo>
                      <a:cubicBezTo>
                        <a:pt x="36" y="2358"/>
                        <a:pt x="53" y="2358"/>
                        <a:pt x="62" y="2358"/>
                      </a:cubicBezTo>
                      <a:cubicBezTo>
                        <a:pt x="80" y="2358"/>
                        <a:pt x="97" y="2349"/>
                        <a:pt x="106" y="2332"/>
                      </a:cubicBezTo>
                      <a:lnTo>
                        <a:pt x="1555" y="88"/>
                      </a:lnTo>
                      <a:cubicBezTo>
                        <a:pt x="1573" y="61"/>
                        <a:pt x="1564" y="27"/>
                        <a:pt x="1538" y="9"/>
                      </a:cubicBezTo>
                      <a:cubicBezTo>
                        <a:pt x="1528" y="3"/>
                        <a:pt x="1518" y="0"/>
                        <a:pt x="15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2" name="Google Shape;2782;p49"/>
                <p:cNvSpPr/>
                <p:nvPr/>
              </p:nvSpPr>
              <p:spPr>
                <a:xfrm>
                  <a:off x="483900" y="3186072"/>
                  <a:ext cx="55983" cy="203966"/>
                </a:xfrm>
                <a:custGeom>
                  <a:rect b="b" l="l" r="r" t="t"/>
                  <a:pathLst>
                    <a:path extrusionOk="0" h="2707" w="743">
                      <a:moveTo>
                        <a:pt x="699" y="0"/>
                      </a:moveTo>
                      <a:cubicBezTo>
                        <a:pt x="664" y="0"/>
                        <a:pt x="638" y="18"/>
                        <a:pt x="629" y="44"/>
                      </a:cubicBezTo>
                      <a:lnTo>
                        <a:pt x="9" y="2637"/>
                      </a:lnTo>
                      <a:cubicBezTo>
                        <a:pt x="1" y="2663"/>
                        <a:pt x="18" y="2698"/>
                        <a:pt x="53" y="2707"/>
                      </a:cubicBezTo>
                      <a:lnTo>
                        <a:pt x="62" y="2707"/>
                      </a:lnTo>
                      <a:cubicBezTo>
                        <a:pt x="88" y="2707"/>
                        <a:pt x="114" y="2689"/>
                        <a:pt x="114" y="2663"/>
                      </a:cubicBezTo>
                      <a:lnTo>
                        <a:pt x="743"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3" name="Google Shape;2783;p49"/>
                <p:cNvSpPr/>
                <p:nvPr/>
              </p:nvSpPr>
              <p:spPr>
                <a:xfrm>
                  <a:off x="463481" y="3181325"/>
                  <a:ext cx="29687" cy="208713"/>
                </a:xfrm>
                <a:custGeom>
                  <a:rect b="b" l="l" r="r" t="t"/>
                  <a:pathLst>
                    <a:path extrusionOk="0" h="2770" w="394">
                      <a:moveTo>
                        <a:pt x="67" y="0"/>
                      </a:moveTo>
                      <a:cubicBezTo>
                        <a:pt x="62" y="0"/>
                        <a:pt x="58" y="1"/>
                        <a:pt x="53" y="2"/>
                      </a:cubicBezTo>
                      <a:cubicBezTo>
                        <a:pt x="27" y="2"/>
                        <a:pt x="1" y="28"/>
                        <a:pt x="10" y="63"/>
                      </a:cubicBezTo>
                      <a:lnTo>
                        <a:pt x="280" y="2717"/>
                      </a:lnTo>
                      <a:cubicBezTo>
                        <a:pt x="280" y="2744"/>
                        <a:pt x="307" y="2770"/>
                        <a:pt x="333" y="2770"/>
                      </a:cubicBezTo>
                      <a:lnTo>
                        <a:pt x="341" y="2770"/>
                      </a:lnTo>
                      <a:cubicBezTo>
                        <a:pt x="376" y="2761"/>
                        <a:pt x="394" y="2735"/>
                        <a:pt x="394" y="2709"/>
                      </a:cubicBezTo>
                      <a:lnTo>
                        <a:pt x="114" y="54"/>
                      </a:lnTo>
                      <a:cubicBezTo>
                        <a:pt x="114" y="24"/>
                        <a:pt x="95"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4" name="Google Shape;2784;p49"/>
                <p:cNvSpPr/>
                <p:nvPr/>
              </p:nvSpPr>
              <p:spPr>
                <a:xfrm>
                  <a:off x="483900" y="3212293"/>
                  <a:ext cx="118522" cy="177745"/>
                </a:xfrm>
                <a:custGeom>
                  <a:rect b="b" l="l" r="r" t="t"/>
                  <a:pathLst>
                    <a:path extrusionOk="0" h="2359" w="1573">
                      <a:moveTo>
                        <a:pt x="1514" y="1"/>
                      </a:moveTo>
                      <a:cubicBezTo>
                        <a:pt x="1497" y="1"/>
                        <a:pt x="1479" y="11"/>
                        <a:pt x="1468" y="28"/>
                      </a:cubicBezTo>
                      <a:lnTo>
                        <a:pt x="18" y="2272"/>
                      </a:lnTo>
                      <a:cubicBezTo>
                        <a:pt x="1" y="2298"/>
                        <a:pt x="9" y="2333"/>
                        <a:pt x="36" y="2350"/>
                      </a:cubicBezTo>
                      <a:cubicBezTo>
                        <a:pt x="44" y="2359"/>
                        <a:pt x="53" y="2359"/>
                        <a:pt x="62" y="2359"/>
                      </a:cubicBezTo>
                      <a:cubicBezTo>
                        <a:pt x="79" y="2359"/>
                        <a:pt x="97" y="2350"/>
                        <a:pt x="114" y="2333"/>
                      </a:cubicBezTo>
                      <a:lnTo>
                        <a:pt x="1555" y="89"/>
                      </a:lnTo>
                      <a:cubicBezTo>
                        <a:pt x="1572" y="62"/>
                        <a:pt x="1564" y="28"/>
                        <a:pt x="1537" y="10"/>
                      </a:cubicBezTo>
                      <a:cubicBezTo>
                        <a:pt x="1531" y="4"/>
                        <a:pt x="1523" y="1"/>
                        <a:pt x="151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5" name="Google Shape;2785;p49"/>
                <p:cNvSpPr/>
                <p:nvPr/>
              </p:nvSpPr>
              <p:spPr>
                <a:xfrm>
                  <a:off x="320771" y="3255543"/>
                  <a:ext cx="193492" cy="220015"/>
                </a:xfrm>
                <a:custGeom>
                  <a:rect b="b" l="l" r="r" t="t"/>
                  <a:pathLst>
                    <a:path extrusionOk="0" h="2920" w="2568">
                      <a:moveTo>
                        <a:pt x="1289" y="1"/>
                      </a:moveTo>
                      <a:cubicBezTo>
                        <a:pt x="931" y="1"/>
                        <a:pt x="679" y="287"/>
                        <a:pt x="664" y="658"/>
                      </a:cubicBezTo>
                      <a:cubicBezTo>
                        <a:pt x="393" y="685"/>
                        <a:pt x="157" y="912"/>
                        <a:pt x="79" y="1217"/>
                      </a:cubicBezTo>
                      <a:cubicBezTo>
                        <a:pt x="0" y="1532"/>
                        <a:pt x="122" y="1837"/>
                        <a:pt x="349" y="1986"/>
                      </a:cubicBezTo>
                      <a:cubicBezTo>
                        <a:pt x="166" y="2379"/>
                        <a:pt x="323" y="2806"/>
                        <a:pt x="769" y="2920"/>
                      </a:cubicBezTo>
                      <a:lnTo>
                        <a:pt x="2078" y="2780"/>
                      </a:lnTo>
                      <a:lnTo>
                        <a:pt x="2515" y="1802"/>
                      </a:lnTo>
                      <a:lnTo>
                        <a:pt x="2567" y="737"/>
                      </a:lnTo>
                      <a:lnTo>
                        <a:pt x="1458" y="21"/>
                      </a:lnTo>
                      <a:cubicBezTo>
                        <a:pt x="1400" y="7"/>
                        <a:pt x="1343" y="1"/>
                        <a:pt x="1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6" name="Google Shape;2786;p49"/>
                <p:cNvSpPr/>
                <p:nvPr/>
              </p:nvSpPr>
              <p:spPr>
                <a:xfrm>
                  <a:off x="390468" y="3291937"/>
                  <a:ext cx="151448" cy="177820"/>
                </a:xfrm>
                <a:custGeom>
                  <a:rect b="b" l="l" r="r" t="t"/>
                  <a:pathLst>
                    <a:path extrusionOk="0" h="2360" w="2010">
                      <a:moveTo>
                        <a:pt x="1130" y="0"/>
                      </a:moveTo>
                      <a:cubicBezTo>
                        <a:pt x="707" y="0"/>
                        <a:pt x="290" y="403"/>
                        <a:pt x="158" y="979"/>
                      </a:cubicBezTo>
                      <a:cubicBezTo>
                        <a:pt x="1" y="1616"/>
                        <a:pt x="254" y="2227"/>
                        <a:pt x="725" y="2341"/>
                      </a:cubicBezTo>
                      <a:cubicBezTo>
                        <a:pt x="777" y="2353"/>
                        <a:pt x="828" y="2359"/>
                        <a:pt x="879" y="2359"/>
                      </a:cubicBezTo>
                      <a:cubicBezTo>
                        <a:pt x="1303" y="2359"/>
                        <a:pt x="1719" y="1957"/>
                        <a:pt x="1852" y="1380"/>
                      </a:cubicBezTo>
                      <a:cubicBezTo>
                        <a:pt x="2009" y="743"/>
                        <a:pt x="1756" y="132"/>
                        <a:pt x="1284" y="18"/>
                      </a:cubicBezTo>
                      <a:cubicBezTo>
                        <a:pt x="1233" y="6"/>
                        <a:pt x="1182" y="0"/>
                        <a:pt x="1130"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7" name="Google Shape;2787;p49"/>
                <p:cNvSpPr/>
                <p:nvPr/>
              </p:nvSpPr>
              <p:spPr>
                <a:xfrm>
                  <a:off x="347746" y="3350332"/>
                  <a:ext cx="154688" cy="41743"/>
                </a:xfrm>
                <a:custGeom>
                  <a:rect b="b" l="l" r="r" t="t"/>
                  <a:pathLst>
                    <a:path extrusionOk="0" h="554" w="2053">
                      <a:moveTo>
                        <a:pt x="48" y="1"/>
                      </a:moveTo>
                      <a:cubicBezTo>
                        <a:pt x="29" y="1"/>
                        <a:pt x="16" y="15"/>
                        <a:pt x="9" y="29"/>
                      </a:cubicBezTo>
                      <a:cubicBezTo>
                        <a:pt x="0" y="55"/>
                        <a:pt x="18" y="73"/>
                        <a:pt x="35" y="82"/>
                      </a:cubicBezTo>
                      <a:lnTo>
                        <a:pt x="2000" y="553"/>
                      </a:lnTo>
                      <a:lnTo>
                        <a:pt x="2008" y="553"/>
                      </a:lnTo>
                      <a:cubicBezTo>
                        <a:pt x="2026" y="553"/>
                        <a:pt x="2043" y="536"/>
                        <a:pt x="2052" y="518"/>
                      </a:cubicBezTo>
                      <a:cubicBezTo>
                        <a:pt x="2052" y="501"/>
                        <a:pt x="2043" y="474"/>
                        <a:pt x="2017" y="474"/>
                      </a:cubicBezTo>
                      <a:lnTo>
                        <a:pt x="61" y="3"/>
                      </a:lnTo>
                      <a:cubicBezTo>
                        <a:pt x="57" y="1"/>
                        <a:pt x="52" y="1"/>
                        <a:pt x="48"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8" name="Google Shape;2788;p49"/>
                <p:cNvSpPr/>
                <p:nvPr/>
              </p:nvSpPr>
              <p:spPr>
                <a:xfrm>
                  <a:off x="360254" y="3385821"/>
                  <a:ext cx="142181" cy="45661"/>
                </a:xfrm>
                <a:custGeom>
                  <a:rect b="b" l="l" r="r" t="t"/>
                  <a:pathLst>
                    <a:path extrusionOk="0" h="606" w="1887">
                      <a:moveTo>
                        <a:pt x="1848" y="0"/>
                      </a:moveTo>
                      <a:cubicBezTo>
                        <a:pt x="1843" y="0"/>
                        <a:pt x="1838" y="1"/>
                        <a:pt x="1834" y="3"/>
                      </a:cubicBezTo>
                      <a:lnTo>
                        <a:pt x="35" y="527"/>
                      </a:lnTo>
                      <a:cubicBezTo>
                        <a:pt x="9" y="536"/>
                        <a:pt x="0" y="554"/>
                        <a:pt x="0" y="580"/>
                      </a:cubicBezTo>
                      <a:cubicBezTo>
                        <a:pt x="9" y="597"/>
                        <a:pt x="26" y="606"/>
                        <a:pt x="44" y="606"/>
                      </a:cubicBezTo>
                      <a:lnTo>
                        <a:pt x="52" y="606"/>
                      </a:lnTo>
                      <a:lnTo>
                        <a:pt x="1851" y="82"/>
                      </a:lnTo>
                      <a:cubicBezTo>
                        <a:pt x="1877" y="73"/>
                        <a:pt x="1886" y="47"/>
                        <a:pt x="1886" y="30"/>
                      </a:cubicBezTo>
                      <a:cubicBezTo>
                        <a:pt x="1880" y="10"/>
                        <a:pt x="1863" y="0"/>
                        <a:pt x="1848"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9" name="Google Shape;2789;p49"/>
                <p:cNvSpPr/>
                <p:nvPr/>
              </p:nvSpPr>
              <p:spPr>
                <a:xfrm>
                  <a:off x="392427" y="3288998"/>
                  <a:ext cx="110007" cy="103075"/>
                </a:xfrm>
                <a:custGeom>
                  <a:rect b="b" l="l" r="r" t="t"/>
                  <a:pathLst>
                    <a:path extrusionOk="0" h="1368" w="1460">
                      <a:moveTo>
                        <a:pt x="49" y="1"/>
                      </a:moveTo>
                      <a:cubicBezTo>
                        <a:pt x="38" y="1"/>
                        <a:pt x="27" y="5"/>
                        <a:pt x="18" y="14"/>
                      </a:cubicBezTo>
                      <a:cubicBezTo>
                        <a:pt x="1" y="31"/>
                        <a:pt x="10" y="57"/>
                        <a:pt x="18" y="66"/>
                      </a:cubicBezTo>
                      <a:lnTo>
                        <a:pt x="1389" y="1350"/>
                      </a:lnTo>
                      <a:cubicBezTo>
                        <a:pt x="1398" y="1358"/>
                        <a:pt x="1407" y="1367"/>
                        <a:pt x="1415" y="1367"/>
                      </a:cubicBezTo>
                      <a:cubicBezTo>
                        <a:pt x="1424" y="1367"/>
                        <a:pt x="1442" y="1358"/>
                        <a:pt x="1442" y="1350"/>
                      </a:cubicBezTo>
                      <a:cubicBezTo>
                        <a:pt x="1459" y="1332"/>
                        <a:pt x="1459" y="1315"/>
                        <a:pt x="1442" y="1297"/>
                      </a:cubicBezTo>
                      <a:lnTo>
                        <a:pt x="80" y="14"/>
                      </a:lnTo>
                      <a:cubicBezTo>
                        <a:pt x="71" y="5"/>
                        <a:pt x="60" y="1"/>
                        <a:pt x="49"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0" name="Google Shape;2790;p49"/>
                <p:cNvSpPr/>
                <p:nvPr/>
              </p:nvSpPr>
              <p:spPr>
                <a:xfrm>
                  <a:off x="378639" y="3257126"/>
                  <a:ext cx="208637" cy="226570"/>
                </a:xfrm>
                <a:custGeom>
                  <a:rect b="b" l="l" r="r" t="t"/>
                  <a:pathLst>
                    <a:path extrusionOk="0" h="3007" w="2769">
                      <a:moveTo>
                        <a:pt x="690" y="0"/>
                      </a:moveTo>
                      <a:cubicBezTo>
                        <a:pt x="690" y="0"/>
                        <a:pt x="743" y="550"/>
                        <a:pt x="1415" y="952"/>
                      </a:cubicBezTo>
                      <a:cubicBezTo>
                        <a:pt x="1415" y="952"/>
                        <a:pt x="1144" y="1231"/>
                        <a:pt x="1057" y="1615"/>
                      </a:cubicBezTo>
                      <a:cubicBezTo>
                        <a:pt x="961" y="2008"/>
                        <a:pt x="1075" y="2375"/>
                        <a:pt x="1075" y="2375"/>
                      </a:cubicBezTo>
                      <a:cubicBezTo>
                        <a:pt x="289" y="2427"/>
                        <a:pt x="1" y="2899"/>
                        <a:pt x="1" y="2899"/>
                      </a:cubicBezTo>
                      <a:cubicBezTo>
                        <a:pt x="242" y="2957"/>
                        <a:pt x="553" y="3006"/>
                        <a:pt x="872" y="3006"/>
                      </a:cubicBezTo>
                      <a:cubicBezTo>
                        <a:pt x="1556" y="3006"/>
                        <a:pt x="2284" y="2783"/>
                        <a:pt x="2480" y="1956"/>
                      </a:cubicBezTo>
                      <a:cubicBezTo>
                        <a:pt x="2769" y="751"/>
                        <a:pt x="1450" y="183"/>
                        <a:pt x="6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1" name="Google Shape;2791;p49"/>
                <p:cNvSpPr/>
                <p:nvPr/>
              </p:nvSpPr>
              <p:spPr>
                <a:xfrm>
                  <a:off x="453007" y="2315872"/>
                  <a:ext cx="584923" cy="570381"/>
                </a:xfrm>
                <a:custGeom>
                  <a:rect b="b" l="l" r="r" t="t"/>
                  <a:pathLst>
                    <a:path extrusionOk="0" h="7570" w="7763">
                      <a:moveTo>
                        <a:pt x="3272" y="1"/>
                      </a:moveTo>
                      <a:cubicBezTo>
                        <a:pt x="2872" y="1"/>
                        <a:pt x="2494" y="223"/>
                        <a:pt x="2297" y="582"/>
                      </a:cubicBezTo>
                      <a:lnTo>
                        <a:pt x="2270" y="643"/>
                      </a:lnTo>
                      <a:cubicBezTo>
                        <a:pt x="2122" y="914"/>
                        <a:pt x="1851" y="1097"/>
                        <a:pt x="1546" y="1132"/>
                      </a:cubicBezTo>
                      <a:lnTo>
                        <a:pt x="1485" y="1141"/>
                      </a:lnTo>
                      <a:cubicBezTo>
                        <a:pt x="978" y="1202"/>
                        <a:pt x="568" y="1604"/>
                        <a:pt x="515" y="2119"/>
                      </a:cubicBezTo>
                      <a:cubicBezTo>
                        <a:pt x="454" y="2634"/>
                        <a:pt x="777" y="3106"/>
                        <a:pt x="1249" y="3289"/>
                      </a:cubicBezTo>
                      <a:cubicBezTo>
                        <a:pt x="1242" y="3289"/>
                        <a:pt x="1236" y="3289"/>
                        <a:pt x="1229" y="3289"/>
                      </a:cubicBezTo>
                      <a:cubicBezTo>
                        <a:pt x="730" y="3289"/>
                        <a:pt x="269" y="3610"/>
                        <a:pt x="140" y="4101"/>
                      </a:cubicBezTo>
                      <a:cubicBezTo>
                        <a:pt x="0" y="4607"/>
                        <a:pt x="236" y="5123"/>
                        <a:pt x="681" y="5367"/>
                      </a:cubicBezTo>
                      <a:lnTo>
                        <a:pt x="734" y="5402"/>
                      </a:lnTo>
                      <a:cubicBezTo>
                        <a:pt x="1013" y="5542"/>
                        <a:pt x="1196" y="5812"/>
                        <a:pt x="1231" y="6127"/>
                      </a:cubicBezTo>
                      <a:lnTo>
                        <a:pt x="1240" y="6188"/>
                      </a:lnTo>
                      <a:cubicBezTo>
                        <a:pt x="1301" y="6694"/>
                        <a:pt x="1703" y="7096"/>
                        <a:pt x="2218" y="7157"/>
                      </a:cubicBezTo>
                      <a:cubicBezTo>
                        <a:pt x="2256" y="7161"/>
                        <a:pt x="2293" y="7163"/>
                        <a:pt x="2330" y="7163"/>
                      </a:cubicBezTo>
                      <a:cubicBezTo>
                        <a:pt x="2800" y="7163"/>
                        <a:pt x="3218" y="6860"/>
                        <a:pt x="3388" y="6415"/>
                      </a:cubicBezTo>
                      <a:lnTo>
                        <a:pt x="3388" y="6415"/>
                      </a:lnTo>
                      <a:cubicBezTo>
                        <a:pt x="3379" y="6930"/>
                        <a:pt x="3702" y="7393"/>
                        <a:pt x="4200" y="7533"/>
                      </a:cubicBezTo>
                      <a:cubicBezTo>
                        <a:pt x="4294" y="7557"/>
                        <a:pt x="4390" y="7569"/>
                        <a:pt x="4484" y="7569"/>
                      </a:cubicBezTo>
                      <a:cubicBezTo>
                        <a:pt x="4886" y="7569"/>
                        <a:pt x="5268" y="7350"/>
                        <a:pt x="5466" y="6982"/>
                      </a:cubicBezTo>
                      <a:lnTo>
                        <a:pt x="5492" y="6930"/>
                      </a:lnTo>
                      <a:cubicBezTo>
                        <a:pt x="5641" y="6659"/>
                        <a:pt x="5912" y="6476"/>
                        <a:pt x="6217" y="6441"/>
                      </a:cubicBezTo>
                      <a:lnTo>
                        <a:pt x="6287" y="6432"/>
                      </a:lnTo>
                      <a:cubicBezTo>
                        <a:pt x="6793" y="6371"/>
                        <a:pt x="7195" y="5970"/>
                        <a:pt x="7256" y="5454"/>
                      </a:cubicBezTo>
                      <a:cubicBezTo>
                        <a:pt x="7309" y="4939"/>
                        <a:pt x="6994" y="4459"/>
                        <a:pt x="6514" y="4284"/>
                      </a:cubicBezTo>
                      <a:lnTo>
                        <a:pt x="6514" y="4284"/>
                      </a:lnTo>
                      <a:cubicBezTo>
                        <a:pt x="6521" y="4284"/>
                        <a:pt x="6527" y="4285"/>
                        <a:pt x="6534" y="4285"/>
                      </a:cubicBezTo>
                      <a:cubicBezTo>
                        <a:pt x="7033" y="4285"/>
                        <a:pt x="7494" y="3955"/>
                        <a:pt x="7632" y="3464"/>
                      </a:cubicBezTo>
                      <a:cubicBezTo>
                        <a:pt x="7763" y="2966"/>
                        <a:pt x="7536" y="2442"/>
                        <a:pt x="7082" y="2198"/>
                      </a:cubicBezTo>
                      <a:lnTo>
                        <a:pt x="7029" y="2171"/>
                      </a:lnTo>
                      <a:cubicBezTo>
                        <a:pt x="6759" y="2023"/>
                        <a:pt x="6575" y="1752"/>
                        <a:pt x="6531" y="1447"/>
                      </a:cubicBezTo>
                      <a:lnTo>
                        <a:pt x="6531" y="1385"/>
                      </a:lnTo>
                      <a:cubicBezTo>
                        <a:pt x="6470" y="879"/>
                        <a:pt x="6069" y="477"/>
                        <a:pt x="5545" y="416"/>
                      </a:cubicBezTo>
                      <a:cubicBezTo>
                        <a:pt x="5504" y="411"/>
                        <a:pt x="5462" y="409"/>
                        <a:pt x="5422" y="409"/>
                      </a:cubicBezTo>
                      <a:cubicBezTo>
                        <a:pt x="4962" y="409"/>
                        <a:pt x="4544" y="717"/>
                        <a:pt x="4384" y="1150"/>
                      </a:cubicBezTo>
                      <a:cubicBezTo>
                        <a:pt x="4392" y="643"/>
                        <a:pt x="4060" y="172"/>
                        <a:pt x="3563" y="41"/>
                      </a:cubicBezTo>
                      <a:cubicBezTo>
                        <a:pt x="3466" y="14"/>
                        <a:pt x="3368" y="1"/>
                        <a:pt x="32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2" name="Google Shape;2792;p49"/>
                <p:cNvSpPr/>
                <p:nvPr/>
              </p:nvSpPr>
              <p:spPr>
                <a:xfrm>
                  <a:off x="558269" y="2562186"/>
                  <a:ext cx="374402" cy="77834"/>
                </a:xfrm>
                <a:custGeom>
                  <a:rect b="b" l="l" r="r" t="t"/>
                  <a:pathLst>
                    <a:path extrusionOk="0" h="1033" w="4969">
                      <a:moveTo>
                        <a:pt x="61" y="0"/>
                      </a:moveTo>
                      <a:cubicBezTo>
                        <a:pt x="33" y="0"/>
                        <a:pt x="9" y="17"/>
                        <a:pt x="9" y="46"/>
                      </a:cubicBezTo>
                      <a:cubicBezTo>
                        <a:pt x="0" y="81"/>
                        <a:pt x="27" y="116"/>
                        <a:pt x="61" y="125"/>
                      </a:cubicBezTo>
                      <a:lnTo>
                        <a:pt x="4890" y="1033"/>
                      </a:lnTo>
                      <a:lnTo>
                        <a:pt x="4899" y="1033"/>
                      </a:lnTo>
                      <a:cubicBezTo>
                        <a:pt x="4934" y="1033"/>
                        <a:pt x="4960" y="1015"/>
                        <a:pt x="4960" y="989"/>
                      </a:cubicBezTo>
                      <a:cubicBezTo>
                        <a:pt x="4969" y="954"/>
                        <a:pt x="4951" y="919"/>
                        <a:pt x="4916" y="911"/>
                      </a:cubicBezTo>
                      <a:lnTo>
                        <a:pt x="79" y="2"/>
                      </a:lnTo>
                      <a:cubicBezTo>
                        <a:pt x="73" y="1"/>
                        <a:pt x="67" y="0"/>
                        <a:pt x="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3" name="Google Shape;2793;p49"/>
                <p:cNvSpPr/>
                <p:nvPr/>
              </p:nvSpPr>
              <p:spPr>
                <a:xfrm>
                  <a:off x="706253" y="2414277"/>
                  <a:ext cx="79040" cy="373799"/>
                </a:xfrm>
                <a:custGeom>
                  <a:rect b="b" l="l" r="r" t="t"/>
                  <a:pathLst>
                    <a:path extrusionOk="0" h="4961" w="1049">
                      <a:moveTo>
                        <a:pt x="988" y="1"/>
                      </a:moveTo>
                      <a:cubicBezTo>
                        <a:pt x="953" y="1"/>
                        <a:pt x="926" y="18"/>
                        <a:pt x="918" y="53"/>
                      </a:cubicBezTo>
                      <a:lnTo>
                        <a:pt x="1" y="4882"/>
                      </a:lnTo>
                      <a:cubicBezTo>
                        <a:pt x="1" y="4917"/>
                        <a:pt x="18" y="4952"/>
                        <a:pt x="53" y="4960"/>
                      </a:cubicBezTo>
                      <a:lnTo>
                        <a:pt x="62" y="4960"/>
                      </a:lnTo>
                      <a:cubicBezTo>
                        <a:pt x="97" y="4960"/>
                        <a:pt x="123" y="4934"/>
                        <a:pt x="123" y="4908"/>
                      </a:cubicBezTo>
                      <a:lnTo>
                        <a:pt x="1040" y="79"/>
                      </a:lnTo>
                      <a:cubicBezTo>
                        <a:pt x="1049" y="45"/>
                        <a:pt x="1023" y="10"/>
                        <a:pt x="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4" name="Google Shape;2794;p49"/>
                <p:cNvSpPr/>
                <p:nvPr/>
              </p:nvSpPr>
              <p:spPr>
                <a:xfrm>
                  <a:off x="610862" y="2406516"/>
                  <a:ext cx="140222" cy="199294"/>
                </a:xfrm>
                <a:custGeom>
                  <a:rect b="b" l="l" r="r" t="t"/>
                  <a:pathLst>
                    <a:path extrusionOk="0" h="2645" w="1861">
                      <a:moveTo>
                        <a:pt x="75" y="1"/>
                      </a:moveTo>
                      <a:cubicBezTo>
                        <a:pt x="61" y="1"/>
                        <a:pt x="47" y="6"/>
                        <a:pt x="36" y="17"/>
                      </a:cubicBezTo>
                      <a:cubicBezTo>
                        <a:pt x="10" y="34"/>
                        <a:pt x="1" y="69"/>
                        <a:pt x="18" y="104"/>
                      </a:cubicBezTo>
                      <a:lnTo>
                        <a:pt x="1738" y="2619"/>
                      </a:lnTo>
                      <a:cubicBezTo>
                        <a:pt x="1747" y="2636"/>
                        <a:pt x="1765" y="2645"/>
                        <a:pt x="1791" y="2645"/>
                      </a:cubicBezTo>
                      <a:cubicBezTo>
                        <a:pt x="1800" y="2645"/>
                        <a:pt x="1817" y="2645"/>
                        <a:pt x="1826" y="2636"/>
                      </a:cubicBezTo>
                      <a:cubicBezTo>
                        <a:pt x="1852" y="2619"/>
                        <a:pt x="1861" y="2575"/>
                        <a:pt x="1843" y="2549"/>
                      </a:cubicBezTo>
                      <a:lnTo>
                        <a:pt x="123" y="25"/>
                      </a:lnTo>
                      <a:cubicBezTo>
                        <a:pt x="113" y="10"/>
                        <a:pt x="94"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5" name="Google Shape;2795;p49"/>
                <p:cNvSpPr/>
                <p:nvPr/>
              </p:nvSpPr>
              <p:spPr>
                <a:xfrm>
                  <a:off x="554954" y="2460089"/>
                  <a:ext cx="196130" cy="145722"/>
                </a:xfrm>
                <a:custGeom>
                  <a:rect b="b" l="l" r="r" t="t"/>
                  <a:pathLst>
                    <a:path extrusionOk="0" h="1934" w="2603">
                      <a:moveTo>
                        <a:pt x="69" y="1"/>
                      </a:moveTo>
                      <a:cubicBezTo>
                        <a:pt x="51" y="1"/>
                        <a:pt x="36" y="7"/>
                        <a:pt x="27" y="22"/>
                      </a:cubicBezTo>
                      <a:cubicBezTo>
                        <a:pt x="1" y="56"/>
                        <a:pt x="9" y="91"/>
                        <a:pt x="36" y="118"/>
                      </a:cubicBezTo>
                      <a:lnTo>
                        <a:pt x="2489" y="1925"/>
                      </a:lnTo>
                      <a:cubicBezTo>
                        <a:pt x="2507" y="1934"/>
                        <a:pt x="2515" y="1934"/>
                        <a:pt x="2533" y="1934"/>
                      </a:cubicBezTo>
                      <a:cubicBezTo>
                        <a:pt x="2550" y="1934"/>
                        <a:pt x="2568" y="1925"/>
                        <a:pt x="2585" y="1908"/>
                      </a:cubicBezTo>
                      <a:cubicBezTo>
                        <a:pt x="2603" y="1881"/>
                        <a:pt x="2594" y="1846"/>
                        <a:pt x="2568" y="1820"/>
                      </a:cubicBezTo>
                      <a:lnTo>
                        <a:pt x="114" y="13"/>
                      </a:lnTo>
                      <a:cubicBezTo>
                        <a:pt x="98" y="5"/>
                        <a:pt x="83" y="1"/>
                        <a:pt x="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6" name="Google Shape;2796;p49"/>
                <p:cNvSpPr/>
                <p:nvPr/>
              </p:nvSpPr>
              <p:spPr>
                <a:xfrm>
                  <a:off x="681313" y="2374041"/>
                  <a:ext cx="69772" cy="231769"/>
                </a:xfrm>
                <a:custGeom>
                  <a:rect b="b" l="l" r="r" t="t"/>
                  <a:pathLst>
                    <a:path extrusionOk="0" h="3076" w="926">
                      <a:moveTo>
                        <a:pt x="66" y="1"/>
                      </a:moveTo>
                      <a:cubicBezTo>
                        <a:pt x="62" y="1"/>
                        <a:pt x="57" y="1"/>
                        <a:pt x="53" y="2"/>
                      </a:cubicBezTo>
                      <a:cubicBezTo>
                        <a:pt x="18" y="11"/>
                        <a:pt x="0" y="46"/>
                        <a:pt x="9" y="81"/>
                      </a:cubicBezTo>
                      <a:lnTo>
                        <a:pt x="795" y="3032"/>
                      </a:lnTo>
                      <a:cubicBezTo>
                        <a:pt x="803" y="3058"/>
                        <a:pt x="821" y="3076"/>
                        <a:pt x="856" y="3076"/>
                      </a:cubicBezTo>
                      <a:lnTo>
                        <a:pt x="873" y="3076"/>
                      </a:lnTo>
                      <a:cubicBezTo>
                        <a:pt x="899" y="3067"/>
                        <a:pt x="926" y="3032"/>
                        <a:pt x="917" y="2997"/>
                      </a:cubicBezTo>
                      <a:lnTo>
                        <a:pt x="131" y="46"/>
                      </a:lnTo>
                      <a:cubicBezTo>
                        <a:pt x="124" y="23"/>
                        <a:pt x="96"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7" name="Google Shape;2797;p49"/>
                <p:cNvSpPr/>
                <p:nvPr/>
              </p:nvSpPr>
              <p:spPr>
                <a:xfrm>
                  <a:off x="739859" y="2596545"/>
                  <a:ext cx="140824" cy="199445"/>
                </a:xfrm>
                <a:custGeom>
                  <a:rect b="b" l="l" r="r" t="t"/>
                  <a:pathLst>
                    <a:path extrusionOk="0" h="2647" w="1869">
                      <a:moveTo>
                        <a:pt x="74" y="0"/>
                      </a:moveTo>
                      <a:cubicBezTo>
                        <a:pt x="64" y="0"/>
                        <a:pt x="53" y="3"/>
                        <a:pt x="44" y="9"/>
                      </a:cubicBezTo>
                      <a:cubicBezTo>
                        <a:pt x="9" y="27"/>
                        <a:pt x="0" y="70"/>
                        <a:pt x="26" y="97"/>
                      </a:cubicBezTo>
                      <a:lnTo>
                        <a:pt x="1738" y="2611"/>
                      </a:lnTo>
                      <a:cubicBezTo>
                        <a:pt x="1755" y="2629"/>
                        <a:pt x="1773" y="2646"/>
                        <a:pt x="1790" y="2646"/>
                      </a:cubicBezTo>
                      <a:cubicBezTo>
                        <a:pt x="1808" y="2646"/>
                        <a:pt x="1816" y="2637"/>
                        <a:pt x="1825" y="2629"/>
                      </a:cubicBezTo>
                      <a:cubicBezTo>
                        <a:pt x="1860" y="2611"/>
                        <a:pt x="1869" y="2568"/>
                        <a:pt x="1843" y="2541"/>
                      </a:cubicBezTo>
                      <a:lnTo>
                        <a:pt x="131" y="27"/>
                      </a:lnTo>
                      <a:cubicBezTo>
                        <a:pt x="114" y="10"/>
                        <a:pt x="94"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8" name="Google Shape;2798;p49"/>
                <p:cNvSpPr/>
                <p:nvPr/>
              </p:nvSpPr>
              <p:spPr>
                <a:xfrm>
                  <a:off x="740461" y="2596319"/>
                  <a:ext cx="195527" cy="146325"/>
                </a:xfrm>
                <a:custGeom>
                  <a:rect b="b" l="l" r="r" t="t"/>
                  <a:pathLst>
                    <a:path extrusionOk="0" h="1942" w="2595">
                      <a:moveTo>
                        <a:pt x="67" y="1"/>
                      </a:moveTo>
                      <a:cubicBezTo>
                        <a:pt x="48" y="1"/>
                        <a:pt x="29" y="9"/>
                        <a:pt x="18" y="30"/>
                      </a:cubicBezTo>
                      <a:cubicBezTo>
                        <a:pt x="1" y="56"/>
                        <a:pt x="1" y="91"/>
                        <a:pt x="27" y="117"/>
                      </a:cubicBezTo>
                      <a:lnTo>
                        <a:pt x="2489" y="1924"/>
                      </a:lnTo>
                      <a:cubicBezTo>
                        <a:pt x="2498" y="1933"/>
                        <a:pt x="2516" y="1933"/>
                        <a:pt x="2524" y="1933"/>
                      </a:cubicBezTo>
                      <a:lnTo>
                        <a:pt x="2524" y="1942"/>
                      </a:lnTo>
                      <a:cubicBezTo>
                        <a:pt x="2542" y="1942"/>
                        <a:pt x="2568" y="1924"/>
                        <a:pt x="2577" y="1916"/>
                      </a:cubicBezTo>
                      <a:cubicBezTo>
                        <a:pt x="2594" y="1881"/>
                        <a:pt x="2594" y="1846"/>
                        <a:pt x="2559" y="1820"/>
                      </a:cubicBezTo>
                      <a:lnTo>
                        <a:pt x="106" y="12"/>
                      </a:lnTo>
                      <a:cubicBezTo>
                        <a:pt x="95" y="5"/>
                        <a:pt x="81"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9" name="Google Shape;2799;p49"/>
                <p:cNvSpPr/>
                <p:nvPr/>
              </p:nvSpPr>
              <p:spPr>
                <a:xfrm>
                  <a:off x="740461" y="2596395"/>
                  <a:ext cx="69847" cy="231844"/>
                </a:xfrm>
                <a:custGeom>
                  <a:rect b="b" l="l" r="r" t="t"/>
                  <a:pathLst>
                    <a:path extrusionOk="0" h="3077" w="927">
                      <a:moveTo>
                        <a:pt x="71" y="0"/>
                      </a:moveTo>
                      <a:cubicBezTo>
                        <a:pt x="65" y="0"/>
                        <a:pt x="59" y="1"/>
                        <a:pt x="53" y="3"/>
                      </a:cubicBezTo>
                      <a:cubicBezTo>
                        <a:pt x="18" y="11"/>
                        <a:pt x="1" y="46"/>
                        <a:pt x="10" y="81"/>
                      </a:cubicBezTo>
                      <a:lnTo>
                        <a:pt x="796" y="3024"/>
                      </a:lnTo>
                      <a:cubicBezTo>
                        <a:pt x="804" y="3059"/>
                        <a:pt x="830" y="3076"/>
                        <a:pt x="857" y="3076"/>
                      </a:cubicBezTo>
                      <a:lnTo>
                        <a:pt x="874" y="3076"/>
                      </a:lnTo>
                      <a:cubicBezTo>
                        <a:pt x="909" y="3067"/>
                        <a:pt x="927" y="3032"/>
                        <a:pt x="918" y="2997"/>
                      </a:cubicBezTo>
                      <a:lnTo>
                        <a:pt x="132" y="46"/>
                      </a:lnTo>
                      <a:cubicBezTo>
                        <a:pt x="125" y="17"/>
                        <a:pt x="99" y="0"/>
                        <a:pt x="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0" name="Google Shape;2800;p49"/>
                <p:cNvSpPr/>
                <p:nvPr/>
              </p:nvSpPr>
              <p:spPr>
                <a:xfrm>
                  <a:off x="550357" y="2596319"/>
                  <a:ext cx="200726" cy="139091"/>
                </a:xfrm>
                <a:custGeom>
                  <a:rect b="b" l="l" r="r" t="t"/>
                  <a:pathLst>
                    <a:path extrusionOk="0" h="1846" w="2664">
                      <a:moveTo>
                        <a:pt x="2595" y="1"/>
                      </a:moveTo>
                      <a:cubicBezTo>
                        <a:pt x="2582" y="1"/>
                        <a:pt x="2570" y="5"/>
                        <a:pt x="2559" y="12"/>
                      </a:cubicBezTo>
                      <a:lnTo>
                        <a:pt x="35" y="1732"/>
                      </a:lnTo>
                      <a:cubicBezTo>
                        <a:pt x="9" y="1750"/>
                        <a:pt x="1" y="1785"/>
                        <a:pt x="18" y="1820"/>
                      </a:cubicBezTo>
                      <a:cubicBezTo>
                        <a:pt x="35" y="1837"/>
                        <a:pt x="53" y="1846"/>
                        <a:pt x="70" y="1846"/>
                      </a:cubicBezTo>
                      <a:cubicBezTo>
                        <a:pt x="88" y="1846"/>
                        <a:pt x="97" y="1837"/>
                        <a:pt x="105" y="1837"/>
                      </a:cubicBezTo>
                      <a:lnTo>
                        <a:pt x="2629" y="117"/>
                      </a:lnTo>
                      <a:cubicBezTo>
                        <a:pt x="2655" y="100"/>
                        <a:pt x="2664" y="56"/>
                        <a:pt x="2646" y="30"/>
                      </a:cubicBezTo>
                      <a:cubicBezTo>
                        <a:pt x="2631" y="9"/>
                        <a:pt x="2613" y="1"/>
                        <a:pt x="25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1" name="Google Shape;2801;p49"/>
                <p:cNvSpPr/>
                <p:nvPr/>
              </p:nvSpPr>
              <p:spPr>
                <a:xfrm>
                  <a:off x="603629" y="2596319"/>
                  <a:ext cx="147455" cy="195075"/>
                </a:xfrm>
                <a:custGeom>
                  <a:rect b="b" l="l" r="r" t="t"/>
                  <a:pathLst>
                    <a:path extrusionOk="0" h="2589" w="1957">
                      <a:moveTo>
                        <a:pt x="1883" y="1"/>
                      </a:moveTo>
                      <a:cubicBezTo>
                        <a:pt x="1864" y="1"/>
                        <a:pt x="1845" y="9"/>
                        <a:pt x="1834" y="30"/>
                      </a:cubicBezTo>
                      <a:lnTo>
                        <a:pt x="27" y="2483"/>
                      </a:lnTo>
                      <a:cubicBezTo>
                        <a:pt x="1" y="2510"/>
                        <a:pt x="10" y="2553"/>
                        <a:pt x="36" y="2571"/>
                      </a:cubicBezTo>
                      <a:cubicBezTo>
                        <a:pt x="44" y="2579"/>
                        <a:pt x="62" y="2588"/>
                        <a:pt x="71" y="2588"/>
                      </a:cubicBezTo>
                      <a:cubicBezTo>
                        <a:pt x="97" y="2588"/>
                        <a:pt x="114" y="2579"/>
                        <a:pt x="123" y="2562"/>
                      </a:cubicBezTo>
                      <a:lnTo>
                        <a:pt x="1939" y="100"/>
                      </a:lnTo>
                      <a:cubicBezTo>
                        <a:pt x="1957" y="73"/>
                        <a:pt x="1948" y="38"/>
                        <a:pt x="1922" y="12"/>
                      </a:cubicBezTo>
                      <a:cubicBezTo>
                        <a:pt x="1911" y="5"/>
                        <a:pt x="1897" y="1"/>
                        <a:pt x="18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2" name="Google Shape;2802;p49"/>
                <p:cNvSpPr/>
                <p:nvPr/>
              </p:nvSpPr>
              <p:spPr>
                <a:xfrm>
                  <a:off x="518108" y="2596395"/>
                  <a:ext cx="232974" cy="68642"/>
                </a:xfrm>
                <a:custGeom>
                  <a:rect b="b" l="l" r="r" t="t"/>
                  <a:pathLst>
                    <a:path extrusionOk="0" h="911" w="3092">
                      <a:moveTo>
                        <a:pt x="3022" y="0"/>
                      </a:moveTo>
                      <a:cubicBezTo>
                        <a:pt x="3016" y="0"/>
                        <a:pt x="3010" y="1"/>
                        <a:pt x="3004" y="3"/>
                      </a:cubicBezTo>
                      <a:lnTo>
                        <a:pt x="53" y="788"/>
                      </a:lnTo>
                      <a:cubicBezTo>
                        <a:pt x="18" y="797"/>
                        <a:pt x="1" y="832"/>
                        <a:pt x="9" y="867"/>
                      </a:cubicBezTo>
                      <a:cubicBezTo>
                        <a:pt x="18" y="893"/>
                        <a:pt x="44" y="911"/>
                        <a:pt x="71" y="911"/>
                      </a:cubicBezTo>
                      <a:lnTo>
                        <a:pt x="88" y="911"/>
                      </a:lnTo>
                      <a:lnTo>
                        <a:pt x="3039" y="125"/>
                      </a:lnTo>
                      <a:cubicBezTo>
                        <a:pt x="3065" y="116"/>
                        <a:pt x="3092" y="81"/>
                        <a:pt x="3083" y="46"/>
                      </a:cubicBezTo>
                      <a:cubicBezTo>
                        <a:pt x="3076" y="17"/>
                        <a:pt x="3050" y="0"/>
                        <a:pt x="30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3" name="Google Shape;2803;p49"/>
                <p:cNvSpPr/>
                <p:nvPr/>
              </p:nvSpPr>
              <p:spPr>
                <a:xfrm>
                  <a:off x="739859" y="2466946"/>
                  <a:ext cx="200726" cy="138865"/>
                </a:xfrm>
                <a:custGeom>
                  <a:rect b="b" l="l" r="r" t="t"/>
                  <a:pathLst>
                    <a:path extrusionOk="0" h="1843" w="2664">
                      <a:moveTo>
                        <a:pt x="2591" y="0"/>
                      </a:moveTo>
                      <a:cubicBezTo>
                        <a:pt x="2579" y="0"/>
                        <a:pt x="2568" y="3"/>
                        <a:pt x="2559" y="9"/>
                      </a:cubicBezTo>
                      <a:lnTo>
                        <a:pt x="44" y="1729"/>
                      </a:lnTo>
                      <a:cubicBezTo>
                        <a:pt x="9" y="1747"/>
                        <a:pt x="0" y="1790"/>
                        <a:pt x="26" y="1817"/>
                      </a:cubicBezTo>
                      <a:cubicBezTo>
                        <a:pt x="35" y="1834"/>
                        <a:pt x="53" y="1843"/>
                        <a:pt x="79" y="1843"/>
                      </a:cubicBezTo>
                      <a:cubicBezTo>
                        <a:pt x="88" y="1843"/>
                        <a:pt x="105" y="1843"/>
                        <a:pt x="114" y="1834"/>
                      </a:cubicBezTo>
                      <a:lnTo>
                        <a:pt x="2628" y="114"/>
                      </a:lnTo>
                      <a:cubicBezTo>
                        <a:pt x="2655" y="96"/>
                        <a:pt x="2663" y="53"/>
                        <a:pt x="2646" y="27"/>
                      </a:cubicBezTo>
                      <a:cubicBezTo>
                        <a:pt x="2635" y="10"/>
                        <a:pt x="2612" y="0"/>
                        <a:pt x="25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4" name="Google Shape;2804;p49"/>
                <p:cNvSpPr/>
                <p:nvPr/>
              </p:nvSpPr>
              <p:spPr>
                <a:xfrm>
                  <a:off x="740461" y="2411113"/>
                  <a:ext cx="146852" cy="194698"/>
                </a:xfrm>
                <a:custGeom>
                  <a:rect b="b" l="l" r="r" t="t"/>
                  <a:pathLst>
                    <a:path extrusionOk="0" h="2584" w="1949">
                      <a:moveTo>
                        <a:pt x="1877" y="1"/>
                      </a:moveTo>
                      <a:cubicBezTo>
                        <a:pt x="1859" y="1"/>
                        <a:pt x="1841" y="10"/>
                        <a:pt x="1826" y="25"/>
                      </a:cubicBezTo>
                      <a:lnTo>
                        <a:pt x="18" y="2488"/>
                      </a:lnTo>
                      <a:cubicBezTo>
                        <a:pt x="1" y="2514"/>
                        <a:pt x="1" y="2549"/>
                        <a:pt x="27" y="2575"/>
                      </a:cubicBezTo>
                      <a:cubicBezTo>
                        <a:pt x="45" y="2584"/>
                        <a:pt x="53" y="2584"/>
                        <a:pt x="71" y="2584"/>
                      </a:cubicBezTo>
                      <a:cubicBezTo>
                        <a:pt x="88" y="2584"/>
                        <a:pt x="106" y="2575"/>
                        <a:pt x="123" y="2558"/>
                      </a:cubicBezTo>
                      <a:lnTo>
                        <a:pt x="1931" y="104"/>
                      </a:lnTo>
                      <a:cubicBezTo>
                        <a:pt x="1948" y="78"/>
                        <a:pt x="1948" y="34"/>
                        <a:pt x="1913" y="17"/>
                      </a:cubicBezTo>
                      <a:cubicBezTo>
                        <a:pt x="1902" y="6"/>
                        <a:pt x="1890" y="1"/>
                        <a:pt x="18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5" name="Google Shape;2805;p49"/>
                <p:cNvSpPr/>
                <p:nvPr/>
              </p:nvSpPr>
              <p:spPr>
                <a:xfrm>
                  <a:off x="740461" y="2537171"/>
                  <a:ext cx="232372" cy="68642"/>
                </a:xfrm>
                <a:custGeom>
                  <a:rect b="b" l="l" r="r" t="t"/>
                  <a:pathLst>
                    <a:path extrusionOk="0" h="911" w="3084">
                      <a:moveTo>
                        <a:pt x="3014" y="0"/>
                      </a:moveTo>
                      <a:cubicBezTo>
                        <a:pt x="3008" y="0"/>
                        <a:pt x="3002" y="1"/>
                        <a:pt x="2996" y="3"/>
                      </a:cubicBezTo>
                      <a:lnTo>
                        <a:pt x="53" y="789"/>
                      </a:lnTo>
                      <a:cubicBezTo>
                        <a:pt x="18" y="797"/>
                        <a:pt x="1" y="832"/>
                        <a:pt x="10" y="867"/>
                      </a:cubicBezTo>
                      <a:cubicBezTo>
                        <a:pt x="18" y="893"/>
                        <a:pt x="36" y="911"/>
                        <a:pt x="71" y="911"/>
                      </a:cubicBezTo>
                      <a:lnTo>
                        <a:pt x="88" y="911"/>
                      </a:lnTo>
                      <a:lnTo>
                        <a:pt x="3031" y="125"/>
                      </a:lnTo>
                      <a:cubicBezTo>
                        <a:pt x="3066" y="116"/>
                        <a:pt x="3083" y="81"/>
                        <a:pt x="3074" y="46"/>
                      </a:cubicBezTo>
                      <a:cubicBezTo>
                        <a:pt x="3067" y="17"/>
                        <a:pt x="3042" y="0"/>
                        <a:pt x="30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6" name="Google Shape;2806;p49"/>
                <p:cNvSpPr/>
                <p:nvPr/>
              </p:nvSpPr>
              <p:spPr>
                <a:xfrm>
                  <a:off x="560906" y="2423018"/>
                  <a:ext cx="263189" cy="236139"/>
                </a:xfrm>
                <a:custGeom>
                  <a:rect b="b" l="l" r="r" t="t"/>
                  <a:pathLst>
                    <a:path extrusionOk="0" h="3134" w="3493">
                      <a:moveTo>
                        <a:pt x="2530" y="0"/>
                      </a:moveTo>
                      <a:cubicBezTo>
                        <a:pt x="2326" y="0"/>
                        <a:pt x="2116" y="92"/>
                        <a:pt x="1947" y="260"/>
                      </a:cubicBezTo>
                      <a:cubicBezTo>
                        <a:pt x="1828" y="171"/>
                        <a:pt x="1677" y="125"/>
                        <a:pt x="1519" y="125"/>
                      </a:cubicBezTo>
                      <a:cubicBezTo>
                        <a:pt x="1353" y="125"/>
                        <a:pt x="1178" y="175"/>
                        <a:pt x="1022" y="278"/>
                      </a:cubicBezTo>
                      <a:cubicBezTo>
                        <a:pt x="716" y="487"/>
                        <a:pt x="585" y="837"/>
                        <a:pt x="655" y="1134"/>
                      </a:cubicBezTo>
                      <a:cubicBezTo>
                        <a:pt x="201" y="1334"/>
                        <a:pt x="0" y="1815"/>
                        <a:pt x="297" y="2242"/>
                      </a:cubicBezTo>
                      <a:lnTo>
                        <a:pt x="1520" y="3133"/>
                      </a:lnTo>
                      <a:lnTo>
                        <a:pt x="2628" y="2644"/>
                      </a:lnTo>
                      <a:lnTo>
                        <a:pt x="3493" y="1788"/>
                      </a:lnTo>
                      <a:lnTo>
                        <a:pt x="3109" y="330"/>
                      </a:lnTo>
                      <a:cubicBezTo>
                        <a:pt x="2960" y="105"/>
                        <a:pt x="2748" y="0"/>
                        <a:pt x="25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7" name="Google Shape;2807;p49"/>
                <p:cNvSpPr/>
                <p:nvPr/>
              </p:nvSpPr>
              <p:spPr>
                <a:xfrm>
                  <a:off x="622089" y="2495955"/>
                  <a:ext cx="217151" cy="170285"/>
                </a:xfrm>
                <a:custGeom>
                  <a:rect b="b" l="l" r="r" t="t"/>
                  <a:pathLst>
                    <a:path extrusionOk="0" h="2260" w="2882">
                      <a:moveTo>
                        <a:pt x="1802" y="0"/>
                      </a:moveTo>
                      <a:cubicBezTo>
                        <a:pt x="1506" y="0"/>
                        <a:pt x="1178" y="101"/>
                        <a:pt x="882" y="305"/>
                      </a:cubicBezTo>
                      <a:cubicBezTo>
                        <a:pt x="253" y="724"/>
                        <a:pt x="0" y="1440"/>
                        <a:pt x="315" y="1894"/>
                      </a:cubicBezTo>
                      <a:cubicBezTo>
                        <a:pt x="479" y="2137"/>
                        <a:pt x="764" y="2260"/>
                        <a:pt x="1089" y="2260"/>
                      </a:cubicBezTo>
                      <a:cubicBezTo>
                        <a:pt x="1383" y="2260"/>
                        <a:pt x="1710" y="2159"/>
                        <a:pt x="2009" y="1955"/>
                      </a:cubicBezTo>
                      <a:cubicBezTo>
                        <a:pt x="2628" y="1528"/>
                        <a:pt x="2882" y="812"/>
                        <a:pt x="2567" y="358"/>
                      </a:cubicBezTo>
                      <a:cubicBezTo>
                        <a:pt x="2408" y="120"/>
                        <a:pt x="2124" y="0"/>
                        <a:pt x="1802"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8" name="Google Shape;2808;p49"/>
                <p:cNvSpPr/>
                <p:nvPr/>
              </p:nvSpPr>
              <p:spPr>
                <a:xfrm>
                  <a:off x="650345" y="2464535"/>
                  <a:ext cx="105336" cy="150544"/>
                </a:xfrm>
                <a:custGeom>
                  <a:rect b="b" l="l" r="r" t="t"/>
                  <a:pathLst>
                    <a:path extrusionOk="0" h="1998" w="1398">
                      <a:moveTo>
                        <a:pt x="51" y="1"/>
                      </a:moveTo>
                      <a:cubicBezTo>
                        <a:pt x="42" y="1"/>
                        <a:pt x="33" y="3"/>
                        <a:pt x="27" y="6"/>
                      </a:cubicBezTo>
                      <a:cubicBezTo>
                        <a:pt x="1" y="24"/>
                        <a:pt x="1" y="50"/>
                        <a:pt x="9" y="76"/>
                      </a:cubicBezTo>
                      <a:lnTo>
                        <a:pt x="1310" y="1980"/>
                      </a:lnTo>
                      <a:cubicBezTo>
                        <a:pt x="1319" y="1988"/>
                        <a:pt x="1337" y="1997"/>
                        <a:pt x="1345" y="1997"/>
                      </a:cubicBezTo>
                      <a:cubicBezTo>
                        <a:pt x="1354" y="1997"/>
                        <a:pt x="1372" y="1997"/>
                        <a:pt x="1372" y="1988"/>
                      </a:cubicBezTo>
                      <a:cubicBezTo>
                        <a:pt x="1398" y="1980"/>
                        <a:pt x="1398" y="1945"/>
                        <a:pt x="1389" y="1927"/>
                      </a:cubicBezTo>
                      <a:lnTo>
                        <a:pt x="88" y="24"/>
                      </a:lnTo>
                      <a:cubicBezTo>
                        <a:pt x="83" y="7"/>
                        <a:pt x="66" y="1"/>
                        <a:pt x="51"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9" name="Google Shape;2809;p49"/>
                <p:cNvSpPr/>
                <p:nvPr/>
              </p:nvSpPr>
              <p:spPr>
                <a:xfrm>
                  <a:off x="603026" y="2537321"/>
                  <a:ext cx="152654" cy="77759"/>
                </a:xfrm>
                <a:custGeom>
                  <a:rect b="b" l="l" r="r" t="t"/>
                  <a:pathLst>
                    <a:path extrusionOk="0" h="1032" w="2026">
                      <a:moveTo>
                        <a:pt x="43" y="0"/>
                      </a:moveTo>
                      <a:cubicBezTo>
                        <a:pt x="27" y="0"/>
                        <a:pt x="14" y="10"/>
                        <a:pt x="9" y="27"/>
                      </a:cubicBezTo>
                      <a:cubicBezTo>
                        <a:pt x="0" y="53"/>
                        <a:pt x="9" y="79"/>
                        <a:pt x="26" y="88"/>
                      </a:cubicBezTo>
                      <a:lnTo>
                        <a:pt x="1956" y="1031"/>
                      </a:lnTo>
                      <a:lnTo>
                        <a:pt x="1973" y="1031"/>
                      </a:lnTo>
                      <a:cubicBezTo>
                        <a:pt x="1991" y="1031"/>
                        <a:pt x="2008" y="1022"/>
                        <a:pt x="2017" y="1005"/>
                      </a:cubicBezTo>
                      <a:cubicBezTo>
                        <a:pt x="2026" y="987"/>
                        <a:pt x="2017" y="952"/>
                        <a:pt x="2000" y="944"/>
                      </a:cubicBezTo>
                      <a:lnTo>
                        <a:pt x="70" y="9"/>
                      </a:lnTo>
                      <a:cubicBezTo>
                        <a:pt x="61" y="3"/>
                        <a:pt x="51" y="0"/>
                        <a:pt x="43"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0" name="Google Shape;2810;p49"/>
                <p:cNvSpPr/>
                <p:nvPr/>
              </p:nvSpPr>
              <p:spPr>
                <a:xfrm>
                  <a:off x="735865" y="2447205"/>
                  <a:ext cx="19816" cy="167874"/>
                </a:xfrm>
                <a:custGeom>
                  <a:rect b="b" l="l" r="r" t="t"/>
                  <a:pathLst>
                    <a:path extrusionOk="0" h="2228" w="263">
                      <a:moveTo>
                        <a:pt x="44" y="0"/>
                      </a:moveTo>
                      <a:cubicBezTo>
                        <a:pt x="18" y="0"/>
                        <a:pt x="1" y="27"/>
                        <a:pt x="1" y="53"/>
                      </a:cubicBezTo>
                      <a:lnTo>
                        <a:pt x="167" y="2183"/>
                      </a:lnTo>
                      <a:cubicBezTo>
                        <a:pt x="167" y="2210"/>
                        <a:pt x="193" y="2227"/>
                        <a:pt x="210" y="2227"/>
                      </a:cubicBezTo>
                      <a:lnTo>
                        <a:pt x="219" y="2227"/>
                      </a:lnTo>
                      <a:cubicBezTo>
                        <a:pt x="245" y="2227"/>
                        <a:pt x="263" y="2201"/>
                        <a:pt x="263" y="2183"/>
                      </a:cubicBezTo>
                      <a:lnTo>
                        <a:pt x="88" y="44"/>
                      </a:lnTo>
                      <a:cubicBezTo>
                        <a:pt x="88" y="18"/>
                        <a:pt x="71" y="0"/>
                        <a:pt x="44"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1" name="Google Shape;2811;p49"/>
                <p:cNvSpPr/>
                <p:nvPr/>
              </p:nvSpPr>
              <p:spPr>
                <a:xfrm>
                  <a:off x="583285" y="2447883"/>
                  <a:ext cx="301390" cy="248647"/>
                </a:xfrm>
                <a:custGeom>
                  <a:rect b="b" l="l" r="r" t="t"/>
                  <a:pathLst>
                    <a:path extrusionOk="0" h="3300" w="4000">
                      <a:moveTo>
                        <a:pt x="2812" y="0"/>
                      </a:moveTo>
                      <a:cubicBezTo>
                        <a:pt x="2812" y="0"/>
                        <a:pt x="2436" y="498"/>
                        <a:pt x="2698" y="1354"/>
                      </a:cubicBezTo>
                      <a:lnTo>
                        <a:pt x="2698" y="1362"/>
                      </a:lnTo>
                      <a:cubicBezTo>
                        <a:pt x="2698" y="1362"/>
                        <a:pt x="2262" y="1389"/>
                        <a:pt x="1877" y="1650"/>
                      </a:cubicBezTo>
                      <a:cubicBezTo>
                        <a:pt x="1502" y="1904"/>
                        <a:pt x="1310" y="2305"/>
                        <a:pt x="1310" y="2305"/>
                      </a:cubicBezTo>
                      <a:cubicBezTo>
                        <a:pt x="872" y="1955"/>
                        <a:pt x="468" y="1889"/>
                        <a:pt x="228" y="1889"/>
                      </a:cubicBezTo>
                      <a:cubicBezTo>
                        <a:pt x="85" y="1889"/>
                        <a:pt x="0" y="1912"/>
                        <a:pt x="0" y="1912"/>
                      </a:cubicBezTo>
                      <a:cubicBezTo>
                        <a:pt x="387" y="2479"/>
                        <a:pt x="1139" y="3299"/>
                        <a:pt x="1998" y="3299"/>
                      </a:cubicBezTo>
                      <a:cubicBezTo>
                        <a:pt x="2264" y="3299"/>
                        <a:pt x="2541" y="3220"/>
                        <a:pt x="2820" y="3030"/>
                      </a:cubicBezTo>
                      <a:cubicBezTo>
                        <a:pt x="3999" y="2227"/>
                        <a:pt x="3318" y="734"/>
                        <a:pt x="2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2" name="Google Shape;2812;p49"/>
                <p:cNvSpPr/>
                <p:nvPr/>
              </p:nvSpPr>
              <p:spPr>
                <a:xfrm>
                  <a:off x="484578" y="2916324"/>
                  <a:ext cx="8590" cy="52668"/>
                </a:xfrm>
                <a:custGeom>
                  <a:rect b="b" l="l" r="r" t="t"/>
                  <a:pathLst>
                    <a:path extrusionOk="0" h="699" w="114">
                      <a:moveTo>
                        <a:pt x="53" y="0"/>
                      </a:moveTo>
                      <a:cubicBezTo>
                        <a:pt x="27" y="0"/>
                        <a:pt x="0" y="18"/>
                        <a:pt x="0" y="52"/>
                      </a:cubicBezTo>
                      <a:lnTo>
                        <a:pt x="0" y="646"/>
                      </a:lnTo>
                      <a:cubicBezTo>
                        <a:pt x="0" y="672"/>
                        <a:pt x="27" y="699"/>
                        <a:pt x="53" y="699"/>
                      </a:cubicBezTo>
                      <a:cubicBezTo>
                        <a:pt x="88" y="699"/>
                        <a:pt x="114" y="672"/>
                        <a:pt x="114" y="646"/>
                      </a:cubicBezTo>
                      <a:lnTo>
                        <a:pt x="114" y="52"/>
                      </a:lnTo>
                      <a:cubicBezTo>
                        <a:pt x="114" y="18"/>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3" name="Google Shape;2813;p49"/>
                <p:cNvSpPr/>
                <p:nvPr/>
              </p:nvSpPr>
              <p:spPr>
                <a:xfrm>
                  <a:off x="1092489" y="3283874"/>
                  <a:ext cx="29687" cy="76553"/>
                </a:xfrm>
                <a:custGeom>
                  <a:rect b="b" l="l" r="r" t="t"/>
                  <a:pathLst>
                    <a:path extrusionOk="0" h="1016" w="394">
                      <a:moveTo>
                        <a:pt x="57" y="1"/>
                      </a:moveTo>
                      <a:cubicBezTo>
                        <a:pt x="53" y="1"/>
                        <a:pt x="49" y="2"/>
                        <a:pt x="44" y="3"/>
                      </a:cubicBezTo>
                      <a:cubicBezTo>
                        <a:pt x="9" y="12"/>
                        <a:pt x="0" y="47"/>
                        <a:pt x="9" y="73"/>
                      </a:cubicBezTo>
                      <a:lnTo>
                        <a:pt x="280" y="981"/>
                      </a:lnTo>
                      <a:cubicBezTo>
                        <a:pt x="289" y="998"/>
                        <a:pt x="306" y="1016"/>
                        <a:pt x="332" y="1016"/>
                      </a:cubicBezTo>
                      <a:lnTo>
                        <a:pt x="350" y="1016"/>
                      </a:lnTo>
                      <a:cubicBezTo>
                        <a:pt x="376" y="1007"/>
                        <a:pt x="393" y="972"/>
                        <a:pt x="385" y="946"/>
                      </a:cubicBezTo>
                      <a:lnTo>
                        <a:pt x="105" y="47"/>
                      </a:lnTo>
                      <a:cubicBezTo>
                        <a:pt x="98" y="18"/>
                        <a:pt x="79"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4" name="Google Shape;2814;p49"/>
                <p:cNvSpPr/>
                <p:nvPr/>
              </p:nvSpPr>
              <p:spPr>
                <a:xfrm>
                  <a:off x="1126697" y="3145761"/>
                  <a:ext cx="50031" cy="141653"/>
                </a:xfrm>
                <a:custGeom>
                  <a:rect b="b" l="l" r="r" t="t"/>
                  <a:pathLst>
                    <a:path extrusionOk="0" h="1880" w="664">
                      <a:moveTo>
                        <a:pt x="59" y="0"/>
                      </a:moveTo>
                      <a:cubicBezTo>
                        <a:pt x="54" y="0"/>
                        <a:pt x="49" y="1"/>
                        <a:pt x="44" y="2"/>
                      </a:cubicBezTo>
                      <a:cubicBezTo>
                        <a:pt x="18" y="11"/>
                        <a:pt x="0" y="46"/>
                        <a:pt x="9" y="72"/>
                      </a:cubicBezTo>
                      <a:lnTo>
                        <a:pt x="551" y="1836"/>
                      </a:lnTo>
                      <a:cubicBezTo>
                        <a:pt x="559" y="1862"/>
                        <a:pt x="577" y="1880"/>
                        <a:pt x="603" y="1880"/>
                      </a:cubicBezTo>
                      <a:lnTo>
                        <a:pt x="620" y="1880"/>
                      </a:lnTo>
                      <a:cubicBezTo>
                        <a:pt x="647" y="1871"/>
                        <a:pt x="664" y="1836"/>
                        <a:pt x="655" y="1810"/>
                      </a:cubicBezTo>
                      <a:lnTo>
                        <a:pt x="114" y="37"/>
                      </a:lnTo>
                      <a:cubicBezTo>
                        <a:pt x="107" y="16"/>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5" name="Google Shape;2815;p49"/>
                <p:cNvSpPr/>
                <p:nvPr/>
              </p:nvSpPr>
              <p:spPr>
                <a:xfrm>
                  <a:off x="1186524" y="3089852"/>
                  <a:ext cx="44154" cy="123871"/>
                </a:xfrm>
                <a:custGeom>
                  <a:rect b="b" l="l" r="r" t="t"/>
                  <a:pathLst>
                    <a:path extrusionOk="0" h="1644" w="586">
                      <a:moveTo>
                        <a:pt x="59" y="0"/>
                      </a:moveTo>
                      <a:cubicBezTo>
                        <a:pt x="54" y="0"/>
                        <a:pt x="49" y="1"/>
                        <a:pt x="45" y="2"/>
                      </a:cubicBezTo>
                      <a:cubicBezTo>
                        <a:pt x="18" y="11"/>
                        <a:pt x="1" y="46"/>
                        <a:pt x="10" y="72"/>
                      </a:cubicBezTo>
                      <a:lnTo>
                        <a:pt x="481" y="1609"/>
                      </a:lnTo>
                      <a:cubicBezTo>
                        <a:pt x="481" y="1635"/>
                        <a:pt x="507" y="1644"/>
                        <a:pt x="534" y="1644"/>
                      </a:cubicBezTo>
                      <a:lnTo>
                        <a:pt x="542" y="1644"/>
                      </a:lnTo>
                      <a:cubicBezTo>
                        <a:pt x="577" y="1635"/>
                        <a:pt x="586" y="1609"/>
                        <a:pt x="577" y="1574"/>
                      </a:cubicBezTo>
                      <a:lnTo>
                        <a:pt x="114" y="46"/>
                      </a:lnTo>
                      <a:cubicBezTo>
                        <a:pt x="107" y="17"/>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6" name="Google Shape;2816;p49"/>
                <p:cNvSpPr/>
                <p:nvPr/>
              </p:nvSpPr>
              <p:spPr>
                <a:xfrm>
                  <a:off x="1240473" y="3016161"/>
                  <a:ext cx="44832" cy="124549"/>
                </a:xfrm>
                <a:custGeom>
                  <a:rect b="b" l="l" r="r" t="t"/>
                  <a:pathLst>
                    <a:path extrusionOk="0" h="1653" w="595">
                      <a:moveTo>
                        <a:pt x="67" y="0"/>
                      </a:moveTo>
                      <a:cubicBezTo>
                        <a:pt x="63" y="0"/>
                        <a:pt x="58" y="1"/>
                        <a:pt x="53" y="2"/>
                      </a:cubicBezTo>
                      <a:cubicBezTo>
                        <a:pt x="18" y="11"/>
                        <a:pt x="1" y="46"/>
                        <a:pt x="10" y="72"/>
                      </a:cubicBezTo>
                      <a:lnTo>
                        <a:pt x="481" y="1618"/>
                      </a:lnTo>
                      <a:cubicBezTo>
                        <a:pt x="490" y="1635"/>
                        <a:pt x="516" y="1653"/>
                        <a:pt x="534" y="1653"/>
                      </a:cubicBezTo>
                      <a:lnTo>
                        <a:pt x="551" y="1653"/>
                      </a:lnTo>
                      <a:cubicBezTo>
                        <a:pt x="577" y="1644"/>
                        <a:pt x="595" y="1609"/>
                        <a:pt x="586" y="1583"/>
                      </a:cubicBezTo>
                      <a:lnTo>
                        <a:pt x="114" y="37"/>
                      </a:lnTo>
                      <a:cubicBezTo>
                        <a:pt x="107" y="16"/>
                        <a:pt x="88"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7" name="Google Shape;2817;p49"/>
                <p:cNvSpPr/>
                <p:nvPr/>
              </p:nvSpPr>
              <p:spPr>
                <a:xfrm>
                  <a:off x="1308287" y="2986549"/>
                  <a:ext cx="35564" cy="94938"/>
                </a:xfrm>
                <a:custGeom>
                  <a:rect b="b" l="l" r="r" t="t"/>
                  <a:pathLst>
                    <a:path extrusionOk="0" h="1260" w="472">
                      <a:moveTo>
                        <a:pt x="62" y="0"/>
                      </a:moveTo>
                      <a:cubicBezTo>
                        <a:pt x="56" y="0"/>
                        <a:pt x="50" y="1"/>
                        <a:pt x="44" y="2"/>
                      </a:cubicBezTo>
                      <a:cubicBezTo>
                        <a:pt x="18" y="11"/>
                        <a:pt x="0" y="37"/>
                        <a:pt x="9" y="64"/>
                      </a:cubicBezTo>
                      <a:lnTo>
                        <a:pt x="367" y="1225"/>
                      </a:lnTo>
                      <a:cubicBezTo>
                        <a:pt x="367" y="1251"/>
                        <a:pt x="393" y="1260"/>
                        <a:pt x="419" y="1260"/>
                      </a:cubicBezTo>
                      <a:lnTo>
                        <a:pt x="428" y="1260"/>
                      </a:lnTo>
                      <a:cubicBezTo>
                        <a:pt x="463" y="1251"/>
                        <a:pt x="472" y="1225"/>
                        <a:pt x="463" y="1190"/>
                      </a:cubicBezTo>
                      <a:lnTo>
                        <a:pt x="114" y="37"/>
                      </a:lnTo>
                      <a:cubicBezTo>
                        <a:pt x="107" y="16"/>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8" name="Google Shape;2818;p49"/>
                <p:cNvSpPr/>
                <p:nvPr/>
              </p:nvSpPr>
              <p:spPr>
                <a:xfrm>
                  <a:off x="1176050" y="3394561"/>
                  <a:ext cx="117165" cy="13939"/>
                </a:xfrm>
                <a:custGeom>
                  <a:rect b="b" l="l" r="r" t="t"/>
                  <a:pathLst>
                    <a:path extrusionOk="0" h="185" w="1555">
                      <a:moveTo>
                        <a:pt x="61" y="1"/>
                      </a:moveTo>
                      <a:cubicBezTo>
                        <a:pt x="26" y="1"/>
                        <a:pt x="0" y="27"/>
                        <a:pt x="0" y="53"/>
                      </a:cubicBezTo>
                      <a:cubicBezTo>
                        <a:pt x="0" y="80"/>
                        <a:pt x="26" y="106"/>
                        <a:pt x="53" y="115"/>
                      </a:cubicBezTo>
                      <a:lnTo>
                        <a:pt x="1502" y="184"/>
                      </a:lnTo>
                      <a:cubicBezTo>
                        <a:pt x="1528" y="184"/>
                        <a:pt x="1555" y="158"/>
                        <a:pt x="1555" y="132"/>
                      </a:cubicBezTo>
                      <a:cubicBezTo>
                        <a:pt x="1555" y="97"/>
                        <a:pt x="1537" y="71"/>
                        <a:pt x="1502" y="71"/>
                      </a:cubicBezTo>
                      <a:lnTo>
                        <a:pt x="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9" name="Google Shape;2819;p49"/>
                <p:cNvSpPr/>
                <p:nvPr/>
              </p:nvSpPr>
              <p:spPr>
                <a:xfrm>
                  <a:off x="1222088" y="3325542"/>
                  <a:ext cx="179026" cy="16501"/>
                </a:xfrm>
                <a:custGeom>
                  <a:rect b="b" l="l" r="r" t="t"/>
                  <a:pathLst>
                    <a:path extrusionOk="0" h="219" w="2376">
                      <a:moveTo>
                        <a:pt x="62" y="0"/>
                      </a:moveTo>
                      <a:cubicBezTo>
                        <a:pt x="27" y="0"/>
                        <a:pt x="0" y="18"/>
                        <a:pt x="0" y="53"/>
                      </a:cubicBezTo>
                      <a:cubicBezTo>
                        <a:pt x="0" y="79"/>
                        <a:pt x="27" y="105"/>
                        <a:pt x="53" y="105"/>
                      </a:cubicBezTo>
                      <a:lnTo>
                        <a:pt x="2314" y="218"/>
                      </a:lnTo>
                      <a:cubicBezTo>
                        <a:pt x="2349" y="218"/>
                        <a:pt x="2367" y="201"/>
                        <a:pt x="2375" y="166"/>
                      </a:cubicBezTo>
                      <a:cubicBezTo>
                        <a:pt x="2375" y="140"/>
                        <a:pt x="2349" y="114"/>
                        <a:pt x="2323" y="114"/>
                      </a:cubicBezTo>
                      <a:lnTo>
                        <a:pt x="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0" name="Google Shape;2820;p49"/>
                <p:cNvSpPr/>
                <p:nvPr/>
              </p:nvSpPr>
              <p:spPr>
                <a:xfrm>
                  <a:off x="1269482" y="3261722"/>
                  <a:ext cx="184300" cy="16501"/>
                </a:xfrm>
                <a:custGeom>
                  <a:rect b="b" l="l" r="r" t="t"/>
                  <a:pathLst>
                    <a:path extrusionOk="0" h="219" w="2446">
                      <a:moveTo>
                        <a:pt x="53" y="0"/>
                      </a:moveTo>
                      <a:cubicBezTo>
                        <a:pt x="26" y="0"/>
                        <a:pt x="0" y="18"/>
                        <a:pt x="0" y="53"/>
                      </a:cubicBezTo>
                      <a:cubicBezTo>
                        <a:pt x="0" y="79"/>
                        <a:pt x="18" y="105"/>
                        <a:pt x="53" y="105"/>
                      </a:cubicBezTo>
                      <a:lnTo>
                        <a:pt x="2384" y="218"/>
                      </a:lnTo>
                      <a:cubicBezTo>
                        <a:pt x="2419" y="218"/>
                        <a:pt x="2436" y="201"/>
                        <a:pt x="2445" y="166"/>
                      </a:cubicBezTo>
                      <a:cubicBezTo>
                        <a:pt x="2445" y="140"/>
                        <a:pt x="2419" y="114"/>
                        <a:pt x="2393" y="114"/>
                      </a:cubicBezTo>
                      <a:lnTo>
                        <a:pt x="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1" name="Google Shape;2821;p49"/>
                <p:cNvSpPr/>
                <p:nvPr/>
              </p:nvSpPr>
              <p:spPr>
                <a:xfrm>
                  <a:off x="1316198" y="3197751"/>
                  <a:ext cx="171792" cy="15974"/>
                </a:xfrm>
                <a:custGeom>
                  <a:rect b="b" l="l" r="r" t="t"/>
                  <a:pathLst>
                    <a:path extrusionOk="0" h="212" w="2280">
                      <a:moveTo>
                        <a:pt x="48" y="1"/>
                      </a:moveTo>
                      <a:cubicBezTo>
                        <a:pt x="20" y="1"/>
                        <a:pt x="0" y="24"/>
                        <a:pt x="0" y="55"/>
                      </a:cubicBezTo>
                      <a:cubicBezTo>
                        <a:pt x="0" y="81"/>
                        <a:pt x="26" y="107"/>
                        <a:pt x="53" y="107"/>
                      </a:cubicBezTo>
                      <a:lnTo>
                        <a:pt x="2227" y="212"/>
                      </a:lnTo>
                      <a:cubicBezTo>
                        <a:pt x="2253" y="212"/>
                        <a:pt x="2279" y="194"/>
                        <a:pt x="2279" y="159"/>
                      </a:cubicBezTo>
                      <a:cubicBezTo>
                        <a:pt x="2279" y="133"/>
                        <a:pt x="2262" y="107"/>
                        <a:pt x="2227" y="107"/>
                      </a:cubicBezTo>
                      <a:lnTo>
                        <a:pt x="61" y="2"/>
                      </a:lnTo>
                      <a:cubicBezTo>
                        <a:pt x="57" y="1"/>
                        <a:pt x="52"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22" name="Google Shape;2822;p49"/>
              <p:cNvSpPr/>
              <p:nvPr/>
            </p:nvSpPr>
            <p:spPr>
              <a:xfrm>
                <a:off x="764196" y="3578562"/>
                <a:ext cx="45435" cy="32550"/>
              </a:xfrm>
              <a:custGeom>
                <a:rect b="b" l="l" r="r" t="t"/>
                <a:pathLst>
                  <a:path extrusionOk="0" h="432" w="603">
                    <a:moveTo>
                      <a:pt x="57" y="0"/>
                    </a:moveTo>
                    <a:cubicBezTo>
                      <a:pt x="42" y="0"/>
                      <a:pt x="27" y="7"/>
                      <a:pt x="18" y="21"/>
                    </a:cubicBezTo>
                    <a:cubicBezTo>
                      <a:pt x="0" y="48"/>
                      <a:pt x="9" y="82"/>
                      <a:pt x="35" y="100"/>
                    </a:cubicBezTo>
                    <a:lnTo>
                      <a:pt x="515" y="423"/>
                    </a:lnTo>
                    <a:cubicBezTo>
                      <a:pt x="524" y="423"/>
                      <a:pt x="533" y="432"/>
                      <a:pt x="542" y="432"/>
                    </a:cubicBezTo>
                    <a:cubicBezTo>
                      <a:pt x="559" y="432"/>
                      <a:pt x="577" y="423"/>
                      <a:pt x="594" y="405"/>
                    </a:cubicBezTo>
                    <a:cubicBezTo>
                      <a:pt x="603" y="379"/>
                      <a:pt x="603" y="344"/>
                      <a:pt x="577" y="327"/>
                    </a:cubicBezTo>
                    <a:lnTo>
                      <a:pt x="88" y="13"/>
                    </a:lnTo>
                    <a:cubicBezTo>
                      <a:pt x="80" y="5"/>
                      <a:pt x="68" y="0"/>
                      <a:pt x="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3" name="Google Shape;2823;p49"/>
              <p:cNvSpPr/>
              <p:nvPr/>
            </p:nvSpPr>
            <p:spPr>
              <a:xfrm>
                <a:off x="908262" y="3165653"/>
                <a:ext cx="8665" cy="60579"/>
              </a:xfrm>
              <a:custGeom>
                <a:rect b="b" l="l" r="r" t="t"/>
                <a:pathLst>
                  <a:path extrusionOk="0" h="804" w="115">
                    <a:moveTo>
                      <a:pt x="53" y="0"/>
                    </a:moveTo>
                    <a:cubicBezTo>
                      <a:pt x="27" y="0"/>
                      <a:pt x="1" y="27"/>
                      <a:pt x="1" y="62"/>
                    </a:cubicBezTo>
                    <a:lnTo>
                      <a:pt x="1" y="751"/>
                    </a:lnTo>
                    <a:cubicBezTo>
                      <a:pt x="1" y="778"/>
                      <a:pt x="27" y="804"/>
                      <a:pt x="53" y="804"/>
                    </a:cubicBezTo>
                    <a:cubicBezTo>
                      <a:pt x="88" y="804"/>
                      <a:pt x="114" y="778"/>
                      <a:pt x="114" y="751"/>
                    </a:cubicBezTo>
                    <a:lnTo>
                      <a:pt x="114" y="62"/>
                    </a:lnTo>
                    <a:cubicBezTo>
                      <a:pt x="114" y="27"/>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4" name="Google Shape;2824;p49"/>
              <p:cNvSpPr/>
              <p:nvPr/>
            </p:nvSpPr>
            <p:spPr>
              <a:xfrm>
                <a:off x="846401" y="3067624"/>
                <a:ext cx="8665" cy="102021"/>
              </a:xfrm>
              <a:custGeom>
                <a:rect b="b" l="l" r="r" t="t"/>
                <a:pathLst>
                  <a:path extrusionOk="0" h="1354" w="115">
                    <a:moveTo>
                      <a:pt x="62" y="0"/>
                    </a:moveTo>
                    <a:cubicBezTo>
                      <a:pt x="27" y="0"/>
                      <a:pt x="1" y="18"/>
                      <a:pt x="1" y="53"/>
                    </a:cubicBezTo>
                    <a:lnTo>
                      <a:pt x="1" y="1301"/>
                    </a:lnTo>
                    <a:cubicBezTo>
                      <a:pt x="1" y="1336"/>
                      <a:pt x="27" y="1354"/>
                      <a:pt x="62" y="1354"/>
                    </a:cubicBezTo>
                    <a:cubicBezTo>
                      <a:pt x="88" y="1354"/>
                      <a:pt x="114" y="1336"/>
                      <a:pt x="114" y="1301"/>
                    </a:cubicBezTo>
                    <a:lnTo>
                      <a:pt x="114" y="53"/>
                    </a:lnTo>
                    <a:cubicBezTo>
                      <a:pt x="114" y="18"/>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5" name="Google Shape;2825;p49"/>
              <p:cNvSpPr/>
              <p:nvPr/>
            </p:nvSpPr>
            <p:spPr>
              <a:xfrm>
                <a:off x="772108" y="3017593"/>
                <a:ext cx="7911" cy="90869"/>
              </a:xfrm>
              <a:custGeom>
                <a:rect b="b" l="l" r="r" t="t"/>
                <a:pathLst>
                  <a:path extrusionOk="0" h="1206" w="105">
                    <a:moveTo>
                      <a:pt x="52" y="1"/>
                    </a:moveTo>
                    <a:cubicBezTo>
                      <a:pt x="18" y="1"/>
                      <a:pt x="0" y="27"/>
                      <a:pt x="0" y="62"/>
                    </a:cubicBezTo>
                    <a:lnTo>
                      <a:pt x="0" y="1153"/>
                    </a:lnTo>
                    <a:cubicBezTo>
                      <a:pt x="0" y="1188"/>
                      <a:pt x="18" y="1206"/>
                      <a:pt x="52" y="1206"/>
                    </a:cubicBezTo>
                    <a:cubicBezTo>
                      <a:pt x="79" y="1206"/>
                      <a:pt x="105" y="1188"/>
                      <a:pt x="105" y="1153"/>
                    </a:cubicBezTo>
                    <a:lnTo>
                      <a:pt x="105" y="62"/>
                    </a:lnTo>
                    <a:cubicBezTo>
                      <a:pt x="105" y="27"/>
                      <a:pt x="79" y="1"/>
                      <a:pt x="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6" name="Google Shape;2826;p49"/>
              <p:cNvSpPr/>
              <p:nvPr/>
            </p:nvSpPr>
            <p:spPr>
              <a:xfrm>
                <a:off x="686512" y="2955807"/>
                <a:ext cx="7987" cy="109254"/>
              </a:xfrm>
              <a:custGeom>
                <a:rect b="b" l="l" r="r" t="t"/>
                <a:pathLst>
                  <a:path extrusionOk="0" h="1450" w="106">
                    <a:moveTo>
                      <a:pt x="53" y="0"/>
                    </a:moveTo>
                    <a:cubicBezTo>
                      <a:pt x="18" y="0"/>
                      <a:pt x="1" y="26"/>
                      <a:pt x="1" y="61"/>
                    </a:cubicBezTo>
                    <a:lnTo>
                      <a:pt x="1" y="1388"/>
                    </a:lnTo>
                    <a:cubicBezTo>
                      <a:pt x="1" y="1423"/>
                      <a:pt x="18" y="1449"/>
                      <a:pt x="53" y="1449"/>
                    </a:cubicBezTo>
                    <a:cubicBezTo>
                      <a:pt x="80" y="1449"/>
                      <a:pt x="106" y="1423"/>
                      <a:pt x="106" y="1388"/>
                    </a:cubicBezTo>
                    <a:lnTo>
                      <a:pt x="106" y="61"/>
                    </a:lnTo>
                    <a:cubicBezTo>
                      <a:pt x="106" y="26"/>
                      <a:pt x="80"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7" name="Google Shape;2827;p49"/>
              <p:cNvSpPr/>
              <p:nvPr/>
            </p:nvSpPr>
            <p:spPr>
              <a:xfrm>
                <a:off x="597752" y="2944580"/>
                <a:ext cx="7911" cy="73765"/>
              </a:xfrm>
              <a:custGeom>
                <a:rect b="b" l="l" r="r" t="t"/>
                <a:pathLst>
                  <a:path extrusionOk="0" h="979" w="105">
                    <a:moveTo>
                      <a:pt x="53" y="1"/>
                    </a:moveTo>
                    <a:cubicBezTo>
                      <a:pt x="26" y="1"/>
                      <a:pt x="0" y="18"/>
                      <a:pt x="0" y="53"/>
                    </a:cubicBezTo>
                    <a:lnTo>
                      <a:pt x="0" y="926"/>
                    </a:lnTo>
                    <a:cubicBezTo>
                      <a:pt x="0" y="952"/>
                      <a:pt x="26" y="979"/>
                      <a:pt x="53" y="979"/>
                    </a:cubicBezTo>
                    <a:cubicBezTo>
                      <a:pt x="88" y="979"/>
                      <a:pt x="105" y="952"/>
                      <a:pt x="105" y="926"/>
                    </a:cubicBezTo>
                    <a:lnTo>
                      <a:pt x="105" y="53"/>
                    </a:lnTo>
                    <a:cubicBezTo>
                      <a:pt x="105" y="18"/>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28" name="Google Shape;2828;p49"/>
            <p:cNvSpPr/>
            <p:nvPr/>
          </p:nvSpPr>
          <p:spPr>
            <a:xfrm>
              <a:off x="689149" y="3601845"/>
              <a:ext cx="47469" cy="33002"/>
            </a:xfrm>
            <a:custGeom>
              <a:rect b="b" l="l" r="r" t="t"/>
              <a:pathLst>
                <a:path extrusionOk="0" h="438" w="630">
                  <a:moveTo>
                    <a:pt x="67" y="0"/>
                  </a:moveTo>
                  <a:cubicBezTo>
                    <a:pt x="48" y="0"/>
                    <a:pt x="30" y="10"/>
                    <a:pt x="18" y="27"/>
                  </a:cubicBezTo>
                  <a:cubicBezTo>
                    <a:pt x="1" y="44"/>
                    <a:pt x="10" y="79"/>
                    <a:pt x="36" y="96"/>
                  </a:cubicBezTo>
                  <a:lnTo>
                    <a:pt x="542" y="428"/>
                  </a:lnTo>
                  <a:cubicBezTo>
                    <a:pt x="551" y="437"/>
                    <a:pt x="560" y="437"/>
                    <a:pt x="568" y="437"/>
                  </a:cubicBezTo>
                  <a:cubicBezTo>
                    <a:pt x="586" y="437"/>
                    <a:pt x="603" y="428"/>
                    <a:pt x="612" y="420"/>
                  </a:cubicBezTo>
                  <a:cubicBezTo>
                    <a:pt x="630" y="393"/>
                    <a:pt x="621" y="358"/>
                    <a:pt x="595" y="341"/>
                  </a:cubicBezTo>
                  <a:lnTo>
                    <a:pt x="97" y="9"/>
                  </a:lnTo>
                  <a:cubicBezTo>
                    <a:pt x="88" y="3"/>
                    <a:pt x="7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9" name="Google Shape;2829;p49"/>
            <p:cNvSpPr/>
            <p:nvPr/>
          </p:nvSpPr>
          <p:spPr>
            <a:xfrm>
              <a:off x="751688" y="3277470"/>
              <a:ext cx="125077" cy="39557"/>
            </a:xfrm>
            <a:custGeom>
              <a:rect b="b" l="l" r="r" t="t"/>
              <a:pathLst>
                <a:path extrusionOk="0" h="525" w="1660">
                  <a:moveTo>
                    <a:pt x="1590" y="1"/>
                  </a:moveTo>
                  <a:lnTo>
                    <a:pt x="44" y="420"/>
                  </a:lnTo>
                  <a:cubicBezTo>
                    <a:pt x="18" y="429"/>
                    <a:pt x="0" y="455"/>
                    <a:pt x="9" y="481"/>
                  </a:cubicBezTo>
                  <a:cubicBezTo>
                    <a:pt x="9" y="507"/>
                    <a:pt x="35" y="525"/>
                    <a:pt x="62" y="525"/>
                  </a:cubicBezTo>
                  <a:lnTo>
                    <a:pt x="70" y="525"/>
                  </a:lnTo>
                  <a:lnTo>
                    <a:pt x="1616" y="106"/>
                  </a:lnTo>
                  <a:cubicBezTo>
                    <a:pt x="1642" y="97"/>
                    <a:pt x="1659" y="71"/>
                    <a:pt x="1651" y="44"/>
                  </a:cubicBezTo>
                  <a:cubicBezTo>
                    <a:pt x="1651" y="18"/>
                    <a:pt x="1616" y="1"/>
                    <a:pt x="1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0" name="Google Shape;2830;p49"/>
            <p:cNvSpPr/>
            <p:nvPr/>
          </p:nvSpPr>
          <p:spPr>
            <a:xfrm>
              <a:off x="666846" y="3218095"/>
              <a:ext cx="142784" cy="44304"/>
            </a:xfrm>
            <a:custGeom>
              <a:rect b="b" l="l" r="r" t="t"/>
              <a:pathLst>
                <a:path extrusionOk="0" h="588" w="1895">
                  <a:moveTo>
                    <a:pt x="1839" y="1"/>
                  </a:moveTo>
                  <a:cubicBezTo>
                    <a:pt x="1834" y="1"/>
                    <a:pt x="1830" y="1"/>
                    <a:pt x="1825" y="3"/>
                  </a:cubicBezTo>
                  <a:lnTo>
                    <a:pt x="44" y="474"/>
                  </a:lnTo>
                  <a:cubicBezTo>
                    <a:pt x="9" y="483"/>
                    <a:pt x="0" y="518"/>
                    <a:pt x="0" y="544"/>
                  </a:cubicBezTo>
                  <a:cubicBezTo>
                    <a:pt x="9" y="570"/>
                    <a:pt x="35" y="588"/>
                    <a:pt x="52" y="588"/>
                  </a:cubicBezTo>
                  <a:cubicBezTo>
                    <a:pt x="61" y="588"/>
                    <a:pt x="70" y="579"/>
                    <a:pt x="70" y="579"/>
                  </a:cubicBezTo>
                  <a:lnTo>
                    <a:pt x="1851" y="108"/>
                  </a:lnTo>
                  <a:cubicBezTo>
                    <a:pt x="1877" y="99"/>
                    <a:pt x="1895" y="73"/>
                    <a:pt x="1886" y="38"/>
                  </a:cubicBezTo>
                  <a:cubicBezTo>
                    <a:pt x="1879" y="16"/>
                    <a:pt x="1860" y="1"/>
                    <a:pt x="18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31" name="Google Shape;2831;p49"/>
          <p:cNvSpPr txBox="1"/>
          <p:nvPr/>
        </p:nvSpPr>
        <p:spPr>
          <a:xfrm>
            <a:off x="6391588" y="4672350"/>
            <a:ext cx="3255900" cy="428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br>
              <a:rPr lang="en" sz="800">
                <a:solidFill>
                  <a:schemeClr val="dk1"/>
                </a:solidFill>
                <a:latin typeface="Anaheim"/>
                <a:ea typeface="Anaheim"/>
                <a:cs typeface="Anaheim"/>
                <a:sym typeface="Anaheim"/>
              </a:rPr>
            </a:br>
            <a:r>
              <a:rPr lang="en" sz="1000">
                <a:solidFill>
                  <a:schemeClr val="dk1"/>
                </a:solidFill>
                <a:latin typeface="Chonburi"/>
                <a:ea typeface="Chonburi"/>
                <a:cs typeface="Chonburi"/>
                <a:sym typeface="Chonburi"/>
              </a:rPr>
              <a:t>Kramer 8</a:t>
            </a:r>
            <a:endParaRPr sz="1500">
              <a:solidFill>
                <a:schemeClr val="dk1"/>
              </a:solidFill>
              <a:latin typeface="Chonburi"/>
              <a:ea typeface="Chonburi"/>
              <a:cs typeface="Chonburi"/>
              <a:sym typeface="Chonbu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5" name="Shape 2835"/>
        <p:cNvGrpSpPr/>
        <p:nvPr/>
      </p:nvGrpSpPr>
      <p:grpSpPr>
        <a:xfrm>
          <a:off x="0" y="0"/>
          <a:ext cx="0" cy="0"/>
          <a:chOff x="0" y="0"/>
          <a:chExt cx="0" cy="0"/>
        </a:xfrm>
      </p:grpSpPr>
      <p:sp>
        <p:nvSpPr>
          <p:cNvPr id="2836" name="Google Shape;2836;p50"/>
          <p:cNvSpPr/>
          <p:nvPr/>
        </p:nvSpPr>
        <p:spPr>
          <a:xfrm>
            <a:off x="720000" y="2121151"/>
            <a:ext cx="7704000" cy="22602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2837" name="Google Shape;2837;p50"/>
          <p:cNvSpPr txBox="1"/>
          <p:nvPr>
            <p:ph type="title"/>
          </p:nvPr>
        </p:nvSpPr>
        <p:spPr>
          <a:xfrm>
            <a:off x="720000" y="597425"/>
            <a:ext cx="7704000" cy="704700"/>
          </a:xfrm>
          <a:prstGeom prst="rect">
            <a:avLst/>
          </a:prstGeom>
        </p:spPr>
        <p:txBody>
          <a:bodyPr anchorCtr="0" anchor="t" bIns="91425" lIns="0" spcFirstLastPara="1" rIns="91425" wrap="square" tIns="91425">
            <a:noAutofit/>
          </a:bodyPr>
          <a:lstStyle/>
          <a:p>
            <a:pPr indent="0" lvl="0" marL="0" rtl="0" algn="ctr">
              <a:spcBef>
                <a:spcPts val="0"/>
              </a:spcBef>
              <a:spcAft>
                <a:spcPts val="0"/>
              </a:spcAft>
              <a:buNone/>
            </a:pPr>
            <a:r>
              <a:rPr lang="en"/>
              <a:t>4</a:t>
            </a:r>
            <a:r>
              <a:rPr lang="en"/>
              <a:t>. Self-Plagiarism</a:t>
            </a:r>
            <a:endParaRPr/>
          </a:p>
        </p:txBody>
      </p:sp>
      <p:sp>
        <p:nvSpPr>
          <p:cNvPr id="2838" name="Google Shape;2838;p50"/>
          <p:cNvSpPr txBox="1"/>
          <p:nvPr/>
        </p:nvSpPr>
        <p:spPr>
          <a:xfrm>
            <a:off x="720000" y="1371457"/>
            <a:ext cx="7704000" cy="749700"/>
          </a:xfrm>
          <a:prstGeom prst="rect">
            <a:avLst/>
          </a:pr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Montserrat"/>
                <a:ea typeface="Montserrat"/>
                <a:cs typeface="Montserrat"/>
                <a:sym typeface="Montserrat"/>
              </a:rPr>
              <a:t>An author copies/reuses work that they have published/submitted in the past without citing it properly or </a:t>
            </a:r>
            <a:r>
              <a:rPr lang="en">
                <a:solidFill>
                  <a:schemeClr val="lt1"/>
                </a:solidFill>
                <a:latin typeface="Montserrat"/>
                <a:ea typeface="Montserrat"/>
                <a:cs typeface="Montserrat"/>
                <a:sym typeface="Montserrat"/>
              </a:rPr>
              <a:t>receiving</a:t>
            </a:r>
            <a:r>
              <a:rPr lang="en">
                <a:solidFill>
                  <a:schemeClr val="lt1"/>
                </a:solidFill>
                <a:latin typeface="Montserrat"/>
                <a:ea typeface="Montserrat"/>
                <a:cs typeface="Montserrat"/>
                <a:sym typeface="Montserrat"/>
              </a:rPr>
              <a:t> permission to do so.</a:t>
            </a:r>
            <a:endParaRPr>
              <a:solidFill>
                <a:schemeClr val="lt1"/>
              </a:solidFill>
              <a:latin typeface="Montserrat"/>
              <a:ea typeface="Montserrat"/>
              <a:cs typeface="Montserrat"/>
              <a:sym typeface="Montserrat"/>
            </a:endParaRPr>
          </a:p>
        </p:txBody>
      </p:sp>
      <p:sp>
        <p:nvSpPr>
          <p:cNvPr id="2839" name="Google Shape;2839;p50"/>
          <p:cNvSpPr txBox="1"/>
          <p:nvPr/>
        </p:nvSpPr>
        <p:spPr>
          <a:xfrm>
            <a:off x="1101025" y="2630175"/>
            <a:ext cx="6942000" cy="7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Montserrat"/>
                <a:ea typeface="Montserrat"/>
                <a:cs typeface="Montserrat"/>
                <a:sym typeface="Montserrat"/>
              </a:rPr>
              <a:t>Examples:</a:t>
            </a:r>
            <a:endParaRPr>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An author reusing or reworking a text that they curated for a paying client</a:t>
            </a:r>
            <a:endParaRPr>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A student submitting the same paper in multiple classes without receiving permission to do so from their instructors</a:t>
            </a:r>
            <a:endParaRPr>
              <a:solidFill>
                <a:schemeClr val="dk1"/>
              </a:solidFill>
              <a:latin typeface="Montserrat"/>
              <a:ea typeface="Montserrat"/>
              <a:cs typeface="Montserrat"/>
              <a:sym typeface="Montserrat"/>
            </a:endParaRPr>
          </a:p>
        </p:txBody>
      </p:sp>
      <p:grpSp>
        <p:nvGrpSpPr>
          <p:cNvPr id="2840" name="Google Shape;2840;p50"/>
          <p:cNvGrpSpPr/>
          <p:nvPr/>
        </p:nvGrpSpPr>
        <p:grpSpPr>
          <a:xfrm>
            <a:off x="8043037" y="3136863"/>
            <a:ext cx="1378341" cy="2292620"/>
            <a:chOff x="229976" y="2315872"/>
            <a:chExt cx="1378341" cy="2292620"/>
          </a:xfrm>
        </p:grpSpPr>
        <p:grpSp>
          <p:nvGrpSpPr>
            <p:cNvPr id="2841" name="Google Shape;2841;p50"/>
            <p:cNvGrpSpPr/>
            <p:nvPr/>
          </p:nvGrpSpPr>
          <p:grpSpPr>
            <a:xfrm>
              <a:off x="229976" y="2315872"/>
              <a:ext cx="1378341" cy="2292620"/>
              <a:chOff x="229976" y="2315872"/>
              <a:chExt cx="1378341" cy="2292620"/>
            </a:xfrm>
          </p:grpSpPr>
          <p:grpSp>
            <p:nvGrpSpPr>
              <p:cNvPr id="2842" name="Google Shape;2842;p50"/>
              <p:cNvGrpSpPr/>
              <p:nvPr/>
            </p:nvGrpSpPr>
            <p:grpSpPr>
              <a:xfrm>
                <a:off x="229976" y="2315872"/>
                <a:ext cx="1378341" cy="2292620"/>
                <a:chOff x="229976" y="2315872"/>
                <a:chExt cx="1378341" cy="2292620"/>
              </a:xfrm>
            </p:grpSpPr>
            <p:sp>
              <p:nvSpPr>
                <p:cNvPr id="2843" name="Google Shape;2843;p50"/>
                <p:cNvSpPr/>
                <p:nvPr/>
              </p:nvSpPr>
              <p:spPr>
                <a:xfrm>
                  <a:off x="786575" y="2646501"/>
                  <a:ext cx="357298" cy="1584332"/>
                </a:xfrm>
                <a:custGeom>
                  <a:rect b="b" l="l" r="r" t="t"/>
                  <a:pathLst>
                    <a:path extrusionOk="0" h="21027" w="4742">
                      <a:moveTo>
                        <a:pt x="127" y="0"/>
                      </a:moveTo>
                      <a:cubicBezTo>
                        <a:pt x="108" y="0"/>
                        <a:pt x="89" y="6"/>
                        <a:pt x="70" y="19"/>
                      </a:cubicBezTo>
                      <a:cubicBezTo>
                        <a:pt x="18" y="45"/>
                        <a:pt x="0" y="115"/>
                        <a:pt x="26" y="167"/>
                      </a:cubicBezTo>
                      <a:cubicBezTo>
                        <a:pt x="44" y="185"/>
                        <a:pt x="1327" y="2359"/>
                        <a:pt x="2428" y="5991"/>
                      </a:cubicBezTo>
                      <a:cubicBezTo>
                        <a:pt x="3449" y="9335"/>
                        <a:pt x="4523" y="14635"/>
                        <a:pt x="3842" y="20913"/>
                      </a:cubicBezTo>
                      <a:cubicBezTo>
                        <a:pt x="3833" y="20974"/>
                        <a:pt x="3877" y="21027"/>
                        <a:pt x="3938" y="21027"/>
                      </a:cubicBezTo>
                      <a:lnTo>
                        <a:pt x="3947" y="21027"/>
                      </a:lnTo>
                      <a:cubicBezTo>
                        <a:pt x="4008" y="21027"/>
                        <a:pt x="4052" y="20992"/>
                        <a:pt x="4060" y="20931"/>
                      </a:cubicBezTo>
                      <a:cubicBezTo>
                        <a:pt x="4741" y="14627"/>
                        <a:pt x="3667" y="9283"/>
                        <a:pt x="2637" y="5912"/>
                      </a:cubicBezTo>
                      <a:cubicBezTo>
                        <a:pt x="1519" y="2263"/>
                        <a:pt x="227" y="80"/>
                        <a:pt x="218" y="54"/>
                      </a:cubicBezTo>
                      <a:cubicBezTo>
                        <a:pt x="196" y="20"/>
                        <a:pt x="162" y="0"/>
                        <a:pt x="1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4" name="Google Shape;2844;p50"/>
                <p:cNvSpPr/>
                <p:nvPr/>
              </p:nvSpPr>
              <p:spPr>
                <a:xfrm>
                  <a:off x="534534" y="3390568"/>
                  <a:ext cx="573168" cy="422549"/>
                </a:xfrm>
                <a:custGeom>
                  <a:rect b="b" l="l" r="r" t="t"/>
                  <a:pathLst>
                    <a:path extrusionOk="0" h="5608" w="7607">
                      <a:moveTo>
                        <a:pt x="108" y="0"/>
                      </a:moveTo>
                      <a:cubicBezTo>
                        <a:pt x="53" y="0"/>
                        <a:pt x="9" y="42"/>
                        <a:pt x="1" y="98"/>
                      </a:cubicBezTo>
                      <a:cubicBezTo>
                        <a:pt x="1" y="159"/>
                        <a:pt x="45" y="211"/>
                        <a:pt x="106" y="220"/>
                      </a:cubicBezTo>
                      <a:cubicBezTo>
                        <a:pt x="158" y="220"/>
                        <a:pt x="5362" y="814"/>
                        <a:pt x="7379" y="5546"/>
                      </a:cubicBezTo>
                      <a:cubicBezTo>
                        <a:pt x="7397" y="5581"/>
                        <a:pt x="7440" y="5607"/>
                        <a:pt x="7484" y="5607"/>
                      </a:cubicBezTo>
                      <a:cubicBezTo>
                        <a:pt x="7493" y="5607"/>
                        <a:pt x="7510" y="5607"/>
                        <a:pt x="7528" y="5599"/>
                      </a:cubicBezTo>
                      <a:cubicBezTo>
                        <a:pt x="7580" y="5581"/>
                        <a:pt x="7606" y="5511"/>
                        <a:pt x="7580" y="5459"/>
                      </a:cubicBezTo>
                      <a:cubicBezTo>
                        <a:pt x="5519" y="604"/>
                        <a:pt x="176" y="2"/>
                        <a:pt x="123" y="2"/>
                      </a:cubicBezTo>
                      <a:cubicBezTo>
                        <a:pt x="118" y="1"/>
                        <a:pt x="113"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5" name="Google Shape;2845;p50"/>
                <p:cNvSpPr/>
                <p:nvPr/>
              </p:nvSpPr>
              <p:spPr>
                <a:xfrm>
                  <a:off x="1043136" y="2906529"/>
                  <a:ext cx="565182" cy="551996"/>
                </a:xfrm>
                <a:custGeom>
                  <a:rect b="b" l="l" r="r" t="t"/>
                  <a:pathLst>
                    <a:path extrusionOk="0" h="7326" w="7501">
                      <a:moveTo>
                        <a:pt x="5849" y="0"/>
                      </a:moveTo>
                      <a:cubicBezTo>
                        <a:pt x="5463" y="0"/>
                        <a:pt x="5039" y="150"/>
                        <a:pt x="4576" y="479"/>
                      </a:cubicBezTo>
                      <a:cubicBezTo>
                        <a:pt x="4358" y="637"/>
                        <a:pt x="4096" y="724"/>
                        <a:pt x="3825" y="733"/>
                      </a:cubicBezTo>
                      <a:cubicBezTo>
                        <a:pt x="3004" y="759"/>
                        <a:pt x="2410" y="1126"/>
                        <a:pt x="2009" y="1833"/>
                      </a:cubicBezTo>
                      <a:cubicBezTo>
                        <a:pt x="1878" y="2069"/>
                        <a:pt x="1677" y="2269"/>
                        <a:pt x="1424" y="2383"/>
                      </a:cubicBezTo>
                      <a:cubicBezTo>
                        <a:pt x="786" y="2654"/>
                        <a:pt x="324" y="3404"/>
                        <a:pt x="472" y="4260"/>
                      </a:cubicBezTo>
                      <a:cubicBezTo>
                        <a:pt x="516" y="4505"/>
                        <a:pt x="481" y="4749"/>
                        <a:pt x="376" y="4976"/>
                      </a:cubicBezTo>
                      <a:cubicBezTo>
                        <a:pt x="0" y="5841"/>
                        <a:pt x="830" y="6417"/>
                        <a:pt x="900" y="7316"/>
                      </a:cubicBezTo>
                      <a:cubicBezTo>
                        <a:pt x="964" y="7265"/>
                        <a:pt x="1066" y="7247"/>
                        <a:pt x="1193" y="7247"/>
                      </a:cubicBezTo>
                      <a:cubicBezTo>
                        <a:pt x="1463" y="7247"/>
                        <a:pt x="1847" y="7326"/>
                        <a:pt x="2222" y="7326"/>
                      </a:cubicBezTo>
                      <a:cubicBezTo>
                        <a:pt x="2539" y="7326"/>
                        <a:pt x="2850" y="7270"/>
                        <a:pt x="3083" y="7063"/>
                      </a:cubicBezTo>
                      <a:cubicBezTo>
                        <a:pt x="3275" y="6888"/>
                        <a:pt x="3519" y="6801"/>
                        <a:pt x="3781" y="6775"/>
                      </a:cubicBezTo>
                      <a:cubicBezTo>
                        <a:pt x="4340" y="6714"/>
                        <a:pt x="4916" y="6443"/>
                        <a:pt x="5152" y="5806"/>
                      </a:cubicBezTo>
                      <a:cubicBezTo>
                        <a:pt x="5239" y="5561"/>
                        <a:pt x="5379" y="5334"/>
                        <a:pt x="5571" y="5168"/>
                      </a:cubicBezTo>
                      <a:cubicBezTo>
                        <a:pt x="6121" y="4679"/>
                        <a:pt x="6296" y="4051"/>
                        <a:pt x="6348" y="3597"/>
                      </a:cubicBezTo>
                      <a:cubicBezTo>
                        <a:pt x="6383" y="3265"/>
                        <a:pt x="6540" y="2950"/>
                        <a:pt x="6776" y="2715"/>
                      </a:cubicBezTo>
                      <a:cubicBezTo>
                        <a:pt x="6916" y="2575"/>
                        <a:pt x="7056" y="2392"/>
                        <a:pt x="7169" y="2130"/>
                      </a:cubicBezTo>
                      <a:cubicBezTo>
                        <a:pt x="7475" y="1422"/>
                        <a:pt x="7501" y="401"/>
                        <a:pt x="7501" y="401"/>
                      </a:cubicBezTo>
                      <a:cubicBezTo>
                        <a:pt x="7501" y="401"/>
                        <a:pt x="7012" y="357"/>
                        <a:pt x="6409" y="113"/>
                      </a:cubicBezTo>
                      <a:cubicBezTo>
                        <a:pt x="6233" y="39"/>
                        <a:pt x="6046" y="0"/>
                        <a:pt x="58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6" name="Google Shape;2846;p50"/>
                <p:cNvSpPr/>
                <p:nvPr/>
              </p:nvSpPr>
              <p:spPr>
                <a:xfrm>
                  <a:off x="1068151" y="2948272"/>
                  <a:ext cx="512589" cy="614836"/>
                </a:xfrm>
                <a:custGeom>
                  <a:rect b="b" l="l" r="r" t="t"/>
                  <a:pathLst>
                    <a:path extrusionOk="0" h="8160" w="6803">
                      <a:moveTo>
                        <a:pt x="6671" y="1"/>
                      </a:moveTo>
                      <a:cubicBezTo>
                        <a:pt x="6653" y="1"/>
                        <a:pt x="6635" y="5"/>
                        <a:pt x="6619" y="13"/>
                      </a:cubicBezTo>
                      <a:cubicBezTo>
                        <a:pt x="3222" y="1907"/>
                        <a:pt x="542" y="5645"/>
                        <a:pt x="9" y="8028"/>
                      </a:cubicBezTo>
                      <a:cubicBezTo>
                        <a:pt x="0" y="8089"/>
                        <a:pt x="35" y="8142"/>
                        <a:pt x="96" y="8159"/>
                      </a:cubicBezTo>
                      <a:lnTo>
                        <a:pt x="114" y="8159"/>
                      </a:lnTo>
                      <a:cubicBezTo>
                        <a:pt x="166" y="8159"/>
                        <a:pt x="210" y="8124"/>
                        <a:pt x="219" y="8072"/>
                      </a:cubicBezTo>
                      <a:cubicBezTo>
                        <a:pt x="742" y="5741"/>
                        <a:pt x="3379" y="2065"/>
                        <a:pt x="6724" y="205"/>
                      </a:cubicBezTo>
                      <a:cubicBezTo>
                        <a:pt x="6776" y="179"/>
                        <a:pt x="6802" y="109"/>
                        <a:pt x="6767" y="56"/>
                      </a:cubicBezTo>
                      <a:cubicBezTo>
                        <a:pt x="6749" y="20"/>
                        <a:pt x="6710" y="1"/>
                        <a:pt x="66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7" name="Google Shape;2847;p50"/>
                <p:cNvSpPr/>
                <p:nvPr/>
              </p:nvSpPr>
              <p:spPr>
                <a:xfrm>
                  <a:off x="396421" y="3569822"/>
                  <a:ext cx="544160" cy="445228"/>
                </a:xfrm>
                <a:custGeom>
                  <a:rect b="b" l="l" r="r" t="t"/>
                  <a:pathLst>
                    <a:path extrusionOk="0" h="5909" w="7222">
                      <a:moveTo>
                        <a:pt x="5087" y="0"/>
                      </a:moveTo>
                      <a:cubicBezTo>
                        <a:pt x="4485" y="0"/>
                        <a:pt x="3986" y="204"/>
                        <a:pt x="3641" y="513"/>
                      </a:cubicBezTo>
                      <a:cubicBezTo>
                        <a:pt x="3484" y="652"/>
                        <a:pt x="3301" y="749"/>
                        <a:pt x="3091" y="783"/>
                      </a:cubicBezTo>
                      <a:cubicBezTo>
                        <a:pt x="2559" y="879"/>
                        <a:pt x="2052" y="1115"/>
                        <a:pt x="1703" y="1683"/>
                      </a:cubicBezTo>
                      <a:cubicBezTo>
                        <a:pt x="1598" y="1866"/>
                        <a:pt x="1432" y="2015"/>
                        <a:pt x="1240" y="2102"/>
                      </a:cubicBezTo>
                      <a:cubicBezTo>
                        <a:pt x="734" y="2346"/>
                        <a:pt x="472" y="2748"/>
                        <a:pt x="498" y="3403"/>
                      </a:cubicBezTo>
                      <a:cubicBezTo>
                        <a:pt x="507" y="3621"/>
                        <a:pt x="446" y="3822"/>
                        <a:pt x="332" y="4005"/>
                      </a:cubicBezTo>
                      <a:cubicBezTo>
                        <a:pt x="70" y="4407"/>
                        <a:pt x="0" y="5027"/>
                        <a:pt x="245" y="5909"/>
                      </a:cubicBezTo>
                      <a:cubicBezTo>
                        <a:pt x="777" y="5350"/>
                        <a:pt x="1633" y="5726"/>
                        <a:pt x="2279" y="5010"/>
                      </a:cubicBezTo>
                      <a:cubicBezTo>
                        <a:pt x="2480" y="4783"/>
                        <a:pt x="2760" y="4634"/>
                        <a:pt x="3065" y="4634"/>
                      </a:cubicBezTo>
                      <a:cubicBezTo>
                        <a:pt x="3537" y="4634"/>
                        <a:pt x="3964" y="4494"/>
                        <a:pt x="4453" y="4075"/>
                      </a:cubicBezTo>
                      <a:cubicBezTo>
                        <a:pt x="4637" y="3918"/>
                        <a:pt x="4864" y="3813"/>
                        <a:pt x="5108" y="3787"/>
                      </a:cubicBezTo>
                      <a:cubicBezTo>
                        <a:pt x="5798" y="3691"/>
                        <a:pt x="6095" y="3324"/>
                        <a:pt x="6226" y="3036"/>
                      </a:cubicBezTo>
                      <a:cubicBezTo>
                        <a:pt x="6322" y="2818"/>
                        <a:pt x="6470" y="2626"/>
                        <a:pt x="6663" y="2495"/>
                      </a:cubicBezTo>
                      <a:cubicBezTo>
                        <a:pt x="6802" y="2408"/>
                        <a:pt x="6951" y="2268"/>
                        <a:pt x="7038" y="2067"/>
                      </a:cubicBezTo>
                      <a:cubicBezTo>
                        <a:pt x="7221" y="1622"/>
                        <a:pt x="6942" y="932"/>
                        <a:pt x="7038" y="635"/>
                      </a:cubicBezTo>
                      <a:cubicBezTo>
                        <a:pt x="6323" y="184"/>
                        <a:pt x="5658" y="0"/>
                        <a:pt x="5087" y="0"/>
                      </a:cubicBezTo>
                      <a:close/>
                    </a:path>
                  </a:pathLst>
                </a:custGeom>
                <a:solidFill>
                  <a:srgbClr val="516B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8" name="Google Shape;2848;p50"/>
                <p:cNvSpPr/>
                <p:nvPr/>
              </p:nvSpPr>
              <p:spPr>
                <a:xfrm>
                  <a:off x="424676" y="3609380"/>
                  <a:ext cx="566538" cy="364908"/>
                </a:xfrm>
                <a:custGeom>
                  <a:rect b="b" l="l" r="r" t="t"/>
                  <a:pathLst>
                    <a:path extrusionOk="0" h="4843" w="7519">
                      <a:moveTo>
                        <a:pt x="6678" y="0"/>
                      </a:moveTo>
                      <a:cubicBezTo>
                        <a:pt x="4368" y="0"/>
                        <a:pt x="1228" y="2135"/>
                        <a:pt x="27" y="4685"/>
                      </a:cubicBezTo>
                      <a:cubicBezTo>
                        <a:pt x="1" y="4738"/>
                        <a:pt x="27" y="4808"/>
                        <a:pt x="79" y="4834"/>
                      </a:cubicBezTo>
                      <a:cubicBezTo>
                        <a:pt x="97" y="4843"/>
                        <a:pt x="114" y="4843"/>
                        <a:pt x="123" y="4843"/>
                      </a:cubicBezTo>
                      <a:cubicBezTo>
                        <a:pt x="167" y="4843"/>
                        <a:pt x="202" y="4816"/>
                        <a:pt x="228" y="4781"/>
                      </a:cubicBezTo>
                      <a:cubicBezTo>
                        <a:pt x="1396" y="2296"/>
                        <a:pt x="4423" y="219"/>
                        <a:pt x="6647" y="219"/>
                      </a:cubicBezTo>
                      <a:cubicBezTo>
                        <a:pt x="6900" y="219"/>
                        <a:pt x="7142" y="246"/>
                        <a:pt x="7370" y="302"/>
                      </a:cubicBezTo>
                      <a:cubicBezTo>
                        <a:pt x="7377" y="303"/>
                        <a:pt x="7383" y="303"/>
                        <a:pt x="7389" y="303"/>
                      </a:cubicBezTo>
                      <a:cubicBezTo>
                        <a:pt x="7442" y="303"/>
                        <a:pt x="7486" y="270"/>
                        <a:pt x="7501" y="215"/>
                      </a:cubicBezTo>
                      <a:cubicBezTo>
                        <a:pt x="7519" y="162"/>
                        <a:pt x="7484" y="101"/>
                        <a:pt x="7423" y="84"/>
                      </a:cubicBezTo>
                      <a:cubicBezTo>
                        <a:pt x="7188" y="27"/>
                        <a:pt x="6938" y="0"/>
                        <a:pt x="66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9" name="Google Shape;2849;p50"/>
                <p:cNvSpPr/>
                <p:nvPr/>
              </p:nvSpPr>
              <p:spPr>
                <a:xfrm>
                  <a:off x="268103" y="2892288"/>
                  <a:ext cx="731700" cy="485313"/>
                </a:xfrm>
                <a:custGeom>
                  <a:rect b="b" l="l" r="r" t="t"/>
                  <a:pathLst>
                    <a:path extrusionOk="0" h="6441" w="9711">
                      <a:moveTo>
                        <a:pt x="2417" y="1"/>
                      </a:moveTo>
                      <a:cubicBezTo>
                        <a:pt x="1956" y="1"/>
                        <a:pt x="1562" y="157"/>
                        <a:pt x="1302" y="258"/>
                      </a:cubicBezTo>
                      <a:cubicBezTo>
                        <a:pt x="656" y="502"/>
                        <a:pt x="1" y="712"/>
                        <a:pt x="1" y="712"/>
                      </a:cubicBezTo>
                      <a:cubicBezTo>
                        <a:pt x="1" y="712"/>
                        <a:pt x="420" y="983"/>
                        <a:pt x="673" y="1515"/>
                      </a:cubicBezTo>
                      <a:cubicBezTo>
                        <a:pt x="865" y="1926"/>
                        <a:pt x="1066" y="2423"/>
                        <a:pt x="1730" y="2659"/>
                      </a:cubicBezTo>
                      <a:cubicBezTo>
                        <a:pt x="2149" y="2808"/>
                        <a:pt x="2480" y="3139"/>
                        <a:pt x="2664" y="3550"/>
                      </a:cubicBezTo>
                      <a:cubicBezTo>
                        <a:pt x="3013" y="4292"/>
                        <a:pt x="3485" y="4737"/>
                        <a:pt x="4323" y="4860"/>
                      </a:cubicBezTo>
                      <a:cubicBezTo>
                        <a:pt x="4777" y="4921"/>
                        <a:pt x="5179" y="5165"/>
                        <a:pt x="5467" y="5523"/>
                      </a:cubicBezTo>
                      <a:cubicBezTo>
                        <a:pt x="6009" y="6198"/>
                        <a:pt x="6707" y="6440"/>
                        <a:pt x="7362" y="6440"/>
                      </a:cubicBezTo>
                      <a:cubicBezTo>
                        <a:pt x="7528" y="6440"/>
                        <a:pt x="7692" y="6425"/>
                        <a:pt x="7850" y="6396"/>
                      </a:cubicBezTo>
                      <a:cubicBezTo>
                        <a:pt x="8526" y="6277"/>
                        <a:pt x="8960" y="6159"/>
                        <a:pt x="9315" y="6159"/>
                      </a:cubicBezTo>
                      <a:cubicBezTo>
                        <a:pt x="9456" y="6159"/>
                        <a:pt x="9584" y="6177"/>
                        <a:pt x="9710" y="6222"/>
                      </a:cubicBezTo>
                      <a:cubicBezTo>
                        <a:pt x="9343" y="5087"/>
                        <a:pt x="9527" y="4039"/>
                        <a:pt x="8671" y="3305"/>
                      </a:cubicBezTo>
                      <a:cubicBezTo>
                        <a:pt x="8392" y="3061"/>
                        <a:pt x="8182" y="2755"/>
                        <a:pt x="8051" y="2406"/>
                      </a:cubicBezTo>
                      <a:cubicBezTo>
                        <a:pt x="7842" y="1803"/>
                        <a:pt x="7370" y="1480"/>
                        <a:pt x="6925" y="1384"/>
                      </a:cubicBezTo>
                      <a:cubicBezTo>
                        <a:pt x="6680" y="1332"/>
                        <a:pt x="6453" y="1218"/>
                        <a:pt x="6279" y="1035"/>
                      </a:cubicBezTo>
                      <a:cubicBezTo>
                        <a:pt x="5847" y="569"/>
                        <a:pt x="5344" y="402"/>
                        <a:pt x="4813" y="402"/>
                      </a:cubicBezTo>
                      <a:cubicBezTo>
                        <a:pt x="4677" y="402"/>
                        <a:pt x="4540" y="413"/>
                        <a:pt x="4401" y="433"/>
                      </a:cubicBezTo>
                      <a:cubicBezTo>
                        <a:pt x="4321" y="445"/>
                        <a:pt x="4239" y="451"/>
                        <a:pt x="4158" y="451"/>
                      </a:cubicBezTo>
                      <a:cubicBezTo>
                        <a:pt x="3886" y="451"/>
                        <a:pt x="3613" y="384"/>
                        <a:pt x="3371" y="249"/>
                      </a:cubicBezTo>
                      <a:cubicBezTo>
                        <a:pt x="3037" y="65"/>
                        <a:pt x="2713" y="1"/>
                        <a:pt x="24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0" name="Google Shape;2850;p50"/>
                <p:cNvSpPr/>
                <p:nvPr/>
              </p:nvSpPr>
              <p:spPr>
                <a:xfrm>
                  <a:off x="319415" y="2942546"/>
                  <a:ext cx="752722" cy="524494"/>
                </a:xfrm>
                <a:custGeom>
                  <a:rect b="b" l="l" r="r" t="t"/>
                  <a:pathLst>
                    <a:path extrusionOk="0" h="6961" w="9990">
                      <a:moveTo>
                        <a:pt x="125" y="0"/>
                      </a:moveTo>
                      <a:cubicBezTo>
                        <a:pt x="71" y="0"/>
                        <a:pt x="26" y="41"/>
                        <a:pt x="18" y="89"/>
                      </a:cubicBezTo>
                      <a:cubicBezTo>
                        <a:pt x="1" y="150"/>
                        <a:pt x="44" y="211"/>
                        <a:pt x="106" y="220"/>
                      </a:cubicBezTo>
                      <a:cubicBezTo>
                        <a:pt x="2699" y="709"/>
                        <a:pt x="7623" y="2944"/>
                        <a:pt x="9771" y="6899"/>
                      </a:cubicBezTo>
                      <a:cubicBezTo>
                        <a:pt x="9789" y="6934"/>
                        <a:pt x="9824" y="6952"/>
                        <a:pt x="9867" y="6952"/>
                      </a:cubicBezTo>
                      <a:lnTo>
                        <a:pt x="9867" y="6960"/>
                      </a:lnTo>
                      <a:cubicBezTo>
                        <a:pt x="9885" y="6960"/>
                        <a:pt x="9902" y="6952"/>
                        <a:pt x="9920" y="6943"/>
                      </a:cubicBezTo>
                      <a:cubicBezTo>
                        <a:pt x="9972" y="6917"/>
                        <a:pt x="9990" y="6847"/>
                        <a:pt x="9963" y="6795"/>
                      </a:cubicBezTo>
                      <a:cubicBezTo>
                        <a:pt x="7781" y="2778"/>
                        <a:pt x="2777" y="499"/>
                        <a:pt x="140" y="1"/>
                      </a:cubicBezTo>
                      <a:cubicBezTo>
                        <a:pt x="135" y="1"/>
                        <a:pt x="130" y="0"/>
                        <a:pt x="1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1" name="Google Shape;2851;p50"/>
                <p:cNvSpPr/>
                <p:nvPr/>
              </p:nvSpPr>
              <p:spPr>
                <a:xfrm>
                  <a:off x="620733" y="3932098"/>
                  <a:ext cx="955406" cy="676395"/>
                </a:xfrm>
                <a:custGeom>
                  <a:rect b="b" l="l" r="r" t="t"/>
                  <a:pathLst>
                    <a:path extrusionOk="0" h="8977" w="12680">
                      <a:moveTo>
                        <a:pt x="2699" y="1"/>
                      </a:moveTo>
                      <a:lnTo>
                        <a:pt x="3293" y="1660"/>
                      </a:lnTo>
                      <a:cubicBezTo>
                        <a:pt x="1" y="4358"/>
                        <a:pt x="3293" y="8977"/>
                        <a:pt x="3293" y="8977"/>
                      </a:cubicBezTo>
                      <a:lnTo>
                        <a:pt x="9387" y="8977"/>
                      </a:lnTo>
                      <a:cubicBezTo>
                        <a:pt x="9387" y="8977"/>
                        <a:pt x="12679" y="4358"/>
                        <a:pt x="9387" y="1660"/>
                      </a:cubicBezTo>
                      <a:lnTo>
                        <a:pt x="998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2" name="Google Shape;2852;p50"/>
                <p:cNvSpPr/>
                <p:nvPr/>
              </p:nvSpPr>
              <p:spPr>
                <a:xfrm>
                  <a:off x="906981" y="4043312"/>
                  <a:ext cx="371765" cy="8590"/>
                </a:xfrm>
                <a:custGeom>
                  <a:rect b="b" l="l" r="r" t="t"/>
                  <a:pathLst>
                    <a:path extrusionOk="0" h="114" w="4934">
                      <a:moveTo>
                        <a:pt x="52" y="0"/>
                      </a:moveTo>
                      <a:cubicBezTo>
                        <a:pt x="18" y="0"/>
                        <a:pt x="0" y="27"/>
                        <a:pt x="0" y="61"/>
                      </a:cubicBezTo>
                      <a:cubicBezTo>
                        <a:pt x="0" y="88"/>
                        <a:pt x="18" y="114"/>
                        <a:pt x="52" y="114"/>
                      </a:cubicBezTo>
                      <a:lnTo>
                        <a:pt x="4881" y="114"/>
                      </a:lnTo>
                      <a:cubicBezTo>
                        <a:pt x="4907" y="114"/>
                        <a:pt x="4933" y="88"/>
                        <a:pt x="4933" y="61"/>
                      </a:cubicBezTo>
                      <a:cubicBezTo>
                        <a:pt x="4933" y="27"/>
                        <a:pt x="4907" y="0"/>
                        <a:pt x="48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3" name="Google Shape;2853;p50"/>
                <p:cNvSpPr/>
                <p:nvPr/>
              </p:nvSpPr>
              <p:spPr>
                <a:xfrm>
                  <a:off x="833893" y="3664987"/>
                  <a:ext cx="8665" cy="107295"/>
                </a:xfrm>
                <a:custGeom>
                  <a:rect b="b" l="l" r="r" t="t"/>
                  <a:pathLst>
                    <a:path extrusionOk="0" h="1424" w="115">
                      <a:moveTo>
                        <a:pt x="53" y="1"/>
                      </a:moveTo>
                      <a:cubicBezTo>
                        <a:pt x="27" y="1"/>
                        <a:pt x="1" y="27"/>
                        <a:pt x="1" y="53"/>
                      </a:cubicBezTo>
                      <a:lnTo>
                        <a:pt x="1" y="1372"/>
                      </a:lnTo>
                      <a:cubicBezTo>
                        <a:pt x="1" y="1406"/>
                        <a:pt x="27" y="1424"/>
                        <a:pt x="53" y="1424"/>
                      </a:cubicBezTo>
                      <a:cubicBezTo>
                        <a:pt x="88" y="1424"/>
                        <a:pt x="114" y="1406"/>
                        <a:pt x="114" y="1372"/>
                      </a:cubicBezTo>
                      <a:lnTo>
                        <a:pt x="114" y="53"/>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4" name="Google Shape;2854;p50"/>
                <p:cNvSpPr/>
                <p:nvPr/>
              </p:nvSpPr>
              <p:spPr>
                <a:xfrm>
                  <a:off x="754325" y="3701154"/>
                  <a:ext cx="8590" cy="107973"/>
                </a:xfrm>
                <a:custGeom>
                  <a:rect b="b" l="l" r="r" t="t"/>
                  <a:pathLst>
                    <a:path extrusionOk="0" h="1433" w="114">
                      <a:moveTo>
                        <a:pt x="53" y="1"/>
                      </a:moveTo>
                      <a:cubicBezTo>
                        <a:pt x="27" y="1"/>
                        <a:pt x="0" y="27"/>
                        <a:pt x="0" y="62"/>
                      </a:cubicBezTo>
                      <a:lnTo>
                        <a:pt x="0" y="1381"/>
                      </a:lnTo>
                      <a:cubicBezTo>
                        <a:pt x="0" y="1407"/>
                        <a:pt x="27" y="1433"/>
                        <a:pt x="53" y="1433"/>
                      </a:cubicBezTo>
                      <a:cubicBezTo>
                        <a:pt x="88" y="1433"/>
                        <a:pt x="114" y="1407"/>
                        <a:pt x="114" y="1381"/>
                      </a:cubicBezTo>
                      <a:lnTo>
                        <a:pt x="114" y="62"/>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5" name="Google Shape;2855;p50"/>
                <p:cNvSpPr/>
                <p:nvPr/>
              </p:nvSpPr>
              <p:spPr>
                <a:xfrm>
                  <a:off x="674682" y="3747870"/>
                  <a:ext cx="8665" cy="98102"/>
                </a:xfrm>
                <a:custGeom>
                  <a:rect b="b" l="l" r="r" t="t"/>
                  <a:pathLst>
                    <a:path extrusionOk="0" h="1302" w="115">
                      <a:moveTo>
                        <a:pt x="62" y="1"/>
                      </a:moveTo>
                      <a:cubicBezTo>
                        <a:pt x="27" y="1"/>
                        <a:pt x="1" y="27"/>
                        <a:pt x="1" y="62"/>
                      </a:cubicBezTo>
                      <a:lnTo>
                        <a:pt x="1" y="1249"/>
                      </a:lnTo>
                      <a:cubicBezTo>
                        <a:pt x="1" y="1276"/>
                        <a:pt x="27" y="1302"/>
                        <a:pt x="62" y="1302"/>
                      </a:cubicBezTo>
                      <a:cubicBezTo>
                        <a:pt x="88" y="1302"/>
                        <a:pt x="114" y="1276"/>
                        <a:pt x="114" y="1249"/>
                      </a:cubicBezTo>
                      <a:lnTo>
                        <a:pt x="114" y="62"/>
                      </a:lnTo>
                      <a:cubicBezTo>
                        <a:pt x="114" y="27"/>
                        <a:pt x="88" y="1"/>
                        <a:pt x="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6" name="Google Shape;2856;p50"/>
                <p:cNvSpPr/>
                <p:nvPr/>
              </p:nvSpPr>
              <p:spPr>
                <a:xfrm>
                  <a:off x="595114" y="3804457"/>
                  <a:ext cx="8590" cy="78361"/>
                </a:xfrm>
                <a:custGeom>
                  <a:rect b="b" l="l" r="r" t="t"/>
                  <a:pathLst>
                    <a:path extrusionOk="0" h="1040" w="114">
                      <a:moveTo>
                        <a:pt x="61" y="1"/>
                      </a:moveTo>
                      <a:cubicBezTo>
                        <a:pt x="26" y="1"/>
                        <a:pt x="0" y="27"/>
                        <a:pt x="0" y="62"/>
                      </a:cubicBezTo>
                      <a:lnTo>
                        <a:pt x="0" y="979"/>
                      </a:lnTo>
                      <a:cubicBezTo>
                        <a:pt x="0" y="1014"/>
                        <a:pt x="26" y="1040"/>
                        <a:pt x="61" y="1040"/>
                      </a:cubicBezTo>
                      <a:cubicBezTo>
                        <a:pt x="88" y="1040"/>
                        <a:pt x="114" y="1014"/>
                        <a:pt x="114" y="979"/>
                      </a:cubicBezTo>
                      <a:lnTo>
                        <a:pt x="114" y="62"/>
                      </a:lnTo>
                      <a:cubicBezTo>
                        <a:pt x="114" y="27"/>
                        <a:pt x="88"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7" name="Google Shape;2857;p50"/>
                <p:cNvSpPr/>
                <p:nvPr/>
              </p:nvSpPr>
              <p:spPr>
                <a:xfrm>
                  <a:off x="516149" y="3883422"/>
                  <a:ext cx="7987" cy="52743"/>
                </a:xfrm>
                <a:custGeom>
                  <a:rect b="b" l="l" r="r" t="t"/>
                  <a:pathLst>
                    <a:path extrusionOk="0" h="700" w="106">
                      <a:moveTo>
                        <a:pt x="53" y="1"/>
                      </a:moveTo>
                      <a:cubicBezTo>
                        <a:pt x="18" y="1"/>
                        <a:pt x="0" y="27"/>
                        <a:pt x="0" y="53"/>
                      </a:cubicBezTo>
                      <a:lnTo>
                        <a:pt x="0" y="647"/>
                      </a:lnTo>
                      <a:cubicBezTo>
                        <a:pt x="0" y="682"/>
                        <a:pt x="18" y="699"/>
                        <a:pt x="53" y="699"/>
                      </a:cubicBezTo>
                      <a:cubicBezTo>
                        <a:pt x="79" y="699"/>
                        <a:pt x="105" y="682"/>
                        <a:pt x="105" y="647"/>
                      </a:cubicBezTo>
                      <a:lnTo>
                        <a:pt x="105" y="53"/>
                      </a:lnTo>
                      <a:cubicBezTo>
                        <a:pt x="105" y="27"/>
                        <a:pt x="79"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8" name="Google Shape;2858;p50"/>
                <p:cNvSpPr/>
                <p:nvPr/>
              </p:nvSpPr>
              <p:spPr>
                <a:xfrm>
                  <a:off x="614856" y="3641930"/>
                  <a:ext cx="48750" cy="34358"/>
                </a:xfrm>
                <a:custGeom>
                  <a:rect b="b" l="l" r="r" t="t"/>
                  <a:pathLst>
                    <a:path extrusionOk="0" h="456" w="647">
                      <a:moveTo>
                        <a:pt x="66" y="1"/>
                      </a:moveTo>
                      <a:cubicBezTo>
                        <a:pt x="48" y="1"/>
                        <a:pt x="29" y="10"/>
                        <a:pt x="18" y="27"/>
                      </a:cubicBezTo>
                      <a:cubicBezTo>
                        <a:pt x="0" y="53"/>
                        <a:pt x="9" y="80"/>
                        <a:pt x="35" y="97"/>
                      </a:cubicBezTo>
                      <a:lnTo>
                        <a:pt x="559" y="446"/>
                      </a:lnTo>
                      <a:cubicBezTo>
                        <a:pt x="568" y="455"/>
                        <a:pt x="577" y="455"/>
                        <a:pt x="585" y="455"/>
                      </a:cubicBezTo>
                      <a:cubicBezTo>
                        <a:pt x="603" y="455"/>
                        <a:pt x="620" y="446"/>
                        <a:pt x="638" y="429"/>
                      </a:cubicBezTo>
                      <a:cubicBezTo>
                        <a:pt x="646" y="411"/>
                        <a:pt x="646" y="377"/>
                        <a:pt x="620" y="359"/>
                      </a:cubicBezTo>
                      <a:lnTo>
                        <a:pt x="96" y="10"/>
                      </a:lnTo>
                      <a:cubicBezTo>
                        <a:pt x="87" y="4"/>
                        <a:pt x="77"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9" name="Google Shape;2859;p50"/>
                <p:cNvSpPr/>
                <p:nvPr/>
              </p:nvSpPr>
              <p:spPr>
                <a:xfrm>
                  <a:off x="543802" y="3698969"/>
                  <a:ext cx="40160" cy="28632"/>
                </a:xfrm>
                <a:custGeom>
                  <a:rect b="b" l="l" r="r" t="t"/>
                  <a:pathLst>
                    <a:path extrusionOk="0" h="380" w="533">
                      <a:moveTo>
                        <a:pt x="58" y="0"/>
                      </a:moveTo>
                      <a:cubicBezTo>
                        <a:pt x="42" y="0"/>
                        <a:pt x="27" y="7"/>
                        <a:pt x="18" y="21"/>
                      </a:cubicBezTo>
                      <a:cubicBezTo>
                        <a:pt x="0" y="47"/>
                        <a:pt x="9" y="82"/>
                        <a:pt x="35" y="100"/>
                      </a:cubicBezTo>
                      <a:lnTo>
                        <a:pt x="446" y="370"/>
                      </a:lnTo>
                      <a:cubicBezTo>
                        <a:pt x="454" y="379"/>
                        <a:pt x="463" y="379"/>
                        <a:pt x="472" y="379"/>
                      </a:cubicBezTo>
                      <a:cubicBezTo>
                        <a:pt x="489" y="379"/>
                        <a:pt x="507" y="370"/>
                        <a:pt x="515" y="353"/>
                      </a:cubicBezTo>
                      <a:cubicBezTo>
                        <a:pt x="533" y="327"/>
                        <a:pt x="533" y="301"/>
                        <a:pt x="507" y="283"/>
                      </a:cubicBezTo>
                      <a:lnTo>
                        <a:pt x="96" y="12"/>
                      </a:lnTo>
                      <a:cubicBezTo>
                        <a:pt x="84" y="5"/>
                        <a:pt x="71" y="0"/>
                        <a:pt x="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0" name="Google Shape;2860;p50"/>
                <p:cNvSpPr/>
                <p:nvPr/>
              </p:nvSpPr>
              <p:spPr>
                <a:xfrm>
                  <a:off x="468152" y="3762337"/>
                  <a:ext cx="38201" cy="27728"/>
                </a:xfrm>
                <a:custGeom>
                  <a:rect b="b" l="l" r="r" t="t"/>
                  <a:pathLst>
                    <a:path extrusionOk="0" h="368" w="507">
                      <a:moveTo>
                        <a:pt x="58" y="1"/>
                      </a:moveTo>
                      <a:cubicBezTo>
                        <a:pt x="40" y="1"/>
                        <a:pt x="23" y="10"/>
                        <a:pt x="18" y="27"/>
                      </a:cubicBezTo>
                      <a:cubicBezTo>
                        <a:pt x="0" y="53"/>
                        <a:pt x="0" y="88"/>
                        <a:pt x="26" y="106"/>
                      </a:cubicBezTo>
                      <a:lnTo>
                        <a:pt x="419" y="359"/>
                      </a:lnTo>
                      <a:cubicBezTo>
                        <a:pt x="428" y="368"/>
                        <a:pt x="437" y="368"/>
                        <a:pt x="445" y="368"/>
                      </a:cubicBezTo>
                      <a:cubicBezTo>
                        <a:pt x="463" y="368"/>
                        <a:pt x="480" y="359"/>
                        <a:pt x="489" y="341"/>
                      </a:cubicBezTo>
                      <a:cubicBezTo>
                        <a:pt x="507" y="315"/>
                        <a:pt x="498" y="280"/>
                        <a:pt x="472" y="272"/>
                      </a:cubicBezTo>
                      <a:lnTo>
                        <a:pt x="87" y="10"/>
                      </a:lnTo>
                      <a:cubicBezTo>
                        <a:pt x="78" y="4"/>
                        <a:pt x="68"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1" name="Google Shape;2861;p50"/>
                <p:cNvSpPr/>
                <p:nvPr/>
              </p:nvSpPr>
              <p:spPr>
                <a:xfrm>
                  <a:off x="576051" y="3161508"/>
                  <a:ext cx="154613" cy="47620"/>
                </a:xfrm>
                <a:custGeom>
                  <a:rect b="b" l="l" r="r" t="t"/>
                  <a:pathLst>
                    <a:path extrusionOk="0" h="632" w="2052">
                      <a:moveTo>
                        <a:pt x="1996" y="1"/>
                      </a:moveTo>
                      <a:cubicBezTo>
                        <a:pt x="1991" y="1"/>
                        <a:pt x="1987" y="2"/>
                        <a:pt x="1982" y="3"/>
                      </a:cubicBezTo>
                      <a:lnTo>
                        <a:pt x="44" y="518"/>
                      </a:lnTo>
                      <a:cubicBezTo>
                        <a:pt x="18" y="527"/>
                        <a:pt x="0" y="562"/>
                        <a:pt x="9" y="588"/>
                      </a:cubicBezTo>
                      <a:cubicBezTo>
                        <a:pt x="18" y="614"/>
                        <a:pt x="35" y="632"/>
                        <a:pt x="61" y="632"/>
                      </a:cubicBezTo>
                      <a:cubicBezTo>
                        <a:pt x="61" y="632"/>
                        <a:pt x="70" y="623"/>
                        <a:pt x="70" y="623"/>
                      </a:cubicBezTo>
                      <a:lnTo>
                        <a:pt x="2008" y="108"/>
                      </a:lnTo>
                      <a:cubicBezTo>
                        <a:pt x="2035" y="99"/>
                        <a:pt x="2052" y="73"/>
                        <a:pt x="2052" y="47"/>
                      </a:cubicBezTo>
                      <a:cubicBezTo>
                        <a:pt x="2045" y="18"/>
                        <a:pt x="2020" y="1"/>
                        <a:pt x="1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2" name="Google Shape;2862;p50"/>
                <p:cNvSpPr/>
                <p:nvPr/>
              </p:nvSpPr>
              <p:spPr>
                <a:xfrm>
                  <a:off x="508916" y="3107107"/>
                  <a:ext cx="135626" cy="42195"/>
                </a:xfrm>
                <a:custGeom>
                  <a:rect b="b" l="l" r="r" t="t"/>
                  <a:pathLst>
                    <a:path extrusionOk="0" h="560" w="1800">
                      <a:moveTo>
                        <a:pt x="1729" y="0"/>
                      </a:moveTo>
                      <a:lnTo>
                        <a:pt x="44" y="454"/>
                      </a:lnTo>
                      <a:cubicBezTo>
                        <a:pt x="18" y="463"/>
                        <a:pt x="0" y="489"/>
                        <a:pt x="9" y="524"/>
                      </a:cubicBezTo>
                      <a:cubicBezTo>
                        <a:pt x="18" y="542"/>
                        <a:pt x="35" y="559"/>
                        <a:pt x="62" y="559"/>
                      </a:cubicBezTo>
                      <a:lnTo>
                        <a:pt x="79" y="559"/>
                      </a:lnTo>
                      <a:lnTo>
                        <a:pt x="1755" y="105"/>
                      </a:lnTo>
                      <a:cubicBezTo>
                        <a:pt x="1782" y="105"/>
                        <a:pt x="1799" y="70"/>
                        <a:pt x="1790" y="44"/>
                      </a:cubicBezTo>
                      <a:cubicBezTo>
                        <a:pt x="1790" y="18"/>
                        <a:pt x="1755" y="0"/>
                        <a:pt x="1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3" name="Google Shape;2863;p50"/>
                <p:cNvSpPr/>
                <p:nvPr/>
              </p:nvSpPr>
              <p:spPr>
                <a:xfrm>
                  <a:off x="441780" y="3053007"/>
                  <a:ext cx="115884" cy="37071"/>
                </a:xfrm>
                <a:custGeom>
                  <a:rect b="b" l="l" r="r" t="t"/>
                  <a:pathLst>
                    <a:path extrusionOk="0" h="492" w="1538">
                      <a:moveTo>
                        <a:pt x="1476" y="0"/>
                      </a:moveTo>
                      <a:cubicBezTo>
                        <a:pt x="1471" y="0"/>
                        <a:pt x="1465" y="1"/>
                        <a:pt x="1459" y="2"/>
                      </a:cubicBezTo>
                      <a:lnTo>
                        <a:pt x="44" y="378"/>
                      </a:lnTo>
                      <a:cubicBezTo>
                        <a:pt x="18" y="386"/>
                        <a:pt x="1" y="421"/>
                        <a:pt x="10" y="448"/>
                      </a:cubicBezTo>
                      <a:cubicBezTo>
                        <a:pt x="18" y="474"/>
                        <a:pt x="36" y="491"/>
                        <a:pt x="62" y="491"/>
                      </a:cubicBezTo>
                      <a:cubicBezTo>
                        <a:pt x="62" y="491"/>
                        <a:pt x="71" y="483"/>
                        <a:pt x="71" y="483"/>
                      </a:cubicBezTo>
                      <a:lnTo>
                        <a:pt x="1485" y="107"/>
                      </a:lnTo>
                      <a:cubicBezTo>
                        <a:pt x="1520" y="98"/>
                        <a:pt x="1538" y="72"/>
                        <a:pt x="1529" y="46"/>
                      </a:cubicBezTo>
                      <a:cubicBezTo>
                        <a:pt x="1522" y="17"/>
                        <a:pt x="1502" y="0"/>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4" name="Google Shape;2864;p50"/>
                <p:cNvSpPr/>
                <p:nvPr/>
              </p:nvSpPr>
              <p:spPr>
                <a:xfrm>
                  <a:off x="374720" y="3005612"/>
                  <a:ext cx="69772" cy="24563"/>
                </a:xfrm>
                <a:custGeom>
                  <a:rect b="b" l="l" r="r" t="t"/>
                  <a:pathLst>
                    <a:path extrusionOk="0" h="326" w="926">
                      <a:moveTo>
                        <a:pt x="870" y="0"/>
                      </a:moveTo>
                      <a:cubicBezTo>
                        <a:pt x="865" y="0"/>
                        <a:pt x="861" y="1"/>
                        <a:pt x="856" y="3"/>
                      </a:cubicBezTo>
                      <a:lnTo>
                        <a:pt x="44" y="221"/>
                      </a:lnTo>
                      <a:cubicBezTo>
                        <a:pt x="18" y="230"/>
                        <a:pt x="0" y="256"/>
                        <a:pt x="9" y="282"/>
                      </a:cubicBezTo>
                      <a:cubicBezTo>
                        <a:pt x="9" y="308"/>
                        <a:pt x="35" y="326"/>
                        <a:pt x="61" y="326"/>
                      </a:cubicBezTo>
                      <a:lnTo>
                        <a:pt x="70" y="326"/>
                      </a:lnTo>
                      <a:lnTo>
                        <a:pt x="882" y="107"/>
                      </a:lnTo>
                      <a:cubicBezTo>
                        <a:pt x="908" y="99"/>
                        <a:pt x="926" y="72"/>
                        <a:pt x="926" y="38"/>
                      </a:cubicBezTo>
                      <a:cubicBezTo>
                        <a:pt x="919" y="16"/>
                        <a:pt x="894" y="0"/>
                        <a:pt x="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5" name="Google Shape;2865;p50"/>
                <p:cNvSpPr/>
                <p:nvPr/>
              </p:nvSpPr>
              <p:spPr>
                <a:xfrm>
                  <a:off x="229976" y="3133554"/>
                  <a:ext cx="517185" cy="504376"/>
                </a:xfrm>
                <a:custGeom>
                  <a:rect b="b" l="l" r="r" t="t"/>
                  <a:pathLst>
                    <a:path extrusionOk="0" h="6694" w="6864">
                      <a:moveTo>
                        <a:pt x="3099" y="1"/>
                      </a:moveTo>
                      <a:cubicBezTo>
                        <a:pt x="2901" y="1"/>
                        <a:pt x="2703" y="60"/>
                        <a:pt x="2532" y="182"/>
                      </a:cubicBezTo>
                      <a:cubicBezTo>
                        <a:pt x="2166" y="453"/>
                        <a:pt x="2043" y="933"/>
                        <a:pt x="2209" y="1352"/>
                      </a:cubicBezTo>
                      <a:cubicBezTo>
                        <a:pt x="2014" y="1128"/>
                        <a:pt x="1735" y="1002"/>
                        <a:pt x="1453" y="1002"/>
                      </a:cubicBezTo>
                      <a:cubicBezTo>
                        <a:pt x="1307" y="1002"/>
                        <a:pt x="1159" y="1036"/>
                        <a:pt x="1022" y="1107"/>
                      </a:cubicBezTo>
                      <a:cubicBezTo>
                        <a:pt x="620" y="1317"/>
                        <a:pt x="419" y="1771"/>
                        <a:pt x="524" y="2208"/>
                      </a:cubicBezTo>
                      <a:lnTo>
                        <a:pt x="542" y="2260"/>
                      </a:lnTo>
                      <a:cubicBezTo>
                        <a:pt x="603" y="2522"/>
                        <a:pt x="533" y="2801"/>
                        <a:pt x="358" y="3002"/>
                      </a:cubicBezTo>
                      <a:lnTo>
                        <a:pt x="323" y="3046"/>
                      </a:lnTo>
                      <a:cubicBezTo>
                        <a:pt x="26" y="3386"/>
                        <a:pt x="0" y="3884"/>
                        <a:pt x="271" y="4251"/>
                      </a:cubicBezTo>
                      <a:cubicBezTo>
                        <a:pt x="456" y="4510"/>
                        <a:pt x="754" y="4647"/>
                        <a:pt x="1057" y="4647"/>
                      </a:cubicBezTo>
                      <a:cubicBezTo>
                        <a:pt x="1184" y="4647"/>
                        <a:pt x="1311" y="4623"/>
                        <a:pt x="1432" y="4574"/>
                      </a:cubicBezTo>
                      <a:lnTo>
                        <a:pt x="1432" y="4574"/>
                      </a:lnTo>
                      <a:cubicBezTo>
                        <a:pt x="1100" y="4871"/>
                        <a:pt x="987" y="5351"/>
                        <a:pt x="1196" y="5753"/>
                      </a:cubicBezTo>
                      <a:cubicBezTo>
                        <a:pt x="1369" y="6091"/>
                        <a:pt x="1708" y="6287"/>
                        <a:pt x="2061" y="6287"/>
                      </a:cubicBezTo>
                      <a:cubicBezTo>
                        <a:pt x="2136" y="6287"/>
                        <a:pt x="2212" y="6278"/>
                        <a:pt x="2288" y="6259"/>
                      </a:cubicBezTo>
                      <a:lnTo>
                        <a:pt x="2340" y="6242"/>
                      </a:lnTo>
                      <a:cubicBezTo>
                        <a:pt x="2408" y="6226"/>
                        <a:pt x="2476" y="6219"/>
                        <a:pt x="2542" y="6219"/>
                      </a:cubicBezTo>
                      <a:cubicBezTo>
                        <a:pt x="2743" y="6219"/>
                        <a:pt x="2934" y="6287"/>
                        <a:pt x="3091" y="6425"/>
                      </a:cubicBezTo>
                      <a:lnTo>
                        <a:pt x="3135" y="6460"/>
                      </a:lnTo>
                      <a:cubicBezTo>
                        <a:pt x="3313" y="6614"/>
                        <a:pt x="3538" y="6693"/>
                        <a:pt x="3767" y="6693"/>
                      </a:cubicBezTo>
                      <a:cubicBezTo>
                        <a:pt x="3965" y="6693"/>
                        <a:pt x="4166" y="6634"/>
                        <a:pt x="4340" y="6512"/>
                      </a:cubicBezTo>
                      <a:cubicBezTo>
                        <a:pt x="4698" y="6250"/>
                        <a:pt x="4820" y="5761"/>
                        <a:pt x="4654" y="5342"/>
                      </a:cubicBezTo>
                      <a:lnTo>
                        <a:pt x="4654" y="5342"/>
                      </a:lnTo>
                      <a:cubicBezTo>
                        <a:pt x="4850" y="5566"/>
                        <a:pt x="5128" y="5692"/>
                        <a:pt x="5411" y="5692"/>
                      </a:cubicBezTo>
                      <a:cubicBezTo>
                        <a:pt x="5557" y="5692"/>
                        <a:pt x="5704" y="5658"/>
                        <a:pt x="5842" y="5587"/>
                      </a:cubicBezTo>
                      <a:cubicBezTo>
                        <a:pt x="6243" y="5377"/>
                        <a:pt x="6453" y="4923"/>
                        <a:pt x="6339" y="4487"/>
                      </a:cubicBezTo>
                      <a:lnTo>
                        <a:pt x="6331" y="4434"/>
                      </a:lnTo>
                      <a:cubicBezTo>
                        <a:pt x="6261" y="4172"/>
                        <a:pt x="6331" y="3893"/>
                        <a:pt x="6505" y="3692"/>
                      </a:cubicBezTo>
                      <a:lnTo>
                        <a:pt x="6540" y="3648"/>
                      </a:lnTo>
                      <a:cubicBezTo>
                        <a:pt x="6837" y="3308"/>
                        <a:pt x="6863" y="2810"/>
                        <a:pt x="6593" y="2443"/>
                      </a:cubicBezTo>
                      <a:cubicBezTo>
                        <a:pt x="6407" y="2184"/>
                        <a:pt x="6113" y="2051"/>
                        <a:pt x="5809" y="2051"/>
                      </a:cubicBezTo>
                      <a:cubicBezTo>
                        <a:pt x="5682" y="2051"/>
                        <a:pt x="5554" y="2074"/>
                        <a:pt x="5431" y="2120"/>
                      </a:cubicBezTo>
                      <a:cubicBezTo>
                        <a:pt x="5763" y="1832"/>
                        <a:pt x="5877" y="1343"/>
                        <a:pt x="5676" y="942"/>
                      </a:cubicBezTo>
                      <a:cubicBezTo>
                        <a:pt x="5503" y="604"/>
                        <a:pt x="5165" y="408"/>
                        <a:pt x="4807" y="408"/>
                      </a:cubicBezTo>
                      <a:cubicBezTo>
                        <a:pt x="4730" y="408"/>
                        <a:pt x="4653" y="417"/>
                        <a:pt x="4576" y="435"/>
                      </a:cubicBezTo>
                      <a:lnTo>
                        <a:pt x="4523" y="453"/>
                      </a:lnTo>
                      <a:cubicBezTo>
                        <a:pt x="4458" y="468"/>
                        <a:pt x="4391" y="476"/>
                        <a:pt x="4325" y="476"/>
                      </a:cubicBezTo>
                      <a:cubicBezTo>
                        <a:pt x="4126" y="476"/>
                        <a:pt x="3932" y="407"/>
                        <a:pt x="3781" y="269"/>
                      </a:cubicBezTo>
                      <a:lnTo>
                        <a:pt x="3737" y="234"/>
                      </a:lnTo>
                      <a:cubicBezTo>
                        <a:pt x="3555" y="80"/>
                        <a:pt x="3327" y="1"/>
                        <a:pt x="3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6" name="Google Shape;2866;p50"/>
                <p:cNvSpPr/>
                <p:nvPr/>
              </p:nvSpPr>
              <p:spPr>
                <a:xfrm>
                  <a:off x="345787" y="3296533"/>
                  <a:ext cx="286245" cy="178423"/>
                </a:xfrm>
                <a:custGeom>
                  <a:rect b="b" l="l" r="r" t="t"/>
                  <a:pathLst>
                    <a:path extrusionOk="0" h="2368" w="3799">
                      <a:moveTo>
                        <a:pt x="3732" y="1"/>
                      </a:moveTo>
                      <a:cubicBezTo>
                        <a:pt x="3722" y="1"/>
                        <a:pt x="3711" y="4"/>
                        <a:pt x="3702" y="10"/>
                      </a:cubicBezTo>
                      <a:lnTo>
                        <a:pt x="35" y="2262"/>
                      </a:lnTo>
                      <a:cubicBezTo>
                        <a:pt x="9" y="2280"/>
                        <a:pt x="0" y="2315"/>
                        <a:pt x="17" y="2341"/>
                      </a:cubicBezTo>
                      <a:cubicBezTo>
                        <a:pt x="26" y="2359"/>
                        <a:pt x="44" y="2367"/>
                        <a:pt x="61" y="2367"/>
                      </a:cubicBezTo>
                      <a:cubicBezTo>
                        <a:pt x="70" y="2367"/>
                        <a:pt x="87" y="2359"/>
                        <a:pt x="96" y="2359"/>
                      </a:cubicBezTo>
                      <a:lnTo>
                        <a:pt x="3763" y="106"/>
                      </a:lnTo>
                      <a:cubicBezTo>
                        <a:pt x="3790" y="88"/>
                        <a:pt x="3798" y="53"/>
                        <a:pt x="3781" y="27"/>
                      </a:cubicBezTo>
                      <a:cubicBezTo>
                        <a:pt x="3770" y="10"/>
                        <a:pt x="3751" y="1"/>
                        <a:pt x="3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7" name="Google Shape;2867;p50"/>
                <p:cNvSpPr/>
                <p:nvPr/>
              </p:nvSpPr>
              <p:spPr>
                <a:xfrm>
                  <a:off x="399058" y="3243262"/>
                  <a:ext cx="179026" cy="284964"/>
                </a:xfrm>
                <a:custGeom>
                  <a:rect b="b" l="l" r="r" t="t"/>
                  <a:pathLst>
                    <a:path extrusionOk="0" h="3782" w="2376">
                      <a:moveTo>
                        <a:pt x="65" y="0"/>
                      </a:moveTo>
                      <a:cubicBezTo>
                        <a:pt x="55" y="0"/>
                        <a:pt x="44" y="3"/>
                        <a:pt x="35" y="9"/>
                      </a:cubicBezTo>
                      <a:cubicBezTo>
                        <a:pt x="9" y="27"/>
                        <a:pt x="0" y="62"/>
                        <a:pt x="18" y="88"/>
                      </a:cubicBezTo>
                      <a:lnTo>
                        <a:pt x="2270" y="3755"/>
                      </a:lnTo>
                      <a:cubicBezTo>
                        <a:pt x="2279" y="3773"/>
                        <a:pt x="2297" y="3782"/>
                        <a:pt x="2314" y="3782"/>
                      </a:cubicBezTo>
                      <a:cubicBezTo>
                        <a:pt x="2323" y="3782"/>
                        <a:pt x="2332" y="3773"/>
                        <a:pt x="2340" y="3773"/>
                      </a:cubicBezTo>
                      <a:cubicBezTo>
                        <a:pt x="2367" y="3755"/>
                        <a:pt x="2375" y="3720"/>
                        <a:pt x="2367" y="3694"/>
                      </a:cubicBezTo>
                      <a:lnTo>
                        <a:pt x="114" y="27"/>
                      </a:lnTo>
                      <a:cubicBezTo>
                        <a:pt x="102" y="10"/>
                        <a:pt x="84" y="0"/>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8" name="Google Shape;2868;p50"/>
                <p:cNvSpPr/>
                <p:nvPr/>
              </p:nvSpPr>
              <p:spPr>
                <a:xfrm>
                  <a:off x="288522" y="3334584"/>
                  <a:ext cx="204644" cy="55456"/>
                </a:xfrm>
                <a:custGeom>
                  <a:rect b="b" l="l" r="r" t="t"/>
                  <a:pathLst>
                    <a:path extrusionOk="0" h="736" w="2716">
                      <a:moveTo>
                        <a:pt x="65" y="1"/>
                      </a:moveTo>
                      <a:cubicBezTo>
                        <a:pt x="37" y="1"/>
                        <a:pt x="17" y="23"/>
                        <a:pt x="9" y="46"/>
                      </a:cubicBezTo>
                      <a:cubicBezTo>
                        <a:pt x="0" y="72"/>
                        <a:pt x="18" y="107"/>
                        <a:pt x="53" y="116"/>
                      </a:cubicBezTo>
                      <a:lnTo>
                        <a:pt x="2646" y="736"/>
                      </a:lnTo>
                      <a:lnTo>
                        <a:pt x="2655" y="736"/>
                      </a:lnTo>
                      <a:cubicBezTo>
                        <a:pt x="2681" y="736"/>
                        <a:pt x="2707" y="718"/>
                        <a:pt x="2707" y="692"/>
                      </a:cubicBezTo>
                      <a:cubicBezTo>
                        <a:pt x="2716" y="666"/>
                        <a:pt x="2698" y="631"/>
                        <a:pt x="2672" y="622"/>
                      </a:cubicBezTo>
                      <a:lnTo>
                        <a:pt x="79" y="2"/>
                      </a:lnTo>
                      <a:cubicBezTo>
                        <a:pt x="74" y="1"/>
                        <a:pt x="70" y="1"/>
                        <a:pt x="65"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9" name="Google Shape;2869;p50"/>
                <p:cNvSpPr/>
                <p:nvPr/>
              </p:nvSpPr>
              <p:spPr>
                <a:xfrm>
                  <a:off x="284528" y="3381451"/>
                  <a:ext cx="208637" cy="29009"/>
                </a:xfrm>
                <a:custGeom>
                  <a:rect b="b" l="l" r="r" t="t"/>
                  <a:pathLst>
                    <a:path extrusionOk="0" h="385" w="2769">
                      <a:moveTo>
                        <a:pt x="2708" y="0"/>
                      </a:moveTo>
                      <a:lnTo>
                        <a:pt x="53" y="271"/>
                      </a:lnTo>
                      <a:cubicBezTo>
                        <a:pt x="18" y="280"/>
                        <a:pt x="1" y="306"/>
                        <a:pt x="1" y="332"/>
                      </a:cubicBezTo>
                      <a:cubicBezTo>
                        <a:pt x="1" y="367"/>
                        <a:pt x="27" y="385"/>
                        <a:pt x="53" y="385"/>
                      </a:cubicBezTo>
                      <a:lnTo>
                        <a:pt x="62" y="385"/>
                      </a:lnTo>
                      <a:lnTo>
                        <a:pt x="2716" y="114"/>
                      </a:lnTo>
                      <a:cubicBezTo>
                        <a:pt x="2743" y="105"/>
                        <a:pt x="2769" y="79"/>
                        <a:pt x="2769" y="53"/>
                      </a:cubicBezTo>
                      <a:cubicBezTo>
                        <a:pt x="2760" y="18"/>
                        <a:pt x="2734" y="0"/>
                        <a:pt x="27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0" name="Google Shape;2870;p50"/>
                <p:cNvSpPr/>
                <p:nvPr/>
              </p:nvSpPr>
              <p:spPr>
                <a:xfrm>
                  <a:off x="314818" y="3272798"/>
                  <a:ext cx="179026" cy="117241"/>
                </a:xfrm>
                <a:custGeom>
                  <a:rect b="b" l="l" r="r" t="t"/>
                  <a:pathLst>
                    <a:path extrusionOk="0" h="1556" w="2376">
                      <a:moveTo>
                        <a:pt x="64" y="1"/>
                      </a:moveTo>
                      <a:cubicBezTo>
                        <a:pt x="46" y="1"/>
                        <a:pt x="29" y="8"/>
                        <a:pt x="18" y="19"/>
                      </a:cubicBezTo>
                      <a:cubicBezTo>
                        <a:pt x="1" y="45"/>
                        <a:pt x="9" y="80"/>
                        <a:pt x="36" y="98"/>
                      </a:cubicBezTo>
                      <a:lnTo>
                        <a:pt x="2280" y="1547"/>
                      </a:lnTo>
                      <a:cubicBezTo>
                        <a:pt x="2288" y="1556"/>
                        <a:pt x="2297" y="1556"/>
                        <a:pt x="2306" y="1556"/>
                      </a:cubicBezTo>
                      <a:cubicBezTo>
                        <a:pt x="2323" y="1556"/>
                        <a:pt x="2341" y="1547"/>
                        <a:pt x="2358" y="1530"/>
                      </a:cubicBezTo>
                      <a:cubicBezTo>
                        <a:pt x="2376" y="1503"/>
                        <a:pt x="2367" y="1469"/>
                        <a:pt x="2341" y="1451"/>
                      </a:cubicBezTo>
                      <a:lnTo>
                        <a:pt x="97" y="10"/>
                      </a:lnTo>
                      <a:cubicBezTo>
                        <a:pt x="87" y="4"/>
                        <a:pt x="75" y="1"/>
                        <a:pt x="6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1" name="Google Shape;2871;p50"/>
                <p:cNvSpPr/>
                <p:nvPr/>
              </p:nvSpPr>
              <p:spPr>
                <a:xfrm>
                  <a:off x="483900" y="3381451"/>
                  <a:ext cx="204719" cy="55305"/>
                </a:xfrm>
                <a:custGeom>
                  <a:rect b="b" l="l" r="r" t="t"/>
                  <a:pathLst>
                    <a:path extrusionOk="0" h="734" w="2717">
                      <a:moveTo>
                        <a:pt x="79" y="0"/>
                      </a:moveTo>
                      <a:cubicBezTo>
                        <a:pt x="44" y="0"/>
                        <a:pt x="18" y="18"/>
                        <a:pt x="9" y="44"/>
                      </a:cubicBezTo>
                      <a:cubicBezTo>
                        <a:pt x="1" y="70"/>
                        <a:pt x="27" y="105"/>
                        <a:pt x="53" y="114"/>
                      </a:cubicBezTo>
                      <a:lnTo>
                        <a:pt x="2646" y="734"/>
                      </a:lnTo>
                      <a:lnTo>
                        <a:pt x="2655" y="734"/>
                      </a:lnTo>
                      <a:cubicBezTo>
                        <a:pt x="2681" y="734"/>
                        <a:pt x="2707" y="716"/>
                        <a:pt x="2716" y="690"/>
                      </a:cubicBezTo>
                      <a:cubicBezTo>
                        <a:pt x="2716" y="664"/>
                        <a:pt x="2699" y="629"/>
                        <a:pt x="2673" y="629"/>
                      </a:cubicBezTo>
                      <a:lnTo>
                        <a:pt x="79" y="0"/>
                      </a:ln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2" name="Google Shape;2872;p50"/>
                <p:cNvSpPr/>
                <p:nvPr/>
              </p:nvSpPr>
              <p:spPr>
                <a:xfrm>
                  <a:off x="484578" y="3360881"/>
                  <a:ext cx="208637" cy="29159"/>
                </a:xfrm>
                <a:custGeom>
                  <a:rect b="b" l="l" r="r" t="t"/>
                  <a:pathLst>
                    <a:path extrusionOk="0" h="387" w="2769">
                      <a:moveTo>
                        <a:pt x="2717" y="1"/>
                      </a:moveTo>
                      <a:cubicBezTo>
                        <a:pt x="2714" y="1"/>
                        <a:pt x="2711" y="2"/>
                        <a:pt x="2707" y="3"/>
                      </a:cubicBezTo>
                      <a:lnTo>
                        <a:pt x="53" y="273"/>
                      </a:lnTo>
                      <a:cubicBezTo>
                        <a:pt x="18" y="273"/>
                        <a:pt x="0" y="308"/>
                        <a:pt x="0" y="334"/>
                      </a:cubicBezTo>
                      <a:cubicBezTo>
                        <a:pt x="0" y="361"/>
                        <a:pt x="27" y="387"/>
                        <a:pt x="53" y="387"/>
                      </a:cubicBezTo>
                      <a:lnTo>
                        <a:pt x="61" y="387"/>
                      </a:lnTo>
                      <a:lnTo>
                        <a:pt x="2716" y="107"/>
                      </a:lnTo>
                      <a:cubicBezTo>
                        <a:pt x="2751" y="107"/>
                        <a:pt x="2768" y="81"/>
                        <a:pt x="2768" y="55"/>
                      </a:cubicBezTo>
                      <a:cubicBezTo>
                        <a:pt x="2761" y="25"/>
                        <a:pt x="2740" y="1"/>
                        <a:pt x="2717"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3" name="Google Shape;2873;p50"/>
                <p:cNvSpPr/>
                <p:nvPr/>
              </p:nvSpPr>
              <p:spPr>
                <a:xfrm>
                  <a:off x="483900" y="3381451"/>
                  <a:ext cx="179026" cy="117165"/>
                </a:xfrm>
                <a:custGeom>
                  <a:rect b="b" l="l" r="r" t="t"/>
                  <a:pathLst>
                    <a:path extrusionOk="0" h="1555" w="2376">
                      <a:moveTo>
                        <a:pt x="67" y="0"/>
                      </a:moveTo>
                      <a:cubicBezTo>
                        <a:pt x="48" y="0"/>
                        <a:pt x="29" y="10"/>
                        <a:pt x="18" y="27"/>
                      </a:cubicBezTo>
                      <a:cubicBezTo>
                        <a:pt x="1" y="53"/>
                        <a:pt x="9" y="88"/>
                        <a:pt x="36" y="105"/>
                      </a:cubicBezTo>
                      <a:lnTo>
                        <a:pt x="2280" y="1546"/>
                      </a:lnTo>
                      <a:cubicBezTo>
                        <a:pt x="2288" y="1555"/>
                        <a:pt x="2297" y="1555"/>
                        <a:pt x="2306" y="1555"/>
                      </a:cubicBezTo>
                      <a:cubicBezTo>
                        <a:pt x="2323" y="1555"/>
                        <a:pt x="2341" y="1546"/>
                        <a:pt x="2358" y="1537"/>
                      </a:cubicBezTo>
                      <a:cubicBezTo>
                        <a:pt x="2376" y="1511"/>
                        <a:pt x="2367" y="1476"/>
                        <a:pt x="2341" y="1459"/>
                      </a:cubicBezTo>
                      <a:lnTo>
                        <a:pt x="97" y="9"/>
                      </a:lnTo>
                      <a:cubicBezTo>
                        <a:pt x="87" y="3"/>
                        <a:pt x="77"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4" name="Google Shape;2874;p50"/>
                <p:cNvSpPr/>
                <p:nvPr/>
              </p:nvSpPr>
              <p:spPr>
                <a:xfrm>
                  <a:off x="437184" y="3381451"/>
                  <a:ext cx="55983" cy="204041"/>
                </a:xfrm>
                <a:custGeom>
                  <a:rect b="b" l="l" r="r" t="t"/>
                  <a:pathLst>
                    <a:path extrusionOk="0" h="2708" w="743">
                      <a:moveTo>
                        <a:pt x="699" y="0"/>
                      </a:moveTo>
                      <a:cubicBezTo>
                        <a:pt x="664" y="0"/>
                        <a:pt x="638" y="18"/>
                        <a:pt x="629" y="44"/>
                      </a:cubicBezTo>
                      <a:lnTo>
                        <a:pt x="9" y="2637"/>
                      </a:lnTo>
                      <a:cubicBezTo>
                        <a:pt x="1" y="2672"/>
                        <a:pt x="18" y="2698"/>
                        <a:pt x="53" y="2707"/>
                      </a:cubicBezTo>
                      <a:lnTo>
                        <a:pt x="62" y="2707"/>
                      </a:lnTo>
                      <a:cubicBezTo>
                        <a:pt x="88" y="2707"/>
                        <a:pt x="114" y="2690"/>
                        <a:pt x="114" y="2664"/>
                      </a:cubicBezTo>
                      <a:lnTo>
                        <a:pt x="734"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5" name="Google Shape;2875;p50"/>
                <p:cNvSpPr/>
                <p:nvPr/>
              </p:nvSpPr>
              <p:spPr>
                <a:xfrm>
                  <a:off x="484578" y="3381451"/>
                  <a:ext cx="29009" cy="208637"/>
                </a:xfrm>
                <a:custGeom>
                  <a:rect b="b" l="l" r="r" t="t"/>
                  <a:pathLst>
                    <a:path extrusionOk="0" h="2769" w="385">
                      <a:moveTo>
                        <a:pt x="53" y="0"/>
                      </a:moveTo>
                      <a:cubicBezTo>
                        <a:pt x="18" y="0"/>
                        <a:pt x="0" y="35"/>
                        <a:pt x="0" y="61"/>
                      </a:cubicBezTo>
                      <a:lnTo>
                        <a:pt x="271" y="2716"/>
                      </a:lnTo>
                      <a:cubicBezTo>
                        <a:pt x="280" y="2751"/>
                        <a:pt x="297" y="2768"/>
                        <a:pt x="332" y="2768"/>
                      </a:cubicBezTo>
                      <a:cubicBezTo>
                        <a:pt x="367" y="2768"/>
                        <a:pt x="385" y="2733"/>
                        <a:pt x="385" y="2707"/>
                      </a:cubicBezTo>
                      <a:lnTo>
                        <a:pt x="114" y="53"/>
                      </a:lnTo>
                      <a:cubicBezTo>
                        <a:pt x="105" y="18"/>
                        <a:pt x="79" y="0"/>
                        <a:pt x="53"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6" name="Google Shape;2876;p50"/>
                <p:cNvSpPr/>
                <p:nvPr/>
              </p:nvSpPr>
              <p:spPr>
                <a:xfrm>
                  <a:off x="375323" y="3381451"/>
                  <a:ext cx="118522" cy="177669"/>
                </a:xfrm>
                <a:custGeom>
                  <a:rect b="b" l="l" r="r" t="t"/>
                  <a:pathLst>
                    <a:path extrusionOk="0" h="2358" w="1573">
                      <a:moveTo>
                        <a:pt x="1508" y="0"/>
                      </a:moveTo>
                      <a:cubicBezTo>
                        <a:pt x="1489" y="0"/>
                        <a:pt x="1470" y="10"/>
                        <a:pt x="1459" y="27"/>
                      </a:cubicBezTo>
                      <a:lnTo>
                        <a:pt x="10" y="2271"/>
                      </a:lnTo>
                      <a:cubicBezTo>
                        <a:pt x="1" y="2297"/>
                        <a:pt x="1" y="2332"/>
                        <a:pt x="27" y="2349"/>
                      </a:cubicBezTo>
                      <a:cubicBezTo>
                        <a:pt x="36" y="2358"/>
                        <a:pt x="53" y="2358"/>
                        <a:pt x="62" y="2358"/>
                      </a:cubicBezTo>
                      <a:cubicBezTo>
                        <a:pt x="80" y="2358"/>
                        <a:pt x="97" y="2349"/>
                        <a:pt x="106" y="2332"/>
                      </a:cubicBezTo>
                      <a:lnTo>
                        <a:pt x="1555" y="88"/>
                      </a:lnTo>
                      <a:cubicBezTo>
                        <a:pt x="1573" y="61"/>
                        <a:pt x="1564" y="27"/>
                        <a:pt x="1538" y="9"/>
                      </a:cubicBezTo>
                      <a:cubicBezTo>
                        <a:pt x="1528" y="3"/>
                        <a:pt x="1518" y="0"/>
                        <a:pt x="15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7" name="Google Shape;2877;p50"/>
                <p:cNvSpPr/>
                <p:nvPr/>
              </p:nvSpPr>
              <p:spPr>
                <a:xfrm>
                  <a:off x="483900" y="3186072"/>
                  <a:ext cx="55983" cy="203966"/>
                </a:xfrm>
                <a:custGeom>
                  <a:rect b="b" l="l" r="r" t="t"/>
                  <a:pathLst>
                    <a:path extrusionOk="0" h="2707" w="743">
                      <a:moveTo>
                        <a:pt x="699" y="0"/>
                      </a:moveTo>
                      <a:cubicBezTo>
                        <a:pt x="664" y="0"/>
                        <a:pt x="638" y="18"/>
                        <a:pt x="629" y="44"/>
                      </a:cubicBezTo>
                      <a:lnTo>
                        <a:pt x="9" y="2637"/>
                      </a:lnTo>
                      <a:cubicBezTo>
                        <a:pt x="1" y="2663"/>
                        <a:pt x="18" y="2698"/>
                        <a:pt x="53" y="2707"/>
                      </a:cubicBezTo>
                      <a:lnTo>
                        <a:pt x="62" y="2707"/>
                      </a:lnTo>
                      <a:cubicBezTo>
                        <a:pt x="88" y="2707"/>
                        <a:pt x="114" y="2689"/>
                        <a:pt x="114" y="2663"/>
                      </a:cubicBezTo>
                      <a:lnTo>
                        <a:pt x="743"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8" name="Google Shape;2878;p50"/>
                <p:cNvSpPr/>
                <p:nvPr/>
              </p:nvSpPr>
              <p:spPr>
                <a:xfrm>
                  <a:off x="463481" y="3181325"/>
                  <a:ext cx="29687" cy="208713"/>
                </a:xfrm>
                <a:custGeom>
                  <a:rect b="b" l="l" r="r" t="t"/>
                  <a:pathLst>
                    <a:path extrusionOk="0" h="2770" w="394">
                      <a:moveTo>
                        <a:pt x="67" y="0"/>
                      </a:moveTo>
                      <a:cubicBezTo>
                        <a:pt x="62" y="0"/>
                        <a:pt x="58" y="1"/>
                        <a:pt x="53" y="2"/>
                      </a:cubicBezTo>
                      <a:cubicBezTo>
                        <a:pt x="27" y="2"/>
                        <a:pt x="1" y="28"/>
                        <a:pt x="10" y="63"/>
                      </a:cubicBezTo>
                      <a:lnTo>
                        <a:pt x="280" y="2717"/>
                      </a:lnTo>
                      <a:cubicBezTo>
                        <a:pt x="280" y="2744"/>
                        <a:pt x="307" y="2770"/>
                        <a:pt x="333" y="2770"/>
                      </a:cubicBezTo>
                      <a:lnTo>
                        <a:pt x="341" y="2770"/>
                      </a:lnTo>
                      <a:cubicBezTo>
                        <a:pt x="376" y="2761"/>
                        <a:pt x="394" y="2735"/>
                        <a:pt x="394" y="2709"/>
                      </a:cubicBezTo>
                      <a:lnTo>
                        <a:pt x="114" y="54"/>
                      </a:lnTo>
                      <a:cubicBezTo>
                        <a:pt x="114" y="24"/>
                        <a:pt x="95"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9" name="Google Shape;2879;p50"/>
                <p:cNvSpPr/>
                <p:nvPr/>
              </p:nvSpPr>
              <p:spPr>
                <a:xfrm>
                  <a:off x="483900" y="3212293"/>
                  <a:ext cx="118522" cy="177745"/>
                </a:xfrm>
                <a:custGeom>
                  <a:rect b="b" l="l" r="r" t="t"/>
                  <a:pathLst>
                    <a:path extrusionOk="0" h="2359" w="1573">
                      <a:moveTo>
                        <a:pt x="1514" y="1"/>
                      </a:moveTo>
                      <a:cubicBezTo>
                        <a:pt x="1497" y="1"/>
                        <a:pt x="1479" y="11"/>
                        <a:pt x="1468" y="28"/>
                      </a:cubicBezTo>
                      <a:lnTo>
                        <a:pt x="18" y="2272"/>
                      </a:lnTo>
                      <a:cubicBezTo>
                        <a:pt x="1" y="2298"/>
                        <a:pt x="9" y="2333"/>
                        <a:pt x="36" y="2350"/>
                      </a:cubicBezTo>
                      <a:cubicBezTo>
                        <a:pt x="44" y="2359"/>
                        <a:pt x="53" y="2359"/>
                        <a:pt x="62" y="2359"/>
                      </a:cubicBezTo>
                      <a:cubicBezTo>
                        <a:pt x="79" y="2359"/>
                        <a:pt x="97" y="2350"/>
                        <a:pt x="114" y="2333"/>
                      </a:cubicBezTo>
                      <a:lnTo>
                        <a:pt x="1555" y="89"/>
                      </a:lnTo>
                      <a:cubicBezTo>
                        <a:pt x="1572" y="62"/>
                        <a:pt x="1564" y="28"/>
                        <a:pt x="1537" y="10"/>
                      </a:cubicBezTo>
                      <a:cubicBezTo>
                        <a:pt x="1531" y="4"/>
                        <a:pt x="1523" y="1"/>
                        <a:pt x="151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0" name="Google Shape;2880;p50"/>
                <p:cNvSpPr/>
                <p:nvPr/>
              </p:nvSpPr>
              <p:spPr>
                <a:xfrm>
                  <a:off x="320771" y="3255543"/>
                  <a:ext cx="193492" cy="220015"/>
                </a:xfrm>
                <a:custGeom>
                  <a:rect b="b" l="l" r="r" t="t"/>
                  <a:pathLst>
                    <a:path extrusionOk="0" h="2920" w="2568">
                      <a:moveTo>
                        <a:pt x="1289" y="1"/>
                      </a:moveTo>
                      <a:cubicBezTo>
                        <a:pt x="931" y="1"/>
                        <a:pt x="679" y="287"/>
                        <a:pt x="664" y="658"/>
                      </a:cubicBezTo>
                      <a:cubicBezTo>
                        <a:pt x="393" y="685"/>
                        <a:pt x="157" y="912"/>
                        <a:pt x="79" y="1217"/>
                      </a:cubicBezTo>
                      <a:cubicBezTo>
                        <a:pt x="0" y="1532"/>
                        <a:pt x="122" y="1837"/>
                        <a:pt x="349" y="1986"/>
                      </a:cubicBezTo>
                      <a:cubicBezTo>
                        <a:pt x="166" y="2379"/>
                        <a:pt x="323" y="2806"/>
                        <a:pt x="769" y="2920"/>
                      </a:cubicBezTo>
                      <a:lnTo>
                        <a:pt x="2078" y="2780"/>
                      </a:lnTo>
                      <a:lnTo>
                        <a:pt x="2515" y="1802"/>
                      </a:lnTo>
                      <a:lnTo>
                        <a:pt x="2567" y="737"/>
                      </a:lnTo>
                      <a:lnTo>
                        <a:pt x="1458" y="21"/>
                      </a:lnTo>
                      <a:cubicBezTo>
                        <a:pt x="1400" y="7"/>
                        <a:pt x="1343" y="1"/>
                        <a:pt x="1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1" name="Google Shape;2881;p50"/>
                <p:cNvSpPr/>
                <p:nvPr/>
              </p:nvSpPr>
              <p:spPr>
                <a:xfrm>
                  <a:off x="390468" y="3291937"/>
                  <a:ext cx="151448" cy="177820"/>
                </a:xfrm>
                <a:custGeom>
                  <a:rect b="b" l="l" r="r" t="t"/>
                  <a:pathLst>
                    <a:path extrusionOk="0" h="2360" w="2010">
                      <a:moveTo>
                        <a:pt x="1130" y="0"/>
                      </a:moveTo>
                      <a:cubicBezTo>
                        <a:pt x="707" y="0"/>
                        <a:pt x="290" y="403"/>
                        <a:pt x="158" y="979"/>
                      </a:cubicBezTo>
                      <a:cubicBezTo>
                        <a:pt x="1" y="1616"/>
                        <a:pt x="254" y="2227"/>
                        <a:pt x="725" y="2341"/>
                      </a:cubicBezTo>
                      <a:cubicBezTo>
                        <a:pt x="777" y="2353"/>
                        <a:pt x="828" y="2359"/>
                        <a:pt x="879" y="2359"/>
                      </a:cubicBezTo>
                      <a:cubicBezTo>
                        <a:pt x="1303" y="2359"/>
                        <a:pt x="1719" y="1957"/>
                        <a:pt x="1852" y="1380"/>
                      </a:cubicBezTo>
                      <a:cubicBezTo>
                        <a:pt x="2009" y="743"/>
                        <a:pt x="1756" y="132"/>
                        <a:pt x="1284" y="18"/>
                      </a:cubicBezTo>
                      <a:cubicBezTo>
                        <a:pt x="1233" y="6"/>
                        <a:pt x="1182" y="0"/>
                        <a:pt x="1130"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2" name="Google Shape;2882;p50"/>
                <p:cNvSpPr/>
                <p:nvPr/>
              </p:nvSpPr>
              <p:spPr>
                <a:xfrm>
                  <a:off x="347746" y="3350332"/>
                  <a:ext cx="154688" cy="41743"/>
                </a:xfrm>
                <a:custGeom>
                  <a:rect b="b" l="l" r="r" t="t"/>
                  <a:pathLst>
                    <a:path extrusionOk="0" h="554" w="2053">
                      <a:moveTo>
                        <a:pt x="48" y="1"/>
                      </a:moveTo>
                      <a:cubicBezTo>
                        <a:pt x="29" y="1"/>
                        <a:pt x="16" y="15"/>
                        <a:pt x="9" y="29"/>
                      </a:cubicBezTo>
                      <a:cubicBezTo>
                        <a:pt x="0" y="55"/>
                        <a:pt x="18" y="73"/>
                        <a:pt x="35" y="82"/>
                      </a:cubicBezTo>
                      <a:lnTo>
                        <a:pt x="2000" y="553"/>
                      </a:lnTo>
                      <a:lnTo>
                        <a:pt x="2008" y="553"/>
                      </a:lnTo>
                      <a:cubicBezTo>
                        <a:pt x="2026" y="553"/>
                        <a:pt x="2043" y="536"/>
                        <a:pt x="2052" y="518"/>
                      </a:cubicBezTo>
                      <a:cubicBezTo>
                        <a:pt x="2052" y="501"/>
                        <a:pt x="2043" y="474"/>
                        <a:pt x="2017" y="474"/>
                      </a:cubicBezTo>
                      <a:lnTo>
                        <a:pt x="61" y="3"/>
                      </a:lnTo>
                      <a:cubicBezTo>
                        <a:pt x="57" y="1"/>
                        <a:pt x="52" y="1"/>
                        <a:pt x="48"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3" name="Google Shape;2883;p50"/>
                <p:cNvSpPr/>
                <p:nvPr/>
              </p:nvSpPr>
              <p:spPr>
                <a:xfrm>
                  <a:off x="360254" y="3385821"/>
                  <a:ext cx="142181" cy="45661"/>
                </a:xfrm>
                <a:custGeom>
                  <a:rect b="b" l="l" r="r" t="t"/>
                  <a:pathLst>
                    <a:path extrusionOk="0" h="606" w="1887">
                      <a:moveTo>
                        <a:pt x="1848" y="0"/>
                      </a:moveTo>
                      <a:cubicBezTo>
                        <a:pt x="1843" y="0"/>
                        <a:pt x="1838" y="1"/>
                        <a:pt x="1834" y="3"/>
                      </a:cubicBezTo>
                      <a:lnTo>
                        <a:pt x="35" y="527"/>
                      </a:lnTo>
                      <a:cubicBezTo>
                        <a:pt x="9" y="536"/>
                        <a:pt x="0" y="554"/>
                        <a:pt x="0" y="580"/>
                      </a:cubicBezTo>
                      <a:cubicBezTo>
                        <a:pt x="9" y="597"/>
                        <a:pt x="26" y="606"/>
                        <a:pt x="44" y="606"/>
                      </a:cubicBezTo>
                      <a:lnTo>
                        <a:pt x="52" y="606"/>
                      </a:lnTo>
                      <a:lnTo>
                        <a:pt x="1851" y="82"/>
                      </a:lnTo>
                      <a:cubicBezTo>
                        <a:pt x="1877" y="73"/>
                        <a:pt x="1886" y="47"/>
                        <a:pt x="1886" y="30"/>
                      </a:cubicBezTo>
                      <a:cubicBezTo>
                        <a:pt x="1880" y="10"/>
                        <a:pt x="1863" y="0"/>
                        <a:pt x="1848"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4" name="Google Shape;2884;p50"/>
                <p:cNvSpPr/>
                <p:nvPr/>
              </p:nvSpPr>
              <p:spPr>
                <a:xfrm>
                  <a:off x="392427" y="3288998"/>
                  <a:ext cx="110007" cy="103075"/>
                </a:xfrm>
                <a:custGeom>
                  <a:rect b="b" l="l" r="r" t="t"/>
                  <a:pathLst>
                    <a:path extrusionOk="0" h="1368" w="1460">
                      <a:moveTo>
                        <a:pt x="49" y="1"/>
                      </a:moveTo>
                      <a:cubicBezTo>
                        <a:pt x="38" y="1"/>
                        <a:pt x="27" y="5"/>
                        <a:pt x="18" y="14"/>
                      </a:cubicBezTo>
                      <a:cubicBezTo>
                        <a:pt x="1" y="31"/>
                        <a:pt x="10" y="57"/>
                        <a:pt x="18" y="66"/>
                      </a:cubicBezTo>
                      <a:lnTo>
                        <a:pt x="1389" y="1350"/>
                      </a:lnTo>
                      <a:cubicBezTo>
                        <a:pt x="1398" y="1358"/>
                        <a:pt x="1407" y="1367"/>
                        <a:pt x="1415" y="1367"/>
                      </a:cubicBezTo>
                      <a:cubicBezTo>
                        <a:pt x="1424" y="1367"/>
                        <a:pt x="1442" y="1358"/>
                        <a:pt x="1442" y="1350"/>
                      </a:cubicBezTo>
                      <a:cubicBezTo>
                        <a:pt x="1459" y="1332"/>
                        <a:pt x="1459" y="1315"/>
                        <a:pt x="1442" y="1297"/>
                      </a:cubicBezTo>
                      <a:lnTo>
                        <a:pt x="80" y="14"/>
                      </a:lnTo>
                      <a:cubicBezTo>
                        <a:pt x="71" y="5"/>
                        <a:pt x="60" y="1"/>
                        <a:pt x="49"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5" name="Google Shape;2885;p50"/>
                <p:cNvSpPr/>
                <p:nvPr/>
              </p:nvSpPr>
              <p:spPr>
                <a:xfrm>
                  <a:off x="378639" y="3257126"/>
                  <a:ext cx="208637" cy="226570"/>
                </a:xfrm>
                <a:custGeom>
                  <a:rect b="b" l="l" r="r" t="t"/>
                  <a:pathLst>
                    <a:path extrusionOk="0" h="3007" w="2769">
                      <a:moveTo>
                        <a:pt x="690" y="0"/>
                      </a:moveTo>
                      <a:cubicBezTo>
                        <a:pt x="690" y="0"/>
                        <a:pt x="743" y="550"/>
                        <a:pt x="1415" y="952"/>
                      </a:cubicBezTo>
                      <a:cubicBezTo>
                        <a:pt x="1415" y="952"/>
                        <a:pt x="1144" y="1231"/>
                        <a:pt x="1057" y="1615"/>
                      </a:cubicBezTo>
                      <a:cubicBezTo>
                        <a:pt x="961" y="2008"/>
                        <a:pt x="1075" y="2375"/>
                        <a:pt x="1075" y="2375"/>
                      </a:cubicBezTo>
                      <a:cubicBezTo>
                        <a:pt x="289" y="2427"/>
                        <a:pt x="1" y="2899"/>
                        <a:pt x="1" y="2899"/>
                      </a:cubicBezTo>
                      <a:cubicBezTo>
                        <a:pt x="242" y="2957"/>
                        <a:pt x="553" y="3006"/>
                        <a:pt x="872" y="3006"/>
                      </a:cubicBezTo>
                      <a:cubicBezTo>
                        <a:pt x="1556" y="3006"/>
                        <a:pt x="2284" y="2783"/>
                        <a:pt x="2480" y="1956"/>
                      </a:cubicBezTo>
                      <a:cubicBezTo>
                        <a:pt x="2769" y="751"/>
                        <a:pt x="1450" y="183"/>
                        <a:pt x="6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6" name="Google Shape;2886;p50"/>
                <p:cNvSpPr/>
                <p:nvPr/>
              </p:nvSpPr>
              <p:spPr>
                <a:xfrm>
                  <a:off x="453007" y="2315872"/>
                  <a:ext cx="584923" cy="570381"/>
                </a:xfrm>
                <a:custGeom>
                  <a:rect b="b" l="l" r="r" t="t"/>
                  <a:pathLst>
                    <a:path extrusionOk="0" h="7570" w="7763">
                      <a:moveTo>
                        <a:pt x="3272" y="1"/>
                      </a:moveTo>
                      <a:cubicBezTo>
                        <a:pt x="2872" y="1"/>
                        <a:pt x="2494" y="223"/>
                        <a:pt x="2297" y="582"/>
                      </a:cubicBezTo>
                      <a:lnTo>
                        <a:pt x="2270" y="643"/>
                      </a:lnTo>
                      <a:cubicBezTo>
                        <a:pt x="2122" y="914"/>
                        <a:pt x="1851" y="1097"/>
                        <a:pt x="1546" y="1132"/>
                      </a:cubicBezTo>
                      <a:lnTo>
                        <a:pt x="1485" y="1141"/>
                      </a:lnTo>
                      <a:cubicBezTo>
                        <a:pt x="978" y="1202"/>
                        <a:pt x="568" y="1604"/>
                        <a:pt x="515" y="2119"/>
                      </a:cubicBezTo>
                      <a:cubicBezTo>
                        <a:pt x="454" y="2634"/>
                        <a:pt x="777" y="3106"/>
                        <a:pt x="1249" y="3289"/>
                      </a:cubicBezTo>
                      <a:cubicBezTo>
                        <a:pt x="1242" y="3289"/>
                        <a:pt x="1236" y="3289"/>
                        <a:pt x="1229" y="3289"/>
                      </a:cubicBezTo>
                      <a:cubicBezTo>
                        <a:pt x="730" y="3289"/>
                        <a:pt x="269" y="3610"/>
                        <a:pt x="140" y="4101"/>
                      </a:cubicBezTo>
                      <a:cubicBezTo>
                        <a:pt x="0" y="4607"/>
                        <a:pt x="236" y="5123"/>
                        <a:pt x="681" y="5367"/>
                      </a:cubicBezTo>
                      <a:lnTo>
                        <a:pt x="734" y="5402"/>
                      </a:lnTo>
                      <a:cubicBezTo>
                        <a:pt x="1013" y="5542"/>
                        <a:pt x="1196" y="5812"/>
                        <a:pt x="1231" y="6127"/>
                      </a:cubicBezTo>
                      <a:lnTo>
                        <a:pt x="1240" y="6188"/>
                      </a:lnTo>
                      <a:cubicBezTo>
                        <a:pt x="1301" y="6694"/>
                        <a:pt x="1703" y="7096"/>
                        <a:pt x="2218" y="7157"/>
                      </a:cubicBezTo>
                      <a:cubicBezTo>
                        <a:pt x="2256" y="7161"/>
                        <a:pt x="2293" y="7163"/>
                        <a:pt x="2330" y="7163"/>
                      </a:cubicBezTo>
                      <a:cubicBezTo>
                        <a:pt x="2800" y="7163"/>
                        <a:pt x="3218" y="6860"/>
                        <a:pt x="3388" y="6415"/>
                      </a:cubicBezTo>
                      <a:lnTo>
                        <a:pt x="3388" y="6415"/>
                      </a:lnTo>
                      <a:cubicBezTo>
                        <a:pt x="3379" y="6930"/>
                        <a:pt x="3702" y="7393"/>
                        <a:pt x="4200" y="7533"/>
                      </a:cubicBezTo>
                      <a:cubicBezTo>
                        <a:pt x="4294" y="7557"/>
                        <a:pt x="4390" y="7569"/>
                        <a:pt x="4484" y="7569"/>
                      </a:cubicBezTo>
                      <a:cubicBezTo>
                        <a:pt x="4886" y="7569"/>
                        <a:pt x="5268" y="7350"/>
                        <a:pt x="5466" y="6982"/>
                      </a:cubicBezTo>
                      <a:lnTo>
                        <a:pt x="5492" y="6930"/>
                      </a:lnTo>
                      <a:cubicBezTo>
                        <a:pt x="5641" y="6659"/>
                        <a:pt x="5912" y="6476"/>
                        <a:pt x="6217" y="6441"/>
                      </a:cubicBezTo>
                      <a:lnTo>
                        <a:pt x="6287" y="6432"/>
                      </a:lnTo>
                      <a:cubicBezTo>
                        <a:pt x="6793" y="6371"/>
                        <a:pt x="7195" y="5970"/>
                        <a:pt x="7256" y="5454"/>
                      </a:cubicBezTo>
                      <a:cubicBezTo>
                        <a:pt x="7309" y="4939"/>
                        <a:pt x="6994" y="4459"/>
                        <a:pt x="6514" y="4284"/>
                      </a:cubicBezTo>
                      <a:lnTo>
                        <a:pt x="6514" y="4284"/>
                      </a:lnTo>
                      <a:cubicBezTo>
                        <a:pt x="6521" y="4284"/>
                        <a:pt x="6527" y="4285"/>
                        <a:pt x="6534" y="4285"/>
                      </a:cubicBezTo>
                      <a:cubicBezTo>
                        <a:pt x="7033" y="4285"/>
                        <a:pt x="7494" y="3955"/>
                        <a:pt x="7632" y="3464"/>
                      </a:cubicBezTo>
                      <a:cubicBezTo>
                        <a:pt x="7763" y="2966"/>
                        <a:pt x="7536" y="2442"/>
                        <a:pt x="7082" y="2198"/>
                      </a:cubicBezTo>
                      <a:lnTo>
                        <a:pt x="7029" y="2171"/>
                      </a:lnTo>
                      <a:cubicBezTo>
                        <a:pt x="6759" y="2023"/>
                        <a:pt x="6575" y="1752"/>
                        <a:pt x="6531" y="1447"/>
                      </a:cubicBezTo>
                      <a:lnTo>
                        <a:pt x="6531" y="1385"/>
                      </a:lnTo>
                      <a:cubicBezTo>
                        <a:pt x="6470" y="879"/>
                        <a:pt x="6069" y="477"/>
                        <a:pt x="5545" y="416"/>
                      </a:cubicBezTo>
                      <a:cubicBezTo>
                        <a:pt x="5504" y="411"/>
                        <a:pt x="5462" y="409"/>
                        <a:pt x="5422" y="409"/>
                      </a:cubicBezTo>
                      <a:cubicBezTo>
                        <a:pt x="4962" y="409"/>
                        <a:pt x="4544" y="717"/>
                        <a:pt x="4384" y="1150"/>
                      </a:cubicBezTo>
                      <a:cubicBezTo>
                        <a:pt x="4392" y="643"/>
                        <a:pt x="4060" y="172"/>
                        <a:pt x="3563" y="41"/>
                      </a:cubicBezTo>
                      <a:cubicBezTo>
                        <a:pt x="3466" y="14"/>
                        <a:pt x="3368" y="1"/>
                        <a:pt x="32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7" name="Google Shape;2887;p50"/>
                <p:cNvSpPr/>
                <p:nvPr/>
              </p:nvSpPr>
              <p:spPr>
                <a:xfrm>
                  <a:off x="558269" y="2562186"/>
                  <a:ext cx="374402" cy="77834"/>
                </a:xfrm>
                <a:custGeom>
                  <a:rect b="b" l="l" r="r" t="t"/>
                  <a:pathLst>
                    <a:path extrusionOk="0" h="1033" w="4969">
                      <a:moveTo>
                        <a:pt x="61" y="0"/>
                      </a:moveTo>
                      <a:cubicBezTo>
                        <a:pt x="33" y="0"/>
                        <a:pt x="9" y="17"/>
                        <a:pt x="9" y="46"/>
                      </a:cubicBezTo>
                      <a:cubicBezTo>
                        <a:pt x="0" y="81"/>
                        <a:pt x="27" y="116"/>
                        <a:pt x="61" y="125"/>
                      </a:cubicBezTo>
                      <a:lnTo>
                        <a:pt x="4890" y="1033"/>
                      </a:lnTo>
                      <a:lnTo>
                        <a:pt x="4899" y="1033"/>
                      </a:lnTo>
                      <a:cubicBezTo>
                        <a:pt x="4934" y="1033"/>
                        <a:pt x="4960" y="1015"/>
                        <a:pt x="4960" y="989"/>
                      </a:cubicBezTo>
                      <a:cubicBezTo>
                        <a:pt x="4969" y="954"/>
                        <a:pt x="4951" y="919"/>
                        <a:pt x="4916" y="911"/>
                      </a:cubicBezTo>
                      <a:lnTo>
                        <a:pt x="79" y="2"/>
                      </a:lnTo>
                      <a:cubicBezTo>
                        <a:pt x="73" y="1"/>
                        <a:pt x="67" y="0"/>
                        <a:pt x="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8" name="Google Shape;2888;p50"/>
                <p:cNvSpPr/>
                <p:nvPr/>
              </p:nvSpPr>
              <p:spPr>
                <a:xfrm>
                  <a:off x="706253" y="2414277"/>
                  <a:ext cx="79040" cy="373799"/>
                </a:xfrm>
                <a:custGeom>
                  <a:rect b="b" l="l" r="r" t="t"/>
                  <a:pathLst>
                    <a:path extrusionOk="0" h="4961" w="1049">
                      <a:moveTo>
                        <a:pt x="988" y="1"/>
                      </a:moveTo>
                      <a:cubicBezTo>
                        <a:pt x="953" y="1"/>
                        <a:pt x="926" y="18"/>
                        <a:pt x="918" y="53"/>
                      </a:cubicBezTo>
                      <a:lnTo>
                        <a:pt x="1" y="4882"/>
                      </a:lnTo>
                      <a:cubicBezTo>
                        <a:pt x="1" y="4917"/>
                        <a:pt x="18" y="4952"/>
                        <a:pt x="53" y="4960"/>
                      </a:cubicBezTo>
                      <a:lnTo>
                        <a:pt x="62" y="4960"/>
                      </a:lnTo>
                      <a:cubicBezTo>
                        <a:pt x="97" y="4960"/>
                        <a:pt x="123" y="4934"/>
                        <a:pt x="123" y="4908"/>
                      </a:cubicBezTo>
                      <a:lnTo>
                        <a:pt x="1040" y="79"/>
                      </a:lnTo>
                      <a:cubicBezTo>
                        <a:pt x="1049" y="45"/>
                        <a:pt x="1023" y="10"/>
                        <a:pt x="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9" name="Google Shape;2889;p50"/>
                <p:cNvSpPr/>
                <p:nvPr/>
              </p:nvSpPr>
              <p:spPr>
                <a:xfrm>
                  <a:off x="610862" y="2406516"/>
                  <a:ext cx="140222" cy="199294"/>
                </a:xfrm>
                <a:custGeom>
                  <a:rect b="b" l="l" r="r" t="t"/>
                  <a:pathLst>
                    <a:path extrusionOk="0" h="2645" w="1861">
                      <a:moveTo>
                        <a:pt x="75" y="1"/>
                      </a:moveTo>
                      <a:cubicBezTo>
                        <a:pt x="61" y="1"/>
                        <a:pt x="47" y="6"/>
                        <a:pt x="36" y="17"/>
                      </a:cubicBezTo>
                      <a:cubicBezTo>
                        <a:pt x="10" y="34"/>
                        <a:pt x="1" y="69"/>
                        <a:pt x="18" y="104"/>
                      </a:cubicBezTo>
                      <a:lnTo>
                        <a:pt x="1738" y="2619"/>
                      </a:lnTo>
                      <a:cubicBezTo>
                        <a:pt x="1747" y="2636"/>
                        <a:pt x="1765" y="2645"/>
                        <a:pt x="1791" y="2645"/>
                      </a:cubicBezTo>
                      <a:cubicBezTo>
                        <a:pt x="1800" y="2645"/>
                        <a:pt x="1817" y="2645"/>
                        <a:pt x="1826" y="2636"/>
                      </a:cubicBezTo>
                      <a:cubicBezTo>
                        <a:pt x="1852" y="2619"/>
                        <a:pt x="1861" y="2575"/>
                        <a:pt x="1843" y="2549"/>
                      </a:cubicBezTo>
                      <a:lnTo>
                        <a:pt x="123" y="25"/>
                      </a:lnTo>
                      <a:cubicBezTo>
                        <a:pt x="113" y="10"/>
                        <a:pt x="94"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0" name="Google Shape;2890;p50"/>
                <p:cNvSpPr/>
                <p:nvPr/>
              </p:nvSpPr>
              <p:spPr>
                <a:xfrm>
                  <a:off x="554954" y="2460089"/>
                  <a:ext cx="196130" cy="145722"/>
                </a:xfrm>
                <a:custGeom>
                  <a:rect b="b" l="l" r="r" t="t"/>
                  <a:pathLst>
                    <a:path extrusionOk="0" h="1934" w="2603">
                      <a:moveTo>
                        <a:pt x="69" y="1"/>
                      </a:moveTo>
                      <a:cubicBezTo>
                        <a:pt x="51" y="1"/>
                        <a:pt x="36" y="7"/>
                        <a:pt x="27" y="22"/>
                      </a:cubicBezTo>
                      <a:cubicBezTo>
                        <a:pt x="1" y="56"/>
                        <a:pt x="9" y="91"/>
                        <a:pt x="36" y="118"/>
                      </a:cubicBezTo>
                      <a:lnTo>
                        <a:pt x="2489" y="1925"/>
                      </a:lnTo>
                      <a:cubicBezTo>
                        <a:pt x="2507" y="1934"/>
                        <a:pt x="2515" y="1934"/>
                        <a:pt x="2533" y="1934"/>
                      </a:cubicBezTo>
                      <a:cubicBezTo>
                        <a:pt x="2550" y="1934"/>
                        <a:pt x="2568" y="1925"/>
                        <a:pt x="2585" y="1908"/>
                      </a:cubicBezTo>
                      <a:cubicBezTo>
                        <a:pt x="2603" y="1881"/>
                        <a:pt x="2594" y="1846"/>
                        <a:pt x="2568" y="1820"/>
                      </a:cubicBezTo>
                      <a:lnTo>
                        <a:pt x="114" y="13"/>
                      </a:lnTo>
                      <a:cubicBezTo>
                        <a:pt x="98" y="5"/>
                        <a:pt x="83" y="1"/>
                        <a:pt x="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1" name="Google Shape;2891;p50"/>
                <p:cNvSpPr/>
                <p:nvPr/>
              </p:nvSpPr>
              <p:spPr>
                <a:xfrm>
                  <a:off x="681313" y="2374041"/>
                  <a:ext cx="69772" cy="231769"/>
                </a:xfrm>
                <a:custGeom>
                  <a:rect b="b" l="l" r="r" t="t"/>
                  <a:pathLst>
                    <a:path extrusionOk="0" h="3076" w="926">
                      <a:moveTo>
                        <a:pt x="66" y="1"/>
                      </a:moveTo>
                      <a:cubicBezTo>
                        <a:pt x="62" y="1"/>
                        <a:pt x="57" y="1"/>
                        <a:pt x="53" y="2"/>
                      </a:cubicBezTo>
                      <a:cubicBezTo>
                        <a:pt x="18" y="11"/>
                        <a:pt x="0" y="46"/>
                        <a:pt x="9" y="81"/>
                      </a:cubicBezTo>
                      <a:lnTo>
                        <a:pt x="795" y="3032"/>
                      </a:lnTo>
                      <a:cubicBezTo>
                        <a:pt x="803" y="3058"/>
                        <a:pt x="821" y="3076"/>
                        <a:pt x="856" y="3076"/>
                      </a:cubicBezTo>
                      <a:lnTo>
                        <a:pt x="873" y="3076"/>
                      </a:lnTo>
                      <a:cubicBezTo>
                        <a:pt x="899" y="3067"/>
                        <a:pt x="926" y="3032"/>
                        <a:pt x="917" y="2997"/>
                      </a:cubicBezTo>
                      <a:lnTo>
                        <a:pt x="131" y="46"/>
                      </a:lnTo>
                      <a:cubicBezTo>
                        <a:pt x="124" y="23"/>
                        <a:pt x="96"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2" name="Google Shape;2892;p50"/>
                <p:cNvSpPr/>
                <p:nvPr/>
              </p:nvSpPr>
              <p:spPr>
                <a:xfrm>
                  <a:off x="739859" y="2596545"/>
                  <a:ext cx="140824" cy="199445"/>
                </a:xfrm>
                <a:custGeom>
                  <a:rect b="b" l="l" r="r" t="t"/>
                  <a:pathLst>
                    <a:path extrusionOk="0" h="2647" w="1869">
                      <a:moveTo>
                        <a:pt x="74" y="0"/>
                      </a:moveTo>
                      <a:cubicBezTo>
                        <a:pt x="64" y="0"/>
                        <a:pt x="53" y="3"/>
                        <a:pt x="44" y="9"/>
                      </a:cubicBezTo>
                      <a:cubicBezTo>
                        <a:pt x="9" y="27"/>
                        <a:pt x="0" y="70"/>
                        <a:pt x="26" y="97"/>
                      </a:cubicBezTo>
                      <a:lnTo>
                        <a:pt x="1738" y="2611"/>
                      </a:lnTo>
                      <a:cubicBezTo>
                        <a:pt x="1755" y="2629"/>
                        <a:pt x="1773" y="2646"/>
                        <a:pt x="1790" y="2646"/>
                      </a:cubicBezTo>
                      <a:cubicBezTo>
                        <a:pt x="1808" y="2646"/>
                        <a:pt x="1816" y="2637"/>
                        <a:pt x="1825" y="2629"/>
                      </a:cubicBezTo>
                      <a:cubicBezTo>
                        <a:pt x="1860" y="2611"/>
                        <a:pt x="1869" y="2568"/>
                        <a:pt x="1843" y="2541"/>
                      </a:cubicBezTo>
                      <a:lnTo>
                        <a:pt x="131" y="27"/>
                      </a:lnTo>
                      <a:cubicBezTo>
                        <a:pt x="114" y="10"/>
                        <a:pt x="94"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3" name="Google Shape;2893;p50"/>
                <p:cNvSpPr/>
                <p:nvPr/>
              </p:nvSpPr>
              <p:spPr>
                <a:xfrm>
                  <a:off x="740461" y="2596319"/>
                  <a:ext cx="195527" cy="146325"/>
                </a:xfrm>
                <a:custGeom>
                  <a:rect b="b" l="l" r="r" t="t"/>
                  <a:pathLst>
                    <a:path extrusionOk="0" h="1942" w="2595">
                      <a:moveTo>
                        <a:pt x="67" y="1"/>
                      </a:moveTo>
                      <a:cubicBezTo>
                        <a:pt x="48" y="1"/>
                        <a:pt x="29" y="9"/>
                        <a:pt x="18" y="30"/>
                      </a:cubicBezTo>
                      <a:cubicBezTo>
                        <a:pt x="1" y="56"/>
                        <a:pt x="1" y="91"/>
                        <a:pt x="27" y="117"/>
                      </a:cubicBezTo>
                      <a:lnTo>
                        <a:pt x="2489" y="1924"/>
                      </a:lnTo>
                      <a:cubicBezTo>
                        <a:pt x="2498" y="1933"/>
                        <a:pt x="2516" y="1933"/>
                        <a:pt x="2524" y="1933"/>
                      </a:cubicBezTo>
                      <a:lnTo>
                        <a:pt x="2524" y="1942"/>
                      </a:lnTo>
                      <a:cubicBezTo>
                        <a:pt x="2542" y="1942"/>
                        <a:pt x="2568" y="1924"/>
                        <a:pt x="2577" y="1916"/>
                      </a:cubicBezTo>
                      <a:cubicBezTo>
                        <a:pt x="2594" y="1881"/>
                        <a:pt x="2594" y="1846"/>
                        <a:pt x="2559" y="1820"/>
                      </a:cubicBezTo>
                      <a:lnTo>
                        <a:pt x="106" y="12"/>
                      </a:lnTo>
                      <a:cubicBezTo>
                        <a:pt x="95" y="5"/>
                        <a:pt x="81"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4" name="Google Shape;2894;p50"/>
                <p:cNvSpPr/>
                <p:nvPr/>
              </p:nvSpPr>
              <p:spPr>
                <a:xfrm>
                  <a:off x="740461" y="2596395"/>
                  <a:ext cx="69847" cy="231844"/>
                </a:xfrm>
                <a:custGeom>
                  <a:rect b="b" l="l" r="r" t="t"/>
                  <a:pathLst>
                    <a:path extrusionOk="0" h="3077" w="927">
                      <a:moveTo>
                        <a:pt x="71" y="0"/>
                      </a:moveTo>
                      <a:cubicBezTo>
                        <a:pt x="65" y="0"/>
                        <a:pt x="59" y="1"/>
                        <a:pt x="53" y="3"/>
                      </a:cubicBezTo>
                      <a:cubicBezTo>
                        <a:pt x="18" y="11"/>
                        <a:pt x="1" y="46"/>
                        <a:pt x="10" y="81"/>
                      </a:cubicBezTo>
                      <a:lnTo>
                        <a:pt x="796" y="3024"/>
                      </a:lnTo>
                      <a:cubicBezTo>
                        <a:pt x="804" y="3059"/>
                        <a:pt x="830" y="3076"/>
                        <a:pt x="857" y="3076"/>
                      </a:cubicBezTo>
                      <a:lnTo>
                        <a:pt x="874" y="3076"/>
                      </a:lnTo>
                      <a:cubicBezTo>
                        <a:pt x="909" y="3067"/>
                        <a:pt x="927" y="3032"/>
                        <a:pt x="918" y="2997"/>
                      </a:cubicBezTo>
                      <a:lnTo>
                        <a:pt x="132" y="46"/>
                      </a:lnTo>
                      <a:cubicBezTo>
                        <a:pt x="125" y="17"/>
                        <a:pt x="99" y="0"/>
                        <a:pt x="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5" name="Google Shape;2895;p50"/>
                <p:cNvSpPr/>
                <p:nvPr/>
              </p:nvSpPr>
              <p:spPr>
                <a:xfrm>
                  <a:off x="550357" y="2596319"/>
                  <a:ext cx="200726" cy="139091"/>
                </a:xfrm>
                <a:custGeom>
                  <a:rect b="b" l="l" r="r" t="t"/>
                  <a:pathLst>
                    <a:path extrusionOk="0" h="1846" w="2664">
                      <a:moveTo>
                        <a:pt x="2595" y="1"/>
                      </a:moveTo>
                      <a:cubicBezTo>
                        <a:pt x="2582" y="1"/>
                        <a:pt x="2570" y="5"/>
                        <a:pt x="2559" y="12"/>
                      </a:cubicBezTo>
                      <a:lnTo>
                        <a:pt x="35" y="1732"/>
                      </a:lnTo>
                      <a:cubicBezTo>
                        <a:pt x="9" y="1750"/>
                        <a:pt x="1" y="1785"/>
                        <a:pt x="18" y="1820"/>
                      </a:cubicBezTo>
                      <a:cubicBezTo>
                        <a:pt x="35" y="1837"/>
                        <a:pt x="53" y="1846"/>
                        <a:pt x="70" y="1846"/>
                      </a:cubicBezTo>
                      <a:cubicBezTo>
                        <a:pt x="88" y="1846"/>
                        <a:pt x="97" y="1837"/>
                        <a:pt x="105" y="1837"/>
                      </a:cubicBezTo>
                      <a:lnTo>
                        <a:pt x="2629" y="117"/>
                      </a:lnTo>
                      <a:cubicBezTo>
                        <a:pt x="2655" y="100"/>
                        <a:pt x="2664" y="56"/>
                        <a:pt x="2646" y="30"/>
                      </a:cubicBezTo>
                      <a:cubicBezTo>
                        <a:pt x="2631" y="9"/>
                        <a:pt x="2613" y="1"/>
                        <a:pt x="25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6" name="Google Shape;2896;p50"/>
                <p:cNvSpPr/>
                <p:nvPr/>
              </p:nvSpPr>
              <p:spPr>
                <a:xfrm>
                  <a:off x="603629" y="2596319"/>
                  <a:ext cx="147455" cy="195075"/>
                </a:xfrm>
                <a:custGeom>
                  <a:rect b="b" l="l" r="r" t="t"/>
                  <a:pathLst>
                    <a:path extrusionOk="0" h="2589" w="1957">
                      <a:moveTo>
                        <a:pt x="1883" y="1"/>
                      </a:moveTo>
                      <a:cubicBezTo>
                        <a:pt x="1864" y="1"/>
                        <a:pt x="1845" y="9"/>
                        <a:pt x="1834" y="30"/>
                      </a:cubicBezTo>
                      <a:lnTo>
                        <a:pt x="27" y="2483"/>
                      </a:lnTo>
                      <a:cubicBezTo>
                        <a:pt x="1" y="2510"/>
                        <a:pt x="10" y="2553"/>
                        <a:pt x="36" y="2571"/>
                      </a:cubicBezTo>
                      <a:cubicBezTo>
                        <a:pt x="44" y="2579"/>
                        <a:pt x="62" y="2588"/>
                        <a:pt x="71" y="2588"/>
                      </a:cubicBezTo>
                      <a:cubicBezTo>
                        <a:pt x="97" y="2588"/>
                        <a:pt x="114" y="2579"/>
                        <a:pt x="123" y="2562"/>
                      </a:cubicBezTo>
                      <a:lnTo>
                        <a:pt x="1939" y="100"/>
                      </a:lnTo>
                      <a:cubicBezTo>
                        <a:pt x="1957" y="73"/>
                        <a:pt x="1948" y="38"/>
                        <a:pt x="1922" y="12"/>
                      </a:cubicBezTo>
                      <a:cubicBezTo>
                        <a:pt x="1911" y="5"/>
                        <a:pt x="1897" y="1"/>
                        <a:pt x="18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7" name="Google Shape;2897;p50"/>
                <p:cNvSpPr/>
                <p:nvPr/>
              </p:nvSpPr>
              <p:spPr>
                <a:xfrm>
                  <a:off x="518108" y="2596395"/>
                  <a:ext cx="232974" cy="68642"/>
                </a:xfrm>
                <a:custGeom>
                  <a:rect b="b" l="l" r="r" t="t"/>
                  <a:pathLst>
                    <a:path extrusionOk="0" h="911" w="3092">
                      <a:moveTo>
                        <a:pt x="3022" y="0"/>
                      </a:moveTo>
                      <a:cubicBezTo>
                        <a:pt x="3016" y="0"/>
                        <a:pt x="3010" y="1"/>
                        <a:pt x="3004" y="3"/>
                      </a:cubicBezTo>
                      <a:lnTo>
                        <a:pt x="53" y="788"/>
                      </a:lnTo>
                      <a:cubicBezTo>
                        <a:pt x="18" y="797"/>
                        <a:pt x="1" y="832"/>
                        <a:pt x="9" y="867"/>
                      </a:cubicBezTo>
                      <a:cubicBezTo>
                        <a:pt x="18" y="893"/>
                        <a:pt x="44" y="911"/>
                        <a:pt x="71" y="911"/>
                      </a:cubicBezTo>
                      <a:lnTo>
                        <a:pt x="88" y="911"/>
                      </a:lnTo>
                      <a:lnTo>
                        <a:pt x="3039" y="125"/>
                      </a:lnTo>
                      <a:cubicBezTo>
                        <a:pt x="3065" y="116"/>
                        <a:pt x="3092" y="81"/>
                        <a:pt x="3083" y="46"/>
                      </a:cubicBezTo>
                      <a:cubicBezTo>
                        <a:pt x="3076" y="17"/>
                        <a:pt x="3050" y="0"/>
                        <a:pt x="30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8" name="Google Shape;2898;p50"/>
                <p:cNvSpPr/>
                <p:nvPr/>
              </p:nvSpPr>
              <p:spPr>
                <a:xfrm>
                  <a:off x="739859" y="2466946"/>
                  <a:ext cx="200726" cy="138865"/>
                </a:xfrm>
                <a:custGeom>
                  <a:rect b="b" l="l" r="r" t="t"/>
                  <a:pathLst>
                    <a:path extrusionOk="0" h="1843" w="2664">
                      <a:moveTo>
                        <a:pt x="2591" y="0"/>
                      </a:moveTo>
                      <a:cubicBezTo>
                        <a:pt x="2579" y="0"/>
                        <a:pt x="2568" y="3"/>
                        <a:pt x="2559" y="9"/>
                      </a:cubicBezTo>
                      <a:lnTo>
                        <a:pt x="44" y="1729"/>
                      </a:lnTo>
                      <a:cubicBezTo>
                        <a:pt x="9" y="1747"/>
                        <a:pt x="0" y="1790"/>
                        <a:pt x="26" y="1817"/>
                      </a:cubicBezTo>
                      <a:cubicBezTo>
                        <a:pt x="35" y="1834"/>
                        <a:pt x="53" y="1843"/>
                        <a:pt x="79" y="1843"/>
                      </a:cubicBezTo>
                      <a:cubicBezTo>
                        <a:pt x="88" y="1843"/>
                        <a:pt x="105" y="1843"/>
                        <a:pt x="114" y="1834"/>
                      </a:cubicBezTo>
                      <a:lnTo>
                        <a:pt x="2628" y="114"/>
                      </a:lnTo>
                      <a:cubicBezTo>
                        <a:pt x="2655" y="96"/>
                        <a:pt x="2663" y="53"/>
                        <a:pt x="2646" y="27"/>
                      </a:cubicBezTo>
                      <a:cubicBezTo>
                        <a:pt x="2635" y="10"/>
                        <a:pt x="2612" y="0"/>
                        <a:pt x="25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9" name="Google Shape;2899;p50"/>
                <p:cNvSpPr/>
                <p:nvPr/>
              </p:nvSpPr>
              <p:spPr>
                <a:xfrm>
                  <a:off x="740461" y="2411113"/>
                  <a:ext cx="146852" cy="194698"/>
                </a:xfrm>
                <a:custGeom>
                  <a:rect b="b" l="l" r="r" t="t"/>
                  <a:pathLst>
                    <a:path extrusionOk="0" h="2584" w="1949">
                      <a:moveTo>
                        <a:pt x="1877" y="1"/>
                      </a:moveTo>
                      <a:cubicBezTo>
                        <a:pt x="1859" y="1"/>
                        <a:pt x="1841" y="10"/>
                        <a:pt x="1826" y="25"/>
                      </a:cubicBezTo>
                      <a:lnTo>
                        <a:pt x="18" y="2488"/>
                      </a:lnTo>
                      <a:cubicBezTo>
                        <a:pt x="1" y="2514"/>
                        <a:pt x="1" y="2549"/>
                        <a:pt x="27" y="2575"/>
                      </a:cubicBezTo>
                      <a:cubicBezTo>
                        <a:pt x="45" y="2584"/>
                        <a:pt x="53" y="2584"/>
                        <a:pt x="71" y="2584"/>
                      </a:cubicBezTo>
                      <a:cubicBezTo>
                        <a:pt x="88" y="2584"/>
                        <a:pt x="106" y="2575"/>
                        <a:pt x="123" y="2558"/>
                      </a:cubicBezTo>
                      <a:lnTo>
                        <a:pt x="1931" y="104"/>
                      </a:lnTo>
                      <a:cubicBezTo>
                        <a:pt x="1948" y="78"/>
                        <a:pt x="1948" y="34"/>
                        <a:pt x="1913" y="17"/>
                      </a:cubicBezTo>
                      <a:cubicBezTo>
                        <a:pt x="1902" y="6"/>
                        <a:pt x="1890" y="1"/>
                        <a:pt x="18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0" name="Google Shape;2900;p50"/>
                <p:cNvSpPr/>
                <p:nvPr/>
              </p:nvSpPr>
              <p:spPr>
                <a:xfrm>
                  <a:off x="740461" y="2537171"/>
                  <a:ext cx="232372" cy="68642"/>
                </a:xfrm>
                <a:custGeom>
                  <a:rect b="b" l="l" r="r" t="t"/>
                  <a:pathLst>
                    <a:path extrusionOk="0" h="911" w="3084">
                      <a:moveTo>
                        <a:pt x="3014" y="0"/>
                      </a:moveTo>
                      <a:cubicBezTo>
                        <a:pt x="3008" y="0"/>
                        <a:pt x="3002" y="1"/>
                        <a:pt x="2996" y="3"/>
                      </a:cubicBezTo>
                      <a:lnTo>
                        <a:pt x="53" y="789"/>
                      </a:lnTo>
                      <a:cubicBezTo>
                        <a:pt x="18" y="797"/>
                        <a:pt x="1" y="832"/>
                        <a:pt x="10" y="867"/>
                      </a:cubicBezTo>
                      <a:cubicBezTo>
                        <a:pt x="18" y="893"/>
                        <a:pt x="36" y="911"/>
                        <a:pt x="71" y="911"/>
                      </a:cubicBezTo>
                      <a:lnTo>
                        <a:pt x="88" y="911"/>
                      </a:lnTo>
                      <a:lnTo>
                        <a:pt x="3031" y="125"/>
                      </a:lnTo>
                      <a:cubicBezTo>
                        <a:pt x="3066" y="116"/>
                        <a:pt x="3083" y="81"/>
                        <a:pt x="3074" y="46"/>
                      </a:cubicBezTo>
                      <a:cubicBezTo>
                        <a:pt x="3067" y="17"/>
                        <a:pt x="3042" y="0"/>
                        <a:pt x="30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1" name="Google Shape;2901;p50"/>
                <p:cNvSpPr/>
                <p:nvPr/>
              </p:nvSpPr>
              <p:spPr>
                <a:xfrm>
                  <a:off x="560906" y="2423018"/>
                  <a:ext cx="263189" cy="236139"/>
                </a:xfrm>
                <a:custGeom>
                  <a:rect b="b" l="l" r="r" t="t"/>
                  <a:pathLst>
                    <a:path extrusionOk="0" h="3134" w="3493">
                      <a:moveTo>
                        <a:pt x="2530" y="0"/>
                      </a:moveTo>
                      <a:cubicBezTo>
                        <a:pt x="2326" y="0"/>
                        <a:pt x="2116" y="92"/>
                        <a:pt x="1947" y="260"/>
                      </a:cubicBezTo>
                      <a:cubicBezTo>
                        <a:pt x="1828" y="171"/>
                        <a:pt x="1677" y="125"/>
                        <a:pt x="1519" y="125"/>
                      </a:cubicBezTo>
                      <a:cubicBezTo>
                        <a:pt x="1353" y="125"/>
                        <a:pt x="1178" y="175"/>
                        <a:pt x="1022" y="278"/>
                      </a:cubicBezTo>
                      <a:cubicBezTo>
                        <a:pt x="716" y="487"/>
                        <a:pt x="585" y="837"/>
                        <a:pt x="655" y="1134"/>
                      </a:cubicBezTo>
                      <a:cubicBezTo>
                        <a:pt x="201" y="1334"/>
                        <a:pt x="0" y="1815"/>
                        <a:pt x="297" y="2242"/>
                      </a:cubicBezTo>
                      <a:lnTo>
                        <a:pt x="1520" y="3133"/>
                      </a:lnTo>
                      <a:lnTo>
                        <a:pt x="2628" y="2644"/>
                      </a:lnTo>
                      <a:lnTo>
                        <a:pt x="3493" y="1788"/>
                      </a:lnTo>
                      <a:lnTo>
                        <a:pt x="3109" y="330"/>
                      </a:lnTo>
                      <a:cubicBezTo>
                        <a:pt x="2960" y="105"/>
                        <a:pt x="2748" y="0"/>
                        <a:pt x="25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2" name="Google Shape;2902;p50"/>
                <p:cNvSpPr/>
                <p:nvPr/>
              </p:nvSpPr>
              <p:spPr>
                <a:xfrm>
                  <a:off x="622089" y="2495955"/>
                  <a:ext cx="217151" cy="170285"/>
                </a:xfrm>
                <a:custGeom>
                  <a:rect b="b" l="l" r="r" t="t"/>
                  <a:pathLst>
                    <a:path extrusionOk="0" h="2260" w="2882">
                      <a:moveTo>
                        <a:pt x="1802" y="0"/>
                      </a:moveTo>
                      <a:cubicBezTo>
                        <a:pt x="1506" y="0"/>
                        <a:pt x="1178" y="101"/>
                        <a:pt x="882" y="305"/>
                      </a:cubicBezTo>
                      <a:cubicBezTo>
                        <a:pt x="253" y="724"/>
                        <a:pt x="0" y="1440"/>
                        <a:pt x="315" y="1894"/>
                      </a:cubicBezTo>
                      <a:cubicBezTo>
                        <a:pt x="479" y="2137"/>
                        <a:pt x="764" y="2260"/>
                        <a:pt x="1089" y="2260"/>
                      </a:cubicBezTo>
                      <a:cubicBezTo>
                        <a:pt x="1383" y="2260"/>
                        <a:pt x="1710" y="2159"/>
                        <a:pt x="2009" y="1955"/>
                      </a:cubicBezTo>
                      <a:cubicBezTo>
                        <a:pt x="2628" y="1528"/>
                        <a:pt x="2882" y="812"/>
                        <a:pt x="2567" y="358"/>
                      </a:cubicBezTo>
                      <a:cubicBezTo>
                        <a:pt x="2408" y="120"/>
                        <a:pt x="2124" y="0"/>
                        <a:pt x="1802"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3" name="Google Shape;2903;p50"/>
                <p:cNvSpPr/>
                <p:nvPr/>
              </p:nvSpPr>
              <p:spPr>
                <a:xfrm>
                  <a:off x="650345" y="2464535"/>
                  <a:ext cx="105336" cy="150544"/>
                </a:xfrm>
                <a:custGeom>
                  <a:rect b="b" l="l" r="r" t="t"/>
                  <a:pathLst>
                    <a:path extrusionOk="0" h="1998" w="1398">
                      <a:moveTo>
                        <a:pt x="51" y="1"/>
                      </a:moveTo>
                      <a:cubicBezTo>
                        <a:pt x="42" y="1"/>
                        <a:pt x="33" y="3"/>
                        <a:pt x="27" y="6"/>
                      </a:cubicBezTo>
                      <a:cubicBezTo>
                        <a:pt x="1" y="24"/>
                        <a:pt x="1" y="50"/>
                        <a:pt x="9" y="76"/>
                      </a:cubicBezTo>
                      <a:lnTo>
                        <a:pt x="1310" y="1980"/>
                      </a:lnTo>
                      <a:cubicBezTo>
                        <a:pt x="1319" y="1988"/>
                        <a:pt x="1337" y="1997"/>
                        <a:pt x="1345" y="1997"/>
                      </a:cubicBezTo>
                      <a:cubicBezTo>
                        <a:pt x="1354" y="1997"/>
                        <a:pt x="1372" y="1997"/>
                        <a:pt x="1372" y="1988"/>
                      </a:cubicBezTo>
                      <a:cubicBezTo>
                        <a:pt x="1398" y="1980"/>
                        <a:pt x="1398" y="1945"/>
                        <a:pt x="1389" y="1927"/>
                      </a:cubicBezTo>
                      <a:lnTo>
                        <a:pt x="88" y="24"/>
                      </a:lnTo>
                      <a:cubicBezTo>
                        <a:pt x="83" y="7"/>
                        <a:pt x="66" y="1"/>
                        <a:pt x="51"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4" name="Google Shape;2904;p50"/>
                <p:cNvSpPr/>
                <p:nvPr/>
              </p:nvSpPr>
              <p:spPr>
                <a:xfrm>
                  <a:off x="603026" y="2537321"/>
                  <a:ext cx="152654" cy="77759"/>
                </a:xfrm>
                <a:custGeom>
                  <a:rect b="b" l="l" r="r" t="t"/>
                  <a:pathLst>
                    <a:path extrusionOk="0" h="1032" w="2026">
                      <a:moveTo>
                        <a:pt x="43" y="0"/>
                      </a:moveTo>
                      <a:cubicBezTo>
                        <a:pt x="27" y="0"/>
                        <a:pt x="14" y="10"/>
                        <a:pt x="9" y="27"/>
                      </a:cubicBezTo>
                      <a:cubicBezTo>
                        <a:pt x="0" y="53"/>
                        <a:pt x="9" y="79"/>
                        <a:pt x="26" y="88"/>
                      </a:cubicBezTo>
                      <a:lnTo>
                        <a:pt x="1956" y="1031"/>
                      </a:lnTo>
                      <a:lnTo>
                        <a:pt x="1973" y="1031"/>
                      </a:lnTo>
                      <a:cubicBezTo>
                        <a:pt x="1991" y="1031"/>
                        <a:pt x="2008" y="1022"/>
                        <a:pt x="2017" y="1005"/>
                      </a:cubicBezTo>
                      <a:cubicBezTo>
                        <a:pt x="2026" y="987"/>
                        <a:pt x="2017" y="952"/>
                        <a:pt x="2000" y="944"/>
                      </a:cubicBezTo>
                      <a:lnTo>
                        <a:pt x="70" y="9"/>
                      </a:lnTo>
                      <a:cubicBezTo>
                        <a:pt x="61" y="3"/>
                        <a:pt x="51" y="0"/>
                        <a:pt x="43"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5" name="Google Shape;2905;p50"/>
                <p:cNvSpPr/>
                <p:nvPr/>
              </p:nvSpPr>
              <p:spPr>
                <a:xfrm>
                  <a:off x="735865" y="2447205"/>
                  <a:ext cx="19816" cy="167874"/>
                </a:xfrm>
                <a:custGeom>
                  <a:rect b="b" l="l" r="r" t="t"/>
                  <a:pathLst>
                    <a:path extrusionOk="0" h="2228" w="263">
                      <a:moveTo>
                        <a:pt x="44" y="0"/>
                      </a:moveTo>
                      <a:cubicBezTo>
                        <a:pt x="18" y="0"/>
                        <a:pt x="1" y="27"/>
                        <a:pt x="1" y="53"/>
                      </a:cubicBezTo>
                      <a:lnTo>
                        <a:pt x="167" y="2183"/>
                      </a:lnTo>
                      <a:cubicBezTo>
                        <a:pt x="167" y="2210"/>
                        <a:pt x="193" y="2227"/>
                        <a:pt x="210" y="2227"/>
                      </a:cubicBezTo>
                      <a:lnTo>
                        <a:pt x="219" y="2227"/>
                      </a:lnTo>
                      <a:cubicBezTo>
                        <a:pt x="245" y="2227"/>
                        <a:pt x="263" y="2201"/>
                        <a:pt x="263" y="2183"/>
                      </a:cubicBezTo>
                      <a:lnTo>
                        <a:pt x="88" y="44"/>
                      </a:lnTo>
                      <a:cubicBezTo>
                        <a:pt x="88" y="18"/>
                        <a:pt x="71" y="0"/>
                        <a:pt x="44"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6" name="Google Shape;2906;p50"/>
                <p:cNvSpPr/>
                <p:nvPr/>
              </p:nvSpPr>
              <p:spPr>
                <a:xfrm>
                  <a:off x="583285" y="2447883"/>
                  <a:ext cx="301390" cy="248647"/>
                </a:xfrm>
                <a:custGeom>
                  <a:rect b="b" l="l" r="r" t="t"/>
                  <a:pathLst>
                    <a:path extrusionOk="0" h="3300" w="4000">
                      <a:moveTo>
                        <a:pt x="2812" y="0"/>
                      </a:moveTo>
                      <a:cubicBezTo>
                        <a:pt x="2812" y="0"/>
                        <a:pt x="2436" y="498"/>
                        <a:pt x="2698" y="1354"/>
                      </a:cubicBezTo>
                      <a:lnTo>
                        <a:pt x="2698" y="1362"/>
                      </a:lnTo>
                      <a:cubicBezTo>
                        <a:pt x="2698" y="1362"/>
                        <a:pt x="2262" y="1389"/>
                        <a:pt x="1877" y="1650"/>
                      </a:cubicBezTo>
                      <a:cubicBezTo>
                        <a:pt x="1502" y="1904"/>
                        <a:pt x="1310" y="2305"/>
                        <a:pt x="1310" y="2305"/>
                      </a:cubicBezTo>
                      <a:cubicBezTo>
                        <a:pt x="872" y="1955"/>
                        <a:pt x="468" y="1889"/>
                        <a:pt x="228" y="1889"/>
                      </a:cubicBezTo>
                      <a:cubicBezTo>
                        <a:pt x="85" y="1889"/>
                        <a:pt x="0" y="1912"/>
                        <a:pt x="0" y="1912"/>
                      </a:cubicBezTo>
                      <a:cubicBezTo>
                        <a:pt x="387" y="2479"/>
                        <a:pt x="1139" y="3299"/>
                        <a:pt x="1998" y="3299"/>
                      </a:cubicBezTo>
                      <a:cubicBezTo>
                        <a:pt x="2264" y="3299"/>
                        <a:pt x="2541" y="3220"/>
                        <a:pt x="2820" y="3030"/>
                      </a:cubicBezTo>
                      <a:cubicBezTo>
                        <a:pt x="3999" y="2227"/>
                        <a:pt x="3318" y="734"/>
                        <a:pt x="2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7" name="Google Shape;2907;p50"/>
                <p:cNvSpPr/>
                <p:nvPr/>
              </p:nvSpPr>
              <p:spPr>
                <a:xfrm>
                  <a:off x="484578" y="2916324"/>
                  <a:ext cx="8590" cy="52668"/>
                </a:xfrm>
                <a:custGeom>
                  <a:rect b="b" l="l" r="r" t="t"/>
                  <a:pathLst>
                    <a:path extrusionOk="0" h="699" w="114">
                      <a:moveTo>
                        <a:pt x="53" y="0"/>
                      </a:moveTo>
                      <a:cubicBezTo>
                        <a:pt x="27" y="0"/>
                        <a:pt x="0" y="18"/>
                        <a:pt x="0" y="52"/>
                      </a:cubicBezTo>
                      <a:lnTo>
                        <a:pt x="0" y="646"/>
                      </a:lnTo>
                      <a:cubicBezTo>
                        <a:pt x="0" y="672"/>
                        <a:pt x="27" y="699"/>
                        <a:pt x="53" y="699"/>
                      </a:cubicBezTo>
                      <a:cubicBezTo>
                        <a:pt x="88" y="699"/>
                        <a:pt x="114" y="672"/>
                        <a:pt x="114" y="646"/>
                      </a:cubicBezTo>
                      <a:lnTo>
                        <a:pt x="114" y="52"/>
                      </a:lnTo>
                      <a:cubicBezTo>
                        <a:pt x="114" y="18"/>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8" name="Google Shape;2908;p50"/>
                <p:cNvSpPr/>
                <p:nvPr/>
              </p:nvSpPr>
              <p:spPr>
                <a:xfrm>
                  <a:off x="1092489" y="3283874"/>
                  <a:ext cx="29687" cy="76553"/>
                </a:xfrm>
                <a:custGeom>
                  <a:rect b="b" l="l" r="r" t="t"/>
                  <a:pathLst>
                    <a:path extrusionOk="0" h="1016" w="394">
                      <a:moveTo>
                        <a:pt x="57" y="1"/>
                      </a:moveTo>
                      <a:cubicBezTo>
                        <a:pt x="53" y="1"/>
                        <a:pt x="49" y="2"/>
                        <a:pt x="44" y="3"/>
                      </a:cubicBezTo>
                      <a:cubicBezTo>
                        <a:pt x="9" y="12"/>
                        <a:pt x="0" y="47"/>
                        <a:pt x="9" y="73"/>
                      </a:cubicBezTo>
                      <a:lnTo>
                        <a:pt x="280" y="981"/>
                      </a:lnTo>
                      <a:cubicBezTo>
                        <a:pt x="289" y="998"/>
                        <a:pt x="306" y="1016"/>
                        <a:pt x="332" y="1016"/>
                      </a:cubicBezTo>
                      <a:lnTo>
                        <a:pt x="350" y="1016"/>
                      </a:lnTo>
                      <a:cubicBezTo>
                        <a:pt x="376" y="1007"/>
                        <a:pt x="393" y="972"/>
                        <a:pt x="385" y="946"/>
                      </a:cubicBezTo>
                      <a:lnTo>
                        <a:pt x="105" y="47"/>
                      </a:lnTo>
                      <a:cubicBezTo>
                        <a:pt x="98" y="18"/>
                        <a:pt x="79"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9" name="Google Shape;2909;p50"/>
                <p:cNvSpPr/>
                <p:nvPr/>
              </p:nvSpPr>
              <p:spPr>
                <a:xfrm>
                  <a:off x="1126697" y="3145761"/>
                  <a:ext cx="50031" cy="141653"/>
                </a:xfrm>
                <a:custGeom>
                  <a:rect b="b" l="l" r="r" t="t"/>
                  <a:pathLst>
                    <a:path extrusionOk="0" h="1880" w="664">
                      <a:moveTo>
                        <a:pt x="59" y="0"/>
                      </a:moveTo>
                      <a:cubicBezTo>
                        <a:pt x="54" y="0"/>
                        <a:pt x="49" y="1"/>
                        <a:pt x="44" y="2"/>
                      </a:cubicBezTo>
                      <a:cubicBezTo>
                        <a:pt x="18" y="11"/>
                        <a:pt x="0" y="46"/>
                        <a:pt x="9" y="72"/>
                      </a:cubicBezTo>
                      <a:lnTo>
                        <a:pt x="551" y="1836"/>
                      </a:lnTo>
                      <a:cubicBezTo>
                        <a:pt x="559" y="1862"/>
                        <a:pt x="577" y="1880"/>
                        <a:pt x="603" y="1880"/>
                      </a:cubicBezTo>
                      <a:lnTo>
                        <a:pt x="620" y="1880"/>
                      </a:lnTo>
                      <a:cubicBezTo>
                        <a:pt x="647" y="1871"/>
                        <a:pt x="664" y="1836"/>
                        <a:pt x="655" y="1810"/>
                      </a:cubicBezTo>
                      <a:lnTo>
                        <a:pt x="114" y="37"/>
                      </a:lnTo>
                      <a:cubicBezTo>
                        <a:pt x="107" y="16"/>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0" name="Google Shape;2910;p50"/>
                <p:cNvSpPr/>
                <p:nvPr/>
              </p:nvSpPr>
              <p:spPr>
                <a:xfrm>
                  <a:off x="1186524" y="3089852"/>
                  <a:ext cx="44154" cy="123871"/>
                </a:xfrm>
                <a:custGeom>
                  <a:rect b="b" l="l" r="r" t="t"/>
                  <a:pathLst>
                    <a:path extrusionOk="0" h="1644" w="586">
                      <a:moveTo>
                        <a:pt x="59" y="0"/>
                      </a:moveTo>
                      <a:cubicBezTo>
                        <a:pt x="54" y="0"/>
                        <a:pt x="49" y="1"/>
                        <a:pt x="45" y="2"/>
                      </a:cubicBezTo>
                      <a:cubicBezTo>
                        <a:pt x="18" y="11"/>
                        <a:pt x="1" y="46"/>
                        <a:pt x="10" y="72"/>
                      </a:cubicBezTo>
                      <a:lnTo>
                        <a:pt x="481" y="1609"/>
                      </a:lnTo>
                      <a:cubicBezTo>
                        <a:pt x="481" y="1635"/>
                        <a:pt x="507" y="1644"/>
                        <a:pt x="534" y="1644"/>
                      </a:cubicBezTo>
                      <a:lnTo>
                        <a:pt x="542" y="1644"/>
                      </a:lnTo>
                      <a:cubicBezTo>
                        <a:pt x="577" y="1635"/>
                        <a:pt x="586" y="1609"/>
                        <a:pt x="577" y="1574"/>
                      </a:cubicBezTo>
                      <a:lnTo>
                        <a:pt x="114" y="46"/>
                      </a:lnTo>
                      <a:cubicBezTo>
                        <a:pt x="107" y="17"/>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1" name="Google Shape;2911;p50"/>
                <p:cNvSpPr/>
                <p:nvPr/>
              </p:nvSpPr>
              <p:spPr>
                <a:xfrm>
                  <a:off x="1240473" y="3016161"/>
                  <a:ext cx="44832" cy="124549"/>
                </a:xfrm>
                <a:custGeom>
                  <a:rect b="b" l="l" r="r" t="t"/>
                  <a:pathLst>
                    <a:path extrusionOk="0" h="1653" w="595">
                      <a:moveTo>
                        <a:pt x="67" y="0"/>
                      </a:moveTo>
                      <a:cubicBezTo>
                        <a:pt x="63" y="0"/>
                        <a:pt x="58" y="1"/>
                        <a:pt x="53" y="2"/>
                      </a:cubicBezTo>
                      <a:cubicBezTo>
                        <a:pt x="18" y="11"/>
                        <a:pt x="1" y="46"/>
                        <a:pt x="10" y="72"/>
                      </a:cubicBezTo>
                      <a:lnTo>
                        <a:pt x="481" y="1618"/>
                      </a:lnTo>
                      <a:cubicBezTo>
                        <a:pt x="490" y="1635"/>
                        <a:pt x="516" y="1653"/>
                        <a:pt x="534" y="1653"/>
                      </a:cubicBezTo>
                      <a:lnTo>
                        <a:pt x="551" y="1653"/>
                      </a:lnTo>
                      <a:cubicBezTo>
                        <a:pt x="577" y="1644"/>
                        <a:pt x="595" y="1609"/>
                        <a:pt x="586" y="1583"/>
                      </a:cubicBezTo>
                      <a:lnTo>
                        <a:pt x="114" y="37"/>
                      </a:lnTo>
                      <a:cubicBezTo>
                        <a:pt x="107" y="16"/>
                        <a:pt x="88"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2" name="Google Shape;2912;p50"/>
                <p:cNvSpPr/>
                <p:nvPr/>
              </p:nvSpPr>
              <p:spPr>
                <a:xfrm>
                  <a:off x="1308287" y="2986549"/>
                  <a:ext cx="35564" cy="94938"/>
                </a:xfrm>
                <a:custGeom>
                  <a:rect b="b" l="l" r="r" t="t"/>
                  <a:pathLst>
                    <a:path extrusionOk="0" h="1260" w="472">
                      <a:moveTo>
                        <a:pt x="62" y="0"/>
                      </a:moveTo>
                      <a:cubicBezTo>
                        <a:pt x="56" y="0"/>
                        <a:pt x="50" y="1"/>
                        <a:pt x="44" y="2"/>
                      </a:cubicBezTo>
                      <a:cubicBezTo>
                        <a:pt x="18" y="11"/>
                        <a:pt x="0" y="37"/>
                        <a:pt x="9" y="64"/>
                      </a:cubicBezTo>
                      <a:lnTo>
                        <a:pt x="367" y="1225"/>
                      </a:lnTo>
                      <a:cubicBezTo>
                        <a:pt x="367" y="1251"/>
                        <a:pt x="393" y="1260"/>
                        <a:pt x="419" y="1260"/>
                      </a:cubicBezTo>
                      <a:lnTo>
                        <a:pt x="428" y="1260"/>
                      </a:lnTo>
                      <a:cubicBezTo>
                        <a:pt x="463" y="1251"/>
                        <a:pt x="472" y="1225"/>
                        <a:pt x="463" y="1190"/>
                      </a:cubicBezTo>
                      <a:lnTo>
                        <a:pt x="114" y="37"/>
                      </a:lnTo>
                      <a:cubicBezTo>
                        <a:pt x="107" y="16"/>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3" name="Google Shape;2913;p50"/>
                <p:cNvSpPr/>
                <p:nvPr/>
              </p:nvSpPr>
              <p:spPr>
                <a:xfrm>
                  <a:off x="1176050" y="3394561"/>
                  <a:ext cx="117165" cy="13939"/>
                </a:xfrm>
                <a:custGeom>
                  <a:rect b="b" l="l" r="r" t="t"/>
                  <a:pathLst>
                    <a:path extrusionOk="0" h="185" w="1555">
                      <a:moveTo>
                        <a:pt x="61" y="1"/>
                      </a:moveTo>
                      <a:cubicBezTo>
                        <a:pt x="26" y="1"/>
                        <a:pt x="0" y="27"/>
                        <a:pt x="0" y="53"/>
                      </a:cubicBezTo>
                      <a:cubicBezTo>
                        <a:pt x="0" y="80"/>
                        <a:pt x="26" y="106"/>
                        <a:pt x="53" y="115"/>
                      </a:cubicBezTo>
                      <a:lnTo>
                        <a:pt x="1502" y="184"/>
                      </a:lnTo>
                      <a:cubicBezTo>
                        <a:pt x="1528" y="184"/>
                        <a:pt x="1555" y="158"/>
                        <a:pt x="1555" y="132"/>
                      </a:cubicBezTo>
                      <a:cubicBezTo>
                        <a:pt x="1555" y="97"/>
                        <a:pt x="1537" y="71"/>
                        <a:pt x="1502" y="71"/>
                      </a:cubicBezTo>
                      <a:lnTo>
                        <a:pt x="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4" name="Google Shape;2914;p50"/>
                <p:cNvSpPr/>
                <p:nvPr/>
              </p:nvSpPr>
              <p:spPr>
                <a:xfrm>
                  <a:off x="1222088" y="3325542"/>
                  <a:ext cx="179026" cy="16501"/>
                </a:xfrm>
                <a:custGeom>
                  <a:rect b="b" l="l" r="r" t="t"/>
                  <a:pathLst>
                    <a:path extrusionOk="0" h="219" w="2376">
                      <a:moveTo>
                        <a:pt x="62" y="0"/>
                      </a:moveTo>
                      <a:cubicBezTo>
                        <a:pt x="27" y="0"/>
                        <a:pt x="0" y="18"/>
                        <a:pt x="0" y="53"/>
                      </a:cubicBezTo>
                      <a:cubicBezTo>
                        <a:pt x="0" y="79"/>
                        <a:pt x="27" y="105"/>
                        <a:pt x="53" y="105"/>
                      </a:cubicBezTo>
                      <a:lnTo>
                        <a:pt x="2314" y="218"/>
                      </a:lnTo>
                      <a:cubicBezTo>
                        <a:pt x="2349" y="218"/>
                        <a:pt x="2367" y="201"/>
                        <a:pt x="2375" y="166"/>
                      </a:cubicBezTo>
                      <a:cubicBezTo>
                        <a:pt x="2375" y="140"/>
                        <a:pt x="2349" y="114"/>
                        <a:pt x="2323" y="114"/>
                      </a:cubicBezTo>
                      <a:lnTo>
                        <a:pt x="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5" name="Google Shape;2915;p50"/>
                <p:cNvSpPr/>
                <p:nvPr/>
              </p:nvSpPr>
              <p:spPr>
                <a:xfrm>
                  <a:off x="1269482" y="3261722"/>
                  <a:ext cx="184300" cy="16501"/>
                </a:xfrm>
                <a:custGeom>
                  <a:rect b="b" l="l" r="r" t="t"/>
                  <a:pathLst>
                    <a:path extrusionOk="0" h="219" w="2446">
                      <a:moveTo>
                        <a:pt x="53" y="0"/>
                      </a:moveTo>
                      <a:cubicBezTo>
                        <a:pt x="26" y="0"/>
                        <a:pt x="0" y="18"/>
                        <a:pt x="0" y="53"/>
                      </a:cubicBezTo>
                      <a:cubicBezTo>
                        <a:pt x="0" y="79"/>
                        <a:pt x="18" y="105"/>
                        <a:pt x="53" y="105"/>
                      </a:cubicBezTo>
                      <a:lnTo>
                        <a:pt x="2384" y="218"/>
                      </a:lnTo>
                      <a:cubicBezTo>
                        <a:pt x="2419" y="218"/>
                        <a:pt x="2436" y="201"/>
                        <a:pt x="2445" y="166"/>
                      </a:cubicBezTo>
                      <a:cubicBezTo>
                        <a:pt x="2445" y="140"/>
                        <a:pt x="2419" y="114"/>
                        <a:pt x="2393" y="114"/>
                      </a:cubicBezTo>
                      <a:lnTo>
                        <a:pt x="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6" name="Google Shape;2916;p50"/>
                <p:cNvSpPr/>
                <p:nvPr/>
              </p:nvSpPr>
              <p:spPr>
                <a:xfrm>
                  <a:off x="1316198" y="3197751"/>
                  <a:ext cx="171792" cy="15974"/>
                </a:xfrm>
                <a:custGeom>
                  <a:rect b="b" l="l" r="r" t="t"/>
                  <a:pathLst>
                    <a:path extrusionOk="0" h="212" w="2280">
                      <a:moveTo>
                        <a:pt x="48" y="1"/>
                      </a:moveTo>
                      <a:cubicBezTo>
                        <a:pt x="20" y="1"/>
                        <a:pt x="0" y="24"/>
                        <a:pt x="0" y="55"/>
                      </a:cubicBezTo>
                      <a:cubicBezTo>
                        <a:pt x="0" y="81"/>
                        <a:pt x="26" y="107"/>
                        <a:pt x="53" y="107"/>
                      </a:cubicBezTo>
                      <a:lnTo>
                        <a:pt x="2227" y="212"/>
                      </a:lnTo>
                      <a:cubicBezTo>
                        <a:pt x="2253" y="212"/>
                        <a:pt x="2279" y="194"/>
                        <a:pt x="2279" y="159"/>
                      </a:cubicBezTo>
                      <a:cubicBezTo>
                        <a:pt x="2279" y="133"/>
                        <a:pt x="2262" y="107"/>
                        <a:pt x="2227" y="107"/>
                      </a:cubicBezTo>
                      <a:lnTo>
                        <a:pt x="61" y="2"/>
                      </a:lnTo>
                      <a:cubicBezTo>
                        <a:pt x="57" y="1"/>
                        <a:pt x="52"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17" name="Google Shape;2917;p50"/>
              <p:cNvSpPr/>
              <p:nvPr/>
            </p:nvSpPr>
            <p:spPr>
              <a:xfrm>
                <a:off x="764196" y="3578562"/>
                <a:ext cx="45435" cy="32550"/>
              </a:xfrm>
              <a:custGeom>
                <a:rect b="b" l="l" r="r" t="t"/>
                <a:pathLst>
                  <a:path extrusionOk="0" h="432" w="603">
                    <a:moveTo>
                      <a:pt x="57" y="0"/>
                    </a:moveTo>
                    <a:cubicBezTo>
                      <a:pt x="42" y="0"/>
                      <a:pt x="27" y="7"/>
                      <a:pt x="18" y="21"/>
                    </a:cubicBezTo>
                    <a:cubicBezTo>
                      <a:pt x="0" y="48"/>
                      <a:pt x="9" y="82"/>
                      <a:pt x="35" y="100"/>
                    </a:cubicBezTo>
                    <a:lnTo>
                      <a:pt x="515" y="423"/>
                    </a:lnTo>
                    <a:cubicBezTo>
                      <a:pt x="524" y="423"/>
                      <a:pt x="533" y="432"/>
                      <a:pt x="542" y="432"/>
                    </a:cubicBezTo>
                    <a:cubicBezTo>
                      <a:pt x="559" y="432"/>
                      <a:pt x="577" y="423"/>
                      <a:pt x="594" y="405"/>
                    </a:cubicBezTo>
                    <a:cubicBezTo>
                      <a:pt x="603" y="379"/>
                      <a:pt x="603" y="344"/>
                      <a:pt x="577" y="327"/>
                    </a:cubicBezTo>
                    <a:lnTo>
                      <a:pt x="88" y="13"/>
                    </a:lnTo>
                    <a:cubicBezTo>
                      <a:pt x="80" y="5"/>
                      <a:pt x="68" y="0"/>
                      <a:pt x="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8" name="Google Shape;2918;p50"/>
              <p:cNvSpPr/>
              <p:nvPr/>
            </p:nvSpPr>
            <p:spPr>
              <a:xfrm>
                <a:off x="908262" y="3165653"/>
                <a:ext cx="8665" cy="60579"/>
              </a:xfrm>
              <a:custGeom>
                <a:rect b="b" l="l" r="r" t="t"/>
                <a:pathLst>
                  <a:path extrusionOk="0" h="804" w="115">
                    <a:moveTo>
                      <a:pt x="53" y="0"/>
                    </a:moveTo>
                    <a:cubicBezTo>
                      <a:pt x="27" y="0"/>
                      <a:pt x="1" y="27"/>
                      <a:pt x="1" y="62"/>
                    </a:cubicBezTo>
                    <a:lnTo>
                      <a:pt x="1" y="751"/>
                    </a:lnTo>
                    <a:cubicBezTo>
                      <a:pt x="1" y="778"/>
                      <a:pt x="27" y="804"/>
                      <a:pt x="53" y="804"/>
                    </a:cubicBezTo>
                    <a:cubicBezTo>
                      <a:pt x="88" y="804"/>
                      <a:pt x="114" y="778"/>
                      <a:pt x="114" y="751"/>
                    </a:cubicBezTo>
                    <a:lnTo>
                      <a:pt x="114" y="62"/>
                    </a:lnTo>
                    <a:cubicBezTo>
                      <a:pt x="114" y="27"/>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9" name="Google Shape;2919;p50"/>
              <p:cNvSpPr/>
              <p:nvPr/>
            </p:nvSpPr>
            <p:spPr>
              <a:xfrm>
                <a:off x="846401" y="3067624"/>
                <a:ext cx="8665" cy="102021"/>
              </a:xfrm>
              <a:custGeom>
                <a:rect b="b" l="l" r="r" t="t"/>
                <a:pathLst>
                  <a:path extrusionOk="0" h="1354" w="115">
                    <a:moveTo>
                      <a:pt x="62" y="0"/>
                    </a:moveTo>
                    <a:cubicBezTo>
                      <a:pt x="27" y="0"/>
                      <a:pt x="1" y="18"/>
                      <a:pt x="1" y="53"/>
                    </a:cubicBezTo>
                    <a:lnTo>
                      <a:pt x="1" y="1301"/>
                    </a:lnTo>
                    <a:cubicBezTo>
                      <a:pt x="1" y="1336"/>
                      <a:pt x="27" y="1354"/>
                      <a:pt x="62" y="1354"/>
                    </a:cubicBezTo>
                    <a:cubicBezTo>
                      <a:pt x="88" y="1354"/>
                      <a:pt x="114" y="1336"/>
                      <a:pt x="114" y="1301"/>
                    </a:cubicBezTo>
                    <a:lnTo>
                      <a:pt x="114" y="53"/>
                    </a:lnTo>
                    <a:cubicBezTo>
                      <a:pt x="114" y="18"/>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0" name="Google Shape;2920;p50"/>
              <p:cNvSpPr/>
              <p:nvPr/>
            </p:nvSpPr>
            <p:spPr>
              <a:xfrm>
                <a:off x="772108" y="3017593"/>
                <a:ext cx="7911" cy="90869"/>
              </a:xfrm>
              <a:custGeom>
                <a:rect b="b" l="l" r="r" t="t"/>
                <a:pathLst>
                  <a:path extrusionOk="0" h="1206" w="105">
                    <a:moveTo>
                      <a:pt x="52" y="1"/>
                    </a:moveTo>
                    <a:cubicBezTo>
                      <a:pt x="18" y="1"/>
                      <a:pt x="0" y="27"/>
                      <a:pt x="0" y="62"/>
                    </a:cubicBezTo>
                    <a:lnTo>
                      <a:pt x="0" y="1153"/>
                    </a:lnTo>
                    <a:cubicBezTo>
                      <a:pt x="0" y="1188"/>
                      <a:pt x="18" y="1206"/>
                      <a:pt x="52" y="1206"/>
                    </a:cubicBezTo>
                    <a:cubicBezTo>
                      <a:pt x="79" y="1206"/>
                      <a:pt x="105" y="1188"/>
                      <a:pt x="105" y="1153"/>
                    </a:cubicBezTo>
                    <a:lnTo>
                      <a:pt x="105" y="62"/>
                    </a:lnTo>
                    <a:cubicBezTo>
                      <a:pt x="105" y="27"/>
                      <a:pt x="79" y="1"/>
                      <a:pt x="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1" name="Google Shape;2921;p50"/>
              <p:cNvSpPr/>
              <p:nvPr/>
            </p:nvSpPr>
            <p:spPr>
              <a:xfrm>
                <a:off x="686512" y="2955807"/>
                <a:ext cx="7987" cy="109254"/>
              </a:xfrm>
              <a:custGeom>
                <a:rect b="b" l="l" r="r" t="t"/>
                <a:pathLst>
                  <a:path extrusionOk="0" h="1450" w="106">
                    <a:moveTo>
                      <a:pt x="53" y="0"/>
                    </a:moveTo>
                    <a:cubicBezTo>
                      <a:pt x="18" y="0"/>
                      <a:pt x="1" y="26"/>
                      <a:pt x="1" y="61"/>
                    </a:cubicBezTo>
                    <a:lnTo>
                      <a:pt x="1" y="1388"/>
                    </a:lnTo>
                    <a:cubicBezTo>
                      <a:pt x="1" y="1423"/>
                      <a:pt x="18" y="1449"/>
                      <a:pt x="53" y="1449"/>
                    </a:cubicBezTo>
                    <a:cubicBezTo>
                      <a:pt x="80" y="1449"/>
                      <a:pt x="106" y="1423"/>
                      <a:pt x="106" y="1388"/>
                    </a:cubicBezTo>
                    <a:lnTo>
                      <a:pt x="106" y="61"/>
                    </a:lnTo>
                    <a:cubicBezTo>
                      <a:pt x="106" y="26"/>
                      <a:pt x="80"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2" name="Google Shape;2922;p50"/>
              <p:cNvSpPr/>
              <p:nvPr/>
            </p:nvSpPr>
            <p:spPr>
              <a:xfrm>
                <a:off x="597752" y="2944580"/>
                <a:ext cx="7911" cy="73765"/>
              </a:xfrm>
              <a:custGeom>
                <a:rect b="b" l="l" r="r" t="t"/>
                <a:pathLst>
                  <a:path extrusionOk="0" h="979" w="105">
                    <a:moveTo>
                      <a:pt x="53" y="1"/>
                    </a:moveTo>
                    <a:cubicBezTo>
                      <a:pt x="26" y="1"/>
                      <a:pt x="0" y="18"/>
                      <a:pt x="0" y="53"/>
                    </a:cubicBezTo>
                    <a:lnTo>
                      <a:pt x="0" y="926"/>
                    </a:lnTo>
                    <a:cubicBezTo>
                      <a:pt x="0" y="952"/>
                      <a:pt x="26" y="979"/>
                      <a:pt x="53" y="979"/>
                    </a:cubicBezTo>
                    <a:cubicBezTo>
                      <a:pt x="88" y="979"/>
                      <a:pt x="105" y="952"/>
                      <a:pt x="105" y="926"/>
                    </a:cubicBezTo>
                    <a:lnTo>
                      <a:pt x="105" y="53"/>
                    </a:lnTo>
                    <a:cubicBezTo>
                      <a:pt x="105" y="18"/>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23" name="Google Shape;2923;p50"/>
            <p:cNvSpPr/>
            <p:nvPr/>
          </p:nvSpPr>
          <p:spPr>
            <a:xfrm>
              <a:off x="689149" y="3601845"/>
              <a:ext cx="47469" cy="33002"/>
            </a:xfrm>
            <a:custGeom>
              <a:rect b="b" l="l" r="r" t="t"/>
              <a:pathLst>
                <a:path extrusionOk="0" h="438" w="630">
                  <a:moveTo>
                    <a:pt x="67" y="0"/>
                  </a:moveTo>
                  <a:cubicBezTo>
                    <a:pt x="48" y="0"/>
                    <a:pt x="30" y="10"/>
                    <a:pt x="18" y="27"/>
                  </a:cubicBezTo>
                  <a:cubicBezTo>
                    <a:pt x="1" y="44"/>
                    <a:pt x="10" y="79"/>
                    <a:pt x="36" y="96"/>
                  </a:cubicBezTo>
                  <a:lnTo>
                    <a:pt x="542" y="428"/>
                  </a:lnTo>
                  <a:cubicBezTo>
                    <a:pt x="551" y="437"/>
                    <a:pt x="560" y="437"/>
                    <a:pt x="568" y="437"/>
                  </a:cubicBezTo>
                  <a:cubicBezTo>
                    <a:pt x="586" y="437"/>
                    <a:pt x="603" y="428"/>
                    <a:pt x="612" y="420"/>
                  </a:cubicBezTo>
                  <a:cubicBezTo>
                    <a:pt x="630" y="393"/>
                    <a:pt x="621" y="358"/>
                    <a:pt x="595" y="341"/>
                  </a:cubicBezTo>
                  <a:lnTo>
                    <a:pt x="97" y="9"/>
                  </a:lnTo>
                  <a:cubicBezTo>
                    <a:pt x="88" y="3"/>
                    <a:pt x="7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4" name="Google Shape;2924;p50"/>
            <p:cNvSpPr/>
            <p:nvPr/>
          </p:nvSpPr>
          <p:spPr>
            <a:xfrm>
              <a:off x="751688" y="3277470"/>
              <a:ext cx="125077" cy="39557"/>
            </a:xfrm>
            <a:custGeom>
              <a:rect b="b" l="l" r="r" t="t"/>
              <a:pathLst>
                <a:path extrusionOk="0" h="525" w="1660">
                  <a:moveTo>
                    <a:pt x="1590" y="1"/>
                  </a:moveTo>
                  <a:lnTo>
                    <a:pt x="44" y="420"/>
                  </a:lnTo>
                  <a:cubicBezTo>
                    <a:pt x="18" y="429"/>
                    <a:pt x="0" y="455"/>
                    <a:pt x="9" y="481"/>
                  </a:cubicBezTo>
                  <a:cubicBezTo>
                    <a:pt x="9" y="507"/>
                    <a:pt x="35" y="525"/>
                    <a:pt x="62" y="525"/>
                  </a:cubicBezTo>
                  <a:lnTo>
                    <a:pt x="70" y="525"/>
                  </a:lnTo>
                  <a:lnTo>
                    <a:pt x="1616" y="106"/>
                  </a:lnTo>
                  <a:cubicBezTo>
                    <a:pt x="1642" y="97"/>
                    <a:pt x="1659" y="71"/>
                    <a:pt x="1651" y="44"/>
                  </a:cubicBezTo>
                  <a:cubicBezTo>
                    <a:pt x="1651" y="18"/>
                    <a:pt x="1616" y="1"/>
                    <a:pt x="1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5" name="Google Shape;2925;p50"/>
            <p:cNvSpPr/>
            <p:nvPr/>
          </p:nvSpPr>
          <p:spPr>
            <a:xfrm>
              <a:off x="666846" y="3218095"/>
              <a:ext cx="142784" cy="44304"/>
            </a:xfrm>
            <a:custGeom>
              <a:rect b="b" l="l" r="r" t="t"/>
              <a:pathLst>
                <a:path extrusionOk="0" h="588" w="1895">
                  <a:moveTo>
                    <a:pt x="1839" y="1"/>
                  </a:moveTo>
                  <a:cubicBezTo>
                    <a:pt x="1834" y="1"/>
                    <a:pt x="1830" y="1"/>
                    <a:pt x="1825" y="3"/>
                  </a:cubicBezTo>
                  <a:lnTo>
                    <a:pt x="44" y="474"/>
                  </a:lnTo>
                  <a:cubicBezTo>
                    <a:pt x="9" y="483"/>
                    <a:pt x="0" y="518"/>
                    <a:pt x="0" y="544"/>
                  </a:cubicBezTo>
                  <a:cubicBezTo>
                    <a:pt x="9" y="570"/>
                    <a:pt x="35" y="588"/>
                    <a:pt x="52" y="588"/>
                  </a:cubicBezTo>
                  <a:cubicBezTo>
                    <a:pt x="61" y="588"/>
                    <a:pt x="70" y="579"/>
                    <a:pt x="70" y="579"/>
                  </a:cubicBezTo>
                  <a:lnTo>
                    <a:pt x="1851" y="108"/>
                  </a:lnTo>
                  <a:cubicBezTo>
                    <a:pt x="1877" y="99"/>
                    <a:pt x="1895" y="73"/>
                    <a:pt x="1886" y="38"/>
                  </a:cubicBezTo>
                  <a:cubicBezTo>
                    <a:pt x="1879" y="16"/>
                    <a:pt x="1860" y="1"/>
                    <a:pt x="18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26" name="Google Shape;2926;p50"/>
          <p:cNvSpPr txBox="1"/>
          <p:nvPr/>
        </p:nvSpPr>
        <p:spPr>
          <a:xfrm>
            <a:off x="6467788" y="4672350"/>
            <a:ext cx="3255900" cy="428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br>
              <a:rPr lang="en" sz="800">
                <a:solidFill>
                  <a:schemeClr val="dk1"/>
                </a:solidFill>
                <a:latin typeface="Anaheim"/>
                <a:ea typeface="Anaheim"/>
                <a:cs typeface="Anaheim"/>
                <a:sym typeface="Anaheim"/>
              </a:rPr>
            </a:br>
            <a:r>
              <a:rPr lang="en" sz="1000">
                <a:solidFill>
                  <a:schemeClr val="dk1"/>
                </a:solidFill>
                <a:latin typeface="Chonburi"/>
                <a:ea typeface="Chonburi"/>
                <a:cs typeface="Chonburi"/>
                <a:sym typeface="Chonburi"/>
              </a:rPr>
              <a:t>Kramer 11</a:t>
            </a:r>
            <a:endParaRPr sz="1500">
              <a:solidFill>
                <a:schemeClr val="dk1"/>
              </a:solidFill>
              <a:latin typeface="Chonburi"/>
              <a:ea typeface="Chonburi"/>
              <a:cs typeface="Chonburi"/>
              <a:sym typeface="Chonbu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3" name="Shape 1643"/>
        <p:cNvGrpSpPr/>
        <p:nvPr/>
      </p:nvGrpSpPr>
      <p:grpSpPr>
        <a:xfrm>
          <a:off x="0" y="0"/>
          <a:ext cx="0" cy="0"/>
          <a:chOff x="0" y="0"/>
          <a:chExt cx="0" cy="0"/>
        </a:xfrm>
      </p:grpSpPr>
      <p:sp>
        <p:nvSpPr>
          <p:cNvPr id="1644" name="Google Shape;1644;p33"/>
          <p:cNvSpPr/>
          <p:nvPr/>
        </p:nvSpPr>
        <p:spPr>
          <a:xfrm>
            <a:off x="848501" y="1875313"/>
            <a:ext cx="1000821" cy="1000337"/>
          </a:xfrm>
          <a:custGeom>
            <a:rect b="b" l="l" r="r" t="t"/>
            <a:pathLst>
              <a:path extrusionOk="0" h="18251" w="18259">
                <a:moveTo>
                  <a:pt x="9019" y="1"/>
                </a:moveTo>
                <a:cubicBezTo>
                  <a:pt x="9002" y="1"/>
                  <a:pt x="8985" y="1"/>
                  <a:pt x="8968" y="2"/>
                </a:cubicBezTo>
                <a:cubicBezTo>
                  <a:pt x="8418" y="10"/>
                  <a:pt x="7937" y="281"/>
                  <a:pt x="7649" y="700"/>
                </a:cubicBezTo>
                <a:cubicBezTo>
                  <a:pt x="7372" y="510"/>
                  <a:pt x="7038" y="403"/>
                  <a:pt x="6695" y="403"/>
                </a:cubicBezTo>
                <a:cubicBezTo>
                  <a:pt x="6518" y="403"/>
                  <a:pt x="6340" y="431"/>
                  <a:pt x="6165" y="491"/>
                </a:cubicBezTo>
                <a:cubicBezTo>
                  <a:pt x="5641" y="665"/>
                  <a:pt x="5274" y="1084"/>
                  <a:pt x="5126" y="1573"/>
                </a:cubicBezTo>
                <a:cubicBezTo>
                  <a:pt x="4965" y="1522"/>
                  <a:pt x="4797" y="1495"/>
                  <a:pt x="4629" y="1495"/>
                </a:cubicBezTo>
                <a:cubicBezTo>
                  <a:pt x="4287" y="1495"/>
                  <a:pt x="3943" y="1604"/>
                  <a:pt x="3650" y="1827"/>
                </a:cubicBezTo>
                <a:cubicBezTo>
                  <a:pt x="3214" y="2158"/>
                  <a:pt x="2987" y="2665"/>
                  <a:pt x="2995" y="3171"/>
                </a:cubicBezTo>
                <a:cubicBezTo>
                  <a:pt x="2489" y="3180"/>
                  <a:pt x="1982" y="3416"/>
                  <a:pt x="1668" y="3870"/>
                </a:cubicBezTo>
                <a:cubicBezTo>
                  <a:pt x="1354" y="4315"/>
                  <a:pt x="1293" y="4865"/>
                  <a:pt x="1459" y="5345"/>
                </a:cubicBezTo>
                <a:cubicBezTo>
                  <a:pt x="978" y="5511"/>
                  <a:pt x="577" y="5896"/>
                  <a:pt x="411" y="6419"/>
                </a:cubicBezTo>
                <a:cubicBezTo>
                  <a:pt x="254" y="6943"/>
                  <a:pt x="367" y="7485"/>
                  <a:pt x="673" y="7895"/>
                </a:cubicBezTo>
                <a:cubicBezTo>
                  <a:pt x="262" y="8201"/>
                  <a:pt x="0" y="8690"/>
                  <a:pt x="9" y="9231"/>
                </a:cubicBezTo>
                <a:cubicBezTo>
                  <a:pt x="18" y="9781"/>
                  <a:pt x="288" y="10261"/>
                  <a:pt x="708" y="10558"/>
                </a:cubicBezTo>
                <a:cubicBezTo>
                  <a:pt x="411" y="10969"/>
                  <a:pt x="306" y="11519"/>
                  <a:pt x="481" y="12034"/>
                </a:cubicBezTo>
                <a:cubicBezTo>
                  <a:pt x="655" y="12558"/>
                  <a:pt x="1066" y="12933"/>
                  <a:pt x="1555" y="13082"/>
                </a:cubicBezTo>
                <a:cubicBezTo>
                  <a:pt x="1397" y="13571"/>
                  <a:pt x="1476" y="14121"/>
                  <a:pt x="1799" y="14557"/>
                </a:cubicBezTo>
                <a:cubicBezTo>
                  <a:pt x="2125" y="14986"/>
                  <a:pt x="2619" y="15221"/>
                  <a:pt x="3117" y="15221"/>
                </a:cubicBezTo>
                <a:cubicBezTo>
                  <a:pt x="3126" y="15221"/>
                  <a:pt x="3135" y="15221"/>
                  <a:pt x="3144" y="15221"/>
                </a:cubicBezTo>
                <a:cubicBezTo>
                  <a:pt x="3144" y="15727"/>
                  <a:pt x="3379" y="16234"/>
                  <a:pt x="3834" y="16548"/>
                </a:cubicBezTo>
                <a:cubicBezTo>
                  <a:pt x="4120" y="16756"/>
                  <a:pt x="4451" y="16856"/>
                  <a:pt x="4778" y="16856"/>
                </a:cubicBezTo>
                <a:cubicBezTo>
                  <a:pt x="4959" y="16856"/>
                  <a:pt x="5138" y="16825"/>
                  <a:pt x="5309" y="16766"/>
                </a:cubicBezTo>
                <a:cubicBezTo>
                  <a:pt x="5466" y="17255"/>
                  <a:pt x="5851" y="17657"/>
                  <a:pt x="6374" y="17823"/>
                </a:cubicBezTo>
                <a:cubicBezTo>
                  <a:pt x="6539" y="17875"/>
                  <a:pt x="6706" y="17900"/>
                  <a:pt x="6870" y="17900"/>
                </a:cubicBezTo>
                <a:cubicBezTo>
                  <a:pt x="7229" y="17900"/>
                  <a:pt x="7574" y="17782"/>
                  <a:pt x="7850" y="17578"/>
                </a:cubicBezTo>
                <a:cubicBezTo>
                  <a:pt x="8156" y="17989"/>
                  <a:pt x="8645" y="18251"/>
                  <a:pt x="9186" y="18251"/>
                </a:cubicBezTo>
                <a:cubicBezTo>
                  <a:pt x="9736" y="18242"/>
                  <a:pt x="10216" y="17971"/>
                  <a:pt x="10513" y="17561"/>
                </a:cubicBezTo>
                <a:cubicBezTo>
                  <a:pt x="10788" y="17760"/>
                  <a:pt x="11126" y="17873"/>
                  <a:pt x="11477" y="17873"/>
                </a:cubicBezTo>
                <a:cubicBezTo>
                  <a:pt x="11650" y="17873"/>
                  <a:pt x="11825" y="17846"/>
                  <a:pt x="11998" y="17788"/>
                </a:cubicBezTo>
                <a:cubicBezTo>
                  <a:pt x="12513" y="17613"/>
                  <a:pt x="12897" y="17212"/>
                  <a:pt x="13045" y="16723"/>
                </a:cubicBezTo>
                <a:cubicBezTo>
                  <a:pt x="13211" y="16776"/>
                  <a:pt x="13384" y="16803"/>
                  <a:pt x="13558" y="16803"/>
                </a:cubicBezTo>
                <a:cubicBezTo>
                  <a:pt x="13895" y="16803"/>
                  <a:pt x="14233" y="16700"/>
                  <a:pt x="14521" y="16487"/>
                </a:cubicBezTo>
                <a:cubicBezTo>
                  <a:pt x="14966" y="16155"/>
                  <a:pt x="15202" y="15657"/>
                  <a:pt x="15193" y="15151"/>
                </a:cubicBezTo>
                <a:cubicBezTo>
                  <a:pt x="15700" y="15151"/>
                  <a:pt x="16206" y="14915"/>
                  <a:pt x="16529" y="14470"/>
                </a:cubicBezTo>
                <a:cubicBezTo>
                  <a:pt x="16852" y="14025"/>
                  <a:pt x="16913" y="13475"/>
                  <a:pt x="16756" y="12986"/>
                </a:cubicBezTo>
                <a:cubicBezTo>
                  <a:pt x="17245" y="12828"/>
                  <a:pt x="17647" y="12453"/>
                  <a:pt x="17813" y="11929"/>
                </a:cubicBezTo>
                <a:cubicBezTo>
                  <a:pt x="17987" y="11405"/>
                  <a:pt x="17883" y="10864"/>
                  <a:pt x="17577" y="10453"/>
                </a:cubicBezTo>
                <a:cubicBezTo>
                  <a:pt x="17987" y="10157"/>
                  <a:pt x="18258" y="9668"/>
                  <a:pt x="18258" y="9118"/>
                </a:cubicBezTo>
                <a:cubicBezTo>
                  <a:pt x="18258" y="9083"/>
                  <a:pt x="18258" y="9048"/>
                  <a:pt x="18258" y="9013"/>
                </a:cubicBezTo>
                <a:lnTo>
                  <a:pt x="18258" y="8899"/>
                </a:lnTo>
                <a:cubicBezTo>
                  <a:pt x="18241" y="8349"/>
                  <a:pt x="17961" y="7869"/>
                  <a:pt x="17542" y="7581"/>
                </a:cubicBezTo>
                <a:cubicBezTo>
                  <a:pt x="17830" y="7162"/>
                  <a:pt x="17926" y="6620"/>
                  <a:pt x="17743" y="6096"/>
                </a:cubicBezTo>
                <a:cubicBezTo>
                  <a:pt x="17560" y="5581"/>
                  <a:pt x="17149" y="5214"/>
                  <a:pt x="16660" y="5066"/>
                </a:cubicBezTo>
                <a:cubicBezTo>
                  <a:pt x="16809" y="4577"/>
                  <a:pt x="16730" y="4027"/>
                  <a:pt x="16390" y="3590"/>
                </a:cubicBezTo>
                <a:cubicBezTo>
                  <a:pt x="16064" y="3162"/>
                  <a:pt x="15571" y="2944"/>
                  <a:pt x="15074" y="2944"/>
                </a:cubicBezTo>
                <a:cubicBezTo>
                  <a:pt x="15064" y="2944"/>
                  <a:pt x="15055" y="2944"/>
                  <a:pt x="15045" y="2944"/>
                </a:cubicBezTo>
                <a:cubicBezTo>
                  <a:pt x="15036" y="2438"/>
                  <a:pt x="14792" y="1940"/>
                  <a:pt x="14338" y="1626"/>
                </a:cubicBezTo>
                <a:cubicBezTo>
                  <a:pt x="14056" y="1427"/>
                  <a:pt x="13731" y="1333"/>
                  <a:pt x="13410" y="1333"/>
                </a:cubicBezTo>
                <a:cubicBezTo>
                  <a:pt x="13223" y="1333"/>
                  <a:pt x="13038" y="1364"/>
                  <a:pt x="12862" y="1425"/>
                </a:cubicBezTo>
                <a:cubicBezTo>
                  <a:pt x="12696" y="945"/>
                  <a:pt x="12303" y="543"/>
                  <a:pt x="11779" y="386"/>
                </a:cubicBezTo>
                <a:cubicBezTo>
                  <a:pt x="11621" y="338"/>
                  <a:pt x="11461" y="316"/>
                  <a:pt x="11304" y="316"/>
                </a:cubicBezTo>
                <a:cubicBezTo>
                  <a:pt x="10940" y="316"/>
                  <a:pt x="10590" y="437"/>
                  <a:pt x="10304" y="657"/>
                </a:cubicBezTo>
                <a:cubicBezTo>
                  <a:pt x="10008" y="259"/>
                  <a:pt x="9540" y="1"/>
                  <a:pt x="901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33"/>
          <p:cNvSpPr/>
          <p:nvPr/>
        </p:nvSpPr>
        <p:spPr>
          <a:xfrm>
            <a:off x="848523" y="3494895"/>
            <a:ext cx="1000776" cy="1000337"/>
          </a:xfrm>
          <a:custGeom>
            <a:rect b="b" l="l" r="r" t="t"/>
            <a:pathLst>
              <a:path extrusionOk="0" h="18251" w="18259">
                <a:moveTo>
                  <a:pt x="9019" y="1"/>
                </a:moveTo>
                <a:cubicBezTo>
                  <a:pt x="9002" y="1"/>
                  <a:pt x="8985" y="1"/>
                  <a:pt x="8968" y="2"/>
                </a:cubicBezTo>
                <a:cubicBezTo>
                  <a:pt x="8418" y="10"/>
                  <a:pt x="7937" y="281"/>
                  <a:pt x="7649" y="700"/>
                </a:cubicBezTo>
                <a:cubicBezTo>
                  <a:pt x="7372" y="510"/>
                  <a:pt x="7038" y="403"/>
                  <a:pt x="6695" y="403"/>
                </a:cubicBezTo>
                <a:cubicBezTo>
                  <a:pt x="6518" y="403"/>
                  <a:pt x="6340" y="431"/>
                  <a:pt x="6165" y="491"/>
                </a:cubicBezTo>
                <a:cubicBezTo>
                  <a:pt x="5641" y="665"/>
                  <a:pt x="5274" y="1084"/>
                  <a:pt x="5126" y="1573"/>
                </a:cubicBezTo>
                <a:cubicBezTo>
                  <a:pt x="4965" y="1522"/>
                  <a:pt x="4797" y="1495"/>
                  <a:pt x="4629" y="1495"/>
                </a:cubicBezTo>
                <a:cubicBezTo>
                  <a:pt x="4287" y="1495"/>
                  <a:pt x="3943" y="1604"/>
                  <a:pt x="3650" y="1827"/>
                </a:cubicBezTo>
                <a:cubicBezTo>
                  <a:pt x="3214" y="2158"/>
                  <a:pt x="2987" y="2665"/>
                  <a:pt x="2995" y="3171"/>
                </a:cubicBezTo>
                <a:cubicBezTo>
                  <a:pt x="2489" y="3180"/>
                  <a:pt x="1982" y="3416"/>
                  <a:pt x="1668" y="3870"/>
                </a:cubicBezTo>
                <a:cubicBezTo>
                  <a:pt x="1354" y="4315"/>
                  <a:pt x="1293" y="4865"/>
                  <a:pt x="1459" y="5345"/>
                </a:cubicBezTo>
                <a:cubicBezTo>
                  <a:pt x="978" y="5511"/>
                  <a:pt x="577" y="5896"/>
                  <a:pt x="411" y="6419"/>
                </a:cubicBezTo>
                <a:cubicBezTo>
                  <a:pt x="254" y="6943"/>
                  <a:pt x="367" y="7485"/>
                  <a:pt x="673" y="7895"/>
                </a:cubicBezTo>
                <a:cubicBezTo>
                  <a:pt x="262" y="8201"/>
                  <a:pt x="0" y="8690"/>
                  <a:pt x="9" y="9231"/>
                </a:cubicBezTo>
                <a:cubicBezTo>
                  <a:pt x="18" y="9781"/>
                  <a:pt x="288" y="10261"/>
                  <a:pt x="708" y="10558"/>
                </a:cubicBezTo>
                <a:cubicBezTo>
                  <a:pt x="411" y="10969"/>
                  <a:pt x="306" y="11519"/>
                  <a:pt x="481" y="12034"/>
                </a:cubicBezTo>
                <a:cubicBezTo>
                  <a:pt x="655" y="12558"/>
                  <a:pt x="1066" y="12933"/>
                  <a:pt x="1555" y="13082"/>
                </a:cubicBezTo>
                <a:cubicBezTo>
                  <a:pt x="1397" y="13571"/>
                  <a:pt x="1476" y="14121"/>
                  <a:pt x="1799" y="14557"/>
                </a:cubicBezTo>
                <a:cubicBezTo>
                  <a:pt x="2125" y="14986"/>
                  <a:pt x="2619" y="15221"/>
                  <a:pt x="3117" y="15221"/>
                </a:cubicBezTo>
                <a:cubicBezTo>
                  <a:pt x="3126" y="15221"/>
                  <a:pt x="3135" y="15221"/>
                  <a:pt x="3144" y="15221"/>
                </a:cubicBezTo>
                <a:cubicBezTo>
                  <a:pt x="3144" y="15727"/>
                  <a:pt x="3379" y="16234"/>
                  <a:pt x="3834" y="16548"/>
                </a:cubicBezTo>
                <a:cubicBezTo>
                  <a:pt x="4120" y="16756"/>
                  <a:pt x="4451" y="16856"/>
                  <a:pt x="4778" y="16856"/>
                </a:cubicBezTo>
                <a:cubicBezTo>
                  <a:pt x="4959" y="16856"/>
                  <a:pt x="5138" y="16825"/>
                  <a:pt x="5309" y="16766"/>
                </a:cubicBezTo>
                <a:cubicBezTo>
                  <a:pt x="5466" y="17255"/>
                  <a:pt x="5851" y="17657"/>
                  <a:pt x="6374" y="17823"/>
                </a:cubicBezTo>
                <a:cubicBezTo>
                  <a:pt x="6539" y="17875"/>
                  <a:pt x="6706" y="17900"/>
                  <a:pt x="6870" y="17900"/>
                </a:cubicBezTo>
                <a:cubicBezTo>
                  <a:pt x="7229" y="17900"/>
                  <a:pt x="7574" y="17782"/>
                  <a:pt x="7850" y="17578"/>
                </a:cubicBezTo>
                <a:cubicBezTo>
                  <a:pt x="8156" y="17989"/>
                  <a:pt x="8645" y="18251"/>
                  <a:pt x="9186" y="18251"/>
                </a:cubicBezTo>
                <a:cubicBezTo>
                  <a:pt x="9736" y="18242"/>
                  <a:pt x="10216" y="17971"/>
                  <a:pt x="10513" y="17561"/>
                </a:cubicBezTo>
                <a:cubicBezTo>
                  <a:pt x="10788" y="17760"/>
                  <a:pt x="11126" y="17873"/>
                  <a:pt x="11477" y="17873"/>
                </a:cubicBezTo>
                <a:cubicBezTo>
                  <a:pt x="11650" y="17873"/>
                  <a:pt x="11825" y="17846"/>
                  <a:pt x="11998" y="17788"/>
                </a:cubicBezTo>
                <a:cubicBezTo>
                  <a:pt x="12513" y="17613"/>
                  <a:pt x="12897" y="17212"/>
                  <a:pt x="13045" y="16723"/>
                </a:cubicBezTo>
                <a:cubicBezTo>
                  <a:pt x="13211" y="16776"/>
                  <a:pt x="13384" y="16803"/>
                  <a:pt x="13558" y="16803"/>
                </a:cubicBezTo>
                <a:cubicBezTo>
                  <a:pt x="13895" y="16803"/>
                  <a:pt x="14233" y="16700"/>
                  <a:pt x="14521" y="16487"/>
                </a:cubicBezTo>
                <a:cubicBezTo>
                  <a:pt x="14966" y="16155"/>
                  <a:pt x="15202" y="15657"/>
                  <a:pt x="15193" y="15151"/>
                </a:cubicBezTo>
                <a:cubicBezTo>
                  <a:pt x="15700" y="15151"/>
                  <a:pt x="16206" y="14915"/>
                  <a:pt x="16529" y="14470"/>
                </a:cubicBezTo>
                <a:cubicBezTo>
                  <a:pt x="16852" y="14025"/>
                  <a:pt x="16913" y="13475"/>
                  <a:pt x="16756" y="12986"/>
                </a:cubicBezTo>
                <a:cubicBezTo>
                  <a:pt x="17245" y="12828"/>
                  <a:pt x="17647" y="12453"/>
                  <a:pt x="17813" y="11929"/>
                </a:cubicBezTo>
                <a:cubicBezTo>
                  <a:pt x="17987" y="11405"/>
                  <a:pt x="17883" y="10864"/>
                  <a:pt x="17577" y="10453"/>
                </a:cubicBezTo>
                <a:cubicBezTo>
                  <a:pt x="17987" y="10157"/>
                  <a:pt x="18258" y="9668"/>
                  <a:pt x="18258" y="9118"/>
                </a:cubicBezTo>
                <a:cubicBezTo>
                  <a:pt x="18258" y="9083"/>
                  <a:pt x="18258" y="9048"/>
                  <a:pt x="18258" y="9013"/>
                </a:cubicBezTo>
                <a:lnTo>
                  <a:pt x="18258" y="8899"/>
                </a:lnTo>
                <a:cubicBezTo>
                  <a:pt x="18241" y="8349"/>
                  <a:pt x="17961" y="7869"/>
                  <a:pt x="17542" y="7581"/>
                </a:cubicBezTo>
                <a:cubicBezTo>
                  <a:pt x="17830" y="7162"/>
                  <a:pt x="17926" y="6620"/>
                  <a:pt x="17743" y="6096"/>
                </a:cubicBezTo>
                <a:cubicBezTo>
                  <a:pt x="17560" y="5581"/>
                  <a:pt x="17149" y="5214"/>
                  <a:pt x="16660" y="5066"/>
                </a:cubicBezTo>
                <a:cubicBezTo>
                  <a:pt x="16809" y="4577"/>
                  <a:pt x="16730" y="4027"/>
                  <a:pt x="16390" y="3590"/>
                </a:cubicBezTo>
                <a:cubicBezTo>
                  <a:pt x="16064" y="3162"/>
                  <a:pt x="15571" y="2944"/>
                  <a:pt x="15074" y="2944"/>
                </a:cubicBezTo>
                <a:cubicBezTo>
                  <a:pt x="15064" y="2944"/>
                  <a:pt x="15055" y="2944"/>
                  <a:pt x="15045" y="2944"/>
                </a:cubicBezTo>
                <a:cubicBezTo>
                  <a:pt x="15036" y="2438"/>
                  <a:pt x="14792" y="1940"/>
                  <a:pt x="14338" y="1626"/>
                </a:cubicBezTo>
                <a:cubicBezTo>
                  <a:pt x="14056" y="1427"/>
                  <a:pt x="13731" y="1333"/>
                  <a:pt x="13410" y="1333"/>
                </a:cubicBezTo>
                <a:cubicBezTo>
                  <a:pt x="13223" y="1333"/>
                  <a:pt x="13038" y="1364"/>
                  <a:pt x="12862" y="1425"/>
                </a:cubicBezTo>
                <a:cubicBezTo>
                  <a:pt x="12696" y="945"/>
                  <a:pt x="12303" y="543"/>
                  <a:pt x="11779" y="386"/>
                </a:cubicBezTo>
                <a:cubicBezTo>
                  <a:pt x="11621" y="338"/>
                  <a:pt x="11461" y="316"/>
                  <a:pt x="11304" y="316"/>
                </a:cubicBezTo>
                <a:cubicBezTo>
                  <a:pt x="10940" y="316"/>
                  <a:pt x="10590" y="437"/>
                  <a:pt x="10304" y="657"/>
                </a:cubicBezTo>
                <a:cubicBezTo>
                  <a:pt x="10008" y="259"/>
                  <a:pt x="9540" y="1"/>
                  <a:pt x="901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33"/>
          <p:cNvSpPr/>
          <p:nvPr/>
        </p:nvSpPr>
        <p:spPr>
          <a:xfrm>
            <a:off x="4621878" y="1875267"/>
            <a:ext cx="1000821" cy="1000429"/>
          </a:xfrm>
          <a:custGeom>
            <a:rect b="b" l="l" r="r" t="t"/>
            <a:pathLst>
              <a:path extrusionOk="0" h="18251" w="18259">
                <a:moveTo>
                  <a:pt x="9019" y="1"/>
                </a:moveTo>
                <a:cubicBezTo>
                  <a:pt x="9002" y="1"/>
                  <a:pt x="8985" y="1"/>
                  <a:pt x="8968" y="2"/>
                </a:cubicBezTo>
                <a:cubicBezTo>
                  <a:pt x="8418" y="10"/>
                  <a:pt x="7937" y="281"/>
                  <a:pt x="7649" y="700"/>
                </a:cubicBezTo>
                <a:cubicBezTo>
                  <a:pt x="7372" y="510"/>
                  <a:pt x="7038" y="403"/>
                  <a:pt x="6695" y="403"/>
                </a:cubicBezTo>
                <a:cubicBezTo>
                  <a:pt x="6518" y="403"/>
                  <a:pt x="6340" y="431"/>
                  <a:pt x="6165" y="491"/>
                </a:cubicBezTo>
                <a:cubicBezTo>
                  <a:pt x="5641" y="665"/>
                  <a:pt x="5274" y="1084"/>
                  <a:pt x="5126" y="1573"/>
                </a:cubicBezTo>
                <a:cubicBezTo>
                  <a:pt x="4965" y="1522"/>
                  <a:pt x="4797" y="1495"/>
                  <a:pt x="4629" y="1495"/>
                </a:cubicBezTo>
                <a:cubicBezTo>
                  <a:pt x="4287" y="1495"/>
                  <a:pt x="3943" y="1604"/>
                  <a:pt x="3650" y="1827"/>
                </a:cubicBezTo>
                <a:cubicBezTo>
                  <a:pt x="3214" y="2158"/>
                  <a:pt x="2987" y="2665"/>
                  <a:pt x="2995" y="3171"/>
                </a:cubicBezTo>
                <a:cubicBezTo>
                  <a:pt x="2489" y="3180"/>
                  <a:pt x="1982" y="3416"/>
                  <a:pt x="1668" y="3870"/>
                </a:cubicBezTo>
                <a:cubicBezTo>
                  <a:pt x="1354" y="4315"/>
                  <a:pt x="1293" y="4865"/>
                  <a:pt x="1459" y="5345"/>
                </a:cubicBezTo>
                <a:cubicBezTo>
                  <a:pt x="978" y="5511"/>
                  <a:pt x="577" y="5896"/>
                  <a:pt x="411" y="6419"/>
                </a:cubicBezTo>
                <a:cubicBezTo>
                  <a:pt x="254" y="6943"/>
                  <a:pt x="367" y="7485"/>
                  <a:pt x="673" y="7895"/>
                </a:cubicBezTo>
                <a:cubicBezTo>
                  <a:pt x="262" y="8201"/>
                  <a:pt x="0" y="8690"/>
                  <a:pt x="9" y="9231"/>
                </a:cubicBezTo>
                <a:cubicBezTo>
                  <a:pt x="18" y="9781"/>
                  <a:pt x="288" y="10261"/>
                  <a:pt x="708" y="10558"/>
                </a:cubicBezTo>
                <a:cubicBezTo>
                  <a:pt x="411" y="10969"/>
                  <a:pt x="306" y="11519"/>
                  <a:pt x="481" y="12034"/>
                </a:cubicBezTo>
                <a:cubicBezTo>
                  <a:pt x="655" y="12558"/>
                  <a:pt x="1066" y="12933"/>
                  <a:pt x="1555" y="13082"/>
                </a:cubicBezTo>
                <a:cubicBezTo>
                  <a:pt x="1397" y="13571"/>
                  <a:pt x="1476" y="14121"/>
                  <a:pt x="1799" y="14557"/>
                </a:cubicBezTo>
                <a:cubicBezTo>
                  <a:pt x="2125" y="14986"/>
                  <a:pt x="2619" y="15221"/>
                  <a:pt x="3117" y="15221"/>
                </a:cubicBezTo>
                <a:cubicBezTo>
                  <a:pt x="3126" y="15221"/>
                  <a:pt x="3135" y="15221"/>
                  <a:pt x="3144" y="15221"/>
                </a:cubicBezTo>
                <a:cubicBezTo>
                  <a:pt x="3144" y="15727"/>
                  <a:pt x="3379" y="16234"/>
                  <a:pt x="3834" y="16548"/>
                </a:cubicBezTo>
                <a:cubicBezTo>
                  <a:pt x="4120" y="16756"/>
                  <a:pt x="4451" y="16856"/>
                  <a:pt x="4778" y="16856"/>
                </a:cubicBezTo>
                <a:cubicBezTo>
                  <a:pt x="4959" y="16856"/>
                  <a:pt x="5138" y="16825"/>
                  <a:pt x="5309" y="16766"/>
                </a:cubicBezTo>
                <a:cubicBezTo>
                  <a:pt x="5466" y="17255"/>
                  <a:pt x="5851" y="17657"/>
                  <a:pt x="6374" y="17823"/>
                </a:cubicBezTo>
                <a:cubicBezTo>
                  <a:pt x="6539" y="17875"/>
                  <a:pt x="6706" y="17900"/>
                  <a:pt x="6870" y="17900"/>
                </a:cubicBezTo>
                <a:cubicBezTo>
                  <a:pt x="7229" y="17900"/>
                  <a:pt x="7574" y="17782"/>
                  <a:pt x="7850" y="17578"/>
                </a:cubicBezTo>
                <a:cubicBezTo>
                  <a:pt x="8156" y="17989"/>
                  <a:pt x="8645" y="18251"/>
                  <a:pt x="9186" y="18251"/>
                </a:cubicBezTo>
                <a:cubicBezTo>
                  <a:pt x="9736" y="18242"/>
                  <a:pt x="10216" y="17971"/>
                  <a:pt x="10513" y="17561"/>
                </a:cubicBezTo>
                <a:cubicBezTo>
                  <a:pt x="10788" y="17760"/>
                  <a:pt x="11126" y="17873"/>
                  <a:pt x="11477" y="17873"/>
                </a:cubicBezTo>
                <a:cubicBezTo>
                  <a:pt x="11650" y="17873"/>
                  <a:pt x="11825" y="17846"/>
                  <a:pt x="11998" y="17788"/>
                </a:cubicBezTo>
                <a:cubicBezTo>
                  <a:pt x="12513" y="17613"/>
                  <a:pt x="12897" y="17212"/>
                  <a:pt x="13045" y="16723"/>
                </a:cubicBezTo>
                <a:cubicBezTo>
                  <a:pt x="13211" y="16776"/>
                  <a:pt x="13384" y="16803"/>
                  <a:pt x="13558" y="16803"/>
                </a:cubicBezTo>
                <a:cubicBezTo>
                  <a:pt x="13895" y="16803"/>
                  <a:pt x="14233" y="16700"/>
                  <a:pt x="14521" y="16487"/>
                </a:cubicBezTo>
                <a:cubicBezTo>
                  <a:pt x="14966" y="16155"/>
                  <a:pt x="15202" y="15657"/>
                  <a:pt x="15193" y="15151"/>
                </a:cubicBezTo>
                <a:cubicBezTo>
                  <a:pt x="15700" y="15151"/>
                  <a:pt x="16206" y="14915"/>
                  <a:pt x="16529" y="14470"/>
                </a:cubicBezTo>
                <a:cubicBezTo>
                  <a:pt x="16852" y="14025"/>
                  <a:pt x="16913" y="13475"/>
                  <a:pt x="16756" y="12986"/>
                </a:cubicBezTo>
                <a:cubicBezTo>
                  <a:pt x="17245" y="12828"/>
                  <a:pt x="17647" y="12453"/>
                  <a:pt x="17813" y="11929"/>
                </a:cubicBezTo>
                <a:cubicBezTo>
                  <a:pt x="17987" y="11405"/>
                  <a:pt x="17883" y="10864"/>
                  <a:pt x="17577" y="10453"/>
                </a:cubicBezTo>
                <a:cubicBezTo>
                  <a:pt x="17987" y="10157"/>
                  <a:pt x="18258" y="9668"/>
                  <a:pt x="18258" y="9118"/>
                </a:cubicBezTo>
                <a:cubicBezTo>
                  <a:pt x="18258" y="9083"/>
                  <a:pt x="18258" y="9048"/>
                  <a:pt x="18258" y="9013"/>
                </a:cubicBezTo>
                <a:lnTo>
                  <a:pt x="18258" y="8899"/>
                </a:lnTo>
                <a:cubicBezTo>
                  <a:pt x="18241" y="8349"/>
                  <a:pt x="17961" y="7869"/>
                  <a:pt x="17542" y="7581"/>
                </a:cubicBezTo>
                <a:cubicBezTo>
                  <a:pt x="17830" y="7162"/>
                  <a:pt x="17926" y="6620"/>
                  <a:pt x="17743" y="6096"/>
                </a:cubicBezTo>
                <a:cubicBezTo>
                  <a:pt x="17560" y="5581"/>
                  <a:pt x="17149" y="5214"/>
                  <a:pt x="16660" y="5066"/>
                </a:cubicBezTo>
                <a:cubicBezTo>
                  <a:pt x="16809" y="4577"/>
                  <a:pt x="16730" y="4027"/>
                  <a:pt x="16390" y="3590"/>
                </a:cubicBezTo>
                <a:cubicBezTo>
                  <a:pt x="16064" y="3162"/>
                  <a:pt x="15571" y="2944"/>
                  <a:pt x="15074" y="2944"/>
                </a:cubicBezTo>
                <a:cubicBezTo>
                  <a:pt x="15064" y="2944"/>
                  <a:pt x="15055" y="2944"/>
                  <a:pt x="15045" y="2944"/>
                </a:cubicBezTo>
                <a:cubicBezTo>
                  <a:pt x="15036" y="2438"/>
                  <a:pt x="14792" y="1940"/>
                  <a:pt x="14338" y="1626"/>
                </a:cubicBezTo>
                <a:cubicBezTo>
                  <a:pt x="14056" y="1427"/>
                  <a:pt x="13731" y="1333"/>
                  <a:pt x="13410" y="1333"/>
                </a:cubicBezTo>
                <a:cubicBezTo>
                  <a:pt x="13223" y="1333"/>
                  <a:pt x="13038" y="1364"/>
                  <a:pt x="12862" y="1425"/>
                </a:cubicBezTo>
                <a:cubicBezTo>
                  <a:pt x="12696" y="945"/>
                  <a:pt x="12303" y="543"/>
                  <a:pt x="11779" y="386"/>
                </a:cubicBezTo>
                <a:cubicBezTo>
                  <a:pt x="11621" y="338"/>
                  <a:pt x="11461" y="316"/>
                  <a:pt x="11304" y="316"/>
                </a:cubicBezTo>
                <a:cubicBezTo>
                  <a:pt x="10940" y="316"/>
                  <a:pt x="10590" y="437"/>
                  <a:pt x="10304" y="657"/>
                </a:cubicBezTo>
                <a:cubicBezTo>
                  <a:pt x="10008" y="259"/>
                  <a:pt x="9540" y="1"/>
                  <a:pt x="901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33"/>
          <p:cNvSpPr/>
          <p:nvPr/>
        </p:nvSpPr>
        <p:spPr>
          <a:xfrm>
            <a:off x="4621901" y="3494895"/>
            <a:ext cx="1000776" cy="1000337"/>
          </a:xfrm>
          <a:custGeom>
            <a:rect b="b" l="l" r="r" t="t"/>
            <a:pathLst>
              <a:path extrusionOk="0" h="18251" w="18259">
                <a:moveTo>
                  <a:pt x="9019" y="1"/>
                </a:moveTo>
                <a:cubicBezTo>
                  <a:pt x="9002" y="1"/>
                  <a:pt x="8985" y="1"/>
                  <a:pt x="8968" y="2"/>
                </a:cubicBezTo>
                <a:cubicBezTo>
                  <a:pt x="8418" y="10"/>
                  <a:pt x="7937" y="281"/>
                  <a:pt x="7649" y="700"/>
                </a:cubicBezTo>
                <a:cubicBezTo>
                  <a:pt x="7372" y="510"/>
                  <a:pt x="7038" y="403"/>
                  <a:pt x="6695" y="403"/>
                </a:cubicBezTo>
                <a:cubicBezTo>
                  <a:pt x="6518" y="403"/>
                  <a:pt x="6340" y="431"/>
                  <a:pt x="6165" y="491"/>
                </a:cubicBezTo>
                <a:cubicBezTo>
                  <a:pt x="5641" y="665"/>
                  <a:pt x="5274" y="1084"/>
                  <a:pt x="5126" y="1573"/>
                </a:cubicBezTo>
                <a:cubicBezTo>
                  <a:pt x="4965" y="1522"/>
                  <a:pt x="4797" y="1495"/>
                  <a:pt x="4629" y="1495"/>
                </a:cubicBezTo>
                <a:cubicBezTo>
                  <a:pt x="4287" y="1495"/>
                  <a:pt x="3943" y="1604"/>
                  <a:pt x="3650" y="1827"/>
                </a:cubicBezTo>
                <a:cubicBezTo>
                  <a:pt x="3214" y="2158"/>
                  <a:pt x="2987" y="2665"/>
                  <a:pt x="2995" y="3171"/>
                </a:cubicBezTo>
                <a:cubicBezTo>
                  <a:pt x="2489" y="3180"/>
                  <a:pt x="1982" y="3416"/>
                  <a:pt x="1668" y="3870"/>
                </a:cubicBezTo>
                <a:cubicBezTo>
                  <a:pt x="1354" y="4315"/>
                  <a:pt x="1293" y="4865"/>
                  <a:pt x="1459" y="5345"/>
                </a:cubicBezTo>
                <a:cubicBezTo>
                  <a:pt x="978" y="5511"/>
                  <a:pt x="577" y="5896"/>
                  <a:pt x="411" y="6419"/>
                </a:cubicBezTo>
                <a:cubicBezTo>
                  <a:pt x="254" y="6943"/>
                  <a:pt x="367" y="7485"/>
                  <a:pt x="673" y="7895"/>
                </a:cubicBezTo>
                <a:cubicBezTo>
                  <a:pt x="262" y="8201"/>
                  <a:pt x="0" y="8690"/>
                  <a:pt x="9" y="9231"/>
                </a:cubicBezTo>
                <a:cubicBezTo>
                  <a:pt x="18" y="9781"/>
                  <a:pt x="288" y="10261"/>
                  <a:pt x="708" y="10558"/>
                </a:cubicBezTo>
                <a:cubicBezTo>
                  <a:pt x="411" y="10969"/>
                  <a:pt x="306" y="11519"/>
                  <a:pt x="481" y="12034"/>
                </a:cubicBezTo>
                <a:cubicBezTo>
                  <a:pt x="655" y="12558"/>
                  <a:pt x="1066" y="12933"/>
                  <a:pt x="1555" y="13082"/>
                </a:cubicBezTo>
                <a:cubicBezTo>
                  <a:pt x="1397" y="13571"/>
                  <a:pt x="1476" y="14121"/>
                  <a:pt x="1799" y="14557"/>
                </a:cubicBezTo>
                <a:cubicBezTo>
                  <a:pt x="2125" y="14986"/>
                  <a:pt x="2619" y="15221"/>
                  <a:pt x="3117" y="15221"/>
                </a:cubicBezTo>
                <a:cubicBezTo>
                  <a:pt x="3126" y="15221"/>
                  <a:pt x="3135" y="15221"/>
                  <a:pt x="3144" y="15221"/>
                </a:cubicBezTo>
                <a:cubicBezTo>
                  <a:pt x="3144" y="15727"/>
                  <a:pt x="3379" y="16234"/>
                  <a:pt x="3834" y="16548"/>
                </a:cubicBezTo>
                <a:cubicBezTo>
                  <a:pt x="4120" y="16756"/>
                  <a:pt x="4451" y="16856"/>
                  <a:pt x="4778" y="16856"/>
                </a:cubicBezTo>
                <a:cubicBezTo>
                  <a:pt x="4959" y="16856"/>
                  <a:pt x="5138" y="16825"/>
                  <a:pt x="5309" y="16766"/>
                </a:cubicBezTo>
                <a:cubicBezTo>
                  <a:pt x="5466" y="17255"/>
                  <a:pt x="5851" y="17657"/>
                  <a:pt x="6374" y="17823"/>
                </a:cubicBezTo>
                <a:cubicBezTo>
                  <a:pt x="6539" y="17875"/>
                  <a:pt x="6706" y="17900"/>
                  <a:pt x="6870" y="17900"/>
                </a:cubicBezTo>
                <a:cubicBezTo>
                  <a:pt x="7229" y="17900"/>
                  <a:pt x="7574" y="17782"/>
                  <a:pt x="7850" y="17578"/>
                </a:cubicBezTo>
                <a:cubicBezTo>
                  <a:pt x="8156" y="17989"/>
                  <a:pt x="8645" y="18251"/>
                  <a:pt x="9186" y="18251"/>
                </a:cubicBezTo>
                <a:cubicBezTo>
                  <a:pt x="9736" y="18242"/>
                  <a:pt x="10216" y="17971"/>
                  <a:pt x="10513" y="17561"/>
                </a:cubicBezTo>
                <a:cubicBezTo>
                  <a:pt x="10788" y="17760"/>
                  <a:pt x="11126" y="17873"/>
                  <a:pt x="11477" y="17873"/>
                </a:cubicBezTo>
                <a:cubicBezTo>
                  <a:pt x="11650" y="17873"/>
                  <a:pt x="11825" y="17846"/>
                  <a:pt x="11998" y="17788"/>
                </a:cubicBezTo>
                <a:cubicBezTo>
                  <a:pt x="12513" y="17613"/>
                  <a:pt x="12897" y="17212"/>
                  <a:pt x="13045" y="16723"/>
                </a:cubicBezTo>
                <a:cubicBezTo>
                  <a:pt x="13211" y="16776"/>
                  <a:pt x="13384" y="16803"/>
                  <a:pt x="13558" y="16803"/>
                </a:cubicBezTo>
                <a:cubicBezTo>
                  <a:pt x="13895" y="16803"/>
                  <a:pt x="14233" y="16700"/>
                  <a:pt x="14521" y="16487"/>
                </a:cubicBezTo>
                <a:cubicBezTo>
                  <a:pt x="14966" y="16155"/>
                  <a:pt x="15202" y="15657"/>
                  <a:pt x="15193" y="15151"/>
                </a:cubicBezTo>
                <a:cubicBezTo>
                  <a:pt x="15700" y="15151"/>
                  <a:pt x="16206" y="14915"/>
                  <a:pt x="16529" y="14470"/>
                </a:cubicBezTo>
                <a:cubicBezTo>
                  <a:pt x="16852" y="14025"/>
                  <a:pt x="16913" y="13475"/>
                  <a:pt x="16756" y="12986"/>
                </a:cubicBezTo>
                <a:cubicBezTo>
                  <a:pt x="17245" y="12828"/>
                  <a:pt x="17647" y="12453"/>
                  <a:pt x="17813" y="11929"/>
                </a:cubicBezTo>
                <a:cubicBezTo>
                  <a:pt x="17987" y="11405"/>
                  <a:pt x="17883" y="10864"/>
                  <a:pt x="17577" y="10453"/>
                </a:cubicBezTo>
                <a:cubicBezTo>
                  <a:pt x="17987" y="10157"/>
                  <a:pt x="18258" y="9668"/>
                  <a:pt x="18258" y="9118"/>
                </a:cubicBezTo>
                <a:cubicBezTo>
                  <a:pt x="18258" y="9083"/>
                  <a:pt x="18258" y="9048"/>
                  <a:pt x="18258" y="9013"/>
                </a:cubicBezTo>
                <a:lnTo>
                  <a:pt x="18258" y="8899"/>
                </a:lnTo>
                <a:cubicBezTo>
                  <a:pt x="18241" y="8349"/>
                  <a:pt x="17961" y="7869"/>
                  <a:pt x="17542" y="7581"/>
                </a:cubicBezTo>
                <a:cubicBezTo>
                  <a:pt x="17830" y="7162"/>
                  <a:pt x="17926" y="6620"/>
                  <a:pt x="17743" y="6096"/>
                </a:cubicBezTo>
                <a:cubicBezTo>
                  <a:pt x="17560" y="5581"/>
                  <a:pt x="17149" y="5214"/>
                  <a:pt x="16660" y="5066"/>
                </a:cubicBezTo>
                <a:cubicBezTo>
                  <a:pt x="16809" y="4577"/>
                  <a:pt x="16730" y="4027"/>
                  <a:pt x="16390" y="3590"/>
                </a:cubicBezTo>
                <a:cubicBezTo>
                  <a:pt x="16064" y="3162"/>
                  <a:pt x="15571" y="2944"/>
                  <a:pt x="15074" y="2944"/>
                </a:cubicBezTo>
                <a:cubicBezTo>
                  <a:pt x="15064" y="2944"/>
                  <a:pt x="15055" y="2944"/>
                  <a:pt x="15045" y="2944"/>
                </a:cubicBezTo>
                <a:cubicBezTo>
                  <a:pt x="15036" y="2438"/>
                  <a:pt x="14792" y="1940"/>
                  <a:pt x="14338" y="1626"/>
                </a:cubicBezTo>
                <a:cubicBezTo>
                  <a:pt x="14056" y="1427"/>
                  <a:pt x="13731" y="1333"/>
                  <a:pt x="13410" y="1333"/>
                </a:cubicBezTo>
                <a:cubicBezTo>
                  <a:pt x="13223" y="1333"/>
                  <a:pt x="13038" y="1364"/>
                  <a:pt x="12862" y="1425"/>
                </a:cubicBezTo>
                <a:cubicBezTo>
                  <a:pt x="12696" y="945"/>
                  <a:pt x="12303" y="543"/>
                  <a:pt x="11779" y="386"/>
                </a:cubicBezTo>
                <a:cubicBezTo>
                  <a:pt x="11621" y="338"/>
                  <a:pt x="11461" y="316"/>
                  <a:pt x="11304" y="316"/>
                </a:cubicBezTo>
                <a:cubicBezTo>
                  <a:pt x="10940" y="316"/>
                  <a:pt x="10590" y="437"/>
                  <a:pt x="10304" y="657"/>
                </a:cubicBezTo>
                <a:cubicBezTo>
                  <a:pt x="10008" y="259"/>
                  <a:pt x="9540" y="1"/>
                  <a:pt x="901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33"/>
          <p:cNvSpPr txBox="1"/>
          <p:nvPr>
            <p:ph idx="1" type="subTitle"/>
          </p:nvPr>
        </p:nvSpPr>
        <p:spPr>
          <a:xfrm>
            <a:off x="1925524" y="2238263"/>
            <a:ext cx="2444400" cy="52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What do we know about plagiarism? </a:t>
            </a:r>
            <a:endParaRPr/>
          </a:p>
        </p:txBody>
      </p:sp>
      <p:sp>
        <p:nvSpPr>
          <p:cNvPr id="1649" name="Google Shape;1649;p33"/>
          <p:cNvSpPr txBox="1"/>
          <p:nvPr>
            <p:ph type="title"/>
          </p:nvPr>
        </p:nvSpPr>
        <p:spPr>
          <a:xfrm>
            <a:off x="848511" y="2189632"/>
            <a:ext cx="1000800" cy="371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sp>
        <p:nvSpPr>
          <p:cNvPr id="1650" name="Google Shape;1650;p33"/>
          <p:cNvSpPr txBox="1"/>
          <p:nvPr>
            <p:ph idx="2" type="title"/>
          </p:nvPr>
        </p:nvSpPr>
        <p:spPr>
          <a:xfrm>
            <a:off x="848511" y="3809214"/>
            <a:ext cx="1000800" cy="371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sp>
        <p:nvSpPr>
          <p:cNvPr id="1651" name="Google Shape;1651;p33"/>
          <p:cNvSpPr txBox="1"/>
          <p:nvPr>
            <p:ph idx="3" type="subTitle"/>
          </p:nvPr>
        </p:nvSpPr>
        <p:spPr>
          <a:xfrm>
            <a:off x="5698699" y="2695463"/>
            <a:ext cx="2444400" cy="52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Reasons why plagiarism occurs  and how to </a:t>
            </a:r>
            <a:r>
              <a:rPr lang="en"/>
              <a:t>amend</a:t>
            </a:r>
            <a:r>
              <a:rPr lang="en"/>
              <a:t> them</a:t>
            </a:r>
            <a:endParaRPr/>
          </a:p>
        </p:txBody>
      </p:sp>
      <p:sp>
        <p:nvSpPr>
          <p:cNvPr id="1652" name="Google Shape;1652;p33"/>
          <p:cNvSpPr txBox="1"/>
          <p:nvPr>
            <p:ph idx="4" type="title"/>
          </p:nvPr>
        </p:nvSpPr>
        <p:spPr>
          <a:xfrm>
            <a:off x="4621889" y="2189632"/>
            <a:ext cx="1000800" cy="371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03</a:t>
            </a:r>
            <a:endParaRPr/>
          </a:p>
        </p:txBody>
      </p:sp>
      <p:sp>
        <p:nvSpPr>
          <p:cNvPr id="1653" name="Google Shape;1653;p33"/>
          <p:cNvSpPr txBox="1"/>
          <p:nvPr>
            <p:ph idx="5" type="subTitle"/>
          </p:nvPr>
        </p:nvSpPr>
        <p:spPr>
          <a:xfrm>
            <a:off x="1925524" y="4102812"/>
            <a:ext cx="2444400" cy="52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Definitions and various types</a:t>
            </a:r>
            <a:endParaRPr/>
          </a:p>
        </p:txBody>
      </p:sp>
      <p:sp>
        <p:nvSpPr>
          <p:cNvPr id="1654" name="Google Shape;1654;p33"/>
          <p:cNvSpPr txBox="1"/>
          <p:nvPr>
            <p:ph idx="6" type="title"/>
          </p:nvPr>
        </p:nvSpPr>
        <p:spPr>
          <a:xfrm>
            <a:off x="4621889" y="3809214"/>
            <a:ext cx="1000800" cy="371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04</a:t>
            </a:r>
            <a:endParaRPr/>
          </a:p>
        </p:txBody>
      </p:sp>
      <p:sp>
        <p:nvSpPr>
          <p:cNvPr id="1655" name="Google Shape;1655;p33"/>
          <p:cNvSpPr txBox="1"/>
          <p:nvPr>
            <p:ph idx="7" type="subTitle"/>
          </p:nvPr>
        </p:nvSpPr>
        <p:spPr>
          <a:xfrm>
            <a:off x="5698699" y="3950412"/>
            <a:ext cx="2444400" cy="52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Choose your own plagiarism adventure</a:t>
            </a:r>
            <a:endParaRPr/>
          </a:p>
        </p:txBody>
      </p:sp>
      <p:sp>
        <p:nvSpPr>
          <p:cNvPr id="1656" name="Google Shape;1656;p33"/>
          <p:cNvSpPr txBox="1"/>
          <p:nvPr>
            <p:ph idx="8" type="title"/>
          </p:nvPr>
        </p:nvSpPr>
        <p:spPr>
          <a:xfrm>
            <a:off x="720000" y="3688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a:t>
            </a:r>
            <a:r>
              <a:rPr lang="en"/>
              <a:t>able of Contents</a:t>
            </a:r>
            <a:endParaRPr/>
          </a:p>
        </p:txBody>
      </p:sp>
      <p:sp>
        <p:nvSpPr>
          <p:cNvPr id="1657" name="Google Shape;1657;p33"/>
          <p:cNvSpPr txBox="1"/>
          <p:nvPr>
            <p:ph idx="9" type="subTitle"/>
          </p:nvPr>
        </p:nvSpPr>
        <p:spPr>
          <a:xfrm>
            <a:off x="1925525" y="1912975"/>
            <a:ext cx="2653500" cy="401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Four Corners</a:t>
            </a:r>
            <a:endParaRPr/>
          </a:p>
        </p:txBody>
      </p:sp>
      <p:sp>
        <p:nvSpPr>
          <p:cNvPr id="1658" name="Google Shape;1658;p33"/>
          <p:cNvSpPr txBox="1"/>
          <p:nvPr>
            <p:ph idx="13" type="subTitle"/>
          </p:nvPr>
        </p:nvSpPr>
        <p:spPr>
          <a:xfrm>
            <a:off x="5698700" y="2065375"/>
            <a:ext cx="3049200" cy="401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Why Do People Plagiarize?</a:t>
            </a:r>
            <a:endParaRPr/>
          </a:p>
        </p:txBody>
      </p:sp>
      <p:sp>
        <p:nvSpPr>
          <p:cNvPr id="1659" name="Google Shape;1659;p33"/>
          <p:cNvSpPr txBox="1"/>
          <p:nvPr>
            <p:ph idx="14" type="subTitle"/>
          </p:nvPr>
        </p:nvSpPr>
        <p:spPr>
          <a:xfrm>
            <a:off x="1925524" y="3516217"/>
            <a:ext cx="2444400" cy="434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What is Plagiarism?</a:t>
            </a:r>
            <a:endParaRPr/>
          </a:p>
        </p:txBody>
      </p:sp>
      <p:sp>
        <p:nvSpPr>
          <p:cNvPr id="1660" name="Google Shape;1660;p33"/>
          <p:cNvSpPr txBox="1"/>
          <p:nvPr>
            <p:ph idx="15" type="subTitle"/>
          </p:nvPr>
        </p:nvSpPr>
        <p:spPr>
          <a:xfrm>
            <a:off x="5698699" y="3592417"/>
            <a:ext cx="2444400" cy="434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Activity</a:t>
            </a:r>
            <a:endParaRPr/>
          </a:p>
        </p:txBody>
      </p:sp>
      <p:sp>
        <p:nvSpPr>
          <p:cNvPr id="1661" name="Google Shape;1661;p33"/>
          <p:cNvSpPr/>
          <p:nvPr/>
        </p:nvSpPr>
        <p:spPr>
          <a:xfrm>
            <a:off x="4357771" y="14569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33"/>
          <p:cNvSpPr/>
          <p:nvPr/>
        </p:nvSpPr>
        <p:spPr>
          <a:xfrm>
            <a:off x="7666996" y="85316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33"/>
          <p:cNvSpPr/>
          <p:nvPr/>
        </p:nvSpPr>
        <p:spPr>
          <a:xfrm>
            <a:off x="1563784" y="135781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33"/>
          <p:cNvSpPr/>
          <p:nvPr/>
        </p:nvSpPr>
        <p:spPr>
          <a:xfrm>
            <a:off x="4731307" y="1372674"/>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33"/>
          <p:cNvSpPr/>
          <p:nvPr/>
        </p:nvSpPr>
        <p:spPr>
          <a:xfrm>
            <a:off x="8242846" y="2409630"/>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66" name="Google Shape;1666;p33"/>
          <p:cNvGrpSpPr/>
          <p:nvPr/>
        </p:nvGrpSpPr>
        <p:grpSpPr>
          <a:xfrm>
            <a:off x="7970916" y="2853413"/>
            <a:ext cx="1378341" cy="2292620"/>
            <a:chOff x="229976" y="2315872"/>
            <a:chExt cx="1378341" cy="2292620"/>
          </a:xfrm>
        </p:grpSpPr>
        <p:grpSp>
          <p:nvGrpSpPr>
            <p:cNvPr id="1667" name="Google Shape;1667;p33"/>
            <p:cNvGrpSpPr/>
            <p:nvPr/>
          </p:nvGrpSpPr>
          <p:grpSpPr>
            <a:xfrm>
              <a:off x="229976" y="2315872"/>
              <a:ext cx="1378341" cy="2292620"/>
              <a:chOff x="229976" y="2315872"/>
              <a:chExt cx="1378341" cy="2292620"/>
            </a:xfrm>
          </p:grpSpPr>
          <p:grpSp>
            <p:nvGrpSpPr>
              <p:cNvPr id="1668" name="Google Shape;1668;p33"/>
              <p:cNvGrpSpPr/>
              <p:nvPr/>
            </p:nvGrpSpPr>
            <p:grpSpPr>
              <a:xfrm>
                <a:off x="229976" y="2315872"/>
                <a:ext cx="1378341" cy="2292620"/>
                <a:chOff x="229976" y="2315872"/>
                <a:chExt cx="1378341" cy="2292620"/>
              </a:xfrm>
            </p:grpSpPr>
            <p:sp>
              <p:nvSpPr>
                <p:cNvPr id="1669" name="Google Shape;1669;p33"/>
                <p:cNvSpPr/>
                <p:nvPr/>
              </p:nvSpPr>
              <p:spPr>
                <a:xfrm>
                  <a:off x="786575" y="2646501"/>
                  <a:ext cx="357298" cy="1584332"/>
                </a:xfrm>
                <a:custGeom>
                  <a:rect b="b" l="l" r="r" t="t"/>
                  <a:pathLst>
                    <a:path extrusionOk="0" h="21027" w="4742">
                      <a:moveTo>
                        <a:pt x="127" y="0"/>
                      </a:moveTo>
                      <a:cubicBezTo>
                        <a:pt x="108" y="0"/>
                        <a:pt x="89" y="6"/>
                        <a:pt x="70" y="19"/>
                      </a:cubicBezTo>
                      <a:cubicBezTo>
                        <a:pt x="18" y="45"/>
                        <a:pt x="0" y="115"/>
                        <a:pt x="26" y="167"/>
                      </a:cubicBezTo>
                      <a:cubicBezTo>
                        <a:pt x="44" y="185"/>
                        <a:pt x="1327" y="2359"/>
                        <a:pt x="2428" y="5991"/>
                      </a:cubicBezTo>
                      <a:cubicBezTo>
                        <a:pt x="3449" y="9335"/>
                        <a:pt x="4523" y="14635"/>
                        <a:pt x="3842" y="20913"/>
                      </a:cubicBezTo>
                      <a:cubicBezTo>
                        <a:pt x="3833" y="20974"/>
                        <a:pt x="3877" y="21027"/>
                        <a:pt x="3938" y="21027"/>
                      </a:cubicBezTo>
                      <a:lnTo>
                        <a:pt x="3947" y="21027"/>
                      </a:lnTo>
                      <a:cubicBezTo>
                        <a:pt x="4008" y="21027"/>
                        <a:pt x="4052" y="20992"/>
                        <a:pt x="4060" y="20931"/>
                      </a:cubicBezTo>
                      <a:cubicBezTo>
                        <a:pt x="4741" y="14627"/>
                        <a:pt x="3667" y="9283"/>
                        <a:pt x="2637" y="5912"/>
                      </a:cubicBezTo>
                      <a:cubicBezTo>
                        <a:pt x="1519" y="2263"/>
                        <a:pt x="227" y="80"/>
                        <a:pt x="218" y="54"/>
                      </a:cubicBezTo>
                      <a:cubicBezTo>
                        <a:pt x="196" y="20"/>
                        <a:pt x="162" y="0"/>
                        <a:pt x="1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33"/>
                <p:cNvSpPr/>
                <p:nvPr/>
              </p:nvSpPr>
              <p:spPr>
                <a:xfrm>
                  <a:off x="534534" y="3390568"/>
                  <a:ext cx="573168" cy="422549"/>
                </a:xfrm>
                <a:custGeom>
                  <a:rect b="b" l="l" r="r" t="t"/>
                  <a:pathLst>
                    <a:path extrusionOk="0" h="5608" w="7607">
                      <a:moveTo>
                        <a:pt x="108" y="0"/>
                      </a:moveTo>
                      <a:cubicBezTo>
                        <a:pt x="53" y="0"/>
                        <a:pt x="9" y="42"/>
                        <a:pt x="1" y="98"/>
                      </a:cubicBezTo>
                      <a:cubicBezTo>
                        <a:pt x="1" y="159"/>
                        <a:pt x="45" y="211"/>
                        <a:pt x="106" y="220"/>
                      </a:cubicBezTo>
                      <a:cubicBezTo>
                        <a:pt x="158" y="220"/>
                        <a:pt x="5362" y="814"/>
                        <a:pt x="7379" y="5546"/>
                      </a:cubicBezTo>
                      <a:cubicBezTo>
                        <a:pt x="7397" y="5581"/>
                        <a:pt x="7440" y="5607"/>
                        <a:pt x="7484" y="5607"/>
                      </a:cubicBezTo>
                      <a:cubicBezTo>
                        <a:pt x="7493" y="5607"/>
                        <a:pt x="7510" y="5607"/>
                        <a:pt x="7528" y="5599"/>
                      </a:cubicBezTo>
                      <a:cubicBezTo>
                        <a:pt x="7580" y="5581"/>
                        <a:pt x="7606" y="5511"/>
                        <a:pt x="7580" y="5459"/>
                      </a:cubicBezTo>
                      <a:cubicBezTo>
                        <a:pt x="5519" y="604"/>
                        <a:pt x="176" y="2"/>
                        <a:pt x="123" y="2"/>
                      </a:cubicBezTo>
                      <a:cubicBezTo>
                        <a:pt x="118" y="1"/>
                        <a:pt x="113"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33"/>
                <p:cNvSpPr/>
                <p:nvPr/>
              </p:nvSpPr>
              <p:spPr>
                <a:xfrm>
                  <a:off x="1043136" y="2906529"/>
                  <a:ext cx="565182" cy="551996"/>
                </a:xfrm>
                <a:custGeom>
                  <a:rect b="b" l="l" r="r" t="t"/>
                  <a:pathLst>
                    <a:path extrusionOk="0" h="7326" w="7501">
                      <a:moveTo>
                        <a:pt x="5849" y="0"/>
                      </a:moveTo>
                      <a:cubicBezTo>
                        <a:pt x="5463" y="0"/>
                        <a:pt x="5039" y="150"/>
                        <a:pt x="4576" y="479"/>
                      </a:cubicBezTo>
                      <a:cubicBezTo>
                        <a:pt x="4358" y="637"/>
                        <a:pt x="4096" y="724"/>
                        <a:pt x="3825" y="733"/>
                      </a:cubicBezTo>
                      <a:cubicBezTo>
                        <a:pt x="3004" y="759"/>
                        <a:pt x="2410" y="1126"/>
                        <a:pt x="2009" y="1833"/>
                      </a:cubicBezTo>
                      <a:cubicBezTo>
                        <a:pt x="1878" y="2069"/>
                        <a:pt x="1677" y="2269"/>
                        <a:pt x="1424" y="2383"/>
                      </a:cubicBezTo>
                      <a:cubicBezTo>
                        <a:pt x="786" y="2654"/>
                        <a:pt x="324" y="3404"/>
                        <a:pt x="472" y="4260"/>
                      </a:cubicBezTo>
                      <a:cubicBezTo>
                        <a:pt x="516" y="4505"/>
                        <a:pt x="481" y="4749"/>
                        <a:pt x="376" y="4976"/>
                      </a:cubicBezTo>
                      <a:cubicBezTo>
                        <a:pt x="0" y="5841"/>
                        <a:pt x="830" y="6417"/>
                        <a:pt x="900" y="7316"/>
                      </a:cubicBezTo>
                      <a:cubicBezTo>
                        <a:pt x="964" y="7265"/>
                        <a:pt x="1066" y="7247"/>
                        <a:pt x="1193" y="7247"/>
                      </a:cubicBezTo>
                      <a:cubicBezTo>
                        <a:pt x="1463" y="7247"/>
                        <a:pt x="1847" y="7326"/>
                        <a:pt x="2222" y="7326"/>
                      </a:cubicBezTo>
                      <a:cubicBezTo>
                        <a:pt x="2539" y="7326"/>
                        <a:pt x="2850" y="7270"/>
                        <a:pt x="3083" y="7063"/>
                      </a:cubicBezTo>
                      <a:cubicBezTo>
                        <a:pt x="3275" y="6888"/>
                        <a:pt x="3519" y="6801"/>
                        <a:pt x="3781" y="6775"/>
                      </a:cubicBezTo>
                      <a:cubicBezTo>
                        <a:pt x="4340" y="6714"/>
                        <a:pt x="4916" y="6443"/>
                        <a:pt x="5152" y="5806"/>
                      </a:cubicBezTo>
                      <a:cubicBezTo>
                        <a:pt x="5239" y="5561"/>
                        <a:pt x="5379" y="5334"/>
                        <a:pt x="5571" y="5168"/>
                      </a:cubicBezTo>
                      <a:cubicBezTo>
                        <a:pt x="6121" y="4679"/>
                        <a:pt x="6296" y="4051"/>
                        <a:pt x="6348" y="3597"/>
                      </a:cubicBezTo>
                      <a:cubicBezTo>
                        <a:pt x="6383" y="3265"/>
                        <a:pt x="6540" y="2950"/>
                        <a:pt x="6776" y="2715"/>
                      </a:cubicBezTo>
                      <a:cubicBezTo>
                        <a:pt x="6916" y="2575"/>
                        <a:pt x="7056" y="2392"/>
                        <a:pt x="7169" y="2130"/>
                      </a:cubicBezTo>
                      <a:cubicBezTo>
                        <a:pt x="7475" y="1422"/>
                        <a:pt x="7501" y="401"/>
                        <a:pt x="7501" y="401"/>
                      </a:cubicBezTo>
                      <a:cubicBezTo>
                        <a:pt x="7501" y="401"/>
                        <a:pt x="7012" y="357"/>
                        <a:pt x="6409" y="113"/>
                      </a:cubicBezTo>
                      <a:cubicBezTo>
                        <a:pt x="6233" y="39"/>
                        <a:pt x="6046" y="0"/>
                        <a:pt x="58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33"/>
                <p:cNvSpPr/>
                <p:nvPr/>
              </p:nvSpPr>
              <p:spPr>
                <a:xfrm>
                  <a:off x="1068151" y="2948272"/>
                  <a:ext cx="512589" cy="614836"/>
                </a:xfrm>
                <a:custGeom>
                  <a:rect b="b" l="l" r="r" t="t"/>
                  <a:pathLst>
                    <a:path extrusionOk="0" h="8160" w="6803">
                      <a:moveTo>
                        <a:pt x="6671" y="1"/>
                      </a:moveTo>
                      <a:cubicBezTo>
                        <a:pt x="6653" y="1"/>
                        <a:pt x="6635" y="5"/>
                        <a:pt x="6619" y="13"/>
                      </a:cubicBezTo>
                      <a:cubicBezTo>
                        <a:pt x="3222" y="1907"/>
                        <a:pt x="542" y="5645"/>
                        <a:pt x="9" y="8028"/>
                      </a:cubicBezTo>
                      <a:cubicBezTo>
                        <a:pt x="0" y="8089"/>
                        <a:pt x="35" y="8142"/>
                        <a:pt x="96" y="8159"/>
                      </a:cubicBezTo>
                      <a:lnTo>
                        <a:pt x="114" y="8159"/>
                      </a:lnTo>
                      <a:cubicBezTo>
                        <a:pt x="166" y="8159"/>
                        <a:pt x="210" y="8124"/>
                        <a:pt x="219" y="8072"/>
                      </a:cubicBezTo>
                      <a:cubicBezTo>
                        <a:pt x="742" y="5741"/>
                        <a:pt x="3379" y="2065"/>
                        <a:pt x="6724" y="205"/>
                      </a:cubicBezTo>
                      <a:cubicBezTo>
                        <a:pt x="6776" y="179"/>
                        <a:pt x="6802" y="109"/>
                        <a:pt x="6767" y="56"/>
                      </a:cubicBezTo>
                      <a:cubicBezTo>
                        <a:pt x="6749" y="20"/>
                        <a:pt x="6710" y="1"/>
                        <a:pt x="66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33"/>
                <p:cNvSpPr/>
                <p:nvPr/>
              </p:nvSpPr>
              <p:spPr>
                <a:xfrm>
                  <a:off x="396421" y="3569822"/>
                  <a:ext cx="544160" cy="445228"/>
                </a:xfrm>
                <a:custGeom>
                  <a:rect b="b" l="l" r="r" t="t"/>
                  <a:pathLst>
                    <a:path extrusionOk="0" h="5909" w="7222">
                      <a:moveTo>
                        <a:pt x="5087" y="0"/>
                      </a:moveTo>
                      <a:cubicBezTo>
                        <a:pt x="4485" y="0"/>
                        <a:pt x="3986" y="204"/>
                        <a:pt x="3641" y="513"/>
                      </a:cubicBezTo>
                      <a:cubicBezTo>
                        <a:pt x="3484" y="652"/>
                        <a:pt x="3301" y="749"/>
                        <a:pt x="3091" y="783"/>
                      </a:cubicBezTo>
                      <a:cubicBezTo>
                        <a:pt x="2559" y="879"/>
                        <a:pt x="2052" y="1115"/>
                        <a:pt x="1703" y="1683"/>
                      </a:cubicBezTo>
                      <a:cubicBezTo>
                        <a:pt x="1598" y="1866"/>
                        <a:pt x="1432" y="2015"/>
                        <a:pt x="1240" y="2102"/>
                      </a:cubicBezTo>
                      <a:cubicBezTo>
                        <a:pt x="734" y="2346"/>
                        <a:pt x="472" y="2748"/>
                        <a:pt x="498" y="3403"/>
                      </a:cubicBezTo>
                      <a:cubicBezTo>
                        <a:pt x="507" y="3621"/>
                        <a:pt x="446" y="3822"/>
                        <a:pt x="332" y="4005"/>
                      </a:cubicBezTo>
                      <a:cubicBezTo>
                        <a:pt x="70" y="4407"/>
                        <a:pt x="0" y="5027"/>
                        <a:pt x="245" y="5909"/>
                      </a:cubicBezTo>
                      <a:cubicBezTo>
                        <a:pt x="777" y="5350"/>
                        <a:pt x="1633" y="5726"/>
                        <a:pt x="2279" y="5010"/>
                      </a:cubicBezTo>
                      <a:cubicBezTo>
                        <a:pt x="2480" y="4783"/>
                        <a:pt x="2760" y="4634"/>
                        <a:pt x="3065" y="4634"/>
                      </a:cubicBezTo>
                      <a:cubicBezTo>
                        <a:pt x="3537" y="4634"/>
                        <a:pt x="3964" y="4494"/>
                        <a:pt x="4453" y="4075"/>
                      </a:cubicBezTo>
                      <a:cubicBezTo>
                        <a:pt x="4637" y="3918"/>
                        <a:pt x="4864" y="3813"/>
                        <a:pt x="5108" y="3787"/>
                      </a:cubicBezTo>
                      <a:cubicBezTo>
                        <a:pt x="5798" y="3691"/>
                        <a:pt x="6095" y="3324"/>
                        <a:pt x="6226" y="3036"/>
                      </a:cubicBezTo>
                      <a:cubicBezTo>
                        <a:pt x="6322" y="2818"/>
                        <a:pt x="6470" y="2626"/>
                        <a:pt x="6663" y="2495"/>
                      </a:cubicBezTo>
                      <a:cubicBezTo>
                        <a:pt x="6802" y="2408"/>
                        <a:pt x="6951" y="2268"/>
                        <a:pt x="7038" y="2067"/>
                      </a:cubicBezTo>
                      <a:cubicBezTo>
                        <a:pt x="7221" y="1622"/>
                        <a:pt x="6942" y="932"/>
                        <a:pt x="7038" y="635"/>
                      </a:cubicBezTo>
                      <a:cubicBezTo>
                        <a:pt x="6323" y="184"/>
                        <a:pt x="5658" y="0"/>
                        <a:pt x="5087" y="0"/>
                      </a:cubicBezTo>
                      <a:close/>
                    </a:path>
                  </a:pathLst>
                </a:custGeom>
                <a:solidFill>
                  <a:srgbClr val="516B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33"/>
                <p:cNvSpPr/>
                <p:nvPr/>
              </p:nvSpPr>
              <p:spPr>
                <a:xfrm>
                  <a:off x="424676" y="3609380"/>
                  <a:ext cx="566538" cy="364908"/>
                </a:xfrm>
                <a:custGeom>
                  <a:rect b="b" l="l" r="r" t="t"/>
                  <a:pathLst>
                    <a:path extrusionOk="0" h="4843" w="7519">
                      <a:moveTo>
                        <a:pt x="6678" y="0"/>
                      </a:moveTo>
                      <a:cubicBezTo>
                        <a:pt x="4368" y="0"/>
                        <a:pt x="1228" y="2135"/>
                        <a:pt x="27" y="4685"/>
                      </a:cubicBezTo>
                      <a:cubicBezTo>
                        <a:pt x="1" y="4738"/>
                        <a:pt x="27" y="4808"/>
                        <a:pt x="79" y="4834"/>
                      </a:cubicBezTo>
                      <a:cubicBezTo>
                        <a:pt x="97" y="4843"/>
                        <a:pt x="114" y="4843"/>
                        <a:pt x="123" y="4843"/>
                      </a:cubicBezTo>
                      <a:cubicBezTo>
                        <a:pt x="167" y="4843"/>
                        <a:pt x="202" y="4816"/>
                        <a:pt x="228" y="4781"/>
                      </a:cubicBezTo>
                      <a:cubicBezTo>
                        <a:pt x="1396" y="2296"/>
                        <a:pt x="4423" y="219"/>
                        <a:pt x="6647" y="219"/>
                      </a:cubicBezTo>
                      <a:cubicBezTo>
                        <a:pt x="6900" y="219"/>
                        <a:pt x="7142" y="246"/>
                        <a:pt x="7370" y="302"/>
                      </a:cubicBezTo>
                      <a:cubicBezTo>
                        <a:pt x="7377" y="303"/>
                        <a:pt x="7383" y="303"/>
                        <a:pt x="7389" y="303"/>
                      </a:cubicBezTo>
                      <a:cubicBezTo>
                        <a:pt x="7442" y="303"/>
                        <a:pt x="7486" y="270"/>
                        <a:pt x="7501" y="215"/>
                      </a:cubicBezTo>
                      <a:cubicBezTo>
                        <a:pt x="7519" y="162"/>
                        <a:pt x="7484" y="101"/>
                        <a:pt x="7423" y="84"/>
                      </a:cubicBezTo>
                      <a:cubicBezTo>
                        <a:pt x="7188" y="27"/>
                        <a:pt x="6938" y="0"/>
                        <a:pt x="66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33"/>
                <p:cNvSpPr/>
                <p:nvPr/>
              </p:nvSpPr>
              <p:spPr>
                <a:xfrm>
                  <a:off x="268103" y="2892288"/>
                  <a:ext cx="731700" cy="485313"/>
                </a:xfrm>
                <a:custGeom>
                  <a:rect b="b" l="l" r="r" t="t"/>
                  <a:pathLst>
                    <a:path extrusionOk="0" h="6441" w="9711">
                      <a:moveTo>
                        <a:pt x="2417" y="1"/>
                      </a:moveTo>
                      <a:cubicBezTo>
                        <a:pt x="1956" y="1"/>
                        <a:pt x="1562" y="157"/>
                        <a:pt x="1302" y="258"/>
                      </a:cubicBezTo>
                      <a:cubicBezTo>
                        <a:pt x="656" y="502"/>
                        <a:pt x="1" y="712"/>
                        <a:pt x="1" y="712"/>
                      </a:cubicBezTo>
                      <a:cubicBezTo>
                        <a:pt x="1" y="712"/>
                        <a:pt x="420" y="983"/>
                        <a:pt x="673" y="1515"/>
                      </a:cubicBezTo>
                      <a:cubicBezTo>
                        <a:pt x="865" y="1926"/>
                        <a:pt x="1066" y="2423"/>
                        <a:pt x="1730" y="2659"/>
                      </a:cubicBezTo>
                      <a:cubicBezTo>
                        <a:pt x="2149" y="2808"/>
                        <a:pt x="2480" y="3139"/>
                        <a:pt x="2664" y="3550"/>
                      </a:cubicBezTo>
                      <a:cubicBezTo>
                        <a:pt x="3013" y="4292"/>
                        <a:pt x="3485" y="4737"/>
                        <a:pt x="4323" y="4860"/>
                      </a:cubicBezTo>
                      <a:cubicBezTo>
                        <a:pt x="4777" y="4921"/>
                        <a:pt x="5179" y="5165"/>
                        <a:pt x="5467" y="5523"/>
                      </a:cubicBezTo>
                      <a:cubicBezTo>
                        <a:pt x="6009" y="6198"/>
                        <a:pt x="6707" y="6440"/>
                        <a:pt x="7362" y="6440"/>
                      </a:cubicBezTo>
                      <a:cubicBezTo>
                        <a:pt x="7528" y="6440"/>
                        <a:pt x="7692" y="6425"/>
                        <a:pt x="7850" y="6396"/>
                      </a:cubicBezTo>
                      <a:cubicBezTo>
                        <a:pt x="8526" y="6277"/>
                        <a:pt x="8960" y="6159"/>
                        <a:pt x="9315" y="6159"/>
                      </a:cubicBezTo>
                      <a:cubicBezTo>
                        <a:pt x="9456" y="6159"/>
                        <a:pt x="9584" y="6177"/>
                        <a:pt x="9710" y="6222"/>
                      </a:cubicBezTo>
                      <a:cubicBezTo>
                        <a:pt x="9343" y="5087"/>
                        <a:pt x="9527" y="4039"/>
                        <a:pt x="8671" y="3305"/>
                      </a:cubicBezTo>
                      <a:cubicBezTo>
                        <a:pt x="8392" y="3061"/>
                        <a:pt x="8182" y="2755"/>
                        <a:pt x="8051" y="2406"/>
                      </a:cubicBezTo>
                      <a:cubicBezTo>
                        <a:pt x="7842" y="1803"/>
                        <a:pt x="7370" y="1480"/>
                        <a:pt x="6925" y="1384"/>
                      </a:cubicBezTo>
                      <a:cubicBezTo>
                        <a:pt x="6680" y="1332"/>
                        <a:pt x="6453" y="1218"/>
                        <a:pt x="6279" y="1035"/>
                      </a:cubicBezTo>
                      <a:cubicBezTo>
                        <a:pt x="5847" y="569"/>
                        <a:pt x="5344" y="402"/>
                        <a:pt x="4813" y="402"/>
                      </a:cubicBezTo>
                      <a:cubicBezTo>
                        <a:pt x="4677" y="402"/>
                        <a:pt x="4540" y="413"/>
                        <a:pt x="4401" y="433"/>
                      </a:cubicBezTo>
                      <a:cubicBezTo>
                        <a:pt x="4321" y="445"/>
                        <a:pt x="4239" y="451"/>
                        <a:pt x="4158" y="451"/>
                      </a:cubicBezTo>
                      <a:cubicBezTo>
                        <a:pt x="3886" y="451"/>
                        <a:pt x="3613" y="384"/>
                        <a:pt x="3371" y="249"/>
                      </a:cubicBezTo>
                      <a:cubicBezTo>
                        <a:pt x="3037" y="65"/>
                        <a:pt x="2713" y="1"/>
                        <a:pt x="24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33"/>
                <p:cNvSpPr/>
                <p:nvPr/>
              </p:nvSpPr>
              <p:spPr>
                <a:xfrm>
                  <a:off x="319415" y="2942546"/>
                  <a:ext cx="752722" cy="524494"/>
                </a:xfrm>
                <a:custGeom>
                  <a:rect b="b" l="l" r="r" t="t"/>
                  <a:pathLst>
                    <a:path extrusionOk="0" h="6961" w="9990">
                      <a:moveTo>
                        <a:pt x="125" y="0"/>
                      </a:moveTo>
                      <a:cubicBezTo>
                        <a:pt x="71" y="0"/>
                        <a:pt x="26" y="41"/>
                        <a:pt x="18" y="89"/>
                      </a:cubicBezTo>
                      <a:cubicBezTo>
                        <a:pt x="1" y="150"/>
                        <a:pt x="44" y="211"/>
                        <a:pt x="106" y="220"/>
                      </a:cubicBezTo>
                      <a:cubicBezTo>
                        <a:pt x="2699" y="709"/>
                        <a:pt x="7623" y="2944"/>
                        <a:pt x="9771" y="6899"/>
                      </a:cubicBezTo>
                      <a:cubicBezTo>
                        <a:pt x="9789" y="6934"/>
                        <a:pt x="9824" y="6952"/>
                        <a:pt x="9867" y="6952"/>
                      </a:cubicBezTo>
                      <a:lnTo>
                        <a:pt x="9867" y="6960"/>
                      </a:lnTo>
                      <a:cubicBezTo>
                        <a:pt x="9885" y="6960"/>
                        <a:pt x="9902" y="6952"/>
                        <a:pt x="9920" y="6943"/>
                      </a:cubicBezTo>
                      <a:cubicBezTo>
                        <a:pt x="9972" y="6917"/>
                        <a:pt x="9990" y="6847"/>
                        <a:pt x="9963" y="6795"/>
                      </a:cubicBezTo>
                      <a:cubicBezTo>
                        <a:pt x="7781" y="2778"/>
                        <a:pt x="2777" y="499"/>
                        <a:pt x="140" y="1"/>
                      </a:cubicBezTo>
                      <a:cubicBezTo>
                        <a:pt x="135" y="1"/>
                        <a:pt x="130" y="0"/>
                        <a:pt x="1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33"/>
                <p:cNvSpPr/>
                <p:nvPr/>
              </p:nvSpPr>
              <p:spPr>
                <a:xfrm>
                  <a:off x="620733" y="3932098"/>
                  <a:ext cx="955406" cy="676395"/>
                </a:xfrm>
                <a:custGeom>
                  <a:rect b="b" l="l" r="r" t="t"/>
                  <a:pathLst>
                    <a:path extrusionOk="0" h="8977" w="12680">
                      <a:moveTo>
                        <a:pt x="2699" y="1"/>
                      </a:moveTo>
                      <a:lnTo>
                        <a:pt x="3293" y="1660"/>
                      </a:lnTo>
                      <a:cubicBezTo>
                        <a:pt x="1" y="4358"/>
                        <a:pt x="3293" y="8977"/>
                        <a:pt x="3293" y="8977"/>
                      </a:cubicBezTo>
                      <a:lnTo>
                        <a:pt x="9387" y="8977"/>
                      </a:lnTo>
                      <a:cubicBezTo>
                        <a:pt x="9387" y="8977"/>
                        <a:pt x="12679" y="4358"/>
                        <a:pt x="9387" y="1660"/>
                      </a:cubicBezTo>
                      <a:lnTo>
                        <a:pt x="998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33"/>
                <p:cNvSpPr/>
                <p:nvPr/>
              </p:nvSpPr>
              <p:spPr>
                <a:xfrm>
                  <a:off x="906981" y="4043312"/>
                  <a:ext cx="371765" cy="8590"/>
                </a:xfrm>
                <a:custGeom>
                  <a:rect b="b" l="l" r="r" t="t"/>
                  <a:pathLst>
                    <a:path extrusionOk="0" h="114" w="4934">
                      <a:moveTo>
                        <a:pt x="52" y="0"/>
                      </a:moveTo>
                      <a:cubicBezTo>
                        <a:pt x="18" y="0"/>
                        <a:pt x="0" y="27"/>
                        <a:pt x="0" y="61"/>
                      </a:cubicBezTo>
                      <a:cubicBezTo>
                        <a:pt x="0" y="88"/>
                        <a:pt x="18" y="114"/>
                        <a:pt x="52" y="114"/>
                      </a:cubicBezTo>
                      <a:lnTo>
                        <a:pt x="4881" y="114"/>
                      </a:lnTo>
                      <a:cubicBezTo>
                        <a:pt x="4907" y="114"/>
                        <a:pt x="4933" y="88"/>
                        <a:pt x="4933" y="61"/>
                      </a:cubicBezTo>
                      <a:cubicBezTo>
                        <a:pt x="4933" y="27"/>
                        <a:pt x="4907" y="0"/>
                        <a:pt x="48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33"/>
                <p:cNvSpPr/>
                <p:nvPr/>
              </p:nvSpPr>
              <p:spPr>
                <a:xfrm>
                  <a:off x="833893" y="3664987"/>
                  <a:ext cx="8665" cy="107295"/>
                </a:xfrm>
                <a:custGeom>
                  <a:rect b="b" l="l" r="r" t="t"/>
                  <a:pathLst>
                    <a:path extrusionOk="0" h="1424" w="115">
                      <a:moveTo>
                        <a:pt x="53" y="1"/>
                      </a:moveTo>
                      <a:cubicBezTo>
                        <a:pt x="27" y="1"/>
                        <a:pt x="1" y="27"/>
                        <a:pt x="1" y="53"/>
                      </a:cubicBezTo>
                      <a:lnTo>
                        <a:pt x="1" y="1372"/>
                      </a:lnTo>
                      <a:cubicBezTo>
                        <a:pt x="1" y="1406"/>
                        <a:pt x="27" y="1424"/>
                        <a:pt x="53" y="1424"/>
                      </a:cubicBezTo>
                      <a:cubicBezTo>
                        <a:pt x="88" y="1424"/>
                        <a:pt x="114" y="1406"/>
                        <a:pt x="114" y="1372"/>
                      </a:cubicBezTo>
                      <a:lnTo>
                        <a:pt x="114" y="53"/>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33"/>
                <p:cNvSpPr/>
                <p:nvPr/>
              </p:nvSpPr>
              <p:spPr>
                <a:xfrm>
                  <a:off x="754325" y="3701154"/>
                  <a:ext cx="8590" cy="107973"/>
                </a:xfrm>
                <a:custGeom>
                  <a:rect b="b" l="l" r="r" t="t"/>
                  <a:pathLst>
                    <a:path extrusionOk="0" h="1433" w="114">
                      <a:moveTo>
                        <a:pt x="53" y="1"/>
                      </a:moveTo>
                      <a:cubicBezTo>
                        <a:pt x="27" y="1"/>
                        <a:pt x="0" y="27"/>
                        <a:pt x="0" y="62"/>
                      </a:cubicBezTo>
                      <a:lnTo>
                        <a:pt x="0" y="1381"/>
                      </a:lnTo>
                      <a:cubicBezTo>
                        <a:pt x="0" y="1407"/>
                        <a:pt x="27" y="1433"/>
                        <a:pt x="53" y="1433"/>
                      </a:cubicBezTo>
                      <a:cubicBezTo>
                        <a:pt x="88" y="1433"/>
                        <a:pt x="114" y="1407"/>
                        <a:pt x="114" y="1381"/>
                      </a:cubicBezTo>
                      <a:lnTo>
                        <a:pt x="114" y="62"/>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33"/>
                <p:cNvSpPr/>
                <p:nvPr/>
              </p:nvSpPr>
              <p:spPr>
                <a:xfrm>
                  <a:off x="674682" y="3747870"/>
                  <a:ext cx="8665" cy="98102"/>
                </a:xfrm>
                <a:custGeom>
                  <a:rect b="b" l="l" r="r" t="t"/>
                  <a:pathLst>
                    <a:path extrusionOk="0" h="1302" w="115">
                      <a:moveTo>
                        <a:pt x="62" y="1"/>
                      </a:moveTo>
                      <a:cubicBezTo>
                        <a:pt x="27" y="1"/>
                        <a:pt x="1" y="27"/>
                        <a:pt x="1" y="62"/>
                      </a:cubicBezTo>
                      <a:lnTo>
                        <a:pt x="1" y="1249"/>
                      </a:lnTo>
                      <a:cubicBezTo>
                        <a:pt x="1" y="1276"/>
                        <a:pt x="27" y="1302"/>
                        <a:pt x="62" y="1302"/>
                      </a:cubicBezTo>
                      <a:cubicBezTo>
                        <a:pt x="88" y="1302"/>
                        <a:pt x="114" y="1276"/>
                        <a:pt x="114" y="1249"/>
                      </a:cubicBezTo>
                      <a:lnTo>
                        <a:pt x="114" y="62"/>
                      </a:lnTo>
                      <a:cubicBezTo>
                        <a:pt x="114" y="27"/>
                        <a:pt x="88" y="1"/>
                        <a:pt x="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33"/>
                <p:cNvSpPr/>
                <p:nvPr/>
              </p:nvSpPr>
              <p:spPr>
                <a:xfrm>
                  <a:off x="595114" y="3804457"/>
                  <a:ext cx="8590" cy="78361"/>
                </a:xfrm>
                <a:custGeom>
                  <a:rect b="b" l="l" r="r" t="t"/>
                  <a:pathLst>
                    <a:path extrusionOk="0" h="1040" w="114">
                      <a:moveTo>
                        <a:pt x="61" y="1"/>
                      </a:moveTo>
                      <a:cubicBezTo>
                        <a:pt x="26" y="1"/>
                        <a:pt x="0" y="27"/>
                        <a:pt x="0" y="62"/>
                      </a:cubicBezTo>
                      <a:lnTo>
                        <a:pt x="0" y="979"/>
                      </a:lnTo>
                      <a:cubicBezTo>
                        <a:pt x="0" y="1014"/>
                        <a:pt x="26" y="1040"/>
                        <a:pt x="61" y="1040"/>
                      </a:cubicBezTo>
                      <a:cubicBezTo>
                        <a:pt x="88" y="1040"/>
                        <a:pt x="114" y="1014"/>
                        <a:pt x="114" y="979"/>
                      </a:cubicBezTo>
                      <a:lnTo>
                        <a:pt x="114" y="62"/>
                      </a:lnTo>
                      <a:cubicBezTo>
                        <a:pt x="114" y="27"/>
                        <a:pt x="88"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33"/>
                <p:cNvSpPr/>
                <p:nvPr/>
              </p:nvSpPr>
              <p:spPr>
                <a:xfrm>
                  <a:off x="516149" y="3883422"/>
                  <a:ext cx="7987" cy="52743"/>
                </a:xfrm>
                <a:custGeom>
                  <a:rect b="b" l="l" r="r" t="t"/>
                  <a:pathLst>
                    <a:path extrusionOk="0" h="700" w="106">
                      <a:moveTo>
                        <a:pt x="53" y="1"/>
                      </a:moveTo>
                      <a:cubicBezTo>
                        <a:pt x="18" y="1"/>
                        <a:pt x="0" y="27"/>
                        <a:pt x="0" y="53"/>
                      </a:cubicBezTo>
                      <a:lnTo>
                        <a:pt x="0" y="647"/>
                      </a:lnTo>
                      <a:cubicBezTo>
                        <a:pt x="0" y="682"/>
                        <a:pt x="18" y="699"/>
                        <a:pt x="53" y="699"/>
                      </a:cubicBezTo>
                      <a:cubicBezTo>
                        <a:pt x="79" y="699"/>
                        <a:pt x="105" y="682"/>
                        <a:pt x="105" y="647"/>
                      </a:cubicBezTo>
                      <a:lnTo>
                        <a:pt x="105" y="53"/>
                      </a:lnTo>
                      <a:cubicBezTo>
                        <a:pt x="105" y="27"/>
                        <a:pt x="79"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33"/>
                <p:cNvSpPr/>
                <p:nvPr/>
              </p:nvSpPr>
              <p:spPr>
                <a:xfrm>
                  <a:off x="614856" y="3641930"/>
                  <a:ext cx="48750" cy="34358"/>
                </a:xfrm>
                <a:custGeom>
                  <a:rect b="b" l="l" r="r" t="t"/>
                  <a:pathLst>
                    <a:path extrusionOk="0" h="456" w="647">
                      <a:moveTo>
                        <a:pt x="66" y="1"/>
                      </a:moveTo>
                      <a:cubicBezTo>
                        <a:pt x="48" y="1"/>
                        <a:pt x="29" y="10"/>
                        <a:pt x="18" y="27"/>
                      </a:cubicBezTo>
                      <a:cubicBezTo>
                        <a:pt x="0" y="53"/>
                        <a:pt x="9" y="80"/>
                        <a:pt x="35" y="97"/>
                      </a:cubicBezTo>
                      <a:lnTo>
                        <a:pt x="559" y="446"/>
                      </a:lnTo>
                      <a:cubicBezTo>
                        <a:pt x="568" y="455"/>
                        <a:pt x="577" y="455"/>
                        <a:pt x="585" y="455"/>
                      </a:cubicBezTo>
                      <a:cubicBezTo>
                        <a:pt x="603" y="455"/>
                        <a:pt x="620" y="446"/>
                        <a:pt x="638" y="429"/>
                      </a:cubicBezTo>
                      <a:cubicBezTo>
                        <a:pt x="646" y="411"/>
                        <a:pt x="646" y="377"/>
                        <a:pt x="620" y="359"/>
                      </a:cubicBezTo>
                      <a:lnTo>
                        <a:pt x="96" y="10"/>
                      </a:lnTo>
                      <a:cubicBezTo>
                        <a:pt x="87" y="4"/>
                        <a:pt x="77"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33"/>
                <p:cNvSpPr/>
                <p:nvPr/>
              </p:nvSpPr>
              <p:spPr>
                <a:xfrm>
                  <a:off x="543802" y="3698969"/>
                  <a:ext cx="40160" cy="28632"/>
                </a:xfrm>
                <a:custGeom>
                  <a:rect b="b" l="l" r="r" t="t"/>
                  <a:pathLst>
                    <a:path extrusionOk="0" h="380" w="533">
                      <a:moveTo>
                        <a:pt x="58" y="0"/>
                      </a:moveTo>
                      <a:cubicBezTo>
                        <a:pt x="42" y="0"/>
                        <a:pt x="27" y="7"/>
                        <a:pt x="18" y="21"/>
                      </a:cubicBezTo>
                      <a:cubicBezTo>
                        <a:pt x="0" y="47"/>
                        <a:pt x="9" y="82"/>
                        <a:pt x="35" y="100"/>
                      </a:cubicBezTo>
                      <a:lnTo>
                        <a:pt x="446" y="370"/>
                      </a:lnTo>
                      <a:cubicBezTo>
                        <a:pt x="454" y="379"/>
                        <a:pt x="463" y="379"/>
                        <a:pt x="472" y="379"/>
                      </a:cubicBezTo>
                      <a:cubicBezTo>
                        <a:pt x="489" y="379"/>
                        <a:pt x="507" y="370"/>
                        <a:pt x="515" y="353"/>
                      </a:cubicBezTo>
                      <a:cubicBezTo>
                        <a:pt x="533" y="327"/>
                        <a:pt x="533" y="301"/>
                        <a:pt x="507" y="283"/>
                      </a:cubicBezTo>
                      <a:lnTo>
                        <a:pt x="96" y="12"/>
                      </a:lnTo>
                      <a:cubicBezTo>
                        <a:pt x="84" y="5"/>
                        <a:pt x="71" y="0"/>
                        <a:pt x="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33"/>
                <p:cNvSpPr/>
                <p:nvPr/>
              </p:nvSpPr>
              <p:spPr>
                <a:xfrm>
                  <a:off x="468152" y="3762337"/>
                  <a:ext cx="38201" cy="27728"/>
                </a:xfrm>
                <a:custGeom>
                  <a:rect b="b" l="l" r="r" t="t"/>
                  <a:pathLst>
                    <a:path extrusionOk="0" h="368" w="507">
                      <a:moveTo>
                        <a:pt x="58" y="1"/>
                      </a:moveTo>
                      <a:cubicBezTo>
                        <a:pt x="40" y="1"/>
                        <a:pt x="23" y="10"/>
                        <a:pt x="18" y="27"/>
                      </a:cubicBezTo>
                      <a:cubicBezTo>
                        <a:pt x="0" y="53"/>
                        <a:pt x="0" y="88"/>
                        <a:pt x="26" y="106"/>
                      </a:cubicBezTo>
                      <a:lnTo>
                        <a:pt x="419" y="359"/>
                      </a:lnTo>
                      <a:cubicBezTo>
                        <a:pt x="428" y="368"/>
                        <a:pt x="437" y="368"/>
                        <a:pt x="445" y="368"/>
                      </a:cubicBezTo>
                      <a:cubicBezTo>
                        <a:pt x="463" y="368"/>
                        <a:pt x="480" y="359"/>
                        <a:pt x="489" y="341"/>
                      </a:cubicBezTo>
                      <a:cubicBezTo>
                        <a:pt x="507" y="315"/>
                        <a:pt x="498" y="280"/>
                        <a:pt x="472" y="272"/>
                      </a:cubicBezTo>
                      <a:lnTo>
                        <a:pt x="87" y="10"/>
                      </a:lnTo>
                      <a:cubicBezTo>
                        <a:pt x="78" y="4"/>
                        <a:pt x="68"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33"/>
                <p:cNvSpPr/>
                <p:nvPr/>
              </p:nvSpPr>
              <p:spPr>
                <a:xfrm>
                  <a:off x="576051" y="3161508"/>
                  <a:ext cx="154613" cy="47620"/>
                </a:xfrm>
                <a:custGeom>
                  <a:rect b="b" l="l" r="r" t="t"/>
                  <a:pathLst>
                    <a:path extrusionOk="0" h="632" w="2052">
                      <a:moveTo>
                        <a:pt x="1996" y="1"/>
                      </a:moveTo>
                      <a:cubicBezTo>
                        <a:pt x="1991" y="1"/>
                        <a:pt x="1987" y="2"/>
                        <a:pt x="1982" y="3"/>
                      </a:cubicBezTo>
                      <a:lnTo>
                        <a:pt x="44" y="518"/>
                      </a:lnTo>
                      <a:cubicBezTo>
                        <a:pt x="18" y="527"/>
                        <a:pt x="0" y="562"/>
                        <a:pt x="9" y="588"/>
                      </a:cubicBezTo>
                      <a:cubicBezTo>
                        <a:pt x="18" y="614"/>
                        <a:pt x="35" y="632"/>
                        <a:pt x="61" y="632"/>
                      </a:cubicBezTo>
                      <a:cubicBezTo>
                        <a:pt x="61" y="632"/>
                        <a:pt x="70" y="623"/>
                        <a:pt x="70" y="623"/>
                      </a:cubicBezTo>
                      <a:lnTo>
                        <a:pt x="2008" y="108"/>
                      </a:lnTo>
                      <a:cubicBezTo>
                        <a:pt x="2035" y="99"/>
                        <a:pt x="2052" y="73"/>
                        <a:pt x="2052" y="47"/>
                      </a:cubicBezTo>
                      <a:cubicBezTo>
                        <a:pt x="2045" y="18"/>
                        <a:pt x="2020" y="1"/>
                        <a:pt x="1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33"/>
                <p:cNvSpPr/>
                <p:nvPr/>
              </p:nvSpPr>
              <p:spPr>
                <a:xfrm>
                  <a:off x="508916" y="3107107"/>
                  <a:ext cx="135626" cy="42195"/>
                </a:xfrm>
                <a:custGeom>
                  <a:rect b="b" l="l" r="r" t="t"/>
                  <a:pathLst>
                    <a:path extrusionOk="0" h="560" w="1800">
                      <a:moveTo>
                        <a:pt x="1729" y="0"/>
                      </a:moveTo>
                      <a:lnTo>
                        <a:pt x="44" y="454"/>
                      </a:lnTo>
                      <a:cubicBezTo>
                        <a:pt x="18" y="463"/>
                        <a:pt x="0" y="489"/>
                        <a:pt x="9" y="524"/>
                      </a:cubicBezTo>
                      <a:cubicBezTo>
                        <a:pt x="18" y="542"/>
                        <a:pt x="35" y="559"/>
                        <a:pt x="62" y="559"/>
                      </a:cubicBezTo>
                      <a:lnTo>
                        <a:pt x="79" y="559"/>
                      </a:lnTo>
                      <a:lnTo>
                        <a:pt x="1755" y="105"/>
                      </a:lnTo>
                      <a:cubicBezTo>
                        <a:pt x="1782" y="105"/>
                        <a:pt x="1799" y="70"/>
                        <a:pt x="1790" y="44"/>
                      </a:cubicBezTo>
                      <a:cubicBezTo>
                        <a:pt x="1790" y="18"/>
                        <a:pt x="1755" y="0"/>
                        <a:pt x="1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33"/>
                <p:cNvSpPr/>
                <p:nvPr/>
              </p:nvSpPr>
              <p:spPr>
                <a:xfrm>
                  <a:off x="441780" y="3053007"/>
                  <a:ext cx="115884" cy="37071"/>
                </a:xfrm>
                <a:custGeom>
                  <a:rect b="b" l="l" r="r" t="t"/>
                  <a:pathLst>
                    <a:path extrusionOk="0" h="492" w="1538">
                      <a:moveTo>
                        <a:pt x="1476" y="0"/>
                      </a:moveTo>
                      <a:cubicBezTo>
                        <a:pt x="1471" y="0"/>
                        <a:pt x="1465" y="1"/>
                        <a:pt x="1459" y="2"/>
                      </a:cubicBezTo>
                      <a:lnTo>
                        <a:pt x="44" y="378"/>
                      </a:lnTo>
                      <a:cubicBezTo>
                        <a:pt x="18" y="386"/>
                        <a:pt x="1" y="421"/>
                        <a:pt x="10" y="448"/>
                      </a:cubicBezTo>
                      <a:cubicBezTo>
                        <a:pt x="18" y="474"/>
                        <a:pt x="36" y="491"/>
                        <a:pt x="62" y="491"/>
                      </a:cubicBezTo>
                      <a:cubicBezTo>
                        <a:pt x="62" y="491"/>
                        <a:pt x="71" y="483"/>
                        <a:pt x="71" y="483"/>
                      </a:cubicBezTo>
                      <a:lnTo>
                        <a:pt x="1485" y="107"/>
                      </a:lnTo>
                      <a:cubicBezTo>
                        <a:pt x="1520" y="98"/>
                        <a:pt x="1538" y="72"/>
                        <a:pt x="1529" y="46"/>
                      </a:cubicBezTo>
                      <a:cubicBezTo>
                        <a:pt x="1522" y="17"/>
                        <a:pt x="1502" y="0"/>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33"/>
                <p:cNvSpPr/>
                <p:nvPr/>
              </p:nvSpPr>
              <p:spPr>
                <a:xfrm>
                  <a:off x="374720" y="3005612"/>
                  <a:ext cx="69772" cy="24563"/>
                </a:xfrm>
                <a:custGeom>
                  <a:rect b="b" l="l" r="r" t="t"/>
                  <a:pathLst>
                    <a:path extrusionOk="0" h="326" w="926">
                      <a:moveTo>
                        <a:pt x="870" y="0"/>
                      </a:moveTo>
                      <a:cubicBezTo>
                        <a:pt x="865" y="0"/>
                        <a:pt x="861" y="1"/>
                        <a:pt x="856" y="3"/>
                      </a:cubicBezTo>
                      <a:lnTo>
                        <a:pt x="44" y="221"/>
                      </a:lnTo>
                      <a:cubicBezTo>
                        <a:pt x="18" y="230"/>
                        <a:pt x="0" y="256"/>
                        <a:pt x="9" y="282"/>
                      </a:cubicBezTo>
                      <a:cubicBezTo>
                        <a:pt x="9" y="308"/>
                        <a:pt x="35" y="326"/>
                        <a:pt x="61" y="326"/>
                      </a:cubicBezTo>
                      <a:lnTo>
                        <a:pt x="70" y="326"/>
                      </a:lnTo>
                      <a:lnTo>
                        <a:pt x="882" y="107"/>
                      </a:lnTo>
                      <a:cubicBezTo>
                        <a:pt x="908" y="99"/>
                        <a:pt x="926" y="72"/>
                        <a:pt x="926" y="38"/>
                      </a:cubicBezTo>
                      <a:cubicBezTo>
                        <a:pt x="919" y="16"/>
                        <a:pt x="894" y="0"/>
                        <a:pt x="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33"/>
                <p:cNvSpPr/>
                <p:nvPr/>
              </p:nvSpPr>
              <p:spPr>
                <a:xfrm>
                  <a:off x="229976" y="3133554"/>
                  <a:ext cx="517185" cy="504376"/>
                </a:xfrm>
                <a:custGeom>
                  <a:rect b="b" l="l" r="r" t="t"/>
                  <a:pathLst>
                    <a:path extrusionOk="0" h="6694" w="6864">
                      <a:moveTo>
                        <a:pt x="3099" y="1"/>
                      </a:moveTo>
                      <a:cubicBezTo>
                        <a:pt x="2901" y="1"/>
                        <a:pt x="2703" y="60"/>
                        <a:pt x="2532" y="182"/>
                      </a:cubicBezTo>
                      <a:cubicBezTo>
                        <a:pt x="2166" y="453"/>
                        <a:pt x="2043" y="933"/>
                        <a:pt x="2209" y="1352"/>
                      </a:cubicBezTo>
                      <a:cubicBezTo>
                        <a:pt x="2014" y="1128"/>
                        <a:pt x="1735" y="1002"/>
                        <a:pt x="1453" y="1002"/>
                      </a:cubicBezTo>
                      <a:cubicBezTo>
                        <a:pt x="1307" y="1002"/>
                        <a:pt x="1159" y="1036"/>
                        <a:pt x="1022" y="1107"/>
                      </a:cubicBezTo>
                      <a:cubicBezTo>
                        <a:pt x="620" y="1317"/>
                        <a:pt x="419" y="1771"/>
                        <a:pt x="524" y="2208"/>
                      </a:cubicBezTo>
                      <a:lnTo>
                        <a:pt x="542" y="2260"/>
                      </a:lnTo>
                      <a:cubicBezTo>
                        <a:pt x="603" y="2522"/>
                        <a:pt x="533" y="2801"/>
                        <a:pt x="358" y="3002"/>
                      </a:cubicBezTo>
                      <a:lnTo>
                        <a:pt x="323" y="3046"/>
                      </a:lnTo>
                      <a:cubicBezTo>
                        <a:pt x="26" y="3386"/>
                        <a:pt x="0" y="3884"/>
                        <a:pt x="271" y="4251"/>
                      </a:cubicBezTo>
                      <a:cubicBezTo>
                        <a:pt x="456" y="4510"/>
                        <a:pt x="754" y="4647"/>
                        <a:pt x="1057" y="4647"/>
                      </a:cubicBezTo>
                      <a:cubicBezTo>
                        <a:pt x="1184" y="4647"/>
                        <a:pt x="1311" y="4623"/>
                        <a:pt x="1432" y="4574"/>
                      </a:cubicBezTo>
                      <a:lnTo>
                        <a:pt x="1432" y="4574"/>
                      </a:lnTo>
                      <a:cubicBezTo>
                        <a:pt x="1100" y="4871"/>
                        <a:pt x="987" y="5351"/>
                        <a:pt x="1196" y="5753"/>
                      </a:cubicBezTo>
                      <a:cubicBezTo>
                        <a:pt x="1369" y="6091"/>
                        <a:pt x="1708" y="6287"/>
                        <a:pt x="2061" y="6287"/>
                      </a:cubicBezTo>
                      <a:cubicBezTo>
                        <a:pt x="2136" y="6287"/>
                        <a:pt x="2212" y="6278"/>
                        <a:pt x="2288" y="6259"/>
                      </a:cubicBezTo>
                      <a:lnTo>
                        <a:pt x="2340" y="6242"/>
                      </a:lnTo>
                      <a:cubicBezTo>
                        <a:pt x="2408" y="6226"/>
                        <a:pt x="2476" y="6219"/>
                        <a:pt x="2542" y="6219"/>
                      </a:cubicBezTo>
                      <a:cubicBezTo>
                        <a:pt x="2743" y="6219"/>
                        <a:pt x="2934" y="6287"/>
                        <a:pt x="3091" y="6425"/>
                      </a:cubicBezTo>
                      <a:lnTo>
                        <a:pt x="3135" y="6460"/>
                      </a:lnTo>
                      <a:cubicBezTo>
                        <a:pt x="3313" y="6614"/>
                        <a:pt x="3538" y="6693"/>
                        <a:pt x="3767" y="6693"/>
                      </a:cubicBezTo>
                      <a:cubicBezTo>
                        <a:pt x="3965" y="6693"/>
                        <a:pt x="4166" y="6634"/>
                        <a:pt x="4340" y="6512"/>
                      </a:cubicBezTo>
                      <a:cubicBezTo>
                        <a:pt x="4698" y="6250"/>
                        <a:pt x="4820" y="5761"/>
                        <a:pt x="4654" y="5342"/>
                      </a:cubicBezTo>
                      <a:lnTo>
                        <a:pt x="4654" y="5342"/>
                      </a:lnTo>
                      <a:cubicBezTo>
                        <a:pt x="4850" y="5566"/>
                        <a:pt x="5128" y="5692"/>
                        <a:pt x="5411" y="5692"/>
                      </a:cubicBezTo>
                      <a:cubicBezTo>
                        <a:pt x="5557" y="5692"/>
                        <a:pt x="5704" y="5658"/>
                        <a:pt x="5842" y="5587"/>
                      </a:cubicBezTo>
                      <a:cubicBezTo>
                        <a:pt x="6243" y="5377"/>
                        <a:pt x="6453" y="4923"/>
                        <a:pt x="6339" y="4487"/>
                      </a:cubicBezTo>
                      <a:lnTo>
                        <a:pt x="6331" y="4434"/>
                      </a:lnTo>
                      <a:cubicBezTo>
                        <a:pt x="6261" y="4172"/>
                        <a:pt x="6331" y="3893"/>
                        <a:pt x="6505" y="3692"/>
                      </a:cubicBezTo>
                      <a:lnTo>
                        <a:pt x="6540" y="3648"/>
                      </a:lnTo>
                      <a:cubicBezTo>
                        <a:pt x="6837" y="3308"/>
                        <a:pt x="6863" y="2810"/>
                        <a:pt x="6593" y="2443"/>
                      </a:cubicBezTo>
                      <a:cubicBezTo>
                        <a:pt x="6407" y="2184"/>
                        <a:pt x="6113" y="2051"/>
                        <a:pt x="5809" y="2051"/>
                      </a:cubicBezTo>
                      <a:cubicBezTo>
                        <a:pt x="5682" y="2051"/>
                        <a:pt x="5554" y="2074"/>
                        <a:pt x="5431" y="2120"/>
                      </a:cubicBezTo>
                      <a:cubicBezTo>
                        <a:pt x="5763" y="1832"/>
                        <a:pt x="5877" y="1343"/>
                        <a:pt x="5676" y="942"/>
                      </a:cubicBezTo>
                      <a:cubicBezTo>
                        <a:pt x="5503" y="604"/>
                        <a:pt x="5165" y="408"/>
                        <a:pt x="4807" y="408"/>
                      </a:cubicBezTo>
                      <a:cubicBezTo>
                        <a:pt x="4730" y="408"/>
                        <a:pt x="4653" y="417"/>
                        <a:pt x="4576" y="435"/>
                      </a:cubicBezTo>
                      <a:lnTo>
                        <a:pt x="4523" y="453"/>
                      </a:lnTo>
                      <a:cubicBezTo>
                        <a:pt x="4458" y="468"/>
                        <a:pt x="4391" y="476"/>
                        <a:pt x="4325" y="476"/>
                      </a:cubicBezTo>
                      <a:cubicBezTo>
                        <a:pt x="4126" y="476"/>
                        <a:pt x="3932" y="407"/>
                        <a:pt x="3781" y="269"/>
                      </a:cubicBezTo>
                      <a:lnTo>
                        <a:pt x="3737" y="234"/>
                      </a:lnTo>
                      <a:cubicBezTo>
                        <a:pt x="3555" y="80"/>
                        <a:pt x="3327" y="1"/>
                        <a:pt x="3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33"/>
                <p:cNvSpPr/>
                <p:nvPr/>
              </p:nvSpPr>
              <p:spPr>
                <a:xfrm>
                  <a:off x="345787" y="3296533"/>
                  <a:ext cx="286245" cy="178423"/>
                </a:xfrm>
                <a:custGeom>
                  <a:rect b="b" l="l" r="r" t="t"/>
                  <a:pathLst>
                    <a:path extrusionOk="0" h="2368" w="3799">
                      <a:moveTo>
                        <a:pt x="3732" y="1"/>
                      </a:moveTo>
                      <a:cubicBezTo>
                        <a:pt x="3722" y="1"/>
                        <a:pt x="3711" y="4"/>
                        <a:pt x="3702" y="10"/>
                      </a:cubicBezTo>
                      <a:lnTo>
                        <a:pt x="35" y="2262"/>
                      </a:lnTo>
                      <a:cubicBezTo>
                        <a:pt x="9" y="2280"/>
                        <a:pt x="0" y="2315"/>
                        <a:pt x="17" y="2341"/>
                      </a:cubicBezTo>
                      <a:cubicBezTo>
                        <a:pt x="26" y="2359"/>
                        <a:pt x="44" y="2367"/>
                        <a:pt x="61" y="2367"/>
                      </a:cubicBezTo>
                      <a:cubicBezTo>
                        <a:pt x="70" y="2367"/>
                        <a:pt x="87" y="2359"/>
                        <a:pt x="96" y="2359"/>
                      </a:cubicBezTo>
                      <a:lnTo>
                        <a:pt x="3763" y="106"/>
                      </a:lnTo>
                      <a:cubicBezTo>
                        <a:pt x="3790" y="88"/>
                        <a:pt x="3798" y="53"/>
                        <a:pt x="3781" y="27"/>
                      </a:cubicBezTo>
                      <a:cubicBezTo>
                        <a:pt x="3770" y="10"/>
                        <a:pt x="3751" y="1"/>
                        <a:pt x="3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33"/>
                <p:cNvSpPr/>
                <p:nvPr/>
              </p:nvSpPr>
              <p:spPr>
                <a:xfrm>
                  <a:off x="399058" y="3243262"/>
                  <a:ext cx="179026" cy="284964"/>
                </a:xfrm>
                <a:custGeom>
                  <a:rect b="b" l="l" r="r" t="t"/>
                  <a:pathLst>
                    <a:path extrusionOk="0" h="3782" w="2376">
                      <a:moveTo>
                        <a:pt x="65" y="0"/>
                      </a:moveTo>
                      <a:cubicBezTo>
                        <a:pt x="55" y="0"/>
                        <a:pt x="44" y="3"/>
                        <a:pt x="35" y="9"/>
                      </a:cubicBezTo>
                      <a:cubicBezTo>
                        <a:pt x="9" y="27"/>
                        <a:pt x="0" y="62"/>
                        <a:pt x="18" y="88"/>
                      </a:cubicBezTo>
                      <a:lnTo>
                        <a:pt x="2270" y="3755"/>
                      </a:lnTo>
                      <a:cubicBezTo>
                        <a:pt x="2279" y="3773"/>
                        <a:pt x="2297" y="3782"/>
                        <a:pt x="2314" y="3782"/>
                      </a:cubicBezTo>
                      <a:cubicBezTo>
                        <a:pt x="2323" y="3782"/>
                        <a:pt x="2332" y="3773"/>
                        <a:pt x="2340" y="3773"/>
                      </a:cubicBezTo>
                      <a:cubicBezTo>
                        <a:pt x="2367" y="3755"/>
                        <a:pt x="2375" y="3720"/>
                        <a:pt x="2367" y="3694"/>
                      </a:cubicBezTo>
                      <a:lnTo>
                        <a:pt x="114" y="27"/>
                      </a:lnTo>
                      <a:cubicBezTo>
                        <a:pt x="102" y="10"/>
                        <a:pt x="84" y="0"/>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33"/>
                <p:cNvSpPr/>
                <p:nvPr/>
              </p:nvSpPr>
              <p:spPr>
                <a:xfrm>
                  <a:off x="288522" y="3334584"/>
                  <a:ext cx="204644" cy="55456"/>
                </a:xfrm>
                <a:custGeom>
                  <a:rect b="b" l="l" r="r" t="t"/>
                  <a:pathLst>
                    <a:path extrusionOk="0" h="736" w="2716">
                      <a:moveTo>
                        <a:pt x="65" y="1"/>
                      </a:moveTo>
                      <a:cubicBezTo>
                        <a:pt x="37" y="1"/>
                        <a:pt x="17" y="23"/>
                        <a:pt x="9" y="46"/>
                      </a:cubicBezTo>
                      <a:cubicBezTo>
                        <a:pt x="0" y="72"/>
                        <a:pt x="18" y="107"/>
                        <a:pt x="53" y="116"/>
                      </a:cubicBezTo>
                      <a:lnTo>
                        <a:pt x="2646" y="736"/>
                      </a:lnTo>
                      <a:lnTo>
                        <a:pt x="2655" y="736"/>
                      </a:lnTo>
                      <a:cubicBezTo>
                        <a:pt x="2681" y="736"/>
                        <a:pt x="2707" y="718"/>
                        <a:pt x="2707" y="692"/>
                      </a:cubicBezTo>
                      <a:cubicBezTo>
                        <a:pt x="2716" y="666"/>
                        <a:pt x="2698" y="631"/>
                        <a:pt x="2672" y="622"/>
                      </a:cubicBezTo>
                      <a:lnTo>
                        <a:pt x="79" y="2"/>
                      </a:lnTo>
                      <a:cubicBezTo>
                        <a:pt x="74" y="1"/>
                        <a:pt x="70" y="1"/>
                        <a:pt x="65"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33"/>
                <p:cNvSpPr/>
                <p:nvPr/>
              </p:nvSpPr>
              <p:spPr>
                <a:xfrm>
                  <a:off x="284528" y="3381451"/>
                  <a:ext cx="208637" cy="29009"/>
                </a:xfrm>
                <a:custGeom>
                  <a:rect b="b" l="l" r="r" t="t"/>
                  <a:pathLst>
                    <a:path extrusionOk="0" h="385" w="2769">
                      <a:moveTo>
                        <a:pt x="2708" y="0"/>
                      </a:moveTo>
                      <a:lnTo>
                        <a:pt x="53" y="271"/>
                      </a:lnTo>
                      <a:cubicBezTo>
                        <a:pt x="18" y="280"/>
                        <a:pt x="1" y="306"/>
                        <a:pt x="1" y="332"/>
                      </a:cubicBezTo>
                      <a:cubicBezTo>
                        <a:pt x="1" y="367"/>
                        <a:pt x="27" y="385"/>
                        <a:pt x="53" y="385"/>
                      </a:cubicBezTo>
                      <a:lnTo>
                        <a:pt x="62" y="385"/>
                      </a:lnTo>
                      <a:lnTo>
                        <a:pt x="2716" y="114"/>
                      </a:lnTo>
                      <a:cubicBezTo>
                        <a:pt x="2743" y="105"/>
                        <a:pt x="2769" y="79"/>
                        <a:pt x="2769" y="53"/>
                      </a:cubicBezTo>
                      <a:cubicBezTo>
                        <a:pt x="2760" y="18"/>
                        <a:pt x="2734" y="0"/>
                        <a:pt x="27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33"/>
                <p:cNvSpPr/>
                <p:nvPr/>
              </p:nvSpPr>
              <p:spPr>
                <a:xfrm>
                  <a:off x="314818" y="3272798"/>
                  <a:ext cx="179026" cy="117241"/>
                </a:xfrm>
                <a:custGeom>
                  <a:rect b="b" l="l" r="r" t="t"/>
                  <a:pathLst>
                    <a:path extrusionOk="0" h="1556" w="2376">
                      <a:moveTo>
                        <a:pt x="64" y="1"/>
                      </a:moveTo>
                      <a:cubicBezTo>
                        <a:pt x="46" y="1"/>
                        <a:pt x="29" y="8"/>
                        <a:pt x="18" y="19"/>
                      </a:cubicBezTo>
                      <a:cubicBezTo>
                        <a:pt x="1" y="45"/>
                        <a:pt x="9" y="80"/>
                        <a:pt x="36" y="98"/>
                      </a:cubicBezTo>
                      <a:lnTo>
                        <a:pt x="2280" y="1547"/>
                      </a:lnTo>
                      <a:cubicBezTo>
                        <a:pt x="2288" y="1556"/>
                        <a:pt x="2297" y="1556"/>
                        <a:pt x="2306" y="1556"/>
                      </a:cubicBezTo>
                      <a:cubicBezTo>
                        <a:pt x="2323" y="1556"/>
                        <a:pt x="2341" y="1547"/>
                        <a:pt x="2358" y="1530"/>
                      </a:cubicBezTo>
                      <a:cubicBezTo>
                        <a:pt x="2376" y="1503"/>
                        <a:pt x="2367" y="1469"/>
                        <a:pt x="2341" y="1451"/>
                      </a:cubicBezTo>
                      <a:lnTo>
                        <a:pt x="97" y="10"/>
                      </a:lnTo>
                      <a:cubicBezTo>
                        <a:pt x="87" y="4"/>
                        <a:pt x="75" y="1"/>
                        <a:pt x="6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33"/>
                <p:cNvSpPr/>
                <p:nvPr/>
              </p:nvSpPr>
              <p:spPr>
                <a:xfrm>
                  <a:off x="483900" y="3381451"/>
                  <a:ext cx="204719" cy="55305"/>
                </a:xfrm>
                <a:custGeom>
                  <a:rect b="b" l="l" r="r" t="t"/>
                  <a:pathLst>
                    <a:path extrusionOk="0" h="734" w="2717">
                      <a:moveTo>
                        <a:pt x="79" y="0"/>
                      </a:moveTo>
                      <a:cubicBezTo>
                        <a:pt x="44" y="0"/>
                        <a:pt x="18" y="18"/>
                        <a:pt x="9" y="44"/>
                      </a:cubicBezTo>
                      <a:cubicBezTo>
                        <a:pt x="1" y="70"/>
                        <a:pt x="27" y="105"/>
                        <a:pt x="53" y="114"/>
                      </a:cubicBezTo>
                      <a:lnTo>
                        <a:pt x="2646" y="734"/>
                      </a:lnTo>
                      <a:lnTo>
                        <a:pt x="2655" y="734"/>
                      </a:lnTo>
                      <a:cubicBezTo>
                        <a:pt x="2681" y="734"/>
                        <a:pt x="2707" y="716"/>
                        <a:pt x="2716" y="690"/>
                      </a:cubicBezTo>
                      <a:cubicBezTo>
                        <a:pt x="2716" y="664"/>
                        <a:pt x="2699" y="629"/>
                        <a:pt x="2673" y="629"/>
                      </a:cubicBezTo>
                      <a:lnTo>
                        <a:pt x="79" y="0"/>
                      </a:ln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33"/>
                <p:cNvSpPr/>
                <p:nvPr/>
              </p:nvSpPr>
              <p:spPr>
                <a:xfrm>
                  <a:off x="484578" y="3360881"/>
                  <a:ext cx="208637" cy="29159"/>
                </a:xfrm>
                <a:custGeom>
                  <a:rect b="b" l="l" r="r" t="t"/>
                  <a:pathLst>
                    <a:path extrusionOk="0" h="387" w="2769">
                      <a:moveTo>
                        <a:pt x="2717" y="1"/>
                      </a:moveTo>
                      <a:cubicBezTo>
                        <a:pt x="2714" y="1"/>
                        <a:pt x="2711" y="2"/>
                        <a:pt x="2707" y="3"/>
                      </a:cubicBezTo>
                      <a:lnTo>
                        <a:pt x="53" y="273"/>
                      </a:lnTo>
                      <a:cubicBezTo>
                        <a:pt x="18" y="273"/>
                        <a:pt x="0" y="308"/>
                        <a:pt x="0" y="334"/>
                      </a:cubicBezTo>
                      <a:cubicBezTo>
                        <a:pt x="0" y="361"/>
                        <a:pt x="27" y="387"/>
                        <a:pt x="53" y="387"/>
                      </a:cubicBezTo>
                      <a:lnTo>
                        <a:pt x="61" y="387"/>
                      </a:lnTo>
                      <a:lnTo>
                        <a:pt x="2716" y="107"/>
                      </a:lnTo>
                      <a:cubicBezTo>
                        <a:pt x="2751" y="107"/>
                        <a:pt x="2768" y="81"/>
                        <a:pt x="2768" y="55"/>
                      </a:cubicBezTo>
                      <a:cubicBezTo>
                        <a:pt x="2761" y="25"/>
                        <a:pt x="2740" y="1"/>
                        <a:pt x="2717"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33"/>
                <p:cNvSpPr/>
                <p:nvPr/>
              </p:nvSpPr>
              <p:spPr>
                <a:xfrm>
                  <a:off x="483900" y="3381451"/>
                  <a:ext cx="179026" cy="117165"/>
                </a:xfrm>
                <a:custGeom>
                  <a:rect b="b" l="l" r="r" t="t"/>
                  <a:pathLst>
                    <a:path extrusionOk="0" h="1555" w="2376">
                      <a:moveTo>
                        <a:pt x="67" y="0"/>
                      </a:moveTo>
                      <a:cubicBezTo>
                        <a:pt x="48" y="0"/>
                        <a:pt x="29" y="10"/>
                        <a:pt x="18" y="27"/>
                      </a:cubicBezTo>
                      <a:cubicBezTo>
                        <a:pt x="1" y="53"/>
                        <a:pt x="9" y="88"/>
                        <a:pt x="36" y="105"/>
                      </a:cubicBezTo>
                      <a:lnTo>
                        <a:pt x="2280" y="1546"/>
                      </a:lnTo>
                      <a:cubicBezTo>
                        <a:pt x="2288" y="1555"/>
                        <a:pt x="2297" y="1555"/>
                        <a:pt x="2306" y="1555"/>
                      </a:cubicBezTo>
                      <a:cubicBezTo>
                        <a:pt x="2323" y="1555"/>
                        <a:pt x="2341" y="1546"/>
                        <a:pt x="2358" y="1537"/>
                      </a:cubicBezTo>
                      <a:cubicBezTo>
                        <a:pt x="2376" y="1511"/>
                        <a:pt x="2367" y="1476"/>
                        <a:pt x="2341" y="1459"/>
                      </a:cubicBezTo>
                      <a:lnTo>
                        <a:pt x="97" y="9"/>
                      </a:lnTo>
                      <a:cubicBezTo>
                        <a:pt x="87" y="3"/>
                        <a:pt x="77"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33"/>
                <p:cNvSpPr/>
                <p:nvPr/>
              </p:nvSpPr>
              <p:spPr>
                <a:xfrm>
                  <a:off x="437184" y="3381451"/>
                  <a:ext cx="55983" cy="204041"/>
                </a:xfrm>
                <a:custGeom>
                  <a:rect b="b" l="l" r="r" t="t"/>
                  <a:pathLst>
                    <a:path extrusionOk="0" h="2708" w="743">
                      <a:moveTo>
                        <a:pt x="699" y="0"/>
                      </a:moveTo>
                      <a:cubicBezTo>
                        <a:pt x="664" y="0"/>
                        <a:pt x="638" y="18"/>
                        <a:pt x="629" y="44"/>
                      </a:cubicBezTo>
                      <a:lnTo>
                        <a:pt x="9" y="2637"/>
                      </a:lnTo>
                      <a:cubicBezTo>
                        <a:pt x="1" y="2672"/>
                        <a:pt x="18" y="2698"/>
                        <a:pt x="53" y="2707"/>
                      </a:cubicBezTo>
                      <a:lnTo>
                        <a:pt x="62" y="2707"/>
                      </a:lnTo>
                      <a:cubicBezTo>
                        <a:pt x="88" y="2707"/>
                        <a:pt x="114" y="2690"/>
                        <a:pt x="114" y="2664"/>
                      </a:cubicBezTo>
                      <a:lnTo>
                        <a:pt x="734"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33"/>
                <p:cNvSpPr/>
                <p:nvPr/>
              </p:nvSpPr>
              <p:spPr>
                <a:xfrm>
                  <a:off x="484578" y="3381451"/>
                  <a:ext cx="29009" cy="208637"/>
                </a:xfrm>
                <a:custGeom>
                  <a:rect b="b" l="l" r="r" t="t"/>
                  <a:pathLst>
                    <a:path extrusionOk="0" h="2769" w="385">
                      <a:moveTo>
                        <a:pt x="53" y="0"/>
                      </a:moveTo>
                      <a:cubicBezTo>
                        <a:pt x="18" y="0"/>
                        <a:pt x="0" y="35"/>
                        <a:pt x="0" y="61"/>
                      </a:cubicBezTo>
                      <a:lnTo>
                        <a:pt x="271" y="2716"/>
                      </a:lnTo>
                      <a:cubicBezTo>
                        <a:pt x="280" y="2751"/>
                        <a:pt x="297" y="2768"/>
                        <a:pt x="332" y="2768"/>
                      </a:cubicBezTo>
                      <a:cubicBezTo>
                        <a:pt x="367" y="2768"/>
                        <a:pt x="385" y="2733"/>
                        <a:pt x="385" y="2707"/>
                      </a:cubicBezTo>
                      <a:lnTo>
                        <a:pt x="114" y="53"/>
                      </a:lnTo>
                      <a:cubicBezTo>
                        <a:pt x="105" y="18"/>
                        <a:pt x="79" y="0"/>
                        <a:pt x="53"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33"/>
                <p:cNvSpPr/>
                <p:nvPr/>
              </p:nvSpPr>
              <p:spPr>
                <a:xfrm>
                  <a:off x="375323" y="3381451"/>
                  <a:ext cx="118522" cy="177669"/>
                </a:xfrm>
                <a:custGeom>
                  <a:rect b="b" l="l" r="r" t="t"/>
                  <a:pathLst>
                    <a:path extrusionOk="0" h="2358" w="1573">
                      <a:moveTo>
                        <a:pt x="1508" y="0"/>
                      </a:moveTo>
                      <a:cubicBezTo>
                        <a:pt x="1489" y="0"/>
                        <a:pt x="1470" y="10"/>
                        <a:pt x="1459" y="27"/>
                      </a:cubicBezTo>
                      <a:lnTo>
                        <a:pt x="10" y="2271"/>
                      </a:lnTo>
                      <a:cubicBezTo>
                        <a:pt x="1" y="2297"/>
                        <a:pt x="1" y="2332"/>
                        <a:pt x="27" y="2349"/>
                      </a:cubicBezTo>
                      <a:cubicBezTo>
                        <a:pt x="36" y="2358"/>
                        <a:pt x="53" y="2358"/>
                        <a:pt x="62" y="2358"/>
                      </a:cubicBezTo>
                      <a:cubicBezTo>
                        <a:pt x="80" y="2358"/>
                        <a:pt x="97" y="2349"/>
                        <a:pt x="106" y="2332"/>
                      </a:cubicBezTo>
                      <a:lnTo>
                        <a:pt x="1555" y="88"/>
                      </a:lnTo>
                      <a:cubicBezTo>
                        <a:pt x="1573" y="61"/>
                        <a:pt x="1564" y="27"/>
                        <a:pt x="1538" y="9"/>
                      </a:cubicBezTo>
                      <a:cubicBezTo>
                        <a:pt x="1528" y="3"/>
                        <a:pt x="1518" y="0"/>
                        <a:pt x="15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33"/>
                <p:cNvSpPr/>
                <p:nvPr/>
              </p:nvSpPr>
              <p:spPr>
                <a:xfrm>
                  <a:off x="483900" y="3186072"/>
                  <a:ext cx="55983" cy="203966"/>
                </a:xfrm>
                <a:custGeom>
                  <a:rect b="b" l="l" r="r" t="t"/>
                  <a:pathLst>
                    <a:path extrusionOk="0" h="2707" w="743">
                      <a:moveTo>
                        <a:pt x="699" y="0"/>
                      </a:moveTo>
                      <a:cubicBezTo>
                        <a:pt x="664" y="0"/>
                        <a:pt x="638" y="18"/>
                        <a:pt x="629" y="44"/>
                      </a:cubicBezTo>
                      <a:lnTo>
                        <a:pt x="9" y="2637"/>
                      </a:lnTo>
                      <a:cubicBezTo>
                        <a:pt x="1" y="2663"/>
                        <a:pt x="18" y="2698"/>
                        <a:pt x="53" y="2707"/>
                      </a:cubicBezTo>
                      <a:lnTo>
                        <a:pt x="62" y="2707"/>
                      </a:lnTo>
                      <a:cubicBezTo>
                        <a:pt x="88" y="2707"/>
                        <a:pt x="114" y="2689"/>
                        <a:pt x="114" y="2663"/>
                      </a:cubicBezTo>
                      <a:lnTo>
                        <a:pt x="743"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33"/>
                <p:cNvSpPr/>
                <p:nvPr/>
              </p:nvSpPr>
              <p:spPr>
                <a:xfrm>
                  <a:off x="463481" y="3181325"/>
                  <a:ext cx="29687" cy="208713"/>
                </a:xfrm>
                <a:custGeom>
                  <a:rect b="b" l="l" r="r" t="t"/>
                  <a:pathLst>
                    <a:path extrusionOk="0" h="2770" w="394">
                      <a:moveTo>
                        <a:pt x="67" y="0"/>
                      </a:moveTo>
                      <a:cubicBezTo>
                        <a:pt x="62" y="0"/>
                        <a:pt x="58" y="1"/>
                        <a:pt x="53" y="2"/>
                      </a:cubicBezTo>
                      <a:cubicBezTo>
                        <a:pt x="27" y="2"/>
                        <a:pt x="1" y="28"/>
                        <a:pt x="10" y="63"/>
                      </a:cubicBezTo>
                      <a:lnTo>
                        <a:pt x="280" y="2717"/>
                      </a:lnTo>
                      <a:cubicBezTo>
                        <a:pt x="280" y="2744"/>
                        <a:pt x="307" y="2770"/>
                        <a:pt x="333" y="2770"/>
                      </a:cubicBezTo>
                      <a:lnTo>
                        <a:pt x="341" y="2770"/>
                      </a:lnTo>
                      <a:cubicBezTo>
                        <a:pt x="376" y="2761"/>
                        <a:pt x="394" y="2735"/>
                        <a:pt x="394" y="2709"/>
                      </a:cubicBezTo>
                      <a:lnTo>
                        <a:pt x="114" y="54"/>
                      </a:lnTo>
                      <a:cubicBezTo>
                        <a:pt x="114" y="24"/>
                        <a:pt x="95"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33"/>
                <p:cNvSpPr/>
                <p:nvPr/>
              </p:nvSpPr>
              <p:spPr>
                <a:xfrm>
                  <a:off x="483900" y="3212293"/>
                  <a:ext cx="118522" cy="177745"/>
                </a:xfrm>
                <a:custGeom>
                  <a:rect b="b" l="l" r="r" t="t"/>
                  <a:pathLst>
                    <a:path extrusionOk="0" h="2359" w="1573">
                      <a:moveTo>
                        <a:pt x="1514" y="1"/>
                      </a:moveTo>
                      <a:cubicBezTo>
                        <a:pt x="1497" y="1"/>
                        <a:pt x="1479" y="11"/>
                        <a:pt x="1468" y="28"/>
                      </a:cubicBezTo>
                      <a:lnTo>
                        <a:pt x="18" y="2272"/>
                      </a:lnTo>
                      <a:cubicBezTo>
                        <a:pt x="1" y="2298"/>
                        <a:pt x="9" y="2333"/>
                        <a:pt x="36" y="2350"/>
                      </a:cubicBezTo>
                      <a:cubicBezTo>
                        <a:pt x="44" y="2359"/>
                        <a:pt x="53" y="2359"/>
                        <a:pt x="62" y="2359"/>
                      </a:cubicBezTo>
                      <a:cubicBezTo>
                        <a:pt x="79" y="2359"/>
                        <a:pt x="97" y="2350"/>
                        <a:pt x="114" y="2333"/>
                      </a:cubicBezTo>
                      <a:lnTo>
                        <a:pt x="1555" y="89"/>
                      </a:lnTo>
                      <a:cubicBezTo>
                        <a:pt x="1572" y="62"/>
                        <a:pt x="1564" y="28"/>
                        <a:pt x="1537" y="10"/>
                      </a:cubicBezTo>
                      <a:cubicBezTo>
                        <a:pt x="1531" y="4"/>
                        <a:pt x="1523" y="1"/>
                        <a:pt x="151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33"/>
                <p:cNvSpPr/>
                <p:nvPr/>
              </p:nvSpPr>
              <p:spPr>
                <a:xfrm>
                  <a:off x="320771" y="3255543"/>
                  <a:ext cx="193492" cy="220015"/>
                </a:xfrm>
                <a:custGeom>
                  <a:rect b="b" l="l" r="r" t="t"/>
                  <a:pathLst>
                    <a:path extrusionOk="0" h="2920" w="2568">
                      <a:moveTo>
                        <a:pt x="1289" y="1"/>
                      </a:moveTo>
                      <a:cubicBezTo>
                        <a:pt x="931" y="1"/>
                        <a:pt x="679" y="287"/>
                        <a:pt x="664" y="658"/>
                      </a:cubicBezTo>
                      <a:cubicBezTo>
                        <a:pt x="393" y="685"/>
                        <a:pt x="157" y="912"/>
                        <a:pt x="79" y="1217"/>
                      </a:cubicBezTo>
                      <a:cubicBezTo>
                        <a:pt x="0" y="1532"/>
                        <a:pt x="122" y="1837"/>
                        <a:pt x="349" y="1986"/>
                      </a:cubicBezTo>
                      <a:cubicBezTo>
                        <a:pt x="166" y="2379"/>
                        <a:pt x="323" y="2806"/>
                        <a:pt x="769" y="2920"/>
                      </a:cubicBezTo>
                      <a:lnTo>
                        <a:pt x="2078" y="2780"/>
                      </a:lnTo>
                      <a:lnTo>
                        <a:pt x="2515" y="1802"/>
                      </a:lnTo>
                      <a:lnTo>
                        <a:pt x="2567" y="737"/>
                      </a:lnTo>
                      <a:lnTo>
                        <a:pt x="1458" y="21"/>
                      </a:lnTo>
                      <a:cubicBezTo>
                        <a:pt x="1400" y="7"/>
                        <a:pt x="1343" y="1"/>
                        <a:pt x="1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33"/>
                <p:cNvSpPr/>
                <p:nvPr/>
              </p:nvSpPr>
              <p:spPr>
                <a:xfrm>
                  <a:off x="390468" y="3291937"/>
                  <a:ext cx="151448" cy="177820"/>
                </a:xfrm>
                <a:custGeom>
                  <a:rect b="b" l="l" r="r" t="t"/>
                  <a:pathLst>
                    <a:path extrusionOk="0" h="2360" w="2010">
                      <a:moveTo>
                        <a:pt x="1130" y="0"/>
                      </a:moveTo>
                      <a:cubicBezTo>
                        <a:pt x="707" y="0"/>
                        <a:pt x="290" y="403"/>
                        <a:pt x="158" y="979"/>
                      </a:cubicBezTo>
                      <a:cubicBezTo>
                        <a:pt x="1" y="1616"/>
                        <a:pt x="254" y="2227"/>
                        <a:pt x="725" y="2341"/>
                      </a:cubicBezTo>
                      <a:cubicBezTo>
                        <a:pt x="777" y="2353"/>
                        <a:pt x="828" y="2359"/>
                        <a:pt x="879" y="2359"/>
                      </a:cubicBezTo>
                      <a:cubicBezTo>
                        <a:pt x="1303" y="2359"/>
                        <a:pt x="1719" y="1957"/>
                        <a:pt x="1852" y="1380"/>
                      </a:cubicBezTo>
                      <a:cubicBezTo>
                        <a:pt x="2009" y="743"/>
                        <a:pt x="1756" y="132"/>
                        <a:pt x="1284" y="18"/>
                      </a:cubicBezTo>
                      <a:cubicBezTo>
                        <a:pt x="1233" y="6"/>
                        <a:pt x="1182" y="0"/>
                        <a:pt x="1130"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33"/>
                <p:cNvSpPr/>
                <p:nvPr/>
              </p:nvSpPr>
              <p:spPr>
                <a:xfrm>
                  <a:off x="347746" y="3350332"/>
                  <a:ext cx="154688" cy="41743"/>
                </a:xfrm>
                <a:custGeom>
                  <a:rect b="b" l="l" r="r" t="t"/>
                  <a:pathLst>
                    <a:path extrusionOk="0" h="554" w="2053">
                      <a:moveTo>
                        <a:pt x="48" y="1"/>
                      </a:moveTo>
                      <a:cubicBezTo>
                        <a:pt x="29" y="1"/>
                        <a:pt x="16" y="15"/>
                        <a:pt x="9" y="29"/>
                      </a:cubicBezTo>
                      <a:cubicBezTo>
                        <a:pt x="0" y="55"/>
                        <a:pt x="18" y="73"/>
                        <a:pt x="35" y="82"/>
                      </a:cubicBezTo>
                      <a:lnTo>
                        <a:pt x="2000" y="553"/>
                      </a:lnTo>
                      <a:lnTo>
                        <a:pt x="2008" y="553"/>
                      </a:lnTo>
                      <a:cubicBezTo>
                        <a:pt x="2026" y="553"/>
                        <a:pt x="2043" y="536"/>
                        <a:pt x="2052" y="518"/>
                      </a:cubicBezTo>
                      <a:cubicBezTo>
                        <a:pt x="2052" y="501"/>
                        <a:pt x="2043" y="474"/>
                        <a:pt x="2017" y="474"/>
                      </a:cubicBezTo>
                      <a:lnTo>
                        <a:pt x="61" y="3"/>
                      </a:lnTo>
                      <a:cubicBezTo>
                        <a:pt x="57" y="1"/>
                        <a:pt x="52" y="1"/>
                        <a:pt x="48"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33"/>
                <p:cNvSpPr/>
                <p:nvPr/>
              </p:nvSpPr>
              <p:spPr>
                <a:xfrm>
                  <a:off x="360254" y="3385821"/>
                  <a:ext cx="142181" cy="45661"/>
                </a:xfrm>
                <a:custGeom>
                  <a:rect b="b" l="l" r="r" t="t"/>
                  <a:pathLst>
                    <a:path extrusionOk="0" h="606" w="1887">
                      <a:moveTo>
                        <a:pt x="1848" y="0"/>
                      </a:moveTo>
                      <a:cubicBezTo>
                        <a:pt x="1843" y="0"/>
                        <a:pt x="1838" y="1"/>
                        <a:pt x="1834" y="3"/>
                      </a:cubicBezTo>
                      <a:lnTo>
                        <a:pt x="35" y="527"/>
                      </a:lnTo>
                      <a:cubicBezTo>
                        <a:pt x="9" y="536"/>
                        <a:pt x="0" y="554"/>
                        <a:pt x="0" y="580"/>
                      </a:cubicBezTo>
                      <a:cubicBezTo>
                        <a:pt x="9" y="597"/>
                        <a:pt x="26" y="606"/>
                        <a:pt x="44" y="606"/>
                      </a:cubicBezTo>
                      <a:lnTo>
                        <a:pt x="52" y="606"/>
                      </a:lnTo>
                      <a:lnTo>
                        <a:pt x="1851" y="82"/>
                      </a:lnTo>
                      <a:cubicBezTo>
                        <a:pt x="1877" y="73"/>
                        <a:pt x="1886" y="47"/>
                        <a:pt x="1886" y="30"/>
                      </a:cubicBezTo>
                      <a:cubicBezTo>
                        <a:pt x="1880" y="10"/>
                        <a:pt x="1863" y="0"/>
                        <a:pt x="1848"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33"/>
                <p:cNvSpPr/>
                <p:nvPr/>
              </p:nvSpPr>
              <p:spPr>
                <a:xfrm>
                  <a:off x="392427" y="3288998"/>
                  <a:ext cx="110007" cy="103075"/>
                </a:xfrm>
                <a:custGeom>
                  <a:rect b="b" l="l" r="r" t="t"/>
                  <a:pathLst>
                    <a:path extrusionOk="0" h="1368" w="1460">
                      <a:moveTo>
                        <a:pt x="49" y="1"/>
                      </a:moveTo>
                      <a:cubicBezTo>
                        <a:pt x="38" y="1"/>
                        <a:pt x="27" y="5"/>
                        <a:pt x="18" y="14"/>
                      </a:cubicBezTo>
                      <a:cubicBezTo>
                        <a:pt x="1" y="31"/>
                        <a:pt x="10" y="57"/>
                        <a:pt x="18" y="66"/>
                      </a:cubicBezTo>
                      <a:lnTo>
                        <a:pt x="1389" y="1350"/>
                      </a:lnTo>
                      <a:cubicBezTo>
                        <a:pt x="1398" y="1358"/>
                        <a:pt x="1407" y="1367"/>
                        <a:pt x="1415" y="1367"/>
                      </a:cubicBezTo>
                      <a:cubicBezTo>
                        <a:pt x="1424" y="1367"/>
                        <a:pt x="1442" y="1358"/>
                        <a:pt x="1442" y="1350"/>
                      </a:cubicBezTo>
                      <a:cubicBezTo>
                        <a:pt x="1459" y="1332"/>
                        <a:pt x="1459" y="1315"/>
                        <a:pt x="1442" y="1297"/>
                      </a:cubicBezTo>
                      <a:lnTo>
                        <a:pt x="80" y="14"/>
                      </a:lnTo>
                      <a:cubicBezTo>
                        <a:pt x="71" y="5"/>
                        <a:pt x="60" y="1"/>
                        <a:pt x="49"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33"/>
                <p:cNvSpPr/>
                <p:nvPr/>
              </p:nvSpPr>
              <p:spPr>
                <a:xfrm>
                  <a:off x="378639" y="3257126"/>
                  <a:ext cx="208637" cy="226570"/>
                </a:xfrm>
                <a:custGeom>
                  <a:rect b="b" l="l" r="r" t="t"/>
                  <a:pathLst>
                    <a:path extrusionOk="0" h="3007" w="2769">
                      <a:moveTo>
                        <a:pt x="690" y="0"/>
                      </a:moveTo>
                      <a:cubicBezTo>
                        <a:pt x="690" y="0"/>
                        <a:pt x="743" y="550"/>
                        <a:pt x="1415" y="952"/>
                      </a:cubicBezTo>
                      <a:cubicBezTo>
                        <a:pt x="1415" y="952"/>
                        <a:pt x="1144" y="1231"/>
                        <a:pt x="1057" y="1615"/>
                      </a:cubicBezTo>
                      <a:cubicBezTo>
                        <a:pt x="961" y="2008"/>
                        <a:pt x="1075" y="2375"/>
                        <a:pt x="1075" y="2375"/>
                      </a:cubicBezTo>
                      <a:cubicBezTo>
                        <a:pt x="289" y="2427"/>
                        <a:pt x="1" y="2899"/>
                        <a:pt x="1" y="2899"/>
                      </a:cubicBezTo>
                      <a:cubicBezTo>
                        <a:pt x="242" y="2957"/>
                        <a:pt x="553" y="3006"/>
                        <a:pt x="872" y="3006"/>
                      </a:cubicBezTo>
                      <a:cubicBezTo>
                        <a:pt x="1556" y="3006"/>
                        <a:pt x="2284" y="2783"/>
                        <a:pt x="2480" y="1956"/>
                      </a:cubicBezTo>
                      <a:cubicBezTo>
                        <a:pt x="2769" y="751"/>
                        <a:pt x="1450" y="183"/>
                        <a:pt x="6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33"/>
                <p:cNvSpPr/>
                <p:nvPr/>
              </p:nvSpPr>
              <p:spPr>
                <a:xfrm>
                  <a:off x="453007" y="2315872"/>
                  <a:ext cx="584923" cy="570381"/>
                </a:xfrm>
                <a:custGeom>
                  <a:rect b="b" l="l" r="r" t="t"/>
                  <a:pathLst>
                    <a:path extrusionOk="0" h="7570" w="7763">
                      <a:moveTo>
                        <a:pt x="3272" y="1"/>
                      </a:moveTo>
                      <a:cubicBezTo>
                        <a:pt x="2872" y="1"/>
                        <a:pt x="2494" y="223"/>
                        <a:pt x="2297" y="582"/>
                      </a:cubicBezTo>
                      <a:lnTo>
                        <a:pt x="2270" y="643"/>
                      </a:lnTo>
                      <a:cubicBezTo>
                        <a:pt x="2122" y="914"/>
                        <a:pt x="1851" y="1097"/>
                        <a:pt x="1546" y="1132"/>
                      </a:cubicBezTo>
                      <a:lnTo>
                        <a:pt x="1485" y="1141"/>
                      </a:lnTo>
                      <a:cubicBezTo>
                        <a:pt x="978" y="1202"/>
                        <a:pt x="568" y="1604"/>
                        <a:pt x="515" y="2119"/>
                      </a:cubicBezTo>
                      <a:cubicBezTo>
                        <a:pt x="454" y="2634"/>
                        <a:pt x="777" y="3106"/>
                        <a:pt x="1249" y="3289"/>
                      </a:cubicBezTo>
                      <a:cubicBezTo>
                        <a:pt x="1242" y="3289"/>
                        <a:pt x="1236" y="3289"/>
                        <a:pt x="1229" y="3289"/>
                      </a:cubicBezTo>
                      <a:cubicBezTo>
                        <a:pt x="730" y="3289"/>
                        <a:pt x="269" y="3610"/>
                        <a:pt x="140" y="4101"/>
                      </a:cubicBezTo>
                      <a:cubicBezTo>
                        <a:pt x="0" y="4607"/>
                        <a:pt x="236" y="5123"/>
                        <a:pt x="681" y="5367"/>
                      </a:cubicBezTo>
                      <a:lnTo>
                        <a:pt x="734" y="5402"/>
                      </a:lnTo>
                      <a:cubicBezTo>
                        <a:pt x="1013" y="5542"/>
                        <a:pt x="1196" y="5812"/>
                        <a:pt x="1231" y="6127"/>
                      </a:cubicBezTo>
                      <a:lnTo>
                        <a:pt x="1240" y="6188"/>
                      </a:lnTo>
                      <a:cubicBezTo>
                        <a:pt x="1301" y="6694"/>
                        <a:pt x="1703" y="7096"/>
                        <a:pt x="2218" y="7157"/>
                      </a:cubicBezTo>
                      <a:cubicBezTo>
                        <a:pt x="2256" y="7161"/>
                        <a:pt x="2293" y="7163"/>
                        <a:pt x="2330" y="7163"/>
                      </a:cubicBezTo>
                      <a:cubicBezTo>
                        <a:pt x="2800" y="7163"/>
                        <a:pt x="3218" y="6860"/>
                        <a:pt x="3388" y="6415"/>
                      </a:cubicBezTo>
                      <a:lnTo>
                        <a:pt x="3388" y="6415"/>
                      </a:lnTo>
                      <a:cubicBezTo>
                        <a:pt x="3379" y="6930"/>
                        <a:pt x="3702" y="7393"/>
                        <a:pt x="4200" y="7533"/>
                      </a:cubicBezTo>
                      <a:cubicBezTo>
                        <a:pt x="4294" y="7557"/>
                        <a:pt x="4390" y="7569"/>
                        <a:pt x="4484" y="7569"/>
                      </a:cubicBezTo>
                      <a:cubicBezTo>
                        <a:pt x="4886" y="7569"/>
                        <a:pt x="5268" y="7350"/>
                        <a:pt x="5466" y="6982"/>
                      </a:cubicBezTo>
                      <a:lnTo>
                        <a:pt x="5492" y="6930"/>
                      </a:lnTo>
                      <a:cubicBezTo>
                        <a:pt x="5641" y="6659"/>
                        <a:pt x="5912" y="6476"/>
                        <a:pt x="6217" y="6441"/>
                      </a:cubicBezTo>
                      <a:lnTo>
                        <a:pt x="6287" y="6432"/>
                      </a:lnTo>
                      <a:cubicBezTo>
                        <a:pt x="6793" y="6371"/>
                        <a:pt x="7195" y="5970"/>
                        <a:pt x="7256" y="5454"/>
                      </a:cubicBezTo>
                      <a:cubicBezTo>
                        <a:pt x="7309" y="4939"/>
                        <a:pt x="6994" y="4459"/>
                        <a:pt x="6514" y="4284"/>
                      </a:cubicBezTo>
                      <a:lnTo>
                        <a:pt x="6514" y="4284"/>
                      </a:lnTo>
                      <a:cubicBezTo>
                        <a:pt x="6521" y="4284"/>
                        <a:pt x="6527" y="4285"/>
                        <a:pt x="6534" y="4285"/>
                      </a:cubicBezTo>
                      <a:cubicBezTo>
                        <a:pt x="7033" y="4285"/>
                        <a:pt x="7494" y="3955"/>
                        <a:pt x="7632" y="3464"/>
                      </a:cubicBezTo>
                      <a:cubicBezTo>
                        <a:pt x="7763" y="2966"/>
                        <a:pt x="7536" y="2442"/>
                        <a:pt x="7082" y="2198"/>
                      </a:cubicBezTo>
                      <a:lnTo>
                        <a:pt x="7029" y="2171"/>
                      </a:lnTo>
                      <a:cubicBezTo>
                        <a:pt x="6759" y="2023"/>
                        <a:pt x="6575" y="1752"/>
                        <a:pt x="6531" y="1447"/>
                      </a:cubicBezTo>
                      <a:lnTo>
                        <a:pt x="6531" y="1385"/>
                      </a:lnTo>
                      <a:cubicBezTo>
                        <a:pt x="6470" y="879"/>
                        <a:pt x="6069" y="477"/>
                        <a:pt x="5545" y="416"/>
                      </a:cubicBezTo>
                      <a:cubicBezTo>
                        <a:pt x="5504" y="411"/>
                        <a:pt x="5462" y="409"/>
                        <a:pt x="5422" y="409"/>
                      </a:cubicBezTo>
                      <a:cubicBezTo>
                        <a:pt x="4962" y="409"/>
                        <a:pt x="4544" y="717"/>
                        <a:pt x="4384" y="1150"/>
                      </a:cubicBezTo>
                      <a:cubicBezTo>
                        <a:pt x="4392" y="643"/>
                        <a:pt x="4060" y="172"/>
                        <a:pt x="3563" y="41"/>
                      </a:cubicBezTo>
                      <a:cubicBezTo>
                        <a:pt x="3466" y="14"/>
                        <a:pt x="3368" y="1"/>
                        <a:pt x="32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33"/>
                <p:cNvSpPr/>
                <p:nvPr/>
              </p:nvSpPr>
              <p:spPr>
                <a:xfrm>
                  <a:off x="558269" y="2562186"/>
                  <a:ext cx="374402" cy="77834"/>
                </a:xfrm>
                <a:custGeom>
                  <a:rect b="b" l="l" r="r" t="t"/>
                  <a:pathLst>
                    <a:path extrusionOk="0" h="1033" w="4969">
                      <a:moveTo>
                        <a:pt x="61" y="0"/>
                      </a:moveTo>
                      <a:cubicBezTo>
                        <a:pt x="33" y="0"/>
                        <a:pt x="9" y="17"/>
                        <a:pt x="9" y="46"/>
                      </a:cubicBezTo>
                      <a:cubicBezTo>
                        <a:pt x="0" y="81"/>
                        <a:pt x="27" y="116"/>
                        <a:pt x="61" y="125"/>
                      </a:cubicBezTo>
                      <a:lnTo>
                        <a:pt x="4890" y="1033"/>
                      </a:lnTo>
                      <a:lnTo>
                        <a:pt x="4899" y="1033"/>
                      </a:lnTo>
                      <a:cubicBezTo>
                        <a:pt x="4934" y="1033"/>
                        <a:pt x="4960" y="1015"/>
                        <a:pt x="4960" y="989"/>
                      </a:cubicBezTo>
                      <a:cubicBezTo>
                        <a:pt x="4969" y="954"/>
                        <a:pt x="4951" y="919"/>
                        <a:pt x="4916" y="911"/>
                      </a:cubicBezTo>
                      <a:lnTo>
                        <a:pt x="79" y="2"/>
                      </a:lnTo>
                      <a:cubicBezTo>
                        <a:pt x="73" y="1"/>
                        <a:pt x="67" y="0"/>
                        <a:pt x="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33"/>
                <p:cNvSpPr/>
                <p:nvPr/>
              </p:nvSpPr>
              <p:spPr>
                <a:xfrm>
                  <a:off x="706253" y="2414277"/>
                  <a:ext cx="79040" cy="373799"/>
                </a:xfrm>
                <a:custGeom>
                  <a:rect b="b" l="l" r="r" t="t"/>
                  <a:pathLst>
                    <a:path extrusionOk="0" h="4961" w="1049">
                      <a:moveTo>
                        <a:pt x="988" y="1"/>
                      </a:moveTo>
                      <a:cubicBezTo>
                        <a:pt x="953" y="1"/>
                        <a:pt x="926" y="18"/>
                        <a:pt x="918" y="53"/>
                      </a:cubicBezTo>
                      <a:lnTo>
                        <a:pt x="1" y="4882"/>
                      </a:lnTo>
                      <a:cubicBezTo>
                        <a:pt x="1" y="4917"/>
                        <a:pt x="18" y="4952"/>
                        <a:pt x="53" y="4960"/>
                      </a:cubicBezTo>
                      <a:lnTo>
                        <a:pt x="62" y="4960"/>
                      </a:lnTo>
                      <a:cubicBezTo>
                        <a:pt x="97" y="4960"/>
                        <a:pt x="123" y="4934"/>
                        <a:pt x="123" y="4908"/>
                      </a:cubicBezTo>
                      <a:lnTo>
                        <a:pt x="1040" y="79"/>
                      </a:lnTo>
                      <a:cubicBezTo>
                        <a:pt x="1049" y="45"/>
                        <a:pt x="1023" y="10"/>
                        <a:pt x="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33"/>
                <p:cNvSpPr/>
                <p:nvPr/>
              </p:nvSpPr>
              <p:spPr>
                <a:xfrm>
                  <a:off x="610862" y="2406516"/>
                  <a:ext cx="140222" cy="199294"/>
                </a:xfrm>
                <a:custGeom>
                  <a:rect b="b" l="l" r="r" t="t"/>
                  <a:pathLst>
                    <a:path extrusionOk="0" h="2645" w="1861">
                      <a:moveTo>
                        <a:pt x="75" y="1"/>
                      </a:moveTo>
                      <a:cubicBezTo>
                        <a:pt x="61" y="1"/>
                        <a:pt x="47" y="6"/>
                        <a:pt x="36" y="17"/>
                      </a:cubicBezTo>
                      <a:cubicBezTo>
                        <a:pt x="10" y="34"/>
                        <a:pt x="1" y="69"/>
                        <a:pt x="18" y="104"/>
                      </a:cubicBezTo>
                      <a:lnTo>
                        <a:pt x="1738" y="2619"/>
                      </a:lnTo>
                      <a:cubicBezTo>
                        <a:pt x="1747" y="2636"/>
                        <a:pt x="1765" y="2645"/>
                        <a:pt x="1791" y="2645"/>
                      </a:cubicBezTo>
                      <a:cubicBezTo>
                        <a:pt x="1800" y="2645"/>
                        <a:pt x="1817" y="2645"/>
                        <a:pt x="1826" y="2636"/>
                      </a:cubicBezTo>
                      <a:cubicBezTo>
                        <a:pt x="1852" y="2619"/>
                        <a:pt x="1861" y="2575"/>
                        <a:pt x="1843" y="2549"/>
                      </a:cubicBezTo>
                      <a:lnTo>
                        <a:pt x="123" y="25"/>
                      </a:lnTo>
                      <a:cubicBezTo>
                        <a:pt x="113" y="10"/>
                        <a:pt x="94"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33"/>
                <p:cNvSpPr/>
                <p:nvPr/>
              </p:nvSpPr>
              <p:spPr>
                <a:xfrm>
                  <a:off x="554954" y="2460089"/>
                  <a:ext cx="196130" cy="145722"/>
                </a:xfrm>
                <a:custGeom>
                  <a:rect b="b" l="l" r="r" t="t"/>
                  <a:pathLst>
                    <a:path extrusionOk="0" h="1934" w="2603">
                      <a:moveTo>
                        <a:pt x="69" y="1"/>
                      </a:moveTo>
                      <a:cubicBezTo>
                        <a:pt x="51" y="1"/>
                        <a:pt x="36" y="7"/>
                        <a:pt x="27" y="22"/>
                      </a:cubicBezTo>
                      <a:cubicBezTo>
                        <a:pt x="1" y="56"/>
                        <a:pt x="9" y="91"/>
                        <a:pt x="36" y="118"/>
                      </a:cubicBezTo>
                      <a:lnTo>
                        <a:pt x="2489" y="1925"/>
                      </a:lnTo>
                      <a:cubicBezTo>
                        <a:pt x="2507" y="1934"/>
                        <a:pt x="2515" y="1934"/>
                        <a:pt x="2533" y="1934"/>
                      </a:cubicBezTo>
                      <a:cubicBezTo>
                        <a:pt x="2550" y="1934"/>
                        <a:pt x="2568" y="1925"/>
                        <a:pt x="2585" y="1908"/>
                      </a:cubicBezTo>
                      <a:cubicBezTo>
                        <a:pt x="2603" y="1881"/>
                        <a:pt x="2594" y="1846"/>
                        <a:pt x="2568" y="1820"/>
                      </a:cubicBezTo>
                      <a:lnTo>
                        <a:pt x="114" y="13"/>
                      </a:lnTo>
                      <a:cubicBezTo>
                        <a:pt x="98" y="5"/>
                        <a:pt x="83" y="1"/>
                        <a:pt x="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33"/>
                <p:cNvSpPr/>
                <p:nvPr/>
              </p:nvSpPr>
              <p:spPr>
                <a:xfrm>
                  <a:off x="681313" y="2374041"/>
                  <a:ext cx="69772" cy="231769"/>
                </a:xfrm>
                <a:custGeom>
                  <a:rect b="b" l="l" r="r" t="t"/>
                  <a:pathLst>
                    <a:path extrusionOk="0" h="3076" w="926">
                      <a:moveTo>
                        <a:pt x="66" y="1"/>
                      </a:moveTo>
                      <a:cubicBezTo>
                        <a:pt x="62" y="1"/>
                        <a:pt x="57" y="1"/>
                        <a:pt x="53" y="2"/>
                      </a:cubicBezTo>
                      <a:cubicBezTo>
                        <a:pt x="18" y="11"/>
                        <a:pt x="0" y="46"/>
                        <a:pt x="9" y="81"/>
                      </a:cubicBezTo>
                      <a:lnTo>
                        <a:pt x="795" y="3032"/>
                      </a:lnTo>
                      <a:cubicBezTo>
                        <a:pt x="803" y="3058"/>
                        <a:pt x="821" y="3076"/>
                        <a:pt x="856" y="3076"/>
                      </a:cubicBezTo>
                      <a:lnTo>
                        <a:pt x="873" y="3076"/>
                      </a:lnTo>
                      <a:cubicBezTo>
                        <a:pt x="899" y="3067"/>
                        <a:pt x="926" y="3032"/>
                        <a:pt x="917" y="2997"/>
                      </a:cubicBezTo>
                      <a:lnTo>
                        <a:pt x="131" y="46"/>
                      </a:lnTo>
                      <a:cubicBezTo>
                        <a:pt x="124" y="23"/>
                        <a:pt x="96"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33"/>
                <p:cNvSpPr/>
                <p:nvPr/>
              </p:nvSpPr>
              <p:spPr>
                <a:xfrm>
                  <a:off x="739859" y="2596545"/>
                  <a:ext cx="140824" cy="199445"/>
                </a:xfrm>
                <a:custGeom>
                  <a:rect b="b" l="l" r="r" t="t"/>
                  <a:pathLst>
                    <a:path extrusionOk="0" h="2647" w="1869">
                      <a:moveTo>
                        <a:pt x="74" y="0"/>
                      </a:moveTo>
                      <a:cubicBezTo>
                        <a:pt x="64" y="0"/>
                        <a:pt x="53" y="3"/>
                        <a:pt x="44" y="9"/>
                      </a:cubicBezTo>
                      <a:cubicBezTo>
                        <a:pt x="9" y="27"/>
                        <a:pt x="0" y="70"/>
                        <a:pt x="26" y="97"/>
                      </a:cubicBezTo>
                      <a:lnTo>
                        <a:pt x="1738" y="2611"/>
                      </a:lnTo>
                      <a:cubicBezTo>
                        <a:pt x="1755" y="2629"/>
                        <a:pt x="1773" y="2646"/>
                        <a:pt x="1790" y="2646"/>
                      </a:cubicBezTo>
                      <a:cubicBezTo>
                        <a:pt x="1808" y="2646"/>
                        <a:pt x="1816" y="2637"/>
                        <a:pt x="1825" y="2629"/>
                      </a:cubicBezTo>
                      <a:cubicBezTo>
                        <a:pt x="1860" y="2611"/>
                        <a:pt x="1869" y="2568"/>
                        <a:pt x="1843" y="2541"/>
                      </a:cubicBezTo>
                      <a:lnTo>
                        <a:pt x="131" y="27"/>
                      </a:lnTo>
                      <a:cubicBezTo>
                        <a:pt x="114" y="10"/>
                        <a:pt x="94"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33"/>
                <p:cNvSpPr/>
                <p:nvPr/>
              </p:nvSpPr>
              <p:spPr>
                <a:xfrm>
                  <a:off x="740461" y="2596319"/>
                  <a:ext cx="195527" cy="146325"/>
                </a:xfrm>
                <a:custGeom>
                  <a:rect b="b" l="l" r="r" t="t"/>
                  <a:pathLst>
                    <a:path extrusionOk="0" h="1942" w="2595">
                      <a:moveTo>
                        <a:pt x="67" y="1"/>
                      </a:moveTo>
                      <a:cubicBezTo>
                        <a:pt x="48" y="1"/>
                        <a:pt x="29" y="9"/>
                        <a:pt x="18" y="30"/>
                      </a:cubicBezTo>
                      <a:cubicBezTo>
                        <a:pt x="1" y="56"/>
                        <a:pt x="1" y="91"/>
                        <a:pt x="27" y="117"/>
                      </a:cubicBezTo>
                      <a:lnTo>
                        <a:pt x="2489" y="1924"/>
                      </a:lnTo>
                      <a:cubicBezTo>
                        <a:pt x="2498" y="1933"/>
                        <a:pt x="2516" y="1933"/>
                        <a:pt x="2524" y="1933"/>
                      </a:cubicBezTo>
                      <a:lnTo>
                        <a:pt x="2524" y="1942"/>
                      </a:lnTo>
                      <a:cubicBezTo>
                        <a:pt x="2542" y="1942"/>
                        <a:pt x="2568" y="1924"/>
                        <a:pt x="2577" y="1916"/>
                      </a:cubicBezTo>
                      <a:cubicBezTo>
                        <a:pt x="2594" y="1881"/>
                        <a:pt x="2594" y="1846"/>
                        <a:pt x="2559" y="1820"/>
                      </a:cubicBezTo>
                      <a:lnTo>
                        <a:pt x="106" y="12"/>
                      </a:lnTo>
                      <a:cubicBezTo>
                        <a:pt x="95" y="5"/>
                        <a:pt x="81"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33"/>
                <p:cNvSpPr/>
                <p:nvPr/>
              </p:nvSpPr>
              <p:spPr>
                <a:xfrm>
                  <a:off x="740461" y="2596395"/>
                  <a:ext cx="69847" cy="231844"/>
                </a:xfrm>
                <a:custGeom>
                  <a:rect b="b" l="l" r="r" t="t"/>
                  <a:pathLst>
                    <a:path extrusionOk="0" h="3077" w="927">
                      <a:moveTo>
                        <a:pt x="71" y="0"/>
                      </a:moveTo>
                      <a:cubicBezTo>
                        <a:pt x="65" y="0"/>
                        <a:pt x="59" y="1"/>
                        <a:pt x="53" y="3"/>
                      </a:cubicBezTo>
                      <a:cubicBezTo>
                        <a:pt x="18" y="11"/>
                        <a:pt x="1" y="46"/>
                        <a:pt x="10" y="81"/>
                      </a:cubicBezTo>
                      <a:lnTo>
                        <a:pt x="796" y="3024"/>
                      </a:lnTo>
                      <a:cubicBezTo>
                        <a:pt x="804" y="3059"/>
                        <a:pt x="830" y="3076"/>
                        <a:pt x="857" y="3076"/>
                      </a:cubicBezTo>
                      <a:lnTo>
                        <a:pt x="874" y="3076"/>
                      </a:lnTo>
                      <a:cubicBezTo>
                        <a:pt x="909" y="3067"/>
                        <a:pt x="927" y="3032"/>
                        <a:pt x="918" y="2997"/>
                      </a:cubicBezTo>
                      <a:lnTo>
                        <a:pt x="132" y="46"/>
                      </a:lnTo>
                      <a:cubicBezTo>
                        <a:pt x="125" y="17"/>
                        <a:pt x="99" y="0"/>
                        <a:pt x="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33"/>
                <p:cNvSpPr/>
                <p:nvPr/>
              </p:nvSpPr>
              <p:spPr>
                <a:xfrm>
                  <a:off x="550357" y="2596319"/>
                  <a:ext cx="200726" cy="139091"/>
                </a:xfrm>
                <a:custGeom>
                  <a:rect b="b" l="l" r="r" t="t"/>
                  <a:pathLst>
                    <a:path extrusionOk="0" h="1846" w="2664">
                      <a:moveTo>
                        <a:pt x="2595" y="1"/>
                      </a:moveTo>
                      <a:cubicBezTo>
                        <a:pt x="2582" y="1"/>
                        <a:pt x="2570" y="5"/>
                        <a:pt x="2559" y="12"/>
                      </a:cubicBezTo>
                      <a:lnTo>
                        <a:pt x="35" y="1732"/>
                      </a:lnTo>
                      <a:cubicBezTo>
                        <a:pt x="9" y="1750"/>
                        <a:pt x="1" y="1785"/>
                        <a:pt x="18" y="1820"/>
                      </a:cubicBezTo>
                      <a:cubicBezTo>
                        <a:pt x="35" y="1837"/>
                        <a:pt x="53" y="1846"/>
                        <a:pt x="70" y="1846"/>
                      </a:cubicBezTo>
                      <a:cubicBezTo>
                        <a:pt x="88" y="1846"/>
                        <a:pt x="97" y="1837"/>
                        <a:pt x="105" y="1837"/>
                      </a:cubicBezTo>
                      <a:lnTo>
                        <a:pt x="2629" y="117"/>
                      </a:lnTo>
                      <a:cubicBezTo>
                        <a:pt x="2655" y="100"/>
                        <a:pt x="2664" y="56"/>
                        <a:pt x="2646" y="30"/>
                      </a:cubicBezTo>
                      <a:cubicBezTo>
                        <a:pt x="2631" y="9"/>
                        <a:pt x="2613" y="1"/>
                        <a:pt x="25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33"/>
                <p:cNvSpPr/>
                <p:nvPr/>
              </p:nvSpPr>
              <p:spPr>
                <a:xfrm>
                  <a:off x="603629" y="2596319"/>
                  <a:ext cx="147455" cy="195075"/>
                </a:xfrm>
                <a:custGeom>
                  <a:rect b="b" l="l" r="r" t="t"/>
                  <a:pathLst>
                    <a:path extrusionOk="0" h="2589" w="1957">
                      <a:moveTo>
                        <a:pt x="1883" y="1"/>
                      </a:moveTo>
                      <a:cubicBezTo>
                        <a:pt x="1864" y="1"/>
                        <a:pt x="1845" y="9"/>
                        <a:pt x="1834" y="30"/>
                      </a:cubicBezTo>
                      <a:lnTo>
                        <a:pt x="27" y="2483"/>
                      </a:lnTo>
                      <a:cubicBezTo>
                        <a:pt x="1" y="2510"/>
                        <a:pt x="10" y="2553"/>
                        <a:pt x="36" y="2571"/>
                      </a:cubicBezTo>
                      <a:cubicBezTo>
                        <a:pt x="44" y="2579"/>
                        <a:pt x="62" y="2588"/>
                        <a:pt x="71" y="2588"/>
                      </a:cubicBezTo>
                      <a:cubicBezTo>
                        <a:pt x="97" y="2588"/>
                        <a:pt x="114" y="2579"/>
                        <a:pt x="123" y="2562"/>
                      </a:cubicBezTo>
                      <a:lnTo>
                        <a:pt x="1939" y="100"/>
                      </a:lnTo>
                      <a:cubicBezTo>
                        <a:pt x="1957" y="73"/>
                        <a:pt x="1948" y="38"/>
                        <a:pt x="1922" y="12"/>
                      </a:cubicBezTo>
                      <a:cubicBezTo>
                        <a:pt x="1911" y="5"/>
                        <a:pt x="1897" y="1"/>
                        <a:pt x="18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33"/>
                <p:cNvSpPr/>
                <p:nvPr/>
              </p:nvSpPr>
              <p:spPr>
                <a:xfrm>
                  <a:off x="518108" y="2596395"/>
                  <a:ext cx="232974" cy="68642"/>
                </a:xfrm>
                <a:custGeom>
                  <a:rect b="b" l="l" r="r" t="t"/>
                  <a:pathLst>
                    <a:path extrusionOk="0" h="911" w="3092">
                      <a:moveTo>
                        <a:pt x="3022" y="0"/>
                      </a:moveTo>
                      <a:cubicBezTo>
                        <a:pt x="3016" y="0"/>
                        <a:pt x="3010" y="1"/>
                        <a:pt x="3004" y="3"/>
                      </a:cubicBezTo>
                      <a:lnTo>
                        <a:pt x="53" y="788"/>
                      </a:lnTo>
                      <a:cubicBezTo>
                        <a:pt x="18" y="797"/>
                        <a:pt x="1" y="832"/>
                        <a:pt x="9" y="867"/>
                      </a:cubicBezTo>
                      <a:cubicBezTo>
                        <a:pt x="18" y="893"/>
                        <a:pt x="44" y="911"/>
                        <a:pt x="71" y="911"/>
                      </a:cubicBezTo>
                      <a:lnTo>
                        <a:pt x="88" y="911"/>
                      </a:lnTo>
                      <a:lnTo>
                        <a:pt x="3039" y="125"/>
                      </a:lnTo>
                      <a:cubicBezTo>
                        <a:pt x="3065" y="116"/>
                        <a:pt x="3092" y="81"/>
                        <a:pt x="3083" y="46"/>
                      </a:cubicBezTo>
                      <a:cubicBezTo>
                        <a:pt x="3076" y="17"/>
                        <a:pt x="3050" y="0"/>
                        <a:pt x="30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33"/>
                <p:cNvSpPr/>
                <p:nvPr/>
              </p:nvSpPr>
              <p:spPr>
                <a:xfrm>
                  <a:off x="739859" y="2466946"/>
                  <a:ext cx="200726" cy="138865"/>
                </a:xfrm>
                <a:custGeom>
                  <a:rect b="b" l="l" r="r" t="t"/>
                  <a:pathLst>
                    <a:path extrusionOk="0" h="1843" w="2664">
                      <a:moveTo>
                        <a:pt x="2591" y="0"/>
                      </a:moveTo>
                      <a:cubicBezTo>
                        <a:pt x="2579" y="0"/>
                        <a:pt x="2568" y="3"/>
                        <a:pt x="2559" y="9"/>
                      </a:cubicBezTo>
                      <a:lnTo>
                        <a:pt x="44" y="1729"/>
                      </a:lnTo>
                      <a:cubicBezTo>
                        <a:pt x="9" y="1747"/>
                        <a:pt x="0" y="1790"/>
                        <a:pt x="26" y="1817"/>
                      </a:cubicBezTo>
                      <a:cubicBezTo>
                        <a:pt x="35" y="1834"/>
                        <a:pt x="53" y="1843"/>
                        <a:pt x="79" y="1843"/>
                      </a:cubicBezTo>
                      <a:cubicBezTo>
                        <a:pt x="88" y="1843"/>
                        <a:pt x="105" y="1843"/>
                        <a:pt x="114" y="1834"/>
                      </a:cubicBezTo>
                      <a:lnTo>
                        <a:pt x="2628" y="114"/>
                      </a:lnTo>
                      <a:cubicBezTo>
                        <a:pt x="2655" y="96"/>
                        <a:pt x="2663" y="53"/>
                        <a:pt x="2646" y="27"/>
                      </a:cubicBezTo>
                      <a:cubicBezTo>
                        <a:pt x="2635" y="10"/>
                        <a:pt x="2612" y="0"/>
                        <a:pt x="25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33"/>
                <p:cNvSpPr/>
                <p:nvPr/>
              </p:nvSpPr>
              <p:spPr>
                <a:xfrm>
                  <a:off x="740461" y="2411113"/>
                  <a:ext cx="146852" cy="194698"/>
                </a:xfrm>
                <a:custGeom>
                  <a:rect b="b" l="l" r="r" t="t"/>
                  <a:pathLst>
                    <a:path extrusionOk="0" h="2584" w="1949">
                      <a:moveTo>
                        <a:pt x="1877" y="1"/>
                      </a:moveTo>
                      <a:cubicBezTo>
                        <a:pt x="1859" y="1"/>
                        <a:pt x="1841" y="10"/>
                        <a:pt x="1826" y="25"/>
                      </a:cubicBezTo>
                      <a:lnTo>
                        <a:pt x="18" y="2488"/>
                      </a:lnTo>
                      <a:cubicBezTo>
                        <a:pt x="1" y="2514"/>
                        <a:pt x="1" y="2549"/>
                        <a:pt x="27" y="2575"/>
                      </a:cubicBezTo>
                      <a:cubicBezTo>
                        <a:pt x="45" y="2584"/>
                        <a:pt x="53" y="2584"/>
                        <a:pt x="71" y="2584"/>
                      </a:cubicBezTo>
                      <a:cubicBezTo>
                        <a:pt x="88" y="2584"/>
                        <a:pt x="106" y="2575"/>
                        <a:pt x="123" y="2558"/>
                      </a:cubicBezTo>
                      <a:lnTo>
                        <a:pt x="1931" y="104"/>
                      </a:lnTo>
                      <a:cubicBezTo>
                        <a:pt x="1948" y="78"/>
                        <a:pt x="1948" y="34"/>
                        <a:pt x="1913" y="17"/>
                      </a:cubicBezTo>
                      <a:cubicBezTo>
                        <a:pt x="1902" y="6"/>
                        <a:pt x="1890" y="1"/>
                        <a:pt x="18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33"/>
                <p:cNvSpPr/>
                <p:nvPr/>
              </p:nvSpPr>
              <p:spPr>
                <a:xfrm>
                  <a:off x="740461" y="2537171"/>
                  <a:ext cx="232372" cy="68642"/>
                </a:xfrm>
                <a:custGeom>
                  <a:rect b="b" l="l" r="r" t="t"/>
                  <a:pathLst>
                    <a:path extrusionOk="0" h="911" w="3084">
                      <a:moveTo>
                        <a:pt x="3014" y="0"/>
                      </a:moveTo>
                      <a:cubicBezTo>
                        <a:pt x="3008" y="0"/>
                        <a:pt x="3002" y="1"/>
                        <a:pt x="2996" y="3"/>
                      </a:cubicBezTo>
                      <a:lnTo>
                        <a:pt x="53" y="789"/>
                      </a:lnTo>
                      <a:cubicBezTo>
                        <a:pt x="18" y="797"/>
                        <a:pt x="1" y="832"/>
                        <a:pt x="10" y="867"/>
                      </a:cubicBezTo>
                      <a:cubicBezTo>
                        <a:pt x="18" y="893"/>
                        <a:pt x="36" y="911"/>
                        <a:pt x="71" y="911"/>
                      </a:cubicBezTo>
                      <a:lnTo>
                        <a:pt x="88" y="911"/>
                      </a:lnTo>
                      <a:lnTo>
                        <a:pt x="3031" y="125"/>
                      </a:lnTo>
                      <a:cubicBezTo>
                        <a:pt x="3066" y="116"/>
                        <a:pt x="3083" y="81"/>
                        <a:pt x="3074" y="46"/>
                      </a:cubicBezTo>
                      <a:cubicBezTo>
                        <a:pt x="3067" y="17"/>
                        <a:pt x="3042" y="0"/>
                        <a:pt x="30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33"/>
                <p:cNvSpPr/>
                <p:nvPr/>
              </p:nvSpPr>
              <p:spPr>
                <a:xfrm>
                  <a:off x="560906" y="2423018"/>
                  <a:ext cx="263189" cy="236139"/>
                </a:xfrm>
                <a:custGeom>
                  <a:rect b="b" l="l" r="r" t="t"/>
                  <a:pathLst>
                    <a:path extrusionOk="0" h="3134" w="3493">
                      <a:moveTo>
                        <a:pt x="2530" y="0"/>
                      </a:moveTo>
                      <a:cubicBezTo>
                        <a:pt x="2326" y="0"/>
                        <a:pt x="2116" y="92"/>
                        <a:pt x="1947" y="260"/>
                      </a:cubicBezTo>
                      <a:cubicBezTo>
                        <a:pt x="1828" y="171"/>
                        <a:pt x="1677" y="125"/>
                        <a:pt x="1519" y="125"/>
                      </a:cubicBezTo>
                      <a:cubicBezTo>
                        <a:pt x="1353" y="125"/>
                        <a:pt x="1178" y="175"/>
                        <a:pt x="1022" y="278"/>
                      </a:cubicBezTo>
                      <a:cubicBezTo>
                        <a:pt x="716" y="487"/>
                        <a:pt x="585" y="837"/>
                        <a:pt x="655" y="1134"/>
                      </a:cubicBezTo>
                      <a:cubicBezTo>
                        <a:pt x="201" y="1334"/>
                        <a:pt x="0" y="1815"/>
                        <a:pt x="297" y="2242"/>
                      </a:cubicBezTo>
                      <a:lnTo>
                        <a:pt x="1520" y="3133"/>
                      </a:lnTo>
                      <a:lnTo>
                        <a:pt x="2628" y="2644"/>
                      </a:lnTo>
                      <a:lnTo>
                        <a:pt x="3493" y="1788"/>
                      </a:lnTo>
                      <a:lnTo>
                        <a:pt x="3109" y="330"/>
                      </a:lnTo>
                      <a:cubicBezTo>
                        <a:pt x="2960" y="105"/>
                        <a:pt x="2748" y="0"/>
                        <a:pt x="25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33"/>
                <p:cNvSpPr/>
                <p:nvPr/>
              </p:nvSpPr>
              <p:spPr>
                <a:xfrm>
                  <a:off x="622089" y="2495955"/>
                  <a:ext cx="217151" cy="170285"/>
                </a:xfrm>
                <a:custGeom>
                  <a:rect b="b" l="l" r="r" t="t"/>
                  <a:pathLst>
                    <a:path extrusionOk="0" h="2260" w="2882">
                      <a:moveTo>
                        <a:pt x="1802" y="0"/>
                      </a:moveTo>
                      <a:cubicBezTo>
                        <a:pt x="1506" y="0"/>
                        <a:pt x="1178" y="101"/>
                        <a:pt x="882" y="305"/>
                      </a:cubicBezTo>
                      <a:cubicBezTo>
                        <a:pt x="253" y="724"/>
                        <a:pt x="0" y="1440"/>
                        <a:pt x="315" y="1894"/>
                      </a:cubicBezTo>
                      <a:cubicBezTo>
                        <a:pt x="479" y="2137"/>
                        <a:pt x="764" y="2260"/>
                        <a:pt x="1089" y="2260"/>
                      </a:cubicBezTo>
                      <a:cubicBezTo>
                        <a:pt x="1383" y="2260"/>
                        <a:pt x="1710" y="2159"/>
                        <a:pt x="2009" y="1955"/>
                      </a:cubicBezTo>
                      <a:cubicBezTo>
                        <a:pt x="2628" y="1528"/>
                        <a:pt x="2882" y="812"/>
                        <a:pt x="2567" y="358"/>
                      </a:cubicBezTo>
                      <a:cubicBezTo>
                        <a:pt x="2408" y="120"/>
                        <a:pt x="2124" y="0"/>
                        <a:pt x="1802"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33"/>
                <p:cNvSpPr/>
                <p:nvPr/>
              </p:nvSpPr>
              <p:spPr>
                <a:xfrm>
                  <a:off x="650345" y="2464535"/>
                  <a:ext cx="105336" cy="150544"/>
                </a:xfrm>
                <a:custGeom>
                  <a:rect b="b" l="l" r="r" t="t"/>
                  <a:pathLst>
                    <a:path extrusionOk="0" h="1998" w="1398">
                      <a:moveTo>
                        <a:pt x="51" y="1"/>
                      </a:moveTo>
                      <a:cubicBezTo>
                        <a:pt x="42" y="1"/>
                        <a:pt x="33" y="3"/>
                        <a:pt x="27" y="6"/>
                      </a:cubicBezTo>
                      <a:cubicBezTo>
                        <a:pt x="1" y="24"/>
                        <a:pt x="1" y="50"/>
                        <a:pt x="9" y="76"/>
                      </a:cubicBezTo>
                      <a:lnTo>
                        <a:pt x="1310" y="1980"/>
                      </a:lnTo>
                      <a:cubicBezTo>
                        <a:pt x="1319" y="1988"/>
                        <a:pt x="1337" y="1997"/>
                        <a:pt x="1345" y="1997"/>
                      </a:cubicBezTo>
                      <a:cubicBezTo>
                        <a:pt x="1354" y="1997"/>
                        <a:pt x="1372" y="1997"/>
                        <a:pt x="1372" y="1988"/>
                      </a:cubicBezTo>
                      <a:cubicBezTo>
                        <a:pt x="1398" y="1980"/>
                        <a:pt x="1398" y="1945"/>
                        <a:pt x="1389" y="1927"/>
                      </a:cubicBezTo>
                      <a:lnTo>
                        <a:pt x="88" y="24"/>
                      </a:lnTo>
                      <a:cubicBezTo>
                        <a:pt x="83" y="7"/>
                        <a:pt x="66" y="1"/>
                        <a:pt x="51"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33"/>
                <p:cNvSpPr/>
                <p:nvPr/>
              </p:nvSpPr>
              <p:spPr>
                <a:xfrm>
                  <a:off x="603026" y="2537321"/>
                  <a:ext cx="152654" cy="77759"/>
                </a:xfrm>
                <a:custGeom>
                  <a:rect b="b" l="l" r="r" t="t"/>
                  <a:pathLst>
                    <a:path extrusionOk="0" h="1032" w="2026">
                      <a:moveTo>
                        <a:pt x="43" y="0"/>
                      </a:moveTo>
                      <a:cubicBezTo>
                        <a:pt x="27" y="0"/>
                        <a:pt x="14" y="10"/>
                        <a:pt x="9" y="27"/>
                      </a:cubicBezTo>
                      <a:cubicBezTo>
                        <a:pt x="0" y="53"/>
                        <a:pt x="9" y="79"/>
                        <a:pt x="26" y="88"/>
                      </a:cubicBezTo>
                      <a:lnTo>
                        <a:pt x="1956" y="1031"/>
                      </a:lnTo>
                      <a:lnTo>
                        <a:pt x="1973" y="1031"/>
                      </a:lnTo>
                      <a:cubicBezTo>
                        <a:pt x="1991" y="1031"/>
                        <a:pt x="2008" y="1022"/>
                        <a:pt x="2017" y="1005"/>
                      </a:cubicBezTo>
                      <a:cubicBezTo>
                        <a:pt x="2026" y="987"/>
                        <a:pt x="2017" y="952"/>
                        <a:pt x="2000" y="944"/>
                      </a:cubicBezTo>
                      <a:lnTo>
                        <a:pt x="70" y="9"/>
                      </a:lnTo>
                      <a:cubicBezTo>
                        <a:pt x="61" y="3"/>
                        <a:pt x="51" y="0"/>
                        <a:pt x="43"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33"/>
                <p:cNvSpPr/>
                <p:nvPr/>
              </p:nvSpPr>
              <p:spPr>
                <a:xfrm>
                  <a:off x="735865" y="2447205"/>
                  <a:ext cx="19816" cy="167874"/>
                </a:xfrm>
                <a:custGeom>
                  <a:rect b="b" l="l" r="r" t="t"/>
                  <a:pathLst>
                    <a:path extrusionOk="0" h="2228" w="263">
                      <a:moveTo>
                        <a:pt x="44" y="0"/>
                      </a:moveTo>
                      <a:cubicBezTo>
                        <a:pt x="18" y="0"/>
                        <a:pt x="1" y="27"/>
                        <a:pt x="1" y="53"/>
                      </a:cubicBezTo>
                      <a:lnTo>
                        <a:pt x="167" y="2183"/>
                      </a:lnTo>
                      <a:cubicBezTo>
                        <a:pt x="167" y="2210"/>
                        <a:pt x="193" y="2227"/>
                        <a:pt x="210" y="2227"/>
                      </a:cubicBezTo>
                      <a:lnTo>
                        <a:pt x="219" y="2227"/>
                      </a:lnTo>
                      <a:cubicBezTo>
                        <a:pt x="245" y="2227"/>
                        <a:pt x="263" y="2201"/>
                        <a:pt x="263" y="2183"/>
                      </a:cubicBezTo>
                      <a:lnTo>
                        <a:pt x="88" y="44"/>
                      </a:lnTo>
                      <a:cubicBezTo>
                        <a:pt x="88" y="18"/>
                        <a:pt x="71" y="0"/>
                        <a:pt x="44"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33"/>
                <p:cNvSpPr/>
                <p:nvPr/>
              </p:nvSpPr>
              <p:spPr>
                <a:xfrm>
                  <a:off x="583285" y="2447883"/>
                  <a:ext cx="301390" cy="248647"/>
                </a:xfrm>
                <a:custGeom>
                  <a:rect b="b" l="l" r="r" t="t"/>
                  <a:pathLst>
                    <a:path extrusionOk="0" h="3300" w="4000">
                      <a:moveTo>
                        <a:pt x="2812" y="0"/>
                      </a:moveTo>
                      <a:cubicBezTo>
                        <a:pt x="2812" y="0"/>
                        <a:pt x="2436" y="498"/>
                        <a:pt x="2698" y="1354"/>
                      </a:cubicBezTo>
                      <a:lnTo>
                        <a:pt x="2698" y="1362"/>
                      </a:lnTo>
                      <a:cubicBezTo>
                        <a:pt x="2698" y="1362"/>
                        <a:pt x="2262" y="1389"/>
                        <a:pt x="1877" y="1650"/>
                      </a:cubicBezTo>
                      <a:cubicBezTo>
                        <a:pt x="1502" y="1904"/>
                        <a:pt x="1310" y="2305"/>
                        <a:pt x="1310" y="2305"/>
                      </a:cubicBezTo>
                      <a:cubicBezTo>
                        <a:pt x="872" y="1955"/>
                        <a:pt x="468" y="1889"/>
                        <a:pt x="228" y="1889"/>
                      </a:cubicBezTo>
                      <a:cubicBezTo>
                        <a:pt x="85" y="1889"/>
                        <a:pt x="0" y="1912"/>
                        <a:pt x="0" y="1912"/>
                      </a:cubicBezTo>
                      <a:cubicBezTo>
                        <a:pt x="387" y="2479"/>
                        <a:pt x="1139" y="3299"/>
                        <a:pt x="1998" y="3299"/>
                      </a:cubicBezTo>
                      <a:cubicBezTo>
                        <a:pt x="2264" y="3299"/>
                        <a:pt x="2541" y="3220"/>
                        <a:pt x="2820" y="3030"/>
                      </a:cubicBezTo>
                      <a:cubicBezTo>
                        <a:pt x="3999" y="2227"/>
                        <a:pt x="3318" y="734"/>
                        <a:pt x="2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33"/>
                <p:cNvSpPr/>
                <p:nvPr/>
              </p:nvSpPr>
              <p:spPr>
                <a:xfrm>
                  <a:off x="484578" y="2916324"/>
                  <a:ext cx="8590" cy="52668"/>
                </a:xfrm>
                <a:custGeom>
                  <a:rect b="b" l="l" r="r" t="t"/>
                  <a:pathLst>
                    <a:path extrusionOk="0" h="699" w="114">
                      <a:moveTo>
                        <a:pt x="53" y="0"/>
                      </a:moveTo>
                      <a:cubicBezTo>
                        <a:pt x="27" y="0"/>
                        <a:pt x="0" y="18"/>
                        <a:pt x="0" y="52"/>
                      </a:cubicBezTo>
                      <a:lnTo>
                        <a:pt x="0" y="646"/>
                      </a:lnTo>
                      <a:cubicBezTo>
                        <a:pt x="0" y="672"/>
                        <a:pt x="27" y="699"/>
                        <a:pt x="53" y="699"/>
                      </a:cubicBezTo>
                      <a:cubicBezTo>
                        <a:pt x="88" y="699"/>
                        <a:pt x="114" y="672"/>
                        <a:pt x="114" y="646"/>
                      </a:cubicBezTo>
                      <a:lnTo>
                        <a:pt x="114" y="52"/>
                      </a:lnTo>
                      <a:cubicBezTo>
                        <a:pt x="114" y="18"/>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33"/>
                <p:cNvSpPr/>
                <p:nvPr/>
              </p:nvSpPr>
              <p:spPr>
                <a:xfrm>
                  <a:off x="1092489" y="3283874"/>
                  <a:ext cx="29687" cy="76553"/>
                </a:xfrm>
                <a:custGeom>
                  <a:rect b="b" l="l" r="r" t="t"/>
                  <a:pathLst>
                    <a:path extrusionOk="0" h="1016" w="394">
                      <a:moveTo>
                        <a:pt x="57" y="1"/>
                      </a:moveTo>
                      <a:cubicBezTo>
                        <a:pt x="53" y="1"/>
                        <a:pt x="49" y="2"/>
                        <a:pt x="44" y="3"/>
                      </a:cubicBezTo>
                      <a:cubicBezTo>
                        <a:pt x="9" y="12"/>
                        <a:pt x="0" y="47"/>
                        <a:pt x="9" y="73"/>
                      </a:cubicBezTo>
                      <a:lnTo>
                        <a:pt x="280" y="981"/>
                      </a:lnTo>
                      <a:cubicBezTo>
                        <a:pt x="289" y="998"/>
                        <a:pt x="306" y="1016"/>
                        <a:pt x="332" y="1016"/>
                      </a:cubicBezTo>
                      <a:lnTo>
                        <a:pt x="350" y="1016"/>
                      </a:lnTo>
                      <a:cubicBezTo>
                        <a:pt x="376" y="1007"/>
                        <a:pt x="393" y="972"/>
                        <a:pt x="385" y="946"/>
                      </a:cubicBezTo>
                      <a:lnTo>
                        <a:pt x="105" y="47"/>
                      </a:lnTo>
                      <a:cubicBezTo>
                        <a:pt x="98" y="18"/>
                        <a:pt x="79"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33"/>
                <p:cNvSpPr/>
                <p:nvPr/>
              </p:nvSpPr>
              <p:spPr>
                <a:xfrm>
                  <a:off x="1126697" y="3145761"/>
                  <a:ext cx="50031" cy="141653"/>
                </a:xfrm>
                <a:custGeom>
                  <a:rect b="b" l="l" r="r" t="t"/>
                  <a:pathLst>
                    <a:path extrusionOk="0" h="1880" w="664">
                      <a:moveTo>
                        <a:pt x="59" y="0"/>
                      </a:moveTo>
                      <a:cubicBezTo>
                        <a:pt x="54" y="0"/>
                        <a:pt x="49" y="1"/>
                        <a:pt x="44" y="2"/>
                      </a:cubicBezTo>
                      <a:cubicBezTo>
                        <a:pt x="18" y="11"/>
                        <a:pt x="0" y="46"/>
                        <a:pt x="9" y="72"/>
                      </a:cubicBezTo>
                      <a:lnTo>
                        <a:pt x="551" y="1836"/>
                      </a:lnTo>
                      <a:cubicBezTo>
                        <a:pt x="559" y="1862"/>
                        <a:pt x="577" y="1880"/>
                        <a:pt x="603" y="1880"/>
                      </a:cubicBezTo>
                      <a:lnTo>
                        <a:pt x="620" y="1880"/>
                      </a:lnTo>
                      <a:cubicBezTo>
                        <a:pt x="647" y="1871"/>
                        <a:pt x="664" y="1836"/>
                        <a:pt x="655" y="1810"/>
                      </a:cubicBezTo>
                      <a:lnTo>
                        <a:pt x="114" y="37"/>
                      </a:lnTo>
                      <a:cubicBezTo>
                        <a:pt x="107" y="16"/>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33"/>
                <p:cNvSpPr/>
                <p:nvPr/>
              </p:nvSpPr>
              <p:spPr>
                <a:xfrm>
                  <a:off x="1186524" y="3089852"/>
                  <a:ext cx="44154" cy="123871"/>
                </a:xfrm>
                <a:custGeom>
                  <a:rect b="b" l="l" r="r" t="t"/>
                  <a:pathLst>
                    <a:path extrusionOk="0" h="1644" w="586">
                      <a:moveTo>
                        <a:pt x="59" y="0"/>
                      </a:moveTo>
                      <a:cubicBezTo>
                        <a:pt x="54" y="0"/>
                        <a:pt x="49" y="1"/>
                        <a:pt x="45" y="2"/>
                      </a:cubicBezTo>
                      <a:cubicBezTo>
                        <a:pt x="18" y="11"/>
                        <a:pt x="1" y="46"/>
                        <a:pt x="10" y="72"/>
                      </a:cubicBezTo>
                      <a:lnTo>
                        <a:pt x="481" y="1609"/>
                      </a:lnTo>
                      <a:cubicBezTo>
                        <a:pt x="481" y="1635"/>
                        <a:pt x="507" y="1644"/>
                        <a:pt x="534" y="1644"/>
                      </a:cubicBezTo>
                      <a:lnTo>
                        <a:pt x="542" y="1644"/>
                      </a:lnTo>
                      <a:cubicBezTo>
                        <a:pt x="577" y="1635"/>
                        <a:pt x="586" y="1609"/>
                        <a:pt x="577" y="1574"/>
                      </a:cubicBezTo>
                      <a:lnTo>
                        <a:pt x="114" y="46"/>
                      </a:lnTo>
                      <a:cubicBezTo>
                        <a:pt x="107" y="17"/>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33"/>
                <p:cNvSpPr/>
                <p:nvPr/>
              </p:nvSpPr>
              <p:spPr>
                <a:xfrm>
                  <a:off x="1240473" y="3016161"/>
                  <a:ext cx="44832" cy="124549"/>
                </a:xfrm>
                <a:custGeom>
                  <a:rect b="b" l="l" r="r" t="t"/>
                  <a:pathLst>
                    <a:path extrusionOk="0" h="1653" w="595">
                      <a:moveTo>
                        <a:pt x="67" y="0"/>
                      </a:moveTo>
                      <a:cubicBezTo>
                        <a:pt x="63" y="0"/>
                        <a:pt x="58" y="1"/>
                        <a:pt x="53" y="2"/>
                      </a:cubicBezTo>
                      <a:cubicBezTo>
                        <a:pt x="18" y="11"/>
                        <a:pt x="1" y="46"/>
                        <a:pt x="10" y="72"/>
                      </a:cubicBezTo>
                      <a:lnTo>
                        <a:pt x="481" y="1618"/>
                      </a:lnTo>
                      <a:cubicBezTo>
                        <a:pt x="490" y="1635"/>
                        <a:pt x="516" y="1653"/>
                        <a:pt x="534" y="1653"/>
                      </a:cubicBezTo>
                      <a:lnTo>
                        <a:pt x="551" y="1653"/>
                      </a:lnTo>
                      <a:cubicBezTo>
                        <a:pt x="577" y="1644"/>
                        <a:pt x="595" y="1609"/>
                        <a:pt x="586" y="1583"/>
                      </a:cubicBezTo>
                      <a:lnTo>
                        <a:pt x="114" y="37"/>
                      </a:lnTo>
                      <a:cubicBezTo>
                        <a:pt x="107" y="16"/>
                        <a:pt x="88"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33"/>
                <p:cNvSpPr/>
                <p:nvPr/>
              </p:nvSpPr>
              <p:spPr>
                <a:xfrm>
                  <a:off x="1308287" y="2986549"/>
                  <a:ext cx="35564" cy="94938"/>
                </a:xfrm>
                <a:custGeom>
                  <a:rect b="b" l="l" r="r" t="t"/>
                  <a:pathLst>
                    <a:path extrusionOk="0" h="1260" w="472">
                      <a:moveTo>
                        <a:pt x="62" y="0"/>
                      </a:moveTo>
                      <a:cubicBezTo>
                        <a:pt x="56" y="0"/>
                        <a:pt x="50" y="1"/>
                        <a:pt x="44" y="2"/>
                      </a:cubicBezTo>
                      <a:cubicBezTo>
                        <a:pt x="18" y="11"/>
                        <a:pt x="0" y="37"/>
                        <a:pt x="9" y="64"/>
                      </a:cubicBezTo>
                      <a:lnTo>
                        <a:pt x="367" y="1225"/>
                      </a:lnTo>
                      <a:cubicBezTo>
                        <a:pt x="367" y="1251"/>
                        <a:pt x="393" y="1260"/>
                        <a:pt x="419" y="1260"/>
                      </a:cubicBezTo>
                      <a:lnTo>
                        <a:pt x="428" y="1260"/>
                      </a:lnTo>
                      <a:cubicBezTo>
                        <a:pt x="463" y="1251"/>
                        <a:pt x="472" y="1225"/>
                        <a:pt x="463" y="1190"/>
                      </a:cubicBezTo>
                      <a:lnTo>
                        <a:pt x="114" y="37"/>
                      </a:lnTo>
                      <a:cubicBezTo>
                        <a:pt x="107" y="16"/>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33"/>
                <p:cNvSpPr/>
                <p:nvPr/>
              </p:nvSpPr>
              <p:spPr>
                <a:xfrm>
                  <a:off x="1176050" y="3394561"/>
                  <a:ext cx="117165" cy="13939"/>
                </a:xfrm>
                <a:custGeom>
                  <a:rect b="b" l="l" r="r" t="t"/>
                  <a:pathLst>
                    <a:path extrusionOk="0" h="185" w="1555">
                      <a:moveTo>
                        <a:pt x="61" y="1"/>
                      </a:moveTo>
                      <a:cubicBezTo>
                        <a:pt x="26" y="1"/>
                        <a:pt x="0" y="27"/>
                        <a:pt x="0" y="53"/>
                      </a:cubicBezTo>
                      <a:cubicBezTo>
                        <a:pt x="0" y="80"/>
                        <a:pt x="26" y="106"/>
                        <a:pt x="53" y="115"/>
                      </a:cubicBezTo>
                      <a:lnTo>
                        <a:pt x="1502" y="184"/>
                      </a:lnTo>
                      <a:cubicBezTo>
                        <a:pt x="1528" y="184"/>
                        <a:pt x="1555" y="158"/>
                        <a:pt x="1555" y="132"/>
                      </a:cubicBezTo>
                      <a:cubicBezTo>
                        <a:pt x="1555" y="97"/>
                        <a:pt x="1537" y="71"/>
                        <a:pt x="1502" y="71"/>
                      </a:cubicBezTo>
                      <a:lnTo>
                        <a:pt x="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33"/>
                <p:cNvSpPr/>
                <p:nvPr/>
              </p:nvSpPr>
              <p:spPr>
                <a:xfrm>
                  <a:off x="1222088" y="3325542"/>
                  <a:ext cx="179026" cy="16501"/>
                </a:xfrm>
                <a:custGeom>
                  <a:rect b="b" l="l" r="r" t="t"/>
                  <a:pathLst>
                    <a:path extrusionOk="0" h="219" w="2376">
                      <a:moveTo>
                        <a:pt x="62" y="0"/>
                      </a:moveTo>
                      <a:cubicBezTo>
                        <a:pt x="27" y="0"/>
                        <a:pt x="0" y="18"/>
                        <a:pt x="0" y="53"/>
                      </a:cubicBezTo>
                      <a:cubicBezTo>
                        <a:pt x="0" y="79"/>
                        <a:pt x="27" y="105"/>
                        <a:pt x="53" y="105"/>
                      </a:cubicBezTo>
                      <a:lnTo>
                        <a:pt x="2314" y="218"/>
                      </a:lnTo>
                      <a:cubicBezTo>
                        <a:pt x="2349" y="218"/>
                        <a:pt x="2367" y="201"/>
                        <a:pt x="2375" y="166"/>
                      </a:cubicBezTo>
                      <a:cubicBezTo>
                        <a:pt x="2375" y="140"/>
                        <a:pt x="2349" y="114"/>
                        <a:pt x="2323" y="114"/>
                      </a:cubicBezTo>
                      <a:lnTo>
                        <a:pt x="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33"/>
                <p:cNvSpPr/>
                <p:nvPr/>
              </p:nvSpPr>
              <p:spPr>
                <a:xfrm>
                  <a:off x="1269482" y="3261722"/>
                  <a:ext cx="184300" cy="16501"/>
                </a:xfrm>
                <a:custGeom>
                  <a:rect b="b" l="l" r="r" t="t"/>
                  <a:pathLst>
                    <a:path extrusionOk="0" h="219" w="2446">
                      <a:moveTo>
                        <a:pt x="53" y="0"/>
                      </a:moveTo>
                      <a:cubicBezTo>
                        <a:pt x="26" y="0"/>
                        <a:pt x="0" y="18"/>
                        <a:pt x="0" y="53"/>
                      </a:cubicBezTo>
                      <a:cubicBezTo>
                        <a:pt x="0" y="79"/>
                        <a:pt x="18" y="105"/>
                        <a:pt x="53" y="105"/>
                      </a:cubicBezTo>
                      <a:lnTo>
                        <a:pt x="2384" y="218"/>
                      </a:lnTo>
                      <a:cubicBezTo>
                        <a:pt x="2419" y="218"/>
                        <a:pt x="2436" y="201"/>
                        <a:pt x="2445" y="166"/>
                      </a:cubicBezTo>
                      <a:cubicBezTo>
                        <a:pt x="2445" y="140"/>
                        <a:pt x="2419" y="114"/>
                        <a:pt x="2393" y="114"/>
                      </a:cubicBezTo>
                      <a:lnTo>
                        <a:pt x="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33"/>
                <p:cNvSpPr/>
                <p:nvPr/>
              </p:nvSpPr>
              <p:spPr>
                <a:xfrm>
                  <a:off x="1316198" y="3197751"/>
                  <a:ext cx="171792" cy="15974"/>
                </a:xfrm>
                <a:custGeom>
                  <a:rect b="b" l="l" r="r" t="t"/>
                  <a:pathLst>
                    <a:path extrusionOk="0" h="212" w="2280">
                      <a:moveTo>
                        <a:pt x="48" y="1"/>
                      </a:moveTo>
                      <a:cubicBezTo>
                        <a:pt x="20" y="1"/>
                        <a:pt x="0" y="24"/>
                        <a:pt x="0" y="55"/>
                      </a:cubicBezTo>
                      <a:cubicBezTo>
                        <a:pt x="0" y="81"/>
                        <a:pt x="26" y="107"/>
                        <a:pt x="53" y="107"/>
                      </a:cubicBezTo>
                      <a:lnTo>
                        <a:pt x="2227" y="212"/>
                      </a:lnTo>
                      <a:cubicBezTo>
                        <a:pt x="2253" y="212"/>
                        <a:pt x="2279" y="194"/>
                        <a:pt x="2279" y="159"/>
                      </a:cubicBezTo>
                      <a:cubicBezTo>
                        <a:pt x="2279" y="133"/>
                        <a:pt x="2262" y="107"/>
                        <a:pt x="2227" y="107"/>
                      </a:cubicBezTo>
                      <a:lnTo>
                        <a:pt x="61" y="2"/>
                      </a:lnTo>
                      <a:cubicBezTo>
                        <a:pt x="57" y="1"/>
                        <a:pt x="52"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43" name="Google Shape;1743;p33"/>
              <p:cNvSpPr/>
              <p:nvPr/>
            </p:nvSpPr>
            <p:spPr>
              <a:xfrm>
                <a:off x="764196" y="3578562"/>
                <a:ext cx="45435" cy="32550"/>
              </a:xfrm>
              <a:custGeom>
                <a:rect b="b" l="l" r="r" t="t"/>
                <a:pathLst>
                  <a:path extrusionOk="0" h="432" w="603">
                    <a:moveTo>
                      <a:pt x="57" y="0"/>
                    </a:moveTo>
                    <a:cubicBezTo>
                      <a:pt x="42" y="0"/>
                      <a:pt x="27" y="7"/>
                      <a:pt x="18" y="21"/>
                    </a:cubicBezTo>
                    <a:cubicBezTo>
                      <a:pt x="0" y="48"/>
                      <a:pt x="9" y="82"/>
                      <a:pt x="35" y="100"/>
                    </a:cubicBezTo>
                    <a:lnTo>
                      <a:pt x="515" y="423"/>
                    </a:lnTo>
                    <a:cubicBezTo>
                      <a:pt x="524" y="423"/>
                      <a:pt x="533" y="432"/>
                      <a:pt x="542" y="432"/>
                    </a:cubicBezTo>
                    <a:cubicBezTo>
                      <a:pt x="559" y="432"/>
                      <a:pt x="577" y="423"/>
                      <a:pt x="594" y="405"/>
                    </a:cubicBezTo>
                    <a:cubicBezTo>
                      <a:pt x="603" y="379"/>
                      <a:pt x="603" y="344"/>
                      <a:pt x="577" y="327"/>
                    </a:cubicBezTo>
                    <a:lnTo>
                      <a:pt x="88" y="13"/>
                    </a:lnTo>
                    <a:cubicBezTo>
                      <a:pt x="80" y="5"/>
                      <a:pt x="68" y="0"/>
                      <a:pt x="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33"/>
              <p:cNvSpPr/>
              <p:nvPr/>
            </p:nvSpPr>
            <p:spPr>
              <a:xfrm>
                <a:off x="908262" y="3165653"/>
                <a:ext cx="8665" cy="60579"/>
              </a:xfrm>
              <a:custGeom>
                <a:rect b="b" l="l" r="r" t="t"/>
                <a:pathLst>
                  <a:path extrusionOk="0" h="804" w="115">
                    <a:moveTo>
                      <a:pt x="53" y="0"/>
                    </a:moveTo>
                    <a:cubicBezTo>
                      <a:pt x="27" y="0"/>
                      <a:pt x="1" y="27"/>
                      <a:pt x="1" y="62"/>
                    </a:cubicBezTo>
                    <a:lnTo>
                      <a:pt x="1" y="751"/>
                    </a:lnTo>
                    <a:cubicBezTo>
                      <a:pt x="1" y="778"/>
                      <a:pt x="27" y="804"/>
                      <a:pt x="53" y="804"/>
                    </a:cubicBezTo>
                    <a:cubicBezTo>
                      <a:pt x="88" y="804"/>
                      <a:pt x="114" y="778"/>
                      <a:pt x="114" y="751"/>
                    </a:cubicBezTo>
                    <a:lnTo>
                      <a:pt x="114" y="62"/>
                    </a:lnTo>
                    <a:cubicBezTo>
                      <a:pt x="114" y="27"/>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33"/>
              <p:cNvSpPr/>
              <p:nvPr/>
            </p:nvSpPr>
            <p:spPr>
              <a:xfrm>
                <a:off x="846401" y="3067624"/>
                <a:ext cx="8665" cy="102021"/>
              </a:xfrm>
              <a:custGeom>
                <a:rect b="b" l="l" r="r" t="t"/>
                <a:pathLst>
                  <a:path extrusionOk="0" h="1354" w="115">
                    <a:moveTo>
                      <a:pt x="62" y="0"/>
                    </a:moveTo>
                    <a:cubicBezTo>
                      <a:pt x="27" y="0"/>
                      <a:pt x="1" y="18"/>
                      <a:pt x="1" y="53"/>
                    </a:cubicBezTo>
                    <a:lnTo>
                      <a:pt x="1" y="1301"/>
                    </a:lnTo>
                    <a:cubicBezTo>
                      <a:pt x="1" y="1336"/>
                      <a:pt x="27" y="1354"/>
                      <a:pt x="62" y="1354"/>
                    </a:cubicBezTo>
                    <a:cubicBezTo>
                      <a:pt x="88" y="1354"/>
                      <a:pt x="114" y="1336"/>
                      <a:pt x="114" y="1301"/>
                    </a:cubicBezTo>
                    <a:lnTo>
                      <a:pt x="114" y="53"/>
                    </a:lnTo>
                    <a:cubicBezTo>
                      <a:pt x="114" y="18"/>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33"/>
              <p:cNvSpPr/>
              <p:nvPr/>
            </p:nvSpPr>
            <p:spPr>
              <a:xfrm>
                <a:off x="772108" y="3017593"/>
                <a:ext cx="7911" cy="90869"/>
              </a:xfrm>
              <a:custGeom>
                <a:rect b="b" l="l" r="r" t="t"/>
                <a:pathLst>
                  <a:path extrusionOk="0" h="1206" w="105">
                    <a:moveTo>
                      <a:pt x="52" y="1"/>
                    </a:moveTo>
                    <a:cubicBezTo>
                      <a:pt x="18" y="1"/>
                      <a:pt x="0" y="27"/>
                      <a:pt x="0" y="62"/>
                    </a:cubicBezTo>
                    <a:lnTo>
                      <a:pt x="0" y="1153"/>
                    </a:lnTo>
                    <a:cubicBezTo>
                      <a:pt x="0" y="1188"/>
                      <a:pt x="18" y="1206"/>
                      <a:pt x="52" y="1206"/>
                    </a:cubicBezTo>
                    <a:cubicBezTo>
                      <a:pt x="79" y="1206"/>
                      <a:pt x="105" y="1188"/>
                      <a:pt x="105" y="1153"/>
                    </a:cubicBezTo>
                    <a:lnTo>
                      <a:pt x="105" y="62"/>
                    </a:lnTo>
                    <a:cubicBezTo>
                      <a:pt x="105" y="27"/>
                      <a:pt x="79" y="1"/>
                      <a:pt x="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33"/>
              <p:cNvSpPr/>
              <p:nvPr/>
            </p:nvSpPr>
            <p:spPr>
              <a:xfrm>
                <a:off x="686512" y="2955807"/>
                <a:ext cx="7987" cy="109254"/>
              </a:xfrm>
              <a:custGeom>
                <a:rect b="b" l="l" r="r" t="t"/>
                <a:pathLst>
                  <a:path extrusionOk="0" h="1450" w="106">
                    <a:moveTo>
                      <a:pt x="53" y="0"/>
                    </a:moveTo>
                    <a:cubicBezTo>
                      <a:pt x="18" y="0"/>
                      <a:pt x="1" y="26"/>
                      <a:pt x="1" y="61"/>
                    </a:cubicBezTo>
                    <a:lnTo>
                      <a:pt x="1" y="1388"/>
                    </a:lnTo>
                    <a:cubicBezTo>
                      <a:pt x="1" y="1423"/>
                      <a:pt x="18" y="1449"/>
                      <a:pt x="53" y="1449"/>
                    </a:cubicBezTo>
                    <a:cubicBezTo>
                      <a:pt x="80" y="1449"/>
                      <a:pt x="106" y="1423"/>
                      <a:pt x="106" y="1388"/>
                    </a:cubicBezTo>
                    <a:lnTo>
                      <a:pt x="106" y="61"/>
                    </a:lnTo>
                    <a:cubicBezTo>
                      <a:pt x="106" y="26"/>
                      <a:pt x="80"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33"/>
              <p:cNvSpPr/>
              <p:nvPr/>
            </p:nvSpPr>
            <p:spPr>
              <a:xfrm>
                <a:off x="597752" y="2944580"/>
                <a:ext cx="7911" cy="73765"/>
              </a:xfrm>
              <a:custGeom>
                <a:rect b="b" l="l" r="r" t="t"/>
                <a:pathLst>
                  <a:path extrusionOk="0" h="979" w="105">
                    <a:moveTo>
                      <a:pt x="53" y="1"/>
                    </a:moveTo>
                    <a:cubicBezTo>
                      <a:pt x="26" y="1"/>
                      <a:pt x="0" y="18"/>
                      <a:pt x="0" y="53"/>
                    </a:cubicBezTo>
                    <a:lnTo>
                      <a:pt x="0" y="926"/>
                    </a:lnTo>
                    <a:cubicBezTo>
                      <a:pt x="0" y="952"/>
                      <a:pt x="26" y="979"/>
                      <a:pt x="53" y="979"/>
                    </a:cubicBezTo>
                    <a:cubicBezTo>
                      <a:pt x="88" y="979"/>
                      <a:pt x="105" y="952"/>
                      <a:pt x="105" y="926"/>
                    </a:cubicBezTo>
                    <a:lnTo>
                      <a:pt x="105" y="53"/>
                    </a:lnTo>
                    <a:cubicBezTo>
                      <a:pt x="105" y="18"/>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49" name="Google Shape;1749;p33"/>
            <p:cNvSpPr/>
            <p:nvPr/>
          </p:nvSpPr>
          <p:spPr>
            <a:xfrm>
              <a:off x="689149" y="3601845"/>
              <a:ext cx="47469" cy="33002"/>
            </a:xfrm>
            <a:custGeom>
              <a:rect b="b" l="l" r="r" t="t"/>
              <a:pathLst>
                <a:path extrusionOk="0" h="438" w="630">
                  <a:moveTo>
                    <a:pt x="67" y="0"/>
                  </a:moveTo>
                  <a:cubicBezTo>
                    <a:pt x="48" y="0"/>
                    <a:pt x="30" y="10"/>
                    <a:pt x="18" y="27"/>
                  </a:cubicBezTo>
                  <a:cubicBezTo>
                    <a:pt x="1" y="44"/>
                    <a:pt x="10" y="79"/>
                    <a:pt x="36" y="96"/>
                  </a:cubicBezTo>
                  <a:lnTo>
                    <a:pt x="542" y="428"/>
                  </a:lnTo>
                  <a:cubicBezTo>
                    <a:pt x="551" y="437"/>
                    <a:pt x="560" y="437"/>
                    <a:pt x="568" y="437"/>
                  </a:cubicBezTo>
                  <a:cubicBezTo>
                    <a:pt x="586" y="437"/>
                    <a:pt x="603" y="428"/>
                    <a:pt x="612" y="420"/>
                  </a:cubicBezTo>
                  <a:cubicBezTo>
                    <a:pt x="630" y="393"/>
                    <a:pt x="621" y="358"/>
                    <a:pt x="595" y="341"/>
                  </a:cubicBezTo>
                  <a:lnTo>
                    <a:pt x="97" y="9"/>
                  </a:lnTo>
                  <a:cubicBezTo>
                    <a:pt x="88" y="3"/>
                    <a:pt x="7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33"/>
            <p:cNvSpPr/>
            <p:nvPr/>
          </p:nvSpPr>
          <p:spPr>
            <a:xfrm>
              <a:off x="751688" y="3277470"/>
              <a:ext cx="125077" cy="39557"/>
            </a:xfrm>
            <a:custGeom>
              <a:rect b="b" l="l" r="r" t="t"/>
              <a:pathLst>
                <a:path extrusionOk="0" h="525" w="1660">
                  <a:moveTo>
                    <a:pt x="1590" y="1"/>
                  </a:moveTo>
                  <a:lnTo>
                    <a:pt x="44" y="420"/>
                  </a:lnTo>
                  <a:cubicBezTo>
                    <a:pt x="18" y="429"/>
                    <a:pt x="0" y="455"/>
                    <a:pt x="9" y="481"/>
                  </a:cubicBezTo>
                  <a:cubicBezTo>
                    <a:pt x="9" y="507"/>
                    <a:pt x="35" y="525"/>
                    <a:pt x="62" y="525"/>
                  </a:cubicBezTo>
                  <a:lnTo>
                    <a:pt x="70" y="525"/>
                  </a:lnTo>
                  <a:lnTo>
                    <a:pt x="1616" y="106"/>
                  </a:lnTo>
                  <a:cubicBezTo>
                    <a:pt x="1642" y="97"/>
                    <a:pt x="1659" y="71"/>
                    <a:pt x="1651" y="44"/>
                  </a:cubicBezTo>
                  <a:cubicBezTo>
                    <a:pt x="1651" y="18"/>
                    <a:pt x="1616" y="1"/>
                    <a:pt x="1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33"/>
            <p:cNvSpPr/>
            <p:nvPr/>
          </p:nvSpPr>
          <p:spPr>
            <a:xfrm>
              <a:off x="666846" y="3218095"/>
              <a:ext cx="142784" cy="44304"/>
            </a:xfrm>
            <a:custGeom>
              <a:rect b="b" l="l" r="r" t="t"/>
              <a:pathLst>
                <a:path extrusionOk="0" h="588" w="1895">
                  <a:moveTo>
                    <a:pt x="1839" y="1"/>
                  </a:moveTo>
                  <a:cubicBezTo>
                    <a:pt x="1834" y="1"/>
                    <a:pt x="1830" y="1"/>
                    <a:pt x="1825" y="3"/>
                  </a:cubicBezTo>
                  <a:lnTo>
                    <a:pt x="44" y="474"/>
                  </a:lnTo>
                  <a:cubicBezTo>
                    <a:pt x="9" y="483"/>
                    <a:pt x="0" y="518"/>
                    <a:pt x="0" y="544"/>
                  </a:cubicBezTo>
                  <a:cubicBezTo>
                    <a:pt x="9" y="570"/>
                    <a:pt x="35" y="588"/>
                    <a:pt x="52" y="588"/>
                  </a:cubicBezTo>
                  <a:cubicBezTo>
                    <a:pt x="61" y="588"/>
                    <a:pt x="70" y="579"/>
                    <a:pt x="70" y="579"/>
                  </a:cubicBezTo>
                  <a:lnTo>
                    <a:pt x="1851" y="108"/>
                  </a:lnTo>
                  <a:cubicBezTo>
                    <a:pt x="1877" y="99"/>
                    <a:pt x="1895" y="73"/>
                    <a:pt x="1886" y="38"/>
                  </a:cubicBezTo>
                  <a:cubicBezTo>
                    <a:pt x="1879" y="16"/>
                    <a:pt x="1860" y="1"/>
                    <a:pt x="18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0" name="Shape 2930"/>
        <p:cNvGrpSpPr/>
        <p:nvPr/>
      </p:nvGrpSpPr>
      <p:grpSpPr>
        <a:xfrm>
          <a:off x="0" y="0"/>
          <a:ext cx="0" cy="0"/>
          <a:chOff x="0" y="0"/>
          <a:chExt cx="0" cy="0"/>
        </a:xfrm>
      </p:grpSpPr>
      <p:sp>
        <p:nvSpPr>
          <p:cNvPr id="2931" name="Google Shape;2931;p51"/>
          <p:cNvSpPr/>
          <p:nvPr/>
        </p:nvSpPr>
        <p:spPr>
          <a:xfrm>
            <a:off x="720000" y="2121151"/>
            <a:ext cx="7704000" cy="22602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2932" name="Google Shape;2932;p51"/>
          <p:cNvSpPr txBox="1"/>
          <p:nvPr>
            <p:ph type="title"/>
          </p:nvPr>
        </p:nvSpPr>
        <p:spPr>
          <a:xfrm>
            <a:off x="720000" y="597425"/>
            <a:ext cx="7704000" cy="704700"/>
          </a:xfrm>
          <a:prstGeom prst="rect">
            <a:avLst/>
          </a:prstGeom>
        </p:spPr>
        <p:txBody>
          <a:bodyPr anchorCtr="0" anchor="t" bIns="91425" lIns="0" spcFirstLastPara="1" rIns="91425" wrap="square" tIns="91425">
            <a:noAutofit/>
          </a:bodyPr>
          <a:lstStyle/>
          <a:p>
            <a:pPr indent="0" lvl="0" marL="0" rtl="0" algn="ctr">
              <a:spcBef>
                <a:spcPts val="0"/>
              </a:spcBef>
              <a:spcAft>
                <a:spcPts val="0"/>
              </a:spcAft>
              <a:buNone/>
            </a:pPr>
            <a:r>
              <a:rPr lang="en" sz="3300"/>
              <a:t>5. Patchwork/Mosaic Plagiarism</a:t>
            </a:r>
            <a:endParaRPr sz="3300"/>
          </a:p>
        </p:txBody>
      </p:sp>
      <p:sp>
        <p:nvSpPr>
          <p:cNvPr id="2933" name="Google Shape;2933;p51"/>
          <p:cNvSpPr txBox="1"/>
          <p:nvPr/>
        </p:nvSpPr>
        <p:spPr>
          <a:xfrm>
            <a:off x="720000" y="1371448"/>
            <a:ext cx="7704000" cy="988200"/>
          </a:xfrm>
          <a:prstGeom prst="rect">
            <a:avLst/>
          </a:pr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Montserrat"/>
                <a:ea typeface="Montserrat"/>
                <a:cs typeface="Montserrat"/>
                <a:sym typeface="Montserrat"/>
              </a:rPr>
              <a:t>In patchwork plagiarism, an author “patches” in plagiarized content in with their own original work. This form of plagiarism can be more discrete or work in conjunction with other forms of plagiarism.</a:t>
            </a:r>
            <a:endParaRPr>
              <a:solidFill>
                <a:schemeClr val="lt1"/>
              </a:solidFill>
              <a:latin typeface="Montserrat"/>
              <a:ea typeface="Montserrat"/>
              <a:cs typeface="Montserrat"/>
              <a:sym typeface="Montserrat"/>
            </a:endParaRPr>
          </a:p>
        </p:txBody>
      </p:sp>
      <p:sp>
        <p:nvSpPr>
          <p:cNvPr id="2934" name="Google Shape;2934;p51"/>
          <p:cNvSpPr txBox="1"/>
          <p:nvPr/>
        </p:nvSpPr>
        <p:spPr>
          <a:xfrm>
            <a:off x="1101025" y="2782575"/>
            <a:ext cx="6942000" cy="7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Montserrat"/>
                <a:ea typeface="Montserrat"/>
                <a:cs typeface="Montserrat"/>
                <a:sym typeface="Montserrat"/>
              </a:rPr>
              <a:t>Example:</a:t>
            </a:r>
            <a:endParaRPr>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A student using content from a source in a way that cannot count as paraphrasing or common knowledge because keywords from the original source remain</a:t>
            </a:r>
            <a:endParaRPr>
              <a:solidFill>
                <a:schemeClr val="dk1"/>
              </a:solidFill>
              <a:latin typeface="Montserrat"/>
              <a:ea typeface="Montserrat"/>
              <a:cs typeface="Montserrat"/>
              <a:sym typeface="Montserrat"/>
            </a:endParaRPr>
          </a:p>
        </p:txBody>
      </p:sp>
      <p:grpSp>
        <p:nvGrpSpPr>
          <p:cNvPr id="2935" name="Google Shape;2935;p51"/>
          <p:cNvGrpSpPr/>
          <p:nvPr/>
        </p:nvGrpSpPr>
        <p:grpSpPr>
          <a:xfrm>
            <a:off x="8043037" y="3136863"/>
            <a:ext cx="1378341" cy="2292620"/>
            <a:chOff x="229976" y="2315872"/>
            <a:chExt cx="1378341" cy="2292620"/>
          </a:xfrm>
        </p:grpSpPr>
        <p:grpSp>
          <p:nvGrpSpPr>
            <p:cNvPr id="2936" name="Google Shape;2936;p51"/>
            <p:cNvGrpSpPr/>
            <p:nvPr/>
          </p:nvGrpSpPr>
          <p:grpSpPr>
            <a:xfrm>
              <a:off x="229976" y="2315872"/>
              <a:ext cx="1378341" cy="2292620"/>
              <a:chOff x="229976" y="2315872"/>
              <a:chExt cx="1378341" cy="2292620"/>
            </a:xfrm>
          </p:grpSpPr>
          <p:grpSp>
            <p:nvGrpSpPr>
              <p:cNvPr id="2937" name="Google Shape;2937;p51"/>
              <p:cNvGrpSpPr/>
              <p:nvPr/>
            </p:nvGrpSpPr>
            <p:grpSpPr>
              <a:xfrm>
                <a:off x="229976" y="2315872"/>
                <a:ext cx="1378341" cy="2292620"/>
                <a:chOff x="229976" y="2315872"/>
                <a:chExt cx="1378341" cy="2292620"/>
              </a:xfrm>
            </p:grpSpPr>
            <p:sp>
              <p:nvSpPr>
                <p:cNvPr id="2938" name="Google Shape;2938;p51"/>
                <p:cNvSpPr/>
                <p:nvPr/>
              </p:nvSpPr>
              <p:spPr>
                <a:xfrm>
                  <a:off x="786575" y="2646501"/>
                  <a:ext cx="357298" cy="1584332"/>
                </a:xfrm>
                <a:custGeom>
                  <a:rect b="b" l="l" r="r" t="t"/>
                  <a:pathLst>
                    <a:path extrusionOk="0" h="21027" w="4742">
                      <a:moveTo>
                        <a:pt x="127" y="0"/>
                      </a:moveTo>
                      <a:cubicBezTo>
                        <a:pt x="108" y="0"/>
                        <a:pt x="89" y="6"/>
                        <a:pt x="70" y="19"/>
                      </a:cubicBezTo>
                      <a:cubicBezTo>
                        <a:pt x="18" y="45"/>
                        <a:pt x="0" y="115"/>
                        <a:pt x="26" y="167"/>
                      </a:cubicBezTo>
                      <a:cubicBezTo>
                        <a:pt x="44" y="185"/>
                        <a:pt x="1327" y="2359"/>
                        <a:pt x="2428" y="5991"/>
                      </a:cubicBezTo>
                      <a:cubicBezTo>
                        <a:pt x="3449" y="9335"/>
                        <a:pt x="4523" y="14635"/>
                        <a:pt x="3842" y="20913"/>
                      </a:cubicBezTo>
                      <a:cubicBezTo>
                        <a:pt x="3833" y="20974"/>
                        <a:pt x="3877" y="21027"/>
                        <a:pt x="3938" y="21027"/>
                      </a:cubicBezTo>
                      <a:lnTo>
                        <a:pt x="3947" y="21027"/>
                      </a:lnTo>
                      <a:cubicBezTo>
                        <a:pt x="4008" y="21027"/>
                        <a:pt x="4052" y="20992"/>
                        <a:pt x="4060" y="20931"/>
                      </a:cubicBezTo>
                      <a:cubicBezTo>
                        <a:pt x="4741" y="14627"/>
                        <a:pt x="3667" y="9283"/>
                        <a:pt x="2637" y="5912"/>
                      </a:cubicBezTo>
                      <a:cubicBezTo>
                        <a:pt x="1519" y="2263"/>
                        <a:pt x="227" y="80"/>
                        <a:pt x="218" y="54"/>
                      </a:cubicBezTo>
                      <a:cubicBezTo>
                        <a:pt x="196" y="20"/>
                        <a:pt x="162" y="0"/>
                        <a:pt x="1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9" name="Google Shape;2939;p51"/>
                <p:cNvSpPr/>
                <p:nvPr/>
              </p:nvSpPr>
              <p:spPr>
                <a:xfrm>
                  <a:off x="534534" y="3390568"/>
                  <a:ext cx="573168" cy="422549"/>
                </a:xfrm>
                <a:custGeom>
                  <a:rect b="b" l="l" r="r" t="t"/>
                  <a:pathLst>
                    <a:path extrusionOk="0" h="5608" w="7607">
                      <a:moveTo>
                        <a:pt x="108" y="0"/>
                      </a:moveTo>
                      <a:cubicBezTo>
                        <a:pt x="53" y="0"/>
                        <a:pt x="9" y="42"/>
                        <a:pt x="1" y="98"/>
                      </a:cubicBezTo>
                      <a:cubicBezTo>
                        <a:pt x="1" y="159"/>
                        <a:pt x="45" y="211"/>
                        <a:pt x="106" y="220"/>
                      </a:cubicBezTo>
                      <a:cubicBezTo>
                        <a:pt x="158" y="220"/>
                        <a:pt x="5362" y="814"/>
                        <a:pt x="7379" y="5546"/>
                      </a:cubicBezTo>
                      <a:cubicBezTo>
                        <a:pt x="7397" y="5581"/>
                        <a:pt x="7440" y="5607"/>
                        <a:pt x="7484" y="5607"/>
                      </a:cubicBezTo>
                      <a:cubicBezTo>
                        <a:pt x="7493" y="5607"/>
                        <a:pt x="7510" y="5607"/>
                        <a:pt x="7528" y="5599"/>
                      </a:cubicBezTo>
                      <a:cubicBezTo>
                        <a:pt x="7580" y="5581"/>
                        <a:pt x="7606" y="5511"/>
                        <a:pt x="7580" y="5459"/>
                      </a:cubicBezTo>
                      <a:cubicBezTo>
                        <a:pt x="5519" y="604"/>
                        <a:pt x="176" y="2"/>
                        <a:pt x="123" y="2"/>
                      </a:cubicBezTo>
                      <a:cubicBezTo>
                        <a:pt x="118" y="1"/>
                        <a:pt x="113"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0" name="Google Shape;2940;p51"/>
                <p:cNvSpPr/>
                <p:nvPr/>
              </p:nvSpPr>
              <p:spPr>
                <a:xfrm>
                  <a:off x="1043136" y="2906529"/>
                  <a:ext cx="565182" cy="551996"/>
                </a:xfrm>
                <a:custGeom>
                  <a:rect b="b" l="l" r="r" t="t"/>
                  <a:pathLst>
                    <a:path extrusionOk="0" h="7326" w="7501">
                      <a:moveTo>
                        <a:pt x="5849" y="0"/>
                      </a:moveTo>
                      <a:cubicBezTo>
                        <a:pt x="5463" y="0"/>
                        <a:pt x="5039" y="150"/>
                        <a:pt x="4576" y="479"/>
                      </a:cubicBezTo>
                      <a:cubicBezTo>
                        <a:pt x="4358" y="637"/>
                        <a:pt x="4096" y="724"/>
                        <a:pt x="3825" y="733"/>
                      </a:cubicBezTo>
                      <a:cubicBezTo>
                        <a:pt x="3004" y="759"/>
                        <a:pt x="2410" y="1126"/>
                        <a:pt x="2009" y="1833"/>
                      </a:cubicBezTo>
                      <a:cubicBezTo>
                        <a:pt x="1878" y="2069"/>
                        <a:pt x="1677" y="2269"/>
                        <a:pt x="1424" y="2383"/>
                      </a:cubicBezTo>
                      <a:cubicBezTo>
                        <a:pt x="786" y="2654"/>
                        <a:pt x="324" y="3404"/>
                        <a:pt x="472" y="4260"/>
                      </a:cubicBezTo>
                      <a:cubicBezTo>
                        <a:pt x="516" y="4505"/>
                        <a:pt x="481" y="4749"/>
                        <a:pt x="376" y="4976"/>
                      </a:cubicBezTo>
                      <a:cubicBezTo>
                        <a:pt x="0" y="5841"/>
                        <a:pt x="830" y="6417"/>
                        <a:pt x="900" y="7316"/>
                      </a:cubicBezTo>
                      <a:cubicBezTo>
                        <a:pt x="964" y="7265"/>
                        <a:pt x="1066" y="7247"/>
                        <a:pt x="1193" y="7247"/>
                      </a:cubicBezTo>
                      <a:cubicBezTo>
                        <a:pt x="1463" y="7247"/>
                        <a:pt x="1847" y="7326"/>
                        <a:pt x="2222" y="7326"/>
                      </a:cubicBezTo>
                      <a:cubicBezTo>
                        <a:pt x="2539" y="7326"/>
                        <a:pt x="2850" y="7270"/>
                        <a:pt x="3083" y="7063"/>
                      </a:cubicBezTo>
                      <a:cubicBezTo>
                        <a:pt x="3275" y="6888"/>
                        <a:pt x="3519" y="6801"/>
                        <a:pt x="3781" y="6775"/>
                      </a:cubicBezTo>
                      <a:cubicBezTo>
                        <a:pt x="4340" y="6714"/>
                        <a:pt x="4916" y="6443"/>
                        <a:pt x="5152" y="5806"/>
                      </a:cubicBezTo>
                      <a:cubicBezTo>
                        <a:pt x="5239" y="5561"/>
                        <a:pt x="5379" y="5334"/>
                        <a:pt x="5571" y="5168"/>
                      </a:cubicBezTo>
                      <a:cubicBezTo>
                        <a:pt x="6121" y="4679"/>
                        <a:pt x="6296" y="4051"/>
                        <a:pt x="6348" y="3597"/>
                      </a:cubicBezTo>
                      <a:cubicBezTo>
                        <a:pt x="6383" y="3265"/>
                        <a:pt x="6540" y="2950"/>
                        <a:pt x="6776" y="2715"/>
                      </a:cubicBezTo>
                      <a:cubicBezTo>
                        <a:pt x="6916" y="2575"/>
                        <a:pt x="7056" y="2392"/>
                        <a:pt x="7169" y="2130"/>
                      </a:cubicBezTo>
                      <a:cubicBezTo>
                        <a:pt x="7475" y="1422"/>
                        <a:pt x="7501" y="401"/>
                        <a:pt x="7501" y="401"/>
                      </a:cubicBezTo>
                      <a:cubicBezTo>
                        <a:pt x="7501" y="401"/>
                        <a:pt x="7012" y="357"/>
                        <a:pt x="6409" y="113"/>
                      </a:cubicBezTo>
                      <a:cubicBezTo>
                        <a:pt x="6233" y="39"/>
                        <a:pt x="6046" y="0"/>
                        <a:pt x="58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1" name="Google Shape;2941;p51"/>
                <p:cNvSpPr/>
                <p:nvPr/>
              </p:nvSpPr>
              <p:spPr>
                <a:xfrm>
                  <a:off x="1068151" y="2948272"/>
                  <a:ext cx="512589" cy="614836"/>
                </a:xfrm>
                <a:custGeom>
                  <a:rect b="b" l="l" r="r" t="t"/>
                  <a:pathLst>
                    <a:path extrusionOk="0" h="8160" w="6803">
                      <a:moveTo>
                        <a:pt x="6671" y="1"/>
                      </a:moveTo>
                      <a:cubicBezTo>
                        <a:pt x="6653" y="1"/>
                        <a:pt x="6635" y="5"/>
                        <a:pt x="6619" y="13"/>
                      </a:cubicBezTo>
                      <a:cubicBezTo>
                        <a:pt x="3222" y="1907"/>
                        <a:pt x="542" y="5645"/>
                        <a:pt x="9" y="8028"/>
                      </a:cubicBezTo>
                      <a:cubicBezTo>
                        <a:pt x="0" y="8089"/>
                        <a:pt x="35" y="8142"/>
                        <a:pt x="96" y="8159"/>
                      </a:cubicBezTo>
                      <a:lnTo>
                        <a:pt x="114" y="8159"/>
                      </a:lnTo>
                      <a:cubicBezTo>
                        <a:pt x="166" y="8159"/>
                        <a:pt x="210" y="8124"/>
                        <a:pt x="219" y="8072"/>
                      </a:cubicBezTo>
                      <a:cubicBezTo>
                        <a:pt x="742" y="5741"/>
                        <a:pt x="3379" y="2065"/>
                        <a:pt x="6724" y="205"/>
                      </a:cubicBezTo>
                      <a:cubicBezTo>
                        <a:pt x="6776" y="179"/>
                        <a:pt x="6802" y="109"/>
                        <a:pt x="6767" y="56"/>
                      </a:cubicBezTo>
                      <a:cubicBezTo>
                        <a:pt x="6749" y="20"/>
                        <a:pt x="6710" y="1"/>
                        <a:pt x="66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2" name="Google Shape;2942;p51"/>
                <p:cNvSpPr/>
                <p:nvPr/>
              </p:nvSpPr>
              <p:spPr>
                <a:xfrm>
                  <a:off x="396421" y="3569822"/>
                  <a:ext cx="544160" cy="445228"/>
                </a:xfrm>
                <a:custGeom>
                  <a:rect b="b" l="l" r="r" t="t"/>
                  <a:pathLst>
                    <a:path extrusionOk="0" h="5909" w="7222">
                      <a:moveTo>
                        <a:pt x="5087" y="0"/>
                      </a:moveTo>
                      <a:cubicBezTo>
                        <a:pt x="4485" y="0"/>
                        <a:pt x="3986" y="204"/>
                        <a:pt x="3641" y="513"/>
                      </a:cubicBezTo>
                      <a:cubicBezTo>
                        <a:pt x="3484" y="652"/>
                        <a:pt x="3301" y="749"/>
                        <a:pt x="3091" y="783"/>
                      </a:cubicBezTo>
                      <a:cubicBezTo>
                        <a:pt x="2559" y="879"/>
                        <a:pt x="2052" y="1115"/>
                        <a:pt x="1703" y="1683"/>
                      </a:cubicBezTo>
                      <a:cubicBezTo>
                        <a:pt x="1598" y="1866"/>
                        <a:pt x="1432" y="2015"/>
                        <a:pt x="1240" y="2102"/>
                      </a:cubicBezTo>
                      <a:cubicBezTo>
                        <a:pt x="734" y="2346"/>
                        <a:pt x="472" y="2748"/>
                        <a:pt x="498" y="3403"/>
                      </a:cubicBezTo>
                      <a:cubicBezTo>
                        <a:pt x="507" y="3621"/>
                        <a:pt x="446" y="3822"/>
                        <a:pt x="332" y="4005"/>
                      </a:cubicBezTo>
                      <a:cubicBezTo>
                        <a:pt x="70" y="4407"/>
                        <a:pt x="0" y="5027"/>
                        <a:pt x="245" y="5909"/>
                      </a:cubicBezTo>
                      <a:cubicBezTo>
                        <a:pt x="777" y="5350"/>
                        <a:pt x="1633" y="5726"/>
                        <a:pt x="2279" y="5010"/>
                      </a:cubicBezTo>
                      <a:cubicBezTo>
                        <a:pt x="2480" y="4783"/>
                        <a:pt x="2760" y="4634"/>
                        <a:pt x="3065" y="4634"/>
                      </a:cubicBezTo>
                      <a:cubicBezTo>
                        <a:pt x="3537" y="4634"/>
                        <a:pt x="3964" y="4494"/>
                        <a:pt x="4453" y="4075"/>
                      </a:cubicBezTo>
                      <a:cubicBezTo>
                        <a:pt x="4637" y="3918"/>
                        <a:pt x="4864" y="3813"/>
                        <a:pt x="5108" y="3787"/>
                      </a:cubicBezTo>
                      <a:cubicBezTo>
                        <a:pt x="5798" y="3691"/>
                        <a:pt x="6095" y="3324"/>
                        <a:pt x="6226" y="3036"/>
                      </a:cubicBezTo>
                      <a:cubicBezTo>
                        <a:pt x="6322" y="2818"/>
                        <a:pt x="6470" y="2626"/>
                        <a:pt x="6663" y="2495"/>
                      </a:cubicBezTo>
                      <a:cubicBezTo>
                        <a:pt x="6802" y="2408"/>
                        <a:pt x="6951" y="2268"/>
                        <a:pt x="7038" y="2067"/>
                      </a:cubicBezTo>
                      <a:cubicBezTo>
                        <a:pt x="7221" y="1622"/>
                        <a:pt x="6942" y="932"/>
                        <a:pt x="7038" y="635"/>
                      </a:cubicBezTo>
                      <a:cubicBezTo>
                        <a:pt x="6323" y="184"/>
                        <a:pt x="5658" y="0"/>
                        <a:pt x="5087" y="0"/>
                      </a:cubicBezTo>
                      <a:close/>
                    </a:path>
                  </a:pathLst>
                </a:custGeom>
                <a:solidFill>
                  <a:srgbClr val="516B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3" name="Google Shape;2943;p51"/>
                <p:cNvSpPr/>
                <p:nvPr/>
              </p:nvSpPr>
              <p:spPr>
                <a:xfrm>
                  <a:off x="424676" y="3609380"/>
                  <a:ext cx="566538" cy="364908"/>
                </a:xfrm>
                <a:custGeom>
                  <a:rect b="b" l="l" r="r" t="t"/>
                  <a:pathLst>
                    <a:path extrusionOk="0" h="4843" w="7519">
                      <a:moveTo>
                        <a:pt x="6678" y="0"/>
                      </a:moveTo>
                      <a:cubicBezTo>
                        <a:pt x="4368" y="0"/>
                        <a:pt x="1228" y="2135"/>
                        <a:pt x="27" y="4685"/>
                      </a:cubicBezTo>
                      <a:cubicBezTo>
                        <a:pt x="1" y="4738"/>
                        <a:pt x="27" y="4808"/>
                        <a:pt x="79" y="4834"/>
                      </a:cubicBezTo>
                      <a:cubicBezTo>
                        <a:pt x="97" y="4843"/>
                        <a:pt x="114" y="4843"/>
                        <a:pt x="123" y="4843"/>
                      </a:cubicBezTo>
                      <a:cubicBezTo>
                        <a:pt x="167" y="4843"/>
                        <a:pt x="202" y="4816"/>
                        <a:pt x="228" y="4781"/>
                      </a:cubicBezTo>
                      <a:cubicBezTo>
                        <a:pt x="1396" y="2296"/>
                        <a:pt x="4423" y="219"/>
                        <a:pt x="6647" y="219"/>
                      </a:cubicBezTo>
                      <a:cubicBezTo>
                        <a:pt x="6900" y="219"/>
                        <a:pt x="7142" y="246"/>
                        <a:pt x="7370" y="302"/>
                      </a:cubicBezTo>
                      <a:cubicBezTo>
                        <a:pt x="7377" y="303"/>
                        <a:pt x="7383" y="303"/>
                        <a:pt x="7389" y="303"/>
                      </a:cubicBezTo>
                      <a:cubicBezTo>
                        <a:pt x="7442" y="303"/>
                        <a:pt x="7486" y="270"/>
                        <a:pt x="7501" y="215"/>
                      </a:cubicBezTo>
                      <a:cubicBezTo>
                        <a:pt x="7519" y="162"/>
                        <a:pt x="7484" y="101"/>
                        <a:pt x="7423" y="84"/>
                      </a:cubicBezTo>
                      <a:cubicBezTo>
                        <a:pt x="7188" y="27"/>
                        <a:pt x="6938" y="0"/>
                        <a:pt x="66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4" name="Google Shape;2944;p51"/>
                <p:cNvSpPr/>
                <p:nvPr/>
              </p:nvSpPr>
              <p:spPr>
                <a:xfrm>
                  <a:off x="268103" y="2892288"/>
                  <a:ext cx="731700" cy="485313"/>
                </a:xfrm>
                <a:custGeom>
                  <a:rect b="b" l="l" r="r" t="t"/>
                  <a:pathLst>
                    <a:path extrusionOk="0" h="6441" w="9711">
                      <a:moveTo>
                        <a:pt x="2417" y="1"/>
                      </a:moveTo>
                      <a:cubicBezTo>
                        <a:pt x="1956" y="1"/>
                        <a:pt x="1562" y="157"/>
                        <a:pt x="1302" y="258"/>
                      </a:cubicBezTo>
                      <a:cubicBezTo>
                        <a:pt x="656" y="502"/>
                        <a:pt x="1" y="712"/>
                        <a:pt x="1" y="712"/>
                      </a:cubicBezTo>
                      <a:cubicBezTo>
                        <a:pt x="1" y="712"/>
                        <a:pt x="420" y="983"/>
                        <a:pt x="673" y="1515"/>
                      </a:cubicBezTo>
                      <a:cubicBezTo>
                        <a:pt x="865" y="1926"/>
                        <a:pt x="1066" y="2423"/>
                        <a:pt x="1730" y="2659"/>
                      </a:cubicBezTo>
                      <a:cubicBezTo>
                        <a:pt x="2149" y="2808"/>
                        <a:pt x="2480" y="3139"/>
                        <a:pt x="2664" y="3550"/>
                      </a:cubicBezTo>
                      <a:cubicBezTo>
                        <a:pt x="3013" y="4292"/>
                        <a:pt x="3485" y="4737"/>
                        <a:pt x="4323" y="4860"/>
                      </a:cubicBezTo>
                      <a:cubicBezTo>
                        <a:pt x="4777" y="4921"/>
                        <a:pt x="5179" y="5165"/>
                        <a:pt x="5467" y="5523"/>
                      </a:cubicBezTo>
                      <a:cubicBezTo>
                        <a:pt x="6009" y="6198"/>
                        <a:pt x="6707" y="6440"/>
                        <a:pt x="7362" y="6440"/>
                      </a:cubicBezTo>
                      <a:cubicBezTo>
                        <a:pt x="7528" y="6440"/>
                        <a:pt x="7692" y="6425"/>
                        <a:pt x="7850" y="6396"/>
                      </a:cubicBezTo>
                      <a:cubicBezTo>
                        <a:pt x="8526" y="6277"/>
                        <a:pt x="8960" y="6159"/>
                        <a:pt x="9315" y="6159"/>
                      </a:cubicBezTo>
                      <a:cubicBezTo>
                        <a:pt x="9456" y="6159"/>
                        <a:pt x="9584" y="6177"/>
                        <a:pt x="9710" y="6222"/>
                      </a:cubicBezTo>
                      <a:cubicBezTo>
                        <a:pt x="9343" y="5087"/>
                        <a:pt x="9527" y="4039"/>
                        <a:pt x="8671" y="3305"/>
                      </a:cubicBezTo>
                      <a:cubicBezTo>
                        <a:pt x="8392" y="3061"/>
                        <a:pt x="8182" y="2755"/>
                        <a:pt x="8051" y="2406"/>
                      </a:cubicBezTo>
                      <a:cubicBezTo>
                        <a:pt x="7842" y="1803"/>
                        <a:pt x="7370" y="1480"/>
                        <a:pt x="6925" y="1384"/>
                      </a:cubicBezTo>
                      <a:cubicBezTo>
                        <a:pt x="6680" y="1332"/>
                        <a:pt x="6453" y="1218"/>
                        <a:pt x="6279" y="1035"/>
                      </a:cubicBezTo>
                      <a:cubicBezTo>
                        <a:pt x="5847" y="569"/>
                        <a:pt x="5344" y="402"/>
                        <a:pt x="4813" y="402"/>
                      </a:cubicBezTo>
                      <a:cubicBezTo>
                        <a:pt x="4677" y="402"/>
                        <a:pt x="4540" y="413"/>
                        <a:pt x="4401" y="433"/>
                      </a:cubicBezTo>
                      <a:cubicBezTo>
                        <a:pt x="4321" y="445"/>
                        <a:pt x="4239" y="451"/>
                        <a:pt x="4158" y="451"/>
                      </a:cubicBezTo>
                      <a:cubicBezTo>
                        <a:pt x="3886" y="451"/>
                        <a:pt x="3613" y="384"/>
                        <a:pt x="3371" y="249"/>
                      </a:cubicBezTo>
                      <a:cubicBezTo>
                        <a:pt x="3037" y="65"/>
                        <a:pt x="2713" y="1"/>
                        <a:pt x="24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5" name="Google Shape;2945;p51"/>
                <p:cNvSpPr/>
                <p:nvPr/>
              </p:nvSpPr>
              <p:spPr>
                <a:xfrm>
                  <a:off x="319415" y="2942546"/>
                  <a:ext cx="752722" cy="524494"/>
                </a:xfrm>
                <a:custGeom>
                  <a:rect b="b" l="l" r="r" t="t"/>
                  <a:pathLst>
                    <a:path extrusionOk="0" h="6961" w="9990">
                      <a:moveTo>
                        <a:pt x="125" y="0"/>
                      </a:moveTo>
                      <a:cubicBezTo>
                        <a:pt x="71" y="0"/>
                        <a:pt x="26" y="41"/>
                        <a:pt x="18" y="89"/>
                      </a:cubicBezTo>
                      <a:cubicBezTo>
                        <a:pt x="1" y="150"/>
                        <a:pt x="44" y="211"/>
                        <a:pt x="106" y="220"/>
                      </a:cubicBezTo>
                      <a:cubicBezTo>
                        <a:pt x="2699" y="709"/>
                        <a:pt x="7623" y="2944"/>
                        <a:pt x="9771" y="6899"/>
                      </a:cubicBezTo>
                      <a:cubicBezTo>
                        <a:pt x="9789" y="6934"/>
                        <a:pt x="9824" y="6952"/>
                        <a:pt x="9867" y="6952"/>
                      </a:cubicBezTo>
                      <a:lnTo>
                        <a:pt x="9867" y="6960"/>
                      </a:lnTo>
                      <a:cubicBezTo>
                        <a:pt x="9885" y="6960"/>
                        <a:pt x="9902" y="6952"/>
                        <a:pt x="9920" y="6943"/>
                      </a:cubicBezTo>
                      <a:cubicBezTo>
                        <a:pt x="9972" y="6917"/>
                        <a:pt x="9990" y="6847"/>
                        <a:pt x="9963" y="6795"/>
                      </a:cubicBezTo>
                      <a:cubicBezTo>
                        <a:pt x="7781" y="2778"/>
                        <a:pt x="2777" y="499"/>
                        <a:pt x="140" y="1"/>
                      </a:cubicBezTo>
                      <a:cubicBezTo>
                        <a:pt x="135" y="1"/>
                        <a:pt x="130" y="0"/>
                        <a:pt x="1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6" name="Google Shape;2946;p51"/>
                <p:cNvSpPr/>
                <p:nvPr/>
              </p:nvSpPr>
              <p:spPr>
                <a:xfrm>
                  <a:off x="620733" y="3932098"/>
                  <a:ext cx="955406" cy="676395"/>
                </a:xfrm>
                <a:custGeom>
                  <a:rect b="b" l="l" r="r" t="t"/>
                  <a:pathLst>
                    <a:path extrusionOk="0" h="8977" w="12680">
                      <a:moveTo>
                        <a:pt x="2699" y="1"/>
                      </a:moveTo>
                      <a:lnTo>
                        <a:pt x="3293" y="1660"/>
                      </a:lnTo>
                      <a:cubicBezTo>
                        <a:pt x="1" y="4358"/>
                        <a:pt x="3293" y="8977"/>
                        <a:pt x="3293" y="8977"/>
                      </a:cubicBezTo>
                      <a:lnTo>
                        <a:pt x="9387" y="8977"/>
                      </a:lnTo>
                      <a:cubicBezTo>
                        <a:pt x="9387" y="8977"/>
                        <a:pt x="12679" y="4358"/>
                        <a:pt x="9387" y="1660"/>
                      </a:cubicBezTo>
                      <a:lnTo>
                        <a:pt x="998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7" name="Google Shape;2947;p51"/>
                <p:cNvSpPr/>
                <p:nvPr/>
              </p:nvSpPr>
              <p:spPr>
                <a:xfrm>
                  <a:off x="906981" y="4043312"/>
                  <a:ext cx="371765" cy="8590"/>
                </a:xfrm>
                <a:custGeom>
                  <a:rect b="b" l="l" r="r" t="t"/>
                  <a:pathLst>
                    <a:path extrusionOk="0" h="114" w="4934">
                      <a:moveTo>
                        <a:pt x="52" y="0"/>
                      </a:moveTo>
                      <a:cubicBezTo>
                        <a:pt x="18" y="0"/>
                        <a:pt x="0" y="27"/>
                        <a:pt x="0" y="61"/>
                      </a:cubicBezTo>
                      <a:cubicBezTo>
                        <a:pt x="0" y="88"/>
                        <a:pt x="18" y="114"/>
                        <a:pt x="52" y="114"/>
                      </a:cubicBezTo>
                      <a:lnTo>
                        <a:pt x="4881" y="114"/>
                      </a:lnTo>
                      <a:cubicBezTo>
                        <a:pt x="4907" y="114"/>
                        <a:pt x="4933" y="88"/>
                        <a:pt x="4933" y="61"/>
                      </a:cubicBezTo>
                      <a:cubicBezTo>
                        <a:pt x="4933" y="27"/>
                        <a:pt x="4907" y="0"/>
                        <a:pt x="48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8" name="Google Shape;2948;p51"/>
                <p:cNvSpPr/>
                <p:nvPr/>
              </p:nvSpPr>
              <p:spPr>
                <a:xfrm>
                  <a:off x="833893" y="3664987"/>
                  <a:ext cx="8665" cy="107295"/>
                </a:xfrm>
                <a:custGeom>
                  <a:rect b="b" l="l" r="r" t="t"/>
                  <a:pathLst>
                    <a:path extrusionOk="0" h="1424" w="115">
                      <a:moveTo>
                        <a:pt x="53" y="1"/>
                      </a:moveTo>
                      <a:cubicBezTo>
                        <a:pt x="27" y="1"/>
                        <a:pt x="1" y="27"/>
                        <a:pt x="1" y="53"/>
                      </a:cubicBezTo>
                      <a:lnTo>
                        <a:pt x="1" y="1372"/>
                      </a:lnTo>
                      <a:cubicBezTo>
                        <a:pt x="1" y="1406"/>
                        <a:pt x="27" y="1424"/>
                        <a:pt x="53" y="1424"/>
                      </a:cubicBezTo>
                      <a:cubicBezTo>
                        <a:pt x="88" y="1424"/>
                        <a:pt x="114" y="1406"/>
                        <a:pt x="114" y="1372"/>
                      </a:cubicBezTo>
                      <a:lnTo>
                        <a:pt x="114" y="53"/>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9" name="Google Shape;2949;p51"/>
                <p:cNvSpPr/>
                <p:nvPr/>
              </p:nvSpPr>
              <p:spPr>
                <a:xfrm>
                  <a:off x="754325" y="3701154"/>
                  <a:ext cx="8590" cy="107973"/>
                </a:xfrm>
                <a:custGeom>
                  <a:rect b="b" l="l" r="r" t="t"/>
                  <a:pathLst>
                    <a:path extrusionOk="0" h="1433" w="114">
                      <a:moveTo>
                        <a:pt x="53" y="1"/>
                      </a:moveTo>
                      <a:cubicBezTo>
                        <a:pt x="27" y="1"/>
                        <a:pt x="0" y="27"/>
                        <a:pt x="0" y="62"/>
                      </a:cubicBezTo>
                      <a:lnTo>
                        <a:pt x="0" y="1381"/>
                      </a:lnTo>
                      <a:cubicBezTo>
                        <a:pt x="0" y="1407"/>
                        <a:pt x="27" y="1433"/>
                        <a:pt x="53" y="1433"/>
                      </a:cubicBezTo>
                      <a:cubicBezTo>
                        <a:pt x="88" y="1433"/>
                        <a:pt x="114" y="1407"/>
                        <a:pt x="114" y="1381"/>
                      </a:cubicBezTo>
                      <a:lnTo>
                        <a:pt x="114" y="62"/>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0" name="Google Shape;2950;p51"/>
                <p:cNvSpPr/>
                <p:nvPr/>
              </p:nvSpPr>
              <p:spPr>
                <a:xfrm>
                  <a:off x="674682" y="3747870"/>
                  <a:ext cx="8665" cy="98102"/>
                </a:xfrm>
                <a:custGeom>
                  <a:rect b="b" l="l" r="r" t="t"/>
                  <a:pathLst>
                    <a:path extrusionOk="0" h="1302" w="115">
                      <a:moveTo>
                        <a:pt x="62" y="1"/>
                      </a:moveTo>
                      <a:cubicBezTo>
                        <a:pt x="27" y="1"/>
                        <a:pt x="1" y="27"/>
                        <a:pt x="1" y="62"/>
                      </a:cubicBezTo>
                      <a:lnTo>
                        <a:pt x="1" y="1249"/>
                      </a:lnTo>
                      <a:cubicBezTo>
                        <a:pt x="1" y="1276"/>
                        <a:pt x="27" y="1302"/>
                        <a:pt x="62" y="1302"/>
                      </a:cubicBezTo>
                      <a:cubicBezTo>
                        <a:pt x="88" y="1302"/>
                        <a:pt x="114" y="1276"/>
                        <a:pt x="114" y="1249"/>
                      </a:cubicBezTo>
                      <a:lnTo>
                        <a:pt x="114" y="62"/>
                      </a:lnTo>
                      <a:cubicBezTo>
                        <a:pt x="114" y="27"/>
                        <a:pt x="88" y="1"/>
                        <a:pt x="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1" name="Google Shape;2951;p51"/>
                <p:cNvSpPr/>
                <p:nvPr/>
              </p:nvSpPr>
              <p:spPr>
                <a:xfrm>
                  <a:off x="595114" y="3804457"/>
                  <a:ext cx="8590" cy="78361"/>
                </a:xfrm>
                <a:custGeom>
                  <a:rect b="b" l="l" r="r" t="t"/>
                  <a:pathLst>
                    <a:path extrusionOk="0" h="1040" w="114">
                      <a:moveTo>
                        <a:pt x="61" y="1"/>
                      </a:moveTo>
                      <a:cubicBezTo>
                        <a:pt x="26" y="1"/>
                        <a:pt x="0" y="27"/>
                        <a:pt x="0" y="62"/>
                      </a:cubicBezTo>
                      <a:lnTo>
                        <a:pt x="0" y="979"/>
                      </a:lnTo>
                      <a:cubicBezTo>
                        <a:pt x="0" y="1014"/>
                        <a:pt x="26" y="1040"/>
                        <a:pt x="61" y="1040"/>
                      </a:cubicBezTo>
                      <a:cubicBezTo>
                        <a:pt x="88" y="1040"/>
                        <a:pt x="114" y="1014"/>
                        <a:pt x="114" y="979"/>
                      </a:cubicBezTo>
                      <a:lnTo>
                        <a:pt x="114" y="62"/>
                      </a:lnTo>
                      <a:cubicBezTo>
                        <a:pt x="114" y="27"/>
                        <a:pt x="88"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2" name="Google Shape;2952;p51"/>
                <p:cNvSpPr/>
                <p:nvPr/>
              </p:nvSpPr>
              <p:spPr>
                <a:xfrm>
                  <a:off x="516149" y="3883422"/>
                  <a:ext cx="7987" cy="52743"/>
                </a:xfrm>
                <a:custGeom>
                  <a:rect b="b" l="l" r="r" t="t"/>
                  <a:pathLst>
                    <a:path extrusionOk="0" h="700" w="106">
                      <a:moveTo>
                        <a:pt x="53" y="1"/>
                      </a:moveTo>
                      <a:cubicBezTo>
                        <a:pt x="18" y="1"/>
                        <a:pt x="0" y="27"/>
                        <a:pt x="0" y="53"/>
                      </a:cubicBezTo>
                      <a:lnTo>
                        <a:pt x="0" y="647"/>
                      </a:lnTo>
                      <a:cubicBezTo>
                        <a:pt x="0" y="682"/>
                        <a:pt x="18" y="699"/>
                        <a:pt x="53" y="699"/>
                      </a:cubicBezTo>
                      <a:cubicBezTo>
                        <a:pt x="79" y="699"/>
                        <a:pt x="105" y="682"/>
                        <a:pt x="105" y="647"/>
                      </a:cubicBezTo>
                      <a:lnTo>
                        <a:pt x="105" y="53"/>
                      </a:lnTo>
                      <a:cubicBezTo>
                        <a:pt x="105" y="27"/>
                        <a:pt x="79"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3" name="Google Shape;2953;p51"/>
                <p:cNvSpPr/>
                <p:nvPr/>
              </p:nvSpPr>
              <p:spPr>
                <a:xfrm>
                  <a:off x="614856" y="3641930"/>
                  <a:ext cx="48750" cy="34358"/>
                </a:xfrm>
                <a:custGeom>
                  <a:rect b="b" l="l" r="r" t="t"/>
                  <a:pathLst>
                    <a:path extrusionOk="0" h="456" w="647">
                      <a:moveTo>
                        <a:pt x="66" y="1"/>
                      </a:moveTo>
                      <a:cubicBezTo>
                        <a:pt x="48" y="1"/>
                        <a:pt x="29" y="10"/>
                        <a:pt x="18" y="27"/>
                      </a:cubicBezTo>
                      <a:cubicBezTo>
                        <a:pt x="0" y="53"/>
                        <a:pt x="9" y="80"/>
                        <a:pt x="35" y="97"/>
                      </a:cubicBezTo>
                      <a:lnTo>
                        <a:pt x="559" y="446"/>
                      </a:lnTo>
                      <a:cubicBezTo>
                        <a:pt x="568" y="455"/>
                        <a:pt x="577" y="455"/>
                        <a:pt x="585" y="455"/>
                      </a:cubicBezTo>
                      <a:cubicBezTo>
                        <a:pt x="603" y="455"/>
                        <a:pt x="620" y="446"/>
                        <a:pt x="638" y="429"/>
                      </a:cubicBezTo>
                      <a:cubicBezTo>
                        <a:pt x="646" y="411"/>
                        <a:pt x="646" y="377"/>
                        <a:pt x="620" y="359"/>
                      </a:cubicBezTo>
                      <a:lnTo>
                        <a:pt x="96" y="10"/>
                      </a:lnTo>
                      <a:cubicBezTo>
                        <a:pt x="87" y="4"/>
                        <a:pt x="77"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4" name="Google Shape;2954;p51"/>
                <p:cNvSpPr/>
                <p:nvPr/>
              </p:nvSpPr>
              <p:spPr>
                <a:xfrm>
                  <a:off x="543802" y="3698969"/>
                  <a:ext cx="40160" cy="28632"/>
                </a:xfrm>
                <a:custGeom>
                  <a:rect b="b" l="l" r="r" t="t"/>
                  <a:pathLst>
                    <a:path extrusionOk="0" h="380" w="533">
                      <a:moveTo>
                        <a:pt x="58" y="0"/>
                      </a:moveTo>
                      <a:cubicBezTo>
                        <a:pt x="42" y="0"/>
                        <a:pt x="27" y="7"/>
                        <a:pt x="18" y="21"/>
                      </a:cubicBezTo>
                      <a:cubicBezTo>
                        <a:pt x="0" y="47"/>
                        <a:pt x="9" y="82"/>
                        <a:pt x="35" y="100"/>
                      </a:cubicBezTo>
                      <a:lnTo>
                        <a:pt x="446" y="370"/>
                      </a:lnTo>
                      <a:cubicBezTo>
                        <a:pt x="454" y="379"/>
                        <a:pt x="463" y="379"/>
                        <a:pt x="472" y="379"/>
                      </a:cubicBezTo>
                      <a:cubicBezTo>
                        <a:pt x="489" y="379"/>
                        <a:pt x="507" y="370"/>
                        <a:pt x="515" y="353"/>
                      </a:cubicBezTo>
                      <a:cubicBezTo>
                        <a:pt x="533" y="327"/>
                        <a:pt x="533" y="301"/>
                        <a:pt x="507" y="283"/>
                      </a:cubicBezTo>
                      <a:lnTo>
                        <a:pt x="96" y="12"/>
                      </a:lnTo>
                      <a:cubicBezTo>
                        <a:pt x="84" y="5"/>
                        <a:pt x="71" y="0"/>
                        <a:pt x="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5" name="Google Shape;2955;p51"/>
                <p:cNvSpPr/>
                <p:nvPr/>
              </p:nvSpPr>
              <p:spPr>
                <a:xfrm>
                  <a:off x="468152" y="3762337"/>
                  <a:ext cx="38201" cy="27728"/>
                </a:xfrm>
                <a:custGeom>
                  <a:rect b="b" l="l" r="r" t="t"/>
                  <a:pathLst>
                    <a:path extrusionOk="0" h="368" w="507">
                      <a:moveTo>
                        <a:pt x="58" y="1"/>
                      </a:moveTo>
                      <a:cubicBezTo>
                        <a:pt x="40" y="1"/>
                        <a:pt x="23" y="10"/>
                        <a:pt x="18" y="27"/>
                      </a:cubicBezTo>
                      <a:cubicBezTo>
                        <a:pt x="0" y="53"/>
                        <a:pt x="0" y="88"/>
                        <a:pt x="26" y="106"/>
                      </a:cubicBezTo>
                      <a:lnTo>
                        <a:pt x="419" y="359"/>
                      </a:lnTo>
                      <a:cubicBezTo>
                        <a:pt x="428" y="368"/>
                        <a:pt x="437" y="368"/>
                        <a:pt x="445" y="368"/>
                      </a:cubicBezTo>
                      <a:cubicBezTo>
                        <a:pt x="463" y="368"/>
                        <a:pt x="480" y="359"/>
                        <a:pt x="489" y="341"/>
                      </a:cubicBezTo>
                      <a:cubicBezTo>
                        <a:pt x="507" y="315"/>
                        <a:pt x="498" y="280"/>
                        <a:pt x="472" y="272"/>
                      </a:cubicBezTo>
                      <a:lnTo>
                        <a:pt x="87" y="10"/>
                      </a:lnTo>
                      <a:cubicBezTo>
                        <a:pt x="78" y="4"/>
                        <a:pt x="68"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6" name="Google Shape;2956;p51"/>
                <p:cNvSpPr/>
                <p:nvPr/>
              </p:nvSpPr>
              <p:spPr>
                <a:xfrm>
                  <a:off x="576051" y="3161508"/>
                  <a:ext cx="154613" cy="47620"/>
                </a:xfrm>
                <a:custGeom>
                  <a:rect b="b" l="l" r="r" t="t"/>
                  <a:pathLst>
                    <a:path extrusionOk="0" h="632" w="2052">
                      <a:moveTo>
                        <a:pt x="1996" y="1"/>
                      </a:moveTo>
                      <a:cubicBezTo>
                        <a:pt x="1991" y="1"/>
                        <a:pt x="1987" y="2"/>
                        <a:pt x="1982" y="3"/>
                      </a:cubicBezTo>
                      <a:lnTo>
                        <a:pt x="44" y="518"/>
                      </a:lnTo>
                      <a:cubicBezTo>
                        <a:pt x="18" y="527"/>
                        <a:pt x="0" y="562"/>
                        <a:pt x="9" y="588"/>
                      </a:cubicBezTo>
                      <a:cubicBezTo>
                        <a:pt x="18" y="614"/>
                        <a:pt x="35" y="632"/>
                        <a:pt x="61" y="632"/>
                      </a:cubicBezTo>
                      <a:cubicBezTo>
                        <a:pt x="61" y="632"/>
                        <a:pt x="70" y="623"/>
                        <a:pt x="70" y="623"/>
                      </a:cubicBezTo>
                      <a:lnTo>
                        <a:pt x="2008" y="108"/>
                      </a:lnTo>
                      <a:cubicBezTo>
                        <a:pt x="2035" y="99"/>
                        <a:pt x="2052" y="73"/>
                        <a:pt x="2052" y="47"/>
                      </a:cubicBezTo>
                      <a:cubicBezTo>
                        <a:pt x="2045" y="18"/>
                        <a:pt x="2020" y="1"/>
                        <a:pt x="1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7" name="Google Shape;2957;p51"/>
                <p:cNvSpPr/>
                <p:nvPr/>
              </p:nvSpPr>
              <p:spPr>
                <a:xfrm>
                  <a:off x="508916" y="3107107"/>
                  <a:ext cx="135626" cy="42195"/>
                </a:xfrm>
                <a:custGeom>
                  <a:rect b="b" l="l" r="r" t="t"/>
                  <a:pathLst>
                    <a:path extrusionOk="0" h="560" w="1800">
                      <a:moveTo>
                        <a:pt x="1729" y="0"/>
                      </a:moveTo>
                      <a:lnTo>
                        <a:pt x="44" y="454"/>
                      </a:lnTo>
                      <a:cubicBezTo>
                        <a:pt x="18" y="463"/>
                        <a:pt x="0" y="489"/>
                        <a:pt x="9" y="524"/>
                      </a:cubicBezTo>
                      <a:cubicBezTo>
                        <a:pt x="18" y="542"/>
                        <a:pt x="35" y="559"/>
                        <a:pt x="62" y="559"/>
                      </a:cubicBezTo>
                      <a:lnTo>
                        <a:pt x="79" y="559"/>
                      </a:lnTo>
                      <a:lnTo>
                        <a:pt x="1755" y="105"/>
                      </a:lnTo>
                      <a:cubicBezTo>
                        <a:pt x="1782" y="105"/>
                        <a:pt x="1799" y="70"/>
                        <a:pt x="1790" y="44"/>
                      </a:cubicBezTo>
                      <a:cubicBezTo>
                        <a:pt x="1790" y="18"/>
                        <a:pt x="1755" y="0"/>
                        <a:pt x="1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8" name="Google Shape;2958;p51"/>
                <p:cNvSpPr/>
                <p:nvPr/>
              </p:nvSpPr>
              <p:spPr>
                <a:xfrm>
                  <a:off x="441780" y="3053007"/>
                  <a:ext cx="115884" cy="37071"/>
                </a:xfrm>
                <a:custGeom>
                  <a:rect b="b" l="l" r="r" t="t"/>
                  <a:pathLst>
                    <a:path extrusionOk="0" h="492" w="1538">
                      <a:moveTo>
                        <a:pt x="1476" y="0"/>
                      </a:moveTo>
                      <a:cubicBezTo>
                        <a:pt x="1471" y="0"/>
                        <a:pt x="1465" y="1"/>
                        <a:pt x="1459" y="2"/>
                      </a:cubicBezTo>
                      <a:lnTo>
                        <a:pt x="44" y="378"/>
                      </a:lnTo>
                      <a:cubicBezTo>
                        <a:pt x="18" y="386"/>
                        <a:pt x="1" y="421"/>
                        <a:pt x="10" y="448"/>
                      </a:cubicBezTo>
                      <a:cubicBezTo>
                        <a:pt x="18" y="474"/>
                        <a:pt x="36" y="491"/>
                        <a:pt x="62" y="491"/>
                      </a:cubicBezTo>
                      <a:cubicBezTo>
                        <a:pt x="62" y="491"/>
                        <a:pt x="71" y="483"/>
                        <a:pt x="71" y="483"/>
                      </a:cubicBezTo>
                      <a:lnTo>
                        <a:pt x="1485" y="107"/>
                      </a:lnTo>
                      <a:cubicBezTo>
                        <a:pt x="1520" y="98"/>
                        <a:pt x="1538" y="72"/>
                        <a:pt x="1529" y="46"/>
                      </a:cubicBezTo>
                      <a:cubicBezTo>
                        <a:pt x="1522" y="17"/>
                        <a:pt x="1502" y="0"/>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9" name="Google Shape;2959;p51"/>
                <p:cNvSpPr/>
                <p:nvPr/>
              </p:nvSpPr>
              <p:spPr>
                <a:xfrm>
                  <a:off x="374720" y="3005612"/>
                  <a:ext cx="69772" cy="24563"/>
                </a:xfrm>
                <a:custGeom>
                  <a:rect b="b" l="l" r="r" t="t"/>
                  <a:pathLst>
                    <a:path extrusionOk="0" h="326" w="926">
                      <a:moveTo>
                        <a:pt x="870" y="0"/>
                      </a:moveTo>
                      <a:cubicBezTo>
                        <a:pt x="865" y="0"/>
                        <a:pt x="861" y="1"/>
                        <a:pt x="856" y="3"/>
                      </a:cubicBezTo>
                      <a:lnTo>
                        <a:pt x="44" y="221"/>
                      </a:lnTo>
                      <a:cubicBezTo>
                        <a:pt x="18" y="230"/>
                        <a:pt x="0" y="256"/>
                        <a:pt x="9" y="282"/>
                      </a:cubicBezTo>
                      <a:cubicBezTo>
                        <a:pt x="9" y="308"/>
                        <a:pt x="35" y="326"/>
                        <a:pt x="61" y="326"/>
                      </a:cubicBezTo>
                      <a:lnTo>
                        <a:pt x="70" y="326"/>
                      </a:lnTo>
                      <a:lnTo>
                        <a:pt x="882" y="107"/>
                      </a:lnTo>
                      <a:cubicBezTo>
                        <a:pt x="908" y="99"/>
                        <a:pt x="926" y="72"/>
                        <a:pt x="926" y="38"/>
                      </a:cubicBezTo>
                      <a:cubicBezTo>
                        <a:pt x="919" y="16"/>
                        <a:pt x="894" y="0"/>
                        <a:pt x="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0" name="Google Shape;2960;p51"/>
                <p:cNvSpPr/>
                <p:nvPr/>
              </p:nvSpPr>
              <p:spPr>
                <a:xfrm>
                  <a:off x="229976" y="3133554"/>
                  <a:ext cx="517185" cy="504376"/>
                </a:xfrm>
                <a:custGeom>
                  <a:rect b="b" l="l" r="r" t="t"/>
                  <a:pathLst>
                    <a:path extrusionOk="0" h="6694" w="6864">
                      <a:moveTo>
                        <a:pt x="3099" y="1"/>
                      </a:moveTo>
                      <a:cubicBezTo>
                        <a:pt x="2901" y="1"/>
                        <a:pt x="2703" y="60"/>
                        <a:pt x="2532" y="182"/>
                      </a:cubicBezTo>
                      <a:cubicBezTo>
                        <a:pt x="2166" y="453"/>
                        <a:pt x="2043" y="933"/>
                        <a:pt x="2209" y="1352"/>
                      </a:cubicBezTo>
                      <a:cubicBezTo>
                        <a:pt x="2014" y="1128"/>
                        <a:pt x="1735" y="1002"/>
                        <a:pt x="1453" y="1002"/>
                      </a:cubicBezTo>
                      <a:cubicBezTo>
                        <a:pt x="1307" y="1002"/>
                        <a:pt x="1159" y="1036"/>
                        <a:pt x="1022" y="1107"/>
                      </a:cubicBezTo>
                      <a:cubicBezTo>
                        <a:pt x="620" y="1317"/>
                        <a:pt x="419" y="1771"/>
                        <a:pt x="524" y="2208"/>
                      </a:cubicBezTo>
                      <a:lnTo>
                        <a:pt x="542" y="2260"/>
                      </a:lnTo>
                      <a:cubicBezTo>
                        <a:pt x="603" y="2522"/>
                        <a:pt x="533" y="2801"/>
                        <a:pt x="358" y="3002"/>
                      </a:cubicBezTo>
                      <a:lnTo>
                        <a:pt x="323" y="3046"/>
                      </a:lnTo>
                      <a:cubicBezTo>
                        <a:pt x="26" y="3386"/>
                        <a:pt x="0" y="3884"/>
                        <a:pt x="271" y="4251"/>
                      </a:cubicBezTo>
                      <a:cubicBezTo>
                        <a:pt x="456" y="4510"/>
                        <a:pt x="754" y="4647"/>
                        <a:pt x="1057" y="4647"/>
                      </a:cubicBezTo>
                      <a:cubicBezTo>
                        <a:pt x="1184" y="4647"/>
                        <a:pt x="1311" y="4623"/>
                        <a:pt x="1432" y="4574"/>
                      </a:cubicBezTo>
                      <a:lnTo>
                        <a:pt x="1432" y="4574"/>
                      </a:lnTo>
                      <a:cubicBezTo>
                        <a:pt x="1100" y="4871"/>
                        <a:pt x="987" y="5351"/>
                        <a:pt x="1196" y="5753"/>
                      </a:cubicBezTo>
                      <a:cubicBezTo>
                        <a:pt x="1369" y="6091"/>
                        <a:pt x="1708" y="6287"/>
                        <a:pt x="2061" y="6287"/>
                      </a:cubicBezTo>
                      <a:cubicBezTo>
                        <a:pt x="2136" y="6287"/>
                        <a:pt x="2212" y="6278"/>
                        <a:pt x="2288" y="6259"/>
                      </a:cubicBezTo>
                      <a:lnTo>
                        <a:pt x="2340" y="6242"/>
                      </a:lnTo>
                      <a:cubicBezTo>
                        <a:pt x="2408" y="6226"/>
                        <a:pt x="2476" y="6219"/>
                        <a:pt x="2542" y="6219"/>
                      </a:cubicBezTo>
                      <a:cubicBezTo>
                        <a:pt x="2743" y="6219"/>
                        <a:pt x="2934" y="6287"/>
                        <a:pt x="3091" y="6425"/>
                      </a:cubicBezTo>
                      <a:lnTo>
                        <a:pt x="3135" y="6460"/>
                      </a:lnTo>
                      <a:cubicBezTo>
                        <a:pt x="3313" y="6614"/>
                        <a:pt x="3538" y="6693"/>
                        <a:pt x="3767" y="6693"/>
                      </a:cubicBezTo>
                      <a:cubicBezTo>
                        <a:pt x="3965" y="6693"/>
                        <a:pt x="4166" y="6634"/>
                        <a:pt x="4340" y="6512"/>
                      </a:cubicBezTo>
                      <a:cubicBezTo>
                        <a:pt x="4698" y="6250"/>
                        <a:pt x="4820" y="5761"/>
                        <a:pt x="4654" y="5342"/>
                      </a:cubicBezTo>
                      <a:lnTo>
                        <a:pt x="4654" y="5342"/>
                      </a:lnTo>
                      <a:cubicBezTo>
                        <a:pt x="4850" y="5566"/>
                        <a:pt x="5128" y="5692"/>
                        <a:pt x="5411" y="5692"/>
                      </a:cubicBezTo>
                      <a:cubicBezTo>
                        <a:pt x="5557" y="5692"/>
                        <a:pt x="5704" y="5658"/>
                        <a:pt x="5842" y="5587"/>
                      </a:cubicBezTo>
                      <a:cubicBezTo>
                        <a:pt x="6243" y="5377"/>
                        <a:pt x="6453" y="4923"/>
                        <a:pt x="6339" y="4487"/>
                      </a:cubicBezTo>
                      <a:lnTo>
                        <a:pt x="6331" y="4434"/>
                      </a:lnTo>
                      <a:cubicBezTo>
                        <a:pt x="6261" y="4172"/>
                        <a:pt x="6331" y="3893"/>
                        <a:pt x="6505" y="3692"/>
                      </a:cubicBezTo>
                      <a:lnTo>
                        <a:pt x="6540" y="3648"/>
                      </a:lnTo>
                      <a:cubicBezTo>
                        <a:pt x="6837" y="3308"/>
                        <a:pt x="6863" y="2810"/>
                        <a:pt x="6593" y="2443"/>
                      </a:cubicBezTo>
                      <a:cubicBezTo>
                        <a:pt x="6407" y="2184"/>
                        <a:pt x="6113" y="2051"/>
                        <a:pt x="5809" y="2051"/>
                      </a:cubicBezTo>
                      <a:cubicBezTo>
                        <a:pt x="5682" y="2051"/>
                        <a:pt x="5554" y="2074"/>
                        <a:pt x="5431" y="2120"/>
                      </a:cubicBezTo>
                      <a:cubicBezTo>
                        <a:pt x="5763" y="1832"/>
                        <a:pt x="5877" y="1343"/>
                        <a:pt x="5676" y="942"/>
                      </a:cubicBezTo>
                      <a:cubicBezTo>
                        <a:pt x="5503" y="604"/>
                        <a:pt x="5165" y="408"/>
                        <a:pt x="4807" y="408"/>
                      </a:cubicBezTo>
                      <a:cubicBezTo>
                        <a:pt x="4730" y="408"/>
                        <a:pt x="4653" y="417"/>
                        <a:pt x="4576" y="435"/>
                      </a:cubicBezTo>
                      <a:lnTo>
                        <a:pt x="4523" y="453"/>
                      </a:lnTo>
                      <a:cubicBezTo>
                        <a:pt x="4458" y="468"/>
                        <a:pt x="4391" y="476"/>
                        <a:pt x="4325" y="476"/>
                      </a:cubicBezTo>
                      <a:cubicBezTo>
                        <a:pt x="4126" y="476"/>
                        <a:pt x="3932" y="407"/>
                        <a:pt x="3781" y="269"/>
                      </a:cubicBezTo>
                      <a:lnTo>
                        <a:pt x="3737" y="234"/>
                      </a:lnTo>
                      <a:cubicBezTo>
                        <a:pt x="3555" y="80"/>
                        <a:pt x="3327" y="1"/>
                        <a:pt x="3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1" name="Google Shape;2961;p51"/>
                <p:cNvSpPr/>
                <p:nvPr/>
              </p:nvSpPr>
              <p:spPr>
                <a:xfrm>
                  <a:off x="345787" y="3296533"/>
                  <a:ext cx="286245" cy="178423"/>
                </a:xfrm>
                <a:custGeom>
                  <a:rect b="b" l="l" r="r" t="t"/>
                  <a:pathLst>
                    <a:path extrusionOk="0" h="2368" w="3799">
                      <a:moveTo>
                        <a:pt x="3732" y="1"/>
                      </a:moveTo>
                      <a:cubicBezTo>
                        <a:pt x="3722" y="1"/>
                        <a:pt x="3711" y="4"/>
                        <a:pt x="3702" y="10"/>
                      </a:cubicBezTo>
                      <a:lnTo>
                        <a:pt x="35" y="2262"/>
                      </a:lnTo>
                      <a:cubicBezTo>
                        <a:pt x="9" y="2280"/>
                        <a:pt x="0" y="2315"/>
                        <a:pt x="17" y="2341"/>
                      </a:cubicBezTo>
                      <a:cubicBezTo>
                        <a:pt x="26" y="2359"/>
                        <a:pt x="44" y="2367"/>
                        <a:pt x="61" y="2367"/>
                      </a:cubicBezTo>
                      <a:cubicBezTo>
                        <a:pt x="70" y="2367"/>
                        <a:pt x="87" y="2359"/>
                        <a:pt x="96" y="2359"/>
                      </a:cubicBezTo>
                      <a:lnTo>
                        <a:pt x="3763" y="106"/>
                      </a:lnTo>
                      <a:cubicBezTo>
                        <a:pt x="3790" y="88"/>
                        <a:pt x="3798" y="53"/>
                        <a:pt x="3781" y="27"/>
                      </a:cubicBezTo>
                      <a:cubicBezTo>
                        <a:pt x="3770" y="10"/>
                        <a:pt x="3751" y="1"/>
                        <a:pt x="3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2" name="Google Shape;2962;p51"/>
                <p:cNvSpPr/>
                <p:nvPr/>
              </p:nvSpPr>
              <p:spPr>
                <a:xfrm>
                  <a:off x="399058" y="3243262"/>
                  <a:ext cx="179026" cy="284964"/>
                </a:xfrm>
                <a:custGeom>
                  <a:rect b="b" l="l" r="r" t="t"/>
                  <a:pathLst>
                    <a:path extrusionOk="0" h="3782" w="2376">
                      <a:moveTo>
                        <a:pt x="65" y="0"/>
                      </a:moveTo>
                      <a:cubicBezTo>
                        <a:pt x="55" y="0"/>
                        <a:pt x="44" y="3"/>
                        <a:pt x="35" y="9"/>
                      </a:cubicBezTo>
                      <a:cubicBezTo>
                        <a:pt x="9" y="27"/>
                        <a:pt x="0" y="62"/>
                        <a:pt x="18" y="88"/>
                      </a:cubicBezTo>
                      <a:lnTo>
                        <a:pt x="2270" y="3755"/>
                      </a:lnTo>
                      <a:cubicBezTo>
                        <a:pt x="2279" y="3773"/>
                        <a:pt x="2297" y="3782"/>
                        <a:pt x="2314" y="3782"/>
                      </a:cubicBezTo>
                      <a:cubicBezTo>
                        <a:pt x="2323" y="3782"/>
                        <a:pt x="2332" y="3773"/>
                        <a:pt x="2340" y="3773"/>
                      </a:cubicBezTo>
                      <a:cubicBezTo>
                        <a:pt x="2367" y="3755"/>
                        <a:pt x="2375" y="3720"/>
                        <a:pt x="2367" y="3694"/>
                      </a:cubicBezTo>
                      <a:lnTo>
                        <a:pt x="114" y="27"/>
                      </a:lnTo>
                      <a:cubicBezTo>
                        <a:pt x="102" y="10"/>
                        <a:pt x="84" y="0"/>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3" name="Google Shape;2963;p51"/>
                <p:cNvSpPr/>
                <p:nvPr/>
              </p:nvSpPr>
              <p:spPr>
                <a:xfrm>
                  <a:off x="288522" y="3334584"/>
                  <a:ext cx="204644" cy="55456"/>
                </a:xfrm>
                <a:custGeom>
                  <a:rect b="b" l="l" r="r" t="t"/>
                  <a:pathLst>
                    <a:path extrusionOk="0" h="736" w="2716">
                      <a:moveTo>
                        <a:pt x="65" y="1"/>
                      </a:moveTo>
                      <a:cubicBezTo>
                        <a:pt x="37" y="1"/>
                        <a:pt x="17" y="23"/>
                        <a:pt x="9" y="46"/>
                      </a:cubicBezTo>
                      <a:cubicBezTo>
                        <a:pt x="0" y="72"/>
                        <a:pt x="18" y="107"/>
                        <a:pt x="53" y="116"/>
                      </a:cubicBezTo>
                      <a:lnTo>
                        <a:pt x="2646" y="736"/>
                      </a:lnTo>
                      <a:lnTo>
                        <a:pt x="2655" y="736"/>
                      </a:lnTo>
                      <a:cubicBezTo>
                        <a:pt x="2681" y="736"/>
                        <a:pt x="2707" y="718"/>
                        <a:pt x="2707" y="692"/>
                      </a:cubicBezTo>
                      <a:cubicBezTo>
                        <a:pt x="2716" y="666"/>
                        <a:pt x="2698" y="631"/>
                        <a:pt x="2672" y="622"/>
                      </a:cubicBezTo>
                      <a:lnTo>
                        <a:pt x="79" y="2"/>
                      </a:lnTo>
                      <a:cubicBezTo>
                        <a:pt x="74" y="1"/>
                        <a:pt x="70" y="1"/>
                        <a:pt x="65"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4" name="Google Shape;2964;p51"/>
                <p:cNvSpPr/>
                <p:nvPr/>
              </p:nvSpPr>
              <p:spPr>
                <a:xfrm>
                  <a:off x="284528" y="3381451"/>
                  <a:ext cx="208637" cy="29009"/>
                </a:xfrm>
                <a:custGeom>
                  <a:rect b="b" l="l" r="r" t="t"/>
                  <a:pathLst>
                    <a:path extrusionOk="0" h="385" w="2769">
                      <a:moveTo>
                        <a:pt x="2708" y="0"/>
                      </a:moveTo>
                      <a:lnTo>
                        <a:pt x="53" y="271"/>
                      </a:lnTo>
                      <a:cubicBezTo>
                        <a:pt x="18" y="280"/>
                        <a:pt x="1" y="306"/>
                        <a:pt x="1" y="332"/>
                      </a:cubicBezTo>
                      <a:cubicBezTo>
                        <a:pt x="1" y="367"/>
                        <a:pt x="27" y="385"/>
                        <a:pt x="53" y="385"/>
                      </a:cubicBezTo>
                      <a:lnTo>
                        <a:pt x="62" y="385"/>
                      </a:lnTo>
                      <a:lnTo>
                        <a:pt x="2716" y="114"/>
                      </a:lnTo>
                      <a:cubicBezTo>
                        <a:pt x="2743" y="105"/>
                        <a:pt x="2769" y="79"/>
                        <a:pt x="2769" y="53"/>
                      </a:cubicBezTo>
                      <a:cubicBezTo>
                        <a:pt x="2760" y="18"/>
                        <a:pt x="2734" y="0"/>
                        <a:pt x="27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5" name="Google Shape;2965;p51"/>
                <p:cNvSpPr/>
                <p:nvPr/>
              </p:nvSpPr>
              <p:spPr>
                <a:xfrm>
                  <a:off x="314818" y="3272798"/>
                  <a:ext cx="179026" cy="117241"/>
                </a:xfrm>
                <a:custGeom>
                  <a:rect b="b" l="l" r="r" t="t"/>
                  <a:pathLst>
                    <a:path extrusionOk="0" h="1556" w="2376">
                      <a:moveTo>
                        <a:pt x="64" y="1"/>
                      </a:moveTo>
                      <a:cubicBezTo>
                        <a:pt x="46" y="1"/>
                        <a:pt x="29" y="8"/>
                        <a:pt x="18" y="19"/>
                      </a:cubicBezTo>
                      <a:cubicBezTo>
                        <a:pt x="1" y="45"/>
                        <a:pt x="9" y="80"/>
                        <a:pt x="36" y="98"/>
                      </a:cubicBezTo>
                      <a:lnTo>
                        <a:pt x="2280" y="1547"/>
                      </a:lnTo>
                      <a:cubicBezTo>
                        <a:pt x="2288" y="1556"/>
                        <a:pt x="2297" y="1556"/>
                        <a:pt x="2306" y="1556"/>
                      </a:cubicBezTo>
                      <a:cubicBezTo>
                        <a:pt x="2323" y="1556"/>
                        <a:pt x="2341" y="1547"/>
                        <a:pt x="2358" y="1530"/>
                      </a:cubicBezTo>
                      <a:cubicBezTo>
                        <a:pt x="2376" y="1503"/>
                        <a:pt x="2367" y="1469"/>
                        <a:pt x="2341" y="1451"/>
                      </a:cubicBezTo>
                      <a:lnTo>
                        <a:pt x="97" y="10"/>
                      </a:lnTo>
                      <a:cubicBezTo>
                        <a:pt x="87" y="4"/>
                        <a:pt x="75" y="1"/>
                        <a:pt x="6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6" name="Google Shape;2966;p51"/>
                <p:cNvSpPr/>
                <p:nvPr/>
              </p:nvSpPr>
              <p:spPr>
                <a:xfrm>
                  <a:off x="483900" y="3381451"/>
                  <a:ext cx="204719" cy="55305"/>
                </a:xfrm>
                <a:custGeom>
                  <a:rect b="b" l="l" r="r" t="t"/>
                  <a:pathLst>
                    <a:path extrusionOk="0" h="734" w="2717">
                      <a:moveTo>
                        <a:pt x="79" y="0"/>
                      </a:moveTo>
                      <a:cubicBezTo>
                        <a:pt x="44" y="0"/>
                        <a:pt x="18" y="18"/>
                        <a:pt x="9" y="44"/>
                      </a:cubicBezTo>
                      <a:cubicBezTo>
                        <a:pt x="1" y="70"/>
                        <a:pt x="27" y="105"/>
                        <a:pt x="53" y="114"/>
                      </a:cubicBezTo>
                      <a:lnTo>
                        <a:pt x="2646" y="734"/>
                      </a:lnTo>
                      <a:lnTo>
                        <a:pt x="2655" y="734"/>
                      </a:lnTo>
                      <a:cubicBezTo>
                        <a:pt x="2681" y="734"/>
                        <a:pt x="2707" y="716"/>
                        <a:pt x="2716" y="690"/>
                      </a:cubicBezTo>
                      <a:cubicBezTo>
                        <a:pt x="2716" y="664"/>
                        <a:pt x="2699" y="629"/>
                        <a:pt x="2673" y="629"/>
                      </a:cubicBezTo>
                      <a:lnTo>
                        <a:pt x="79" y="0"/>
                      </a:ln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7" name="Google Shape;2967;p51"/>
                <p:cNvSpPr/>
                <p:nvPr/>
              </p:nvSpPr>
              <p:spPr>
                <a:xfrm>
                  <a:off x="484578" y="3360881"/>
                  <a:ext cx="208637" cy="29159"/>
                </a:xfrm>
                <a:custGeom>
                  <a:rect b="b" l="l" r="r" t="t"/>
                  <a:pathLst>
                    <a:path extrusionOk="0" h="387" w="2769">
                      <a:moveTo>
                        <a:pt x="2717" y="1"/>
                      </a:moveTo>
                      <a:cubicBezTo>
                        <a:pt x="2714" y="1"/>
                        <a:pt x="2711" y="2"/>
                        <a:pt x="2707" y="3"/>
                      </a:cubicBezTo>
                      <a:lnTo>
                        <a:pt x="53" y="273"/>
                      </a:lnTo>
                      <a:cubicBezTo>
                        <a:pt x="18" y="273"/>
                        <a:pt x="0" y="308"/>
                        <a:pt x="0" y="334"/>
                      </a:cubicBezTo>
                      <a:cubicBezTo>
                        <a:pt x="0" y="361"/>
                        <a:pt x="27" y="387"/>
                        <a:pt x="53" y="387"/>
                      </a:cubicBezTo>
                      <a:lnTo>
                        <a:pt x="61" y="387"/>
                      </a:lnTo>
                      <a:lnTo>
                        <a:pt x="2716" y="107"/>
                      </a:lnTo>
                      <a:cubicBezTo>
                        <a:pt x="2751" y="107"/>
                        <a:pt x="2768" y="81"/>
                        <a:pt x="2768" y="55"/>
                      </a:cubicBezTo>
                      <a:cubicBezTo>
                        <a:pt x="2761" y="25"/>
                        <a:pt x="2740" y="1"/>
                        <a:pt x="2717"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8" name="Google Shape;2968;p51"/>
                <p:cNvSpPr/>
                <p:nvPr/>
              </p:nvSpPr>
              <p:spPr>
                <a:xfrm>
                  <a:off x="483900" y="3381451"/>
                  <a:ext cx="179026" cy="117165"/>
                </a:xfrm>
                <a:custGeom>
                  <a:rect b="b" l="l" r="r" t="t"/>
                  <a:pathLst>
                    <a:path extrusionOk="0" h="1555" w="2376">
                      <a:moveTo>
                        <a:pt x="67" y="0"/>
                      </a:moveTo>
                      <a:cubicBezTo>
                        <a:pt x="48" y="0"/>
                        <a:pt x="29" y="10"/>
                        <a:pt x="18" y="27"/>
                      </a:cubicBezTo>
                      <a:cubicBezTo>
                        <a:pt x="1" y="53"/>
                        <a:pt x="9" y="88"/>
                        <a:pt x="36" y="105"/>
                      </a:cubicBezTo>
                      <a:lnTo>
                        <a:pt x="2280" y="1546"/>
                      </a:lnTo>
                      <a:cubicBezTo>
                        <a:pt x="2288" y="1555"/>
                        <a:pt x="2297" y="1555"/>
                        <a:pt x="2306" y="1555"/>
                      </a:cubicBezTo>
                      <a:cubicBezTo>
                        <a:pt x="2323" y="1555"/>
                        <a:pt x="2341" y="1546"/>
                        <a:pt x="2358" y="1537"/>
                      </a:cubicBezTo>
                      <a:cubicBezTo>
                        <a:pt x="2376" y="1511"/>
                        <a:pt x="2367" y="1476"/>
                        <a:pt x="2341" y="1459"/>
                      </a:cubicBezTo>
                      <a:lnTo>
                        <a:pt x="97" y="9"/>
                      </a:lnTo>
                      <a:cubicBezTo>
                        <a:pt x="87" y="3"/>
                        <a:pt x="77"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9" name="Google Shape;2969;p51"/>
                <p:cNvSpPr/>
                <p:nvPr/>
              </p:nvSpPr>
              <p:spPr>
                <a:xfrm>
                  <a:off x="437184" y="3381451"/>
                  <a:ext cx="55983" cy="204041"/>
                </a:xfrm>
                <a:custGeom>
                  <a:rect b="b" l="l" r="r" t="t"/>
                  <a:pathLst>
                    <a:path extrusionOk="0" h="2708" w="743">
                      <a:moveTo>
                        <a:pt x="699" y="0"/>
                      </a:moveTo>
                      <a:cubicBezTo>
                        <a:pt x="664" y="0"/>
                        <a:pt x="638" y="18"/>
                        <a:pt x="629" y="44"/>
                      </a:cubicBezTo>
                      <a:lnTo>
                        <a:pt x="9" y="2637"/>
                      </a:lnTo>
                      <a:cubicBezTo>
                        <a:pt x="1" y="2672"/>
                        <a:pt x="18" y="2698"/>
                        <a:pt x="53" y="2707"/>
                      </a:cubicBezTo>
                      <a:lnTo>
                        <a:pt x="62" y="2707"/>
                      </a:lnTo>
                      <a:cubicBezTo>
                        <a:pt x="88" y="2707"/>
                        <a:pt x="114" y="2690"/>
                        <a:pt x="114" y="2664"/>
                      </a:cubicBezTo>
                      <a:lnTo>
                        <a:pt x="734"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0" name="Google Shape;2970;p51"/>
                <p:cNvSpPr/>
                <p:nvPr/>
              </p:nvSpPr>
              <p:spPr>
                <a:xfrm>
                  <a:off x="484578" y="3381451"/>
                  <a:ext cx="29009" cy="208637"/>
                </a:xfrm>
                <a:custGeom>
                  <a:rect b="b" l="l" r="r" t="t"/>
                  <a:pathLst>
                    <a:path extrusionOk="0" h="2769" w="385">
                      <a:moveTo>
                        <a:pt x="53" y="0"/>
                      </a:moveTo>
                      <a:cubicBezTo>
                        <a:pt x="18" y="0"/>
                        <a:pt x="0" y="35"/>
                        <a:pt x="0" y="61"/>
                      </a:cubicBezTo>
                      <a:lnTo>
                        <a:pt x="271" y="2716"/>
                      </a:lnTo>
                      <a:cubicBezTo>
                        <a:pt x="280" y="2751"/>
                        <a:pt x="297" y="2768"/>
                        <a:pt x="332" y="2768"/>
                      </a:cubicBezTo>
                      <a:cubicBezTo>
                        <a:pt x="367" y="2768"/>
                        <a:pt x="385" y="2733"/>
                        <a:pt x="385" y="2707"/>
                      </a:cubicBezTo>
                      <a:lnTo>
                        <a:pt x="114" y="53"/>
                      </a:lnTo>
                      <a:cubicBezTo>
                        <a:pt x="105" y="18"/>
                        <a:pt x="79" y="0"/>
                        <a:pt x="53"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1" name="Google Shape;2971;p51"/>
                <p:cNvSpPr/>
                <p:nvPr/>
              </p:nvSpPr>
              <p:spPr>
                <a:xfrm>
                  <a:off x="375323" y="3381451"/>
                  <a:ext cx="118522" cy="177669"/>
                </a:xfrm>
                <a:custGeom>
                  <a:rect b="b" l="l" r="r" t="t"/>
                  <a:pathLst>
                    <a:path extrusionOk="0" h="2358" w="1573">
                      <a:moveTo>
                        <a:pt x="1508" y="0"/>
                      </a:moveTo>
                      <a:cubicBezTo>
                        <a:pt x="1489" y="0"/>
                        <a:pt x="1470" y="10"/>
                        <a:pt x="1459" y="27"/>
                      </a:cubicBezTo>
                      <a:lnTo>
                        <a:pt x="10" y="2271"/>
                      </a:lnTo>
                      <a:cubicBezTo>
                        <a:pt x="1" y="2297"/>
                        <a:pt x="1" y="2332"/>
                        <a:pt x="27" y="2349"/>
                      </a:cubicBezTo>
                      <a:cubicBezTo>
                        <a:pt x="36" y="2358"/>
                        <a:pt x="53" y="2358"/>
                        <a:pt x="62" y="2358"/>
                      </a:cubicBezTo>
                      <a:cubicBezTo>
                        <a:pt x="80" y="2358"/>
                        <a:pt x="97" y="2349"/>
                        <a:pt x="106" y="2332"/>
                      </a:cubicBezTo>
                      <a:lnTo>
                        <a:pt x="1555" y="88"/>
                      </a:lnTo>
                      <a:cubicBezTo>
                        <a:pt x="1573" y="61"/>
                        <a:pt x="1564" y="27"/>
                        <a:pt x="1538" y="9"/>
                      </a:cubicBezTo>
                      <a:cubicBezTo>
                        <a:pt x="1528" y="3"/>
                        <a:pt x="1518" y="0"/>
                        <a:pt x="15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2" name="Google Shape;2972;p51"/>
                <p:cNvSpPr/>
                <p:nvPr/>
              </p:nvSpPr>
              <p:spPr>
                <a:xfrm>
                  <a:off x="483900" y="3186072"/>
                  <a:ext cx="55983" cy="203966"/>
                </a:xfrm>
                <a:custGeom>
                  <a:rect b="b" l="l" r="r" t="t"/>
                  <a:pathLst>
                    <a:path extrusionOk="0" h="2707" w="743">
                      <a:moveTo>
                        <a:pt x="699" y="0"/>
                      </a:moveTo>
                      <a:cubicBezTo>
                        <a:pt x="664" y="0"/>
                        <a:pt x="638" y="18"/>
                        <a:pt x="629" y="44"/>
                      </a:cubicBezTo>
                      <a:lnTo>
                        <a:pt x="9" y="2637"/>
                      </a:lnTo>
                      <a:cubicBezTo>
                        <a:pt x="1" y="2663"/>
                        <a:pt x="18" y="2698"/>
                        <a:pt x="53" y="2707"/>
                      </a:cubicBezTo>
                      <a:lnTo>
                        <a:pt x="62" y="2707"/>
                      </a:lnTo>
                      <a:cubicBezTo>
                        <a:pt x="88" y="2707"/>
                        <a:pt x="114" y="2689"/>
                        <a:pt x="114" y="2663"/>
                      </a:cubicBezTo>
                      <a:lnTo>
                        <a:pt x="743"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3" name="Google Shape;2973;p51"/>
                <p:cNvSpPr/>
                <p:nvPr/>
              </p:nvSpPr>
              <p:spPr>
                <a:xfrm>
                  <a:off x="463481" y="3181325"/>
                  <a:ext cx="29687" cy="208713"/>
                </a:xfrm>
                <a:custGeom>
                  <a:rect b="b" l="l" r="r" t="t"/>
                  <a:pathLst>
                    <a:path extrusionOk="0" h="2770" w="394">
                      <a:moveTo>
                        <a:pt x="67" y="0"/>
                      </a:moveTo>
                      <a:cubicBezTo>
                        <a:pt x="62" y="0"/>
                        <a:pt x="58" y="1"/>
                        <a:pt x="53" y="2"/>
                      </a:cubicBezTo>
                      <a:cubicBezTo>
                        <a:pt x="27" y="2"/>
                        <a:pt x="1" y="28"/>
                        <a:pt x="10" y="63"/>
                      </a:cubicBezTo>
                      <a:lnTo>
                        <a:pt x="280" y="2717"/>
                      </a:lnTo>
                      <a:cubicBezTo>
                        <a:pt x="280" y="2744"/>
                        <a:pt x="307" y="2770"/>
                        <a:pt x="333" y="2770"/>
                      </a:cubicBezTo>
                      <a:lnTo>
                        <a:pt x="341" y="2770"/>
                      </a:lnTo>
                      <a:cubicBezTo>
                        <a:pt x="376" y="2761"/>
                        <a:pt x="394" y="2735"/>
                        <a:pt x="394" y="2709"/>
                      </a:cubicBezTo>
                      <a:lnTo>
                        <a:pt x="114" y="54"/>
                      </a:lnTo>
                      <a:cubicBezTo>
                        <a:pt x="114" y="24"/>
                        <a:pt x="95"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4" name="Google Shape;2974;p51"/>
                <p:cNvSpPr/>
                <p:nvPr/>
              </p:nvSpPr>
              <p:spPr>
                <a:xfrm>
                  <a:off x="483900" y="3212293"/>
                  <a:ext cx="118522" cy="177745"/>
                </a:xfrm>
                <a:custGeom>
                  <a:rect b="b" l="l" r="r" t="t"/>
                  <a:pathLst>
                    <a:path extrusionOk="0" h="2359" w="1573">
                      <a:moveTo>
                        <a:pt x="1514" y="1"/>
                      </a:moveTo>
                      <a:cubicBezTo>
                        <a:pt x="1497" y="1"/>
                        <a:pt x="1479" y="11"/>
                        <a:pt x="1468" y="28"/>
                      </a:cubicBezTo>
                      <a:lnTo>
                        <a:pt x="18" y="2272"/>
                      </a:lnTo>
                      <a:cubicBezTo>
                        <a:pt x="1" y="2298"/>
                        <a:pt x="9" y="2333"/>
                        <a:pt x="36" y="2350"/>
                      </a:cubicBezTo>
                      <a:cubicBezTo>
                        <a:pt x="44" y="2359"/>
                        <a:pt x="53" y="2359"/>
                        <a:pt x="62" y="2359"/>
                      </a:cubicBezTo>
                      <a:cubicBezTo>
                        <a:pt x="79" y="2359"/>
                        <a:pt x="97" y="2350"/>
                        <a:pt x="114" y="2333"/>
                      </a:cubicBezTo>
                      <a:lnTo>
                        <a:pt x="1555" y="89"/>
                      </a:lnTo>
                      <a:cubicBezTo>
                        <a:pt x="1572" y="62"/>
                        <a:pt x="1564" y="28"/>
                        <a:pt x="1537" y="10"/>
                      </a:cubicBezTo>
                      <a:cubicBezTo>
                        <a:pt x="1531" y="4"/>
                        <a:pt x="1523" y="1"/>
                        <a:pt x="151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5" name="Google Shape;2975;p51"/>
                <p:cNvSpPr/>
                <p:nvPr/>
              </p:nvSpPr>
              <p:spPr>
                <a:xfrm>
                  <a:off x="320771" y="3255543"/>
                  <a:ext cx="193492" cy="220015"/>
                </a:xfrm>
                <a:custGeom>
                  <a:rect b="b" l="l" r="r" t="t"/>
                  <a:pathLst>
                    <a:path extrusionOk="0" h="2920" w="2568">
                      <a:moveTo>
                        <a:pt x="1289" y="1"/>
                      </a:moveTo>
                      <a:cubicBezTo>
                        <a:pt x="931" y="1"/>
                        <a:pt x="679" y="287"/>
                        <a:pt x="664" y="658"/>
                      </a:cubicBezTo>
                      <a:cubicBezTo>
                        <a:pt x="393" y="685"/>
                        <a:pt x="157" y="912"/>
                        <a:pt x="79" y="1217"/>
                      </a:cubicBezTo>
                      <a:cubicBezTo>
                        <a:pt x="0" y="1532"/>
                        <a:pt x="122" y="1837"/>
                        <a:pt x="349" y="1986"/>
                      </a:cubicBezTo>
                      <a:cubicBezTo>
                        <a:pt x="166" y="2379"/>
                        <a:pt x="323" y="2806"/>
                        <a:pt x="769" y="2920"/>
                      </a:cubicBezTo>
                      <a:lnTo>
                        <a:pt x="2078" y="2780"/>
                      </a:lnTo>
                      <a:lnTo>
                        <a:pt x="2515" y="1802"/>
                      </a:lnTo>
                      <a:lnTo>
                        <a:pt x="2567" y="737"/>
                      </a:lnTo>
                      <a:lnTo>
                        <a:pt x="1458" y="21"/>
                      </a:lnTo>
                      <a:cubicBezTo>
                        <a:pt x="1400" y="7"/>
                        <a:pt x="1343" y="1"/>
                        <a:pt x="1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6" name="Google Shape;2976;p51"/>
                <p:cNvSpPr/>
                <p:nvPr/>
              </p:nvSpPr>
              <p:spPr>
                <a:xfrm>
                  <a:off x="390468" y="3291937"/>
                  <a:ext cx="151448" cy="177820"/>
                </a:xfrm>
                <a:custGeom>
                  <a:rect b="b" l="l" r="r" t="t"/>
                  <a:pathLst>
                    <a:path extrusionOk="0" h="2360" w="2010">
                      <a:moveTo>
                        <a:pt x="1130" y="0"/>
                      </a:moveTo>
                      <a:cubicBezTo>
                        <a:pt x="707" y="0"/>
                        <a:pt x="290" y="403"/>
                        <a:pt x="158" y="979"/>
                      </a:cubicBezTo>
                      <a:cubicBezTo>
                        <a:pt x="1" y="1616"/>
                        <a:pt x="254" y="2227"/>
                        <a:pt x="725" y="2341"/>
                      </a:cubicBezTo>
                      <a:cubicBezTo>
                        <a:pt x="777" y="2353"/>
                        <a:pt x="828" y="2359"/>
                        <a:pt x="879" y="2359"/>
                      </a:cubicBezTo>
                      <a:cubicBezTo>
                        <a:pt x="1303" y="2359"/>
                        <a:pt x="1719" y="1957"/>
                        <a:pt x="1852" y="1380"/>
                      </a:cubicBezTo>
                      <a:cubicBezTo>
                        <a:pt x="2009" y="743"/>
                        <a:pt x="1756" y="132"/>
                        <a:pt x="1284" y="18"/>
                      </a:cubicBezTo>
                      <a:cubicBezTo>
                        <a:pt x="1233" y="6"/>
                        <a:pt x="1182" y="0"/>
                        <a:pt x="1130"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7" name="Google Shape;2977;p51"/>
                <p:cNvSpPr/>
                <p:nvPr/>
              </p:nvSpPr>
              <p:spPr>
                <a:xfrm>
                  <a:off x="347746" y="3350332"/>
                  <a:ext cx="154688" cy="41743"/>
                </a:xfrm>
                <a:custGeom>
                  <a:rect b="b" l="l" r="r" t="t"/>
                  <a:pathLst>
                    <a:path extrusionOk="0" h="554" w="2053">
                      <a:moveTo>
                        <a:pt x="48" y="1"/>
                      </a:moveTo>
                      <a:cubicBezTo>
                        <a:pt x="29" y="1"/>
                        <a:pt x="16" y="15"/>
                        <a:pt x="9" y="29"/>
                      </a:cubicBezTo>
                      <a:cubicBezTo>
                        <a:pt x="0" y="55"/>
                        <a:pt x="18" y="73"/>
                        <a:pt x="35" y="82"/>
                      </a:cubicBezTo>
                      <a:lnTo>
                        <a:pt x="2000" y="553"/>
                      </a:lnTo>
                      <a:lnTo>
                        <a:pt x="2008" y="553"/>
                      </a:lnTo>
                      <a:cubicBezTo>
                        <a:pt x="2026" y="553"/>
                        <a:pt x="2043" y="536"/>
                        <a:pt x="2052" y="518"/>
                      </a:cubicBezTo>
                      <a:cubicBezTo>
                        <a:pt x="2052" y="501"/>
                        <a:pt x="2043" y="474"/>
                        <a:pt x="2017" y="474"/>
                      </a:cubicBezTo>
                      <a:lnTo>
                        <a:pt x="61" y="3"/>
                      </a:lnTo>
                      <a:cubicBezTo>
                        <a:pt x="57" y="1"/>
                        <a:pt x="52" y="1"/>
                        <a:pt x="48"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8" name="Google Shape;2978;p51"/>
                <p:cNvSpPr/>
                <p:nvPr/>
              </p:nvSpPr>
              <p:spPr>
                <a:xfrm>
                  <a:off x="360254" y="3385821"/>
                  <a:ext cx="142181" cy="45661"/>
                </a:xfrm>
                <a:custGeom>
                  <a:rect b="b" l="l" r="r" t="t"/>
                  <a:pathLst>
                    <a:path extrusionOk="0" h="606" w="1887">
                      <a:moveTo>
                        <a:pt x="1848" y="0"/>
                      </a:moveTo>
                      <a:cubicBezTo>
                        <a:pt x="1843" y="0"/>
                        <a:pt x="1838" y="1"/>
                        <a:pt x="1834" y="3"/>
                      </a:cubicBezTo>
                      <a:lnTo>
                        <a:pt x="35" y="527"/>
                      </a:lnTo>
                      <a:cubicBezTo>
                        <a:pt x="9" y="536"/>
                        <a:pt x="0" y="554"/>
                        <a:pt x="0" y="580"/>
                      </a:cubicBezTo>
                      <a:cubicBezTo>
                        <a:pt x="9" y="597"/>
                        <a:pt x="26" y="606"/>
                        <a:pt x="44" y="606"/>
                      </a:cubicBezTo>
                      <a:lnTo>
                        <a:pt x="52" y="606"/>
                      </a:lnTo>
                      <a:lnTo>
                        <a:pt x="1851" y="82"/>
                      </a:lnTo>
                      <a:cubicBezTo>
                        <a:pt x="1877" y="73"/>
                        <a:pt x="1886" y="47"/>
                        <a:pt x="1886" y="30"/>
                      </a:cubicBezTo>
                      <a:cubicBezTo>
                        <a:pt x="1880" y="10"/>
                        <a:pt x="1863" y="0"/>
                        <a:pt x="1848"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9" name="Google Shape;2979;p51"/>
                <p:cNvSpPr/>
                <p:nvPr/>
              </p:nvSpPr>
              <p:spPr>
                <a:xfrm>
                  <a:off x="392427" y="3288998"/>
                  <a:ext cx="110007" cy="103075"/>
                </a:xfrm>
                <a:custGeom>
                  <a:rect b="b" l="l" r="r" t="t"/>
                  <a:pathLst>
                    <a:path extrusionOk="0" h="1368" w="1460">
                      <a:moveTo>
                        <a:pt x="49" y="1"/>
                      </a:moveTo>
                      <a:cubicBezTo>
                        <a:pt x="38" y="1"/>
                        <a:pt x="27" y="5"/>
                        <a:pt x="18" y="14"/>
                      </a:cubicBezTo>
                      <a:cubicBezTo>
                        <a:pt x="1" y="31"/>
                        <a:pt x="10" y="57"/>
                        <a:pt x="18" y="66"/>
                      </a:cubicBezTo>
                      <a:lnTo>
                        <a:pt x="1389" y="1350"/>
                      </a:lnTo>
                      <a:cubicBezTo>
                        <a:pt x="1398" y="1358"/>
                        <a:pt x="1407" y="1367"/>
                        <a:pt x="1415" y="1367"/>
                      </a:cubicBezTo>
                      <a:cubicBezTo>
                        <a:pt x="1424" y="1367"/>
                        <a:pt x="1442" y="1358"/>
                        <a:pt x="1442" y="1350"/>
                      </a:cubicBezTo>
                      <a:cubicBezTo>
                        <a:pt x="1459" y="1332"/>
                        <a:pt x="1459" y="1315"/>
                        <a:pt x="1442" y="1297"/>
                      </a:cubicBezTo>
                      <a:lnTo>
                        <a:pt x="80" y="14"/>
                      </a:lnTo>
                      <a:cubicBezTo>
                        <a:pt x="71" y="5"/>
                        <a:pt x="60" y="1"/>
                        <a:pt x="49"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0" name="Google Shape;2980;p51"/>
                <p:cNvSpPr/>
                <p:nvPr/>
              </p:nvSpPr>
              <p:spPr>
                <a:xfrm>
                  <a:off x="378639" y="3257126"/>
                  <a:ext cx="208637" cy="226570"/>
                </a:xfrm>
                <a:custGeom>
                  <a:rect b="b" l="l" r="r" t="t"/>
                  <a:pathLst>
                    <a:path extrusionOk="0" h="3007" w="2769">
                      <a:moveTo>
                        <a:pt x="690" y="0"/>
                      </a:moveTo>
                      <a:cubicBezTo>
                        <a:pt x="690" y="0"/>
                        <a:pt x="743" y="550"/>
                        <a:pt x="1415" y="952"/>
                      </a:cubicBezTo>
                      <a:cubicBezTo>
                        <a:pt x="1415" y="952"/>
                        <a:pt x="1144" y="1231"/>
                        <a:pt x="1057" y="1615"/>
                      </a:cubicBezTo>
                      <a:cubicBezTo>
                        <a:pt x="961" y="2008"/>
                        <a:pt x="1075" y="2375"/>
                        <a:pt x="1075" y="2375"/>
                      </a:cubicBezTo>
                      <a:cubicBezTo>
                        <a:pt x="289" y="2427"/>
                        <a:pt x="1" y="2899"/>
                        <a:pt x="1" y="2899"/>
                      </a:cubicBezTo>
                      <a:cubicBezTo>
                        <a:pt x="242" y="2957"/>
                        <a:pt x="553" y="3006"/>
                        <a:pt x="872" y="3006"/>
                      </a:cubicBezTo>
                      <a:cubicBezTo>
                        <a:pt x="1556" y="3006"/>
                        <a:pt x="2284" y="2783"/>
                        <a:pt x="2480" y="1956"/>
                      </a:cubicBezTo>
                      <a:cubicBezTo>
                        <a:pt x="2769" y="751"/>
                        <a:pt x="1450" y="183"/>
                        <a:pt x="6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1" name="Google Shape;2981;p51"/>
                <p:cNvSpPr/>
                <p:nvPr/>
              </p:nvSpPr>
              <p:spPr>
                <a:xfrm>
                  <a:off x="453007" y="2315872"/>
                  <a:ext cx="584923" cy="570381"/>
                </a:xfrm>
                <a:custGeom>
                  <a:rect b="b" l="l" r="r" t="t"/>
                  <a:pathLst>
                    <a:path extrusionOk="0" h="7570" w="7763">
                      <a:moveTo>
                        <a:pt x="3272" y="1"/>
                      </a:moveTo>
                      <a:cubicBezTo>
                        <a:pt x="2872" y="1"/>
                        <a:pt x="2494" y="223"/>
                        <a:pt x="2297" y="582"/>
                      </a:cubicBezTo>
                      <a:lnTo>
                        <a:pt x="2270" y="643"/>
                      </a:lnTo>
                      <a:cubicBezTo>
                        <a:pt x="2122" y="914"/>
                        <a:pt x="1851" y="1097"/>
                        <a:pt x="1546" y="1132"/>
                      </a:cubicBezTo>
                      <a:lnTo>
                        <a:pt x="1485" y="1141"/>
                      </a:lnTo>
                      <a:cubicBezTo>
                        <a:pt x="978" y="1202"/>
                        <a:pt x="568" y="1604"/>
                        <a:pt x="515" y="2119"/>
                      </a:cubicBezTo>
                      <a:cubicBezTo>
                        <a:pt x="454" y="2634"/>
                        <a:pt x="777" y="3106"/>
                        <a:pt x="1249" y="3289"/>
                      </a:cubicBezTo>
                      <a:cubicBezTo>
                        <a:pt x="1242" y="3289"/>
                        <a:pt x="1236" y="3289"/>
                        <a:pt x="1229" y="3289"/>
                      </a:cubicBezTo>
                      <a:cubicBezTo>
                        <a:pt x="730" y="3289"/>
                        <a:pt x="269" y="3610"/>
                        <a:pt x="140" y="4101"/>
                      </a:cubicBezTo>
                      <a:cubicBezTo>
                        <a:pt x="0" y="4607"/>
                        <a:pt x="236" y="5123"/>
                        <a:pt x="681" y="5367"/>
                      </a:cubicBezTo>
                      <a:lnTo>
                        <a:pt x="734" y="5402"/>
                      </a:lnTo>
                      <a:cubicBezTo>
                        <a:pt x="1013" y="5542"/>
                        <a:pt x="1196" y="5812"/>
                        <a:pt x="1231" y="6127"/>
                      </a:cubicBezTo>
                      <a:lnTo>
                        <a:pt x="1240" y="6188"/>
                      </a:lnTo>
                      <a:cubicBezTo>
                        <a:pt x="1301" y="6694"/>
                        <a:pt x="1703" y="7096"/>
                        <a:pt x="2218" y="7157"/>
                      </a:cubicBezTo>
                      <a:cubicBezTo>
                        <a:pt x="2256" y="7161"/>
                        <a:pt x="2293" y="7163"/>
                        <a:pt x="2330" y="7163"/>
                      </a:cubicBezTo>
                      <a:cubicBezTo>
                        <a:pt x="2800" y="7163"/>
                        <a:pt x="3218" y="6860"/>
                        <a:pt x="3388" y="6415"/>
                      </a:cubicBezTo>
                      <a:lnTo>
                        <a:pt x="3388" y="6415"/>
                      </a:lnTo>
                      <a:cubicBezTo>
                        <a:pt x="3379" y="6930"/>
                        <a:pt x="3702" y="7393"/>
                        <a:pt x="4200" y="7533"/>
                      </a:cubicBezTo>
                      <a:cubicBezTo>
                        <a:pt x="4294" y="7557"/>
                        <a:pt x="4390" y="7569"/>
                        <a:pt x="4484" y="7569"/>
                      </a:cubicBezTo>
                      <a:cubicBezTo>
                        <a:pt x="4886" y="7569"/>
                        <a:pt x="5268" y="7350"/>
                        <a:pt x="5466" y="6982"/>
                      </a:cubicBezTo>
                      <a:lnTo>
                        <a:pt x="5492" y="6930"/>
                      </a:lnTo>
                      <a:cubicBezTo>
                        <a:pt x="5641" y="6659"/>
                        <a:pt x="5912" y="6476"/>
                        <a:pt x="6217" y="6441"/>
                      </a:cubicBezTo>
                      <a:lnTo>
                        <a:pt x="6287" y="6432"/>
                      </a:lnTo>
                      <a:cubicBezTo>
                        <a:pt x="6793" y="6371"/>
                        <a:pt x="7195" y="5970"/>
                        <a:pt x="7256" y="5454"/>
                      </a:cubicBezTo>
                      <a:cubicBezTo>
                        <a:pt x="7309" y="4939"/>
                        <a:pt x="6994" y="4459"/>
                        <a:pt x="6514" y="4284"/>
                      </a:cubicBezTo>
                      <a:lnTo>
                        <a:pt x="6514" y="4284"/>
                      </a:lnTo>
                      <a:cubicBezTo>
                        <a:pt x="6521" y="4284"/>
                        <a:pt x="6527" y="4285"/>
                        <a:pt x="6534" y="4285"/>
                      </a:cubicBezTo>
                      <a:cubicBezTo>
                        <a:pt x="7033" y="4285"/>
                        <a:pt x="7494" y="3955"/>
                        <a:pt x="7632" y="3464"/>
                      </a:cubicBezTo>
                      <a:cubicBezTo>
                        <a:pt x="7763" y="2966"/>
                        <a:pt x="7536" y="2442"/>
                        <a:pt x="7082" y="2198"/>
                      </a:cubicBezTo>
                      <a:lnTo>
                        <a:pt x="7029" y="2171"/>
                      </a:lnTo>
                      <a:cubicBezTo>
                        <a:pt x="6759" y="2023"/>
                        <a:pt x="6575" y="1752"/>
                        <a:pt x="6531" y="1447"/>
                      </a:cubicBezTo>
                      <a:lnTo>
                        <a:pt x="6531" y="1385"/>
                      </a:lnTo>
                      <a:cubicBezTo>
                        <a:pt x="6470" y="879"/>
                        <a:pt x="6069" y="477"/>
                        <a:pt x="5545" y="416"/>
                      </a:cubicBezTo>
                      <a:cubicBezTo>
                        <a:pt x="5504" y="411"/>
                        <a:pt x="5462" y="409"/>
                        <a:pt x="5422" y="409"/>
                      </a:cubicBezTo>
                      <a:cubicBezTo>
                        <a:pt x="4962" y="409"/>
                        <a:pt x="4544" y="717"/>
                        <a:pt x="4384" y="1150"/>
                      </a:cubicBezTo>
                      <a:cubicBezTo>
                        <a:pt x="4392" y="643"/>
                        <a:pt x="4060" y="172"/>
                        <a:pt x="3563" y="41"/>
                      </a:cubicBezTo>
                      <a:cubicBezTo>
                        <a:pt x="3466" y="14"/>
                        <a:pt x="3368" y="1"/>
                        <a:pt x="32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2" name="Google Shape;2982;p51"/>
                <p:cNvSpPr/>
                <p:nvPr/>
              </p:nvSpPr>
              <p:spPr>
                <a:xfrm>
                  <a:off x="558269" y="2562186"/>
                  <a:ext cx="374402" cy="77834"/>
                </a:xfrm>
                <a:custGeom>
                  <a:rect b="b" l="l" r="r" t="t"/>
                  <a:pathLst>
                    <a:path extrusionOk="0" h="1033" w="4969">
                      <a:moveTo>
                        <a:pt x="61" y="0"/>
                      </a:moveTo>
                      <a:cubicBezTo>
                        <a:pt x="33" y="0"/>
                        <a:pt x="9" y="17"/>
                        <a:pt x="9" y="46"/>
                      </a:cubicBezTo>
                      <a:cubicBezTo>
                        <a:pt x="0" y="81"/>
                        <a:pt x="27" y="116"/>
                        <a:pt x="61" y="125"/>
                      </a:cubicBezTo>
                      <a:lnTo>
                        <a:pt x="4890" y="1033"/>
                      </a:lnTo>
                      <a:lnTo>
                        <a:pt x="4899" y="1033"/>
                      </a:lnTo>
                      <a:cubicBezTo>
                        <a:pt x="4934" y="1033"/>
                        <a:pt x="4960" y="1015"/>
                        <a:pt x="4960" y="989"/>
                      </a:cubicBezTo>
                      <a:cubicBezTo>
                        <a:pt x="4969" y="954"/>
                        <a:pt x="4951" y="919"/>
                        <a:pt x="4916" y="911"/>
                      </a:cubicBezTo>
                      <a:lnTo>
                        <a:pt x="79" y="2"/>
                      </a:lnTo>
                      <a:cubicBezTo>
                        <a:pt x="73" y="1"/>
                        <a:pt x="67" y="0"/>
                        <a:pt x="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3" name="Google Shape;2983;p51"/>
                <p:cNvSpPr/>
                <p:nvPr/>
              </p:nvSpPr>
              <p:spPr>
                <a:xfrm>
                  <a:off x="706253" y="2414277"/>
                  <a:ext cx="79040" cy="373799"/>
                </a:xfrm>
                <a:custGeom>
                  <a:rect b="b" l="l" r="r" t="t"/>
                  <a:pathLst>
                    <a:path extrusionOk="0" h="4961" w="1049">
                      <a:moveTo>
                        <a:pt x="988" y="1"/>
                      </a:moveTo>
                      <a:cubicBezTo>
                        <a:pt x="953" y="1"/>
                        <a:pt x="926" y="18"/>
                        <a:pt x="918" y="53"/>
                      </a:cubicBezTo>
                      <a:lnTo>
                        <a:pt x="1" y="4882"/>
                      </a:lnTo>
                      <a:cubicBezTo>
                        <a:pt x="1" y="4917"/>
                        <a:pt x="18" y="4952"/>
                        <a:pt x="53" y="4960"/>
                      </a:cubicBezTo>
                      <a:lnTo>
                        <a:pt x="62" y="4960"/>
                      </a:lnTo>
                      <a:cubicBezTo>
                        <a:pt x="97" y="4960"/>
                        <a:pt x="123" y="4934"/>
                        <a:pt x="123" y="4908"/>
                      </a:cubicBezTo>
                      <a:lnTo>
                        <a:pt x="1040" y="79"/>
                      </a:lnTo>
                      <a:cubicBezTo>
                        <a:pt x="1049" y="45"/>
                        <a:pt x="1023" y="10"/>
                        <a:pt x="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4" name="Google Shape;2984;p51"/>
                <p:cNvSpPr/>
                <p:nvPr/>
              </p:nvSpPr>
              <p:spPr>
                <a:xfrm>
                  <a:off x="610862" y="2406516"/>
                  <a:ext cx="140222" cy="199294"/>
                </a:xfrm>
                <a:custGeom>
                  <a:rect b="b" l="l" r="r" t="t"/>
                  <a:pathLst>
                    <a:path extrusionOk="0" h="2645" w="1861">
                      <a:moveTo>
                        <a:pt x="75" y="1"/>
                      </a:moveTo>
                      <a:cubicBezTo>
                        <a:pt x="61" y="1"/>
                        <a:pt x="47" y="6"/>
                        <a:pt x="36" y="17"/>
                      </a:cubicBezTo>
                      <a:cubicBezTo>
                        <a:pt x="10" y="34"/>
                        <a:pt x="1" y="69"/>
                        <a:pt x="18" y="104"/>
                      </a:cubicBezTo>
                      <a:lnTo>
                        <a:pt x="1738" y="2619"/>
                      </a:lnTo>
                      <a:cubicBezTo>
                        <a:pt x="1747" y="2636"/>
                        <a:pt x="1765" y="2645"/>
                        <a:pt x="1791" y="2645"/>
                      </a:cubicBezTo>
                      <a:cubicBezTo>
                        <a:pt x="1800" y="2645"/>
                        <a:pt x="1817" y="2645"/>
                        <a:pt x="1826" y="2636"/>
                      </a:cubicBezTo>
                      <a:cubicBezTo>
                        <a:pt x="1852" y="2619"/>
                        <a:pt x="1861" y="2575"/>
                        <a:pt x="1843" y="2549"/>
                      </a:cubicBezTo>
                      <a:lnTo>
                        <a:pt x="123" y="25"/>
                      </a:lnTo>
                      <a:cubicBezTo>
                        <a:pt x="113" y="10"/>
                        <a:pt x="94"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5" name="Google Shape;2985;p51"/>
                <p:cNvSpPr/>
                <p:nvPr/>
              </p:nvSpPr>
              <p:spPr>
                <a:xfrm>
                  <a:off x="554954" y="2460089"/>
                  <a:ext cx="196130" cy="145722"/>
                </a:xfrm>
                <a:custGeom>
                  <a:rect b="b" l="l" r="r" t="t"/>
                  <a:pathLst>
                    <a:path extrusionOk="0" h="1934" w="2603">
                      <a:moveTo>
                        <a:pt x="69" y="1"/>
                      </a:moveTo>
                      <a:cubicBezTo>
                        <a:pt x="51" y="1"/>
                        <a:pt x="36" y="7"/>
                        <a:pt x="27" y="22"/>
                      </a:cubicBezTo>
                      <a:cubicBezTo>
                        <a:pt x="1" y="56"/>
                        <a:pt x="9" y="91"/>
                        <a:pt x="36" y="118"/>
                      </a:cubicBezTo>
                      <a:lnTo>
                        <a:pt x="2489" y="1925"/>
                      </a:lnTo>
                      <a:cubicBezTo>
                        <a:pt x="2507" y="1934"/>
                        <a:pt x="2515" y="1934"/>
                        <a:pt x="2533" y="1934"/>
                      </a:cubicBezTo>
                      <a:cubicBezTo>
                        <a:pt x="2550" y="1934"/>
                        <a:pt x="2568" y="1925"/>
                        <a:pt x="2585" y="1908"/>
                      </a:cubicBezTo>
                      <a:cubicBezTo>
                        <a:pt x="2603" y="1881"/>
                        <a:pt x="2594" y="1846"/>
                        <a:pt x="2568" y="1820"/>
                      </a:cubicBezTo>
                      <a:lnTo>
                        <a:pt x="114" y="13"/>
                      </a:lnTo>
                      <a:cubicBezTo>
                        <a:pt x="98" y="5"/>
                        <a:pt x="83" y="1"/>
                        <a:pt x="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6" name="Google Shape;2986;p51"/>
                <p:cNvSpPr/>
                <p:nvPr/>
              </p:nvSpPr>
              <p:spPr>
                <a:xfrm>
                  <a:off x="681313" y="2374041"/>
                  <a:ext cx="69772" cy="231769"/>
                </a:xfrm>
                <a:custGeom>
                  <a:rect b="b" l="l" r="r" t="t"/>
                  <a:pathLst>
                    <a:path extrusionOk="0" h="3076" w="926">
                      <a:moveTo>
                        <a:pt x="66" y="1"/>
                      </a:moveTo>
                      <a:cubicBezTo>
                        <a:pt x="62" y="1"/>
                        <a:pt x="57" y="1"/>
                        <a:pt x="53" y="2"/>
                      </a:cubicBezTo>
                      <a:cubicBezTo>
                        <a:pt x="18" y="11"/>
                        <a:pt x="0" y="46"/>
                        <a:pt x="9" y="81"/>
                      </a:cubicBezTo>
                      <a:lnTo>
                        <a:pt x="795" y="3032"/>
                      </a:lnTo>
                      <a:cubicBezTo>
                        <a:pt x="803" y="3058"/>
                        <a:pt x="821" y="3076"/>
                        <a:pt x="856" y="3076"/>
                      </a:cubicBezTo>
                      <a:lnTo>
                        <a:pt x="873" y="3076"/>
                      </a:lnTo>
                      <a:cubicBezTo>
                        <a:pt x="899" y="3067"/>
                        <a:pt x="926" y="3032"/>
                        <a:pt x="917" y="2997"/>
                      </a:cubicBezTo>
                      <a:lnTo>
                        <a:pt x="131" y="46"/>
                      </a:lnTo>
                      <a:cubicBezTo>
                        <a:pt x="124" y="23"/>
                        <a:pt x="96"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7" name="Google Shape;2987;p51"/>
                <p:cNvSpPr/>
                <p:nvPr/>
              </p:nvSpPr>
              <p:spPr>
                <a:xfrm>
                  <a:off x="739859" y="2596545"/>
                  <a:ext cx="140824" cy="199445"/>
                </a:xfrm>
                <a:custGeom>
                  <a:rect b="b" l="l" r="r" t="t"/>
                  <a:pathLst>
                    <a:path extrusionOk="0" h="2647" w="1869">
                      <a:moveTo>
                        <a:pt x="74" y="0"/>
                      </a:moveTo>
                      <a:cubicBezTo>
                        <a:pt x="64" y="0"/>
                        <a:pt x="53" y="3"/>
                        <a:pt x="44" y="9"/>
                      </a:cubicBezTo>
                      <a:cubicBezTo>
                        <a:pt x="9" y="27"/>
                        <a:pt x="0" y="70"/>
                        <a:pt x="26" y="97"/>
                      </a:cubicBezTo>
                      <a:lnTo>
                        <a:pt x="1738" y="2611"/>
                      </a:lnTo>
                      <a:cubicBezTo>
                        <a:pt x="1755" y="2629"/>
                        <a:pt x="1773" y="2646"/>
                        <a:pt x="1790" y="2646"/>
                      </a:cubicBezTo>
                      <a:cubicBezTo>
                        <a:pt x="1808" y="2646"/>
                        <a:pt x="1816" y="2637"/>
                        <a:pt x="1825" y="2629"/>
                      </a:cubicBezTo>
                      <a:cubicBezTo>
                        <a:pt x="1860" y="2611"/>
                        <a:pt x="1869" y="2568"/>
                        <a:pt x="1843" y="2541"/>
                      </a:cubicBezTo>
                      <a:lnTo>
                        <a:pt x="131" y="27"/>
                      </a:lnTo>
                      <a:cubicBezTo>
                        <a:pt x="114" y="10"/>
                        <a:pt x="94"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8" name="Google Shape;2988;p51"/>
                <p:cNvSpPr/>
                <p:nvPr/>
              </p:nvSpPr>
              <p:spPr>
                <a:xfrm>
                  <a:off x="740461" y="2596319"/>
                  <a:ext cx="195527" cy="146325"/>
                </a:xfrm>
                <a:custGeom>
                  <a:rect b="b" l="l" r="r" t="t"/>
                  <a:pathLst>
                    <a:path extrusionOk="0" h="1942" w="2595">
                      <a:moveTo>
                        <a:pt x="67" y="1"/>
                      </a:moveTo>
                      <a:cubicBezTo>
                        <a:pt x="48" y="1"/>
                        <a:pt x="29" y="9"/>
                        <a:pt x="18" y="30"/>
                      </a:cubicBezTo>
                      <a:cubicBezTo>
                        <a:pt x="1" y="56"/>
                        <a:pt x="1" y="91"/>
                        <a:pt x="27" y="117"/>
                      </a:cubicBezTo>
                      <a:lnTo>
                        <a:pt x="2489" y="1924"/>
                      </a:lnTo>
                      <a:cubicBezTo>
                        <a:pt x="2498" y="1933"/>
                        <a:pt x="2516" y="1933"/>
                        <a:pt x="2524" y="1933"/>
                      </a:cubicBezTo>
                      <a:lnTo>
                        <a:pt x="2524" y="1942"/>
                      </a:lnTo>
                      <a:cubicBezTo>
                        <a:pt x="2542" y="1942"/>
                        <a:pt x="2568" y="1924"/>
                        <a:pt x="2577" y="1916"/>
                      </a:cubicBezTo>
                      <a:cubicBezTo>
                        <a:pt x="2594" y="1881"/>
                        <a:pt x="2594" y="1846"/>
                        <a:pt x="2559" y="1820"/>
                      </a:cubicBezTo>
                      <a:lnTo>
                        <a:pt x="106" y="12"/>
                      </a:lnTo>
                      <a:cubicBezTo>
                        <a:pt x="95" y="5"/>
                        <a:pt x="81"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9" name="Google Shape;2989;p51"/>
                <p:cNvSpPr/>
                <p:nvPr/>
              </p:nvSpPr>
              <p:spPr>
                <a:xfrm>
                  <a:off x="740461" y="2596395"/>
                  <a:ext cx="69847" cy="231844"/>
                </a:xfrm>
                <a:custGeom>
                  <a:rect b="b" l="l" r="r" t="t"/>
                  <a:pathLst>
                    <a:path extrusionOk="0" h="3077" w="927">
                      <a:moveTo>
                        <a:pt x="71" y="0"/>
                      </a:moveTo>
                      <a:cubicBezTo>
                        <a:pt x="65" y="0"/>
                        <a:pt x="59" y="1"/>
                        <a:pt x="53" y="3"/>
                      </a:cubicBezTo>
                      <a:cubicBezTo>
                        <a:pt x="18" y="11"/>
                        <a:pt x="1" y="46"/>
                        <a:pt x="10" y="81"/>
                      </a:cubicBezTo>
                      <a:lnTo>
                        <a:pt x="796" y="3024"/>
                      </a:lnTo>
                      <a:cubicBezTo>
                        <a:pt x="804" y="3059"/>
                        <a:pt x="830" y="3076"/>
                        <a:pt x="857" y="3076"/>
                      </a:cubicBezTo>
                      <a:lnTo>
                        <a:pt x="874" y="3076"/>
                      </a:lnTo>
                      <a:cubicBezTo>
                        <a:pt x="909" y="3067"/>
                        <a:pt x="927" y="3032"/>
                        <a:pt x="918" y="2997"/>
                      </a:cubicBezTo>
                      <a:lnTo>
                        <a:pt x="132" y="46"/>
                      </a:lnTo>
                      <a:cubicBezTo>
                        <a:pt x="125" y="17"/>
                        <a:pt x="99" y="0"/>
                        <a:pt x="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0" name="Google Shape;2990;p51"/>
                <p:cNvSpPr/>
                <p:nvPr/>
              </p:nvSpPr>
              <p:spPr>
                <a:xfrm>
                  <a:off x="550357" y="2596319"/>
                  <a:ext cx="200726" cy="139091"/>
                </a:xfrm>
                <a:custGeom>
                  <a:rect b="b" l="l" r="r" t="t"/>
                  <a:pathLst>
                    <a:path extrusionOk="0" h="1846" w="2664">
                      <a:moveTo>
                        <a:pt x="2595" y="1"/>
                      </a:moveTo>
                      <a:cubicBezTo>
                        <a:pt x="2582" y="1"/>
                        <a:pt x="2570" y="5"/>
                        <a:pt x="2559" y="12"/>
                      </a:cubicBezTo>
                      <a:lnTo>
                        <a:pt x="35" y="1732"/>
                      </a:lnTo>
                      <a:cubicBezTo>
                        <a:pt x="9" y="1750"/>
                        <a:pt x="1" y="1785"/>
                        <a:pt x="18" y="1820"/>
                      </a:cubicBezTo>
                      <a:cubicBezTo>
                        <a:pt x="35" y="1837"/>
                        <a:pt x="53" y="1846"/>
                        <a:pt x="70" y="1846"/>
                      </a:cubicBezTo>
                      <a:cubicBezTo>
                        <a:pt x="88" y="1846"/>
                        <a:pt x="97" y="1837"/>
                        <a:pt x="105" y="1837"/>
                      </a:cubicBezTo>
                      <a:lnTo>
                        <a:pt x="2629" y="117"/>
                      </a:lnTo>
                      <a:cubicBezTo>
                        <a:pt x="2655" y="100"/>
                        <a:pt x="2664" y="56"/>
                        <a:pt x="2646" y="30"/>
                      </a:cubicBezTo>
                      <a:cubicBezTo>
                        <a:pt x="2631" y="9"/>
                        <a:pt x="2613" y="1"/>
                        <a:pt x="25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1" name="Google Shape;2991;p51"/>
                <p:cNvSpPr/>
                <p:nvPr/>
              </p:nvSpPr>
              <p:spPr>
                <a:xfrm>
                  <a:off x="603629" y="2596319"/>
                  <a:ext cx="147455" cy="195075"/>
                </a:xfrm>
                <a:custGeom>
                  <a:rect b="b" l="l" r="r" t="t"/>
                  <a:pathLst>
                    <a:path extrusionOk="0" h="2589" w="1957">
                      <a:moveTo>
                        <a:pt x="1883" y="1"/>
                      </a:moveTo>
                      <a:cubicBezTo>
                        <a:pt x="1864" y="1"/>
                        <a:pt x="1845" y="9"/>
                        <a:pt x="1834" y="30"/>
                      </a:cubicBezTo>
                      <a:lnTo>
                        <a:pt x="27" y="2483"/>
                      </a:lnTo>
                      <a:cubicBezTo>
                        <a:pt x="1" y="2510"/>
                        <a:pt x="10" y="2553"/>
                        <a:pt x="36" y="2571"/>
                      </a:cubicBezTo>
                      <a:cubicBezTo>
                        <a:pt x="44" y="2579"/>
                        <a:pt x="62" y="2588"/>
                        <a:pt x="71" y="2588"/>
                      </a:cubicBezTo>
                      <a:cubicBezTo>
                        <a:pt x="97" y="2588"/>
                        <a:pt x="114" y="2579"/>
                        <a:pt x="123" y="2562"/>
                      </a:cubicBezTo>
                      <a:lnTo>
                        <a:pt x="1939" y="100"/>
                      </a:lnTo>
                      <a:cubicBezTo>
                        <a:pt x="1957" y="73"/>
                        <a:pt x="1948" y="38"/>
                        <a:pt x="1922" y="12"/>
                      </a:cubicBezTo>
                      <a:cubicBezTo>
                        <a:pt x="1911" y="5"/>
                        <a:pt x="1897" y="1"/>
                        <a:pt x="18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2" name="Google Shape;2992;p51"/>
                <p:cNvSpPr/>
                <p:nvPr/>
              </p:nvSpPr>
              <p:spPr>
                <a:xfrm>
                  <a:off x="518108" y="2596395"/>
                  <a:ext cx="232974" cy="68642"/>
                </a:xfrm>
                <a:custGeom>
                  <a:rect b="b" l="l" r="r" t="t"/>
                  <a:pathLst>
                    <a:path extrusionOk="0" h="911" w="3092">
                      <a:moveTo>
                        <a:pt x="3022" y="0"/>
                      </a:moveTo>
                      <a:cubicBezTo>
                        <a:pt x="3016" y="0"/>
                        <a:pt x="3010" y="1"/>
                        <a:pt x="3004" y="3"/>
                      </a:cubicBezTo>
                      <a:lnTo>
                        <a:pt x="53" y="788"/>
                      </a:lnTo>
                      <a:cubicBezTo>
                        <a:pt x="18" y="797"/>
                        <a:pt x="1" y="832"/>
                        <a:pt x="9" y="867"/>
                      </a:cubicBezTo>
                      <a:cubicBezTo>
                        <a:pt x="18" y="893"/>
                        <a:pt x="44" y="911"/>
                        <a:pt x="71" y="911"/>
                      </a:cubicBezTo>
                      <a:lnTo>
                        <a:pt x="88" y="911"/>
                      </a:lnTo>
                      <a:lnTo>
                        <a:pt x="3039" y="125"/>
                      </a:lnTo>
                      <a:cubicBezTo>
                        <a:pt x="3065" y="116"/>
                        <a:pt x="3092" y="81"/>
                        <a:pt x="3083" y="46"/>
                      </a:cubicBezTo>
                      <a:cubicBezTo>
                        <a:pt x="3076" y="17"/>
                        <a:pt x="3050" y="0"/>
                        <a:pt x="30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3" name="Google Shape;2993;p51"/>
                <p:cNvSpPr/>
                <p:nvPr/>
              </p:nvSpPr>
              <p:spPr>
                <a:xfrm>
                  <a:off x="739859" y="2466946"/>
                  <a:ext cx="200726" cy="138865"/>
                </a:xfrm>
                <a:custGeom>
                  <a:rect b="b" l="l" r="r" t="t"/>
                  <a:pathLst>
                    <a:path extrusionOk="0" h="1843" w="2664">
                      <a:moveTo>
                        <a:pt x="2591" y="0"/>
                      </a:moveTo>
                      <a:cubicBezTo>
                        <a:pt x="2579" y="0"/>
                        <a:pt x="2568" y="3"/>
                        <a:pt x="2559" y="9"/>
                      </a:cubicBezTo>
                      <a:lnTo>
                        <a:pt x="44" y="1729"/>
                      </a:lnTo>
                      <a:cubicBezTo>
                        <a:pt x="9" y="1747"/>
                        <a:pt x="0" y="1790"/>
                        <a:pt x="26" y="1817"/>
                      </a:cubicBezTo>
                      <a:cubicBezTo>
                        <a:pt x="35" y="1834"/>
                        <a:pt x="53" y="1843"/>
                        <a:pt x="79" y="1843"/>
                      </a:cubicBezTo>
                      <a:cubicBezTo>
                        <a:pt x="88" y="1843"/>
                        <a:pt x="105" y="1843"/>
                        <a:pt x="114" y="1834"/>
                      </a:cubicBezTo>
                      <a:lnTo>
                        <a:pt x="2628" y="114"/>
                      </a:lnTo>
                      <a:cubicBezTo>
                        <a:pt x="2655" y="96"/>
                        <a:pt x="2663" y="53"/>
                        <a:pt x="2646" y="27"/>
                      </a:cubicBezTo>
                      <a:cubicBezTo>
                        <a:pt x="2635" y="10"/>
                        <a:pt x="2612" y="0"/>
                        <a:pt x="25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4" name="Google Shape;2994;p51"/>
                <p:cNvSpPr/>
                <p:nvPr/>
              </p:nvSpPr>
              <p:spPr>
                <a:xfrm>
                  <a:off x="740461" y="2411113"/>
                  <a:ext cx="146852" cy="194698"/>
                </a:xfrm>
                <a:custGeom>
                  <a:rect b="b" l="l" r="r" t="t"/>
                  <a:pathLst>
                    <a:path extrusionOk="0" h="2584" w="1949">
                      <a:moveTo>
                        <a:pt x="1877" y="1"/>
                      </a:moveTo>
                      <a:cubicBezTo>
                        <a:pt x="1859" y="1"/>
                        <a:pt x="1841" y="10"/>
                        <a:pt x="1826" y="25"/>
                      </a:cubicBezTo>
                      <a:lnTo>
                        <a:pt x="18" y="2488"/>
                      </a:lnTo>
                      <a:cubicBezTo>
                        <a:pt x="1" y="2514"/>
                        <a:pt x="1" y="2549"/>
                        <a:pt x="27" y="2575"/>
                      </a:cubicBezTo>
                      <a:cubicBezTo>
                        <a:pt x="45" y="2584"/>
                        <a:pt x="53" y="2584"/>
                        <a:pt x="71" y="2584"/>
                      </a:cubicBezTo>
                      <a:cubicBezTo>
                        <a:pt x="88" y="2584"/>
                        <a:pt x="106" y="2575"/>
                        <a:pt x="123" y="2558"/>
                      </a:cubicBezTo>
                      <a:lnTo>
                        <a:pt x="1931" y="104"/>
                      </a:lnTo>
                      <a:cubicBezTo>
                        <a:pt x="1948" y="78"/>
                        <a:pt x="1948" y="34"/>
                        <a:pt x="1913" y="17"/>
                      </a:cubicBezTo>
                      <a:cubicBezTo>
                        <a:pt x="1902" y="6"/>
                        <a:pt x="1890" y="1"/>
                        <a:pt x="18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5" name="Google Shape;2995;p51"/>
                <p:cNvSpPr/>
                <p:nvPr/>
              </p:nvSpPr>
              <p:spPr>
                <a:xfrm>
                  <a:off x="740461" y="2537171"/>
                  <a:ext cx="232372" cy="68642"/>
                </a:xfrm>
                <a:custGeom>
                  <a:rect b="b" l="l" r="r" t="t"/>
                  <a:pathLst>
                    <a:path extrusionOk="0" h="911" w="3084">
                      <a:moveTo>
                        <a:pt x="3014" y="0"/>
                      </a:moveTo>
                      <a:cubicBezTo>
                        <a:pt x="3008" y="0"/>
                        <a:pt x="3002" y="1"/>
                        <a:pt x="2996" y="3"/>
                      </a:cubicBezTo>
                      <a:lnTo>
                        <a:pt x="53" y="789"/>
                      </a:lnTo>
                      <a:cubicBezTo>
                        <a:pt x="18" y="797"/>
                        <a:pt x="1" y="832"/>
                        <a:pt x="10" y="867"/>
                      </a:cubicBezTo>
                      <a:cubicBezTo>
                        <a:pt x="18" y="893"/>
                        <a:pt x="36" y="911"/>
                        <a:pt x="71" y="911"/>
                      </a:cubicBezTo>
                      <a:lnTo>
                        <a:pt x="88" y="911"/>
                      </a:lnTo>
                      <a:lnTo>
                        <a:pt x="3031" y="125"/>
                      </a:lnTo>
                      <a:cubicBezTo>
                        <a:pt x="3066" y="116"/>
                        <a:pt x="3083" y="81"/>
                        <a:pt x="3074" y="46"/>
                      </a:cubicBezTo>
                      <a:cubicBezTo>
                        <a:pt x="3067" y="17"/>
                        <a:pt x="3042" y="0"/>
                        <a:pt x="30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6" name="Google Shape;2996;p51"/>
                <p:cNvSpPr/>
                <p:nvPr/>
              </p:nvSpPr>
              <p:spPr>
                <a:xfrm>
                  <a:off x="560906" y="2423018"/>
                  <a:ext cx="263189" cy="236139"/>
                </a:xfrm>
                <a:custGeom>
                  <a:rect b="b" l="l" r="r" t="t"/>
                  <a:pathLst>
                    <a:path extrusionOk="0" h="3134" w="3493">
                      <a:moveTo>
                        <a:pt x="2530" y="0"/>
                      </a:moveTo>
                      <a:cubicBezTo>
                        <a:pt x="2326" y="0"/>
                        <a:pt x="2116" y="92"/>
                        <a:pt x="1947" y="260"/>
                      </a:cubicBezTo>
                      <a:cubicBezTo>
                        <a:pt x="1828" y="171"/>
                        <a:pt x="1677" y="125"/>
                        <a:pt x="1519" y="125"/>
                      </a:cubicBezTo>
                      <a:cubicBezTo>
                        <a:pt x="1353" y="125"/>
                        <a:pt x="1178" y="175"/>
                        <a:pt x="1022" y="278"/>
                      </a:cubicBezTo>
                      <a:cubicBezTo>
                        <a:pt x="716" y="487"/>
                        <a:pt x="585" y="837"/>
                        <a:pt x="655" y="1134"/>
                      </a:cubicBezTo>
                      <a:cubicBezTo>
                        <a:pt x="201" y="1334"/>
                        <a:pt x="0" y="1815"/>
                        <a:pt x="297" y="2242"/>
                      </a:cubicBezTo>
                      <a:lnTo>
                        <a:pt x="1520" y="3133"/>
                      </a:lnTo>
                      <a:lnTo>
                        <a:pt x="2628" y="2644"/>
                      </a:lnTo>
                      <a:lnTo>
                        <a:pt x="3493" y="1788"/>
                      </a:lnTo>
                      <a:lnTo>
                        <a:pt x="3109" y="330"/>
                      </a:lnTo>
                      <a:cubicBezTo>
                        <a:pt x="2960" y="105"/>
                        <a:pt x="2748" y="0"/>
                        <a:pt x="25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7" name="Google Shape;2997;p51"/>
                <p:cNvSpPr/>
                <p:nvPr/>
              </p:nvSpPr>
              <p:spPr>
                <a:xfrm>
                  <a:off x="622089" y="2495955"/>
                  <a:ext cx="217151" cy="170285"/>
                </a:xfrm>
                <a:custGeom>
                  <a:rect b="b" l="l" r="r" t="t"/>
                  <a:pathLst>
                    <a:path extrusionOk="0" h="2260" w="2882">
                      <a:moveTo>
                        <a:pt x="1802" y="0"/>
                      </a:moveTo>
                      <a:cubicBezTo>
                        <a:pt x="1506" y="0"/>
                        <a:pt x="1178" y="101"/>
                        <a:pt x="882" y="305"/>
                      </a:cubicBezTo>
                      <a:cubicBezTo>
                        <a:pt x="253" y="724"/>
                        <a:pt x="0" y="1440"/>
                        <a:pt x="315" y="1894"/>
                      </a:cubicBezTo>
                      <a:cubicBezTo>
                        <a:pt x="479" y="2137"/>
                        <a:pt x="764" y="2260"/>
                        <a:pt x="1089" y="2260"/>
                      </a:cubicBezTo>
                      <a:cubicBezTo>
                        <a:pt x="1383" y="2260"/>
                        <a:pt x="1710" y="2159"/>
                        <a:pt x="2009" y="1955"/>
                      </a:cubicBezTo>
                      <a:cubicBezTo>
                        <a:pt x="2628" y="1528"/>
                        <a:pt x="2882" y="812"/>
                        <a:pt x="2567" y="358"/>
                      </a:cubicBezTo>
                      <a:cubicBezTo>
                        <a:pt x="2408" y="120"/>
                        <a:pt x="2124" y="0"/>
                        <a:pt x="1802"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8" name="Google Shape;2998;p51"/>
                <p:cNvSpPr/>
                <p:nvPr/>
              </p:nvSpPr>
              <p:spPr>
                <a:xfrm>
                  <a:off x="650345" y="2464535"/>
                  <a:ext cx="105336" cy="150544"/>
                </a:xfrm>
                <a:custGeom>
                  <a:rect b="b" l="l" r="r" t="t"/>
                  <a:pathLst>
                    <a:path extrusionOk="0" h="1998" w="1398">
                      <a:moveTo>
                        <a:pt x="51" y="1"/>
                      </a:moveTo>
                      <a:cubicBezTo>
                        <a:pt x="42" y="1"/>
                        <a:pt x="33" y="3"/>
                        <a:pt x="27" y="6"/>
                      </a:cubicBezTo>
                      <a:cubicBezTo>
                        <a:pt x="1" y="24"/>
                        <a:pt x="1" y="50"/>
                        <a:pt x="9" y="76"/>
                      </a:cubicBezTo>
                      <a:lnTo>
                        <a:pt x="1310" y="1980"/>
                      </a:lnTo>
                      <a:cubicBezTo>
                        <a:pt x="1319" y="1988"/>
                        <a:pt x="1337" y="1997"/>
                        <a:pt x="1345" y="1997"/>
                      </a:cubicBezTo>
                      <a:cubicBezTo>
                        <a:pt x="1354" y="1997"/>
                        <a:pt x="1372" y="1997"/>
                        <a:pt x="1372" y="1988"/>
                      </a:cubicBezTo>
                      <a:cubicBezTo>
                        <a:pt x="1398" y="1980"/>
                        <a:pt x="1398" y="1945"/>
                        <a:pt x="1389" y="1927"/>
                      </a:cubicBezTo>
                      <a:lnTo>
                        <a:pt x="88" y="24"/>
                      </a:lnTo>
                      <a:cubicBezTo>
                        <a:pt x="83" y="7"/>
                        <a:pt x="66" y="1"/>
                        <a:pt x="51"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9" name="Google Shape;2999;p51"/>
                <p:cNvSpPr/>
                <p:nvPr/>
              </p:nvSpPr>
              <p:spPr>
                <a:xfrm>
                  <a:off x="603026" y="2537321"/>
                  <a:ext cx="152654" cy="77759"/>
                </a:xfrm>
                <a:custGeom>
                  <a:rect b="b" l="l" r="r" t="t"/>
                  <a:pathLst>
                    <a:path extrusionOk="0" h="1032" w="2026">
                      <a:moveTo>
                        <a:pt x="43" y="0"/>
                      </a:moveTo>
                      <a:cubicBezTo>
                        <a:pt x="27" y="0"/>
                        <a:pt x="14" y="10"/>
                        <a:pt x="9" y="27"/>
                      </a:cubicBezTo>
                      <a:cubicBezTo>
                        <a:pt x="0" y="53"/>
                        <a:pt x="9" y="79"/>
                        <a:pt x="26" y="88"/>
                      </a:cubicBezTo>
                      <a:lnTo>
                        <a:pt x="1956" y="1031"/>
                      </a:lnTo>
                      <a:lnTo>
                        <a:pt x="1973" y="1031"/>
                      </a:lnTo>
                      <a:cubicBezTo>
                        <a:pt x="1991" y="1031"/>
                        <a:pt x="2008" y="1022"/>
                        <a:pt x="2017" y="1005"/>
                      </a:cubicBezTo>
                      <a:cubicBezTo>
                        <a:pt x="2026" y="987"/>
                        <a:pt x="2017" y="952"/>
                        <a:pt x="2000" y="944"/>
                      </a:cubicBezTo>
                      <a:lnTo>
                        <a:pt x="70" y="9"/>
                      </a:lnTo>
                      <a:cubicBezTo>
                        <a:pt x="61" y="3"/>
                        <a:pt x="51" y="0"/>
                        <a:pt x="43"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0" name="Google Shape;3000;p51"/>
                <p:cNvSpPr/>
                <p:nvPr/>
              </p:nvSpPr>
              <p:spPr>
                <a:xfrm>
                  <a:off x="735865" y="2447205"/>
                  <a:ext cx="19816" cy="167874"/>
                </a:xfrm>
                <a:custGeom>
                  <a:rect b="b" l="l" r="r" t="t"/>
                  <a:pathLst>
                    <a:path extrusionOk="0" h="2228" w="263">
                      <a:moveTo>
                        <a:pt x="44" y="0"/>
                      </a:moveTo>
                      <a:cubicBezTo>
                        <a:pt x="18" y="0"/>
                        <a:pt x="1" y="27"/>
                        <a:pt x="1" y="53"/>
                      </a:cubicBezTo>
                      <a:lnTo>
                        <a:pt x="167" y="2183"/>
                      </a:lnTo>
                      <a:cubicBezTo>
                        <a:pt x="167" y="2210"/>
                        <a:pt x="193" y="2227"/>
                        <a:pt x="210" y="2227"/>
                      </a:cubicBezTo>
                      <a:lnTo>
                        <a:pt x="219" y="2227"/>
                      </a:lnTo>
                      <a:cubicBezTo>
                        <a:pt x="245" y="2227"/>
                        <a:pt x="263" y="2201"/>
                        <a:pt x="263" y="2183"/>
                      </a:cubicBezTo>
                      <a:lnTo>
                        <a:pt x="88" y="44"/>
                      </a:lnTo>
                      <a:cubicBezTo>
                        <a:pt x="88" y="18"/>
                        <a:pt x="71" y="0"/>
                        <a:pt x="44"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1" name="Google Shape;3001;p51"/>
                <p:cNvSpPr/>
                <p:nvPr/>
              </p:nvSpPr>
              <p:spPr>
                <a:xfrm>
                  <a:off x="583285" y="2447883"/>
                  <a:ext cx="301390" cy="248647"/>
                </a:xfrm>
                <a:custGeom>
                  <a:rect b="b" l="l" r="r" t="t"/>
                  <a:pathLst>
                    <a:path extrusionOk="0" h="3300" w="4000">
                      <a:moveTo>
                        <a:pt x="2812" y="0"/>
                      </a:moveTo>
                      <a:cubicBezTo>
                        <a:pt x="2812" y="0"/>
                        <a:pt x="2436" y="498"/>
                        <a:pt x="2698" y="1354"/>
                      </a:cubicBezTo>
                      <a:lnTo>
                        <a:pt x="2698" y="1362"/>
                      </a:lnTo>
                      <a:cubicBezTo>
                        <a:pt x="2698" y="1362"/>
                        <a:pt x="2262" y="1389"/>
                        <a:pt x="1877" y="1650"/>
                      </a:cubicBezTo>
                      <a:cubicBezTo>
                        <a:pt x="1502" y="1904"/>
                        <a:pt x="1310" y="2305"/>
                        <a:pt x="1310" y="2305"/>
                      </a:cubicBezTo>
                      <a:cubicBezTo>
                        <a:pt x="872" y="1955"/>
                        <a:pt x="468" y="1889"/>
                        <a:pt x="228" y="1889"/>
                      </a:cubicBezTo>
                      <a:cubicBezTo>
                        <a:pt x="85" y="1889"/>
                        <a:pt x="0" y="1912"/>
                        <a:pt x="0" y="1912"/>
                      </a:cubicBezTo>
                      <a:cubicBezTo>
                        <a:pt x="387" y="2479"/>
                        <a:pt x="1139" y="3299"/>
                        <a:pt x="1998" y="3299"/>
                      </a:cubicBezTo>
                      <a:cubicBezTo>
                        <a:pt x="2264" y="3299"/>
                        <a:pt x="2541" y="3220"/>
                        <a:pt x="2820" y="3030"/>
                      </a:cubicBezTo>
                      <a:cubicBezTo>
                        <a:pt x="3999" y="2227"/>
                        <a:pt x="3318" y="734"/>
                        <a:pt x="2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2" name="Google Shape;3002;p51"/>
                <p:cNvSpPr/>
                <p:nvPr/>
              </p:nvSpPr>
              <p:spPr>
                <a:xfrm>
                  <a:off x="484578" y="2916324"/>
                  <a:ext cx="8590" cy="52668"/>
                </a:xfrm>
                <a:custGeom>
                  <a:rect b="b" l="l" r="r" t="t"/>
                  <a:pathLst>
                    <a:path extrusionOk="0" h="699" w="114">
                      <a:moveTo>
                        <a:pt x="53" y="0"/>
                      </a:moveTo>
                      <a:cubicBezTo>
                        <a:pt x="27" y="0"/>
                        <a:pt x="0" y="18"/>
                        <a:pt x="0" y="52"/>
                      </a:cubicBezTo>
                      <a:lnTo>
                        <a:pt x="0" y="646"/>
                      </a:lnTo>
                      <a:cubicBezTo>
                        <a:pt x="0" y="672"/>
                        <a:pt x="27" y="699"/>
                        <a:pt x="53" y="699"/>
                      </a:cubicBezTo>
                      <a:cubicBezTo>
                        <a:pt x="88" y="699"/>
                        <a:pt x="114" y="672"/>
                        <a:pt x="114" y="646"/>
                      </a:cubicBezTo>
                      <a:lnTo>
                        <a:pt x="114" y="52"/>
                      </a:lnTo>
                      <a:cubicBezTo>
                        <a:pt x="114" y="18"/>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3" name="Google Shape;3003;p51"/>
                <p:cNvSpPr/>
                <p:nvPr/>
              </p:nvSpPr>
              <p:spPr>
                <a:xfrm>
                  <a:off x="1092489" y="3283874"/>
                  <a:ext cx="29687" cy="76553"/>
                </a:xfrm>
                <a:custGeom>
                  <a:rect b="b" l="l" r="r" t="t"/>
                  <a:pathLst>
                    <a:path extrusionOk="0" h="1016" w="394">
                      <a:moveTo>
                        <a:pt x="57" y="1"/>
                      </a:moveTo>
                      <a:cubicBezTo>
                        <a:pt x="53" y="1"/>
                        <a:pt x="49" y="2"/>
                        <a:pt x="44" y="3"/>
                      </a:cubicBezTo>
                      <a:cubicBezTo>
                        <a:pt x="9" y="12"/>
                        <a:pt x="0" y="47"/>
                        <a:pt x="9" y="73"/>
                      </a:cubicBezTo>
                      <a:lnTo>
                        <a:pt x="280" y="981"/>
                      </a:lnTo>
                      <a:cubicBezTo>
                        <a:pt x="289" y="998"/>
                        <a:pt x="306" y="1016"/>
                        <a:pt x="332" y="1016"/>
                      </a:cubicBezTo>
                      <a:lnTo>
                        <a:pt x="350" y="1016"/>
                      </a:lnTo>
                      <a:cubicBezTo>
                        <a:pt x="376" y="1007"/>
                        <a:pt x="393" y="972"/>
                        <a:pt x="385" y="946"/>
                      </a:cubicBezTo>
                      <a:lnTo>
                        <a:pt x="105" y="47"/>
                      </a:lnTo>
                      <a:cubicBezTo>
                        <a:pt x="98" y="18"/>
                        <a:pt x="79"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4" name="Google Shape;3004;p51"/>
                <p:cNvSpPr/>
                <p:nvPr/>
              </p:nvSpPr>
              <p:spPr>
                <a:xfrm>
                  <a:off x="1126697" y="3145761"/>
                  <a:ext cx="50031" cy="141653"/>
                </a:xfrm>
                <a:custGeom>
                  <a:rect b="b" l="l" r="r" t="t"/>
                  <a:pathLst>
                    <a:path extrusionOk="0" h="1880" w="664">
                      <a:moveTo>
                        <a:pt x="59" y="0"/>
                      </a:moveTo>
                      <a:cubicBezTo>
                        <a:pt x="54" y="0"/>
                        <a:pt x="49" y="1"/>
                        <a:pt x="44" y="2"/>
                      </a:cubicBezTo>
                      <a:cubicBezTo>
                        <a:pt x="18" y="11"/>
                        <a:pt x="0" y="46"/>
                        <a:pt x="9" y="72"/>
                      </a:cubicBezTo>
                      <a:lnTo>
                        <a:pt x="551" y="1836"/>
                      </a:lnTo>
                      <a:cubicBezTo>
                        <a:pt x="559" y="1862"/>
                        <a:pt x="577" y="1880"/>
                        <a:pt x="603" y="1880"/>
                      </a:cubicBezTo>
                      <a:lnTo>
                        <a:pt x="620" y="1880"/>
                      </a:lnTo>
                      <a:cubicBezTo>
                        <a:pt x="647" y="1871"/>
                        <a:pt x="664" y="1836"/>
                        <a:pt x="655" y="1810"/>
                      </a:cubicBezTo>
                      <a:lnTo>
                        <a:pt x="114" y="37"/>
                      </a:lnTo>
                      <a:cubicBezTo>
                        <a:pt x="107" y="16"/>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5" name="Google Shape;3005;p51"/>
                <p:cNvSpPr/>
                <p:nvPr/>
              </p:nvSpPr>
              <p:spPr>
                <a:xfrm>
                  <a:off x="1186524" y="3089852"/>
                  <a:ext cx="44154" cy="123871"/>
                </a:xfrm>
                <a:custGeom>
                  <a:rect b="b" l="l" r="r" t="t"/>
                  <a:pathLst>
                    <a:path extrusionOk="0" h="1644" w="586">
                      <a:moveTo>
                        <a:pt x="59" y="0"/>
                      </a:moveTo>
                      <a:cubicBezTo>
                        <a:pt x="54" y="0"/>
                        <a:pt x="49" y="1"/>
                        <a:pt x="45" y="2"/>
                      </a:cubicBezTo>
                      <a:cubicBezTo>
                        <a:pt x="18" y="11"/>
                        <a:pt x="1" y="46"/>
                        <a:pt x="10" y="72"/>
                      </a:cubicBezTo>
                      <a:lnTo>
                        <a:pt x="481" y="1609"/>
                      </a:lnTo>
                      <a:cubicBezTo>
                        <a:pt x="481" y="1635"/>
                        <a:pt x="507" y="1644"/>
                        <a:pt x="534" y="1644"/>
                      </a:cubicBezTo>
                      <a:lnTo>
                        <a:pt x="542" y="1644"/>
                      </a:lnTo>
                      <a:cubicBezTo>
                        <a:pt x="577" y="1635"/>
                        <a:pt x="586" y="1609"/>
                        <a:pt x="577" y="1574"/>
                      </a:cubicBezTo>
                      <a:lnTo>
                        <a:pt x="114" y="46"/>
                      </a:lnTo>
                      <a:cubicBezTo>
                        <a:pt x="107" y="17"/>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6" name="Google Shape;3006;p51"/>
                <p:cNvSpPr/>
                <p:nvPr/>
              </p:nvSpPr>
              <p:spPr>
                <a:xfrm>
                  <a:off x="1240473" y="3016161"/>
                  <a:ext cx="44832" cy="124549"/>
                </a:xfrm>
                <a:custGeom>
                  <a:rect b="b" l="l" r="r" t="t"/>
                  <a:pathLst>
                    <a:path extrusionOk="0" h="1653" w="595">
                      <a:moveTo>
                        <a:pt x="67" y="0"/>
                      </a:moveTo>
                      <a:cubicBezTo>
                        <a:pt x="63" y="0"/>
                        <a:pt x="58" y="1"/>
                        <a:pt x="53" y="2"/>
                      </a:cubicBezTo>
                      <a:cubicBezTo>
                        <a:pt x="18" y="11"/>
                        <a:pt x="1" y="46"/>
                        <a:pt x="10" y="72"/>
                      </a:cubicBezTo>
                      <a:lnTo>
                        <a:pt x="481" y="1618"/>
                      </a:lnTo>
                      <a:cubicBezTo>
                        <a:pt x="490" y="1635"/>
                        <a:pt x="516" y="1653"/>
                        <a:pt x="534" y="1653"/>
                      </a:cubicBezTo>
                      <a:lnTo>
                        <a:pt x="551" y="1653"/>
                      </a:lnTo>
                      <a:cubicBezTo>
                        <a:pt x="577" y="1644"/>
                        <a:pt x="595" y="1609"/>
                        <a:pt x="586" y="1583"/>
                      </a:cubicBezTo>
                      <a:lnTo>
                        <a:pt x="114" y="37"/>
                      </a:lnTo>
                      <a:cubicBezTo>
                        <a:pt x="107" y="16"/>
                        <a:pt x="88"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7" name="Google Shape;3007;p51"/>
                <p:cNvSpPr/>
                <p:nvPr/>
              </p:nvSpPr>
              <p:spPr>
                <a:xfrm>
                  <a:off x="1308287" y="2986549"/>
                  <a:ext cx="35564" cy="94938"/>
                </a:xfrm>
                <a:custGeom>
                  <a:rect b="b" l="l" r="r" t="t"/>
                  <a:pathLst>
                    <a:path extrusionOk="0" h="1260" w="472">
                      <a:moveTo>
                        <a:pt x="62" y="0"/>
                      </a:moveTo>
                      <a:cubicBezTo>
                        <a:pt x="56" y="0"/>
                        <a:pt x="50" y="1"/>
                        <a:pt x="44" y="2"/>
                      </a:cubicBezTo>
                      <a:cubicBezTo>
                        <a:pt x="18" y="11"/>
                        <a:pt x="0" y="37"/>
                        <a:pt x="9" y="64"/>
                      </a:cubicBezTo>
                      <a:lnTo>
                        <a:pt x="367" y="1225"/>
                      </a:lnTo>
                      <a:cubicBezTo>
                        <a:pt x="367" y="1251"/>
                        <a:pt x="393" y="1260"/>
                        <a:pt x="419" y="1260"/>
                      </a:cubicBezTo>
                      <a:lnTo>
                        <a:pt x="428" y="1260"/>
                      </a:lnTo>
                      <a:cubicBezTo>
                        <a:pt x="463" y="1251"/>
                        <a:pt x="472" y="1225"/>
                        <a:pt x="463" y="1190"/>
                      </a:cubicBezTo>
                      <a:lnTo>
                        <a:pt x="114" y="37"/>
                      </a:lnTo>
                      <a:cubicBezTo>
                        <a:pt x="107" y="16"/>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8" name="Google Shape;3008;p51"/>
                <p:cNvSpPr/>
                <p:nvPr/>
              </p:nvSpPr>
              <p:spPr>
                <a:xfrm>
                  <a:off x="1176050" y="3394561"/>
                  <a:ext cx="117165" cy="13939"/>
                </a:xfrm>
                <a:custGeom>
                  <a:rect b="b" l="l" r="r" t="t"/>
                  <a:pathLst>
                    <a:path extrusionOk="0" h="185" w="1555">
                      <a:moveTo>
                        <a:pt x="61" y="1"/>
                      </a:moveTo>
                      <a:cubicBezTo>
                        <a:pt x="26" y="1"/>
                        <a:pt x="0" y="27"/>
                        <a:pt x="0" y="53"/>
                      </a:cubicBezTo>
                      <a:cubicBezTo>
                        <a:pt x="0" y="80"/>
                        <a:pt x="26" y="106"/>
                        <a:pt x="53" y="115"/>
                      </a:cubicBezTo>
                      <a:lnTo>
                        <a:pt x="1502" y="184"/>
                      </a:lnTo>
                      <a:cubicBezTo>
                        <a:pt x="1528" y="184"/>
                        <a:pt x="1555" y="158"/>
                        <a:pt x="1555" y="132"/>
                      </a:cubicBezTo>
                      <a:cubicBezTo>
                        <a:pt x="1555" y="97"/>
                        <a:pt x="1537" y="71"/>
                        <a:pt x="1502" y="71"/>
                      </a:cubicBezTo>
                      <a:lnTo>
                        <a:pt x="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9" name="Google Shape;3009;p51"/>
                <p:cNvSpPr/>
                <p:nvPr/>
              </p:nvSpPr>
              <p:spPr>
                <a:xfrm>
                  <a:off x="1222088" y="3325542"/>
                  <a:ext cx="179026" cy="16501"/>
                </a:xfrm>
                <a:custGeom>
                  <a:rect b="b" l="l" r="r" t="t"/>
                  <a:pathLst>
                    <a:path extrusionOk="0" h="219" w="2376">
                      <a:moveTo>
                        <a:pt x="62" y="0"/>
                      </a:moveTo>
                      <a:cubicBezTo>
                        <a:pt x="27" y="0"/>
                        <a:pt x="0" y="18"/>
                        <a:pt x="0" y="53"/>
                      </a:cubicBezTo>
                      <a:cubicBezTo>
                        <a:pt x="0" y="79"/>
                        <a:pt x="27" y="105"/>
                        <a:pt x="53" y="105"/>
                      </a:cubicBezTo>
                      <a:lnTo>
                        <a:pt x="2314" y="218"/>
                      </a:lnTo>
                      <a:cubicBezTo>
                        <a:pt x="2349" y="218"/>
                        <a:pt x="2367" y="201"/>
                        <a:pt x="2375" y="166"/>
                      </a:cubicBezTo>
                      <a:cubicBezTo>
                        <a:pt x="2375" y="140"/>
                        <a:pt x="2349" y="114"/>
                        <a:pt x="2323" y="114"/>
                      </a:cubicBezTo>
                      <a:lnTo>
                        <a:pt x="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0" name="Google Shape;3010;p51"/>
                <p:cNvSpPr/>
                <p:nvPr/>
              </p:nvSpPr>
              <p:spPr>
                <a:xfrm>
                  <a:off x="1269482" y="3261722"/>
                  <a:ext cx="184300" cy="16501"/>
                </a:xfrm>
                <a:custGeom>
                  <a:rect b="b" l="l" r="r" t="t"/>
                  <a:pathLst>
                    <a:path extrusionOk="0" h="219" w="2446">
                      <a:moveTo>
                        <a:pt x="53" y="0"/>
                      </a:moveTo>
                      <a:cubicBezTo>
                        <a:pt x="26" y="0"/>
                        <a:pt x="0" y="18"/>
                        <a:pt x="0" y="53"/>
                      </a:cubicBezTo>
                      <a:cubicBezTo>
                        <a:pt x="0" y="79"/>
                        <a:pt x="18" y="105"/>
                        <a:pt x="53" y="105"/>
                      </a:cubicBezTo>
                      <a:lnTo>
                        <a:pt x="2384" y="218"/>
                      </a:lnTo>
                      <a:cubicBezTo>
                        <a:pt x="2419" y="218"/>
                        <a:pt x="2436" y="201"/>
                        <a:pt x="2445" y="166"/>
                      </a:cubicBezTo>
                      <a:cubicBezTo>
                        <a:pt x="2445" y="140"/>
                        <a:pt x="2419" y="114"/>
                        <a:pt x="2393" y="114"/>
                      </a:cubicBezTo>
                      <a:lnTo>
                        <a:pt x="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1" name="Google Shape;3011;p51"/>
                <p:cNvSpPr/>
                <p:nvPr/>
              </p:nvSpPr>
              <p:spPr>
                <a:xfrm>
                  <a:off x="1316198" y="3197751"/>
                  <a:ext cx="171792" cy="15974"/>
                </a:xfrm>
                <a:custGeom>
                  <a:rect b="b" l="l" r="r" t="t"/>
                  <a:pathLst>
                    <a:path extrusionOk="0" h="212" w="2280">
                      <a:moveTo>
                        <a:pt x="48" y="1"/>
                      </a:moveTo>
                      <a:cubicBezTo>
                        <a:pt x="20" y="1"/>
                        <a:pt x="0" y="24"/>
                        <a:pt x="0" y="55"/>
                      </a:cubicBezTo>
                      <a:cubicBezTo>
                        <a:pt x="0" y="81"/>
                        <a:pt x="26" y="107"/>
                        <a:pt x="53" y="107"/>
                      </a:cubicBezTo>
                      <a:lnTo>
                        <a:pt x="2227" y="212"/>
                      </a:lnTo>
                      <a:cubicBezTo>
                        <a:pt x="2253" y="212"/>
                        <a:pt x="2279" y="194"/>
                        <a:pt x="2279" y="159"/>
                      </a:cubicBezTo>
                      <a:cubicBezTo>
                        <a:pt x="2279" y="133"/>
                        <a:pt x="2262" y="107"/>
                        <a:pt x="2227" y="107"/>
                      </a:cubicBezTo>
                      <a:lnTo>
                        <a:pt x="61" y="2"/>
                      </a:lnTo>
                      <a:cubicBezTo>
                        <a:pt x="57" y="1"/>
                        <a:pt x="52"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12" name="Google Shape;3012;p51"/>
              <p:cNvSpPr/>
              <p:nvPr/>
            </p:nvSpPr>
            <p:spPr>
              <a:xfrm>
                <a:off x="764196" y="3578562"/>
                <a:ext cx="45435" cy="32550"/>
              </a:xfrm>
              <a:custGeom>
                <a:rect b="b" l="l" r="r" t="t"/>
                <a:pathLst>
                  <a:path extrusionOk="0" h="432" w="603">
                    <a:moveTo>
                      <a:pt x="57" y="0"/>
                    </a:moveTo>
                    <a:cubicBezTo>
                      <a:pt x="42" y="0"/>
                      <a:pt x="27" y="7"/>
                      <a:pt x="18" y="21"/>
                    </a:cubicBezTo>
                    <a:cubicBezTo>
                      <a:pt x="0" y="48"/>
                      <a:pt x="9" y="82"/>
                      <a:pt x="35" y="100"/>
                    </a:cubicBezTo>
                    <a:lnTo>
                      <a:pt x="515" y="423"/>
                    </a:lnTo>
                    <a:cubicBezTo>
                      <a:pt x="524" y="423"/>
                      <a:pt x="533" y="432"/>
                      <a:pt x="542" y="432"/>
                    </a:cubicBezTo>
                    <a:cubicBezTo>
                      <a:pt x="559" y="432"/>
                      <a:pt x="577" y="423"/>
                      <a:pt x="594" y="405"/>
                    </a:cubicBezTo>
                    <a:cubicBezTo>
                      <a:pt x="603" y="379"/>
                      <a:pt x="603" y="344"/>
                      <a:pt x="577" y="327"/>
                    </a:cubicBezTo>
                    <a:lnTo>
                      <a:pt x="88" y="13"/>
                    </a:lnTo>
                    <a:cubicBezTo>
                      <a:pt x="80" y="5"/>
                      <a:pt x="68" y="0"/>
                      <a:pt x="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3" name="Google Shape;3013;p51"/>
              <p:cNvSpPr/>
              <p:nvPr/>
            </p:nvSpPr>
            <p:spPr>
              <a:xfrm>
                <a:off x="908262" y="3165653"/>
                <a:ext cx="8665" cy="60579"/>
              </a:xfrm>
              <a:custGeom>
                <a:rect b="b" l="l" r="r" t="t"/>
                <a:pathLst>
                  <a:path extrusionOk="0" h="804" w="115">
                    <a:moveTo>
                      <a:pt x="53" y="0"/>
                    </a:moveTo>
                    <a:cubicBezTo>
                      <a:pt x="27" y="0"/>
                      <a:pt x="1" y="27"/>
                      <a:pt x="1" y="62"/>
                    </a:cubicBezTo>
                    <a:lnTo>
                      <a:pt x="1" y="751"/>
                    </a:lnTo>
                    <a:cubicBezTo>
                      <a:pt x="1" y="778"/>
                      <a:pt x="27" y="804"/>
                      <a:pt x="53" y="804"/>
                    </a:cubicBezTo>
                    <a:cubicBezTo>
                      <a:pt x="88" y="804"/>
                      <a:pt x="114" y="778"/>
                      <a:pt x="114" y="751"/>
                    </a:cubicBezTo>
                    <a:lnTo>
                      <a:pt x="114" y="62"/>
                    </a:lnTo>
                    <a:cubicBezTo>
                      <a:pt x="114" y="27"/>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4" name="Google Shape;3014;p51"/>
              <p:cNvSpPr/>
              <p:nvPr/>
            </p:nvSpPr>
            <p:spPr>
              <a:xfrm>
                <a:off x="846401" y="3067624"/>
                <a:ext cx="8665" cy="102021"/>
              </a:xfrm>
              <a:custGeom>
                <a:rect b="b" l="l" r="r" t="t"/>
                <a:pathLst>
                  <a:path extrusionOk="0" h="1354" w="115">
                    <a:moveTo>
                      <a:pt x="62" y="0"/>
                    </a:moveTo>
                    <a:cubicBezTo>
                      <a:pt x="27" y="0"/>
                      <a:pt x="1" y="18"/>
                      <a:pt x="1" y="53"/>
                    </a:cubicBezTo>
                    <a:lnTo>
                      <a:pt x="1" y="1301"/>
                    </a:lnTo>
                    <a:cubicBezTo>
                      <a:pt x="1" y="1336"/>
                      <a:pt x="27" y="1354"/>
                      <a:pt x="62" y="1354"/>
                    </a:cubicBezTo>
                    <a:cubicBezTo>
                      <a:pt x="88" y="1354"/>
                      <a:pt x="114" y="1336"/>
                      <a:pt x="114" y="1301"/>
                    </a:cubicBezTo>
                    <a:lnTo>
                      <a:pt x="114" y="53"/>
                    </a:lnTo>
                    <a:cubicBezTo>
                      <a:pt x="114" y="18"/>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5" name="Google Shape;3015;p51"/>
              <p:cNvSpPr/>
              <p:nvPr/>
            </p:nvSpPr>
            <p:spPr>
              <a:xfrm>
                <a:off x="772108" y="3017593"/>
                <a:ext cx="7911" cy="90869"/>
              </a:xfrm>
              <a:custGeom>
                <a:rect b="b" l="l" r="r" t="t"/>
                <a:pathLst>
                  <a:path extrusionOk="0" h="1206" w="105">
                    <a:moveTo>
                      <a:pt x="52" y="1"/>
                    </a:moveTo>
                    <a:cubicBezTo>
                      <a:pt x="18" y="1"/>
                      <a:pt x="0" y="27"/>
                      <a:pt x="0" y="62"/>
                    </a:cubicBezTo>
                    <a:lnTo>
                      <a:pt x="0" y="1153"/>
                    </a:lnTo>
                    <a:cubicBezTo>
                      <a:pt x="0" y="1188"/>
                      <a:pt x="18" y="1206"/>
                      <a:pt x="52" y="1206"/>
                    </a:cubicBezTo>
                    <a:cubicBezTo>
                      <a:pt x="79" y="1206"/>
                      <a:pt x="105" y="1188"/>
                      <a:pt x="105" y="1153"/>
                    </a:cubicBezTo>
                    <a:lnTo>
                      <a:pt x="105" y="62"/>
                    </a:lnTo>
                    <a:cubicBezTo>
                      <a:pt x="105" y="27"/>
                      <a:pt x="79" y="1"/>
                      <a:pt x="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6" name="Google Shape;3016;p51"/>
              <p:cNvSpPr/>
              <p:nvPr/>
            </p:nvSpPr>
            <p:spPr>
              <a:xfrm>
                <a:off x="686512" y="2955807"/>
                <a:ext cx="7987" cy="109254"/>
              </a:xfrm>
              <a:custGeom>
                <a:rect b="b" l="l" r="r" t="t"/>
                <a:pathLst>
                  <a:path extrusionOk="0" h="1450" w="106">
                    <a:moveTo>
                      <a:pt x="53" y="0"/>
                    </a:moveTo>
                    <a:cubicBezTo>
                      <a:pt x="18" y="0"/>
                      <a:pt x="1" y="26"/>
                      <a:pt x="1" y="61"/>
                    </a:cubicBezTo>
                    <a:lnTo>
                      <a:pt x="1" y="1388"/>
                    </a:lnTo>
                    <a:cubicBezTo>
                      <a:pt x="1" y="1423"/>
                      <a:pt x="18" y="1449"/>
                      <a:pt x="53" y="1449"/>
                    </a:cubicBezTo>
                    <a:cubicBezTo>
                      <a:pt x="80" y="1449"/>
                      <a:pt x="106" y="1423"/>
                      <a:pt x="106" y="1388"/>
                    </a:cubicBezTo>
                    <a:lnTo>
                      <a:pt x="106" y="61"/>
                    </a:lnTo>
                    <a:cubicBezTo>
                      <a:pt x="106" y="26"/>
                      <a:pt x="80"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7" name="Google Shape;3017;p51"/>
              <p:cNvSpPr/>
              <p:nvPr/>
            </p:nvSpPr>
            <p:spPr>
              <a:xfrm>
                <a:off x="597752" y="2944580"/>
                <a:ext cx="7911" cy="73765"/>
              </a:xfrm>
              <a:custGeom>
                <a:rect b="b" l="l" r="r" t="t"/>
                <a:pathLst>
                  <a:path extrusionOk="0" h="979" w="105">
                    <a:moveTo>
                      <a:pt x="53" y="1"/>
                    </a:moveTo>
                    <a:cubicBezTo>
                      <a:pt x="26" y="1"/>
                      <a:pt x="0" y="18"/>
                      <a:pt x="0" y="53"/>
                    </a:cubicBezTo>
                    <a:lnTo>
                      <a:pt x="0" y="926"/>
                    </a:lnTo>
                    <a:cubicBezTo>
                      <a:pt x="0" y="952"/>
                      <a:pt x="26" y="979"/>
                      <a:pt x="53" y="979"/>
                    </a:cubicBezTo>
                    <a:cubicBezTo>
                      <a:pt x="88" y="979"/>
                      <a:pt x="105" y="952"/>
                      <a:pt x="105" y="926"/>
                    </a:cubicBezTo>
                    <a:lnTo>
                      <a:pt x="105" y="53"/>
                    </a:lnTo>
                    <a:cubicBezTo>
                      <a:pt x="105" y="18"/>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18" name="Google Shape;3018;p51"/>
            <p:cNvSpPr/>
            <p:nvPr/>
          </p:nvSpPr>
          <p:spPr>
            <a:xfrm>
              <a:off x="689149" y="3601845"/>
              <a:ext cx="47469" cy="33002"/>
            </a:xfrm>
            <a:custGeom>
              <a:rect b="b" l="l" r="r" t="t"/>
              <a:pathLst>
                <a:path extrusionOk="0" h="438" w="630">
                  <a:moveTo>
                    <a:pt x="67" y="0"/>
                  </a:moveTo>
                  <a:cubicBezTo>
                    <a:pt x="48" y="0"/>
                    <a:pt x="30" y="10"/>
                    <a:pt x="18" y="27"/>
                  </a:cubicBezTo>
                  <a:cubicBezTo>
                    <a:pt x="1" y="44"/>
                    <a:pt x="10" y="79"/>
                    <a:pt x="36" y="96"/>
                  </a:cubicBezTo>
                  <a:lnTo>
                    <a:pt x="542" y="428"/>
                  </a:lnTo>
                  <a:cubicBezTo>
                    <a:pt x="551" y="437"/>
                    <a:pt x="560" y="437"/>
                    <a:pt x="568" y="437"/>
                  </a:cubicBezTo>
                  <a:cubicBezTo>
                    <a:pt x="586" y="437"/>
                    <a:pt x="603" y="428"/>
                    <a:pt x="612" y="420"/>
                  </a:cubicBezTo>
                  <a:cubicBezTo>
                    <a:pt x="630" y="393"/>
                    <a:pt x="621" y="358"/>
                    <a:pt x="595" y="341"/>
                  </a:cubicBezTo>
                  <a:lnTo>
                    <a:pt x="97" y="9"/>
                  </a:lnTo>
                  <a:cubicBezTo>
                    <a:pt x="88" y="3"/>
                    <a:pt x="7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9" name="Google Shape;3019;p51"/>
            <p:cNvSpPr/>
            <p:nvPr/>
          </p:nvSpPr>
          <p:spPr>
            <a:xfrm>
              <a:off x="751688" y="3277470"/>
              <a:ext cx="125077" cy="39557"/>
            </a:xfrm>
            <a:custGeom>
              <a:rect b="b" l="l" r="r" t="t"/>
              <a:pathLst>
                <a:path extrusionOk="0" h="525" w="1660">
                  <a:moveTo>
                    <a:pt x="1590" y="1"/>
                  </a:moveTo>
                  <a:lnTo>
                    <a:pt x="44" y="420"/>
                  </a:lnTo>
                  <a:cubicBezTo>
                    <a:pt x="18" y="429"/>
                    <a:pt x="0" y="455"/>
                    <a:pt x="9" y="481"/>
                  </a:cubicBezTo>
                  <a:cubicBezTo>
                    <a:pt x="9" y="507"/>
                    <a:pt x="35" y="525"/>
                    <a:pt x="62" y="525"/>
                  </a:cubicBezTo>
                  <a:lnTo>
                    <a:pt x="70" y="525"/>
                  </a:lnTo>
                  <a:lnTo>
                    <a:pt x="1616" y="106"/>
                  </a:lnTo>
                  <a:cubicBezTo>
                    <a:pt x="1642" y="97"/>
                    <a:pt x="1659" y="71"/>
                    <a:pt x="1651" y="44"/>
                  </a:cubicBezTo>
                  <a:cubicBezTo>
                    <a:pt x="1651" y="18"/>
                    <a:pt x="1616" y="1"/>
                    <a:pt x="1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0" name="Google Shape;3020;p51"/>
            <p:cNvSpPr/>
            <p:nvPr/>
          </p:nvSpPr>
          <p:spPr>
            <a:xfrm>
              <a:off x="666846" y="3218095"/>
              <a:ext cx="142784" cy="44304"/>
            </a:xfrm>
            <a:custGeom>
              <a:rect b="b" l="l" r="r" t="t"/>
              <a:pathLst>
                <a:path extrusionOk="0" h="588" w="1895">
                  <a:moveTo>
                    <a:pt x="1839" y="1"/>
                  </a:moveTo>
                  <a:cubicBezTo>
                    <a:pt x="1834" y="1"/>
                    <a:pt x="1830" y="1"/>
                    <a:pt x="1825" y="3"/>
                  </a:cubicBezTo>
                  <a:lnTo>
                    <a:pt x="44" y="474"/>
                  </a:lnTo>
                  <a:cubicBezTo>
                    <a:pt x="9" y="483"/>
                    <a:pt x="0" y="518"/>
                    <a:pt x="0" y="544"/>
                  </a:cubicBezTo>
                  <a:cubicBezTo>
                    <a:pt x="9" y="570"/>
                    <a:pt x="35" y="588"/>
                    <a:pt x="52" y="588"/>
                  </a:cubicBezTo>
                  <a:cubicBezTo>
                    <a:pt x="61" y="588"/>
                    <a:pt x="70" y="579"/>
                    <a:pt x="70" y="579"/>
                  </a:cubicBezTo>
                  <a:lnTo>
                    <a:pt x="1851" y="108"/>
                  </a:lnTo>
                  <a:cubicBezTo>
                    <a:pt x="1877" y="99"/>
                    <a:pt x="1895" y="73"/>
                    <a:pt x="1886" y="38"/>
                  </a:cubicBezTo>
                  <a:cubicBezTo>
                    <a:pt x="1879" y="16"/>
                    <a:pt x="1860" y="1"/>
                    <a:pt x="18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21" name="Google Shape;3021;p51"/>
          <p:cNvSpPr txBox="1"/>
          <p:nvPr/>
        </p:nvSpPr>
        <p:spPr>
          <a:xfrm>
            <a:off x="5781988" y="4672350"/>
            <a:ext cx="3255900" cy="428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br>
              <a:rPr lang="en" sz="800">
                <a:solidFill>
                  <a:schemeClr val="dk1"/>
                </a:solidFill>
                <a:latin typeface="Anaheim"/>
                <a:ea typeface="Anaheim"/>
                <a:cs typeface="Anaheim"/>
                <a:sym typeface="Anaheim"/>
              </a:rPr>
            </a:br>
            <a:r>
              <a:rPr lang="en" sz="1000">
                <a:solidFill>
                  <a:schemeClr val="dk1"/>
                </a:solidFill>
                <a:latin typeface="Chonburi"/>
                <a:ea typeface="Chonburi"/>
                <a:cs typeface="Chonburi"/>
                <a:sym typeface="Chonburi"/>
              </a:rPr>
              <a:t>Kramer 13,</a:t>
            </a:r>
            <a:r>
              <a:rPr lang="en" sz="1000">
                <a:solidFill>
                  <a:schemeClr val="dk1"/>
                </a:solidFill>
                <a:latin typeface="Chonburi"/>
                <a:ea typeface="Chonburi"/>
                <a:cs typeface="Chonburi"/>
                <a:sym typeface="Chonburi"/>
              </a:rPr>
              <a:t> Bowdoin College 5</a:t>
            </a:r>
            <a:endParaRPr sz="1500">
              <a:solidFill>
                <a:schemeClr val="dk1"/>
              </a:solidFill>
              <a:latin typeface="Chonburi"/>
              <a:ea typeface="Chonburi"/>
              <a:cs typeface="Chonburi"/>
              <a:sym typeface="Chonbu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5" name="Shape 3025"/>
        <p:cNvGrpSpPr/>
        <p:nvPr/>
      </p:nvGrpSpPr>
      <p:grpSpPr>
        <a:xfrm>
          <a:off x="0" y="0"/>
          <a:ext cx="0" cy="0"/>
          <a:chOff x="0" y="0"/>
          <a:chExt cx="0" cy="0"/>
        </a:xfrm>
      </p:grpSpPr>
      <p:sp>
        <p:nvSpPr>
          <p:cNvPr id="3026" name="Google Shape;3026;p52"/>
          <p:cNvSpPr/>
          <p:nvPr/>
        </p:nvSpPr>
        <p:spPr>
          <a:xfrm>
            <a:off x="720000" y="2044950"/>
            <a:ext cx="7704000" cy="27678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3027" name="Google Shape;3027;p52"/>
          <p:cNvSpPr txBox="1"/>
          <p:nvPr>
            <p:ph type="title"/>
          </p:nvPr>
        </p:nvSpPr>
        <p:spPr>
          <a:xfrm>
            <a:off x="720000" y="368825"/>
            <a:ext cx="7704000" cy="704700"/>
          </a:xfrm>
          <a:prstGeom prst="rect">
            <a:avLst/>
          </a:prstGeom>
        </p:spPr>
        <p:txBody>
          <a:bodyPr anchorCtr="0" anchor="t" bIns="91425" lIns="0" spcFirstLastPara="1" rIns="91425" wrap="square" tIns="91425">
            <a:noAutofit/>
          </a:bodyPr>
          <a:lstStyle/>
          <a:p>
            <a:pPr indent="0" lvl="0" marL="0" rtl="0" algn="ctr">
              <a:spcBef>
                <a:spcPts val="0"/>
              </a:spcBef>
              <a:spcAft>
                <a:spcPts val="0"/>
              </a:spcAft>
              <a:buNone/>
            </a:pPr>
            <a:r>
              <a:rPr lang="en"/>
              <a:t>6. Source-Based Plagiarism</a:t>
            </a:r>
            <a:endParaRPr/>
          </a:p>
        </p:txBody>
      </p:sp>
      <p:sp>
        <p:nvSpPr>
          <p:cNvPr id="3028" name="Google Shape;3028;p52"/>
          <p:cNvSpPr txBox="1"/>
          <p:nvPr/>
        </p:nvSpPr>
        <p:spPr>
          <a:xfrm>
            <a:off x="720000" y="1073525"/>
            <a:ext cx="7704000" cy="1443900"/>
          </a:xfrm>
          <a:prstGeom prst="rect">
            <a:avLst/>
          </a:pr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Montserrat"/>
                <a:ea typeface="Montserrat"/>
                <a:cs typeface="Montserrat"/>
                <a:sym typeface="Montserrat"/>
              </a:rPr>
              <a:t>Source-based plagiarism includes instances where a citation is provided by the author, but it is done in an incorrect or misleading manner. This prevents readers from being able to go back to the referenced source and find the cited material. Many times students turn to this form of plagiarism to make it appear as if they have referenced more materials than they actually did for a given task.</a:t>
            </a:r>
            <a:endParaRPr>
              <a:solidFill>
                <a:schemeClr val="lt1"/>
              </a:solidFill>
              <a:latin typeface="Montserrat"/>
              <a:ea typeface="Montserrat"/>
              <a:cs typeface="Montserrat"/>
              <a:sym typeface="Montserrat"/>
            </a:endParaRPr>
          </a:p>
        </p:txBody>
      </p:sp>
      <p:sp>
        <p:nvSpPr>
          <p:cNvPr id="3029" name="Google Shape;3029;p52"/>
          <p:cNvSpPr txBox="1"/>
          <p:nvPr/>
        </p:nvSpPr>
        <p:spPr>
          <a:xfrm>
            <a:off x="1101025" y="3315975"/>
            <a:ext cx="6942000" cy="7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Montserrat"/>
                <a:ea typeface="Montserrat"/>
                <a:cs typeface="Montserrat"/>
                <a:sym typeface="Montserrat"/>
              </a:rPr>
              <a:t>Examples:</a:t>
            </a:r>
            <a:endParaRPr>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A writer attributes content that they are using to a source that doesn’t exist</a:t>
            </a:r>
            <a:endParaRPr>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An individual uses a secondary source to collect primary source material but they don’t cite that they collected the material from the secondary source </a:t>
            </a:r>
            <a:endParaRPr>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A student writes a sentence that utilizes multiple sources, but they only cite one from the greater set</a:t>
            </a:r>
            <a:endParaRPr>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An author paraphrases and cites a text without expressing the intended argument or idea captured in the original work</a:t>
            </a:r>
            <a:endParaRPr>
              <a:solidFill>
                <a:schemeClr val="dk1"/>
              </a:solidFill>
              <a:latin typeface="Montserrat"/>
              <a:ea typeface="Montserrat"/>
              <a:cs typeface="Montserrat"/>
              <a:sym typeface="Montserrat"/>
            </a:endParaRPr>
          </a:p>
        </p:txBody>
      </p:sp>
      <p:grpSp>
        <p:nvGrpSpPr>
          <p:cNvPr id="3030" name="Google Shape;3030;p52"/>
          <p:cNvGrpSpPr/>
          <p:nvPr/>
        </p:nvGrpSpPr>
        <p:grpSpPr>
          <a:xfrm>
            <a:off x="8043037" y="3136863"/>
            <a:ext cx="1378341" cy="2292620"/>
            <a:chOff x="229976" y="2315872"/>
            <a:chExt cx="1378341" cy="2292620"/>
          </a:xfrm>
        </p:grpSpPr>
        <p:grpSp>
          <p:nvGrpSpPr>
            <p:cNvPr id="3031" name="Google Shape;3031;p52"/>
            <p:cNvGrpSpPr/>
            <p:nvPr/>
          </p:nvGrpSpPr>
          <p:grpSpPr>
            <a:xfrm>
              <a:off x="229976" y="2315872"/>
              <a:ext cx="1378341" cy="2292620"/>
              <a:chOff x="229976" y="2315872"/>
              <a:chExt cx="1378341" cy="2292620"/>
            </a:xfrm>
          </p:grpSpPr>
          <p:grpSp>
            <p:nvGrpSpPr>
              <p:cNvPr id="3032" name="Google Shape;3032;p52"/>
              <p:cNvGrpSpPr/>
              <p:nvPr/>
            </p:nvGrpSpPr>
            <p:grpSpPr>
              <a:xfrm>
                <a:off x="229976" y="2315872"/>
                <a:ext cx="1378341" cy="2292620"/>
                <a:chOff x="229976" y="2315872"/>
                <a:chExt cx="1378341" cy="2292620"/>
              </a:xfrm>
            </p:grpSpPr>
            <p:sp>
              <p:nvSpPr>
                <p:cNvPr id="3033" name="Google Shape;3033;p52"/>
                <p:cNvSpPr/>
                <p:nvPr/>
              </p:nvSpPr>
              <p:spPr>
                <a:xfrm>
                  <a:off x="786575" y="2646501"/>
                  <a:ext cx="357298" cy="1584332"/>
                </a:xfrm>
                <a:custGeom>
                  <a:rect b="b" l="l" r="r" t="t"/>
                  <a:pathLst>
                    <a:path extrusionOk="0" h="21027" w="4742">
                      <a:moveTo>
                        <a:pt x="127" y="0"/>
                      </a:moveTo>
                      <a:cubicBezTo>
                        <a:pt x="108" y="0"/>
                        <a:pt x="89" y="6"/>
                        <a:pt x="70" y="19"/>
                      </a:cubicBezTo>
                      <a:cubicBezTo>
                        <a:pt x="18" y="45"/>
                        <a:pt x="0" y="115"/>
                        <a:pt x="26" y="167"/>
                      </a:cubicBezTo>
                      <a:cubicBezTo>
                        <a:pt x="44" y="185"/>
                        <a:pt x="1327" y="2359"/>
                        <a:pt x="2428" y="5991"/>
                      </a:cubicBezTo>
                      <a:cubicBezTo>
                        <a:pt x="3449" y="9335"/>
                        <a:pt x="4523" y="14635"/>
                        <a:pt x="3842" y="20913"/>
                      </a:cubicBezTo>
                      <a:cubicBezTo>
                        <a:pt x="3833" y="20974"/>
                        <a:pt x="3877" y="21027"/>
                        <a:pt x="3938" y="21027"/>
                      </a:cubicBezTo>
                      <a:lnTo>
                        <a:pt x="3947" y="21027"/>
                      </a:lnTo>
                      <a:cubicBezTo>
                        <a:pt x="4008" y="21027"/>
                        <a:pt x="4052" y="20992"/>
                        <a:pt x="4060" y="20931"/>
                      </a:cubicBezTo>
                      <a:cubicBezTo>
                        <a:pt x="4741" y="14627"/>
                        <a:pt x="3667" y="9283"/>
                        <a:pt x="2637" y="5912"/>
                      </a:cubicBezTo>
                      <a:cubicBezTo>
                        <a:pt x="1519" y="2263"/>
                        <a:pt x="227" y="80"/>
                        <a:pt x="218" y="54"/>
                      </a:cubicBezTo>
                      <a:cubicBezTo>
                        <a:pt x="196" y="20"/>
                        <a:pt x="162" y="0"/>
                        <a:pt x="1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4" name="Google Shape;3034;p52"/>
                <p:cNvSpPr/>
                <p:nvPr/>
              </p:nvSpPr>
              <p:spPr>
                <a:xfrm>
                  <a:off x="534534" y="3390568"/>
                  <a:ext cx="573168" cy="422549"/>
                </a:xfrm>
                <a:custGeom>
                  <a:rect b="b" l="l" r="r" t="t"/>
                  <a:pathLst>
                    <a:path extrusionOk="0" h="5608" w="7607">
                      <a:moveTo>
                        <a:pt x="108" y="0"/>
                      </a:moveTo>
                      <a:cubicBezTo>
                        <a:pt x="53" y="0"/>
                        <a:pt x="9" y="42"/>
                        <a:pt x="1" y="98"/>
                      </a:cubicBezTo>
                      <a:cubicBezTo>
                        <a:pt x="1" y="159"/>
                        <a:pt x="45" y="211"/>
                        <a:pt x="106" y="220"/>
                      </a:cubicBezTo>
                      <a:cubicBezTo>
                        <a:pt x="158" y="220"/>
                        <a:pt x="5362" y="814"/>
                        <a:pt x="7379" y="5546"/>
                      </a:cubicBezTo>
                      <a:cubicBezTo>
                        <a:pt x="7397" y="5581"/>
                        <a:pt x="7440" y="5607"/>
                        <a:pt x="7484" y="5607"/>
                      </a:cubicBezTo>
                      <a:cubicBezTo>
                        <a:pt x="7493" y="5607"/>
                        <a:pt x="7510" y="5607"/>
                        <a:pt x="7528" y="5599"/>
                      </a:cubicBezTo>
                      <a:cubicBezTo>
                        <a:pt x="7580" y="5581"/>
                        <a:pt x="7606" y="5511"/>
                        <a:pt x="7580" y="5459"/>
                      </a:cubicBezTo>
                      <a:cubicBezTo>
                        <a:pt x="5519" y="604"/>
                        <a:pt x="176" y="2"/>
                        <a:pt x="123" y="2"/>
                      </a:cubicBezTo>
                      <a:cubicBezTo>
                        <a:pt x="118" y="1"/>
                        <a:pt x="113"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5" name="Google Shape;3035;p52"/>
                <p:cNvSpPr/>
                <p:nvPr/>
              </p:nvSpPr>
              <p:spPr>
                <a:xfrm>
                  <a:off x="1043136" y="2906529"/>
                  <a:ext cx="565182" cy="551996"/>
                </a:xfrm>
                <a:custGeom>
                  <a:rect b="b" l="l" r="r" t="t"/>
                  <a:pathLst>
                    <a:path extrusionOk="0" h="7326" w="7501">
                      <a:moveTo>
                        <a:pt x="5849" y="0"/>
                      </a:moveTo>
                      <a:cubicBezTo>
                        <a:pt x="5463" y="0"/>
                        <a:pt x="5039" y="150"/>
                        <a:pt x="4576" y="479"/>
                      </a:cubicBezTo>
                      <a:cubicBezTo>
                        <a:pt x="4358" y="637"/>
                        <a:pt x="4096" y="724"/>
                        <a:pt x="3825" y="733"/>
                      </a:cubicBezTo>
                      <a:cubicBezTo>
                        <a:pt x="3004" y="759"/>
                        <a:pt x="2410" y="1126"/>
                        <a:pt x="2009" y="1833"/>
                      </a:cubicBezTo>
                      <a:cubicBezTo>
                        <a:pt x="1878" y="2069"/>
                        <a:pt x="1677" y="2269"/>
                        <a:pt x="1424" y="2383"/>
                      </a:cubicBezTo>
                      <a:cubicBezTo>
                        <a:pt x="786" y="2654"/>
                        <a:pt x="324" y="3404"/>
                        <a:pt x="472" y="4260"/>
                      </a:cubicBezTo>
                      <a:cubicBezTo>
                        <a:pt x="516" y="4505"/>
                        <a:pt x="481" y="4749"/>
                        <a:pt x="376" y="4976"/>
                      </a:cubicBezTo>
                      <a:cubicBezTo>
                        <a:pt x="0" y="5841"/>
                        <a:pt x="830" y="6417"/>
                        <a:pt x="900" y="7316"/>
                      </a:cubicBezTo>
                      <a:cubicBezTo>
                        <a:pt x="964" y="7265"/>
                        <a:pt x="1066" y="7247"/>
                        <a:pt x="1193" y="7247"/>
                      </a:cubicBezTo>
                      <a:cubicBezTo>
                        <a:pt x="1463" y="7247"/>
                        <a:pt x="1847" y="7326"/>
                        <a:pt x="2222" y="7326"/>
                      </a:cubicBezTo>
                      <a:cubicBezTo>
                        <a:pt x="2539" y="7326"/>
                        <a:pt x="2850" y="7270"/>
                        <a:pt x="3083" y="7063"/>
                      </a:cubicBezTo>
                      <a:cubicBezTo>
                        <a:pt x="3275" y="6888"/>
                        <a:pt x="3519" y="6801"/>
                        <a:pt x="3781" y="6775"/>
                      </a:cubicBezTo>
                      <a:cubicBezTo>
                        <a:pt x="4340" y="6714"/>
                        <a:pt x="4916" y="6443"/>
                        <a:pt x="5152" y="5806"/>
                      </a:cubicBezTo>
                      <a:cubicBezTo>
                        <a:pt x="5239" y="5561"/>
                        <a:pt x="5379" y="5334"/>
                        <a:pt x="5571" y="5168"/>
                      </a:cubicBezTo>
                      <a:cubicBezTo>
                        <a:pt x="6121" y="4679"/>
                        <a:pt x="6296" y="4051"/>
                        <a:pt x="6348" y="3597"/>
                      </a:cubicBezTo>
                      <a:cubicBezTo>
                        <a:pt x="6383" y="3265"/>
                        <a:pt x="6540" y="2950"/>
                        <a:pt x="6776" y="2715"/>
                      </a:cubicBezTo>
                      <a:cubicBezTo>
                        <a:pt x="6916" y="2575"/>
                        <a:pt x="7056" y="2392"/>
                        <a:pt x="7169" y="2130"/>
                      </a:cubicBezTo>
                      <a:cubicBezTo>
                        <a:pt x="7475" y="1422"/>
                        <a:pt x="7501" y="401"/>
                        <a:pt x="7501" y="401"/>
                      </a:cubicBezTo>
                      <a:cubicBezTo>
                        <a:pt x="7501" y="401"/>
                        <a:pt x="7012" y="357"/>
                        <a:pt x="6409" y="113"/>
                      </a:cubicBezTo>
                      <a:cubicBezTo>
                        <a:pt x="6233" y="39"/>
                        <a:pt x="6046" y="0"/>
                        <a:pt x="58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6" name="Google Shape;3036;p52"/>
                <p:cNvSpPr/>
                <p:nvPr/>
              </p:nvSpPr>
              <p:spPr>
                <a:xfrm>
                  <a:off x="1068151" y="2948272"/>
                  <a:ext cx="512589" cy="614836"/>
                </a:xfrm>
                <a:custGeom>
                  <a:rect b="b" l="l" r="r" t="t"/>
                  <a:pathLst>
                    <a:path extrusionOk="0" h="8160" w="6803">
                      <a:moveTo>
                        <a:pt x="6671" y="1"/>
                      </a:moveTo>
                      <a:cubicBezTo>
                        <a:pt x="6653" y="1"/>
                        <a:pt x="6635" y="5"/>
                        <a:pt x="6619" y="13"/>
                      </a:cubicBezTo>
                      <a:cubicBezTo>
                        <a:pt x="3222" y="1907"/>
                        <a:pt x="542" y="5645"/>
                        <a:pt x="9" y="8028"/>
                      </a:cubicBezTo>
                      <a:cubicBezTo>
                        <a:pt x="0" y="8089"/>
                        <a:pt x="35" y="8142"/>
                        <a:pt x="96" y="8159"/>
                      </a:cubicBezTo>
                      <a:lnTo>
                        <a:pt x="114" y="8159"/>
                      </a:lnTo>
                      <a:cubicBezTo>
                        <a:pt x="166" y="8159"/>
                        <a:pt x="210" y="8124"/>
                        <a:pt x="219" y="8072"/>
                      </a:cubicBezTo>
                      <a:cubicBezTo>
                        <a:pt x="742" y="5741"/>
                        <a:pt x="3379" y="2065"/>
                        <a:pt x="6724" y="205"/>
                      </a:cubicBezTo>
                      <a:cubicBezTo>
                        <a:pt x="6776" y="179"/>
                        <a:pt x="6802" y="109"/>
                        <a:pt x="6767" y="56"/>
                      </a:cubicBezTo>
                      <a:cubicBezTo>
                        <a:pt x="6749" y="20"/>
                        <a:pt x="6710" y="1"/>
                        <a:pt x="66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7" name="Google Shape;3037;p52"/>
                <p:cNvSpPr/>
                <p:nvPr/>
              </p:nvSpPr>
              <p:spPr>
                <a:xfrm>
                  <a:off x="396421" y="3569822"/>
                  <a:ext cx="544160" cy="445228"/>
                </a:xfrm>
                <a:custGeom>
                  <a:rect b="b" l="l" r="r" t="t"/>
                  <a:pathLst>
                    <a:path extrusionOk="0" h="5909" w="7222">
                      <a:moveTo>
                        <a:pt x="5087" y="0"/>
                      </a:moveTo>
                      <a:cubicBezTo>
                        <a:pt x="4485" y="0"/>
                        <a:pt x="3986" y="204"/>
                        <a:pt x="3641" y="513"/>
                      </a:cubicBezTo>
                      <a:cubicBezTo>
                        <a:pt x="3484" y="652"/>
                        <a:pt x="3301" y="749"/>
                        <a:pt x="3091" y="783"/>
                      </a:cubicBezTo>
                      <a:cubicBezTo>
                        <a:pt x="2559" y="879"/>
                        <a:pt x="2052" y="1115"/>
                        <a:pt x="1703" y="1683"/>
                      </a:cubicBezTo>
                      <a:cubicBezTo>
                        <a:pt x="1598" y="1866"/>
                        <a:pt x="1432" y="2015"/>
                        <a:pt x="1240" y="2102"/>
                      </a:cubicBezTo>
                      <a:cubicBezTo>
                        <a:pt x="734" y="2346"/>
                        <a:pt x="472" y="2748"/>
                        <a:pt x="498" y="3403"/>
                      </a:cubicBezTo>
                      <a:cubicBezTo>
                        <a:pt x="507" y="3621"/>
                        <a:pt x="446" y="3822"/>
                        <a:pt x="332" y="4005"/>
                      </a:cubicBezTo>
                      <a:cubicBezTo>
                        <a:pt x="70" y="4407"/>
                        <a:pt x="0" y="5027"/>
                        <a:pt x="245" y="5909"/>
                      </a:cubicBezTo>
                      <a:cubicBezTo>
                        <a:pt x="777" y="5350"/>
                        <a:pt x="1633" y="5726"/>
                        <a:pt x="2279" y="5010"/>
                      </a:cubicBezTo>
                      <a:cubicBezTo>
                        <a:pt x="2480" y="4783"/>
                        <a:pt x="2760" y="4634"/>
                        <a:pt x="3065" y="4634"/>
                      </a:cubicBezTo>
                      <a:cubicBezTo>
                        <a:pt x="3537" y="4634"/>
                        <a:pt x="3964" y="4494"/>
                        <a:pt x="4453" y="4075"/>
                      </a:cubicBezTo>
                      <a:cubicBezTo>
                        <a:pt x="4637" y="3918"/>
                        <a:pt x="4864" y="3813"/>
                        <a:pt x="5108" y="3787"/>
                      </a:cubicBezTo>
                      <a:cubicBezTo>
                        <a:pt x="5798" y="3691"/>
                        <a:pt x="6095" y="3324"/>
                        <a:pt x="6226" y="3036"/>
                      </a:cubicBezTo>
                      <a:cubicBezTo>
                        <a:pt x="6322" y="2818"/>
                        <a:pt x="6470" y="2626"/>
                        <a:pt x="6663" y="2495"/>
                      </a:cubicBezTo>
                      <a:cubicBezTo>
                        <a:pt x="6802" y="2408"/>
                        <a:pt x="6951" y="2268"/>
                        <a:pt x="7038" y="2067"/>
                      </a:cubicBezTo>
                      <a:cubicBezTo>
                        <a:pt x="7221" y="1622"/>
                        <a:pt x="6942" y="932"/>
                        <a:pt x="7038" y="635"/>
                      </a:cubicBezTo>
                      <a:cubicBezTo>
                        <a:pt x="6323" y="184"/>
                        <a:pt x="5658" y="0"/>
                        <a:pt x="5087" y="0"/>
                      </a:cubicBezTo>
                      <a:close/>
                    </a:path>
                  </a:pathLst>
                </a:custGeom>
                <a:solidFill>
                  <a:srgbClr val="516B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8" name="Google Shape;3038;p52"/>
                <p:cNvSpPr/>
                <p:nvPr/>
              </p:nvSpPr>
              <p:spPr>
                <a:xfrm>
                  <a:off x="424676" y="3609380"/>
                  <a:ext cx="566538" cy="364908"/>
                </a:xfrm>
                <a:custGeom>
                  <a:rect b="b" l="l" r="r" t="t"/>
                  <a:pathLst>
                    <a:path extrusionOk="0" h="4843" w="7519">
                      <a:moveTo>
                        <a:pt x="6678" y="0"/>
                      </a:moveTo>
                      <a:cubicBezTo>
                        <a:pt x="4368" y="0"/>
                        <a:pt x="1228" y="2135"/>
                        <a:pt x="27" y="4685"/>
                      </a:cubicBezTo>
                      <a:cubicBezTo>
                        <a:pt x="1" y="4738"/>
                        <a:pt x="27" y="4808"/>
                        <a:pt x="79" y="4834"/>
                      </a:cubicBezTo>
                      <a:cubicBezTo>
                        <a:pt x="97" y="4843"/>
                        <a:pt x="114" y="4843"/>
                        <a:pt x="123" y="4843"/>
                      </a:cubicBezTo>
                      <a:cubicBezTo>
                        <a:pt x="167" y="4843"/>
                        <a:pt x="202" y="4816"/>
                        <a:pt x="228" y="4781"/>
                      </a:cubicBezTo>
                      <a:cubicBezTo>
                        <a:pt x="1396" y="2296"/>
                        <a:pt x="4423" y="219"/>
                        <a:pt x="6647" y="219"/>
                      </a:cubicBezTo>
                      <a:cubicBezTo>
                        <a:pt x="6900" y="219"/>
                        <a:pt x="7142" y="246"/>
                        <a:pt x="7370" y="302"/>
                      </a:cubicBezTo>
                      <a:cubicBezTo>
                        <a:pt x="7377" y="303"/>
                        <a:pt x="7383" y="303"/>
                        <a:pt x="7389" y="303"/>
                      </a:cubicBezTo>
                      <a:cubicBezTo>
                        <a:pt x="7442" y="303"/>
                        <a:pt x="7486" y="270"/>
                        <a:pt x="7501" y="215"/>
                      </a:cubicBezTo>
                      <a:cubicBezTo>
                        <a:pt x="7519" y="162"/>
                        <a:pt x="7484" y="101"/>
                        <a:pt x="7423" y="84"/>
                      </a:cubicBezTo>
                      <a:cubicBezTo>
                        <a:pt x="7188" y="27"/>
                        <a:pt x="6938" y="0"/>
                        <a:pt x="66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9" name="Google Shape;3039;p52"/>
                <p:cNvSpPr/>
                <p:nvPr/>
              </p:nvSpPr>
              <p:spPr>
                <a:xfrm>
                  <a:off x="268103" y="2892288"/>
                  <a:ext cx="731700" cy="485313"/>
                </a:xfrm>
                <a:custGeom>
                  <a:rect b="b" l="l" r="r" t="t"/>
                  <a:pathLst>
                    <a:path extrusionOk="0" h="6441" w="9711">
                      <a:moveTo>
                        <a:pt x="2417" y="1"/>
                      </a:moveTo>
                      <a:cubicBezTo>
                        <a:pt x="1956" y="1"/>
                        <a:pt x="1562" y="157"/>
                        <a:pt x="1302" y="258"/>
                      </a:cubicBezTo>
                      <a:cubicBezTo>
                        <a:pt x="656" y="502"/>
                        <a:pt x="1" y="712"/>
                        <a:pt x="1" y="712"/>
                      </a:cubicBezTo>
                      <a:cubicBezTo>
                        <a:pt x="1" y="712"/>
                        <a:pt x="420" y="983"/>
                        <a:pt x="673" y="1515"/>
                      </a:cubicBezTo>
                      <a:cubicBezTo>
                        <a:pt x="865" y="1926"/>
                        <a:pt x="1066" y="2423"/>
                        <a:pt x="1730" y="2659"/>
                      </a:cubicBezTo>
                      <a:cubicBezTo>
                        <a:pt x="2149" y="2808"/>
                        <a:pt x="2480" y="3139"/>
                        <a:pt x="2664" y="3550"/>
                      </a:cubicBezTo>
                      <a:cubicBezTo>
                        <a:pt x="3013" y="4292"/>
                        <a:pt x="3485" y="4737"/>
                        <a:pt x="4323" y="4860"/>
                      </a:cubicBezTo>
                      <a:cubicBezTo>
                        <a:pt x="4777" y="4921"/>
                        <a:pt x="5179" y="5165"/>
                        <a:pt x="5467" y="5523"/>
                      </a:cubicBezTo>
                      <a:cubicBezTo>
                        <a:pt x="6009" y="6198"/>
                        <a:pt x="6707" y="6440"/>
                        <a:pt x="7362" y="6440"/>
                      </a:cubicBezTo>
                      <a:cubicBezTo>
                        <a:pt x="7528" y="6440"/>
                        <a:pt x="7692" y="6425"/>
                        <a:pt x="7850" y="6396"/>
                      </a:cubicBezTo>
                      <a:cubicBezTo>
                        <a:pt x="8526" y="6277"/>
                        <a:pt x="8960" y="6159"/>
                        <a:pt x="9315" y="6159"/>
                      </a:cubicBezTo>
                      <a:cubicBezTo>
                        <a:pt x="9456" y="6159"/>
                        <a:pt x="9584" y="6177"/>
                        <a:pt x="9710" y="6222"/>
                      </a:cubicBezTo>
                      <a:cubicBezTo>
                        <a:pt x="9343" y="5087"/>
                        <a:pt x="9527" y="4039"/>
                        <a:pt x="8671" y="3305"/>
                      </a:cubicBezTo>
                      <a:cubicBezTo>
                        <a:pt x="8392" y="3061"/>
                        <a:pt x="8182" y="2755"/>
                        <a:pt x="8051" y="2406"/>
                      </a:cubicBezTo>
                      <a:cubicBezTo>
                        <a:pt x="7842" y="1803"/>
                        <a:pt x="7370" y="1480"/>
                        <a:pt x="6925" y="1384"/>
                      </a:cubicBezTo>
                      <a:cubicBezTo>
                        <a:pt x="6680" y="1332"/>
                        <a:pt x="6453" y="1218"/>
                        <a:pt x="6279" y="1035"/>
                      </a:cubicBezTo>
                      <a:cubicBezTo>
                        <a:pt x="5847" y="569"/>
                        <a:pt x="5344" y="402"/>
                        <a:pt x="4813" y="402"/>
                      </a:cubicBezTo>
                      <a:cubicBezTo>
                        <a:pt x="4677" y="402"/>
                        <a:pt x="4540" y="413"/>
                        <a:pt x="4401" y="433"/>
                      </a:cubicBezTo>
                      <a:cubicBezTo>
                        <a:pt x="4321" y="445"/>
                        <a:pt x="4239" y="451"/>
                        <a:pt x="4158" y="451"/>
                      </a:cubicBezTo>
                      <a:cubicBezTo>
                        <a:pt x="3886" y="451"/>
                        <a:pt x="3613" y="384"/>
                        <a:pt x="3371" y="249"/>
                      </a:cubicBezTo>
                      <a:cubicBezTo>
                        <a:pt x="3037" y="65"/>
                        <a:pt x="2713" y="1"/>
                        <a:pt x="24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0" name="Google Shape;3040;p52"/>
                <p:cNvSpPr/>
                <p:nvPr/>
              </p:nvSpPr>
              <p:spPr>
                <a:xfrm>
                  <a:off x="319415" y="2942546"/>
                  <a:ext cx="752722" cy="524494"/>
                </a:xfrm>
                <a:custGeom>
                  <a:rect b="b" l="l" r="r" t="t"/>
                  <a:pathLst>
                    <a:path extrusionOk="0" h="6961" w="9990">
                      <a:moveTo>
                        <a:pt x="125" y="0"/>
                      </a:moveTo>
                      <a:cubicBezTo>
                        <a:pt x="71" y="0"/>
                        <a:pt x="26" y="41"/>
                        <a:pt x="18" y="89"/>
                      </a:cubicBezTo>
                      <a:cubicBezTo>
                        <a:pt x="1" y="150"/>
                        <a:pt x="44" y="211"/>
                        <a:pt x="106" y="220"/>
                      </a:cubicBezTo>
                      <a:cubicBezTo>
                        <a:pt x="2699" y="709"/>
                        <a:pt x="7623" y="2944"/>
                        <a:pt x="9771" y="6899"/>
                      </a:cubicBezTo>
                      <a:cubicBezTo>
                        <a:pt x="9789" y="6934"/>
                        <a:pt x="9824" y="6952"/>
                        <a:pt x="9867" y="6952"/>
                      </a:cubicBezTo>
                      <a:lnTo>
                        <a:pt x="9867" y="6960"/>
                      </a:lnTo>
                      <a:cubicBezTo>
                        <a:pt x="9885" y="6960"/>
                        <a:pt x="9902" y="6952"/>
                        <a:pt x="9920" y="6943"/>
                      </a:cubicBezTo>
                      <a:cubicBezTo>
                        <a:pt x="9972" y="6917"/>
                        <a:pt x="9990" y="6847"/>
                        <a:pt x="9963" y="6795"/>
                      </a:cubicBezTo>
                      <a:cubicBezTo>
                        <a:pt x="7781" y="2778"/>
                        <a:pt x="2777" y="499"/>
                        <a:pt x="140" y="1"/>
                      </a:cubicBezTo>
                      <a:cubicBezTo>
                        <a:pt x="135" y="1"/>
                        <a:pt x="130" y="0"/>
                        <a:pt x="1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1" name="Google Shape;3041;p52"/>
                <p:cNvSpPr/>
                <p:nvPr/>
              </p:nvSpPr>
              <p:spPr>
                <a:xfrm>
                  <a:off x="620733" y="3932098"/>
                  <a:ext cx="955406" cy="676395"/>
                </a:xfrm>
                <a:custGeom>
                  <a:rect b="b" l="l" r="r" t="t"/>
                  <a:pathLst>
                    <a:path extrusionOk="0" h="8977" w="12680">
                      <a:moveTo>
                        <a:pt x="2699" y="1"/>
                      </a:moveTo>
                      <a:lnTo>
                        <a:pt x="3293" y="1660"/>
                      </a:lnTo>
                      <a:cubicBezTo>
                        <a:pt x="1" y="4358"/>
                        <a:pt x="3293" y="8977"/>
                        <a:pt x="3293" y="8977"/>
                      </a:cubicBezTo>
                      <a:lnTo>
                        <a:pt x="9387" y="8977"/>
                      </a:lnTo>
                      <a:cubicBezTo>
                        <a:pt x="9387" y="8977"/>
                        <a:pt x="12679" y="4358"/>
                        <a:pt x="9387" y="1660"/>
                      </a:cubicBezTo>
                      <a:lnTo>
                        <a:pt x="998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2" name="Google Shape;3042;p52"/>
                <p:cNvSpPr/>
                <p:nvPr/>
              </p:nvSpPr>
              <p:spPr>
                <a:xfrm>
                  <a:off x="906981" y="4043312"/>
                  <a:ext cx="371765" cy="8590"/>
                </a:xfrm>
                <a:custGeom>
                  <a:rect b="b" l="l" r="r" t="t"/>
                  <a:pathLst>
                    <a:path extrusionOk="0" h="114" w="4934">
                      <a:moveTo>
                        <a:pt x="52" y="0"/>
                      </a:moveTo>
                      <a:cubicBezTo>
                        <a:pt x="18" y="0"/>
                        <a:pt x="0" y="27"/>
                        <a:pt x="0" y="61"/>
                      </a:cubicBezTo>
                      <a:cubicBezTo>
                        <a:pt x="0" y="88"/>
                        <a:pt x="18" y="114"/>
                        <a:pt x="52" y="114"/>
                      </a:cubicBezTo>
                      <a:lnTo>
                        <a:pt x="4881" y="114"/>
                      </a:lnTo>
                      <a:cubicBezTo>
                        <a:pt x="4907" y="114"/>
                        <a:pt x="4933" y="88"/>
                        <a:pt x="4933" y="61"/>
                      </a:cubicBezTo>
                      <a:cubicBezTo>
                        <a:pt x="4933" y="27"/>
                        <a:pt x="4907" y="0"/>
                        <a:pt x="48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3" name="Google Shape;3043;p52"/>
                <p:cNvSpPr/>
                <p:nvPr/>
              </p:nvSpPr>
              <p:spPr>
                <a:xfrm>
                  <a:off x="833893" y="3664987"/>
                  <a:ext cx="8665" cy="107295"/>
                </a:xfrm>
                <a:custGeom>
                  <a:rect b="b" l="l" r="r" t="t"/>
                  <a:pathLst>
                    <a:path extrusionOk="0" h="1424" w="115">
                      <a:moveTo>
                        <a:pt x="53" y="1"/>
                      </a:moveTo>
                      <a:cubicBezTo>
                        <a:pt x="27" y="1"/>
                        <a:pt x="1" y="27"/>
                        <a:pt x="1" y="53"/>
                      </a:cubicBezTo>
                      <a:lnTo>
                        <a:pt x="1" y="1372"/>
                      </a:lnTo>
                      <a:cubicBezTo>
                        <a:pt x="1" y="1406"/>
                        <a:pt x="27" y="1424"/>
                        <a:pt x="53" y="1424"/>
                      </a:cubicBezTo>
                      <a:cubicBezTo>
                        <a:pt x="88" y="1424"/>
                        <a:pt x="114" y="1406"/>
                        <a:pt x="114" y="1372"/>
                      </a:cubicBezTo>
                      <a:lnTo>
                        <a:pt x="114" y="53"/>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4" name="Google Shape;3044;p52"/>
                <p:cNvSpPr/>
                <p:nvPr/>
              </p:nvSpPr>
              <p:spPr>
                <a:xfrm>
                  <a:off x="754325" y="3701154"/>
                  <a:ext cx="8590" cy="107973"/>
                </a:xfrm>
                <a:custGeom>
                  <a:rect b="b" l="l" r="r" t="t"/>
                  <a:pathLst>
                    <a:path extrusionOk="0" h="1433" w="114">
                      <a:moveTo>
                        <a:pt x="53" y="1"/>
                      </a:moveTo>
                      <a:cubicBezTo>
                        <a:pt x="27" y="1"/>
                        <a:pt x="0" y="27"/>
                        <a:pt x="0" y="62"/>
                      </a:cubicBezTo>
                      <a:lnTo>
                        <a:pt x="0" y="1381"/>
                      </a:lnTo>
                      <a:cubicBezTo>
                        <a:pt x="0" y="1407"/>
                        <a:pt x="27" y="1433"/>
                        <a:pt x="53" y="1433"/>
                      </a:cubicBezTo>
                      <a:cubicBezTo>
                        <a:pt x="88" y="1433"/>
                        <a:pt x="114" y="1407"/>
                        <a:pt x="114" y="1381"/>
                      </a:cubicBezTo>
                      <a:lnTo>
                        <a:pt x="114" y="62"/>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5" name="Google Shape;3045;p52"/>
                <p:cNvSpPr/>
                <p:nvPr/>
              </p:nvSpPr>
              <p:spPr>
                <a:xfrm>
                  <a:off x="674682" y="3747870"/>
                  <a:ext cx="8665" cy="98102"/>
                </a:xfrm>
                <a:custGeom>
                  <a:rect b="b" l="l" r="r" t="t"/>
                  <a:pathLst>
                    <a:path extrusionOk="0" h="1302" w="115">
                      <a:moveTo>
                        <a:pt x="62" y="1"/>
                      </a:moveTo>
                      <a:cubicBezTo>
                        <a:pt x="27" y="1"/>
                        <a:pt x="1" y="27"/>
                        <a:pt x="1" y="62"/>
                      </a:cubicBezTo>
                      <a:lnTo>
                        <a:pt x="1" y="1249"/>
                      </a:lnTo>
                      <a:cubicBezTo>
                        <a:pt x="1" y="1276"/>
                        <a:pt x="27" y="1302"/>
                        <a:pt x="62" y="1302"/>
                      </a:cubicBezTo>
                      <a:cubicBezTo>
                        <a:pt x="88" y="1302"/>
                        <a:pt x="114" y="1276"/>
                        <a:pt x="114" y="1249"/>
                      </a:cubicBezTo>
                      <a:lnTo>
                        <a:pt x="114" y="62"/>
                      </a:lnTo>
                      <a:cubicBezTo>
                        <a:pt x="114" y="27"/>
                        <a:pt x="88" y="1"/>
                        <a:pt x="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6" name="Google Shape;3046;p52"/>
                <p:cNvSpPr/>
                <p:nvPr/>
              </p:nvSpPr>
              <p:spPr>
                <a:xfrm>
                  <a:off x="595114" y="3804457"/>
                  <a:ext cx="8590" cy="78361"/>
                </a:xfrm>
                <a:custGeom>
                  <a:rect b="b" l="l" r="r" t="t"/>
                  <a:pathLst>
                    <a:path extrusionOk="0" h="1040" w="114">
                      <a:moveTo>
                        <a:pt x="61" y="1"/>
                      </a:moveTo>
                      <a:cubicBezTo>
                        <a:pt x="26" y="1"/>
                        <a:pt x="0" y="27"/>
                        <a:pt x="0" y="62"/>
                      </a:cubicBezTo>
                      <a:lnTo>
                        <a:pt x="0" y="979"/>
                      </a:lnTo>
                      <a:cubicBezTo>
                        <a:pt x="0" y="1014"/>
                        <a:pt x="26" y="1040"/>
                        <a:pt x="61" y="1040"/>
                      </a:cubicBezTo>
                      <a:cubicBezTo>
                        <a:pt x="88" y="1040"/>
                        <a:pt x="114" y="1014"/>
                        <a:pt x="114" y="979"/>
                      </a:cubicBezTo>
                      <a:lnTo>
                        <a:pt x="114" y="62"/>
                      </a:lnTo>
                      <a:cubicBezTo>
                        <a:pt x="114" y="27"/>
                        <a:pt x="88"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7" name="Google Shape;3047;p52"/>
                <p:cNvSpPr/>
                <p:nvPr/>
              </p:nvSpPr>
              <p:spPr>
                <a:xfrm>
                  <a:off x="516149" y="3883422"/>
                  <a:ext cx="7987" cy="52743"/>
                </a:xfrm>
                <a:custGeom>
                  <a:rect b="b" l="l" r="r" t="t"/>
                  <a:pathLst>
                    <a:path extrusionOk="0" h="700" w="106">
                      <a:moveTo>
                        <a:pt x="53" y="1"/>
                      </a:moveTo>
                      <a:cubicBezTo>
                        <a:pt x="18" y="1"/>
                        <a:pt x="0" y="27"/>
                        <a:pt x="0" y="53"/>
                      </a:cubicBezTo>
                      <a:lnTo>
                        <a:pt x="0" y="647"/>
                      </a:lnTo>
                      <a:cubicBezTo>
                        <a:pt x="0" y="682"/>
                        <a:pt x="18" y="699"/>
                        <a:pt x="53" y="699"/>
                      </a:cubicBezTo>
                      <a:cubicBezTo>
                        <a:pt x="79" y="699"/>
                        <a:pt x="105" y="682"/>
                        <a:pt x="105" y="647"/>
                      </a:cubicBezTo>
                      <a:lnTo>
                        <a:pt x="105" y="53"/>
                      </a:lnTo>
                      <a:cubicBezTo>
                        <a:pt x="105" y="27"/>
                        <a:pt x="79"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8" name="Google Shape;3048;p52"/>
                <p:cNvSpPr/>
                <p:nvPr/>
              </p:nvSpPr>
              <p:spPr>
                <a:xfrm>
                  <a:off x="614856" y="3641930"/>
                  <a:ext cx="48750" cy="34358"/>
                </a:xfrm>
                <a:custGeom>
                  <a:rect b="b" l="l" r="r" t="t"/>
                  <a:pathLst>
                    <a:path extrusionOk="0" h="456" w="647">
                      <a:moveTo>
                        <a:pt x="66" y="1"/>
                      </a:moveTo>
                      <a:cubicBezTo>
                        <a:pt x="48" y="1"/>
                        <a:pt x="29" y="10"/>
                        <a:pt x="18" y="27"/>
                      </a:cubicBezTo>
                      <a:cubicBezTo>
                        <a:pt x="0" y="53"/>
                        <a:pt x="9" y="80"/>
                        <a:pt x="35" y="97"/>
                      </a:cubicBezTo>
                      <a:lnTo>
                        <a:pt x="559" y="446"/>
                      </a:lnTo>
                      <a:cubicBezTo>
                        <a:pt x="568" y="455"/>
                        <a:pt x="577" y="455"/>
                        <a:pt x="585" y="455"/>
                      </a:cubicBezTo>
                      <a:cubicBezTo>
                        <a:pt x="603" y="455"/>
                        <a:pt x="620" y="446"/>
                        <a:pt x="638" y="429"/>
                      </a:cubicBezTo>
                      <a:cubicBezTo>
                        <a:pt x="646" y="411"/>
                        <a:pt x="646" y="377"/>
                        <a:pt x="620" y="359"/>
                      </a:cubicBezTo>
                      <a:lnTo>
                        <a:pt x="96" y="10"/>
                      </a:lnTo>
                      <a:cubicBezTo>
                        <a:pt x="87" y="4"/>
                        <a:pt x="77"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9" name="Google Shape;3049;p52"/>
                <p:cNvSpPr/>
                <p:nvPr/>
              </p:nvSpPr>
              <p:spPr>
                <a:xfrm>
                  <a:off x="543802" y="3698969"/>
                  <a:ext cx="40160" cy="28632"/>
                </a:xfrm>
                <a:custGeom>
                  <a:rect b="b" l="l" r="r" t="t"/>
                  <a:pathLst>
                    <a:path extrusionOk="0" h="380" w="533">
                      <a:moveTo>
                        <a:pt x="58" y="0"/>
                      </a:moveTo>
                      <a:cubicBezTo>
                        <a:pt x="42" y="0"/>
                        <a:pt x="27" y="7"/>
                        <a:pt x="18" y="21"/>
                      </a:cubicBezTo>
                      <a:cubicBezTo>
                        <a:pt x="0" y="47"/>
                        <a:pt x="9" y="82"/>
                        <a:pt x="35" y="100"/>
                      </a:cubicBezTo>
                      <a:lnTo>
                        <a:pt x="446" y="370"/>
                      </a:lnTo>
                      <a:cubicBezTo>
                        <a:pt x="454" y="379"/>
                        <a:pt x="463" y="379"/>
                        <a:pt x="472" y="379"/>
                      </a:cubicBezTo>
                      <a:cubicBezTo>
                        <a:pt x="489" y="379"/>
                        <a:pt x="507" y="370"/>
                        <a:pt x="515" y="353"/>
                      </a:cubicBezTo>
                      <a:cubicBezTo>
                        <a:pt x="533" y="327"/>
                        <a:pt x="533" y="301"/>
                        <a:pt x="507" y="283"/>
                      </a:cubicBezTo>
                      <a:lnTo>
                        <a:pt x="96" y="12"/>
                      </a:lnTo>
                      <a:cubicBezTo>
                        <a:pt x="84" y="5"/>
                        <a:pt x="71" y="0"/>
                        <a:pt x="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0" name="Google Shape;3050;p52"/>
                <p:cNvSpPr/>
                <p:nvPr/>
              </p:nvSpPr>
              <p:spPr>
                <a:xfrm>
                  <a:off x="468152" y="3762337"/>
                  <a:ext cx="38201" cy="27728"/>
                </a:xfrm>
                <a:custGeom>
                  <a:rect b="b" l="l" r="r" t="t"/>
                  <a:pathLst>
                    <a:path extrusionOk="0" h="368" w="507">
                      <a:moveTo>
                        <a:pt x="58" y="1"/>
                      </a:moveTo>
                      <a:cubicBezTo>
                        <a:pt x="40" y="1"/>
                        <a:pt x="23" y="10"/>
                        <a:pt x="18" y="27"/>
                      </a:cubicBezTo>
                      <a:cubicBezTo>
                        <a:pt x="0" y="53"/>
                        <a:pt x="0" y="88"/>
                        <a:pt x="26" y="106"/>
                      </a:cubicBezTo>
                      <a:lnTo>
                        <a:pt x="419" y="359"/>
                      </a:lnTo>
                      <a:cubicBezTo>
                        <a:pt x="428" y="368"/>
                        <a:pt x="437" y="368"/>
                        <a:pt x="445" y="368"/>
                      </a:cubicBezTo>
                      <a:cubicBezTo>
                        <a:pt x="463" y="368"/>
                        <a:pt x="480" y="359"/>
                        <a:pt x="489" y="341"/>
                      </a:cubicBezTo>
                      <a:cubicBezTo>
                        <a:pt x="507" y="315"/>
                        <a:pt x="498" y="280"/>
                        <a:pt x="472" y="272"/>
                      </a:cubicBezTo>
                      <a:lnTo>
                        <a:pt x="87" y="10"/>
                      </a:lnTo>
                      <a:cubicBezTo>
                        <a:pt x="78" y="4"/>
                        <a:pt x="68"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1" name="Google Shape;3051;p52"/>
                <p:cNvSpPr/>
                <p:nvPr/>
              </p:nvSpPr>
              <p:spPr>
                <a:xfrm>
                  <a:off x="576051" y="3161508"/>
                  <a:ext cx="154613" cy="47620"/>
                </a:xfrm>
                <a:custGeom>
                  <a:rect b="b" l="l" r="r" t="t"/>
                  <a:pathLst>
                    <a:path extrusionOk="0" h="632" w="2052">
                      <a:moveTo>
                        <a:pt x="1996" y="1"/>
                      </a:moveTo>
                      <a:cubicBezTo>
                        <a:pt x="1991" y="1"/>
                        <a:pt x="1987" y="2"/>
                        <a:pt x="1982" y="3"/>
                      </a:cubicBezTo>
                      <a:lnTo>
                        <a:pt x="44" y="518"/>
                      </a:lnTo>
                      <a:cubicBezTo>
                        <a:pt x="18" y="527"/>
                        <a:pt x="0" y="562"/>
                        <a:pt x="9" y="588"/>
                      </a:cubicBezTo>
                      <a:cubicBezTo>
                        <a:pt x="18" y="614"/>
                        <a:pt x="35" y="632"/>
                        <a:pt x="61" y="632"/>
                      </a:cubicBezTo>
                      <a:cubicBezTo>
                        <a:pt x="61" y="632"/>
                        <a:pt x="70" y="623"/>
                        <a:pt x="70" y="623"/>
                      </a:cubicBezTo>
                      <a:lnTo>
                        <a:pt x="2008" y="108"/>
                      </a:lnTo>
                      <a:cubicBezTo>
                        <a:pt x="2035" y="99"/>
                        <a:pt x="2052" y="73"/>
                        <a:pt x="2052" y="47"/>
                      </a:cubicBezTo>
                      <a:cubicBezTo>
                        <a:pt x="2045" y="18"/>
                        <a:pt x="2020" y="1"/>
                        <a:pt x="1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2" name="Google Shape;3052;p52"/>
                <p:cNvSpPr/>
                <p:nvPr/>
              </p:nvSpPr>
              <p:spPr>
                <a:xfrm>
                  <a:off x="508916" y="3107107"/>
                  <a:ext cx="135626" cy="42195"/>
                </a:xfrm>
                <a:custGeom>
                  <a:rect b="b" l="l" r="r" t="t"/>
                  <a:pathLst>
                    <a:path extrusionOk="0" h="560" w="1800">
                      <a:moveTo>
                        <a:pt x="1729" y="0"/>
                      </a:moveTo>
                      <a:lnTo>
                        <a:pt x="44" y="454"/>
                      </a:lnTo>
                      <a:cubicBezTo>
                        <a:pt x="18" y="463"/>
                        <a:pt x="0" y="489"/>
                        <a:pt x="9" y="524"/>
                      </a:cubicBezTo>
                      <a:cubicBezTo>
                        <a:pt x="18" y="542"/>
                        <a:pt x="35" y="559"/>
                        <a:pt x="62" y="559"/>
                      </a:cubicBezTo>
                      <a:lnTo>
                        <a:pt x="79" y="559"/>
                      </a:lnTo>
                      <a:lnTo>
                        <a:pt x="1755" y="105"/>
                      </a:lnTo>
                      <a:cubicBezTo>
                        <a:pt x="1782" y="105"/>
                        <a:pt x="1799" y="70"/>
                        <a:pt x="1790" y="44"/>
                      </a:cubicBezTo>
                      <a:cubicBezTo>
                        <a:pt x="1790" y="18"/>
                        <a:pt x="1755" y="0"/>
                        <a:pt x="1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3" name="Google Shape;3053;p52"/>
                <p:cNvSpPr/>
                <p:nvPr/>
              </p:nvSpPr>
              <p:spPr>
                <a:xfrm>
                  <a:off x="441780" y="3053007"/>
                  <a:ext cx="115884" cy="37071"/>
                </a:xfrm>
                <a:custGeom>
                  <a:rect b="b" l="l" r="r" t="t"/>
                  <a:pathLst>
                    <a:path extrusionOk="0" h="492" w="1538">
                      <a:moveTo>
                        <a:pt x="1476" y="0"/>
                      </a:moveTo>
                      <a:cubicBezTo>
                        <a:pt x="1471" y="0"/>
                        <a:pt x="1465" y="1"/>
                        <a:pt x="1459" y="2"/>
                      </a:cubicBezTo>
                      <a:lnTo>
                        <a:pt x="44" y="378"/>
                      </a:lnTo>
                      <a:cubicBezTo>
                        <a:pt x="18" y="386"/>
                        <a:pt x="1" y="421"/>
                        <a:pt x="10" y="448"/>
                      </a:cubicBezTo>
                      <a:cubicBezTo>
                        <a:pt x="18" y="474"/>
                        <a:pt x="36" y="491"/>
                        <a:pt x="62" y="491"/>
                      </a:cubicBezTo>
                      <a:cubicBezTo>
                        <a:pt x="62" y="491"/>
                        <a:pt x="71" y="483"/>
                        <a:pt x="71" y="483"/>
                      </a:cubicBezTo>
                      <a:lnTo>
                        <a:pt x="1485" y="107"/>
                      </a:lnTo>
                      <a:cubicBezTo>
                        <a:pt x="1520" y="98"/>
                        <a:pt x="1538" y="72"/>
                        <a:pt x="1529" y="46"/>
                      </a:cubicBezTo>
                      <a:cubicBezTo>
                        <a:pt x="1522" y="17"/>
                        <a:pt x="1502" y="0"/>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4" name="Google Shape;3054;p52"/>
                <p:cNvSpPr/>
                <p:nvPr/>
              </p:nvSpPr>
              <p:spPr>
                <a:xfrm>
                  <a:off x="374720" y="3005612"/>
                  <a:ext cx="69772" cy="24563"/>
                </a:xfrm>
                <a:custGeom>
                  <a:rect b="b" l="l" r="r" t="t"/>
                  <a:pathLst>
                    <a:path extrusionOk="0" h="326" w="926">
                      <a:moveTo>
                        <a:pt x="870" y="0"/>
                      </a:moveTo>
                      <a:cubicBezTo>
                        <a:pt x="865" y="0"/>
                        <a:pt x="861" y="1"/>
                        <a:pt x="856" y="3"/>
                      </a:cubicBezTo>
                      <a:lnTo>
                        <a:pt x="44" y="221"/>
                      </a:lnTo>
                      <a:cubicBezTo>
                        <a:pt x="18" y="230"/>
                        <a:pt x="0" y="256"/>
                        <a:pt x="9" y="282"/>
                      </a:cubicBezTo>
                      <a:cubicBezTo>
                        <a:pt x="9" y="308"/>
                        <a:pt x="35" y="326"/>
                        <a:pt x="61" y="326"/>
                      </a:cubicBezTo>
                      <a:lnTo>
                        <a:pt x="70" y="326"/>
                      </a:lnTo>
                      <a:lnTo>
                        <a:pt x="882" y="107"/>
                      </a:lnTo>
                      <a:cubicBezTo>
                        <a:pt x="908" y="99"/>
                        <a:pt x="926" y="72"/>
                        <a:pt x="926" y="38"/>
                      </a:cubicBezTo>
                      <a:cubicBezTo>
                        <a:pt x="919" y="16"/>
                        <a:pt x="894" y="0"/>
                        <a:pt x="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5" name="Google Shape;3055;p52"/>
                <p:cNvSpPr/>
                <p:nvPr/>
              </p:nvSpPr>
              <p:spPr>
                <a:xfrm>
                  <a:off x="229976" y="3133554"/>
                  <a:ext cx="517185" cy="504376"/>
                </a:xfrm>
                <a:custGeom>
                  <a:rect b="b" l="l" r="r" t="t"/>
                  <a:pathLst>
                    <a:path extrusionOk="0" h="6694" w="6864">
                      <a:moveTo>
                        <a:pt x="3099" y="1"/>
                      </a:moveTo>
                      <a:cubicBezTo>
                        <a:pt x="2901" y="1"/>
                        <a:pt x="2703" y="60"/>
                        <a:pt x="2532" y="182"/>
                      </a:cubicBezTo>
                      <a:cubicBezTo>
                        <a:pt x="2166" y="453"/>
                        <a:pt x="2043" y="933"/>
                        <a:pt x="2209" y="1352"/>
                      </a:cubicBezTo>
                      <a:cubicBezTo>
                        <a:pt x="2014" y="1128"/>
                        <a:pt x="1735" y="1002"/>
                        <a:pt x="1453" y="1002"/>
                      </a:cubicBezTo>
                      <a:cubicBezTo>
                        <a:pt x="1307" y="1002"/>
                        <a:pt x="1159" y="1036"/>
                        <a:pt x="1022" y="1107"/>
                      </a:cubicBezTo>
                      <a:cubicBezTo>
                        <a:pt x="620" y="1317"/>
                        <a:pt x="419" y="1771"/>
                        <a:pt x="524" y="2208"/>
                      </a:cubicBezTo>
                      <a:lnTo>
                        <a:pt x="542" y="2260"/>
                      </a:lnTo>
                      <a:cubicBezTo>
                        <a:pt x="603" y="2522"/>
                        <a:pt x="533" y="2801"/>
                        <a:pt x="358" y="3002"/>
                      </a:cubicBezTo>
                      <a:lnTo>
                        <a:pt x="323" y="3046"/>
                      </a:lnTo>
                      <a:cubicBezTo>
                        <a:pt x="26" y="3386"/>
                        <a:pt x="0" y="3884"/>
                        <a:pt x="271" y="4251"/>
                      </a:cubicBezTo>
                      <a:cubicBezTo>
                        <a:pt x="456" y="4510"/>
                        <a:pt x="754" y="4647"/>
                        <a:pt x="1057" y="4647"/>
                      </a:cubicBezTo>
                      <a:cubicBezTo>
                        <a:pt x="1184" y="4647"/>
                        <a:pt x="1311" y="4623"/>
                        <a:pt x="1432" y="4574"/>
                      </a:cubicBezTo>
                      <a:lnTo>
                        <a:pt x="1432" y="4574"/>
                      </a:lnTo>
                      <a:cubicBezTo>
                        <a:pt x="1100" y="4871"/>
                        <a:pt x="987" y="5351"/>
                        <a:pt x="1196" y="5753"/>
                      </a:cubicBezTo>
                      <a:cubicBezTo>
                        <a:pt x="1369" y="6091"/>
                        <a:pt x="1708" y="6287"/>
                        <a:pt x="2061" y="6287"/>
                      </a:cubicBezTo>
                      <a:cubicBezTo>
                        <a:pt x="2136" y="6287"/>
                        <a:pt x="2212" y="6278"/>
                        <a:pt x="2288" y="6259"/>
                      </a:cubicBezTo>
                      <a:lnTo>
                        <a:pt x="2340" y="6242"/>
                      </a:lnTo>
                      <a:cubicBezTo>
                        <a:pt x="2408" y="6226"/>
                        <a:pt x="2476" y="6219"/>
                        <a:pt x="2542" y="6219"/>
                      </a:cubicBezTo>
                      <a:cubicBezTo>
                        <a:pt x="2743" y="6219"/>
                        <a:pt x="2934" y="6287"/>
                        <a:pt x="3091" y="6425"/>
                      </a:cubicBezTo>
                      <a:lnTo>
                        <a:pt x="3135" y="6460"/>
                      </a:lnTo>
                      <a:cubicBezTo>
                        <a:pt x="3313" y="6614"/>
                        <a:pt x="3538" y="6693"/>
                        <a:pt x="3767" y="6693"/>
                      </a:cubicBezTo>
                      <a:cubicBezTo>
                        <a:pt x="3965" y="6693"/>
                        <a:pt x="4166" y="6634"/>
                        <a:pt x="4340" y="6512"/>
                      </a:cubicBezTo>
                      <a:cubicBezTo>
                        <a:pt x="4698" y="6250"/>
                        <a:pt x="4820" y="5761"/>
                        <a:pt x="4654" y="5342"/>
                      </a:cubicBezTo>
                      <a:lnTo>
                        <a:pt x="4654" y="5342"/>
                      </a:lnTo>
                      <a:cubicBezTo>
                        <a:pt x="4850" y="5566"/>
                        <a:pt x="5128" y="5692"/>
                        <a:pt x="5411" y="5692"/>
                      </a:cubicBezTo>
                      <a:cubicBezTo>
                        <a:pt x="5557" y="5692"/>
                        <a:pt x="5704" y="5658"/>
                        <a:pt x="5842" y="5587"/>
                      </a:cubicBezTo>
                      <a:cubicBezTo>
                        <a:pt x="6243" y="5377"/>
                        <a:pt x="6453" y="4923"/>
                        <a:pt x="6339" y="4487"/>
                      </a:cubicBezTo>
                      <a:lnTo>
                        <a:pt x="6331" y="4434"/>
                      </a:lnTo>
                      <a:cubicBezTo>
                        <a:pt x="6261" y="4172"/>
                        <a:pt x="6331" y="3893"/>
                        <a:pt x="6505" y="3692"/>
                      </a:cubicBezTo>
                      <a:lnTo>
                        <a:pt x="6540" y="3648"/>
                      </a:lnTo>
                      <a:cubicBezTo>
                        <a:pt x="6837" y="3308"/>
                        <a:pt x="6863" y="2810"/>
                        <a:pt x="6593" y="2443"/>
                      </a:cubicBezTo>
                      <a:cubicBezTo>
                        <a:pt x="6407" y="2184"/>
                        <a:pt x="6113" y="2051"/>
                        <a:pt x="5809" y="2051"/>
                      </a:cubicBezTo>
                      <a:cubicBezTo>
                        <a:pt x="5682" y="2051"/>
                        <a:pt x="5554" y="2074"/>
                        <a:pt x="5431" y="2120"/>
                      </a:cubicBezTo>
                      <a:cubicBezTo>
                        <a:pt x="5763" y="1832"/>
                        <a:pt x="5877" y="1343"/>
                        <a:pt x="5676" y="942"/>
                      </a:cubicBezTo>
                      <a:cubicBezTo>
                        <a:pt x="5503" y="604"/>
                        <a:pt x="5165" y="408"/>
                        <a:pt x="4807" y="408"/>
                      </a:cubicBezTo>
                      <a:cubicBezTo>
                        <a:pt x="4730" y="408"/>
                        <a:pt x="4653" y="417"/>
                        <a:pt x="4576" y="435"/>
                      </a:cubicBezTo>
                      <a:lnTo>
                        <a:pt x="4523" y="453"/>
                      </a:lnTo>
                      <a:cubicBezTo>
                        <a:pt x="4458" y="468"/>
                        <a:pt x="4391" y="476"/>
                        <a:pt x="4325" y="476"/>
                      </a:cubicBezTo>
                      <a:cubicBezTo>
                        <a:pt x="4126" y="476"/>
                        <a:pt x="3932" y="407"/>
                        <a:pt x="3781" y="269"/>
                      </a:cubicBezTo>
                      <a:lnTo>
                        <a:pt x="3737" y="234"/>
                      </a:lnTo>
                      <a:cubicBezTo>
                        <a:pt x="3555" y="80"/>
                        <a:pt x="3327" y="1"/>
                        <a:pt x="3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6" name="Google Shape;3056;p52"/>
                <p:cNvSpPr/>
                <p:nvPr/>
              </p:nvSpPr>
              <p:spPr>
                <a:xfrm>
                  <a:off x="345787" y="3296533"/>
                  <a:ext cx="286245" cy="178423"/>
                </a:xfrm>
                <a:custGeom>
                  <a:rect b="b" l="l" r="r" t="t"/>
                  <a:pathLst>
                    <a:path extrusionOk="0" h="2368" w="3799">
                      <a:moveTo>
                        <a:pt x="3732" y="1"/>
                      </a:moveTo>
                      <a:cubicBezTo>
                        <a:pt x="3722" y="1"/>
                        <a:pt x="3711" y="4"/>
                        <a:pt x="3702" y="10"/>
                      </a:cubicBezTo>
                      <a:lnTo>
                        <a:pt x="35" y="2262"/>
                      </a:lnTo>
                      <a:cubicBezTo>
                        <a:pt x="9" y="2280"/>
                        <a:pt x="0" y="2315"/>
                        <a:pt x="17" y="2341"/>
                      </a:cubicBezTo>
                      <a:cubicBezTo>
                        <a:pt x="26" y="2359"/>
                        <a:pt x="44" y="2367"/>
                        <a:pt x="61" y="2367"/>
                      </a:cubicBezTo>
                      <a:cubicBezTo>
                        <a:pt x="70" y="2367"/>
                        <a:pt x="87" y="2359"/>
                        <a:pt x="96" y="2359"/>
                      </a:cubicBezTo>
                      <a:lnTo>
                        <a:pt x="3763" y="106"/>
                      </a:lnTo>
                      <a:cubicBezTo>
                        <a:pt x="3790" y="88"/>
                        <a:pt x="3798" y="53"/>
                        <a:pt x="3781" y="27"/>
                      </a:cubicBezTo>
                      <a:cubicBezTo>
                        <a:pt x="3770" y="10"/>
                        <a:pt x="3751" y="1"/>
                        <a:pt x="3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7" name="Google Shape;3057;p52"/>
                <p:cNvSpPr/>
                <p:nvPr/>
              </p:nvSpPr>
              <p:spPr>
                <a:xfrm>
                  <a:off x="399058" y="3243262"/>
                  <a:ext cx="179026" cy="284964"/>
                </a:xfrm>
                <a:custGeom>
                  <a:rect b="b" l="l" r="r" t="t"/>
                  <a:pathLst>
                    <a:path extrusionOk="0" h="3782" w="2376">
                      <a:moveTo>
                        <a:pt x="65" y="0"/>
                      </a:moveTo>
                      <a:cubicBezTo>
                        <a:pt x="55" y="0"/>
                        <a:pt x="44" y="3"/>
                        <a:pt x="35" y="9"/>
                      </a:cubicBezTo>
                      <a:cubicBezTo>
                        <a:pt x="9" y="27"/>
                        <a:pt x="0" y="62"/>
                        <a:pt x="18" y="88"/>
                      </a:cubicBezTo>
                      <a:lnTo>
                        <a:pt x="2270" y="3755"/>
                      </a:lnTo>
                      <a:cubicBezTo>
                        <a:pt x="2279" y="3773"/>
                        <a:pt x="2297" y="3782"/>
                        <a:pt x="2314" y="3782"/>
                      </a:cubicBezTo>
                      <a:cubicBezTo>
                        <a:pt x="2323" y="3782"/>
                        <a:pt x="2332" y="3773"/>
                        <a:pt x="2340" y="3773"/>
                      </a:cubicBezTo>
                      <a:cubicBezTo>
                        <a:pt x="2367" y="3755"/>
                        <a:pt x="2375" y="3720"/>
                        <a:pt x="2367" y="3694"/>
                      </a:cubicBezTo>
                      <a:lnTo>
                        <a:pt x="114" y="27"/>
                      </a:lnTo>
                      <a:cubicBezTo>
                        <a:pt x="102" y="10"/>
                        <a:pt x="84" y="0"/>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8" name="Google Shape;3058;p52"/>
                <p:cNvSpPr/>
                <p:nvPr/>
              </p:nvSpPr>
              <p:spPr>
                <a:xfrm>
                  <a:off x="288522" y="3334584"/>
                  <a:ext cx="204644" cy="55456"/>
                </a:xfrm>
                <a:custGeom>
                  <a:rect b="b" l="l" r="r" t="t"/>
                  <a:pathLst>
                    <a:path extrusionOk="0" h="736" w="2716">
                      <a:moveTo>
                        <a:pt x="65" y="1"/>
                      </a:moveTo>
                      <a:cubicBezTo>
                        <a:pt x="37" y="1"/>
                        <a:pt x="17" y="23"/>
                        <a:pt x="9" y="46"/>
                      </a:cubicBezTo>
                      <a:cubicBezTo>
                        <a:pt x="0" y="72"/>
                        <a:pt x="18" y="107"/>
                        <a:pt x="53" y="116"/>
                      </a:cubicBezTo>
                      <a:lnTo>
                        <a:pt x="2646" y="736"/>
                      </a:lnTo>
                      <a:lnTo>
                        <a:pt x="2655" y="736"/>
                      </a:lnTo>
                      <a:cubicBezTo>
                        <a:pt x="2681" y="736"/>
                        <a:pt x="2707" y="718"/>
                        <a:pt x="2707" y="692"/>
                      </a:cubicBezTo>
                      <a:cubicBezTo>
                        <a:pt x="2716" y="666"/>
                        <a:pt x="2698" y="631"/>
                        <a:pt x="2672" y="622"/>
                      </a:cubicBezTo>
                      <a:lnTo>
                        <a:pt x="79" y="2"/>
                      </a:lnTo>
                      <a:cubicBezTo>
                        <a:pt x="74" y="1"/>
                        <a:pt x="70" y="1"/>
                        <a:pt x="65"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9" name="Google Shape;3059;p52"/>
                <p:cNvSpPr/>
                <p:nvPr/>
              </p:nvSpPr>
              <p:spPr>
                <a:xfrm>
                  <a:off x="284528" y="3381451"/>
                  <a:ext cx="208637" cy="29009"/>
                </a:xfrm>
                <a:custGeom>
                  <a:rect b="b" l="l" r="r" t="t"/>
                  <a:pathLst>
                    <a:path extrusionOk="0" h="385" w="2769">
                      <a:moveTo>
                        <a:pt x="2708" y="0"/>
                      </a:moveTo>
                      <a:lnTo>
                        <a:pt x="53" y="271"/>
                      </a:lnTo>
                      <a:cubicBezTo>
                        <a:pt x="18" y="280"/>
                        <a:pt x="1" y="306"/>
                        <a:pt x="1" y="332"/>
                      </a:cubicBezTo>
                      <a:cubicBezTo>
                        <a:pt x="1" y="367"/>
                        <a:pt x="27" y="385"/>
                        <a:pt x="53" y="385"/>
                      </a:cubicBezTo>
                      <a:lnTo>
                        <a:pt x="62" y="385"/>
                      </a:lnTo>
                      <a:lnTo>
                        <a:pt x="2716" y="114"/>
                      </a:lnTo>
                      <a:cubicBezTo>
                        <a:pt x="2743" y="105"/>
                        <a:pt x="2769" y="79"/>
                        <a:pt x="2769" y="53"/>
                      </a:cubicBezTo>
                      <a:cubicBezTo>
                        <a:pt x="2760" y="18"/>
                        <a:pt x="2734" y="0"/>
                        <a:pt x="27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0" name="Google Shape;3060;p52"/>
                <p:cNvSpPr/>
                <p:nvPr/>
              </p:nvSpPr>
              <p:spPr>
                <a:xfrm>
                  <a:off x="314818" y="3272798"/>
                  <a:ext cx="179026" cy="117241"/>
                </a:xfrm>
                <a:custGeom>
                  <a:rect b="b" l="l" r="r" t="t"/>
                  <a:pathLst>
                    <a:path extrusionOk="0" h="1556" w="2376">
                      <a:moveTo>
                        <a:pt x="64" y="1"/>
                      </a:moveTo>
                      <a:cubicBezTo>
                        <a:pt x="46" y="1"/>
                        <a:pt x="29" y="8"/>
                        <a:pt x="18" y="19"/>
                      </a:cubicBezTo>
                      <a:cubicBezTo>
                        <a:pt x="1" y="45"/>
                        <a:pt x="9" y="80"/>
                        <a:pt x="36" y="98"/>
                      </a:cubicBezTo>
                      <a:lnTo>
                        <a:pt x="2280" y="1547"/>
                      </a:lnTo>
                      <a:cubicBezTo>
                        <a:pt x="2288" y="1556"/>
                        <a:pt x="2297" y="1556"/>
                        <a:pt x="2306" y="1556"/>
                      </a:cubicBezTo>
                      <a:cubicBezTo>
                        <a:pt x="2323" y="1556"/>
                        <a:pt x="2341" y="1547"/>
                        <a:pt x="2358" y="1530"/>
                      </a:cubicBezTo>
                      <a:cubicBezTo>
                        <a:pt x="2376" y="1503"/>
                        <a:pt x="2367" y="1469"/>
                        <a:pt x="2341" y="1451"/>
                      </a:cubicBezTo>
                      <a:lnTo>
                        <a:pt x="97" y="10"/>
                      </a:lnTo>
                      <a:cubicBezTo>
                        <a:pt x="87" y="4"/>
                        <a:pt x="75" y="1"/>
                        <a:pt x="6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1" name="Google Shape;3061;p52"/>
                <p:cNvSpPr/>
                <p:nvPr/>
              </p:nvSpPr>
              <p:spPr>
                <a:xfrm>
                  <a:off x="483900" y="3381451"/>
                  <a:ext cx="204719" cy="55305"/>
                </a:xfrm>
                <a:custGeom>
                  <a:rect b="b" l="l" r="r" t="t"/>
                  <a:pathLst>
                    <a:path extrusionOk="0" h="734" w="2717">
                      <a:moveTo>
                        <a:pt x="79" y="0"/>
                      </a:moveTo>
                      <a:cubicBezTo>
                        <a:pt x="44" y="0"/>
                        <a:pt x="18" y="18"/>
                        <a:pt x="9" y="44"/>
                      </a:cubicBezTo>
                      <a:cubicBezTo>
                        <a:pt x="1" y="70"/>
                        <a:pt x="27" y="105"/>
                        <a:pt x="53" y="114"/>
                      </a:cubicBezTo>
                      <a:lnTo>
                        <a:pt x="2646" y="734"/>
                      </a:lnTo>
                      <a:lnTo>
                        <a:pt x="2655" y="734"/>
                      </a:lnTo>
                      <a:cubicBezTo>
                        <a:pt x="2681" y="734"/>
                        <a:pt x="2707" y="716"/>
                        <a:pt x="2716" y="690"/>
                      </a:cubicBezTo>
                      <a:cubicBezTo>
                        <a:pt x="2716" y="664"/>
                        <a:pt x="2699" y="629"/>
                        <a:pt x="2673" y="629"/>
                      </a:cubicBezTo>
                      <a:lnTo>
                        <a:pt x="79" y="0"/>
                      </a:ln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2" name="Google Shape;3062;p52"/>
                <p:cNvSpPr/>
                <p:nvPr/>
              </p:nvSpPr>
              <p:spPr>
                <a:xfrm>
                  <a:off x="484578" y="3360881"/>
                  <a:ext cx="208637" cy="29159"/>
                </a:xfrm>
                <a:custGeom>
                  <a:rect b="b" l="l" r="r" t="t"/>
                  <a:pathLst>
                    <a:path extrusionOk="0" h="387" w="2769">
                      <a:moveTo>
                        <a:pt x="2717" y="1"/>
                      </a:moveTo>
                      <a:cubicBezTo>
                        <a:pt x="2714" y="1"/>
                        <a:pt x="2711" y="2"/>
                        <a:pt x="2707" y="3"/>
                      </a:cubicBezTo>
                      <a:lnTo>
                        <a:pt x="53" y="273"/>
                      </a:lnTo>
                      <a:cubicBezTo>
                        <a:pt x="18" y="273"/>
                        <a:pt x="0" y="308"/>
                        <a:pt x="0" y="334"/>
                      </a:cubicBezTo>
                      <a:cubicBezTo>
                        <a:pt x="0" y="361"/>
                        <a:pt x="27" y="387"/>
                        <a:pt x="53" y="387"/>
                      </a:cubicBezTo>
                      <a:lnTo>
                        <a:pt x="61" y="387"/>
                      </a:lnTo>
                      <a:lnTo>
                        <a:pt x="2716" y="107"/>
                      </a:lnTo>
                      <a:cubicBezTo>
                        <a:pt x="2751" y="107"/>
                        <a:pt x="2768" y="81"/>
                        <a:pt x="2768" y="55"/>
                      </a:cubicBezTo>
                      <a:cubicBezTo>
                        <a:pt x="2761" y="25"/>
                        <a:pt x="2740" y="1"/>
                        <a:pt x="2717"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3" name="Google Shape;3063;p52"/>
                <p:cNvSpPr/>
                <p:nvPr/>
              </p:nvSpPr>
              <p:spPr>
                <a:xfrm>
                  <a:off x="483900" y="3381451"/>
                  <a:ext cx="179026" cy="117165"/>
                </a:xfrm>
                <a:custGeom>
                  <a:rect b="b" l="l" r="r" t="t"/>
                  <a:pathLst>
                    <a:path extrusionOk="0" h="1555" w="2376">
                      <a:moveTo>
                        <a:pt x="67" y="0"/>
                      </a:moveTo>
                      <a:cubicBezTo>
                        <a:pt x="48" y="0"/>
                        <a:pt x="29" y="10"/>
                        <a:pt x="18" y="27"/>
                      </a:cubicBezTo>
                      <a:cubicBezTo>
                        <a:pt x="1" y="53"/>
                        <a:pt x="9" y="88"/>
                        <a:pt x="36" y="105"/>
                      </a:cubicBezTo>
                      <a:lnTo>
                        <a:pt x="2280" y="1546"/>
                      </a:lnTo>
                      <a:cubicBezTo>
                        <a:pt x="2288" y="1555"/>
                        <a:pt x="2297" y="1555"/>
                        <a:pt x="2306" y="1555"/>
                      </a:cubicBezTo>
                      <a:cubicBezTo>
                        <a:pt x="2323" y="1555"/>
                        <a:pt x="2341" y="1546"/>
                        <a:pt x="2358" y="1537"/>
                      </a:cubicBezTo>
                      <a:cubicBezTo>
                        <a:pt x="2376" y="1511"/>
                        <a:pt x="2367" y="1476"/>
                        <a:pt x="2341" y="1459"/>
                      </a:cubicBezTo>
                      <a:lnTo>
                        <a:pt x="97" y="9"/>
                      </a:lnTo>
                      <a:cubicBezTo>
                        <a:pt x="87" y="3"/>
                        <a:pt x="77"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4" name="Google Shape;3064;p52"/>
                <p:cNvSpPr/>
                <p:nvPr/>
              </p:nvSpPr>
              <p:spPr>
                <a:xfrm>
                  <a:off x="437184" y="3381451"/>
                  <a:ext cx="55983" cy="204041"/>
                </a:xfrm>
                <a:custGeom>
                  <a:rect b="b" l="l" r="r" t="t"/>
                  <a:pathLst>
                    <a:path extrusionOk="0" h="2708" w="743">
                      <a:moveTo>
                        <a:pt x="699" y="0"/>
                      </a:moveTo>
                      <a:cubicBezTo>
                        <a:pt x="664" y="0"/>
                        <a:pt x="638" y="18"/>
                        <a:pt x="629" y="44"/>
                      </a:cubicBezTo>
                      <a:lnTo>
                        <a:pt x="9" y="2637"/>
                      </a:lnTo>
                      <a:cubicBezTo>
                        <a:pt x="1" y="2672"/>
                        <a:pt x="18" y="2698"/>
                        <a:pt x="53" y="2707"/>
                      </a:cubicBezTo>
                      <a:lnTo>
                        <a:pt x="62" y="2707"/>
                      </a:lnTo>
                      <a:cubicBezTo>
                        <a:pt x="88" y="2707"/>
                        <a:pt x="114" y="2690"/>
                        <a:pt x="114" y="2664"/>
                      </a:cubicBezTo>
                      <a:lnTo>
                        <a:pt x="734"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5" name="Google Shape;3065;p52"/>
                <p:cNvSpPr/>
                <p:nvPr/>
              </p:nvSpPr>
              <p:spPr>
                <a:xfrm>
                  <a:off x="484578" y="3381451"/>
                  <a:ext cx="29009" cy="208637"/>
                </a:xfrm>
                <a:custGeom>
                  <a:rect b="b" l="l" r="r" t="t"/>
                  <a:pathLst>
                    <a:path extrusionOk="0" h="2769" w="385">
                      <a:moveTo>
                        <a:pt x="53" y="0"/>
                      </a:moveTo>
                      <a:cubicBezTo>
                        <a:pt x="18" y="0"/>
                        <a:pt x="0" y="35"/>
                        <a:pt x="0" y="61"/>
                      </a:cubicBezTo>
                      <a:lnTo>
                        <a:pt x="271" y="2716"/>
                      </a:lnTo>
                      <a:cubicBezTo>
                        <a:pt x="280" y="2751"/>
                        <a:pt x="297" y="2768"/>
                        <a:pt x="332" y="2768"/>
                      </a:cubicBezTo>
                      <a:cubicBezTo>
                        <a:pt x="367" y="2768"/>
                        <a:pt x="385" y="2733"/>
                        <a:pt x="385" y="2707"/>
                      </a:cubicBezTo>
                      <a:lnTo>
                        <a:pt x="114" y="53"/>
                      </a:lnTo>
                      <a:cubicBezTo>
                        <a:pt x="105" y="18"/>
                        <a:pt x="79" y="0"/>
                        <a:pt x="53"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6" name="Google Shape;3066;p52"/>
                <p:cNvSpPr/>
                <p:nvPr/>
              </p:nvSpPr>
              <p:spPr>
                <a:xfrm>
                  <a:off x="375323" y="3381451"/>
                  <a:ext cx="118522" cy="177669"/>
                </a:xfrm>
                <a:custGeom>
                  <a:rect b="b" l="l" r="r" t="t"/>
                  <a:pathLst>
                    <a:path extrusionOk="0" h="2358" w="1573">
                      <a:moveTo>
                        <a:pt x="1508" y="0"/>
                      </a:moveTo>
                      <a:cubicBezTo>
                        <a:pt x="1489" y="0"/>
                        <a:pt x="1470" y="10"/>
                        <a:pt x="1459" y="27"/>
                      </a:cubicBezTo>
                      <a:lnTo>
                        <a:pt x="10" y="2271"/>
                      </a:lnTo>
                      <a:cubicBezTo>
                        <a:pt x="1" y="2297"/>
                        <a:pt x="1" y="2332"/>
                        <a:pt x="27" y="2349"/>
                      </a:cubicBezTo>
                      <a:cubicBezTo>
                        <a:pt x="36" y="2358"/>
                        <a:pt x="53" y="2358"/>
                        <a:pt x="62" y="2358"/>
                      </a:cubicBezTo>
                      <a:cubicBezTo>
                        <a:pt x="80" y="2358"/>
                        <a:pt x="97" y="2349"/>
                        <a:pt x="106" y="2332"/>
                      </a:cubicBezTo>
                      <a:lnTo>
                        <a:pt x="1555" y="88"/>
                      </a:lnTo>
                      <a:cubicBezTo>
                        <a:pt x="1573" y="61"/>
                        <a:pt x="1564" y="27"/>
                        <a:pt x="1538" y="9"/>
                      </a:cubicBezTo>
                      <a:cubicBezTo>
                        <a:pt x="1528" y="3"/>
                        <a:pt x="1518" y="0"/>
                        <a:pt x="15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7" name="Google Shape;3067;p52"/>
                <p:cNvSpPr/>
                <p:nvPr/>
              </p:nvSpPr>
              <p:spPr>
                <a:xfrm>
                  <a:off x="483900" y="3186072"/>
                  <a:ext cx="55983" cy="203966"/>
                </a:xfrm>
                <a:custGeom>
                  <a:rect b="b" l="l" r="r" t="t"/>
                  <a:pathLst>
                    <a:path extrusionOk="0" h="2707" w="743">
                      <a:moveTo>
                        <a:pt x="699" y="0"/>
                      </a:moveTo>
                      <a:cubicBezTo>
                        <a:pt x="664" y="0"/>
                        <a:pt x="638" y="18"/>
                        <a:pt x="629" y="44"/>
                      </a:cubicBezTo>
                      <a:lnTo>
                        <a:pt x="9" y="2637"/>
                      </a:lnTo>
                      <a:cubicBezTo>
                        <a:pt x="1" y="2663"/>
                        <a:pt x="18" y="2698"/>
                        <a:pt x="53" y="2707"/>
                      </a:cubicBezTo>
                      <a:lnTo>
                        <a:pt x="62" y="2707"/>
                      </a:lnTo>
                      <a:cubicBezTo>
                        <a:pt x="88" y="2707"/>
                        <a:pt x="114" y="2689"/>
                        <a:pt x="114" y="2663"/>
                      </a:cubicBezTo>
                      <a:lnTo>
                        <a:pt x="743"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8" name="Google Shape;3068;p52"/>
                <p:cNvSpPr/>
                <p:nvPr/>
              </p:nvSpPr>
              <p:spPr>
                <a:xfrm>
                  <a:off x="463481" y="3181325"/>
                  <a:ext cx="29687" cy="208713"/>
                </a:xfrm>
                <a:custGeom>
                  <a:rect b="b" l="l" r="r" t="t"/>
                  <a:pathLst>
                    <a:path extrusionOk="0" h="2770" w="394">
                      <a:moveTo>
                        <a:pt x="67" y="0"/>
                      </a:moveTo>
                      <a:cubicBezTo>
                        <a:pt x="62" y="0"/>
                        <a:pt x="58" y="1"/>
                        <a:pt x="53" y="2"/>
                      </a:cubicBezTo>
                      <a:cubicBezTo>
                        <a:pt x="27" y="2"/>
                        <a:pt x="1" y="28"/>
                        <a:pt x="10" y="63"/>
                      </a:cubicBezTo>
                      <a:lnTo>
                        <a:pt x="280" y="2717"/>
                      </a:lnTo>
                      <a:cubicBezTo>
                        <a:pt x="280" y="2744"/>
                        <a:pt x="307" y="2770"/>
                        <a:pt x="333" y="2770"/>
                      </a:cubicBezTo>
                      <a:lnTo>
                        <a:pt x="341" y="2770"/>
                      </a:lnTo>
                      <a:cubicBezTo>
                        <a:pt x="376" y="2761"/>
                        <a:pt x="394" y="2735"/>
                        <a:pt x="394" y="2709"/>
                      </a:cubicBezTo>
                      <a:lnTo>
                        <a:pt x="114" y="54"/>
                      </a:lnTo>
                      <a:cubicBezTo>
                        <a:pt x="114" y="24"/>
                        <a:pt x="95"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9" name="Google Shape;3069;p52"/>
                <p:cNvSpPr/>
                <p:nvPr/>
              </p:nvSpPr>
              <p:spPr>
                <a:xfrm>
                  <a:off x="483900" y="3212293"/>
                  <a:ext cx="118522" cy="177745"/>
                </a:xfrm>
                <a:custGeom>
                  <a:rect b="b" l="l" r="r" t="t"/>
                  <a:pathLst>
                    <a:path extrusionOk="0" h="2359" w="1573">
                      <a:moveTo>
                        <a:pt x="1514" y="1"/>
                      </a:moveTo>
                      <a:cubicBezTo>
                        <a:pt x="1497" y="1"/>
                        <a:pt x="1479" y="11"/>
                        <a:pt x="1468" y="28"/>
                      </a:cubicBezTo>
                      <a:lnTo>
                        <a:pt x="18" y="2272"/>
                      </a:lnTo>
                      <a:cubicBezTo>
                        <a:pt x="1" y="2298"/>
                        <a:pt x="9" y="2333"/>
                        <a:pt x="36" y="2350"/>
                      </a:cubicBezTo>
                      <a:cubicBezTo>
                        <a:pt x="44" y="2359"/>
                        <a:pt x="53" y="2359"/>
                        <a:pt x="62" y="2359"/>
                      </a:cubicBezTo>
                      <a:cubicBezTo>
                        <a:pt x="79" y="2359"/>
                        <a:pt x="97" y="2350"/>
                        <a:pt x="114" y="2333"/>
                      </a:cubicBezTo>
                      <a:lnTo>
                        <a:pt x="1555" y="89"/>
                      </a:lnTo>
                      <a:cubicBezTo>
                        <a:pt x="1572" y="62"/>
                        <a:pt x="1564" y="28"/>
                        <a:pt x="1537" y="10"/>
                      </a:cubicBezTo>
                      <a:cubicBezTo>
                        <a:pt x="1531" y="4"/>
                        <a:pt x="1523" y="1"/>
                        <a:pt x="151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0" name="Google Shape;3070;p52"/>
                <p:cNvSpPr/>
                <p:nvPr/>
              </p:nvSpPr>
              <p:spPr>
                <a:xfrm>
                  <a:off x="320771" y="3255543"/>
                  <a:ext cx="193492" cy="220015"/>
                </a:xfrm>
                <a:custGeom>
                  <a:rect b="b" l="l" r="r" t="t"/>
                  <a:pathLst>
                    <a:path extrusionOk="0" h="2920" w="2568">
                      <a:moveTo>
                        <a:pt x="1289" y="1"/>
                      </a:moveTo>
                      <a:cubicBezTo>
                        <a:pt x="931" y="1"/>
                        <a:pt x="679" y="287"/>
                        <a:pt x="664" y="658"/>
                      </a:cubicBezTo>
                      <a:cubicBezTo>
                        <a:pt x="393" y="685"/>
                        <a:pt x="157" y="912"/>
                        <a:pt x="79" y="1217"/>
                      </a:cubicBezTo>
                      <a:cubicBezTo>
                        <a:pt x="0" y="1532"/>
                        <a:pt x="122" y="1837"/>
                        <a:pt x="349" y="1986"/>
                      </a:cubicBezTo>
                      <a:cubicBezTo>
                        <a:pt x="166" y="2379"/>
                        <a:pt x="323" y="2806"/>
                        <a:pt x="769" y="2920"/>
                      </a:cubicBezTo>
                      <a:lnTo>
                        <a:pt x="2078" y="2780"/>
                      </a:lnTo>
                      <a:lnTo>
                        <a:pt x="2515" y="1802"/>
                      </a:lnTo>
                      <a:lnTo>
                        <a:pt x="2567" y="737"/>
                      </a:lnTo>
                      <a:lnTo>
                        <a:pt x="1458" y="21"/>
                      </a:lnTo>
                      <a:cubicBezTo>
                        <a:pt x="1400" y="7"/>
                        <a:pt x="1343" y="1"/>
                        <a:pt x="1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1" name="Google Shape;3071;p52"/>
                <p:cNvSpPr/>
                <p:nvPr/>
              </p:nvSpPr>
              <p:spPr>
                <a:xfrm>
                  <a:off x="390468" y="3291937"/>
                  <a:ext cx="151448" cy="177820"/>
                </a:xfrm>
                <a:custGeom>
                  <a:rect b="b" l="l" r="r" t="t"/>
                  <a:pathLst>
                    <a:path extrusionOk="0" h="2360" w="2010">
                      <a:moveTo>
                        <a:pt x="1130" y="0"/>
                      </a:moveTo>
                      <a:cubicBezTo>
                        <a:pt x="707" y="0"/>
                        <a:pt x="290" y="403"/>
                        <a:pt x="158" y="979"/>
                      </a:cubicBezTo>
                      <a:cubicBezTo>
                        <a:pt x="1" y="1616"/>
                        <a:pt x="254" y="2227"/>
                        <a:pt x="725" y="2341"/>
                      </a:cubicBezTo>
                      <a:cubicBezTo>
                        <a:pt x="777" y="2353"/>
                        <a:pt x="828" y="2359"/>
                        <a:pt x="879" y="2359"/>
                      </a:cubicBezTo>
                      <a:cubicBezTo>
                        <a:pt x="1303" y="2359"/>
                        <a:pt x="1719" y="1957"/>
                        <a:pt x="1852" y="1380"/>
                      </a:cubicBezTo>
                      <a:cubicBezTo>
                        <a:pt x="2009" y="743"/>
                        <a:pt x="1756" y="132"/>
                        <a:pt x="1284" y="18"/>
                      </a:cubicBezTo>
                      <a:cubicBezTo>
                        <a:pt x="1233" y="6"/>
                        <a:pt x="1182" y="0"/>
                        <a:pt x="1130"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2" name="Google Shape;3072;p52"/>
                <p:cNvSpPr/>
                <p:nvPr/>
              </p:nvSpPr>
              <p:spPr>
                <a:xfrm>
                  <a:off x="347746" y="3350332"/>
                  <a:ext cx="154688" cy="41743"/>
                </a:xfrm>
                <a:custGeom>
                  <a:rect b="b" l="l" r="r" t="t"/>
                  <a:pathLst>
                    <a:path extrusionOk="0" h="554" w="2053">
                      <a:moveTo>
                        <a:pt x="48" y="1"/>
                      </a:moveTo>
                      <a:cubicBezTo>
                        <a:pt x="29" y="1"/>
                        <a:pt x="16" y="15"/>
                        <a:pt x="9" y="29"/>
                      </a:cubicBezTo>
                      <a:cubicBezTo>
                        <a:pt x="0" y="55"/>
                        <a:pt x="18" y="73"/>
                        <a:pt x="35" y="82"/>
                      </a:cubicBezTo>
                      <a:lnTo>
                        <a:pt x="2000" y="553"/>
                      </a:lnTo>
                      <a:lnTo>
                        <a:pt x="2008" y="553"/>
                      </a:lnTo>
                      <a:cubicBezTo>
                        <a:pt x="2026" y="553"/>
                        <a:pt x="2043" y="536"/>
                        <a:pt x="2052" y="518"/>
                      </a:cubicBezTo>
                      <a:cubicBezTo>
                        <a:pt x="2052" y="501"/>
                        <a:pt x="2043" y="474"/>
                        <a:pt x="2017" y="474"/>
                      </a:cubicBezTo>
                      <a:lnTo>
                        <a:pt x="61" y="3"/>
                      </a:lnTo>
                      <a:cubicBezTo>
                        <a:pt x="57" y="1"/>
                        <a:pt x="52" y="1"/>
                        <a:pt x="48"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3" name="Google Shape;3073;p52"/>
                <p:cNvSpPr/>
                <p:nvPr/>
              </p:nvSpPr>
              <p:spPr>
                <a:xfrm>
                  <a:off x="360254" y="3385821"/>
                  <a:ext cx="142181" cy="45661"/>
                </a:xfrm>
                <a:custGeom>
                  <a:rect b="b" l="l" r="r" t="t"/>
                  <a:pathLst>
                    <a:path extrusionOk="0" h="606" w="1887">
                      <a:moveTo>
                        <a:pt x="1848" y="0"/>
                      </a:moveTo>
                      <a:cubicBezTo>
                        <a:pt x="1843" y="0"/>
                        <a:pt x="1838" y="1"/>
                        <a:pt x="1834" y="3"/>
                      </a:cubicBezTo>
                      <a:lnTo>
                        <a:pt x="35" y="527"/>
                      </a:lnTo>
                      <a:cubicBezTo>
                        <a:pt x="9" y="536"/>
                        <a:pt x="0" y="554"/>
                        <a:pt x="0" y="580"/>
                      </a:cubicBezTo>
                      <a:cubicBezTo>
                        <a:pt x="9" y="597"/>
                        <a:pt x="26" y="606"/>
                        <a:pt x="44" y="606"/>
                      </a:cubicBezTo>
                      <a:lnTo>
                        <a:pt x="52" y="606"/>
                      </a:lnTo>
                      <a:lnTo>
                        <a:pt x="1851" y="82"/>
                      </a:lnTo>
                      <a:cubicBezTo>
                        <a:pt x="1877" y="73"/>
                        <a:pt x="1886" y="47"/>
                        <a:pt x="1886" y="30"/>
                      </a:cubicBezTo>
                      <a:cubicBezTo>
                        <a:pt x="1880" y="10"/>
                        <a:pt x="1863" y="0"/>
                        <a:pt x="1848"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4" name="Google Shape;3074;p52"/>
                <p:cNvSpPr/>
                <p:nvPr/>
              </p:nvSpPr>
              <p:spPr>
                <a:xfrm>
                  <a:off x="392427" y="3288998"/>
                  <a:ext cx="110007" cy="103075"/>
                </a:xfrm>
                <a:custGeom>
                  <a:rect b="b" l="l" r="r" t="t"/>
                  <a:pathLst>
                    <a:path extrusionOk="0" h="1368" w="1460">
                      <a:moveTo>
                        <a:pt x="49" y="1"/>
                      </a:moveTo>
                      <a:cubicBezTo>
                        <a:pt x="38" y="1"/>
                        <a:pt x="27" y="5"/>
                        <a:pt x="18" y="14"/>
                      </a:cubicBezTo>
                      <a:cubicBezTo>
                        <a:pt x="1" y="31"/>
                        <a:pt x="10" y="57"/>
                        <a:pt x="18" y="66"/>
                      </a:cubicBezTo>
                      <a:lnTo>
                        <a:pt x="1389" y="1350"/>
                      </a:lnTo>
                      <a:cubicBezTo>
                        <a:pt x="1398" y="1358"/>
                        <a:pt x="1407" y="1367"/>
                        <a:pt x="1415" y="1367"/>
                      </a:cubicBezTo>
                      <a:cubicBezTo>
                        <a:pt x="1424" y="1367"/>
                        <a:pt x="1442" y="1358"/>
                        <a:pt x="1442" y="1350"/>
                      </a:cubicBezTo>
                      <a:cubicBezTo>
                        <a:pt x="1459" y="1332"/>
                        <a:pt x="1459" y="1315"/>
                        <a:pt x="1442" y="1297"/>
                      </a:cubicBezTo>
                      <a:lnTo>
                        <a:pt x="80" y="14"/>
                      </a:lnTo>
                      <a:cubicBezTo>
                        <a:pt x="71" y="5"/>
                        <a:pt x="60" y="1"/>
                        <a:pt x="49"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5" name="Google Shape;3075;p52"/>
                <p:cNvSpPr/>
                <p:nvPr/>
              </p:nvSpPr>
              <p:spPr>
                <a:xfrm>
                  <a:off x="378639" y="3257126"/>
                  <a:ext cx="208637" cy="226570"/>
                </a:xfrm>
                <a:custGeom>
                  <a:rect b="b" l="l" r="r" t="t"/>
                  <a:pathLst>
                    <a:path extrusionOk="0" h="3007" w="2769">
                      <a:moveTo>
                        <a:pt x="690" y="0"/>
                      </a:moveTo>
                      <a:cubicBezTo>
                        <a:pt x="690" y="0"/>
                        <a:pt x="743" y="550"/>
                        <a:pt x="1415" y="952"/>
                      </a:cubicBezTo>
                      <a:cubicBezTo>
                        <a:pt x="1415" y="952"/>
                        <a:pt x="1144" y="1231"/>
                        <a:pt x="1057" y="1615"/>
                      </a:cubicBezTo>
                      <a:cubicBezTo>
                        <a:pt x="961" y="2008"/>
                        <a:pt x="1075" y="2375"/>
                        <a:pt x="1075" y="2375"/>
                      </a:cubicBezTo>
                      <a:cubicBezTo>
                        <a:pt x="289" y="2427"/>
                        <a:pt x="1" y="2899"/>
                        <a:pt x="1" y="2899"/>
                      </a:cubicBezTo>
                      <a:cubicBezTo>
                        <a:pt x="242" y="2957"/>
                        <a:pt x="553" y="3006"/>
                        <a:pt x="872" y="3006"/>
                      </a:cubicBezTo>
                      <a:cubicBezTo>
                        <a:pt x="1556" y="3006"/>
                        <a:pt x="2284" y="2783"/>
                        <a:pt x="2480" y="1956"/>
                      </a:cubicBezTo>
                      <a:cubicBezTo>
                        <a:pt x="2769" y="751"/>
                        <a:pt x="1450" y="183"/>
                        <a:pt x="6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6" name="Google Shape;3076;p52"/>
                <p:cNvSpPr/>
                <p:nvPr/>
              </p:nvSpPr>
              <p:spPr>
                <a:xfrm>
                  <a:off x="453007" y="2315872"/>
                  <a:ext cx="584923" cy="570381"/>
                </a:xfrm>
                <a:custGeom>
                  <a:rect b="b" l="l" r="r" t="t"/>
                  <a:pathLst>
                    <a:path extrusionOk="0" h="7570" w="7763">
                      <a:moveTo>
                        <a:pt x="3272" y="1"/>
                      </a:moveTo>
                      <a:cubicBezTo>
                        <a:pt x="2872" y="1"/>
                        <a:pt x="2494" y="223"/>
                        <a:pt x="2297" y="582"/>
                      </a:cubicBezTo>
                      <a:lnTo>
                        <a:pt x="2270" y="643"/>
                      </a:lnTo>
                      <a:cubicBezTo>
                        <a:pt x="2122" y="914"/>
                        <a:pt x="1851" y="1097"/>
                        <a:pt x="1546" y="1132"/>
                      </a:cubicBezTo>
                      <a:lnTo>
                        <a:pt x="1485" y="1141"/>
                      </a:lnTo>
                      <a:cubicBezTo>
                        <a:pt x="978" y="1202"/>
                        <a:pt x="568" y="1604"/>
                        <a:pt x="515" y="2119"/>
                      </a:cubicBezTo>
                      <a:cubicBezTo>
                        <a:pt x="454" y="2634"/>
                        <a:pt x="777" y="3106"/>
                        <a:pt x="1249" y="3289"/>
                      </a:cubicBezTo>
                      <a:cubicBezTo>
                        <a:pt x="1242" y="3289"/>
                        <a:pt x="1236" y="3289"/>
                        <a:pt x="1229" y="3289"/>
                      </a:cubicBezTo>
                      <a:cubicBezTo>
                        <a:pt x="730" y="3289"/>
                        <a:pt x="269" y="3610"/>
                        <a:pt x="140" y="4101"/>
                      </a:cubicBezTo>
                      <a:cubicBezTo>
                        <a:pt x="0" y="4607"/>
                        <a:pt x="236" y="5123"/>
                        <a:pt x="681" y="5367"/>
                      </a:cubicBezTo>
                      <a:lnTo>
                        <a:pt x="734" y="5402"/>
                      </a:lnTo>
                      <a:cubicBezTo>
                        <a:pt x="1013" y="5542"/>
                        <a:pt x="1196" y="5812"/>
                        <a:pt x="1231" y="6127"/>
                      </a:cubicBezTo>
                      <a:lnTo>
                        <a:pt x="1240" y="6188"/>
                      </a:lnTo>
                      <a:cubicBezTo>
                        <a:pt x="1301" y="6694"/>
                        <a:pt x="1703" y="7096"/>
                        <a:pt x="2218" y="7157"/>
                      </a:cubicBezTo>
                      <a:cubicBezTo>
                        <a:pt x="2256" y="7161"/>
                        <a:pt x="2293" y="7163"/>
                        <a:pt x="2330" y="7163"/>
                      </a:cubicBezTo>
                      <a:cubicBezTo>
                        <a:pt x="2800" y="7163"/>
                        <a:pt x="3218" y="6860"/>
                        <a:pt x="3388" y="6415"/>
                      </a:cubicBezTo>
                      <a:lnTo>
                        <a:pt x="3388" y="6415"/>
                      </a:lnTo>
                      <a:cubicBezTo>
                        <a:pt x="3379" y="6930"/>
                        <a:pt x="3702" y="7393"/>
                        <a:pt x="4200" y="7533"/>
                      </a:cubicBezTo>
                      <a:cubicBezTo>
                        <a:pt x="4294" y="7557"/>
                        <a:pt x="4390" y="7569"/>
                        <a:pt x="4484" y="7569"/>
                      </a:cubicBezTo>
                      <a:cubicBezTo>
                        <a:pt x="4886" y="7569"/>
                        <a:pt x="5268" y="7350"/>
                        <a:pt x="5466" y="6982"/>
                      </a:cubicBezTo>
                      <a:lnTo>
                        <a:pt x="5492" y="6930"/>
                      </a:lnTo>
                      <a:cubicBezTo>
                        <a:pt x="5641" y="6659"/>
                        <a:pt x="5912" y="6476"/>
                        <a:pt x="6217" y="6441"/>
                      </a:cubicBezTo>
                      <a:lnTo>
                        <a:pt x="6287" y="6432"/>
                      </a:lnTo>
                      <a:cubicBezTo>
                        <a:pt x="6793" y="6371"/>
                        <a:pt x="7195" y="5970"/>
                        <a:pt x="7256" y="5454"/>
                      </a:cubicBezTo>
                      <a:cubicBezTo>
                        <a:pt x="7309" y="4939"/>
                        <a:pt x="6994" y="4459"/>
                        <a:pt x="6514" y="4284"/>
                      </a:cubicBezTo>
                      <a:lnTo>
                        <a:pt x="6514" y="4284"/>
                      </a:lnTo>
                      <a:cubicBezTo>
                        <a:pt x="6521" y="4284"/>
                        <a:pt x="6527" y="4285"/>
                        <a:pt x="6534" y="4285"/>
                      </a:cubicBezTo>
                      <a:cubicBezTo>
                        <a:pt x="7033" y="4285"/>
                        <a:pt x="7494" y="3955"/>
                        <a:pt x="7632" y="3464"/>
                      </a:cubicBezTo>
                      <a:cubicBezTo>
                        <a:pt x="7763" y="2966"/>
                        <a:pt x="7536" y="2442"/>
                        <a:pt x="7082" y="2198"/>
                      </a:cubicBezTo>
                      <a:lnTo>
                        <a:pt x="7029" y="2171"/>
                      </a:lnTo>
                      <a:cubicBezTo>
                        <a:pt x="6759" y="2023"/>
                        <a:pt x="6575" y="1752"/>
                        <a:pt x="6531" y="1447"/>
                      </a:cubicBezTo>
                      <a:lnTo>
                        <a:pt x="6531" y="1385"/>
                      </a:lnTo>
                      <a:cubicBezTo>
                        <a:pt x="6470" y="879"/>
                        <a:pt x="6069" y="477"/>
                        <a:pt x="5545" y="416"/>
                      </a:cubicBezTo>
                      <a:cubicBezTo>
                        <a:pt x="5504" y="411"/>
                        <a:pt x="5462" y="409"/>
                        <a:pt x="5422" y="409"/>
                      </a:cubicBezTo>
                      <a:cubicBezTo>
                        <a:pt x="4962" y="409"/>
                        <a:pt x="4544" y="717"/>
                        <a:pt x="4384" y="1150"/>
                      </a:cubicBezTo>
                      <a:cubicBezTo>
                        <a:pt x="4392" y="643"/>
                        <a:pt x="4060" y="172"/>
                        <a:pt x="3563" y="41"/>
                      </a:cubicBezTo>
                      <a:cubicBezTo>
                        <a:pt x="3466" y="14"/>
                        <a:pt x="3368" y="1"/>
                        <a:pt x="32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7" name="Google Shape;3077;p52"/>
                <p:cNvSpPr/>
                <p:nvPr/>
              </p:nvSpPr>
              <p:spPr>
                <a:xfrm>
                  <a:off x="558269" y="2562186"/>
                  <a:ext cx="374402" cy="77834"/>
                </a:xfrm>
                <a:custGeom>
                  <a:rect b="b" l="l" r="r" t="t"/>
                  <a:pathLst>
                    <a:path extrusionOk="0" h="1033" w="4969">
                      <a:moveTo>
                        <a:pt x="61" y="0"/>
                      </a:moveTo>
                      <a:cubicBezTo>
                        <a:pt x="33" y="0"/>
                        <a:pt x="9" y="17"/>
                        <a:pt x="9" y="46"/>
                      </a:cubicBezTo>
                      <a:cubicBezTo>
                        <a:pt x="0" y="81"/>
                        <a:pt x="27" y="116"/>
                        <a:pt x="61" y="125"/>
                      </a:cubicBezTo>
                      <a:lnTo>
                        <a:pt x="4890" y="1033"/>
                      </a:lnTo>
                      <a:lnTo>
                        <a:pt x="4899" y="1033"/>
                      </a:lnTo>
                      <a:cubicBezTo>
                        <a:pt x="4934" y="1033"/>
                        <a:pt x="4960" y="1015"/>
                        <a:pt x="4960" y="989"/>
                      </a:cubicBezTo>
                      <a:cubicBezTo>
                        <a:pt x="4969" y="954"/>
                        <a:pt x="4951" y="919"/>
                        <a:pt x="4916" y="911"/>
                      </a:cubicBezTo>
                      <a:lnTo>
                        <a:pt x="79" y="2"/>
                      </a:lnTo>
                      <a:cubicBezTo>
                        <a:pt x="73" y="1"/>
                        <a:pt x="67" y="0"/>
                        <a:pt x="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8" name="Google Shape;3078;p52"/>
                <p:cNvSpPr/>
                <p:nvPr/>
              </p:nvSpPr>
              <p:spPr>
                <a:xfrm>
                  <a:off x="706253" y="2414277"/>
                  <a:ext cx="79040" cy="373799"/>
                </a:xfrm>
                <a:custGeom>
                  <a:rect b="b" l="l" r="r" t="t"/>
                  <a:pathLst>
                    <a:path extrusionOk="0" h="4961" w="1049">
                      <a:moveTo>
                        <a:pt x="988" y="1"/>
                      </a:moveTo>
                      <a:cubicBezTo>
                        <a:pt x="953" y="1"/>
                        <a:pt x="926" y="18"/>
                        <a:pt x="918" y="53"/>
                      </a:cubicBezTo>
                      <a:lnTo>
                        <a:pt x="1" y="4882"/>
                      </a:lnTo>
                      <a:cubicBezTo>
                        <a:pt x="1" y="4917"/>
                        <a:pt x="18" y="4952"/>
                        <a:pt x="53" y="4960"/>
                      </a:cubicBezTo>
                      <a:lnTo>
                        <a:pt x="62" y="4960"/>
                      </a:lnTo>
                      <a:cubicBezTo>
                        <a:pt x="97" y="4960"/>
                        <a:pt x="123" y="4934"/>
                        <a:pt x="123" y="4908"/>
                      </a:cubicBezTo>
                      <a:lnTo>
                        <a:pt x="1040" y="79"/>
                      </a:lnTo>
                      <a:cubicBezTo>
                        <a:pt x="1049" y="45"/>
                        <a:pt x="1023" y="10"/>
                        <a:pt x="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9" name="Google Shape;3079;p52"/>
                <p:cNvSpPr/>
                <p:nvPr/>
              </p:nvSpPr>
              <p:spPr>
                <a:xfrm>
                  <a:off x="610862" y="2406516"/>
                  <a:ext cx="140222" cy="199294"/>
                </a:xfrm>
                <a:custGeom>
                  <a:rect b="b" l="l" r="r" t="t"/>
                  <a:pathLst>
                    <a:path extrusionOk="0" h="2645" w="1861">
                      <a:moveTo>
                        <a:pt x="75" y="1"/>
                      </a:moveTo>
                      <a:cubicBezTo>
                        <a:pt x="61" y="1"/>
                        <a:pt x="47" y="6"/>
                        <a:pt x="36" y="17"/>
                      </a:cubicBezTo>
                      <a:cubicBezTo>
                        <a:pt x="10" y="34"/>
                        <a:pt x="1" y="69"/>
                        <a:pt x="18" y="104"/>
                      </a:cubicBezTo>
                      <a:lnTo>
                        <a:pt x="1738" y="2619"/>
                      </a:lnTo>
                      <a:cubicBezTo>
                        <a:pt x="1747" y="2636"/>
                        <a:pt x="1765" y="2645"/>
                        <a:pt x="1791" y="2645"/>
                      </a:cubicBezTo>
                      <a:cubicBezTo>
                        <a:pt x="1800" y="2645"/>
                        <a:pt x="1817" y="2645"/>
                        <a:pt x="1826" y="2636"/>
                      </a:cubicBezTo>
                      <a:cubicBezTo>
                        <a:pt x="1852" y="2619"/>
                        <a:pt x="1861" y="2575"/>
                        <a:pt x="1843" y="2549"/>
                      </a:cubicBezTo>
                      <a:lnTo>
                        <a:pt x="123" y="25"/>
                      </a:lnTo>
                      <a:cubicBezTo>
                        <a:pt x="113" y="10"/>
                        <a:pt x="94"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0" name="Google Shape;3080;p52"/>
                <p:cNvSpPr/>
                <p:nvPr/>
              </p:nvSpPr>
              <p:spPr>
                <a:xfrm>
                  <a:off x="554954" y="2460089"/>
                  <a:ext cx="196130" cy="145722"/>
                </a:xfrm>
                <a:custGeom>
                  <a:rect b="b" l="l" r="r" t="t"/>
                  <a:pathLst>
                    <a:path extrusionOk="0" h="1934" w="2603">
                      <a:moveTo>
                        <a:pt x="69" y="1"/>
                      </a:moveTo>
                      <a:cubicBezTo>
                        <a:pt x="51" y="1"/>
                        <a:pt x="36" y="7"/>
                        <a:pt x="27" y="22"/>
                      </a:cubicBezTo>
                      <a:cubicBezTo>
                        <a:pt x="1" y="56"/>
                        <a:pt x="9" y="91"/>
                        <a:pt x="36" y="118"/>
                      </a:cubicBezTo>
                      <a:lnTo>
                        <a:pt x="2489" y="1925"/>
                      </a:lnTo>
                      <a:cubicBezTo>
                        <a:pt x="2507" y="1934"/>
                        <a:pt x="2515" y="1934"/>
                        <a:pt x="2533" y="1934"/>
                      </a:cubicBezTo>
                      <a:cubicBezTo>
                        <a:pt x="2550" y="1934"/>
                        <a:pt x="2568" y="1925"/>
                        <a:pt x="2585" y="1908"/>
                      </a:cubicBezTo>
                      <a:cubicBezTo>
                        <a:pt x="2603" y="1881"/>
                        <a:pt x="2594" y="1846"/>
                        <a:pt x="2568" y="1820"/>
                      </a:cubicBezTo>
                      <a:lnTo>
                        <a:pt x="114" y="13"/>
                      </a:lnTo>
                      <a:cubicBezTo>
                        <a:pt x="98" y="5"/>
                        <a:pt x="83" y="1"/>
                        <a:pt x="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1" name="Google Shape;3081;p52"/>
                <p:cNvSpPr/>
                <p:nvPr/>
              </p:nvSpPr>
              <p:spPr>
                <a:xfrm>
                  <a:off x="681313" y="2374041"/>
                  <a:ext cx="69772" cy="231769"/>
                </a:xfrm>
                <a:custGeom>
                  <a:rect b="b" l="l" r="r" t="t"/>
                  <a:pathLst>
                    <a:path extrusionOk="0" h="3076" w="926">
                      <a:moveTo>
                        <a:pt x="66" y="1"/>
                      </a:moveTo>
                      <a:cubicBezTo>
                        <a:pt x="62" y="1"/>
                        <a:pt x="57" y="1"/>
                        <a:pt x="53" y="2"/>
                      </a:cubicBezTo>
                      <a:cubicBezTo>
                        <a:pt x="18" y="11"/>
                        <a:pt x="0" y="46"/>
                        <a:pt x="9" y="81"/>
                      </a:cubicBezTo>
                      <a:lnTo>
                        <a:pt x="795" y="3032"/>
                      </a:lnTo>
                      <a:cubicBezTo>
                        <a:pt x="803" y="3058"/>
                        <a:pt x="821" y="3076"/>
                        <a:pt x="856" y="3076"/>
                      </a:cubicBezTo>
                      <a:lnTo>
                        <a:pt x="873" y="3076"/>
                      </a:lnTo>
                      <a:cubicBezTo>
                        <a:pt x="899" y="3067"/>
                        <a:pt x="926" y="3032"/>
                        <a:pt x="917" y="2997"/>
                      </a:cubicBezTo>
                      <a:lnTo>
                        <a:pt x="131" y="46"/>
                      </a:lnTo>
                      <a:cubicBezTo>
                        <a:pt x="124" y="23"/>
                        <a:pt x="96"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2" name="Google Shape;3082;p52"/>
                <p:cNvSpPr/>
                <p:nvPr/>
              </p:nvSpPr>
              <p:spPr>
                <a:xfrm>
                  <a:off x="739859" y="2596545"/>
                  <a:ext cx="140824" cy="199445"/>
                </a:xfrm>
                <a:custGeom>
                  <a:rect b="b" l="l" r="r" t="t"/>
                  <a:pathLst>
                    <a:path extrusionOk="0" h="2647" w="1869">
                      <a:moveTo>
                        <a:pt x="74" y="0"/>
                      </a:moveTo>
                      <a:cubicBezTo>
                        <a:pt x="64" y="0"/>
                        <a:pt x="53" y="3"/>
                        <a:pt x="44" y="9"/>
                      </a:cubicBezTo>
                      <a:cubicBezTo>
                        <a:pt x="9" y="27"/>
                        <a:pt x="0" y="70"/>
                        <a:pt x="26" y="97"/>
                      </a:cubicBezTo>
                      <a:lnTo>
                        <a:pt x="1738" y="2611"/>
                      </a:lnTo>
                      <a:cubicBezTo>
                        <a:pt x="1755" y="2629"/>
                        <a:pt x="1773" y="2646"/>
                        <a:pt x="1790" y="2646"/>
                      </a:cubicBezTo>
                      <a:cubicBezTo>
                        <a:pt x="1808" y="2646"/>
                        <a:pt x="1816" y="2637"/>
                        <a:pt x="1825" y="2629"/>
                      </a:cubicBezTo>
                      <a:cubicBezTo>
                        <a:pt x="1860" y="2611"/>
                        <a:pt x="1869" y="2568"/>
                        <a:pt x="1843" y="2541"/>
                      </a:cubicBezTo>
                      <a:lnTo>
                        <a:pt x="131" y="27"/>
                      </a:lnTo>
                      <a:cubicBezTo>
                        <a:pt x="114" y="10"/>
                        <a:pt x="94"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3" name="Google Shape;3083;p52"/>
                <p:cNvSpPr/>
                <p:nvPr/>
              </p:nvSpPr>
              <p:spPr>
                <a:xfrm>
                  <a:off x="740461" y="2596319"/>
                  <a:ext cx="195527" cy="146325"/>
                </a:xfrm>
                <a:custGeom>
                  <a:rect b="b" l="l" r="r" t="t"/>
                  <a:pathLst>
                    <a:path extrusionOk="0" h="1942" w="2595">
                      <a:moveTo>
                        <a:pt x="67" y="1"/>
                      </a:moveTo>
                      <a:cubicBezTo>
                        <a:pt x="48" y="1"/>
                        <a:pt x="29" y="9"/>
                        <a:pt x="18" y="30"/>
                      </a:cubicBezTo>
                      <a:cubicBezTo>
                        <a:pt x="1" y="56"/>
                        <a:pt x="1" y="91"/>
                        <a:pt x="27" y="117"/>
                      </a:cubicBezTo>
                      <a:lnTo>
                        <a:pt x="2489" y="1924"/>
                      </a:lnTo>
                      <a:cubicBezTo>
                        <a:pt x="2498" y="1933"/>
                        <a:pt x="2516" y="1933"/>
                        <a:pt x="2524" y="1933"/>
                      </a:cubicBezTo>
                      <a:lnTo>
                        <a:pt x="2524" y="1942"/>
                      </a:lnTo>
                      <a:cubicBezTo>
                        <a:pt x="2542" y="1942"/>
                        <a:pt x="2568" y="1924"/>
                        <a:pt x="2577" y="1916"/>
                      </a:cubicBezTo>
                      <a:cubicBezTo>
                        <a:pt x="2594" y="1881"/>
                        <a:pt x="2594" y="1846"/>
                        <a:pt x="2559" y="1820"/>
                      </a:cubicBezTo>
                      <a:lnTo>
                        <a:pt x="106" y="12"/>
                      </a:lnTo>
                      <a:cubicBezTo>
                        <a:pt x="95" y="5"/>
                        <a:pt x="81"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4" name="Google Shape;3084;p52"/>
                <p:cNvSpPr/>
                <p:nvPr/>
              </p:nvSpPr>
              <p:spPr>
                <a:xfrm>
                  <a:off x="740461" y="2596395"/>
                  <a:ext cx="69847" cy="231844"/>
                </a:xfrm>
                <a:custGeom>
                  <a:rect b="b" l="l" r="r" t="t"/>
                  <a:pathLst>
                    <a:path extrusionOk="0" h="3077" w="927">
                      <a:moveTo>
                        <a:pt x="71" y="0"/>
                      </a:moveTo>
                      <a:cubicBezTo>
                        <a:pt x="65" y="0"/>
                        <a:pt x="59" y="1"/>
                        <a:pt x="53" y="3"/>
                      </a:cubicBezTo>
                      <a:cubicBezTo>
                        <a:pt x="18" y="11"/>
                        <a:pt x="1" y="46"/>
                        <a:pt x="10" y="81"/>
                      </a:cubicBezTo>
                      <a:lnTo>
                        <a:pt x="796" y="3024"/>
                      </a:lnTo>
                      <a:cubicBezTo>
                        <a:pt x="804" y="3059"/>
                        <a:pt x="830" y="3076"/>
                        <a:pt x="857" y="3076"/>
                      </a:cubicBezTo>
                      <a:lnTo>
                        <a:pt x="874" y="3076"/>
                      </a:lnTo>
                      <a:cubicBezTo>
                        <a:pt x="909" y="3067"/>
                        <a:pt x="927" y="3032"/>
                        <a:pt x="918" y="2997"/>
                      </a:cubicBezTo>
                      <a:lnTo>
                        <a:pt x="132" y="46"/>
                      </a:lnTo>
                      <a:cubicBezTo>
                        <a:pt x="125" y="17"/>
                        <a:pt x="99" y="0"/>
                        <a:pt x="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5" name="Google Shape;3085;p52"/>
                <p:cNvSpPr/>
                <p:nvPr/>
              </p:nvSpPr>
              <p:spPr>
                <a:xfrm>
                  <a:off x="550357" y="2596319"/>
                  <a:ext cx="200726" cy="139091"/>
                </a:xfrm>
                <a:custGeom>
                  <a:rect b="b" l="l" r="r" t="t"/>
                  <a:pathLst>
                    <a:path extrusionOk="0" h="1846" w="2664">
                      <a:moveTo>
                        <a:pt x="2595" y="1"/>
                      </a:moveTo>
                      <a:cubicBezTo>
                        <a:pt x="2582" y="1"/>
                        <a:pt x="2570" y="5"/>
                        <a:pt x="2559" y="12"/>
                      </a:cubicBezTo>
                      <a:lnTo>
                        <a:pt x="35" y="1732"/>
                      </a:lnTo>
                      <a:cubicBezTo>
                        <a:pt x="9" y="1750"/>
                        <a:pt x="1" y="1785"/>
                        <a:pt x="18" y="1820"/>
                      </a:cubicBezTo>
                      <a:cubicBezTo>
                        <a:pt x="35" y="1837"/>
                        <a:pt x="53" y="1846"/>
                        <a:pt x="70" y="1846"/>
                      </a:cubicBezTo>
                      <a:cubicBezTo>
                        <a:pt x="88" y="1846"/>
                        <a:pt x="97" y="1837"/>
                        <a:pt x="105" y="1837"/>
                      </a:cubicBezTo>
                      <a:lnTo>
                        <a:pt x="2629" y="117"/>
                      </a:lnTo>
                      <a:cubicBezTo>
                        <a:pt x="2655" y="100"/>
                        <a:pt x="2664" y="56"/>
                        <a:pt x="2646" y="30"/>
                      </a:cubicBezTo>
                      <a:cubicBezTo>
                        <a:pt x="2631" y="9"/>
                        <a:pt x="2613" y="1"/>
                        <a:pt x="25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6" name="Google Shape;3086;p52"/>
                <p:cNvSpPr/>
                <p:nvPr/>
              </p:nvSpPr>
              <p:spPr>
                <a:xfrm>
                  <a:off x="603629" y="2596319"/>
                  <a:ext cx="147455" cy="195075"/>
                </a:xfrm>
                <a:custGeom>
                  <a:rect b="b" l="l" r="r" t="t"/>
                  <a:pathLst>
                    <a:path extrusionOk="0" h="2589" w="1957">
                      <a:moveTo>
                        <a:pt x="1883" y="1"/>
                      </a:moveTo>
                      <a:cubicBezTo>
                        <a:pt x="1864" y="1"/>
                        <a:pt x="1845" y="9"/>
                        <a:pt x="1834" y="30"/>
                      </a:cubicBezTo>
                      <a:lnTo>
                        <a:pt x="27" y="2483"/>
                      </a:lnTo>
                      <a:cubicBezTo>
                        <a:pt x="1" y="2510"/>
                        <a:pt x="10" y="2553"/>
                        <a:pt x="36" y="2571"/>
                      </a:cubicBezTo>
                      <a:cubicBezTo>
                        <a:pt x="44" y="2579"/>
                        <a:pt x="62" y="2588"/>
                        <a:pt x="71" y="2588"/>
                      </a:cubicBezTo>
                      <a:cubicBezTo>
                        <a:pt x="97" y="2588"/>
                        <a:pt x="114" y="2579"/>
                        <a:pt x="123" y="2562"/>
                      </a:cubicBezTo>
                      <a:lnTo>
                        <a:pt x="1939" y="100"/>
                      </a:lnTo>
                      <a:cubicBezTo>
                        <a:pt x="1957" y="73"/>
                        <a:pt x="1948" y="38"/>
                        <a:pt x="1922" y="12"/>
                      </a:cubicBezTo>
                      <a:cubicBezTo>
                        <a:pt x="1911" y="5"/>
                        <a:pt x="1897" y="1"/>
                        <a:pt x="18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7" name="Google Shape;3087;p52"/>
                <p:cNvSpPr/>
                <p:nvPr/>
              </p:nvSpPr>
              <p:spPr>
                <a:xfrm>
                  <a:off x="518108" y="2596395"/>
                  <a:ext cx="232974" cy="68642"/>
                </a:xfrm>
                <a:custGeom>
                  <a:rect b="b" l="l" r="r" t="t"/>
                  <a:pathLst>
                    <a:path extrusionOk="0" h="911" w="3092">
                      <a:moveTo>
                        <a:pt x="3022" y="0"/>
                      </a:moveTo>
                      <a:cubicBezTo>
                        <a:pt x="3016" y="0"/>
                        <a:pt x="3010" y="1"/>
                        <a:pt x="3004" y="3"/>
                      </a:cubicBezTo>
                      <a:lnTo>
                        <a:pt x="53" y="788"/>
                      </a:lnTo>
                      <a:cubicBezTo>
                        <a:pt x="18" y="797"/>
                        <a:pt x="1" y="832"/>
                        <a:pt x="9" y="867"/>
                      </a:cubicBezTo>
                      <a:cubicBezTo>
                        <a:pt x="18" y="893"/>
                        <a:pt x="44" y="911"/>
                        <a:pt x="71" y="911"/>
                      </a:cubicBezTo>
                      <a:lnTo>
                        <a:pt x="88" y="911"/>
                      </a:lnTo>
                      <a:lnTo>
                        <a:pt x="3039" y="125"/>
                      </a:lnTo>
                      <a:cubicBezTo>
                        <a:pt x="3065" y="116"/>
                        <a:pt x="3092" y="81"/>
                        <a:pt x="3083" y="46"/>
                      </a:cubicBezTo>
                      <a:cubicBezTo>
                        <a:pt x="3076" y="17"/>
                        <a:pt x="3050" y="0"/>
                        <a:pt x="30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8" name="Google Shape;3088;p52"/>
                <p:cNvSpPr/>
                <p:nvPr/>
              </p:nvSpPr>
              <p:spPr>
                <a:xfrm>
                  <a:off x="739859" y="2466946"/>
                  <a:ext cx="200726" cy="138865"/>
                </a:xfrm>
                <a:custGeom>
                  <a:rect b="b" l="l" r="r" t="t"/>
                  <a:pathLst>
                    <a:path extrusionOk="0" h="1843" w="2664">
                      <a:moveTo>
                        <a:pt x="2591" y="0"/>
                      </a:moveTo>
                      <a:cubicBezTo>
                        <a:pt x="2579" y="0"/>
                        <a:pt x="2568" y="3"/>
                        <a:pt x="2559" y="9"/>
                      </a:cubicBezTo>
                      <a:lnTo>
                        <a:pt x="44" y="1729"/>
                      </a:lnTo>
                      <a:cubicBezTo>
                        <a:pt x="9" y="1747"/>
                        <a:pt x="0" y="1790"/>
                        <a:pt x="26" y="1817"/>
                      </a:cubicBezTo>
                      <a:cubicBezTo>
                        <a:pt x="35" y="1834"/>
                        <a:pt x="53" y="1843"/>
                        <a:pt x="79" y="1843"/>
                      </a:cubicBezTo>
                      <a:cubicBezTo>
                        <a:pt x="88" y="1843"/>
                        <a:pt x="105" y="1843"/>
                        <a:pt x="114" y="1834"/>
                      </a:cubicBezTo>
                      <a:lnTo>
                        <a:pt x="2628" y="114"/>
                      </a:lnTo>
                      <a:cubicBezTo>
                        <a:pt x="2655" y="96"/>
                        <a:pt x="2663" y="53"/>
                        <a:pt x="2646" y="27"/>
                      </a:cubicBezTo>
                      <a:cubicBezTo>
                        <a:pt x="2635" y="10"/>
                        <a:pt x="2612" y="0"/>
                        <a:pt x="25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9" name="Google Shape;3089;p52"/>
                <p:cNvSpPr/>
                <p:nvPr/>
              </p:nvSpPr>
              <p:spPr>
                <a:xfrm>
                  <a:off x="740461" y="2411113"/>
                  <a:ext cx="146852" cy="194698"/>
                </a:xfrm>
                <a:custGeom>
                  <a:rect b="b" l="l" r="r" t="t"/>
                  <a:pathLst>
                    <a:path extrusionOk="0" h="2584" w="1949">
                      <a:moveTo>
                        <a:pt x="1877" y="1"/>
                      </a:moveTo>
                      <a:cubicBezTo>
                        <a:pt x="1859" y="1"/>
                        <a:pt x="1841" y="10"/>
                        <a:pt x="1826" y="25"/>
                      </a:cubicBezTo>
                      <a:lnTo>
                        <a:pt x="18" y="2488"/>
                      </a:lnTo>
                      <a:cubicBezTo>
                        <a:pt x="1" y="2514"/>
                        <a:pt x="1" y="2549"/>
                        <a:pt x="27" y="2575"/>
                      </a:cubicBezTo>
                      <a:cubicBezTo>
                        <a:pt x="45" y="2584"/>
                        <a:pt x="53" y="2584"/>
                        <a:pt x="71" y="2584"/>
                      </a:cubicBezTo>
                      <a:cubicBezTo>
                        <a:pt x="88" y="2584"/>
                        <a:pt x="106" y="2575"/>
                        <a:pt x="123" y="2558"/>
                      </a:cubicBezTo>
                      <a:lnTo>
                        <a:pt x="1931" y="104"/>
                      </a:lnTo>
                      <a:cubicBezTo>
                        <a:pt x="1948" y="78"/>
                        <a:pt x="1948" y="34"/>
                        <a:pt x="1913" y="17"/>
                      </a:cubicBezTo>
                      <a:cubicBezTo>
                        <a:pt x="1902" y="6"/>
                        <a:pt x="1890" y="1"/>
                        <a:pt x="18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0" name="Google Shape;3090;p52"/>
                <p:cNvSpPr/>
                <p:nvPr/>
              </p:nvSpPr>
              <p:spPr>
                <a:xfrm>
                  <a:off x="740461" y="2537171"/>
                  <a:ext cx="232372" cy="68642"/>
                </a:xfrm>
                <a:custGeom>
                  <a:rect b="b" l="l" r="r" t="t"/>
                  <a:pathLst>
                    <a:path extrusionOk="0" h="911" w="3084">
                      <a:moveTo>
                        <a:pt x="3014" y="0"/>
                      </a:moveTo>
                      <a:cubicBezTo>
                        <a:pt x="3008" y="0"/>
                        <a:pt x="3002" y="1"/>
                        <a:pt x="2996" y="3"/>
                      </a:cubicBezTo>
                      <a:lnTo>
                        <a:pt x="53" y="789"/>
                      </a:lnTo>
                      <a:cubicBezTo>
                        <a:pt x="18" y="797"/>
                        <a:pt x="1" y="832"/>
                        <a:pt x="10" y="867"/>
                      </a:cubicBezTo>
                      <a:cubicBezTo>
                        <a:pt x="18" y="893"/>
                        <a:pt x="36" y="911"/>
                        <a:pt x="71" y="911"/>
                      </a:cubicBezTo>
                      <a:lnTo>
                        <a:pt x="88" y="911"/>
                      </a:lnTo>
                      <a:lnTo>
                        <a:pt x="3031" y="125"/>
                      </a:lnTo>
                      <a:cubicBezTo>
                        <a:pt x="3066" y="116"/>
                        <a:pt x="3083" y="81"/>
                        <a:pt x="3074" y="46"/>
                      </a:cubicBezTo>
                      <a:cubicBezTo>
                        <a:pt x="3067" y="17"/>
                        <a:pt x="3042" y="0"/>
                        <a:pt x="30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1" name="Google Shape;3091;p52"/>
                <p:cNvSpPr/>
                <p:nvPr/>
              </p:nvSpPr>
              <p:spPr>
                <a:xfrm>
                  <a:off x="560906" y="2423018"/>
                  <a:ext cx="263189" cy="236139"/>
                </a:xfrm>
                <a:custGeom>
                  <a:rect b="b" l="l" r="r" t="t"/>
                  <a:pathLst>
                    <a:path extrusionOk="0" h="3134" w="3493">
                      <a:moveTo>
                        <a:pt x="2530" y="0"/>
                      </a:moveTo>
                      <a:cubicBezTo>
                        <a:pt x="2326" y="0"/>
                        <a:pt x="2116" y="92"/>
                        <a:pt x="1947" y="260"/>
                      </a:cubicBezTo>
                      <a:cubicBezTo>
                        <a:pt x="1828" y="171"/>
                        <a:pt x="1677" y="125"/>
                        <a:pt x="1519" y="125"/>
                      </a:cubicBezTo>
                      <a:cubicBezTo>
                        <a:pt x="1353" y="125"/>
                        <a:pt x="1178" y="175"/>
                        <a:pt x="1022" y="278"/>
                      </a:cubicBezTo>
                      <a:cubicBezTo>
                        <a:pt x="716" y="487"/>
                        <a:pt x="585" y="837"/>
                        <a:pt x="655" y="1134"/>
                      </a:cubicBezTo>
                      <a:cubicBezTo>
                        <a:pt x="201" y="1334"/>
                        <a:pt x="0" y="1815"/>
                        <a:pt x="297" y="2242"/>
                      </a:cubicBezTo>
                      <a:lnTo>
                        <a:pt x="1520" y="3133"/>
                      </a:lnTo>
                      <a:lnTo>
                        <a:pt x="2628" y="2644"/>
                      </a:lnTo>
                      <a:lnTo>
                        <a:pt x="3493" y="1788"/>
                      </a:lnTo>
                      <a:lnTo>
                        <a:pt x="3109" y="330"/>
                      </a:lnTo>
                      <a:cubicBezTo>
                        <a:pt x="2960" y="105"/>
                        <a:pt x="2748" y="0"/>
                        <a:pt x="25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2" name="Google Shape;3092;p52"/>
                <p:cNvSpPr/>
                <p:nvPr/>
              </p:nvSpPr>
              <p:spPr>
                <a:xfrm>
                  <a:off x="622089" y="2495955"/>
                  <a:ext cx="217151" cy="170285"/>
                </a:xfrm>
                <a:custGeom>
                  <a:rect b="b" l="l" r="r" t="t"/>
                  <a:pathLst>
                    <a:path extrusionOk="0" h="2260" w="2882">
                      <a:moveTo>
                        <a:pt x="1802" y="0"/>
                      </a:moveTo>
                      <a:cubicBezTo>
                        <a:pt x="1506" y="0"/>
                        <a:pt x="1178" y="101"/>
                        <a:pt x="882" y="305"/>
                      </a:cubicBezTo>
                      <a:cubicBezTo>
                        <a:pt x="253" y="724"/>
                        <a:pt x="0" y="1440"/>
                        <a:pt x="315" y="1894"/>
                      </a:cubicBezTo>
                      <a:cubicBezTo>
                        <a:pt x="479" y="2137"/>
                        <a:pt x="764" y="2260"/>
                        <a:pt x="1089" y="2260"/>
                      </a:cubicBezTo>
                      <a:cubicBezTo>
                        <a:pt x="1383" y="2260"/>
                        <a:pt x="1710" y="2159"/>
                        <a:pt x="2009" y="1955"/>
                      </a:cubicBezTo>
                      <a:cubicBezTo>
                        <a:pt x="2628" y="1528"/>
                        <a:pt x="2882" y="812"/>
                        <a:pt x="2567" y="358"/>
                      </a:cubicBezTo>
                      <a:cubicBezTo>
                        <a:pt x="2408" y="120"/>
                        <a:pt x="2124" y="0"/>
                        <a:pt x="1802"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3" name="Google Shape;3093;p52"/>
                <p:cNvSpPr/>
                <p:nvPr/>
              </p:nvSpPr>
              <p:spPr>
                <a:xfrm>
                  <a:off x="650345" y="2464535"/>
                  <a:ext cx="105336" cy="150544"/>
                </a:xfrm>
                <a:custGeom>
                  <a:rect b="b" l="l" r="r" t="t"/>
                  <a:pathLst>
                    <a:path extrusionOk="0" h="1998" w="1398">
                      <a:moveTo>
                        <a:pt x="51" y="1"/>
                      </a:moveTo>
                      <a:cubicBezTo>
                        <a:pt x="42" y="1"/>
                        <a:pt x="33" y="3"/>
                        <a:pt x="27" y="6"/>
                      </a:cubicBezTo>
                      <a:cubicBezTo>
                        <a:pt x="1" y="24"/>
                        <a:pt x="1" y="50"/>
                        <a:pt x="9" y="76"/>
                      </a:cubicBezTo>
                      <a:lnTo>
                        <a:pt x="1310" y="1980"/>
                      </a:lnTo>
                      <a:cubicBezTo>
                        <a:pt x="1319" y="1988"/>
                        <a:pt x="1337" y="1997"/>
                        <a:pt x="1345" y="1997"/>
                      </a:cubicBezTo>
                      <a:cubicBezTo>
                        <a:pt x="1354" y="1997"/>
                        <a:pt x="1372" y="1997"/>
                        <a:pt x="1372" y="1988"/>
                      </a:cubicBezTo>
                      <a:cubicBezTo>
                        <a:pt x="1398" y="1980"/>
                        <a:pt x="1398" y="1945"/>
                        <a:pt x="1389" y="1927"/>
                      </a:cubicBezTo>
                      <a:lnTo>
                        <a:pt x="88" y="24"/>
                      </a:lnTo>
                      <a:cubicBezTo>
                        <a:pt x="83" y="7"/>
                        <a:pt x="66" y="1"/>
                        <a:pt x="51"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4" name="Google Shape;3094;p52"/>
                <p:cNvSpPr/>
                <p:nvPr/>
              </p:nvSpPr>
              <p:spPr>
                <a:xfrm>
                  <a:off x="603026" y="2537321"/>
                  <a:ext cx="152654" cy="77759"/>
                </a:xfrm>
                <a:custGeom>
                  <a:rect b="b" l="l" r="r" t="t"/>
                  <a:pathLst>
                    <a:path extrusionOk="0" h="1032" w="2026">
                      <a:moveTo>
                        <a:pt x="43" y="0"/>
                      </a:moveTo>
                      <a:cubicBezTo>
                        <a:pt x="27" y="0"/>
                        <a:pt x="14" y="10"/>
                        <a:pt x="9" y="27"/>
                      </a:cubicBezTo>
                      <a:cubicBezTo>
                        <a:pt x="0" y="53"/>
                        <a:pt x="9" y="79"/>
                        <a:pt x="26" y="88"/>
                      </a:cubicBezTo>
                      <a:lnTo>
                        <a:pt x="1956" y="1031"/>
                      </a:lnTo>
                      <a:lnTo>
                        <a:pt x="1973" y="1031"/>
                      </a:lnTo>
                      <a:cubicBezTo>
                        <a:pt x="1991" y="1031"/>
                        <a:pt x="2008" y="1022"/>
                        <a:pt x="2017" y="1005"/>
                      </a:cubicBezTo>
                      <a:cubicBezTo>
                        <a:pt x="2026" y="987"/>
                        <a:pt x="2017" y="952"/>
                        <a:pt x="2000" y="944"/>
                      </a:cubicBezTo>
                      <a:lnTo>
                        <a:pt x="70" y="9"/>
                      </a:lnTo>
                      <a:cubicBezTo>
                        <a:pt x="61" y="3"/>
                        <a:pt x="51" y="0"/>
                        <a:pt x="43"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5" name="Google Shape;3095;p52"/>
                <p:cNvSpPr/>
                <p:nvPr/>
              </p:nvSpPr>
              <p:spPr>
                <a:xfrm>
                  <a:off x="735865" y="2447205"/>
                  <a:ext cx="19816" cy="167874"/>
                </a:xfrm>
                <a:custGeom>
                  <a:rect b="b" l="l" r="r" t="t"/>
                  <a:pathLst>
                    <a:path extrusionOk="0" h="2228" w="263">
                      <a:moveTo>
                        <a:pt x="44" y="0"/>
                      </a:moveTo>
                      <a:cubicBezTo>
                        <a:pt x="18" y="0"/>
                        <a:pt x="1" y="27"/>
                        <a:pt x="1" y="53"/>
                      </a:cubicBezTo>
                      <a:lnTo>
                        <a:pt x="167" y="2183"/>
                      </a:lnTo>
                      <a:cubicBezTo>
                        <a:pt x="167" y="2210"/>
                        <a:pt x="193" y="2227"/>
                        <a:pt x="210" y="2227"/>
                      </a:cubicBezTo>
                      <a:lnTo>
                        <a:pt x="219" y="2227"/>
                      </a:lnTo>
                      <a:cubicBezTo>
                        <a:pt x="245" y="2227"/>
                        <a:pt x="263" y="2201"/>
                        <a:pt x="263" y="2183"/>
                      </a:cubicBezTo>
                      <a:lnTo>
                        <a:pt x="88" y="44"/>
                      </a:lnTo>
                      <a:cubicBezTo>
                        <a:pt x="88" y="18"/>
                        <a:pt x="71" y="0"/>
                        <a:pt x="44"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6" name="Google Shape;3096;p52"/>
                <p:cNvSpPr/>
                <p:nvPr/>
              </p:nvSpPr>
              <p:spPr>
                <a:xfrm>
                  <a:off x="583285" y="2447883"/>
                  <a:ext cx="301390" cy="248647"/>
                </a:xfrm>
                <a:custGeom>
                  <a:rect b="b" l="l" r="r" t="t"/>
                  <a:pathLst>
                    <a:path extrusionOk="0" h="3300" w="4000">
                      <a:moveTo>
                        <a:pt x="2812" y="0"/>
                      </a:moveTo>
                      <a:cubicBezTo>
                        <a:pt x="2812" y="0"/>
                        <a:pt x="2436" y="498"/>
                        <a:pt x="2698" y="1354"/>
                      </a:cubicBezTo>
                      <a:lnTo>
                        <a:pt x="2698" y="1362"/>
                      </a:lnTo>
                      <a:cubicBezTo>
                        <a:pt x="2698" y="1362"/>
                        <a:pt x="2262" y="1389"/>
                        <a:pt x="1877" y="1650"/>
                      </a:cubicBezTo>
                      <a:cubicBezTo>
                        <a:pt x="1502" y="1904"/>
                        <a:pt x="1310" y="2305"/>
                        <a:pt x="1310" y="2305"/>
                      </a:cubicBezTo>
                      <a:cubicBezTo>
                        <a:pt x="872" y="1955"/>
                        <a:pt x="468" y="1889"/>
                        <a:pt x="228" y="1889"/>
                      </a:cubicBezTo>
                      <a:cubicBezTo>
                        <a:pt x="85" y="1889"/>
                        <a:pt x="0" y="1912"/>
                        <a:pt x="0" y="1912"/>
                      </a:cubicBezTo>
                      <a:cubicBezTo>
                        <a:pt x="387" y="2479"/>
                        <a:pt x="1139" y="3299"/>
                        <a:pt x="1998" y="3299"/>
                      </a:cubicBezTo>
                      <a:cubicBezTo>
                        <a:pt x="2264" y="3299"/>
                        <a:pt x="2541" y="3220"/>
                        <a:pt x="2820" y="3030"/>
                      </a:cubicBezTo>
                      <a:cubicBezTo>
                        <a:pt x="3999" y="2227"/>
                        <a:pt x="3318" y="734"/>
                        <a:pt x="2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7" name="Google Shape;3097;p52"/>
                <p:cNvSpPr/>
                <p:nvPr/>
              </p:nvSpPr>
              <p:spPr>
                <a:xfrm>
                  <a:off x="484578" y="2916324"/>
                  <a:ext cx="8590" cy="52668"/>
                </a:xfrm>
                <a:custGeom>
                  <a:rect b="b" l="l" r="r" t="t"/>
                  <a:pathLst>
                    <a:path extrusionOk="0" h="699" w="114">
                      <a:moveTo>
                        <a:pt x="53" y="0"/>
                      </a:moveTo>
                      <a:cubicBezTo>
                        <a:pt x="27" y="0"/>
                        <a:pt x="0" y="18"/>
                        <a:pt x="0" y="52"/>
                      </a:cubicBezTo>
                      <a:lnTo>
                        <a:pt x="0" y="646"/>
                      </a:lnTo>
                      <a:cubicBezTo>
                        <a:pt x="0" y="672"/>
                        <a:pt x="27" y="699"/>
                        <a:pt x="53" y="699"/>
                      </a:cubicBezTo>
                      <a:cubicBezTo>
                        <a:pt x="88" y="699"/>
                        <a:pt x="114" y="672"/>
                        <a:pt x="114" y="646"/>
                      </a:cubicBezTo>
                      <a:lnTo>
                        <a:pt x="114" y="52"/>
                      </a:lnTo>
                      <a:cubicBezTo>
                        <a:pt x="114" y="18"/>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8" name="Google Shape;3098;p52"/>
                <p:cNvSpPr/>
                <p:nvPr/>
              </p:nvSpPr>
              <p:spPr>
                <a:xfrm>
                  <a:off x="1092489" y="3283874"/>
                  <a:ext cx="29687" cy="76553"/>
                </a:xfrm>
                <a:custGeom>
                  <a:rect b="b" l="l" r="r" t="t"/>
                  <a:pathLst>
                    <a:path extrusionOk="0" h="1016" w="394">
                      <a:moveTo>
                        <a:pt x="57" y="1"/>
                      </a:moveTo>
                      <a:cubicBezTo>
                        <a:pt x="53" y="1"/>
                        <a:pt x="49" y="2"/>
                        <a:pt x="44" y="3"/>
                      </a:cubicBezTo>
                      <a:cubicBezTo>
                        <a:pt x="9" y="12"/>
                        <a:pt x="0" y="47"/>
                        <a:pt x="9" y="73"/>
                      </a:cubicBezTo>
                      <a:lnTo>
                        <a:pt x="280" y="981"/>
                      </a:lnTo>
                      <a:cubicBezTo>
                        <a:pt x="289" y="998"/>
                        <a:pt x="306" y="1016"/>
                        <a:pt x="332" y="1016"/>
                      </a:cubicBezTo>
                      <a:lnTo>
                        <a:pt x="350" y="1016"/>
                      </a:lnTo>
                      <a:cubicBezTo>
                        <a:pt x="376" y="1007"/>
                        <a:pt x="393" y="972"/>
                        <a:pt x="385" y="946"/>
                      </a:cubicBezTo>
                      <a:lnTo>
                        <a:pt x="105" y="47"/>
                      </a:lnTo>
                      <a:cubicBezTo>
                        <a:pt x="98" y="18"/>
                        <a:pt x="79"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9" name="Google Shape;3099;p52"/>
                <p:cNvSpPr/>
                <p:nvPr/>
              </p:nvSpPr>
              <p:spPr>
                <a:xfrm>
                  <a:off x="1126697" y="3145761"/>
                  <a:ext cx="50031" cy="141653"/>
                </a:xfrm>
                <a:custGeom>
                  <a:rect b="b" l="l" r="r" t="t"/>
                  <a:pathLst>
                    <a:path extrusionOk="0" h="1880" w="664">
                      <a:moveTo>
                        <a:pt x="59" y="0"/>
                      </a:moveTo>
                      <a:cubicBezTo>
                        <a:pt x="54" y="0"/>
                        <a:pt x="49" y="1"/>
                        <a:pt x="44" y="2"/>
                      </a:cubicBezTo>
                      <a:cubicBezTo>
                        <a:pt x="18" y="11"/>
                        <a:pt x="0" y="46"/>
                        <a:pt x="9" y="72"/>
                      </a:cubicBezTo>
                      <a:lnTo>
                        <a:pt x="551" y="1836"/>
                      </a:lnTo>
                      <a:cubicBezTo>
                        <a:pt x="559" y="1862"/>
                        <a:pt x="577" y="1880"/>
                        <a:pt x="603" y="1880"/>
                      </a:cubicBezTo>
                      <a:lnTo>
                        <a:pt x="620" y="1880"/>
                      </a:lnTo>
                      <a:cubicBezTo>
                        <a:pt x="647" y="1871"/>
                        <a:pt x="664" y="1836"/>
                        <a:pt x="655" y="1810"/>
                      </a:cubicBezTo>
                      <a:lnTo>
                        <a:pt x="114" y="37"/>
                      </a:lnTo>
                      <a:cubicBezTo>
                        <a:pt x="107" y="16"/>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0" name="Google Shape;3100;p52"/>
                <p:cNvSpPr/>
                <p:nvPr/>
              </p:nvSpPr>
              <p:spPr>
                <a:xfrm>
                  <a:off x="1186524" y="3089852"/>
                  <a:ext cx="44154" cy="123871"/>
                </a:xfrm>
                <a:custGeom>
                  <a:rect b="b" l="l" r="r" t="t"/>
                  <a:pathLst>
                    <a:path extrusionOk="0" h="1644" w="586">
                      <a:moveTo>
                        <a:pt x="59" y="0"/>
                      </a:moveTo>
                      <a:cubicBezTo>
                        <a:pt x="54" y="0"/>
                        <a:pt x="49" y="1"/>
                        <a:pt x="45" y="2"/>
                      </a:cubicBezTo>
                      <a:cubicBezTo>
                        <a:pt x="18" y="11"/>
                        <a:pt x="1" y="46"/>
                        <a:pt x="10" y="72"/>
                      </a:cubicBezTo>
                      <a:lnTo>
                        <a:pt x="481" y="1609"/>
                      </a:lnTo>
                      <a:cubicBezTo>
                        <a:pt x="481" y="1635"/>
                        <a:pt x="507" y="1644"/>
                        <a:pt x="534" y="1644"/>
                      </a:cubicBezTo>
                      <a:lnTo>
                        <a:pt x="542" y="1644"/>
                      </a:lnTo>
                      <a:cubicBezTo>
                        <a:pt x="577" y="1635"/>
                        <a:pt x="586" y="1609"/>
                        <a:pt x="577" y="1574"/>
                      </a:cubicBezTo>
                      <a:lnTo>
                        <a:pt x="114" y="46"/>
                      </a:lnTo>
                      <a:cubicBezTo>
                        <a:pt x="107" y="17"/>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1" name="Google Shape;3101;p52"/>
                <p:cNvSpPr/>
                <p:nvPr/>
              </p:nvSpPr>
              <p:spPr>
                <a:xfrm>
                  <a:off x="1240473" y="3016161"/>
                  <a:ext cx="44832" cy="124549"/>
                </a:xfrm>
                <a:custGeom>
                  <a:rect b="b" l="l" r="r" t="t"/>
                  <a:pathLst>
                    <a:path extrusionOk="0" h="1653" w="595">
                      <a:moveTo>
                        <a:pt x="67" y="0"/>
                      </a:moveTo>
                      <a:cubicBezTo>
                        <a:pt x="63" y="0"/>
                        <a:pt x="58" y="1"/>
                        <a:pt x="53" y="2"/>
                      </a:cubicBezTo>
                      <a:cubicBezTo>
                        <a:pt x="18" y="11"/>
                        <a:pt x="1" y="46"/>
                        <a:pt x="10" y="72"/>
                      </a:cubicBezTo>
                      <a:lnTo>
                        <a:pt x="481" y="1618"/>
                      </a:lnTo>
                      <a:cubicBezTo>
                        <a:pt x="490" y="1635"/>
                        <a:pt x="516" y="1653"/>
                        <a:pt x="534" y="1653"/>
                      </a:cubicBezTo>
                      <a:lnTo>
                        <a:pt x="551" y="1653"/>
                      </a:lnTo>
                      <a:cubicBezTo>
                        <a:pt x="577" y="1644"/>
                        <a:pt x="595" y="1609"/>
                        <a:pt x="586" y="1583"/>
                      </a:cubicBezTo>
                      <a:lnTo>
                        <a:pt x="114" y="37"/>
                      </a:lnTo>
                      <a:cubicBezTo>
                        <a:pt x="107" y="16"/>
                        <a:pt x="88"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2" name="Google Shape;3102;p52"/>
                <p:cNvSpPr/>
                <p:nvPr/>
              </p:nvSpPr>
              <p:spPr>
                <a:xfrm>
                  <a:off x="1308287" y="2986549"/>
                  <a:ext cx="35564" cy="94938"/>
                </a:xfrm>
                <a:custGeom>
                  <a:rect b="b" l="l" r="r" t="t"/>
                  <a:pathLst>
                    <a:path extrusionOk="0" h="1260" w="472">
                      <a:moveTo>
                        <a:pt x="62" y="0"/>
                      </a:moveTo>
                      <a:cubicBezTo>
                        <a:pt x="56" y="0"/>
                        <a:pt x="50" y="1"/>
                        <a:pt x="44" y="2"/>
                      </a:cubicBezTo>
                      <a:cubicBezTo>
                        <a:pt x="18" y="11"/>
                        <a:pt x="0" y="37"/>
                        <a:pt x="9" y="64"/>
                      </a:cubicBezTo>
                      <a:lnTo>
                        <a:pt x="367" y="1225"/>
                      </a:lnTo>
                      <a:cubicBezTo>
                        <a:pt x="367" y="1251"/>
                        <a:pt x="393" y="1260"/>
                        <a:pt x="419" y="1260"/>
                      </a:cubicBezTo>
                      <a:lnTo>
                        <a:pt x="428" y="1260"/>
                      </a:lnTo>
                      <a:cubicBezTo>
                        <a:pt x="463" y="1251"/>
                        <a:pt x="472" y="1225"/>
                        <a:pt x="463" y="1190"/>
                      </a:cubicBezTo>
                      <a:lnTo>
                        <a:pt x="114" y="37"/>
                      </a:lnTo>
                      <a:cubicBezTo>
                        <a:pt x="107" y="16"/>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3" name="Google Shape;3103;p52"/>
                <p:cNvSpPr/>
                <p:nvPr/>
              </p:nvSpPr>
              <p:spPr>
                <a:xfrm>
                  <a:off x="1176050" y="3394561"/>
                  <a:ext cx="117165" cy="13939"/>
                </a:xfrm>
                <a:custGeom>
                  <a:rect b="b" l="l" r="r" t="t"/>
                  <a:pathLst>
                    <a:path extrusionOk="0" h="185" w="1555">
                      <a:moveTo>
                        <a:pt x="61" y="1"/>
                      </a:moveTo>
                      <a:cubicBezTo>
                        <a:pt x="26" y="1"/>
                        <a:pt x="0" y="27"/>
                        <a:pt x="0" y="53"/>
                      </a:cubicBezTo>
                      <a:cubicBezTo>
                        <a:pt x="0" y="80"/>
                        <a:pt x="26" y="106"/>
                        <a:pt x="53" y="115"/>
                      </a:cubicBezTo>
                      <a:lnTo>
                        <a:pt x="1502" y="184"/>
                      </a:lnTo>
                      <a:cubicBezTo>
                        <a:pt x="1528" y="184"/>
                        <a:pt x="1555" y="158"/>
                        <a:pt x="1555" y="132"/>
                      </a:cubicBezTo>
                      <a:cubicBezTo>
                        <a:pt x="1555" y="97"/>
                        <a:pt x="1537" y="71"/>
                        <a:pt x="1502" y="71"/>
                      </a:cubicBezTo>
                      <a:lnTo>
                        <a:pt x="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4" name="Google Shape;3104;p52"/>
                <p:cNvSpPr/>
                <p:nvPr/>
              </p:nvSpPr>
              <p:spPr>
                <a:xfrm>
                  <a:off x="1222088" y="3325542"/>
                  <a:ext cx="179026" cy="16501"/>
                </a:xfrm>
                <a:custGeom>
                  <a:rect b="b" l="l" r="r" t="t"/>
                  <a:pathLst>
                    <a:path extrusionOk="0" h="219" w="2376">
                      <a:moveTo>
                        <a:pt x="62" y="0"/>
                      </a:moveTo>
                      <a:cubicBezTo>
                        <a:pt x="27" y="0"/>
                        <a:pt x="0" y="18"/>
                        <a:pt x="0" y="53"/>
                      </a:cubicBezTo>
                      <a:cubicBezTo>
                        <a:pt x="0" y="79"/>
                        <a:pt x="27" y="105"/>
                        <a:pt x="53" y="105"/>
                      </a:cubicBezTo>
                      <a:lnTo>
                        <a:pt x="2314" y="218"/>
                      </a:lnTo>
                      <a:cubicBezTo>
                        <a:pt x="2349" y="218"/>
                        <a:pt x="2367" y="201"/>
                        <a:pt x="2375" y="166"/>
                      </a:cubicBezTo>
                      <a:cubicBezTo>
                        <a:pt x="2375" y="140"/>
                        <a:pt x="2349" y="114"/>
                        <a:pt x="2323" y="114"/>
                      </a:cubicBezTo>
                      <a:lnTo>
                        <a:pt x="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5" name="Google Shape;3105;p52"/>
                <p:cNvSpPr/>
                <p:nvPr/>
              </p:nvSpPr>
              <p:spPr>
                <a:xfrm>
                  <a:off x="1269482" y="3261722"/>
                  <a:ext cx="184300" cy="16501"/>
                </a:xfrm>
                <a:custGeom>
                  <a:rect b="b" l="l" r="r" t="t"/>
                  <a:pathLst>
                    <a:path extrusionOk="0" h="219" w="2446">
                      <a:moveTo>
                        <a:pt x="53" y="0"/>
                      </a:moveTo>
                      <a:cubicBezTo>
                        <a:pt x="26" y="0"/>
                        <a:pt x="0" y="18"/>
                        <a:pt x="0" y="53"/>
                      </a:cubicBezTo>
                      <a:cubicBezTo>
                        <a:pt x="0" y="79"/>
                        <a:pt x="18" y="105"/>
                        <a:pt x="53" y="105"/>
                      </a:cubicBezTo>
                      <a:lnTo>
                        <a:pt x="2384" y="218"/>
                      </a:lnTo>
                      <a:cubicBezTo>
                        <a:pt x="2419" y="218"/>
                        <a:pt x="2436" y="201"/>
                        <a:pt x="2445" y="166"/>
                      </a:cubicBezTo>
                      <a:cubicBezTo>
                        <a:pt x="2445" y="140"/>
                        <a:pt x="2419" y="114"/>
                        <a:pt x="2393" y="114"/>
                      </a:cubicBezTo>
                      <a:lnTo>
                        <a:pt x="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6" name="Google Shape;3106;p52"/>
                <p:cNvSpPr/>
                <p:nvPr/>
              </p:nvSpPr>
              <p:spPr>
                <a:xfrm>
                  <a:off x="1316198" y="3197751"/>
                  <a:ext cx="171792" cy="15974"/>
                </a:xfrm>
                <a:custGeom>
                  <a:rect b="b" l="l" r="r" t="t"/>
                  <a:pathLst>
                    <a:path extrusionOk="0" h="212" w="2280">
                      <a:moveTo>
                        <a:pt x="48" y="1"/>
                      </a:moveTo>
                      <a:cubicBezTo>
                        <a:pt x="20" y="1"/>
                        <a:pt x="0" y="24"/>
                        <a:pt x="0" y="55"/>
                      </a:cubicBezTo>
                      <a:cubicBezTo>
                        <a:pt x="0" y="81"/>
                        <a:pt x="26" y="107"/>
                        <a:pt x="53" y="107"/>
                      </a:cubicBezTo>
                      <a:lnTo>
                        <a:pt x="2227" y="212"/>
                      </a:lnTo>
                      <a:cubicBezTo>
                        <a:pt x="2253" y="212"/>
                        <a:pt x="2279" y="194"/>
                        <a:pt x="2279" y="159"/>
                      </a:cubicBezTo>
                      <a:cubicBezTo>
                        <a:pt x="2279" y="133"/>
                        <a:pt x="2262" y="107"/>
                        <a:pt x="2227" y="107"/>
                      </a:cubicBezTo>
                      <a:lnTo>
                        <a:pt x="61" y="2"/>
                      </a:lnTo>
                      <a:cubicBezTo>
                        <a:pt x="57" y="1"/>
                        <a:pt x="52"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07" name="Google Shape;3107;p52"/>
              <p:cNvSpPr/>
              <p:nvPr/>
            </p:nvSpPr>
            <p:spPr>
              <a:xfrm>
                <a:off x="764196" y="3578562"/>
                <a:ext cx="45435" cy="32550"/>
              </a:xfrm>
              <a:custGeom>
                <a:rect b="b" l="l" r="r" t="t"/>
                <a:pathLst>
                  <a:path extrusionOk="0" h="432" w="603">
                    <a:moveTo>
                      <a:pt x="57" y="0"/>
                    </a:moveTo>
                    <a:cubicBezTo>
                      <a:pt x="42" y="0"/>
                      <a:pt x="27" y="7"/>
                      <a:pt x="18" y="21"/>
                    </a:cubicBezTo>
                    <a:cubicBezTo>
                      <a:pt x="0" y="48"/>
                      <a:pt x="9" y="82"/>
                      <a:pt x="35" y="100"/>
                    </a:cubicBezTo>
                    <a:lnTo>
                      <a:pt x="515" y="423"/>
                    </a:lnTo>
                    <a:cubicBezTo>
                      <a:pt x="524" y="423"/>
                      <a:pt x="533" y="432"/>
                      <a:pt x="542" y="432"/>
                    </a:cubicBezTo>
                    <a:cubicBezTo>
                      <a:pt x="559" y="432"/>
                      <a:pt x="577" y="423"/>
                      <a:pt x="594" y="405"/>
                    </a:cubicBezTo>
                    <a:cubicBezTo>
                      <a:pt x="603" y="379"/>
                      <a:pt x="603" y="344"/>
                      <a:pt x="577" y="327"/>
                    </a:cubicBezTo>
                    <a:lnTo>
                      <a:pt x="88" y="13"/>
                    </a:lnTo>
                    <a:cubicBezTo>
                      <a:pt x="80" y="5"/>
                      <a:pt x="68" y="0"/>
                      <a:pt x="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8" name="Google Shape;3108;p52"/>
              <p:cNvSpPr/>
              <p:nvPr/>
            </p:nvSpPr>
            <p:spPr>
              <a:xfrm>
                <a:off x="908262" y="3165653"/>
                <a:ext cx="8665" cy="60579"/>
              </a:xfrm>
              <a:custGeom>
                <a:rect b="b" l="l" r="r" t="t"/>
                <a:pathLst>
                  <a:path extrusionOk="0" h="804" w="115">
                    <a:moveTo>
                      <a:pt x="53" y="0"/>
                    </a:moveTo>
                    <a:cubicBezTo>
                      <a:pt x="27" y="0"/>
                      <a:pt x="1" y="27"/>
                      <a:pt x="1" y="62"/>
                    </a:cubicBezTo>
                    <a:lnTo>
                      <a:pt x="1" y="751"/>
                    </a:lnTo>
                    <a:cubicBezTo>
                      <a:pt x="1" y="778"/>
                      <a:pt x="27" y="804"/>
                      <a:pt x="53" y="804"/>
                    </a:cubicBezTo>
                    <a:cubicBezTo>
                      <a:pt x="88" y="804"/>
                      <a:pt x="114" y="778"/>
                      <a:pt x="114" y="751"/>
                    </a:cubicBezTo>
                    <a:lnTo>
                      <a:pt x="114" y="62"/>
                    </a:lnTo>
                    <a:cubicBezTo>
                      <a:pt x="114" y="27"/>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9" name="Google Shape;3109;p52"/>
              <p:cNvSpPr/>
              <p:nvPr/>
            </p:nvSpPr>
            <p:spPr>
              <a:xfrm>
                <a:off x="846401" y="3067624"/>
                <a:ext cx="8665" cy="102021"/>
              </a:xfrm>
              <a:custGeom>
                <a:rect b="b" l="l" r="r" t="t"/>
                <a:pathLst>
                  <a:path extrusionOk="0" h="1354" w="115">
                    <a:moveTo>
                      <a:pt x="62" y="0"/>
                    </a:moveTo>
                    <a:cubicBezTo>
                      <a:pt x="27" y="0"/>
                      <a:pt x="1" y="18"/>
                      <a:pt x="1" y="53"/>
                    </a:cubicBezTo>
                    <a:lnTo>
                      <a:pt x="1" y="1301"/>
                    </a:lnTo>
                    <a:cubicBezTo>
                      <a:pt x="1" y="1336"/>
                      <a:pt x="27" y="1354"/>
                      <a:pt x="62" y="1354"/>
                    </a:cubicBezTo>
                    <a:cubicBezTo>
                      <a:pt x="88" y="1354"/>
                      <a:pt x="114" y="1336"/>
                      <a:pt x="114" y="1301"/>
                    </a:cubicBezTo>
                    <a:lnTo>
                      <a:pt x="114" y="53"/>
                    </a:lnTo>
                    <a:cubicBezTo>
                      <a:pt x="114" y="18"/>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0" name="Google Shape;3110;p52"/>
              <p:cNvSpPr/>
              <p:nvPr/>
            </p:nvSpPr>
            <p:spPr>
              <a:xfrm>
                <a:off x="772108" y="3017593"/>
                <a:ext cx="7911" cy="90869"/>
              </a:xfrm>
              <a:custGeom>
                <a:rect b="b" l="l" r="r" t="t"/>
                <a:pathLst>
                  <a:path extrusionOk="0" h="1206" w="105">
                    <a:moveTo>
                      <a:pt x="52" y="1"/>
                    </a:moveTo>
                    <a:cubicBezTo>
                      <a:pt x="18" y="1"/>
                      <a:pt x="0" y="27"/>
                      <a:pt x="0" y="62"/>
                    </a:cubicBezTo>
                    <a:lnTo>
                      <a:pt x="0" y="1153"/>
                    </a:lnTo>
                    <a:cubicBezTo>
                      <a:pt x="0" y="1188"/>
                      <a:pt x="18" y="1206"/>
                      <a:pt x="52" y="1206"/>
                    </a:cubicBezTo>
                    <a:cubicBezTo>
                      <a:pt x="79" y="1206"/>
                      <a:pt x="105" y="1188"/>
                      <a:pt x="105" y="1153"/>
                    </a:cubicBezTo>
                    <a:lnTo>
                      <a:pt x="105" y="62"/>
                    </a:lnTo>
                    <a:cubicBezTo>
                      <a:pt x="105" y="27"/>
                      <a:pt x="79" y="1"/>
                      <a:pt x="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1" name="Google Shape;3111;p52"/>
              <p:cNvSpPr/>
              <p:nvPr/>
            </p:nvSpPr>
            <p:spPr>
              <a:xfrm>
                <a:off x="686512" y="2955807"/>
                <a:ext cx="7987" cy="109254"/>
              </a:xfrm>
              <a:custGeom>
                <a:rect b="b" l="l" r="r" t="t"/>
                <a:pathLst>
                  <a:path extrusionOk="0" h="1450" w="106">
                    <a:moveTo>
                      <a:pt x="53" y="0"/>
                    </a:moveTo>
                    <a:cubicBezTo>
                      <a:pt x="18" y="0"/>
                      <a:pt x="1" y="26"/>
                      <a:pt x="1" y="61"/>
                    </a:cubicBezTo>
                    <a:lnTo>
                      <a:pt x="1" y="1388"/>
                    </a:lnTo>
                    <a:cubicBezTo>
                      <a:pt x="1" y="1423"/>
                      <a:pt x="18" y="1449"/>
                      <a:pt x="53" y="1449"/>
                    </a:cubicBezTo>
                    <a:cubicBezTo>
                      <a:pt x="80" y="1449"/>
                      <a:pt x="106" y="1423"/>
                      <a:pt x="106" y="1388"/>
                    </a:cubicBezTo>
                    <a:lnTo>
                      <a:pt x="106" y="61"/>
                    </a:lnTo>
                    <a:cubicBezTo>
                      <a:pt x="106" y="26"/>
                      <a:pt x="80"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2" name="Google Shape;3112;p52"/>
              <p:cNvSpPr/>
              <p:nvPr/>
            </p:nvSpPr>
            <p:spPr>
              <a:xfrm>
                <a:off x="597752" y="2944580"/>
                <a:ext cx="7911" cy="73765"/>
              </a:xfrm>
              <a:custGeom>
                <a:rect b="b" l="l" r="r" t="t"/>
                <a:pathLst>
                  <a:path extrusionOk="0" h="979" w="105">
                    <a:moveTo>
                      <a:pt x="53" y="1"/>
                    </a:moveTo>
                    <a:cubicBezTo>
                      <a:pt x="26" y="1"/>
                      <a:pt x="0" y="18"/>
                      <a:pt x="0" y="53"/>
                    </a:cubicBezTo>
                    <a:lnTo>
                      <a:pt x="0" y="926"/>
                    </a:lnTo>
                    <a:cubicBezTo>
                      <a:pt x="0" y="952"/>
                      <a:pt x="26" y="979"/>
                      <a:pt x="53" y="979"/>
                    </a:cubicBezTo>
                    <a:cubicBezTo>
                      <a:pt x="88" y="979"/>
                      <a:pt x="105" y="952"/>
                      <a:pt x="105" y="926"/>
                    </a:cubicBezTo>
                    <a:lnTo>
                      <a:pt x="105" y="53"/>
                    </a:lnTo>
                    <a:cubicBezTo>
                      <a:pt x="105" y="18"/>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13" name="Google Shape;3113;p52"/>
            <p:cNvSpPr/>
            <p:nvPr/>
          </p:nvSpPr>
          <p:spPr>
            <a:xfrm>
              <a:off x="689149" y="3601845"/>
              <a:ext cx="47469" cy="33002"/>
            </a:xfrm>
            <a:custGeom>
              <a:rect b="b" l="l" r="r" t="t"/>
              <a:pathLst>
                <a:path extrusionOk="0" h="438" w="630">
                  <a:moveTo>
                    <a:pt x="67" y="0"/>
                  </a:moveTo>
                  <a:cubicBezTo>
                    <a:pt x="48" y="0"/>
                    <a:pt x="30" y="10"/>
                    <a:pt x="18" y="27"/>
                  </a:cubicBezTo>
                  <a:cubicBezTo>
                    <a:pt x="1" y="44"/>
                    <a:pt x="10" y="79"/>
                    <a:pt x="36" y="96"/>
                  </a:cubicBezTo>
                  <a:lnTo>
                    <a:pt x="542" y="428"/>
                  </a:lnTo>
                  <a:cubicBezTo>
                    <a:pt x="551" y="437"/>
                    <a:pt x="560" y="437"/>
                    <a:pt x="568" y="437"/>
                  </a:cubicBezTo>
                  <a:cubicBezTo>
                    <a:pt x="586" y="437"/>
                    <a:pt x="603" y="428"/>
                    <a:pt x="612" y="420"/>
                  </a:cubicBezTo>
                  <a:cubicBezTo>
                    <a:pt x="630" y="393"/>
                    <a:pt x="621" y="358"/>
                    <a:pt x="595" y="341"/>
                  </a:cubicBezTo>
                  <a:lnTo>
                    <a:pt x="97" y="9"/>
                  </a:lnTo>
                  <a:cubicBezTo>
                    <a:pt x="88" y="3"/>
                    <a:pt x="7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4" name="Google Shape;3114;p52"/>
            <p:cNvSpPr/>
            <p:nvPr/>
          </p:nvSpPr>
          <p:spPr>
            <a:xfrm>
              <a:off x="751688" y="3277470"/>
              <a:ext cx="125077" cy="39557"/>
            </a:xfrm>
            <a:custGeom>
              <a:rect b="b" l="l" r="r" t="t"/>
              <a:pathLst>
                <a:path extrusionOk="0" h="525" w="1660">
                  <a:moveTo>
                    <a:pt x="1590" y="1"/>
                  </a:moveTo>
                  <a:lnTo>
                    <a:pt x="44" y="420"/>
                  </a:lnTo>
                  <a:cubicBezTo>
                    <a:pt x="18" y="429"/>
                    <a:pt x="0" y="455"/>
                    <a:pt x="9" y="481"/>
                  </a:cubicBezTo>
                  <a:cubicBezTo>
                    <a:pt x="9" y="507"/>
                    <a:pt x="35" y="525"/>
                    <a:pt x="62" y="525"/>
                  </a:cubicBezTo>
                  <a:lnTo>
                    <a:pt x="70" y="525"/>
                  </a:lnTo>
                  <a:lnTo>
                    <a:pt x="1616" y="106"/>
                  </a:lnTo>
                  <a:cubicBezTo>
                    <a:pt x="1642" y="97"/>
                    <a:pt x="1659" y="71"/>
                    <a:pt x="1651" y="44"/>
                  </a:cubicBezTo>
                  <a:cubicBezTo>
                    <a:pt x="1651" y="18"/>
                    <a:pt x="1616" y="1"/>
                    <a:pt x="1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5" name="Google Shape;3115;p52"/>
            <p:cNvSpPr/>
            <p:nvPr/>
          </p:nvSpPr>
          <p:spPr>
            <a:xfrm>
              <a:off x="666846" y="3218095"/>
              <a:ext cx="142784" cy="44304"/>
            </a:xfrm>
            <a:custGeom>
              <a:rect b="b" l="l" r="r" t="t"/>
              <a:pathLst>
                <a:path extrusionOk="0" h="588" w="1895">
                  <a:moveTo>
                    <a:pt x="1839" y="1"/>
                  </a:moveTo>
                  <a:cubicBezTo>
                    <a:pt x="1834" y="1"/>
                    <a:pt x="1830" y="1"/>
                    <a:pt x="1825" y="3"/>
                  </a:cubicBezTo>
                  <a:lnTo>
                    <a:pt x="44" y="474"/>
                  </a:lnTo>
                  <a:cubicBezTo>
                    <a:pt x="9" y="483"/>
                    <a:pt x="0" y="518"/>
                    <a:pt x="0" y="544"/>
                  </a:cubicBezTo>
                  <a:cubicBezTo>
                    <a:pt x="9" y="570"/>
                    <a:pt x="35" y="588"/>
                    <a:pt x="52" y="588"/>
                  </a:cubicBezTo>
                  <a:cubicBezTo>
                    <a:pt x="61" y="588"/>
                    <a:pt x="70" y="579"/>
                    <a:pt x="70" y="579"/>
                  </a:cubicBezTo>
                  <a:lnTo>
                    <a:pt x="1851" y="108"/>
                  </a:lnTo>
                  <a:cubicBezTo>
                    <a:pt x="1877" y="99"/>
                    <a:pt x="1895" y="73"/>
                    <a:pt x="1886" y="38"/>
                  </a:cubicBezTo>
                  <a:cubicBezTo>
                    <a:pt x="1879" y="16"/>
                    <a:pt x="1860" y="1"/>
                    <a:pt x="18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16" name="Google Shape;3116;p52"/>
          <p:cNvSpPr txBox="1"/>
          <p:nvPr/>
        </p:nvSpPr>
        <p:spPr>
          <a:xfrm>
            <a:off x="6086788" y="4672350"/>
            <a:ext cx="3255900" cy="428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br>
              <a:rPr lang="en" sz="800">
                <a:solidFill>
                  <a:schemeClr val="dk1"/>
                </a:solidFill>
                <a:latin typeface="Anaheim"/>
                <a:ea typeface="Anaheim"/>
                <a:cs typeface="Anaheim"/>
                <a:sym typeface="Anaheim"/>
              </a:rPr>
            </a:br>
            <a:r>
              <a:rPr lang="en" sz="1000">
                <a:solidFill>
                  <a:schemeClr val="dk1"/>
                </a:solidFill>
                <a:latin typeface="Chonburi"/>
                <a:ea typeface="Chonburi"/>
                <a:cs typeface="Chonburi"/>
                <a:sym typeface="Chonburi"/>
              </a:rPr>
              <a:t>Kramer 15</a:t>
            </a:r>
            <a:r>
              <a:rPr lang="en" sz="1000">
                <a:solidFill>
                  <a:schemeClr val="dk1"/>
                </a:solidFill>
                <a:latin typeface="Chonburi"/>
                <a:ea typeface="Chonburi"/>
                <a:cs typeface="Chonburi"/>
                <a:sym typeface="Chonburi"/>
              </a:rPr>
              <a:t>, Quetext 2</a:t>
            </a:r>
            <a:endParaRPr sz="1500">
              <a:solidFill>
                <a:schemeClr val="dk1"/>
              </a:solidFill>
              <a:latin typeface="Chonburi"/>
              <a:ea typeface="Chonburi"/>
              <a:cs typeface="Chonburi"/>
              <a:sym typeface="Chonbu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0" name="Shape 3120"/>
        <p:cNvGrpSpPr/>
        <p:nvPr/>
      </p:nvGrpSpPr>
      <p:grpSpPr>
        <a:xfrm>
          <a:off x="0" y="0"/>
          <a:ext cx="0" cy="0"/>
          <a:chOff x="0" y="0"/>
          <a:chExt cx="0" cy="0"/>
        </a:xfrm>
      </p:grpSpPr>
      <p:sp>
        <p:nvSpPr>
          <p:cNvPr id="3121" name="Google Shape;3121;p53"/>
          <p:cNvSpPr/>
          <p:nvPr/>
        </p:nvSpPr>
        <p:spPr>
          <a:xfrm>
            <a:off x="720000" y="2121151"/>
            <a:ext cx="7704000" cy="22602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3122" name="Google Shape;3122;p53"/>
          <p:cNvSpPr txBox="1"/>
          <p:nvPr>
            <p:ph type="title"/>
          </p:nvPr>
        </p:nvSpPr>
        <p:spPr>
          <a:xfrm>
            <a:off x="720000" y="597425"/>
            <a:ext cx="7704000" cy="704700"/>
          </a:xfrm>
          <a:prstGeom prst="rect">
            <a:avLst/>
          </a:prstGeom>
        </p:spPr>
        <p:txBody>
          <a:bodyPr anchorCtr="0" anchor="t" bIns="91425" lIns="0" spcFirstLastPara="1" rIns="91425" wrap="square" tIns="91425">
            <a:noAutofit/>
          </a:bodyPr>
          <a:lstStyle/>
          <a:p>
            <a:pPr indent="0" lvl="0" marL="0" rtl="0" algn="ctr">
              <a:spcBef>
                <a:spcPts val="0"/>
              </a:spcBef>
              <a:spcAft>
                <a:spcPts val="0"/>
              </a:spcAft>
              <a:buNone/>
            </a:pPr>
            <a:r>
              <a:rPr lang="en" sz="2800"/>
              <a:t>7. Accidental/Unintentional Plagiarism</a:t>
            </a:r>
            <a:endParaRPr sz="2800"/>
          </a:p>
        </p:txBody>
      </p:sp>
      <p:sp>
        <p:nvSpPr>
          <p:cNvPr id="3123" name="Google Shape;3123;p53"/>
          <p:cNvSpPr txBox="1"/>
          <p:nvPr/>
        </p:nvSpPr>
        <p:spPr>
          <a:xfrm>
            <a:off x="720000" y="1371447"/>
            <a:ext cx="7704000" cy="1030200"/>
          </a:xfrm>
          <a:prstGeom prst="rect">
            <a:avLst/>
          </a:pr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Montserrat"/>
                <a:ea typeface="Montserrat"/>
                <a:cs typeface="Montserrat"/>
                <a:sym typeface="Montserrat"/>
              </a:rPr>
              <a:t>Accidental plagiarism is just as it sounds– an individual does not realize that they are plagiarizing another individual’s work due to an unintentional error. Many instructors find that this is the most common form of plagiarism found when students are first learning proper citation practices.</a:t>
            </a:r>
            <a:endParaRPr>
              <a:solidFill>
                <a:schemeClr val="lt1"/>
              </a:solidFill>
              <a:latin typeface="Montserrat"/>
              <a:ea typeface="Montserrat"/>
              <a:cs typeface="Montserrat"/>
              <a:sym typeface="Montserrat"/>
            </a:endParaRPr>
          </a:p>
        </p:txBody>
      </p:sp>
      <p:sp>
        <p:nvSpPr>
          <p:cNvPr id="3124" name="Google Shape;3124;p53"/>
          <p:cNvSpPr txBox="1"/>
          <p:nvPr/>
        </p:nvSpPr>
        <p:spPr>
          <a:xfrm>
            <a:off x="1101025" y="3011175"/>
            <a:ext cx="6942000" cy="7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Montserrat"/>
                <a:ea typeface="Montserrat"/>
                <a:cs typeface="Montserrat"/>
                <a:sym typeface="Montserrat"/>
              </a:rPr>
              <a:t>Examples:</a:t>
            </a:r>
            <a:endParaRPr>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An author referencing a commonly used quote without attributing it to the original author (eg. alluding to Barack Obama’s “Yes We Can” speech without citing it)</a:t>
            </a:r>
            <a:endParaRPr>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A student not following an assigned citation practice style</a:t>
            </a:r>
            <a:endParaRPr>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A writer forgetting to use quotation marks when referencing direct material (presenting it as paraphrased material)</a:t>
            </a:r>
            <a:endParaRPr>
              <a:solidFill>
                <a:schemeClr val="dk1"/>
              </a:solidFill>
              <a:latin typeface="Montserrat"/>
              <a:ea typeface="Montserrat"/>
              <a:cs typeface="Montserrat"/>
              <a:sym typeface="Montserrat"/>
            </a:endParaRPr>
          </a:p>
        </p:txBody>
      </p:sp>
      <p:grpSp>
        <p:nvGrpSpPr>
          <p:cNvPr id="3125" name="Google Shape;3125;p53"/>
          <p:cNvGrpSpPr/>
          <p:nvPr/>
        </p:nvGrpSpPr>
        <p:grpSpPr>
          <a:xfrm>
            <a:off x="8043037" y="3136863"/>
            <a:ext cx="1378341" cy="2292620"/>
            <a:chOff x="229976" y="2315872"/>
            <a:chExt cx="1378341" cy="2292620"/>
          </a:xfrm>
        </p:grpSpPr>
        <p:grpSp>
          <p:nvGrpSpPr>
            <p:cNvPr id="3126" name="Google Shape;3126;p53"/>
            <p:cNvGrpSpPr/>
            <p:nvPr/>
          </p:nvGrpSpPr>
          <p:grpSpPr>
            <a:xfrm>
              <a:off x="229976" y="2315872"/>
              <a:ext cx="1378341" cy="2292620"/>
              <a:chOff x="229976" y="2315872"/>
              <a:chExt cx="1378341" cy="2292620"/>
            </a:xfrm>
          </p:grpSpPr>
          <p:grpSp>
            <p:nvGrpSpPr>
              <p:cNvPr id="3127" name="Google Shape;3127;p53"/>
              <p:cNvGrpSpPr/>
              <p:nvPr/>
            </p:nvGrpSpPr>
            <p:grpSpPr>
              <a:xfrm>
                <a:off x="229976" y="2315872"/>
                <a:ext cx="1378341" cy="2292620"/>
                <a:chOff x="229976" y="2315872"/>
                <a:chExt cx="1378341" cy="2292620"/>
              </a:xfrm>
            </p:grpSpPr>
            <p:sp>
              <p:nvSpPr>
                <p:cNvPr id="3128" name="Google Shape;3128;p53"/>
                <p:cNvSpPr/>
                <p:nvPr/>
              </p:nvSpPr>
              <p:spPr>
                <a:xfrm>
                  <a:off x="786575" y="2646501"/>
                  <a:ext cx="357298" cy="1584332"/>
                </a:xfrm>
                <a:custGeom>
                  <a:rect b="b" l="l" r="r" t="t"/>
                  <a:pathLst>
                    <a:path extrusionOk="0" h="21027" w="4742">
                      <a:moveTo>
                        <a:pt x="127" y="0"/>
                      </a:moveTo>
                      <a:cubicBezTo>
                        <a:pt x="108" y="0"/>
                        <a:pt x="89" y="6"/>
                        <a:pt x="70" y="19"/>
                      </a:cubicBezTo>
                      <a:cubicBezTo>
                        <a:pt x="18" y="45"/>
                        <a:pt x="0" y="115"/>
                        <a:pt x="26" y="167"/>
                      </a:cubicBezTo>
                      <a:cubicBezTo>
                        <a:pt x="44" y="185"/>
                        <a:pt x="1327" y="2359"/>
                        <a:pt x="2428" y="5991"/>
                      </a:cubicBezTo>
                      <a:cubicBezTo>
                        <a:pt x="3449" y="9335"/>
                        <a:pt x="4523" y="14635"/>
                        <a:pt x="3842" y="20913"/>
                      </a:cubicBezTo>
                      <a:cubicBezTo>
                        <a:pt x="3833" y="20974"/>
                        <a:pt x="3877" y="21027"/>
                        <a:pt x="3938" y="21027"/>
                      </a:cubicBezTo>
                      <a:lnTo>
                        <a:pt x="3947" y="21027"/>
                      </a:lnTo>
                      <a:cubicBezTo>
                        <a:pt x="4008" y="21027"/>
                        <a:pt x="4052" y="20992"/>
                        <a:pt x="4060" y="20931"/>
                      </a:cubicBezTo>
                      <a:cubicBezTo>
                        <a:pt x="4741" y="14627"/>
                        <a:pt x="3667" y="9283"/>
                        <a:pt x="2637" y="5912"/>
                      </a:cubicBezTo>
                      <a:cubicBezTo>
                        <a:pt x="1519" y="2263"/>
                        <a:pt x="227" y="80"/>
                        <a:pt x="218" y="54"/>
                      </a:cubicBezTo>
                      <a:cubicBezTo>
                        <a:pt x="196" y="20"/>
                        <a:pt x="162" y="0"/>
                        <a:pt x="1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9" name="Google Shape;3129;p53"/>
                <p:cNvSpPr/>
                <p:nvPr/>
              </p:nvSpPr>
              <p:spPr>
                <a:xfrm>
                  <a:off x="534534" y="3390568"/>
                  <a:ext cx="573168" cy="422549"/>
                </a:xfrm>
                <a:custGeom>
                  <a:rect b="b" l="l" r="r" t="t"/>
                  <a:pathLst>
                    <a:path extrusionOk="0" h="5608" w="7607">
                      <a:moveTo>
                        <a:pt x="108" y="0"/>
                      </a:moveTo>
                      <a:cubicBezTo>
                        <a:pt x="53" y="0"/>
                        <a:pt x="9" y="42"/>
                        <a:pt x="1" y="98"/>
                      </a:cubicBezTo>
                      <a:cubicBezTo>
                        <a:pt x="1" y="159"/>
                        <a:pt x="45" y="211"/>
                        <a:pt x="106" y="220"/>
                      </a:cubicBezTo>
                      <a:cubicBezTo>
                        <a:pt x="158" y="220"/>
                        <a:pt x="5362" y="814"/>
                        <a:pt x="7379" y="5546"/>
                      </a:cubicBezTo>
                      <a:cubicBezTo>
                        <a:pt x="7397" y="5581"/>
                        <a:pt x="7440" y="5607"/>
                        <a:pt x="7484" y="5607"/>
                      </a:cubicBezTo>
                      <a:cubicBezTo>
                        <a:pt x="7493" y="5607"/>
                        <a:pt x="7510" y="5607"/>
                        <a:pt x="7528" y="5599"/>
                      </a:cubicBezTo>
                      <a:cubicBezTo>
                        <a:pt x="7580" y="5581"/>
                        <a:pt x="7606" y="5511"/>
                        <a:pt x="7580" y="5459"/>
                      </a:cubicBezTo>
                      <a:cubicBezTo>
                        <a:pt x="5519" y="604"/>
                        <a:pt x="176" y="2"/>
                        <a:pt x="123" y="2"/>
                      </a:cubicBezTo>
                      <a:cubicBezTo>
                        <a:pt x="118" y="1"/>
                        <a:pt x="113"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0" name="Google Shape;3130;p53"/>
                <p:cNvSpPr/>
                <p:nvPr/>
              </p:nvSpPr>
              <p:spPr>
                <a:xfrm>
                  <a:off x="1043136" y="2906529"/>
                  <a:ext cx="565182" cy="551996"/>
                </a:xfrm>
                <a:custGeom>
                  <a:rect b="b" l="l" r="r" t="t"/>
                  <a:pathLst>
                    <a:path extrusionOk="0" h="7326" w="7501">
                      <a:moveTo>
                        <a:pt x="5849" y="0"/>
                      </a:moveTo>
                      <a:cubicBezTo>
                        <a:pt x="5463" y="0"/>
                        <a:pt x="5039" y="150"/>
                        <a:pt x="4576" y="479"/>
                      </a:cubicBezTo>
                      <a:cubicBezTo>
                        <a:pt x="4358" y="637"/>
                        <a:pt x="4096" y="724"/>
                        <a:pt x="3825" y="733"/>
                      </a:cubicBezTo>
                      <a:cubicBezTo>
                        <a:pt x="3004" y="759"/>
                        <a:pt x="2410" y="1126"/>
                        <a:pt x="2009" y="1833"/>
                      </a:cubicBezTo>
                      <a:cubicBezTo>
                        <a:pt x="1878" y="2069"/>
                        <a:pt x="1677" y="2269"/>
                        <a:pt x="1424" y="2383"/>
                      </a:cubicBezTo>
                      <a:cubicBezTo>
                        <a:pt x="786" y="2654"/>
                        <a:pt x="324" y="3404"/>
                        <a:pt x="472" y="4260"/>
                      </a:cubicBezTo>
                      <a:cubicBezTo>
                        <a:pt x="516" y="4505"/>
                        <a:pt x="481" y="4749"/>
                        <a:pt x="376" y="4976"/>
                      </a:cubicBezTo>
                      <a:cubicBezTo>
                        <a:pt x="0" y="5841"/>
                        <a:pt x="830" y="6417"/>
                        <a:pt x="900" y="7316"/>
                      </a:cubicBezTo>
                      <a:cubicBezTo>
                        <a:pt x="964" y="7265"/>
                        <a:pt x="1066" y="7247"/>
                        <a:pt x="1193" y="7247"/>
                      </a:cubicBezTo>
                      <a:cubicBezTo>
                        <a:pt x="1463" y="7247"/>
                        <a:pt x="1847" y="7326"/>
                        <a:pt x="2222" y="7326"/>
                      </a:cubicBezTo>
                      <a:cubicBezTo>
                        <a:pt x="2539" y="7326"/>
                        <a:pt x="2850" y="7270"/>
                        <a:pt x="3083" y="7063"/>
                      </a:cubicBezTo>
                      <a:cubicBezTo>
                        <a:pt x="3275" y="6888"/>
                        <a:pt x="3519" y="6801"/>
                        <a:pt x="3781" y="6775"/>
                      </a:cubicBezTo>
                      <a:cubicBezTo>
                        <a:pt x="4340" y="6714"/>
                        <a:pt x="4916" y="6443"/>
                        <a:pt x="5152" y="5806"/>
                      </a:cubicBezTo>
                      <a:cubicBezTo>
                        <a:pt x="5239" y="5561"/>
                        <a:pt x="5379" y="5334"/>
                        <a:pt x="5571" y="5168"/>
                      </a:cubicBezTo>
                      <a:cubicBezTo>
                        <a:pt x="6121" y="4679"/>
                        <a:pt x="6296" y="4051"/>
                        <a:pt x="6348" y="3597"/>
                      </a:cubicBezTo>
                      <a:cubicBezTo>
                        <a:pt x="6383" y="3265"/>
                        <a:pt x="6540" y="2950"/>
                        <a:pt x="6776" y="2715"/>
                      </a:cubicBezTo>
                      <a:cubicBezTo>
                        <a:pt x="6916" y="2575"/>
                        <a:pt x="7056" y="2392"/>
                        <a:pt x="7169" y="2130"/>
                      </a:cubicBezTo>
                      <a:cubicBezTo>
                        <a:pt x="7475" y="1422"/>
                        <a:pt x="7501" y="401"/>
                        <a:pt x="7501" y="401"/>
                      </a:cubicBezTo>
                      <a:cubicBezTo>
                        <a:pt x="7501" y="401"/>
                        <a:pt x="7012" y="357"/>
                        <a:pt x="6409" y="113"/>
                      </a:cubicBezTo>
                      <a:cubicBezTo>
                        <a:pt x="6233" y="39"/>
                        <a:pt x="6046" y="0"/>
                        <a:pt x="58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1" name="Google Shape;3131;p53"/>
                <p:cNvSpPr/>
                <p:nvPr/>
              </p:nvSpPr>
              <p:spPr>
                <a:xfrm>
                  <a:off x="1068151" y="2948272"/>
                  <a:ext cx="512589" cy="614836"/>
                </a:xfrm>
                <a:custGeom>
                  <a:rect b="b" l="l" r="r" t="t"/>
                  <a:pathLst>
                    <a:path extrusionOk="0" h="8160" w="6803">
                      <a:moveTo>
                        <a:pt x="6671" y="1"/>
                      </a:moveTo>
                      <a:cubicBezTo>
                        <a:pt x="6653" y="1"/>
                        <a:pt x="6635" y="5"/>
                        <a:pt x="6619" y="13"/>
                      </a:cubicBezTo>
                      <a:cubicBezTo>
                        <a:pt x="3222" y="1907"/>
                        <a:pt x="542" y="5645"/>
                        <a:pt x="9" y="8028"/>
                      </a:cubicBezTo>
                      <a:cubicBezTo>
                        <a:pt x="0" y="8089"/>
                        <a:pt x="35" y="8142"/>
                        <a:pt x="96" y="8159"/>
                      </a:cubicBezTo>
                      <a:lnTo>
                        <a:pt x="114" y="8159"/>
                      </a:lnTo>
                      <a:cubicBezTo>
                        <a:pt x="166" y="8159"/>
                        <a:pt x="210" y="8124"/>
                        <a:pt x="219" y="8072"/>
                      </a:cubicBezTo>
                      <a:cubicBezTo>
                        <a:pt x="742" y="5741"/>
                        <a:pt x="3379" y="2065"/>
                        <a:pt x="6724" y="205"/>
                      </a:cubicBezTo>
                      <a:cubicBezTo>
                        <a:pt x="6776" y="179"/>
                        <a:pt x="6802" y="109"/>
                        <a:pt x="6767" y="56"/>
                      </a:cubicBezTo>
                      <a:cubicBezTo>
                        <a:pt x="6749" y="20"/>
                        <a:pt x="6710" y="1"/>
                        <a:pt x="66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2" name="Google Shape;3132;p53"/>
                <p:cNvSpPr/>
                <p:nvPr/>
              </p:nvSpPr>
              <p:spPr>
                <a:xfrm>
                  <a:off x="396421" y="3569822"/>
                  <a:ext cx="544160" cy="445228"/>
                </a:xfrm>
                <a:custGeom>
                  <a:rect b="b" l="l" r="r" t="t"/>
                  <a:pathLst>
                    <a:path extrusionOk="0" h="5909" w="7222">
                      <a:moveTo>
                        <a:pt x="5087" y="0"/>
                      </a:moveTo>
                      <a:cubicBezTo>
                        <a:pt x="4485" y="0"/>
                        <a:pt x="3986" y="204"/>
                        <a:pt x="3641" y="513"/>
                      </a:cubicBezTo>
                      <a:cubicBezTo>
                        <a:pt x="3484" y="652"/>
                        <a:pt x="3301" y="749"/>
                        <a:pt x="3091" y="783"/>
                      </a:cubicBezTo>
                      <a:cubicBezTo>
                        <a:pt x="2559" y="879"/>
                        <a:pt x="2052" y="1115"/>
                        <a:pt x="1703" y="1683"/>
                      </a:cubicBezTo>
                      <a:cubicBezTo>
                        <a:pt x="1598" y="1866"/>
                        <a:pt x="1432" y="2015"/>
                        <a:pt x="1240" y="2102"/>
                      </a:cubicBezTo>
                      <a:cubicBezTo>
                        <a:pt x="734" y="2346"/>
                        <a:pt x="472" y="2748"/>
                        <a:pt x="498" y="3403"/>
                      </a:cubicBezTo>
                      <a:cubicBezTo>
                        <a:pt x="507" y="3621"/>
                        <a:pt x="446" y="3822"/>
                        <a:pt x="332" y="4005"/>
                      </a:cubicBezTo>
                      <a:cubicBezTo>
                        <a:pt x="70" y="4407"/>
                        <a:pt x="0" y="5027"/>
                        <a:pt x="245" y="5909"/>
                      </a:cubicBezTo>
                      <a:cubicBezTo>
                        <a:pt x="777" y="5350"/>
                        <a:pt x="1633" y="5726"/>
                        <a:pt x="2279" y="5010"/>
                      </a:cubicBezTo>
                      <a:cubicBezTo>
                        <a:pt x="2480" y="4783"/>
                        <a:pt x="2760" y="4634"/>
                        <a:pt x="3065" y="4634"/>
                      </a:cubicBezTo>
                      <a:cubicBezTo>
                        <a:pt x="3537" y="4634"/>
                        <a:pt x="3964" y="4494"/>
                        <a:pt x="4453" y="4075"/>
                      </a:cubicBezTo>
                      <a:cubicBezTo>
                        <a:pt x="4637" y="3918"/>
                        <a:pt x="4864" y="3813"/>
                        <a:pt x="5108" y="3787"/>
                      </a:cubicBezTo>
                      <a:cubicBezTo>
                        <a:pt x="5798" y="3691"/>
                        <a:pt x="6095" y="3324"/>
                        <a:pt x="6226" y="3036"/>
                      </a:cubicBezTo>
                      <a:cubicBezTo>
                        <a:pt x="6322" y="2818"/>
                        <a:pt x="6470" y="2626"/>
                        <a:pt x="6663" y="2495"/>
                      </a:cubicBezTo>
                      <a:cubicBezTo>
                        <a:pt x="6802" y="2408"/>
                        <a:pt x="6951" y="2268"/>
                        <a:pt x="7038" y="2067"/>
                      </a:cubicBezTo>
                      <a:cubicBezTo>
                        <a:pt x="7221" y="1622"/>
                        <a:pt x="6942" y="932"/>
                        <a:pt x="7038" y="635"/>
                      </a:cubicBezTo>
                      <a:cubicBezTo>
                        <a:pt x="6323" y="184"/>
                        <a:pt x="5658" y="0"/>
                        <a:pt x="5087" y="0"/>
                      </a:cubicBezTo>
                      <a:close/>
                    </a:path>
                  </a:pathLst>
                </a:custGeom>
                <a:solidFill>
                  <a:srgbClr val="516B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3" name="Google Shape;3133;p53"/>
                <p:cNvSpPr/>
                <p:nvPr/>
              </p:nvSpPr>
              <p:spPr>
                <a:xfrm>
                  <a:off x="424676" y="3609380"/>
                  <a:ext cx="566538" cy="364908"/>
                </a:xfrm>
                <a:custGeom>
                  <a:rect b="b" l="l" r="r" t="t"/>
                  <a:pathLst>
                    <a:path extrusionOk="0" h="4843" w="7519">
                      <a:moveTo>
                        <a:pt x="6678" y="0"/>
                      </a:moveTo>
                      <a:cubicBezTo>
                        <a:pt x="4368" y="0"/>
                        <a:pt x="1228" y="2135"/>
                        <a:pt x="27" y="4685"/>
                      </a:cubicBezTo>
                      <a:cubicBezTo>
                        <a:pt x="1" y="4738"/>
                        <a:pt x="27" y="4808"/>
                        <a:pt x="79" y="4834"/>
                      </a:cubicBezTo>
                      <a:cubicBezTo>
                        <a:pt x="97" y="4843"/>
                        <a:pt x="114" y="4843"/>
                        <a:pt x="123" y="4843"/>
                      </a:cubicBezTo>
                      <a:cubicBezTo>
                        <a:pt x="167" y="4843"/>
                        <a:pt x="202" y="4816"/>
                        <a:pt x="228" y="4781"/>
                      </a:cubicBezTo>
                      <a:cubicBezTo>
                        <a:pt x="1396" y="2296"/>
                        <a:pt x="4423" y="219"/>
                        <a:pt x="6647" y="219"/>
                      </a:cubicBezTo>
                      <a:cubicBezTo>
                        <a:pt x="6900" y="219"/>
                        <a:pt x="7142" y="246"/>
                        <a:pt x="7370" y="302"/>
                      </a:cubicBezTo>
                      <a:cubicBezTo>
                        <a:pt x="7377" y="303"/>
                        <a:pt x="7383" y="303"/>
                        <a:pt x="7389" y="303"/>
                      </a:cubicBezTo>
                      <a:cubicBezTo>
                        <a:pt x="7442" y="303"/>
                        <a:pt x="7486" y="270"/>
                        <a:pt x="7501" y="215"/>
                      </a:cubicBezTo>
                      <a:cubicBezTo>
                        <a:pt x="7519" y="162"/>
                        <a:pt x="7484" y="101"/>
                        <a:pt x="7423" y="84"/>
                      </a:cubicBezTo>
                      <a:cubicBezTo>
                        <a:pt x="7188" y="27"/>
                        <a:pt x="6938" y="0"/>
                        <a:pt x="66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4" name="Google Shape;3134;p53"/>
                <p:cNvSpPr/>
                <p:nvPr/>
              </p:nvSpPr>
              <p:spPr>
                <a:xfrm>
                  <a:off x="268103" y="2892288"/>
                  <a:ext cx="731700" cy="485313"/>
                </a:xfrm>
                <a:custGeom>
                  <a:rect b="b" l="l" r="r" t="t"/>
                  <a:pathLst>
                    <a:path extrusionOk="0" h="6441" w="9711">
                      <a:moveTo>
                        <a:pt x="2417" y="1"/>
                      </a:moveTo>
                      <a:cubicBezTo>
                        <a:pt x="1956" y="1"/>
                        <a:pt x="1562" y="157"/>
                        <a:pt x="1302" y="258"/>
                      </a:cubicBezTo>
                      <a:cubicBezTo>
                        <a:pt x="656" y="502"/>
                        <a:pt x="1" y="712"/>
                        <a:pt x="1" y="712"/>
                      </a:cubicBezTo>
                      <a:cubicBezTo>
                        <a:pt x="1" y="712"/>
                        <a:pt x="420" y="983"/>
                        <a:pt x="673" y="1515"/>
                      </a:cubicBezTo>
                      <a:cubicBezTo>
                        <a:pt x="865" y="1926"/>
                        <a:pt x="1066" y="2423"/>
                        <a:pt x="1730" y="2659"/>
                      </a:cubicBezTo>
                      <a:cubicBezTo>
                        <a:pt x="2149" y="2808"/>
                        <a:pt x="2480" y="3139"/>
                        <a:pt x="2664" y="3550"/>
                      </a:cubicBezTo>
                      <a:cubicBezTo>
                        <a:pt x="3013" y="4292"/>
                        <a:pt x="3485" y="4737"/>
                        <a:pt x="4323" y="4860"/>
                      </a:cubicBezTo>
                      <a:cubicBezTo>
                        <a:pt x="4777" y="4921"/>
                        <a:pt x="5179" y="5165"/>
                        <a:pt x="5467" y="5523"/>
                      </a:cubicBezTo>
                      <a:cubicBezTo>
                        <a:pt x="6009" y="6198"/>
                        <a:pt x="6707" y="6440"/>
                        <a:pt x="7362" y="6440"/>
                      </a:cubicBezTo>
                      <a:cubicBezTo>
                        <a:pt x="7528" y="6440"/>
                        <a:pt x="7692" y="6425"/>
                        <a:pt x="7850" y="6396"/>
                      </a:cubicBezTo>
                      <a:cubicBezTo>
                        <a:pt x="8526" y="6277"/>
                        <a:pt x="8960" y="6159"/>
                        <a:pt x="9315" y="6159"/>
                      </a:cubicBezTo>
                      <a:cubicBezTo>
                        <a:pt x="9456" y="6159"/>
                        <a:pt x="9584" y="6177"/>
                        <a:pt x="9710" y="6222"/>
                      </a:cubicBezTo>
                      <a:cubicBezTo>
                        <a:pt x="9343" y="5087"/>
                        <a:pt x="9527" y="4039"/>
                        <a:pt x="8671" y="3305"/>
                      </a:cubicBezTo>
                      <a:cubicBezTo>
                        <a:pt x="8392" y="3061"/>
                        <a:pt x="8182" y="2755"/>
                        <a:pt x="8051" y="2406"/>
                      </a:cubicBezTo>
                      <a:cubicBezTo>
                        <a:pt x="7842" y="1803"/>
                        <a:pt x="7370" y="1480"/>
                        <a:pt x="6925" y="1384"/>
                      </a:cubicBezTo>
                      <a:cubicBezTo>
                        <a:pt x="6680" y="1332"/>
                        <a:pt x="6453" y="1218"/>
                        <a:pt x="6279" y="1035"/>
                      </a:cubicBezTo>
                      <a:cubicBezTo>
                        <a:pt x="5847" y="569"/>
                        <a:pt x="5344" y="402"/>
                        <a:pt x="4813" y="402"/>
                      </a:cubicBezTo>
                      <a:cubicBezTo>
                        <a:pt x="4677" y="402"/>
                        <a:pt x="4540" y="413"/>
                        <a:pt x="4401" y="433"/>
                      </a:cubicBezTo>
                      <a:cubicBezTo>
                        <a:pt x="4321" y="445"/>
                        <a:pt x="4239" y="451"/>
                        <a:pt x="4158" y="451"/>
                      </a:cubicBezTo>
                      <a:cubicBezTo>
                        <a:pt x="3886" y="451"/>
                        <a:pt x="3613" y="384"/>
                        <a:pt x="3371" y="249"/>
                      </a:cubicBezTo>
                      <a:cubicBezTo>
                        <a:pt x="3037" y="65"/>
                        <a:pt x="2713" y="1"/>
                        <a:pt x="24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5" name="Google Shape;3135;p53"/>
                <p:cNvSpPr/>
                <p:nvPr/>
              </p:nvSpPr>
              <p:spPr>
                <a:xfrm>
                  <a:off x="319415" y="2942546"/>
                  <a:ext cx="752722" cy="524494"/>
                </a:xfrm>
                <a:custGeom>
                  <a:rect b="b" l="l" r="r" t="t"/>
                  <a:pathLst>
                    <a:path extrusionOk="0" h="6961" w="9990">
                      <a:moveTo>
                        <a:pt x="125" y="0"/>
                      </a:moveTo>
                      <a:cubicBezTo>
                        <a:pt x="71" y="0"/>
                        <a:pt x="26" y="41"/>
                        <a:pt x="18" y="89"/>
                      </a:cubicBezTo>
                      <a:cubicBezTo>
                        <a:pt x="1" y="150"/>
                        <a:pt x="44" y="211"/>
                        <a:pt x="106" y="220"/>
                      </a:cubicBezTo>
                      <a:cubicBezTo>
                        <a:pt x="2699" y="709"/>
                        <a:pt x="7623" y="2944"/>
                        <a:pt x="9771" y="6899"/>
                      </a:cubicBezTo>
                      <a:cubicBezTo>
                        <a:pt x="9789" y="6934"/>
                        <a:pt x="9824" y="6952"/>
                        <a:pt x="9867" y="6952"/>
                      </a:cubicBezTo>
                      <a:lnTo>
                        <a:pt x="9867" y="6960"/>
                      </a:lnTo>
                      <a:cubicBezTo>
                        <a:pt x="9885" y="6960"/>
                        <a:pt x="9902" y="6952"/>
                        <a:pt x="9920" y="6943"/>
                      </a:cubicBezTo>
                      <a:cubicBezTo>
                        <a:pt x="9972" y="6917"/>
                        <a:pt x="9990" y="6847"/>
                        <a:pt x="9963" y="6795"/>
                      </a:cubicBezTo>
                      <a:cubicBezTo>
                        <a:pt x="7781" y="2778"/>
                        <a:pt x="2777" y="499"/>
                        <a:pt x="140" y="1"/>
                      </a:cubicBezTo>
                      <a:cubicBezTo>
                        <a:pt x="135" y="1"/>
                        <a:pt x="130" y="0"/>
                        <a:pt x="1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6" name="Google Shape;3136;p53"/>
                <p:cNvSpPr/>
                <p:nvPr/>
              </p:nvSpPr>
              <p:spPr>
                <a:xfrm>
                  <a:off x="620733" y="3932098"/>
                  <a:ext cx="955406" cy="676395"/>
                </a:xfrm>
                <a:custGeom>
                  <a:rect b="b" l="l" r="r" t="t"/>
                  <a:pathLst>
                    <a:path extrusionOk="0" h="8977" w="12680">
                      <a:moveTo>
                        <a:pt x="2699" y="1"/>
                      </a:moveTo>
                      <a:lnTo>
                        <a:pt x="3293" y="1660"/>
                      </a:lnTo>
                      <a:cubicBezTo>
                        <a:pt x="1" y="4358"/>
                        <a:pt x="3293" y="8977"/>
                        <a:pt x="3293" y="8977"/>
                      </a:cubicBezTo>
                      <a:lnTo>
                        <a:pt x="9387" y="8977"/>
                      </a:lnTo>
                      <a:cubicBezTo>
                        <a:pt x="9387" y="8977"/>
                        <a:pt x="12679" y="4358"/>
                        <a:pt x="9387" y="1660"/>
                      </a:cubicBezTo>
                      <a:lnTo>
                        <a:pt x="998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7" name="Google Shape;3137;p53"/>
                <p:cNvSpPr/>
                <p:nvPr/>
              </p:nvSpPr>
              <p:spPr>
                <a:xfrm>
                  <a:off x="906981" y="4043312"/>
                  <a:ext cx="371765" cy="8590"/>
                </a:xfrm>
                <a:custGeom>
                  <a:rect b="b" l="l" r="r" t="t"/>
                  <a:pathLst>
                    <a:path extrusionOk="0" h="114" w="4934">
                      <a:moveTo>
                        <a:pt x="52" y="0"/>
                      </a:moveTo>
                      <a:cubicBezTo>
                        <a:pt x="18" y="0"/>
                        <a:pt x="0" y="27"/>
                        <a:pt x="0" y="61"/>
                      </a:cubicBezTo>
                      <a:cubicBezTo>
                        <a:pt x="0" y="88"/>
                        <a:pt x="18" y="114"/>
                        <a:pt x="52" y="114"/>
                      </a:cubicBezTo>
                      <a:lnTo>
                        <a:pt x="4881" y="114"/>
                      </a:lnTo>
                      <a:cubicBezTo>
                        <a:pt x="4907" y="114"/>
                        <a:pt x="4933" y="88"/>
                        <a:pt x="4933" y="61"/>
                      </a:cubicBezTo>
                      <a:cubicBezTo>
                        <a:pt x="4933" y="27"/>
                        <a:pt x="4907" y="0"/>
                        <a:pt x="48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8" name="Google Shape;3138;p53"/>
                <p:cNvSpPr/>
                <p:nvPr/>
              </p:nvSpPr>
              <p:spPr>
                <a:xfrm>
                  <a:off x="833893" y="3664987"/>
                  <a:ext cx="8665" cy="107295"/>
                </a:xfrm>
                <a:custGeom>
                  <a:rect b="b" l="l" r="r" t="t"/>
                  <a:pathLst>
                    <a:path extrusionOk="0" h="1424" w="115">
                      <a:moveTo>
                        <a:pt x="53" y="1"/>
                      </a:moveTo>
                      <a:cubicBezTo>
                        <a:pt x="27" y="1"/>
                        <a:pt x="1" y="27"/>
                        <a:pt x="1" y="53"/>
                      </a:cubicBezTo>
                      <a:lnTo>
                        <a:pt x="1" y="1372"/>
                      </a:lnTo>
                      <a:cubicBezTo>
                        <a:pt x="1" y="1406"/>
                        <a:pt x="27" y="1424"/>
                        <a:pt x="53" y="1424"/>
                      </a:cubicBezTo>
                      <a:cubicBezTo>
                        <a:pt x="88" y="1424"/>
                        <a:pt x="114" y="1406"/>
                        <a:pt x="114" y="1372"/>
                      </a:cubicBezTo>
                      <a:lnTo>
                        <a:pt x="114" y="53"/>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9" name="Google Shape;3139;p53"/>
                <p:cNvSpPr/>
                <p:nvPr/>
              </p:nvSpPr>
              <p:spPr>
                <a:xfrm>
                  <a:off x="754325" y="3701154"/>
                  <a:ext cx="8590" cy="107973"/>
                </a:xfrm>
                <a:custGeom>
                  <a:rect b="b" l="l" r="r" t="t"/>
                  <a:pathLst>
                    <a:path extrusionOk="0" h="1433" w="114">
                      <a:moveTo>
                        <a:pt x="53" y="1"/>
                      </a:moveTo>
                      <a:cubicBezTo>
                        <a:pt x="27" y="1"/>
                        <a:pt x="0" y="27"/>
                        <a:pt x="0" y="62"/>
                      </a:cubicBezTo>
                      <a:lnTo>
                        <a:pt x="0" y="1381"/>
                      </a:lnTo>
                      <a:cubicBezTo>
                        <a:pt x="0" y="1407"/>
                        <a:pt x="27" y="1433"/>
                        <a:pt x="53" y="1433"/>
                      </a:cubicBezTo>
                      <a:cubicBezTo>
                        <a:pt x="88" y="1433"/>
                        <a:pt x="114" y="1407"/>
                        <a:pt x="114" y="1381"/>
                      </a:cubicBezTo>
                      <a:lnTo>
                        <a:pt x="114" y="62"/>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0" name="Google Shape;3140;p53"/>
                <p:cNvSpPr/>
                <p:nvPr/>
              </p:nvSpPr>
              <p:spPr>
                <a:xfrm>
                  <a:off x="674682" y="3747870"/>
                  <a:ext cx="8665" cy="98102"/>
                </a:xfrm>
                <a:custGeom>
                  <a:rect b="b" l="l" r="r" t="t"/>
                  <a:pathLst>
                    <a:path extrusionOk="0" h="1302" w="115">
                      <a:moveTo>
                        <a:pt x="62" y="1"/>
                      </a:moveTo>
                      <a:cubicBezTo>
                        <a:pt x="27" y="1"/>
                        <a:pt x="1" y="27"/>
                        <a:pt x="1" y="62"/>
                      </a:cubicBezTo>
                      <a:lnTo>
                        <a:pt x="1" y="1249"/>
                      </a:lnTo>
                      <a:cubicBezTo>
                        <a:pt x="1" y="1276"/>
                        <a:pt x="27" y="1302"/>
                        <a:pt x="62" y="1302"/>
                      </a:cubicBezTo>
                      <a:cubicBezTo>
                        <a:pt x="88" y="1302"/>
                        <a:pt x="114" y="1276"/>
                        <a:pt x="114" y="1249"/>
                      </a:cubicBezTo>
                      <a:lnTo>
                        <a:pt x="114" y="62"/>
                      </a:lnTo>
                      <a:cubicBezTo>
                        <a:pt x="114" y="27"/>
                        <a:pt x="88" y="1"/>
                        <a:pt x="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1" name="Google Shape;3141;p53"/>
                <p:cNvSpPr/>
                <p:nvPr/>
              </p:nvSpPr>
              <p:spPr>
                <a:xfrm>
                  <a:off x="595114" y="3804457"/>
                  <a:ext cx="8590" cy="78361"/>
                </a:xfrm>
                <a:custGeom>
                  <a:rect b="b" l="l" r="r" t="t"/>
                  <a:pathLst>
                    <a:path extrusionOk="0" h="1040" w="114">
                      <a:moveTo>
                        <a:pt x="61" y="1"/>
                      </a:moveTo>
                      <a:cubicBezTo>
                        <a:pt x="26" y="1"/>
                        <a:pt x="0" y="27"/>
                        <a:pt x="0" y="62"/>
                      </a:cubicBezTo>
                      <a:lnTo>
                        <a:pt x="0" y="979"/>
                      </a:lnTo>
                      <a:cubicBezTo>
                        <a:pt x="0" y="1014"/>
                        <a:pt x="26" y="1040"/>
                        <a:pt x="61" y="1040"/>
                      </a:cubicBezTo>
                      <a:cubicBezTo>
                        <a:pt x="88" y="1040"/>
                        <a:pt x="114" y="1014"/>
                        <a:pt x="114" y="979"/>
                      </a:cubicBezTo>
                      <a:lnTo>
                        <a:pt x="114" y="62"/>
                      </a:lnTo>
                      <a:cubicBezTo>
                        <a:pt x="114" y="27"/>
                        <a:pt x="88"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2" name="Google Shape;3142;p53"/>
                <p:cNvSpPr/>
                <p:nvPr/>
              </p:nvSpPr>
              <p:spPr>
                <a:xfrm>
                  <a:off x="516149" y="3883422"/>
                  <a:ext cx="7987" cy="52743"/>
                </a:xfrm>
                <a:custGeom>
                  <a:rect b="b" l="l" r="r" t="t"/>
                  <a:pathLst>
                    <a:path extrusionOk="0" h="700" w="106">
                      <a:moveTo>
                        <a:pt x="53" y="1"/>
                      </a:moveTo>
                      <a:cubicBezTo>
                        <a:pt x="18" y="1"/>
                        <a:pt x="0" y="27"/>
                        <a:pt x="0" y="53"/>
                      </a:cubicBezTo>
                      <a:lnTo>
                        <a:pt x="0" y="647"/>
                      </a:lnTo>
                      <a:cubicBezTo>
                        <a:pt x="0" y="682"/>
                        <a:pt x="18" y="699"/>
                        <a:pt x="53" y="699"/>
                      </a:cubicBezTo>
                      <a:cubicBezTo>
                        <a:pt x="79" y="699"/>
                        <a:pt x="105" y="682"/>
                        <a:pt x="105" y="647"/>
                      </a:cubicBezTo>
                      <a:lnTo>
                        <a:pt x="105" y="53"/>
                      </a:lnTo>
                      <a:cubicBezTo>
                        <a:pt x="105" y="27"/>
                        <a:pt x="79"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3" name="Google Shape;3143;p53"/>
                <p:cNvSpPr/>
                <p:nvPr/>
              </p:nvSpPr>
              <p:spPr>
                <a:xfrm>
                  <a:off x="614856" y="3641930"/>
                  <a:ext cx="48750" cy="34358"/>
                </a:xfrm>
                <a:custGeom>
                  <a:rect b="b" l="l" r="r" t="t"/>
                  <a:pathLst>
                    <a:path extrusionOk="0" h="456" w="647">
                      <a:moveTo>
                        <a:pt x="66" y="1"/>
                      </a:moveTo>
                      <a:cubicBezTo>
                        <a:pt x="48" y="1"/>
                        <a:pt x="29" y="10"/>
                        <a:pt x="18" y="27"/>
                      </a:cubicBezTo>
                      <a:cubicBezTo>
                        <a:pt x="0" y="53"/>
                        <a:pt x="9" y="80"/>
                        <a:pt x="35" y="97"/>
                      </a:cubicBezTo>
                      <a:lnTo>
                        <a:pt x="559" y="446"/>
                      </a:lnTo>
                      <a:cubicBezTo>
                        <a:pt x="568" y="455"/>
                        <a:pt x="577" y="455"/>
                        <a:pt x="585" y="455"/>
                      </a:cubicBezTo>
                      <a:cubicBezTo>
                        <a:pt x="603" y="455"/>
                        <a:pt x="620" y="446"/>
                        <a:pt x="638" y="429"/>
                      </a:cubicBezTo>
                      <a:cubicBezTo>
                        <a:pt x="646" y="411"/>
                        <a:pt x="646" y="377"/>
                        <a:pt x="620" y="359"/>
                      </a:cubicBezTo>
                      <a:lnTo>
                        <a:pt x="96" y="10"/>
                      </a:lnTo>
                      <a:cubicBezTo>
                        <a:pt x="87" y="4"/>
                        <a:pt x="77"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4" name="Google Shape;3144;p53"/>
                <p:cNvSpPr/>
                <p:nvPr/>
              </p:nvSpPr>
              <p:spPr>
                <a:xfrm>
                  <a:off x="543802" y="3698969"/>
                  <a:ext cx="40160" cy="28632"/>
                </a:xfrm>
                <a:custGeom>
                  <a:rect b="b" l="l" r="r" t="t"/>
                  <a:pathLst>
                    <a:path extrusionOk="0" h="380" w="533">
                      <a:moveTo>
                        <a:pt x="58" y="0"/>
                      </a:moveTo>
                      <a:cubicBezTo>
                        <a:pt x="42" y="0"/>
                        <a:pt x="27" y="7"/>
                        <a:pt x="18" y="21"/>
                      </a:cubicBezTo>
                      <a:cubicBezTo>
                        <a:pt x="0" y="47"/>
                        <a:pt x="9" y="82"/>
                        <a:pt x="35" y="100"/>
                      </a:cubicBezTo>
                      <a:lnTo>
                        <a:pt x="446" y="370"/>
                      </a:lnTo>
                      <a:cubicBezTo>
                        <a:pt x="454" y="379"/>
                        <a:pt x="463" y="379"/>
                        <a:pt x="472" y="379"/>
                      </a:cubicBezTo>
                      <a:cubicBezTo>
                        <a:pt x="489" y="379"/>
                        <a:pt x="507" y="370"/>
                        <a:pt x="515" y="353"/>
                      </a:cubicBezTo>
                      <a:cubicBezTo>
                        <a:pt x="533" y="327"/>
                        <a:pt x="533" y="301"/>
                        <a:pt x="507" y="283"/>
                      </a:cubicBezTo>
                      <a:lnTo>
                        <a:pt x="96" y="12"/>
                      </a:lnTo>
                      <a:cubicBezTo>
                        <a:pt x="84" y="5"/>
                        <a:pt x="71" y="0"/>
                        <a:pt x="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5" name="Google Shape;3145;p53"/>
                <p:cNvSpPr/>
                <p:nvPr/>
              </p:nvSpPr>
              <p:spPr>
                <a:xfrm>
                  <a:off x="468152" y="3762337"/>
                  <a:ext cx="38201" cy="27728"/>
                </a:xfrm>
                <a:custGeom>
                  <a:rect b="b" l="l" r="r" t="t"/>
                  <a:pathLst>
                    <a:path extrusionOk="0" h="368" w="507">
                      <a:moveTo>
                        <a:pt x="58" y="1"/>
                      </a:moveTo>
                      <a:cubicBezTo>
                        <a:pt x="40" y="1"/>
                        <a:pt x="23" y="10"/>
                        <a:pt x="18" y="27"/>
                      </a:cubicBezTo>
                      <a:cubicBezTo>
                        <a:pt x="0" y="53"/>
                        <a:pt x="0" y="88"/>
                        <a:pt x="26" y="106"/>
                      </a:cubicBezTo>
                      <a:lnTo>
                        <a:pt x="419" y="359"/>
                      </a:lnTo>
                      <a:cubicBezTo>
                        <a:pt x="428" y="368"/>
                        <a:pt x="437" y="368"/>
                        <a:pt x="445" y="368"/>
                      </a:cubicBezTo>
                      <a:cubicBezTo>
                        <a:pt x="463" y="368"/>
                        <a:pt x="480" y="359"/>
                        <a:pt x="489" y="341"/>
                      </a:cubicBezTo>
                      <a:cubicBezTo>
                        <a:pt x="507" y="315"/>
                        <a:pt x="498" y="280"/>
                        <a:pt x="472" y="272"/>
                      </a:cubicBezTo>
                      <a:lnTo>
                        <a:pt x="87" y="10"/>
                      </a:lnTo>
                      <a:cubicBezTo>
                        <a:pt x="78" y="4"/>
                        <a:pt x="68"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6" name="Google Shape;3146;p53"/>
                <p:cNvSpPr/>
                <p:nvPr/>
              </p:nvSpPr>
              <p:spPr>
                <a:xfrm>
                  <a:off x="576051" y="3161508"/>
                  <a:ext cx="154613" cy="47620"/>
                </a:xfrm>
                <a:custGeom>
                  <a:rect b="b" l="l" r="r" t="t"/>
                  <a:pathLst>
                    <a:path extrusionOk="0" h="632" w="2052">
                      <a:moveTo>
                        <a:pt x="1996" y="1"/>
                      </a:moveTo>
                      <a:cubicBezTo>
                        <a:pt x="1991" y="1"/>
                        <a:pt x="1987" y="2"/>
                        <a:pt x="1982" y="3"/>
                      </a:cubicBezTo>
                      <a:lnTo>
                        <a:pt x="44" y="518"/>
                      </a:lnTo>
                      <a:cubicBezTo>
                        <a:pt x="18" y="527"/>
                        <a:pt x="0" y="562"/>
                        <a:pt x="9" y="588"/>
                      </a:cubicBezTo>
                      <a:cubicBezTo>
                        <a:pt x="18" y="614"/>
                        <a:pt x="35" y="632"/>
                        <a:pt x="61" y="632"/>
                      </a:cubicBezTo>
                      <a:cubicBezTo>
                        <a:pt x="61" y="632"/>
                        <a:pt x="70" y="623"/>
                        <a:pt x="70" y="623"/>
                      </a:cubicBezTo>
                      <a:lnTo>
                        <a:pt x="2008" y="108"/>
                      </a:lnTo>
                      <a:cubicBezTo>
                        <a:pt x="2035" y="99"/>
                        <a:pt x="2052" y="73"/>
                        <a:pt x="2052" y="47"/>
                      </a:cubicBezTo>
                      <a:cubicBezTo>
                        <a:pt x="2045" y="18"/>
                        <a:pt x="2020" y="1"/>
                        <a:pt x="1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7" name="Google Shape;3147;p53"/>
                <p:cNvSpPr/>
                <p:nvPr/>
              </p:nvSpPr>
              <p:spPr>
                <a:xfrm>
                  <a:off x="508916" y="3107107"/>
                  <a:ext cx="135626" cy="42195"/>
                </a:xfrm>
                <a:custGeom>
                  <a:rect b="b" l="l" r="r" t="t"/>
                  <a:pathLst>
                    <a:path extrusionOk="0" h="560" w="1800">
                      <a:moveTo>
                        <a:pt x="1729" y="0"/>
                      </a:moveTo>
                      <a:lnTo>
                        <a:pt x="44" y="454"/>
                      </a:lnTo>
                      <a:cubicBezTo>
                        <a:pt x="18" y="463"/>
                        <a:pt x="0" y="489"/>
                        <a:pt x="9" y="524"/>
                      </a:cubicBezTo>
                      <a:cubicBezTo>
                        <a:pt x="18" y="542"/>
                        <a:pt x="35" y="559"/>
                        <a:pt x="62" y="559"/>
                      </a:cubicBezTo>
                      <a:lnTo>
                        <a:pt x="79" y="559"/>
                      </a:lnTo>
                      <a:lnTo>
                        <a:pt x="1755" y="105"/>
                      </a:lnTo>
                      <a:cubicBezTo>
                        <a:pt x="1782" y="105"/>
                        <a:pt x="1799" y="70"/>
                        <a:pt x="1790" y="44"/>
                      </a:cubicBezTo>
                      <a:cubicBezTo>
                        <a:pt x="1790" y="18"/>
                        <a:pt x="1755" y="0"/>
                        <a:pt x="1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8" name="Google Shape;3148;p53"/>
                <p:cNvSpPr/>
                <p:nvPr/>
              </p:nvSpPr>
              <p:spPr>
                <a:xfrm>
                  <a:off x="441780" y="3053007"/>
                  <a:ext cx="115884" cy="37071"/>
                </a:xfrm>
                <a:custGeom>
                  <a:rect b="b" l="l" r="r" t="t"/>
                  <a:pathLst>
                    <a:path extrusionOk="0" h="492" w="1538">
                      <a:moveTo>
                        <a:pt x="1476" y="0"/>
                      </a:moveTo>
                      <a:cubicBezTo>
                        <a:pt x="1471" y="0"/>
                        <a:pt x="1465" y="1"/>
                        <a:pt x="1459" y="2"/>
                      </a:cubicBezTo>
                      <a:lnTo>
                        <a:pt x="44" y="378"/>
                      </a:lnTo>
                      <a:cubicBezTo>
                        <a:pt x="18" y="386"/>
                        <a:pt x="1" y="421"/>
                        <a:pt x="10" y="448"/>
                      </a:cubicBezTo>
                      <a:cubicBezTo>
                        <a:pt x="18" y="474"/>
                        <a:pt x="36" y="491"/>
                        <a:pt x="62" y="491"/>
                      </a:cubicBezTo>
                      <a:cubicBezTo>
                        <a:pt x="62" y="491"/>
                        <a:pt x="71" y="483"/>
                        <a:pt x="71" y="483"/>
                      </a:cubicBezTo>
                      <a:lnTo>
                        <a:pt x="1485" y="107"/>
                      </a:lnTo>
                      <a:cubicBezTo>
                        <a:pt x="1520" y="98"/>
                        <a:pt x="1538" y="72"/>
                        <a:pt x="1529" y="46"/>
                      </a:cubicBezTo>
                      <a:cubicBezTo>
                        <a:pt x="1522" y="17"/>
                        <a:pt x="1502" y="0"/>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9" name="Google Shape;3149;p53"/>
                <p:cNvSpPr/>
                <p:nvPr/>
              </p:nvSpPr>
              <p:spPr>
                <a:xfrm>
                  <a:off x="374720" y="3005612"/>
                  <a:ext cx="69772" cy="24563"/>
                </a:xfrm>
                <a:custGeom>
                  <a:rect b="b" l="l" r="r" t="t"/>
                  <a:pathLst>
                    <a:path extrusionOk="0" h="326" w="926">
                      <a:moveTo>
                        <a:pt x="870" y="0"/>
                      </a:moveTo>
                      <a:cubicBezTo>
                        <a:pt x="865" y="0"/>
                        <a:pt x="861" y="1"/>
                        <a:pt x="856" y="3"/>
                      </a:cubicBezTo>
                      <a:lnTo>
                        <a:pt x="44" y="221"/>
                      </a:lnTo>
                      <a:cubicBezTo>
                        <a:pt x="18" y="230"/>
                        <a:pt x="0" y="256"/>
                        <a:pt x="9" y="282"/>
                      </a:cubicBezTo>
                      <a:cubicBezTo>
                        <a:pt x="9" y="308"/>
                        <a:pt x="35" y="326"/>
                        <a:pt x="61" y="326"/>
                      </a:cubicBezTo>
                      <a:lnTo>
                        <a:pt x="70" y="326"/>
                      </a:lnTo>
                      <a:lnTo>
                        <a:pt x="882" y="107"/>
                      </a:lnTo>
                      <a:cubicBezTo>
                        <a:pt x="908" y="99"/>
                        <a:pt x="926" y="72"/>
                        <a:pt x="926" y="38"/>
                      </a:cubicBezTo>
                      <a:cubicBezTo>
                        <a:pt x="919" y="16"/>
                        <a:pt x="894" y="0"/>
                        <a:pt x="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0" name="Google Shape;3150;p53"/>
                <p:cNvSpPr/>
                <p:nvPr/>
              </p:nvSpPr>
              <p:spPr>
                <a:xfrm>
                  <a:off x="229976" y="3133554"/>
                  <a:ext cx="517185" cy="504376"/>
                </a:xfrm>
                <a:custGeom>
                  <a:rect b="b" l="l" r="r" t="t"/>
                  <a:pathLst>
                    <a:path extrusionOk="0" h="6694" w="6864">
                      <a:moveTo>
                        <a:pt x="3099" y="1"/>
                      </a:moveTo>
                      <a:cubicBezTo>
                        <a:pt x="2901" y="1"/>
                        <a:pt x="2703" y="60"/>
                        <a:pt x="2532" y="182"/>
                      </a:cubicBezTo>
                      <a:cubicBezTo>
                        <a:pt x="2166" y="453"/>
                        <a:pt x="2043" y="933"/>
                        <a:pt x="2209" y="1352"/>
                      </a:cubicBezTo>
                      <a:cubicBezTo>
                        <a:pt x="2014" y="1128"/>
                        <a:pt x="1735" y="1002"/>
                        <a:pt x="1453" y="1002"/>
                      </a:cubicBezTo>
                      <a:cubicBezTo>
                        <a:pt x="1307" y="1002"/>
                        <a:pt x="1159" y="1036"/>
                        <a:pt x="1022" y="1107"/>
                      </a:cubicBezTo>
                      <a:cubicBezTo>
                        <a:pt x="620" y="1317"/>
                        <a:pt x="419" y="1771"/>
                        <a:pt x="524" y="2208"/>
                      </a:cubicBezTo>
                      <a:lnTo>
                        <a:pt x="542" y="2260"/>
                      </a:lnTo>
                      <a:cubicBezTo>
                        <a:pt x="603" y="2522"/>
                        <a:pt x="533" y="2801"/>
                        <a:pt x="358" y="3002"/>
                      </a:cubicBezTo>
                      <a:lnTo>
                        <a:pt x="323" y="3046"/>
                      </a:lnTo>
                      <a:cubicBezTo>
                        <a:pt x="26" y="3386"/>
                        <a:pt x="0" y="3884"/>
                        <a:pt x="271" y="4251"/>
                      </a:cubicBezTo>
                      <a:cubicBezTo>
                        <a:pt x="456" y="4510"/>
                        <a:pt x="754" y="4647"/>
                        <a:pt x="1057" y="4647"/>
                      </a:cubicBezTo>
                      <a:cubicBezTo>
                        <a:pt x="1184" y="4647"/>
                        <a:pt x="1311" y="4623"/>
                        <a:pt x="1432" y="4574"/>
                      </a:cubicBezTo>
                      <a:lnTo>
                        <a:pt x="1432" y="4574"/>
                      </a:lnTo>
                      <a:cubicBezTo>
                        <a:pt x="1100" y="4871"/>
                        <a:pt x="987" y="5351"/>
                        <a:pt x="1196" y="5753"/>
                      </a:cubicBezTo>
                      <a:cubicBezTo>
                        <a:pt x="1369" y="6091"/>
                        <a:pt x="1708" y="6287"/>
                        <a:pt x="2061" y="6287"/>
                      </a:cubicBezTo>
                      <a:cubicBezTo>
                        <a:pt x="2136" y="6287"/>
                        <a:pt x="2212" y="6278"/>
                        <a:pt x="2288" y="6259"/>
                      </a:cubicBezTo>
                      <a:lnTo>
                        <a:pt x="2340" y="6242"/>
                      </a:lnTo>
                      <a:cubicBezTo>
                        <a:pt x="2408" y="6226"/>
                        <a:pt x="2476" y="6219"/>
                        <a:pt x="2542" y="6219"/>
                      </a:cubicBezTo>
                      <a:cubicBezTo>
                        <a:pt x="2743" y="6219"/>
                        <a:pt x="2934" y="6287"/>
                        <a:pt x="3091" y="6425"/>
                      </a:cubicBezTo>
                      <a:lnTo>
                        <a:pt x="3135" y="6460"/>
                      </a:lnTo>
                      <a:cubicBezTo>
                        <a:pt x="3313" y="6614"/>
                        <a:pt x="3538" y="6693"/>
                        <a:pt x="3767" y="6693"/>
                      </a:cubicBezTo>
                      <a:cubicBezTo>
                        <a:pt x="3965" y="6693"/>
                        <a:pt x="4166" y="6634"/>
                        <a:pt x="4340" y="6512"/>
                      </a:cubicBezTo>
                      <a:cubicBezTo>
                        <a:pt x="4698" y="6250"/>
                        <a:pt x="4820" y="5761"/>
                        <a:pt x="4654" y="5342"/>
                      </a:cubicBezTo>
                      <a:lnTo>
                        <a:pt x="4654" y="5342"/>
                      </a:lnTo>
                      <a:cubicBezTo>
                        <a:pt x="4850" y="5566"/>
                        <a:pt x="5128" y="5692"/>
                        <a:pt x="5411" y="5692"/>
                      </a:cubicBezTo>
                      <a:cubicBezTo>
                        <a:pt x="5557" y="5692"/>
                        <a:pt x="5704" y="5658"/>
                        <a:pt x="5842" y="5587"/>
                      </a:cubicBezTo>
                      <a:cubicBezTo>
                        <a:pt x="6243" y="5377"/>
                        <a:pt x="6453" y="4923"/>
                        <a:pt x="6339" y="4487"/>
                      </a:cubicBezTo>
                      <a:lnTo>
                        <a:pt x="6331" y="4434"/>
                      </a:lnTo>
                      <a:cubicBezTo>
                        <a:pt x="6261" y="4172"/>
                        <a:pt x="6331" y="3893"/>
                        <a:pt x="6505" y="3692"/>
                      </a:cubicBezTo>
                      <a:lnTo>
                        <a:pt x="6540" y="3648"/>
                      </a:lnTo>
                      <a:cubicBezTo>
                        <a:pt x="6837" y="3308"/>
                        <a:pt x="6863" y="2810"/>
                        <a:pt x="6593" y="2443"/>
                      </a:cubicBezTo>
                      <a:cubicBezTo>
                        <a:pt x="6407" y="2184"/>
                        <a:pt x="6113" y="2051"/>
                        <a:pt x="5809" y="2051"/>
                      </a:cubicBezTo>
                      <a:cubicBezTo>
                        <a:pt x="5682" y="2051"/>
                        <a:pt x="5554" y="2074"/>
                        <a:pt x="5431" y="2120"/>
                      </a:cubicBezTo>
                      <a:cubicBezTo>
                        <a:pt x="5763" y="1832"/>
                        <a:pt x="5877" y="1343"/>
                        <a:pt x="5676" y="942"/>
                      </a:cubicBezTo>
                      <a:cubicBezTo>
                        <a:pt x="5503" y="604"/>
                        <a:pt x="5165" y="408"/>
                        <a:pt x="4807" y="408"/>
                      </a:cubicBezTo>
                      <a:cubicBezTo>
                        <a:pt x="4730" y="408"/>
                        <a:pt x="4653" y="417"/>
                        <a:pt x="4576" y="435"/>
                      </a:cubicBezTo>
                      <a:lnTo>
                        <a:pt x="4523" y="453"/>
                      </a:lnTo>
                      <a:cubicBezTo>
                        <a:pt x="4458" y="468"/>
                        <a:pt x="4391" y="476"/>
                        <a:pt x="4325" y="476"/>
                      </a:cubicBezTo>
                      <a:cubicBezTo>
                        <a:pt x="4126" y="476"/>
                        <a:pt x="3932" y="407"/>
                        <a:pt x="3781" y="269"/>
                      </a:cubicBezTo>
                      <a:lnTo>
                        <a:pt x="3737" y="234"/>
                      </a:lnTo>
                      <a:cubicBezTo>
                        <a:pt x="3555" y="80"/>
                        <a:pt x="3327" y="1"/>
                        <a:pt x="3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1" name="Google Shape;3151;p53"/>
                <p:cNvSpPr/>
                <p:nvPr/>
              </p:nvSpPr>
              <p:spPr>
                <a:xfrm>
                  <a:off x="345787" y="3296533"/>
                  <a:ext cx="286245" cy="178423"/>
                </a:xfrm>
                <a:custGeom>
                  <a:rect b="b" l="l" r="r" t="t"/>
                  <a:pathLst>
                    <a:path extrusionOk="0" h="2368" w="3799">
                      <a:moveTo>
                        <a:pt x="3732" y="1"/>
                      </a:moveTo>
                      <a:cubicBezTo>
                        <a:pt x="3722" y="1"/>
                        <a:pt x="3711" y="4"/>
                        <a:pt x="3702" y="10"/>
                      </a:cubicBezTo>
                      <a:lnTo>
                        <a:pt x="35" y="2262"/>
                      </a:lnTo>
                      <a:cubicBezTo>
                        <a:pt x="9" y="2280"/>
                        <a:pt x="0" y="2315"/>
                        <a:pt x="17" y="2341"/>
                      </a:cubicBezTo>
                      <a:cubicBezTo>
                        <a:pt x="26" y="2359"/>
                        <a:pt x="44" y="2367"/>
                        <a:pt x="61" y="2367"/>
                      </a:cubicBezTo>
                      <a:cubicBezTo>
                        <a:pt x="70" y="2367"/>
                        <a:pt x="87" y="2359"/>
                        <a:pt x="96" y="2359"/>
                      </a:cubicBezTo>
                      <a:lnTo>
                        <a:pt x="3763" y="106"/>
                      </a:lnTo>
                      <a:cubicBezTo>
                        <a:pt x="3790" y="88"/>
                        <a:pt x="3798" y="53"/>
                        <a:pt x="3781" y="27"/>
                      </a:cubicBezTo>
                      <a:cubicBezTo>
                        <a:pt x="3770" y="10"/>
                        <a:pt x="3751" y="1"/>
                        <a:pt x="3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2" name="Google Shape;3152;p53"/>
                <p:cNvSpPr/>
                <p:nvPr/>
              </p:nvSpPr>
              <p:spPr>
                <a:xfrm>
                  <a:off x="399058" y="3243262"/>
                  <a:ext cx="179026" cy="284964"/>
                </a:xfrm>
                <a:custGeom>
                  <a:rect b="b" l="l" r="r" t="t"/>
                  <a:pathLst>
                    <a:path extrusionOk="0" h="3782" w="2376">
                      <a:moveTo>
                        <a:pt x="65" y="0"/>
                      </a:moveTo>
                      <a:cubicBezTo>
                        <a:pt x="55" y="0"/>
                        <a:pt x="44" y="3"/>
                        <a:pt x="35" y="9"/>
                      </a:cubicBezTo>
                      <a:cubicBezTo>
                        <a:pt x="9" y="27"/>
                        <a:pt x="0" y="62"/>
                        <a:pt x="18" y="88"/>
                      </a:cubicBezTo>
                      <a:lnTo>
                        <a:pt x="2270" y="3755"/>
                      </a:lnTo>
                      <a:cubicBezTo>
                        <a:pt x="2279" y="3773"/>
                        <a:pt x="2297" y="3782"/>
                        <a:pt x="2314" y="3782"/>
                      </a:cubicBezTo>
                      <a:cubicBezTo>
                        <a:pt x="2323" y="3782"/>
                        <a:pt x="2332" y="3773"/>
                        <a:pt x="2340" y="3773"/>
                      </a:cubicBezTo>
                      <a:cubicBezTo>
                        <a:pt x="2367" y="3755"/>
                        <a:pt x="2375" y="3720"/>
                        <a:pt x="2367" y="3694"/>
                      </a:cubicBezTo>
                      <a:lnTo>
                        <a:pt x="114" y="27"/>
                      </a:lnTo>
                      <a:cubicBezTo>
                        <a:pt x="102" y="10"/>
                        <a:pt x="84" y="0"/>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3" name="Google Shape;3153;p53"/>
                <p:cNvSpPr/>
                <p:nvPr/>
              </p:nvSpPr>
              <p:spPr>
                <a:xfrm>
                  <a:off x="288522" y="3334584"/>
                  <a:ext cx="204644" cy="55456"/>
                </a:xfrm>
                <a:custGeom>
                  <a:rect b="b" l="l" r="r" t="t"/>
                  <a:pathLst>
                    <a:path extrusionOk="0" h="736" w="2716">
                      <a:moveTo>
                        <a:pt x="65" y="1"/>
                      </a:moveTo>
                      <a:cubicBezTo>
                        <a:pt x="37" y="1"/>
                        <a:pt x="17" y="23"/>
                        <a:pt x="9" y="46"/>
                      </a:cubicBezTo>
                      <a:cubicBezTo>
                        <a:pt x="0" y="72"/>
                        <a:pt x="18" y="107"/>
                        <a:pt x="53" y="116"/>
                      </a:cubicBezTo>
                      <a:lnTo>
                        <a:pt x="2646" y="736"/>
                      </a:lnTo>
                      <a:lnTo>
                        <a:pt x="2655" y="736"/>
                      </a:lnTo>
                      <a:cubicBezTo>
                        <a:pt x="2681" y="736"/>
                        <a:pt x="2707" y="718"/>
                        <a:pt x="2707" y="692"/>
                      </a:cubicBezTo>
                      <a:cubicBezTo>
                        <a:pt x="2716" y="666"/>
                        <a:pt x="2698" y="631"/>
                        <a:pt x="2672" y="622"/>
                      </a:cubicBezTo>
                      <a:lnTo>
                        <a:pt x="79" y="2"/>
                      </a:lnTo>
                      <a:cubicBezTo>
                        <a:pt x="74" y="1"/>
                        <a:pt x="70" y="1"/>
                        <a:pt x="65"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4" name="Google Shape;3154;p53"/>
                <p:cNvSpPr/>
                <p:nvPr/>
              </p:nvSpPr>
              <p:spPr>
                <a:xfrm>
                  <a:off x="284528" y="3381451"/>
                  <a:ext cx="208637" cy="29009"/>
                </a:xfrm>
                <a:custGeom>
                  <a:rect b="b" l="l" r="r" t="t"/>
                  <a:pathLst>
                    <a:path extrusionOk="0" h="385" w="2769">
                      <a:moveTo>
                        <a:pt x="2708" y="0"/>
                      </a:moveTo>
                      <a:lnTo>
                        <a:pt x="53" y="271"/>
                      </a:lnTo>
                      <a:cubicBezTo>
                        <a:pt x="18" y="280"/>
                        <a:pt x="1" y="306"/>
                        <a:pt x="1" y="332"/>
                      </a:cubicBezTo>
                      <a:cubicBezTo>
                        <a:pt x="1" y="367"/>
                        <a:pt x="27" y="385"/>
                        <a:pt x="53" y="385"/>
                      </a:cubicBezTo>
                      <a:lnTo>
                        <a:pt x="62" y="385"/>
                      </a:lnTo>
                      <a:lnTo>
                        <a:pt x="2716" y="114"/>
                      </a:lnTo>
                      <a:cubicBezTo>
                        <a:pt x="2743" y="105"/>
                        <a:pt x="2769" y="79"/>
                        <a:pt x="2769" y="53"/>
                      </a:cubicBezTo>
                      <a:cubicBezTo>
                        <a:pt x="2760" y="18"/>
                        <a:pt x="2734" y="0"/>
                        <a:pt x="27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5" name="Google Shape;3155;p53"/>
                <p:cNvSpPr/>
                <p:nvPr/>
              </p:nvSpPr>
              <p:spPr>
                <a:xfrm>
                  <a:off x="314818" y="3272798"/>
                  <a:ext cx="179026" cy="117241"/>
                </a:xfrm>
                <a:custGeom>
                  <a:rect b="b" l="l" r="r" t="t"/>
                  <a:pathLst>
                    <a:path extrusionOk="0" h="1556" w="2376">
                      <a:moveTo>
                        <a:pt x="64" y="1"/>
                      </a:moveTo>
                      <a:cubicBezTo>
                        <a:pt x="46" y="1"/>
                        <a:pt x="29" y="8"/>
                        <a:pt x="18" y="19"/>
                      </a:cubicBezTo>
                      <a:cubicBezTo>
                        <a:pt x="1" y="45"/>
                        <a:pt x="9" y="80"/>
                        <a:pt x="36" y="98"/>
                      </a:cubicBezTo>
                      <a:lnTo>
                        <a:pt x="2280" y="1547"/>
                      </a:lnTo>
                      <a:cubicBezTo>
                        <a:pt x="2288" y="1556"/>
                        <a:pt x="2297" y="1556"/>
                        <a:pt x="2306" y="1556"/>
                      </a:cubicBezTo>
                      <a:cubicBezTo>
                        <a:pt x="2323" y="1556"/>
                        <a:pt x="2341" y="1547"/>
                        <a:pt x="2358" y="1530"/>
                      </a:cubicBezTo>
                      <a:cubicBezTo>
                        <a:pt x="2376" y="1503"/>
                        <a:pt x="2367" y="1469"/>
                        <a:pt x="2341" y="1451"/>
                      </a:cubicBezTo>
                      <a:lnTo>
                        <a:pt x="97" y="10"/>
                      </a:lnTo>
                      <a:cubicBezTo>
                        <a:pt x="87" y="4"/>
                        <a:pt x="75" y="1"/>
                        <a:pt x="6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6" name="Google Shape;3156;p53"/>
                <p:cNvSpPr/>
                <p:nvPr/>
              </p:nvSpPr>
              <p:spPr>
                <a:xfrm>
                  <a:off x="483900" y="3381451"/>
                  <a:ext cx="204719" cy="55305"/>
                </a:xfrm>
                <a:custGeom>
                  <a:rect b="b" l="l" r="r" t="t"/>
                  <a:pathLst>
                    <a:path extrusionOk="0" h="734" w="2717">
                      <a:moveTo>
                        <a:pt x="79" y="0"/>
                      </a:moveTo>
                      <a:cubicBezTo>
                        <a:pt x="44" y="0"/>
                        <a:pt x="18" y="18"/>
                        <a:pt x="9" y="44"/>
                      </a:cubicBezTo>
                      <a:cubicBezTo>
                        <a:pt x="1" y="70"/>
                        <a:pt x="27" y="105"/>
                        <a:pt x="53" y="114"/>
                      </a:cubicBezTo>
                      <a:lnTo>
                        <a:pt x="2646" y="734"/>
                      </a:lnTo>
                      <a:lnTo>
                        <a:pt x="2655" y="734"/>
                      </a:lnTo>
                      <a:cubicBezTo>
                        <a:pt x="2681" y="734"/>
                        <a:pt x="2707" y="716"/>
                        <a:pt x="2716" y="690"/>
                      </a:cubicBezTo>
                      <a:cubicBezTo>
                        <a:pt x="2716" y="664"/>
                        <a:pt x="2699" y="629"/>
                        <a:pt x="2673" y="629"/>
                      </a:cubicBezTo>
                      <a:lnTo>
                        <a:pt x="79" y="0"/>
                      </a:ln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7" name="Google Shape;3157;p53"/>
                <p:cNvSpPr/>
                <p:nvPr/>
              </p:nvSpPr>
              <p:spPr>
                <a:xfrm>
                  <a:off x="484578" y="3360881"/>
                  <a:ext cx="208637" cy="29159"/>
                </a:xfrm>
                <a:custGeom>
                  <a:rect b="b" l="l" r="r" t="t"/>
                  <a:pathLst>
                    <a:path extrusionOk="0" h="387" w="2769">
                      <a:moveTo>
                        <a:pt x="2717" y="1"/>
                      </a:moveTo>
                      <a:cubicBezTo>
                        <a:pt x="2714" y="1"/>
                        <a:pt x="2711" y="2"/>
                        <a:pt x="2707" y="3"/>
                      </a:cubicBezTo>
                      <a:lnTo>
                        <a:pt x="53" y="273"/>
                      </a:lnTo>
                      <a:cubicBezTo>
                        <a:pt x="18" y="273"/>
                        <a:pt x="0" y="308"/>
                        <a:pt x="0" y="334"/>
                      </a:cubicBezTo>
                      <a:cubicBezTo>
                        <a:pt x="0" y="361"/>
                        <a:pt x="27" y="387"/>
                        <a:pt x="53" y="387"/>
                      </a:cubicBezTo>
                      <a:lnTo>
                        <a:pt x="61" y="387"/>
                      </a:lnTo>
                      <a:lnTo>
                        <a:pt x="2716" y="107"/>
                      </a:lnTo>
                      <a:cubicBezTo>
                        <a:pt x="2751" y="107"/>
                        <a:pt x="2768" y="81"/>
                        <a:pt x="2768" y="55"/>
                      </a:cubicBezTo>
                      <a:cubicBezTo>
                        <a:pt x="2761" y="25"/>
                        <a:pt x="2740" y="1"/>
                        <a:pt x="2717"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8" name="Google Shape;3158;p53"/>
                <p:cNvSpPr/>
                <p:nvPr/>
              </p:nvSpPr>
              <p:spPr>
                <a:xfrm>
                  <a:off x="483900" y="3381451"/>
                  <a:ext cx="179026" cy="117165"/>
                </a:xfrm>
                <a:custGeom>
                  <a:rect b="b" l="l" r="r" t="t"/>
                  <a:pathLst>
                    <a:path extrusionOk="0" h="1555" w="2376">
                      <a:moveTo>
                        <a:pt x="67" y="0"/>
                      </a:moveTo>
                      <a:cubicBezTo>
                        <a:pt x="48" y="0"/>
                        <a:pt x="29" y="10"/>
                        <a:pt x="18" y="27"/>
                      </a:cubicBezTo>
                      <a:cubicBezTo>
                        <a:pt x="1" y="53"/>
                        <a:pt x="9" y="88"/>
                        <a:pt x="36" y="105"/>
                      </a:cubicBezTo>
                      <a:lnTo>
                        <a:pt x="2280" y="1546"/>
                      </a:lnTo>
                      <a:cubicBezTo>
                        <a:pt x="2288" y="1555"/>
                        <a:pt x="2297" y="1555"/>
                        <a:pt x="2306" y="1555"/>
                      </a:cubicBezTo>
                      <a:cubicBezTo>
                        <a:pt x="2323" y="1555"/>
                        <a:pt x="2341" y="1546"/>
                        <a:pt x="2358" y="1537"/>
                      </a:cubicBezTo>
                      <a:cubicBezTo>
                        <a:pt x="2376" y="1511"/>
                        <a:pt x="2367" y="1476"/>
                        <a:pt x="2341" y="1459"/>
                      </a:cubicBezTo>
                      <a:lnTo>
                        <a:pt x="97" y="9"/>
                      </a:lnTo>
                      <a:cubicBezTo>
                        <a:pt x="87" y="3"/>
                        <a:pt x="77"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9" name="Google Shape;3159;p53"/>
                <p:cNvSpPr/>
                <p:nvPr/>
              </p:nvSpPr>
              <p:spPr>
                <a:xfrm>
                  <a:off x="437184" y="3381451"/>
                  <a:ext cx="55983" cy="204041"/>
                </a:xfrm>
                <a:custGeom>
                  <a:rect b="b" l="l" r="r" t="t"/>
                  <a:pathLst>
                    <a:path extrusionOk="0" h="2708" w="743">
                      <a:moveTo>
                        <a:pt x="699" y="0"/>
                      </a:moveTo>
                      <a:cubicBezTo>
                        <a:pt x="664" y="0"/>
                        <a:pt x="638" y="18"/>
                        <a:pt x="629" y="44"/>
                      </a:cubicBezTo>
                      <a:lnTo>
                        <a:pt x="9" y="2637"/>
                      </a:lnTo>
                      <a:cubicBezTo>
                        <a:pt x="1" y="2672"/>
                        <a:pt x="18" y="2698"/>
                        <a:pt x="53" y="2707"/>
                      </a:cubicBezTo>
                      <a:lnTo>
                        <a:pt x="62" y="2707"/>
                      </a:lnTo>
                      <a:cubicBezTo>
                        <a:pt x="88" y="2707"/>
                        <a:pt x="114" y="2690"/>
                        <a:pt x="114" y="2664"/>
                      </a:cubicBezTo>
                      <a:lnTo>
                        <a:pt x="734"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0" name="Google Shape;3160;p53"/>
                <p:cNvSpPr/>
                <p:nvPr/>
              </p:nvSpPr>
              <p:spPr>
                <a:xfrm>
                  <a:off x="484578" y="3381451"/>
                  <a:ext cx="29009" cy="208637"/>
                </a:xfrm>
                <a:custGeom>
                  <a:rect b="b" l="l" r="r" t="t"/>
                  <a:pathLst>
                    <a:path extrusionOk="0" h="2769" w="385">
                      <a:moveTo>
                        <a:pt x="53" y="0"/>
                      </a:moveTo>
                      <a:cubicBezTo>
                        <a:pt x="18" y="0"/>
                        <a:pt x="0" y="35"/>
                        <a:pt x="0" y="61"/>
                      </a:cubicBezTo>
                      <a:lnTo>
                        <a:pt x="271" y="2716"/>
                      </a:lnTo>
                      <a:cubicBezTo>
                        <a:pt x="280" y="2751"/>
                        <a:pt x="297" y="2768"/>
                        <a:pt x="332" y="2768"/>
                      </a:cubicBezTo>
                      <a:cubicBezTo>
                        <a:pt x="367" y="2768"/>
                        <a:pt x="385" y="2733"/>
                        <a:pt x="385" y="2707"/>
                      </a:cubicBezTo>
                      <a:lnTo>
                        <a:pt x="114" y="53"/>
                      </a:lnTo>
                      <a:cubicBezTo>
                        <a:pt x="105" y="18"/>
                        <a:pt x="79" y="0"/>
                        <a:pt x="53"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1" name="Google Shape;3161;p53"/>
                <p:cNvSpPr/>
                <p:nvPr/>
              </p:nvSpPr>
              <p:spPr>
                <a:xfrm>
                  <a:off x="375323" y="3381451"/>
                  <a:ext cx="118522" cy="177669"/>
                </a:xfrm>
                <a:custGeom>
                  <a:rect b="b" l="l" r="r" t="t"/>
                  <a:pathLst>
                    <a:path extrusionOk="0" h="2358" w="1573">
                      <a:moveTo>
                        <a:pt x="1508" y="0"/>
                      </a:moveTo>
                      <a:cubicBezTo>
                        <a:pt x="1489" y="0"/>
                        <a:pt x="1470" y="10"/>
                        <a:pt x="1459" y="27"/>
                      </a:cubicBezTo>
                      <a:lnTo>
                        <a:pt x="10" y="2271"/>
                      </a:lnTo>
                      <a:cubicBezTo>
                        <a:pt x="1" y="2297"/>
                        <a:pt x="1" y="2332"/>
                        <a:pt x="27" y="2349"/>
                      </a:cubicBezTo>
                      <a:cubicBezTo>
                        <a:pt x="36" y="2358"/>
                        <a:pt x="53" y="2358"/>
                        <a:pt x="62" y="2358"/>
                      </a:cubicBezTo>
                      <a:cubicBezTo>
                        <a:pt x="80" y="2358"/>
                        <a:pt x="97" y="2349"/>
                        <a:pt x="106" y="2332"/>
                      </a:cubicBezTo>
                      <a:lnTo>
                        <a:pt x="1555" y="88"/>
                      </a:lnTo>
                      <a:cubicBezTo>
                        <a:pt x="1573" y="61"/>
                        <a:pt x="1564" y="27"/>
                        <a:pt x="1538" y="9"/>
                      </a:cubicBezTo>
                      <a:cubicBezTo>
                        <a:pt x="1528" y="3"/>
                        <a:pt x="1518" y="0"/>
                        <a:pt x="15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2" name="Google Shape;3162;p53"/>
                <p:cNvSpPr/>
                <p:nvPr/>
              </p:nvSpPr>
              <p:spPr>
                <a:xfrm>
                  <a:off x="483900" y="3186072"/>
                  <a:ext cx="55983" cy="203966"/>
                </a:xfrm>
                <a:custGeom>
                  <a:rect b="b" l="l" r="r" t="t"/>
                  <a:pathLst>
                    <a:path extrusionOk="0" h="2707" w="743">
                      <a:moveTo>
                        <a:pt x="699" y="0"/>
                      </a:moveTo>
                      <a:cubicBezTo>
                        <a:pt x="664" y="0"/>
                        <a:pt x="638" y="18"/>
                        <a:pt x="629" y="44"/>
                      </a:cubicBezTo>
                      <a:lnTo>
                        <a:pt x="9" y="2637"/>
                      </a:lnTo>
                      <a:cubicBezTo>
                        <a:pt x="1" y="2663"/>
                        <a:pt x="18" y="2698"/>
                        <a:pt x="53" y="2707"/>
                      </a:cubicBezTo>
                      <a:lnTo>
                        <a:pt x="62" y="2707"/>
                      </a:lnTo>
                      <a:cubicBezTo>
                        <a:pt x="88" y="2707"/>
                        <a:pt x="114" y="2689"/>
                        <a:pt x="114" y="2663"/>
                      </a:cubicBezTo>
                      <a:lnTo>
                        <a:pt x="743"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3" name="Google Shape;3163;p53"/>
                <p:cNvSpPr/>
                <p:nvPr/>
              </p:nvSpPr>
              <p:spPr>
                <a:xfrm>
                  <a:off x="463481" y="3181325"/>
                  <a:ext cx="29687" cy="208713"/>
                </a:xfrm>
                <a:custGeom>
                  <a:rect b="b" l="l" r="r" t="t"/>
                  <a:pathLst>
                    <a:path extrusionOk="0" h="2770" w="394">
                      <a:moveTo>
                        <a:pt x="67" y="0"/>
                      </a:moveTo>
                      <a:cubicBezTo>
                        <a:pt x="62" y="0"/>
                        <a:pt x="58" y="1"/>
                        <a:pt x="53" y="2"/>
                      </a:cubicBezTo>
                      <a:cubicBezTo>
                        <a:pt x="27" y="2"/>
                        <a:pt x="1" y="28"/>
                        <a:pt x="10" y="63"/>
                      </a:cubicBezTo>
                      <a:lnTo>
                        <a:pt x="280" y="2717"/>
                      </a:lnTo>
                      <a:cubicBezTo>
                        <a:pt x="280" y="2744"/>
                        <a:pt x="307" y="2770"/>
                        <a:pt x="333" y="2770"/>
                      </a:cubicBezTo>
                      <a:lnTo>
                        <a:pt x="341" y="2770"/>
                      </a:lnTo>
                      <a:cubicBezTo>
                        <a:pt x="376" y="2761"/>
                        <a:pt x="394" y="2735"/>
                        <a:pt x="394" y="2709"/>
                      </a:cubicBezTo>
                      <a:lnTo>
                        <a:pt x="114" y="54"/>
                      </a:lnTo>
                      <a:cubicBezTo>
                        <a:pt x="114" y="24"/>
                        <a:pt x="95"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4" name="Google Shape;3164;p53"/>
                <p:cNvSpPr/>
                <p:nvPr/>
              </p:nvSpPr>
              <p:spPr>
                <a:xfrm>
                  <a:off x="483900" y="3212293"/>
                  <a:ext cx="118522" cy="177745"/>
                </a:xfrm>
                <a:custGeom>
                  <a:rect b="b" l="l" r="r" t="t"/>
                  <a:pathLst>
                    <a:path extrusionOk="0" h="2359" w="1573">
                      <a:moveTo>
                        <a:pt x="1514" y="1"/>
                      </a:moveTo>
                      <a:cubicBezTo>
                        <a:pt x="1497" y="1"/>
                        <a:pt x="1479" y="11"/>
                        <a:pt x="1468" y="28"/>
                      </a:cubicBezTo>
                      <a:lnTo>
                        <a:pt x="18" y="2272"/>
                      </a:lnTo>
                      <a:cubicBezTo>
                        <a:pt x="1" y="2298"/>
                        <a:pt x="9" y="2333"/>
                        <a:pt x="36" y="2350"/>
                      </a:cubicBezTo>
                      <a:cubicBezTo>
                        <a:pt x="44" y="2359"/>
                        <a:pt x="53" y="2359"/>
                        <a:pt x="62" y="2359"/>
                      </a:cubicBezTo>
                      <a:cubicBezTo>
                        <a:pt x="79" y="2359"/>
                        <a:pt x="97" y="2350"/>
                        <a:pt x="114" y="2333"/>
                      </a:cubicBezTo>
                      <a:lnTo>
                        <a:pt x="1555" y="89"/>
                      </a:lnTo>
                      <a:cubicBezTo>
                        <a:pt x="1572" y="62"/>
                        <a:pt x="1564" y="28"/>
                        <a:pt x="1537" y="10"/>
                      </a:cubicBezTo>
                      <a:cubicBezTo>
                        <a:pt x="1531" y="4"/>
                        <a:pt x="1523" y="1"/>
                        <a:pt x="151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5" name="Google Shape;3165;p53"/>
                <p:cNvSpPr/>
                <p:nvPr/>
              </p:nvSpPr>
              <p:spPr>
                <a:xfrm>
                  <a:off x="320771" y="3255543"/>
                  <a:ext cx="193492" cy="220015"/>
                </a:xfrm>
                <a:custGeom>
                  <a:rect b="b" l="l" r="r" t="t"/>
                  <a:pathLst>
                    <a:path extrusionOk="0" h="2920" w="2568">
                      <a:moveTo>
                        <a:pt x="1289" y="1"/>
                      </a:moveTo>
                      <a:cubicBezTo>
                        <a:pt x="931" y="1"/>
                        <a:pt x="679" y="287"/>
                        <a:pt x="664" y="658"/>
                      </a:cubicBezTo>
                      <a:cubicBezTo>
                        <a:pt x="393" y="685"/>
                        <a:pt x="157" y="912"/>
                        <a:pt x="79" y="1217"/>
                      </a:cubicBezTo>
                      <a:cubicBezTo>
                        <a:pt x="0" y="1532"/>
                        <a:pt x="122" y="1837"/>
                        <a:pt x="349" y="1986"/>
                      </a:cubicBezTo>
                      <a:cubicBezTo>
                        <a:pt x="166" y="2379"/>
                        <a:pt x="323" y="2806"/>
                        <a:pt x="769" y="2920"/>
                      </a:cubicBezTo>
                      <a:lnTo>
                        <a:pt x="2078" y="2780"/>
                      </a:lnTo>
                      <a:lnTo>
                        <a:pt x="2515" y="1802"/>
                      </a:lnTo>
                      <a:lnTo>
                        <a:pt x="2567" y="737"/>
                      </a:lnTo>
                      <a:lnTo>
                        <a:pt x="1458" y="21"/>
                      </a:lnTo>
                      <a:cubicBezTo>
                        <a:pt x="1400" y="7"/>
                        <a:pt x="1343" y="1"/>
                        <a:pt x="1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6" name="Google Shape;3166;p53"/>
                <p:cNvSpPr/>
                <p:nvPr/>
              </p:nvSpPr>
              <p:spPr>
                <a:xfrm>
                  <a:off x="390468" y="3291937"/>
                  <a:ext cx="151448" cy="177820"/>
                </a:xfrm>
                <a:custGeom>
                  <a:rect b="b" l="l" r="r" t="t"/>
                  <a:pathLst>
                    <a:path extrusionOk="0" h="2360" w="2010">
                      <a:moveTo>
                        <a:pt x="1130" y="0"/>
                      </a:moveTo>
                      <a:cubicBezTo>
                        <a:pt x="707" y="0"/>
                        <a:pt x="290" y="403"/>
                        <a:pt x="158" y="979"/>
                      </a:cubicBezTo>
                      <a:cubicBezTo>
                        <a:pt x="1" y="1616"/>
                        <a:pt x="254" y="2227"/>
                        <a:pt x="725" y="2341"/>
                      </a:cubicBezTo>
                      <a:cubicBezTo>
                        <a:pt x="777" y="2353"/>
                        <a:pt x="828" y="2359"/>
                        <a:pt x="879" y="2359"/>
                      </a:cubicBezTo>
                      <a:cubicBezTo>
                        <a:pt x="1303" y="2359"/>
                        <a:pt x="1719" y="1957"/>
                        <a:pt x="1852" y="1380"/>
                      </a:cubicBezTo>
                      <a:cubicBezTo>
                        <a:pt x="2009" y="743"/>
                        <a:pt x="1756" y="132"/>
                        <a:pt x="1284" y="18"/>
                      </a:cubicBezTo>
                      <a:cubicBezTo>
                        <a:pt x="1233" y="6"/>
                        <a:pt x="1182" y="0"/>
                        <a:pt x="1130"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7" name="Google Shape;3167;p53"/>
                <p:cNvSpPr/>
                <p:nvPr/>
              </p:nvSpPr>
              <p:spPr>
                <a:xfrm>
                  <a:off x="347746" y="3350332"/>
                  <a:ext cx="154688" cy="41743"/>
                </a:xfrm>
                <a:custGeom>
                  <a:rect b="b" l="l" r="r" t="t"/>
                  <a:pathLst>
                    <a:path extrusionOk="0" h="554" w="2053">
                      <a:moveTo>
                        <a:pt x="48" y="1"/>
                      </a:moveTo>
                      <a:cubicBezTo>
                        <a:pt x="29" y="1"/>
                        <a:pt x="16" y="15"/>
                        <a:pt x="9" y="29"/>
                      </a:cubicBezTo>
                      <a:cubicBezTo>
                        <a:pt x="0" y="55"/>
                        <a:pt x="18" y="73"/>
                        <a:pt x="35" y="82"/>
                      </a:cubicBezTo>
                      <a:lnTo>
                        <a:pt x="2000" y="553"/>
                      </a:lnTo>
                      <a:lnTo>
                        <a:pt x="2008" y="553"/>
                      </a:lnTo>
                      <a:cubicBezTo>
                        <a:pt x="2026" y="553"/>
                        <a:pt x="2043" y="536"/>
                        <a:pt x="2052" y="518"/>
                      </a:cubicBezTo>
                      <a:cubicBezTo>
                        <a:pt x="2052" y="501"/>
                        <a:pt x="2043" y="474"/>
                        <a:pt x="2017" y="474"/>
                      </a:cubicBezTo>
                      <a:lnTo>
                        <a:pt x="61" y="3"/>
                      </a:lnTo>
                      <a:cubicBezTo>
                        <a:pt x="57" y="1"/>
                        <a:pt x="52" y="1"/>
                        <a:pt x="48"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8" name="Google Shape;3168;p53"/>
                <p:cNvSpPr/>
                <p:nvPr/>
              </p:nvSpPr>
              <p:spPr>
                <a:xfrm>
                  <a:off x="360254" y="3385821"/>
                  <a:ext cx="142181" cy="45661"/>
                </a:xfrm>
                <a:custGeom>
                  <a:rect b="b" l="l" r="r" t="t"/>
                  <a:pathLst>
                    <a:path extrusionOk="0" h="606" w="1887">
                      <a:moveTo>
                        <a:pt x="1848" y="0"/>
                      </a:moveTo>
                      <a:cubicBezTo>
                        <a:pt x="1843" y="0"/>
                        <a:pt x="1838" y="1"/>
                        <a:pt x="1834" y="3"/>
                      </a:cubicBezTo>
                      <a:lnTo>
                        <a:pt x="35" y="527"/>
                      </a:lnTo>
                      <a:cubicBezTo>
                        <a:pt x="9" y="536"/>
                        <a:pt x="0" y="554"/>
                        <a:pt x="0" y="580"/>
                      </a:cubicBezTo>
                      <a:cubicBezTo>
                        <a:pt x="9" y="597"/>
                        <a:pt x="26" y="606"/>
                        <a:pt x="44" y="606"/>
                      </a:cubicBezTo>
                      <a:lnTo>
                        <a:pt x="52" y="606"/>
                      </a:lnTo>
                      <a:lnTo>
                        <a:pt x="1851" y="82"/>
                      </a:lnTo>
                      <a:cubicBezTo>
                        <a:pt x="1877" y="73"/>
                        <a:pt x="1886" y="47"/>
                        <a:pt x="1886" y="30"/>
                      </a:cubicBezTo>
                      <a:cubicBezTo>
                        <a:pt x="1880" y="10"/>
                        <a:pt x="1863" y="0"/>
                        <a:pt x="1848"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9" name="Google Shape;3169;p53"/>
                <p:cNvSpPr/>
                <p:nvPr/>
              </p:nvSpPr>
              <p:spPr>
                <a:xfrm>
                  <a:off x="392427" y="3288998"/>
                  <a:ext cx="110007" cy="103075"/>
                </a:xfrm>
                <a:custGeom>
                  <a:rect b="b" l="l" r="r" t="t"/>
                  <a:pathLst>
                    <a:path extrusionOk="0" h="1368" w="1460">
                      <a:moveTo>
                        <a:pt x="49" y="1"/>
                      </a:moveTo>
                      <a:cubicBezTo>
                        <a:pt x="38" y="1"/>
                        <a:pt x="27" y="5"/>
                        <a:pt x="18" y="14"/>
                      </a:cubicBezTo>
                      <a:cubicBezTo>
                        <a:pt x="1" y="31"/>
                        <a:pt x="10" y="57"/>
                        <a:pt x="18" y="66"/>
                      </a:cubicBezTo>
                      <a:lnTo>
                        <a:pt x="1389" y="1350"/>
                      </a:lnTo>
                      <a:cubicBezTo>
                        <a:pt x="1398" y="1358"/>
                        <a:pt x="1407" y="1367"/>
                        <a:pt x="1415" y="1367"/>
                      </a:cubicBezTo>
                      <a:cubicBezTo>
                        <a:pt x="1424" y="1367"/>
                        <a:pt x="1442" y="1358"/>
                        <a:pt x="1442" y="1350"/>
                      </a:cubicBezTo>
                      <a:cubicBezTo>
                        <a:pt x="1459" y="1332"/>
                        <a:pt x="1459" y="1315"/>
                        <a:pt x="1442" y="1297"/>
                      </a:cubicBezTo>
                      <a:lnTo>
                        <a:pt x="80" y="14"/>
                      </a:lnTo>
                      <a:cubicBezTo>
                        <a:pt x="71" y="5"/>
                        <a:pt x="60" y="1"/>
                        <a:pt x="49"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0" name="Google Shape;3170;p53"/>
                <p:cNvSpPr/>
                <p:nvPr/>
              </p:nvSpPr>
              <p:spPr>
                <a:xfrm>
                  <a:off x="378639" y="3257126"/>
                  <a:ext cx="208637" cy="226570"/>
                </a:xfrm>
                <a:custGeom>
                  <a:rect b="b" l="l" r="r" t="t"/>
                  <a:pathLst>
                    <a:path extrusionOk="0" h="3007" w="2769">
                      <a:moveTo>
                        <a:pt x="690" y="0"/>
                      </a:moveTo>
                      <a:cubicBezTo>
                        <a:pt x="690" y="0"/>
                        <a:pt x="743" y="550"/>
                        <a:pt x="1415" y="952"/>
                      </a:cubicBezTo>
                      <a:cubicBezTo>
                        <a:pt x="1415" y="952"/>
                        <a:pt x="1144" y="1231"/>
                        <a:pt x="1057" y="1615"/>
                      </a:cubicBezTo>
                      <a:cubicBezTo>
                        <a:pt x="961" y="2008"/>
                        <a:pt x="1075" y="2375"/>
                        <a:pt x="1075" y="2375"/>
                      </a:cubicBezTo>
                      <a:cubicBezTo>
                        <a:pt x="289" y="2427"/>
                        <a:pt x="1" y="2899"/>
                        <a:pt x="1" y="2899"/>
                      </a:cubicBezTo>
                      <a:cubicBezTo>
                        <a:pt x="242" y="2957"/>
                        <a:pt x="553" y="3006"/>
                        <a:pt x="872" y="3006"/>
                      </a:cubicBezTo>
                      <a:cubicBezTo>
                        <a:pt x="1556" y="3006"/>
                        <a:pt x="2284" y="2783"/>
                        <a:pt x="2480" y="1956"/>
                      </a:cubicBezTo>
                      <a:cubicBezTo>
                        <a:pt x="2769" y="751"/>
                        <a:pt x="1450" y="183"/>
                        <a:pt x="6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1" name="Google Shape;3171;p53"/>
                <p:cNvSpPr/>
                <p:nvPr/>
              </p:nvSpPr>
              <p:spPr>
                <a:xfrm>
                  <a:off x="453007" y="2315872"/>
                  <a:ext cx="584923" cy="570381"/>
                </a:xfrm>
                <a:custGeom>
                  <a:rect b="b" l="l" r="r" t="t"/>
                  <a:pathLst>
                    <a:path extrusionOk="0" h="7570" w="7763">
                      <a:moveTo>
                        <a:pt x="3272" y="1"/>
                      </a:moveTo>
                      <a:cubicBezTo>
                        <a:pt x="2872" y="1"/>
                        <a:pt x="2494" y="223"/>
                        <a:pt x="2297" y="582"/>
                      </a:cubicBezTo>
                      <a:lnTo>
                        <a:pt x="2270" y="643"/>
                      </a:lnTo>
                      <a:cubicBezTo>
                        <a:pt x="2122" y="914"/>
                        <a:pt x="1851" y="1097"/>
                        <a:pt x="1546" y="1132"/>
                      </a:cubicBezTo>
                      <a:lnTo>
                        <a:pt x="1485" y="1141"/>
                      </a:lnTo>
                      <a:cubicBezTo>
                        <a:pt x="978" y="1202"/>
                        <a:pt x="568" y="1604"/>
                        <a:pt x="515" y="2119"/>
                      </a:cubicBezTo>
                      <a:cubicBezTo>
                        <a:pt x="454" y="2634"/>
                        <a:pt x="777" y="3106"/>
                        <a:pt x="1249" y="3289"/>
                      </a:cubicBezTo>
                      <a:cubicBezTo>
                        <a:pt x="1242" y="3289"/>
                        <a:pt x="1236" y="3289"/>
                        <a:pt x="1229" y="3289"/>
                      </a:cubicBezTo>
                      <a:cubicBezTo>
                        <a:pt x="730" y="3289"/>
                        <a:pt x="269" y="3610"/>
                        <a:pt x="140" y="4101"/>
                      </a:cubicBezTo>
                      <a:cubicBezTo>
                        <a:pt x="0" y="4607"/>
                        <a:pt x="236" y="5123"/>
                        <a:pt x="681" y="5367"/>
                      </a:cubicBezTo>
                      <a:lnTo>
                        <a:pt x="734" y="5402"/>
                      </a:lnTo>
                      <a:cubicBezTo>
                        <a:pt x="1013" y="5542"/>
                        <a:pt x="1196" y="5812"/>
                        <a:pt x="1231" y="6127"/>
                      </a:cubicBezTo>
                      <a:lnTo>
                        <a:pt x="1240" y="6188"/>
                      </a:lnTo>
                      <a:cubicBezTo>
                        <a:pt x="1301" y="6694"/>
                        <a:pt x="1703" y="7096"/>
                        <a:pt x="2218" y="7157"/>
                      </a:cubicBezTo>
                      <a:cubicBezTo>
                        <a:pt x="2256" y="7161"/>
                        <a:pt x="2293" y="7163"/>
                        <a:pt x="2330" y="7163"/>
                      </a:cubicBezTo>
                      <a:cubicBezTo>
                        <a:pt x="2800" y="7163"/>
                        <a:pt x="3218" y="6860"/>
                        <a:pt x="3388" y="6415"/>
                      </a:cubicBezTo>
                      <a:lnTo>
                        <a:pt x="3388" y="6415"/>
                      </a:lnTo>
                      <a:cubicBezTo>
                        <a:pt x="3379" y="6930"/>
                        <a:pt x="3702" y="7393"/>
                        <a:pt x="4200" y="7533"/>
                      </a:cubicBezTo>
                      <a:cubicBezTo>
                        <a:pt x="4294" y="7557"/>
                        <a:pt x="4390" y="7569"/>
                        <a:pt x="4484" y="7569"/>
                      </a:cubicBezTo>
                      <a:cubicBezTo>
                        <a:pt x="4886" y="7569"/>
                        <a:pt x="5268" y="7350"/>
                        <a:pt x="5466" y="6982"/>
                      </a:cubicBezTo>
                      <a:lnTo>
                        <a:pt x="5492" y="6930"/>
                      </a:lnTo>
                      <a:cubicBezTo>
                        <a:pt x="5641" y="6659"/>
                        <a:pt x="5912" y="6476"/>
                        <a:pt x="6217" y="6441"/>
                      </a:cubicBezTo>
                      <a:lnTo>
                        <a:pt x="6287" y="6432"/>
                      </a:lnTo>
                      <a:cubicBezTo>
                        <a:pt x="6793" y="6371"/>
                        <a:pt x="7195" y="5970"/>
                        <a:pt x="7256" y="5454"/>
                      </a:cubicBezTo>
                      <a:cubicBezTo>
                        <a:pt x="7309" y="4939"/>
                        <a:pt x="6994" y="4459"/>
                        <a:pt x="6514" y="4284"/>
                      </a:cubicBezTo>
                      <a:lnTo>
                        <a:pt x="6514" y="4284"/>
                      </a:lnTo>
                      <a:cubicBezTo>
                        <a:pt x="6521" y="4284"/>
                        <a:pt x="6527" y="4285"/>
                        <a:pt x="6534" y="4285"/>
                      </a:cubicBezTo>
                      <a:cubicBezTo>
                        <a:pt x="7033" y="4285"/>
                        <a:pt x="7494" y="3955"/>
                        <a:pt x="7632" y="3464"/>
                      </a:cubicBezTo>
                      <a:cubicBezTo>
                        <a:pt x="7763" y="2966"/>
                        <a:pt x="7536" y="2442"/>
                        <a:pt x="7082" y="2198"/>
                      </a:cubicBezTo>
                      <a:lnTo>
                        <a:pt x="7029" y="2171"/>
                      </a:lnTo>
                      <a:cubicBezTo>
                        <a:pt x="6759" y="2023"/>
                        <a:pt x="6575" y="1752"/>
                        <a:pt x="6531" y="1447"/>
                      </a:cubicBezTo>
                      <a:lnTo>
                        <a:pt x="6531" y="1385"/>
                      </a:lnTo>
                      <a:cubicBezTo>
                        <a:pt x="6470" y="879"/>
                        <a:pt x="6069" y="477"/>
                        <a:pt x="5545" y="416"/>
                      </a:cubicBezTo>
                      <a:cubicBezTo>
                        <a:pt x="5504" y="411"/>
                        <a:pt x="5462" y="409"/>
                        <a:pt x="5422" y="409"/>
                      </a:cubicBezTo>
                      <a:cubicBezTo>
                        <a:pt x="4962" y="409"/>
                        <a:pt x="4544" y="717"/>
                        <a:pt x="4384" y="1150"/>
                      </a:cubicBezTo>
                      <a:cubicBezTo>
                        <a:pt x="4392" y="643"/>
                        <a:pt x="4060" y="172"/>
                        <a:pt x="3563" y="41"/>
                      </a:cubicBezTo>
                      <a:cubicBezTo>
                        <a:pt x="3466" y="14"/>
                        <a:pt x="3368" y="1"/>
                        <a:pt x="32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2" name="Google Shape;3172;p53"/>
                <p:cNvSpPr/>
                <p:nvPr/>
              </p:nvSpPr>
              <p:spPr>
                <a:xfrm>
                  <a:off x="558269" y="2562186"/>
                  <a:ext cx="374402" cy="77834"/>
                </a:xfrm>
                <a:custGeom>
                  <a:rect b="b" l="l" r="r" t="t"/>
                  <a:pathLst>
                    <a:path extrusionOk="0" h="1033" w="4969">
                      <a:moveTo>
                        <a:pt x="61" y="0"/>
                      </a:moveTo>
                      <a:cubicBezTo>
                        <a:pt x="33" y="0"/>
                        <a:pt x="9" y="17"/>
                        <a:pt x="9" y="46"/>
                      </a:cubicBezTo>
                      <a:cubicBezTo>
                        <a:pt x="0" y="81"/>
                        <a:pt x="27" y="116"/>
                        <a:pt x="61" y="125"/>
                      </a:cubicBezTo>
                      <a:lnTo>
                        <a:pt x="4890" y="1033"/>
                      </a:lnTo>
                      <a:lnTo>
                        <a:pt x="4899" y="1033"/>
                      </a:lnTo>
                      <a:cubicBezTo>
                        <a:pt x="4934" y="1033"/>
                        <a:pt x="4960" y="1015"/>
                        <a:pt x="4960" y="989"/>
                      </a:cubicBezTo>
                      <a:cubicBezTo>
                        <a:pt x="4969" y="954"/>
                        <a:pt x="4951" y="919"/>
                        <a:pt x="4916" y="911"/>
                      </a:cubicBezTo>
                      <a:lnTo>
                        <a:pt x="79" y="2"/>
                      </a:lnTo>
                      <a:cubicBezTo>
                        <a:pt x="73" y="1"/>
                        <a:pt x="67" y="0"/>
                        <a:pt x="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3" name="Google Shape;3173;p53"/>
                <p:cNvSpPr/>
                <p:nvPr/>
              </p:nvSpPr>
              <p:spPr>
                <a:xfrm>
                  <a:off x="706253" y="2414277"/>
                  <a:ext cx="79040" cy="373799"/>
                </a:xfrm>
                <a:custGeom>
                  <a:rect b="b" l="l" r="r" t="t"/>
                  <a:pathLst>
                    <a:path extrusionOk="0" h="4961" w="1049">
                      <a:moveTo>
                        <a:pt x="988" y="1"/>
                      </a:moveTo>
                      <a:cubicBezTo>
                        <a:pt x="953" y="1"/>
                        <a:pt x="926" y="18"/>
                        <a:pt x="918" y="53"/>
                      </a:cubicBezTo>
                      <a:lnTo>
                        <a:pt x="1" y="4882"/>
                      </a:lnTo>
                      <a:cubicBezTo>
                        <a:pt x="1" y="4917"/>
                        <a:pt x="18" y="4952"/>
                        <a:pt x="53" y="4960"/>
                      </a:cubicBezTo>
                      <a:lnTo>
                        <a:pt x="62" y="4960"/>
                      </a:lnTo>
                      <a:cubicBezTo>
                        <a:pt x="97" y="4960"/>
                        <a:pt x="123" y="4934"/>
                        <a:pt x="123" y="4908"/>
                      </a:cubicBezTo>
                      <a:lnTo>
                        <a:pt x="1040" y="79"/>
                      </a:lnTo>
                      <a:cubicBezTo>
                        <a:pt x="1049" y="45"/>
                        <a:pt x="1023" y="10"/>
                        <a:pt x="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4" name="Google Shape;3174;p53"/>
                <p:cNvSpPr/>
                <p:nvPr/>
              </p:nvSpPr>
              <p:spPr>
                <a:xfrm>
                  <a:off x="610862" y="2406516"/>
                  <a:ext cx="140222" cy="199294"/>
                </a:xfrm>
                <a:custGeom>
                  <a:rect b="b" l="l" r="r" t="t"/>
                  <a:pathLst>
                    <a:path extrusionOk="0" h="2645" w="1861">
                      <a:moveTo>
                        <a:pt x="75" y="1"/>
                      </a:moveTo>
                      <a:cubicBezTo>
                        <a:pt x="61" y="1"/>
                        <a:pt x="47" y="6"/>
                        <a:pt x="36" y="17"/>
                      </a:cubicBezTo>
                      <a:cubicBezTo>
                        <a:pt x="10" y="34"/>
                        <a:pt x="1" y="69"/>
                        <a:pt x="18" y="104"/>
                      </a:cubicBezTo>
                      <a:lnTo>
                        <a:pt x="1738" y="2619"/>
                      </a:lnTo>
                      <a:cubicBezTo>
                        <a:pt x="1747" y="2636"/>
                        <a:pt x="1765" y="2645"/>
                        <a:pt x="1791" y="2645"/>
                      </a:cubicBezTo>
                      <a:cubicBezTo>
                        <a:pt x="1800" y="2645"/>
                        <a:pt x="1817" y="2645"/>
                        <a:pt x="1826" y="2636"/>
                      </a:cubicBezTo>
                      <a:cubicBezTo>
                        <a:pt x="1852" y="2619"/>
                        <a:pt x="1861" y="2575"/>
                        <a:pt x="1843" y="2549"/>
                      </a:cubicBezTo>
                      <a:lnTo>
                        <a:pt x="123" y="25"/>
                      </a:lnTo>
                      <a:cubicBezTo>
                        <a:pt x="113" y="10"/>
                        <a:pt x="94"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5" name="Google Shape;3175;p53"/>
                <p:cNvSpPr/>
                <p:nvPr/>
              </p:nvSpPr>
              <p:spPr>
                <a:xfrm>
                  <a:off x="554954" y="2460089"/>
                  <a:ext cx="196130" cy="145722"/>
                </a:xfrm>
                <a:custGeom>
                  <a:rect b="b" l="l" r="r" t="t"/>
                  <a:pathLst>
                    <a:path extrusionOk="0" h="1934" w="2603">
                      <a:moveTo>
                        <a:pt x="69" y="1"/>
                      </a:moveTo>
                      <a:cubicBezTo>
                        <a:pt x="51" y="1"/>
                        <a:pt x="36" y="7"/>
                        <a:pt x="27" y="22"/>
                      </a:cubicBezTo>
                      <a:cubicBezTo>
                        <a:pt x="1" y="56"/>
                        <a:pt x="9" y="91"/>
                        <a:pt x="36" y="118"/>
                      </a:cubicBezTo>
                      <a:lnTo>
                        <a:pt x="2489" y="1925"/>
                      </a:lnTo>
                      <a:cubicBezTo>
                        <a:pt x="2507" y="1934"/>
                        <a:pt x="2515" y="1934"/>
                        <a:pt x="2533" y="1934"/>
                      </a:cubicBezTo>
                      <a:cubicBezTo>
                        <a:pt x="2550" y="1934"/>
                        <a:pt x="2568" y="1925"/>
                        <a:pt x="2585" y="1908"/>
                      </a:cubicBezTo>
                      <a:cubicBezTo>
                        <a:pt x="2603" y="1881"/>
                        <a:pt x="2594" y="1846"/>
                        <a:pt x="2568" y="1820"/>
                      </a:cubicBezTo>
                      <a:lnTo>
                        <a:pt x="114" y="13"/>
                      </a:lnTo>
                      <a:cubicBezTo>
                        <a:pt x="98" y="5"/>
                        <a:pt x="83" y="1"/>
                        <a:pt x="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6" name="Google Shape;3176;p53"/>
                <p:cNvSpPr/>
                <p:nvPr/>
              </p:nvSpPr>
              <p:spPr>
                <a:xfrm>
                  <a:off x="681313" y="2374041"/>
                  <a:ext cx="69772" cy="231769"/>
                </a:xfrm>
                <a:custGeom>
                  <a:rect b="b" l="l" r="r" t="t"/>
                  <a:pathLst>
                    <a:path extrusionOk="0" h="3076" w="926">
                      <a:moveTo>
                        <a:pt x="66" y="1"/>
                      </a:moveTo>
                      <a:cubicBezTo>
                        <a:pt x="62" y="1"/>
                        <a:pt x="57" y="1"/>
                        <a:pt x="53" y="2"/>
                      </a:cubicBezTo>
                      <a:cubicBezTo>
                        <a:pt x="18" y="11"/>
                        <a:pt x="0" y="46"/>
                        <a:pt x="9" y="81"/>
                      </a:cubicBezTo>
                      <a:lnTo>
                        <a:pt x="795" y="3032"/>
                      </a:lnTo>
                      <a:cubicBezTo>
                        <a:pt x="803" y="3058"/>
                        <a:pt x="821" y="3076"/>
                        <a:pt x="856" y="3076"/>
                      </a:cubicBezTo>
                      <a:lnTo>
                        <a:pt x="873" y="3076"/>
                      </a:lnTo>
                      <a:cubicBezTo>
                        <a:pt x="899" y="3067"/>
                        <a:pt x="926" y="3032"/>
                        <a:pt x="917" y="2997"/>
                      </a:cubicBezTo>
                      <a:lnTo>
                        <a:pt x="131" y="46"/>
                      </a:lnTo>
                      <a:cubicBezTo>
                        <a:pt x="124" y="23"/>
                        <a:pt x="96"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7" name="Google Shape;3177;p53"/>
                <p:cNvSpPr/>
                <p:nvPr/>
              </p:nvSpPr>
              <p:spPr>
                <a:xfrm>
                  <a:off x="739859" y="2596545"/>
                  <a:ext cx="140824" cy="199445"/>
                </a:xfrm>
                <a:custGeom>
                  <a:rect b="b" l="l" r="r" t="t"/>
                  <a:pathLst>
                    <a:path extrusionOk="0" h="2647" w="1869">
                      <a:moveTo>
                        <a:pt x="74" y="0"/>
                      </a:moveTo>
                      <a:cubicBezTo>
                        <a:pt x="64" y="0"/>
                        <a:pt x="53" y="3"/>
                        <a:pt x="44" y="9"/>
                      </a:cubicBezTo>
                      <a:cubicBezTo>
                        <a:pt x="9" y="27"/>
                        <a:pt x="0" y="70"/>
                        <a:pt x="26" y="97"/>
                      </a:cubicBezTo>
                      <a:lnTo>
                        <a:pt x="1738" y="2611"/>
                      </a:lnTo>
                      <a:cubicBezTo>
                        <a:pt x="1755" y="2629"/>
                        <a:pt x="1773" y="2646"/>
                        <a:pt x="1790" y="2646"/>
                      </a:cubicBezTo>
                      <a:cubicBezTo>
                        <a:pt x="1808" y="2646"/>
                        <a:pt x="1816" y="2637"/>
                        <a:pt x="1825" y="2629"/>
                      </a:cubicBezTo>
                      <a:cubicBezTo>
                        <a:pt x="1860" y="2611"/>
                        <a:pt x="1869" y="2568"/>
                        <a:pt x="1843" y="2541"/>
                      </a:cubicBezTo>
                      <a:lnTo>
                        <a:pt x="131" y="27"/>
                      </a:lnTo>
                      <a:cubicBezTo>
                        <a:pt x="114" y="10"/>
                        <a:pt x="94"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8" name="Google Shape;3178;p53"/>
                <p:cNvSpPr/>
                <p:nvPr/>
              </p:nvSpPr>
              <p:spPr>
                <a:xfrm>
                  <a:off x="740461" y="2596319"/>
                  <a:ext cx="195527" cy="146325"/>
                </a:xfrm>
                <a:custGeom>
                  <a:rect b="b" l="l" r="r" t="t"/>
                  <a:pathLst>
                    <a:path extrusionOk="0" h="1942" w="2595">
                      <a:moveTo>
                        <a:pt x="67" y="1"/>
                      </a:moveTo>
                      <a:cubicBezTo>
                        <a:pt x="48" y="1"/>
                        <a:pt x="29" y="9"/>
                        <a:pt x="18" y="30"/>
                      </a:cubicBezTo>
                      <a:cubicBezTo>
                        <a:pt x="1" y="56"/>
                        <a:pt x="1" y="91"/>
                        <a:pt x="27" y="117"/>
                      </a:cubicBezTo>
                      <a:lnTo>
                        <a:pt x="2489" y="1924"/>
                      </a:lnTo>
                      <a:cubicBezTo>
                        <a:pt x="2498" y="1933"/>
                        <a:pt x="2516" y="1933"/>
                        <a:pt x="2524" y="1933"/>
                      </a:cubicBezTo>
                      <a:lnTo>
                        <a:pt x="2524" y="1942"/>
                      </a:lnTo>
                      <a:cubicBezTo>
                        <a:pt x="2542" y="1942"/>
                        <a:pt x="2568" y="1924"/>
                        <a:pt x="2577" y="1916"/>
                      </a:cubicBezTo>
                      <a:cubicBezTo>
                        <a:pt x="2594" y="1881"/>
                        <a:pt x="2594" y="1846"/>
                        <a:pt x="2559" y="1820"/>
                      </a:cubicBezTo>
                      <a:lnTo>
                        <a:pt x="106" y="12"/>
                      </a:lnTo>
                      <a:cubicBezTo>
                        <a:pt x="95" y="5"/>
                        <a:pt x="81"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9" name="Google Shape;3179;p53"/>
                <p:cNvSpPr/>
                <p:nvPr/>
              </p:nvSpPr>
              <p:spPr>
                <a:xfrm>
                  <a:off x="740461" y="2596395"/>
                  <a:ext cx="69847" cy="231844"/>
                </a:xfrm>
                <a:custGeom>
                  <a:rect b="b" l="l" r="r" t="t"/>
                  <a:pathLst>
                    <a:path extrusionOk="0" h="3077" w="927">
                      <a:moveTo>
                        <a:pt x="71" y="0"/>
                      </a:moveTo>
                      <a:cubicBezTo>
                        <a:pt x="65" y="0"/>
                        <a:pt x="59" y="1"/>
                        <a:pt x="53" y="3"/>
                      </a:cubicBezTo>
                      <a:cubicBezTo>
                        <a:pt x="18" y="11"/>
                        <a:pt x="1" y="46"/>
                        <a:pt x="10" y="81"/>
                      </a:cubicBezTo>
                      <a:lnTo>
                        <a:pt x="796" y="3024"/>
                      </a:lnTo>
                      <a:cubicBezTo>
                        <a:pt x="804" y="3059"/>
                        <a:pt x="830" y="3076"/>
                        <a:pt x="857" y="3076"/>
                      </a:cubicBezTo>
                      <a:lnTo>
                        <a:pt x="874" y="3076"/>
                      </a:lnTo>
                      <a:cubicBezTo>
                        <a:pt x="909" y="3067"/>
                        <a:pt x="927" y="3032"/>
                        <a:pt x="918" y="2997"/>
                      </a:cubicBezTo>
                      <a:lnTo>
                        <a:pt x="132" y="46"/>
                      </a:lnTo>
                      <a:cubicBezTo>
                        <a:pt x="125" y="17"/>
                        <a:pt x="99" y="0"/>
                        <a:pt x="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0" name="Google Shape;3180;p53"/>
                <p:cNvSpPr/>
                <p:nvPr/>
              </p:nvSpPr>
              <p:spPr>
                <a:xfrm>
                  <a:off x="550357" y="2596319"/>
                  <a:ext cx="200726" cy="139091"/>
                </a:xfrm>
                <a:custGeom>
                  <a:rect b="b" l="l" r="r" t="t"/>
                  <a:pathLst>
                    <a:path extrusionOk="0" h="1846" w="2664">
                      <a:moveTo>
                        <a:pt x="2595" y="1"/>
                      </a:moveTo>
                      <a:cubicBezTo>
                        <a:pt x="2582" y="1"/>
                        <a:pt x="2570" y="5"/>
                        <a:pt x="2559" y="12"/>
                      </a:cubicBezTo>
                      <a:lnTo>
                        <a:pt x="35" y="1732"/>
                      </a:lnTo>
                      <a:cubicBezTo>
                        <a:pt x="9" y="1750"/>
                        <a:pt x="1" y="1785"/>
                        <a:pt x="18" y="1820"/>
                      </a:cubicBezTo>
                      <a:cubicBezTo>
                        <a:pt x="35" y="1837"/>
                        <a:pt x="53" y="1846"/>
                        <a:pt x="70" y="1846"/>
                      </a:cubicBezTo>
                      <a:cubicBezTo>
                        <a:pt x="88" y="1846"/>
                        <a:pt x="97" y="1837"/>
                        <a:pt x="105" y="1837"/>
                      </a:cubicBezTo>
                      <a:lnTo>
                        <a:pt x="2629" y="117"/>
                      </a:lnTo>
                      <a:cubicBezTo>
                        <a:pt x="2655" y="100"/>
                        <a:pt x="2664" y="56"/>
                        <a:pt x="2646" y="30"/>
                      </a:cubicBezTo>
                      <a:cubicBezTo>
                        <a:pt x="2631" y="9"/>
                        <a:pt x="2613" y="1"/>
                        <a:pt x="25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1" name="Google Shape;3181;p53"/>
                <p:cNvSpPr/>
                <p:nvPr/>
              </p:nvSpPr>
              <p:spPr>
                <a:xfrm>
                  <a:off x="603629" y="2596319"/>
                  <a:ext cx="147455" cy="195075"/>
                </a:xfrm>
                <a:custGeom>
                  <a:rect b="b" l="l" r="r" t="t"/>
                  <a:pathLst>
                    <a:path extrusionOk="0" h="2589" w="1957">
                      <a:moveTo>
                        <a:pt x="1883" y="1"/>
                      </a:moveTo>
                      <a:cubicBezTo>
                        <a:pt x="1864" y="1"/>
                        <a:pt x="1845" y="9"/>
                        <a:pt x="1834" y="30"/>
                      </a:cubicBezTo>
                      <a:lnTo>
                        <a:pt x="27" y="2483"/>
                      </a:lnTo>
                      <a:cubicBezTo>
                        <a:pt x="1" y="2510"/>
                        <a:pt x="10" y="2553"/>
                        <a:pt x="36" y="2571"/>
                      </a:cubicBezTo>
                      <a:cubicBezTo>
                        <a:pt x="44" y="2579"/>
                        <a:pt x="62" y="2588"/>
                        <a:pt x="71" y="2588"/>
                      </a:cubicBezTo>
                      <a:cubicBezTo>
                        <a:pt x="97" y="2588"/>
                        <a:pt x="114" y="2579"/>
                        <a:pt x="123" y="2562"/>
                      </a:cubicBezTo>
                      <a:lnTo>
                        <a:pt x="1939" y="100"/>
                      </a:lnTo>
                      <a:cubicBezTo>
                        <a:pt x="1957" y="73"/>
                        <a:pt x="1948" y="38"/>
                        <a:pt x="1922" y="12"/>
                      </a:cubicBezTo>
                      <a:cubicBezTo>
                        <a:pt x="1911" y="5"/>
                        <a:pt x="1897" y="1"/>
                        <a:pt x="18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2" name="Google Shape;3182;p53"/>
                <p:cNvSpPr/>
                <p:nvPr/>
              </p:nvSpPr>
              <p:spPr>
                <a:xfrm>
                  <a:off x="518108" y="2596395"/>
                  <a:ext cx="232974" cy="68642"/>
                </a:xfrm>
                <a:custGeom>
                  <a:rect b="b" l="l" r="r" t="t"/>
                  <a:pathLst>
                    <a:path extrusionOk="0" h="911" w="3092">
                      <a:moveTo>
                        <a:pt x="3022" y="0"/>
                      </a:moveTo>
                      <a:cubicBezTo>
                        <a:pt x="3016" y="0"/>
                        <a:pt x="3010" y="1"/>
                        <a:pt x="3004" y="3"/>
                      </a:cubicBezTo>
                      <a:lnTo>
                        <a:pt x="53" y="788"/>
                      </a:lnTo>
                      <a:cubicBezTo>
                        <a:pt x="18" y="797"/>
                        <a:pt x="1" y="832"/>
                        <a:pt x="9" y="867"/>
                      </a:cubicBezTo>
                      <a:cubicBezTo>
                        <a:pt x="18" y="893"/>
                        <a:pt x="44" y="911"/>
                        <a:pt x="71" y="911"/>
                      </a:cubicBezTo>
                      <a:lnTo>
                        <a:pt x="88" y="911"/>
                      </a:lnTo>
                      <a:lnTo>
                        <a:pt x="3039" y="125"/>
                      </a:lnTo>
                      <a:cubicBezTo>
                        <a:pt x="3065" y="116"/>
                        <a:pt x="3092" y="81"/>
                        <a:pt x="3083" y="46"/>
                      </a:cubicBezTo>
                      <a:cubicBezTo>
                        <a:pt x="3076" y="17"/>
                        <a:pt x="3050" y="0"/>
                        <a:pt x="30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3" name="Google Shape;3183;p53"/>
                <p:cNvSpPr/>
                <p:nvPr/>
              </p:nvSpPr>
              <p:spPr>
                <a:xfrm>
                  <a:off x="739859" y="2466946"/>
                  <a:ext cx="200726" cy="138865"/>
                </a:xfrm>
                <a:custGeom>
                  <a:rect b="b" l="l" r="r" t="t"/>
                  <a:pathLst>
                    <a:path extrusionOk="0" h="1843" w="2664">
                      <a:moveTo>
                        <a:pt x="2591" y="0"/>
                      </a:moveTo>
                      <a:cubicBezTo>
                        <a:pt x="2579" y="0"/>
                        <a:pt x="2568" y="3"/>
                        <a:pt x="2559" y="9"/>
                      </a:cubicBezTo>
                      <a:lnTo>
                        <a:pt x="44" y="1729"/>
                      </a:lnTo>
                      <a:cubicBezTo>
                        <a:pt x="9" y="1747"/>
                        <a:pt x="0" y="1790"/>
                        <a:pt x="26" y="1817"/>
                      </a:cubicBezTo>
                      <a:cubicBezTo>
                        <a:pt x="35" y="1834"/>
                        <a:pt x="53" y="1843"/>
                        <a:pt x="79" y="1843"/>
                      </a:cubicBezTo>
                      <a:cubicBezTo>
                        <a:pt x="88" y="1843"/>
                        <a:pt x="105" y="1843"/>
                        <a:pt x="114" y="1834"/>
                      </a:cubicBezTo>
                      <a:lnTo>
                        <a:pt x="2628" y="114"/>
                      </a:lnTo>
                      <a:cubicBezTo>
                        <a:pt x="2655" y="96"/>
                        <a:pt x="2663" y="53"/>
                        <a:pt x="2646" y="27"/>
                      </a:cubicBezTo>
                      <a:cubicBezTo>
                        <a:pt x="2635" y="10"/>
                        <a:pt x="2612" y="0"/>
                        <a:pt x="25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4" name="Google Shape;3184;p53"/>
                <p:cNvSpPr/>
                <p:nvPr/>
              </p:nvSpPr>
              <p:spPr>
                <a:xfrm>
                  <a:off x="740461" y="2411113"/>
                  <a:ext cx="146852" cy="194698"/>
                </a:xfrm>
                <a:custGeom>
                  <a:rect b="b" l="l" r="r" t="t"/>
                  <a:pathLst>
                    <a:path extrusionOk="0" h="2584" w="1949">
                      <a:moveTo>
                        <a:pt x="1877" y="1"/>
                      </a:moveTo>
                      <a:cubicBezTo>
                        <a:pt x="1859" y="1"/>
                        <a:pt x="1841" y="10"/>
                        <a:pt x="1826" y="25"/>
                      </a:cubicBezTo>
                      <a:lnTo>
                        <a:pt x="18" y="2488"/>
                      </a:lnTo>
                      <a:cubicBezTo>
                        <a:pt x="1" y="2514"/>
                        <a:pt x="1" y="2549"/>
                        <a:pt x="27" y="2575"/>
                      </a:cubicBezTo>
                      <a:cubicBezTo>
                        <a:pt x="45" y="2584"/>
                        <a:pt x="53" y="2584"/>
                        <a:pt x="71" y="2584"/>
                      </a:cubicBezTo>
                      <a:cubicBezTo>
                        <a:pt x="88" y="2584"/>
                        <a:pt x="106" y="2575"/>
                        <a:pt x="123" y="2558"/>
                      </a:cubicBezTo>
                      <a:lnTo>
                        <a:pt x="1931" y="104"/>
                      </a:lnTo>
                      <a:cubicBezTo>
                        <a:pt x="1948" y="78"/>
                        <a:pt x="1948" y="34"/>
                        <a:pt x="1913" y="17"/>
                      </a:cubicBezTo>
                      <a:cubicBezTo>
                        <a:pt x="1902" y="6"/>
                        <a:pt x="1890" y="1"/>
                        <a:pt x="18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5" name="Google Shape;3185;p53"/>
                <p:cNvSpPr/>
                <p:nvPr/>
              </p:nvSpPr>
              <p:spPr>
                <a:xfrm>
                  <a:off x="740461" y="2537171"/>
                  <a:ext cx="232372" cy="68642"/>
                </a:xfrm>
                <a:custGeom>
                  <a:rect b="b" l="l" r="r" t="t"/>
                  <a:pathLst>
                    <a:path extrusionOk="0" h="911" w="3084">
                      <a:moveTo>
                        <a:pt x="3014" y="0"/>
                      </a:moveTo>
                      <a:cubicBezTo>
                        <a:pt x="3008" y="0"/>
                        <a:pt x="3002" y="1"/>
                        <a:pt x="2996" y="3"/>
                      </a:cubicBezTo>
                      <a:lnTo>
                        <a:pt x="53" y="789"/>
                      </a:lnTo>
                      <a:cubicBezTo>
                        <a:pt x="18" y="797"/>
                        <a:pt x="1" y="832"/>
                        <a:pt x="10" y="867"/>
                      </a:cubicBezTo>
                      <a:cubicBezTo>
                        <a:pt x="18" y="893"/>
                        <a:pt x="36" y="911"/>
                        <a:pt x="71" y="911"/>
                      </a:cubicBezTo>
                      <a:lnTo>
                        <a:pt x="88" y="911"/>
                      </a:lnTo>
                      <a:lnTo>
                        <a:pt x="3031" y="125"/>
                      </a:lnTo>
                      <a:cubicBezTo>
                        <a:pt x="3066" y="116"/>
                        <a:pt x="3083" y="81"/>
                        <a:pt x="3074" y="46"/>
                      </a:cubicBezTo>
                      <a:cubicBezTo>
                        <a:pt x="3067" y="17"/>
                        <a:pt x="3042" y="0"/>
                        <a:pt x="30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6" name="Google Shape;3186;p53"/>
                <p:cNvSpPr/>
                <p:nvPr/>
              </p:nvSpPr>
              <p:spPr>
                <a:xfrm>
                  <a:off x="560906" y="2423018"/>
                  <a:ext cx="263189" cy="236139"/>
                </a:xfrm>
                <a:custGeom>
                  <a:rect b="b" l="l" r="r" t="t"/>
                  <a:pathLst>
                    <a:path extrusionOk="0" h="3134" w="3493">
                      <a:moveTo>
                        <a:pt x="2530" y="0"/>
                      </a:moveTo>
                      <a:cubicBezTo>
                        <a:pt x="2326" y="0"/>
                        <a:pt x="2116" y="92"/>
                        <a:pt x="1947" y="260"/>
                      </a:cubicBezTo>
                      <a:cubicBezTo>
                        <a:pt x="1828" y="171"/>
                        <a:pt x="1677" y="125"/>
                        <a:pt x="1519" y="125"/>
                      </a:cubicBezTo>
                      <a:cubicBezTo>
                        <a:pt x="1353" y="125"/>
                        <a:pt x="1178" y="175"/>
                        <a:pt x="1022" y="278"/>
                      </a:cubicBezTo>
                      <a:cubicBezTo>
                        <a:pt x="716" y="487"/>
                        <a:pt x="585" y="837"/>
                        <a:pt x="655" y="1134"/>
                      </a:cubicBezTo>
                      <a:cubicBezTo>
                        <a:pt x="201" y="1334"/>
                        <a:pt x="0" y="1815"/>
                        <a:pt x="297" y="2242"/>
                      </a:cubicBezTo>
                      <a:lnTo>
                        <a:pt x="1520" y="3133"/>
                      </a:lnTo>
                      <a:lnTo>
                        <a:pt x="2628" y="2644"/>
                      </a:lnTo>
                      <a:lnTo>
                        <a:pt x="3493" y="1788"/>
                      </a:lnTo>
                      <a:lnTo>
                        <a:pt x="3109" y="330"/>
                      </a:lnTo>
                      <a:cubicBezTo>
                        <a:pt x="2960" y="105"/>
                        <a:pt x="2748" y="0"/>
                        <a:pt x="25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7" name="Google Shape;3187;p53"/>
                <p:cNvSpPr/>
                <p:nvPr/>
              </p:nvSpPr>
              <p:spPr>
                <a:xfrm>
                  <a:off x="622089" y="2495955"/>
                  <a:ext cx="217151" cy="170285"/>
                </a:xfrm>
                <a:custGeom>
                  <a:rect b="b" l="l" r="r" t="t"/>
                  <a:pathLst>
                    <a:path extrusionOk="0" h="2260" w="2882">
                      <a:moveTo>
                        <a:pt x="1802" y="0"/>
                      </a:moveTo>
                      <a:cubicBezTo>
                        <a:pt x="1506" y="0"/>
                        <a:pt x="1178" y="101"/>
                        <a:pt x="882" y="305"/>
                      </a:cubicBezTo>
                      <a:cubicBezTo>
                        <a:pt x="253" y="724"/>
                        <a:pt x="0" y="1440"/>
                        <a:pt x="315" y="1894"/>
                      </a:cubicBezTo>
                      <a:cubicBezTo>
                        <a:pt x="479" y="2137"/>
                        <a:pt x="764" y="2260"/>
                        <a:pt x="1089" y="2260"/>
                      </a:cubicBezTo>
                      <a:cubicBezTo>
                        <a:pt x="1383" y="2260"/>
                        <a:pt x="1710" y="2159"/>
                        <a:pt x="2009" y="1955"/>
                      </a:cubicBezTo>
                      <a:cubicBezTo>
                        <a:pt x="2628" y="1528"/>
                        <a:pt x="2882" y="812"/>
                        <a:pt x="2567" y="358"/>
                      </a:cubicBezTo>
                      <a:cubicBezTo>
                        <a:pt x="2408" y="120"/>
                        <a:pt x="2124" y="0"/>
                        <a:pt x="1802"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8" name="Google Shape;3188;p53"/>
                <p:cNvSpPr/>
                <p:nvPr/>
              </p:nvSpPr>
              <p:spPr>
                <a:xfrm>
                  <a:off x="650345" y="2464535"/>
                  <a:ext cx="105336" cy="150544"/>
                </a:xfrm>
                <a:custGeom>
                  <a:rect b="b" l="l" r="r" t="t"/>
                  <a:pathLst>
                    <a:path extrusionOk="0" h="1998" w="1398">
                      <a:moveTo>
                        <a:pt x="51" y="1"/>
                      </a:moveTo>
                      <a:cubicBezTo>
                        <a:pt x="42" y="1"/>
                        <a:pt x="33" y="3"/>
                        <a:pt x="27" y="6"/>
                      </a:cubicBezTo>
                      <a:cubicBezTo>
                        <a:pt x="1" y="24"/>
                        <a:pt x="1" y="50"/>
                        <a:pt x="9" y="76"/>
                      </a:cubicBezTo>
                      <a:lnTo>
                        <a:pt x="1310" y="1980"/>
                      </a:lnTo>
                      <a:cubicBezTo>
                        <a:pt x="1319" y="1988"/>
                        <a:pt x="1337" y="1997"/>
                        <a:pt x="1345" y="1997"/>
                      </a:cubicBezTo>
                      <a:cubicBezTo>
                        <a:pt x="1354" y="1997"/>
                        <a:pt x="1372" y="1997"/>
                        <a:pt x="1372" y="1988"/>
                      </a:cubicBezTo>
                      <a:cubicBezTo>
                        <a:pt x="1398" y="1980"/>
                        <a:pt x="1398" y="1945"/>
                        <a:pt x="1389" y="1927"/>
                      </a:cubicBezTo>
                      <a:lnTo>
                        <a:pt x="88" y="24"/>
                      </a:lnTo>
                      <a:cubicBezTo>
                        <a:pt x="83" y="7"/>
                        <a:pt x="66" y="1"/>
                        <a:pt x="51"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9" name="Google Shape;3189;p53"/>
                <p:cNvSpPr/>
                <p:nvPr/>
              </p:nvSpPr>
              <p:spPr>
                <a:xfrm>
                  <a:off x="603026" y="2537321"/>
                  <a:ext cx="152654" cy="77759"/>
                </a:xfrm>
                <a:custGeom>
                  <a:rect b="b" l="l" r="r" t="t"/>
                  <a:pathLst>
                    <a:path extrusionOk="0" h="1032" w="2026">
                      <a:moveTo>
                        <a:pt x="43" y="0"/>
                      </a:moveTo>
                      <a:cubicBezTo>
                        <a:pt x="27" y="0"/>
                        <a:pt x="14" y="10"/>
                        <a:pt x="9" y="27"/>
                      </a:cubicBezTo>
                      <a:cubicBezTo>
                        <a:pt x="0" y="53"/>
                        <a:pt x="9" y="79"/>
                        <a:pt x="26" y="88"/>
                      </a:cubicBezTo>
                      <a:lnTo>
                        <a:pt x="1956" y="1031"/>
                      </a:lnTo>
                      <a:lnTo>
                        <a:pt x="1973" y="1031"/>
                      </a:lnTo>
                      <a:cubicBezTo>
                        <a:pt x="1991" y="1031"/>
                        <a:pt x="2008" y="1022"/>
                        <a:pt x="2017" y="1005"/>
                      </a:cubicBezTo>
                      <a:cubicBezTo>
                        <a:pt x="2026" y="987"/>
                        <a:pt x="2017" y="952"/>
                        <a:pt x="2000" y="944"/>
                      </a:cubicBezTo>
                      <a:lnTo>
                        <a:pt x="70" y="9"/>
                      </a:lnTo>
                      <a:cubicBezTo>
                        <a:pt x="61" y="3"/>
                        <a:pt x="51" y="0"/>
                        <a:pt x="43"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0" name="Google Shape;3190;p53"/>
                <p:cNvSpPr/>
                <p:nvPr/>
              </p:nvSpPr>
              <p:spPr>
                <a:xfrm>
                  <a:off x="735865" y="2447205"/>
                  <a:ext cx="19816" cy="167874"/>
                </a:xfrm>
                <a:custGeom>
                  <a:rect b="b" l="l" r="r" t="t"/>
                  <a:pathLst>
                    <a:path extrusionOk="0" h="2228" w="263">
                      <a:moveTo>
                        <a:pt x="44" y="0"/>
                      </a:moveTo>
                      <a:cubicBezTo>
                        <a:pt x="18" y="0"/>
                        <a:pt x="1" y="27"/>
                        <a:pt x="1" y="53"/>
                      </a:cubicBezTo>
                      <a:lnTo>
                        <a:pt x="167" y="2183"/>
                      </a:lnTo>
                      <a:cubicBezTo>
                        <a:pt x="167" y="2210"/>
                        <a:pt x="193" y="2227"/>
                        <a:pt x="210" y="2227"/>
                      </a:cubicBezTo>
                      <a:lnTo>
                        <a:pt x="219" y="2227"/>
                      </a:lnTo>
                      <a:cubicBezTo>
                        <a:pt x="245" y="2227"/>
                        <a:pt x="263" y="2201"/>
                        <a:pt x="263" y="2183"/>
                      </a:cubicBezTo>
                      <a:lnTo>
                        <a:pt x="88" y="44"/>
                      </a:lnTo>
                      <a:cubicBezTo>
                        <a:pt x="88" y="18"/>
                        <a:pt x="71" y="0"/>
                        <a:pt x="44"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1" name="Google Shape;3191;p53"/>
                <p:cNvSpPr/>
                <p:nvPr/>
              </p:nvSpPr>
              <p:spPr>
                <a:xfrm>
                  <a:off x="583285" y="2447883"/>
                  <a:ext cx="301390" cy="248647"/>
                </a:xfrm>
                <a:custGeom>
                  <a:rect b="b" l="l" r="r" t="t"/>
                  <a:pathLst>
                    <a:path extrusionOk="0" h="3300" w="4000">
                      <a:moveTo>
                        <a:pt x="2812" y="0"/>
                      </a:moveTo>
                      <a:cubicBezTo>
                        <a:pt x="2812" y="0"/>
                        <a:pt x="2436" y="498"/>
                        <a:pt x="2698" y="1354"/>
                      </a:cubicBezTo>
                      <a:lnTo>
                        <a:pt x="2698" y="1362"/>
                      </a:lnTo>
                      <a:cubicBezTo>
                        <a:pt x="2698" y="1362"/>
                        <a:pt x="2262" y="1389"/>
                        <a:pt x="1877" y="1650"/>
                      </a:cubicBezTo>
                      <a:cubicBezTo>
                        <a:pt x="1502" y="1904"/>
                        <a:pt x="1310" y="2305"/>
                        <a:pt x="1310" y="2305"/>
                      </a:cubicBezTo>
                      <a:cubicBezTo>
                        <a:pt x="872" y="1955"/>
                        <a:pt x="468" y="1889"/>
                        <a:pt x="228" y="1889"/>
                      </a:cubicBezTo>
                      <a:cubicBezTo>
                        <a:pt x="85" y="1889"/>
                        <a:pt x="0" y="1912"/>
                        <a:pt x="0" y="1912"/>
                      </a:cubicBezTo>
                      <a:cubicBezTo>
                        <a:pt x="387" y="2479"/>
                        <a:pt x="1139" y="3299"/>
                        <a:pt x="1998" y="3299"/>
                      </a:cubicBezTo>
                      <a:cubicBezTo>
                        <a:pt x="2264" y="3299"/>
                        <a:pt x="2541" y="3220"/>
                        <a:pt x="2820" y="3030"/>
                      </a:cubicBezTo>
                      <a:cubicBezTo>
                        <a:pt x="3999" y="2227"/>
                        <a:pt x="3318" y="734"/>
                        <a:pt x="2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2" name="Google Shape;3192;p53"/>
                <p:cNvSpPr/>
                <p:nvPr/>
              </p:nvSpPr>
              <p:spPr>
                <a:xfrm>
                  <a:off x="484578" y="2916324"/>
                  <a:ext cx="8590" cy="52668"/>
                </a:xfrm>
                <a:custGeom>
                  <a:rect b="b" l="l" r="r" t="t"/>
                  <a:pathLst>
                    <a:path extrusionOk="0" h="699" w="114">
                      <a:moveTo>
                        <a:pt x="53" y="0"/>
                      </a:moveTo>
                      <a:cubicBezTo>
                        <a:pt x="27" y="0"/>
                        <a:pt x="0" y="18"/>
                        <a:pt x="0" y="52"/>
                      </a:cubicBezTo>
                      <a:lnTo>
                        <a:pt x="0" y="646"/>
                      </a:lnTo>
                      <a:cubicBezTo>
                        <a:pt x="0" y="672"/>
                        <a:pt x="27" y="699"/>
                        <a:pt x="53" y="699"/>
                      </a:cubicBezTo>
                      <a:cubicBezTo>
                        <a:pt x="88" y="699"/>
                        <a:pt x="114" y="672"/>
                        <a:pt x="114" y="646"/>
                      </a:cubicBezTo>
                      <a:lnTo>
                        <a:pt x="114" y="52"/>
                      </a:lnTo>
                      <a:cubicBezTo>
                        <a:pt x="114" y="18"/>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3" name="Google Shape;3193;p53"/>
                <p:cNvSpPr/>
                <p:nvPr/>
              </p:nvSpPr>
              <p:spPr>
                <a:xfrm>
                  <a:off x="1092489" y="3283874"/>
                  <a:ext cx="29687" cy="76553"/>
                </a:xfrm>
                <a:custGeom>
                  <a:rect b="b" l="l" r="r" t="t"/>
                  <a:pathLst>
                    <a:path extrusionOk="0" h="1016" w="394">
                      <a:moveTo>
                        <a:pt x="57" y="1"/>
                      </a:moveTo>
                      <a:cubicBezTo>
                        <a:pt x="53" y="1"/>
                        <a:pt x="49" y="2"/>
                        <a:pt x="44" y="3"/>
                      </a:cubicBezTo>
                      <a:cubicBezTo>
                        <a:pt x="9" y="12"/>
                        <a:pt x="0" y="47"/>
                        <a:pt x="9" y="73"/>
                      </a:cubicBezTo>
                      <a:lnTo>
                        <a:pt x="280" y="981"/>
                      </a:lnTo>
                      <a:cubicBezTo>
                        <a:pt x="289" y="998"/>
                        <a:pt x="306" y="1016"/>
                        <a:pt x="332" y="1016"/>
                      </a:cubicBezTo>
                      <a:lnTo>
                        <a:pt x="350" y="1016"/>
                      </a:lnTo>
                      <a:cubicBezTo>
                        <a:pt x="376" y="1007"/>
                        <a:pt x="393" y="972"/>
                        <a:pt x="385" y="946"/>
                      </a:cubicBezTo>
                      <a:lnTo>
                        <a:pt x="105" y="47"/>
                      </a:lnTo>
                      <a:cubicBezTo>
                        <a:pt x="98" y="18"/>
                        <a:pt x="79"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4" name="Google Shape;3194;p53"/>
                <p:cNvSpPr/>
                <p:nvPr/>
              </p:nvSpPr>
              <p:spPr>
                <a:xfrm>
                  <a:off x="1126697" y="3145761"/>
                  <a:ext cx="50031" cy="141653"/>
                </a:xfrm>
                <a:custGeom>
                  <a:rect b="b" l="l" r="r" t="t"/>
                  <a:pathLst>
                    <a:path extrusionOk="0" h="1880" w="664">
                      <a:moveTo>
                        <a:pt x="59" y="0"/>
                      </a:moveTo>
                      <a:cubicBezTo>
                        <a:pt x="54" y="0"/>
                        <a:pt x="49" y="1"/>
                        <a:pt x="44" y="2"/>
                      </a:cubicBezTo>
                      <a:cubicBezTo>
                        <a:pt x="18" y="11"/>
                        <a:pt x="0" y="46"/>
                        <a:pt x="9" y="72"/>
                      </a:cubicBezTo>
                      <a:lnTo>
                        <a:pt x="551" y="1836"/>
                      </a:lnTo>
                      <a:cubicBezTo>
                        <a:pt x="559" y="1862"/>
                        <a:pt x="577" y="1880"/>
                        <a:pt x="603" y="1880"/>
                      </a:cubicBezTo>
                      <a:lnTo>
                        <a:pt x="620" y="1880"/>
                      </a:lnTo>
                      <a:cubicBezTo>
                        <a:pt x="647" y="1871"/>
                        <a:pt x="664" y="1836"/>
                        <a:pt x="655" y="1810"/>
                      </a:cubicBezTo>
                      <a:lnTo>
                        <a:pt x="114" y="37"/>
                      </a:lnTo>
                      <a:cubicBezTo>
                        <a:pt x="107" y="16"/>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5" name="Google Shape;3195;p53"/>
                <p:cNvSpPr/>
                <p:nvPr/>
              </p:nvSpPr>
              <p:spPr>
                <a:xfrm>
                  <a:off x="1186524" y="3089852"/>
                  <a:ext cx="44154" cy="123871"/>
                </a:xfrm>
                <a:custGeom>
                  <a:rect b="b" l="l" r="r" t="t"/>
                  <a:pathLst>
                    <a:path extrusionOk="0" h="1644" w="586">
                      <a:moveTo>
                        <a:pt x="59" y="0"/>
                      </a:moveTo>
                      <a:cubicBezTo>
                        <a:pt x="54" y="0"/>
                        <a:pt x="49" y="1"/>
                        <a:pt x="45" y="2"/>
                      </a:cubicBezTo>
                      <a:cubicBezTo>
                        <a:pt x="18" y="11"/>
                        <a:pt x="1" y="46"/>
                        <a:pt x="10" y="72"/>
                      </a:cubicBezTo>
                      <a:lnTo>
                        <a:pt x="481" y="1609"/>
                      </a:lnTo>
                      <a:cubicBezTo>
                        <a:pt x="481" y="1635"/>
                        <a:pt x="507" y="1644"/>
                        <a:pt x="534" y="1644"/>
                      </a:cubicBezTo>
                      <a:lnTo>
                        <a:pt x="542" y="1644"/>
                      </a:lnTo>
                      <a:cubicBezTo>
                        <a:pt x="577" y="1635"/>
                        <a:pt x="586" y="1609"/>
                        <a:pt x="577" y="1574"/>
                      </a:cubicBezTo>
                      <a:lnTo>
                        <a:pt x="114" y="46"/>
                      </a:lnTo>
                      <a:cubicBezTo>
                        <a:pt x="107" y="17"/>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6" name="Google Shape;3196;p53"/>
                <p:cNvSpPr/>
                <p:nvPr/>
              </p:nvSpPr>
              <p:spPr>
                <a:xfrm>
                  <a:off x="1240473" y="3016161"/>
                  <a:ext cx="44832" cy="124549"/>
                </a:xfrm>
                <a:custGeom>
                  <a:rect b="b" l="l" r="r" t="t"/>
                  <a:pathLst>
                    <a:path extrusionOk="0" h="1653" w="595">
                      <a:moveTo>
                        <a:pt x="67" y="0"/>
                      </a:moveTo>
                      <a:cubicBezTo>
                        <a:pt x="63" y="0"/>
                        <a:pt x="58" y="1"/>
                        <a:pt x="53" y="2"/>
                      </a:cubicBezTo>
                      <a:cubicBezTo>
                        <a:pt x="18" y="11"/>
                        <a:pt x="1" y="46"/>
                        <a:pt x="10" y="72"/>
                      </a:cubicBezTo>
                      <a:lnTo>
                        <a:pt x="481" y="1618"/>
                      </a:lnTo>
                      <a:cubicBezTo>
                        <a:pt x="490" y="1635"/>
                        <a:pt x="516" y="1653"/>
                        <a:pt x="534" y="1653"/>
                      </a:cubicBezTo>
                      <a:lnTo>
                        <a:pt x="551" y="1653"/>
                      </a:lnTo>
                      <a:cubicBezTo>
                        <a:pt x="577" y="1644"/>
                        <a:pt x="595" y="1609"/>
                        <a:pt x="586" y="1583"/>
                      </a:cubicBezTo>
                      <a:lnTo>
                        <a:pt x="114" y="37"/>
                      </a:lnTo>
                      <a:cubicBezTo>
                        <a:pt x="107" y="16"/>
                        <a:pt x="88"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7" name="Google Shape;3197;p53"/>
                <p:cNvSpPr/>
                <p:nvPr/>
              </p:nvSpPr>
              <p:spPr>
                <a:xfrm>
                  <a:off x="1308287" y="2986549"/>
                  <a:ext cx="35564" cy="94938"/>
                </a:xfrm>
                <a:custGeom>
                  <a:rect b="b" l="l" r="r" t="t"/>
                  <a:pathLst>
                    <a:path extrusionOk="0" h="1260" w="472">
                      <a:moveTo>
                        <a:pt x="62" y="0"/>
                      </a:moveTo>
                      <a:cubicBezTo>
                        <a:pt x="56" y="0"/>
                        <a:pt x="50" y="1"/>
                        <a:pt x="44" y="2"/>
                      </a:cubicBezTo>
                      <a:cubicBezTo>
                        <a:pt x="18" y="11"/>
                        <a:pt x="0" y="37"/>
                        <a:pt x="9" y="64"/>
                      </a:cubicBezTo>
                      <a:lnTo>
                        <a:pt x="367" y="1225"/>
                      </a:lnTo>
                      <a:cubicBezTo>
                        <a:pt x="367" y="1251"/>
                        <a:pt x="393" y="1260"/>
                        <a:pt x="419" y="1260"/>
                      </a:cubicBezTo>
                      <a:lnTo>
                        <a:pt x="428" y="1260"/>
                      </a:lnTo>
                      <a:cubicBezTo>
                        <a:pt x="463" y="1251"/>
                        <a:pt x="472" y="1225"/>
                        <a:pt x="463" y="1190"/>
                      </a:cubicBezTo>
                      <a:lnTo>
                        <a:pt x="114" y="37"/>
                      </a:lnTo>
                      <a:cubicBezTo>
                        <a:pt x="107" y="16"/>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8" name="Google Shape;3198;p53"/>
                <p:cNvSpPr/>
                <p:nvPr/>
              </p:nvSpPr>
              <p:spPr>
                <a:xfrm>
                  <a:off x="1176050" y="3394561"/>
                  <a:ext cx="117165" cy="13939"/>
                </a:xfrm>
                <a:custGeom>
                  <a:rect b="b" l="l" r="r" t="t"/>
                  <a:pathLst>
                    <a:path extrusionOk="0" h="185" w="1555">
                      <a:moveTo>
                        <a:pt x="61" y="1"/>
                      </a:moveTo>
                      <a:cubicBezTo>
                        <a:pt x="26" y="1"/>
                        <a:pt x="0" y="27"/>
                        <a:pt x="0" y="53"/>
                      </a:cubicBezTo>
                      <a:cubicBezTo>
                        <a:pt x="0" y="80"/>
                        <a:pt x="26" y="106"/>
                        <a:pt x="53" y="115"/>
                      </a:cubicBezTo>
                      <a:lnTo>
                        <a:pt x="1502" y="184"/>
                      </a:lnTo>
                      <a:cubicBezTo>
                        <a:pt x="1528" y="184"/>
                        <a:pt x="1555" y="158"/>
                        <a:pt x="1555" y="132"/>
                      </a:cubicBezTo>
                      <a:cubicBezTo>
                        <a:pt x="1555" y="97"/>
                        <a:pt x="1537" y="71"/>
                        <a:pt x="1502" y="71"/>
                      </a:cubicBezTo>
                      <a:lnTo>
                        <a:pt x="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9" name="Google Shape;3199;p53"/>
                <p:cNvSpPr/>
                <p:nvPr/>
              </p:nvSpPr>
              <p:spPr>
                <a:xfrm>
                  <a:off x="1222088" y="3325542"/>
                  <a:ext cx="179026" cy="16501"/>
                </a:xfrm>
                <a:custGeom>
                  <a:rect b="b" l="l" r="r" t="t"/>
                  <a:pathLst>
                    <a:path extrusionOk="0" h="219" w="2376">
                      <a:moveTo>
                        <a:pt x="62" y="0"/>
                      </a:moveTo>
                      <a:cubicBezTo>
                        <a:pt x="27" y="0"/>
                        <a:pt x="0" y="18"/>
                        <a:pt x="0" y="53"/>
                      </a:cubicBezTo>
                      <a:cubicBezTo>
                        <a:pt x="0" y="79"/>
                        <a:pt x="27" y="105"/>
                        <a:pt x="53" y="105"/>
                      </a:cubicBezTo>
                      <a:lnTo>
                        <a:pt x="2314" y="218"/>
                      </a:lnTo>
                      <a:cubicBezTo>
                        <a:pt x="2349" y="218"/>
                        <a:pt x="2367" y="201"/>
                        <a:pt x="2375" y="166"/>
                      </a:cubicBezTo>
                      <a:cubicBezTo>
                        <a:pt x="2375" y="140"/>
                        <a:pt x="2349" y="114"/>
                        <a:pt x="2323" y="114"/>
                      </a:cubicBezTo>
                      <a:lnTo>
                        <a:pt x="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0" name="Google Shape;3200;p53"/>
                <p:cNvSpPr/>
                <p:nvPr/>
              </p:nvSpPr>
              <p:spPr>
                <a:xfrm>
                  <a:off x="1269482" y="3261722"/>
                  <a:ext cx="184300" cy="16501"/>
                </a:xfrm>
                <a:custGeom>
                  <a:rect b="b" l="l" r="r" t="t"/>
                  <a:pathLst>
                    <a:path extrusionOk="0" h="219" w="2446">
                      <a:moveTo>
                        <a:pt x="53" y="0"/>
                      </a:moveTo>
                      <a:cubicBezTo>
                        <a:pt x="26" y="0"/>
                        <a:pt x="0" y="18"/>
                        <a:pt x="0" y="53"/>
                      </a:cubicBezTo>
                      <a:cubicBezTo>
                        <a:pt x="0" y="79"/>
                        <a:pt x="18" y="105"/>
                        <a:pt x="53" y="105"/>
                      </a:cubicBezTo>
                      <a:lnTo>
                        <a:pt x="2384" y="218"/>
                      </a:lnTo>
                      <a:cubicBezTo>
                        <a:pt x="2419" y="218"/>
                        <a:pt x="2436" y="201"/>
                        <a:pt x="2445" y="166"/>
                      </a:cubicBezTo>
                      <a:cubicBezTo>
                        <a:pt x="2445" y="140"/>
                        <a:pt x="2419" y="114"/>
                        <a:pt x="2393" y="114"/>
                      </a:cubicBezTo>
                      <a:lnTo>
                        <a:pt x="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1" name="Google Shape;3201;p53"/>
                <p:cNvSpPr/>
                <p:nvPr/>
              </p:nvSpPr>
              <p:spPr>
                <a:xfrm>
                  <a:off x="1316198" y="3197751"/>
                  <a:ext cx="171792" cy="15974"/>
                </a:xfrm>
                <a:custGeom>
                  <a:rect b="b" l="l" r="r" t="t"/>
                  <a:pathLst>
                    <a:path extrusionOk="0" h="212" w="2280">
                      <a:moveTo>
                        <a:pt x="48" y="1"/>
                      </a:moveTo>
                      <a:cubicBezTo>
                        <a:pt x="20" y="1"/>
                        <a:pt x="0" y="24"/>
                        <a:pt x="0" y="55"/>
                      </a:cubicBezTo>
                      <a:cubicBezTo>
                        <a:pt x="0" y="81"/>
                        <a:pt x="26" y="107"/>
                        <a:pt x="53" y="107"/>
                      </a:cubicBezTo>
                      <a:lnTo>
                        <a:pt x="2227" y="212"/>
                      </a:lnTo>
                      <a:cubicBezTo>
                        <a:pt x="2253" y="212"/>
                        <a:pt x="2279" y="194"/>
                        <a:pt x="2279" y="159"/>
                      </a:cubicBezTo>
                      <a:cubicBezTo>
                        <a:pt x="2279" y="133"/>
                        <a:pt x="2262" y="107"/>
                        <a:pt x="2227" y="107"/>
                      </a:cubicBezTo>
                      <a:lnTo>
                        <a:pt x="61" y="2"/>
                      </a:lnTo>
                      <a:cubicBezTo>
                        <a:pt x="57" y="1"/>
                        <a:pt x="52"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02" name="Google Shape;3202;p53"/>
              <p:cNvSpPr/>
              <p:nvPr/>
            </p:nvSpPr>
            <p:spPr>
              <a:xfrm>
                <a:off x="764196" y="3578562"/>
                <a:ext cx="45435" cy="32550"/>
              </a:xfrm>
              <a:custGeom>
                <a:rect b="b" l="l" r="r" t="t"/>
                <a:pathLst>
                  <a:path extrusionOk="0" h="432" w="603">
                    <a:moveTo>
                      <a:pt x="57" y="0"/>
                    </a:moveTo>
                    <a:cubicBezTo>
                      <a:pt x="42" y="0"/>
                      <a:pt x="27" y="7"/>
                      <a:pt x="18" y="21"/>
                    </a:cubicBezTo>
                    <a:cubicBezTo>
                      <a:pt x="0" y="48"/>
                      <a:pt x="9" y="82"/>
                      <a:pt x="35" y="100"/>
                    </a:cubicBezTo>
                    <a:lnTo>
                      <a:pt x="515" y="423"/>
                    </a:lnTo>
                    <a:cubicBezTo>
                      <a:pt x="524" y="423"/>
                      <a:pt x="533" y="432"/>
                      <a:pt x="542" y="432"/>
                    </a:cubicBezTo>
                    <a:cubicBezTo>
                      <a:pt x="559" y="432"/>
                      <a:pt x="577" y="423"/>
                      <a:pt x="594" y="405"/>
                    </a:cubicBezTo>
                    <a:cubicBezTo>
                      <a:pt x="603" y="379"/>
                      <a:pt x="603" y="344"/>
                      <a:pt x="577" y="327"/>
                    </a:cubicBezTo>
                    <a:lnTo>
                      <a:pt x="88" y="13"/>
                    </a:lnTo>
                    <a:cubicBezTo>
                      <a:pt x="80" y="5"/>
                      <a:pt x="68" y="0"/>
                      <a:pt x="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3" name="Google Shape;3203;p53"/>
              <p:cNvSpPr/>
              <p:nvPr/>
            </p:nvSpPr>
            <p:spPr>
              <a:xfrm>
                <a:off x="908262" y="3165653"/>
                <a:ext cx="8665" cy="60579"/>
              </a:xfrm>
              <a:custGeom>
                <a:rect b="b" l="l" r="r" t="t"/>
                <a:pathLst>
                  <a:path extrusionOk="0" h="804" w="115">
                    <a:moveTo>
                      <a:pt x="53" y="0"/>
                    </a:moveTo>
                    <a:cubicBezTo>
                      <a:pt x="27" y="0"/>
                      <a:pt x="1" y="27"/>
                      <a:pt x="1" y="62"/>
                    </a:cubicBezTo>
                    <a:lnTo>
                      <a:pt x="1" y="751"/>
                    </a:lnTo>
                    <a:cubicBezTo>
                      <a:pt x="1" y="778"/>
                      <a:pt x="27" y="804"/>
                      <a:pt x="53" y="804"/>
                    </a:cubicBezTo>
                    <a:cubicBezTo>
                      <a:pt x="88" y="804"/>
                      <a:pt x="114" y="778"/>
                      <a:pt x="114" y="751"/>
                    </a:cubicBezTo>
                    <a:lnTo>
                      <a:pt x="114" y="62"/>
                    </a:lnTo>
                    <a:cubicBezTo>
                      <a:pt x="114" y="27"/>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4" name="Google Shape;3204;p53"/>
              <p:cNvSpPr/>
              <p:nvPr/>
            </p:nvSpPr>
            <p:spPr>
              <a:xfrm>
                <a:off x="846401" y="3067624"/>
                <a:ext cx="8665" cy="102021"/>
              </a:xfrm>
              <a:custGeom>
                <a:rect b="b" l="l" r="r" t="t"/>
                <a:pathLst>
                  <a:path extrusionOk="0" h="1354" w="115">
                    <a:moveTo>
                      <a:pt x="62" y="0"/>
                    </a:moveTo>
                    <a:cubicBezTo>
                      <a:pt x="27" y="0"/>
                      <a:pt x="1" y="18"/>
                      <a:pt x="1" y="53"/>
                    </a:cubicBezTo>
                    <a:lnTo>
                      <a:pt x="1" y="1301"/>
                    </a:lnTo>
                    <a:cubicBezTo>
                      <a:pt x="1" y="1336"/>
                      <a:pt x="27" y="1354"/>
                      <a:pt x="62" y="1354"/>
                    </a:cubicBezTo>
                    <a:cubicBezTo>
                      <a:pt x="88" y="1354"/>
                      <a:pt x="114" y="1336"/>
                      <a:pt x="114" y="1301"/>
                    </a:cubicBezTo>
                    <a:lnTo>
                      <a:pt x="114" y="53"/>
                    </a:lnTo>
                    <a:cubicBezTo>
                      <a:pt x="114" y="18"/>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5" name="Google Shape;3205;p53"/>
              <p:cNvSpPr/>
              <p:nvPr/>
            </p:nvSpPr>
            <p:spPr>
              <a:xfrm>
                <a:off x="772108" y="3017593"/>
                <a:ext cx="7911" cy="90869"/>
              </a:xfrm>
              <a:custGeom>
                <a:rect b="b" l="l" r="r" t="t"/>
                <a:pathLst>
                  <a:path extrusionOk="0" h="1206" w="105">
                    <a:moveTo>
                      <a:pt x="52" y="1"/>
                    </a:moveTo>
                    <a:cubicBezTo>
                      <a:pt x="18" y="1"/>
                      <a:pt x="0" y="27"/>
                      <a:pt x="0" y="62"/>
                    </a:cubicBezTo>
                    <a:lnTo>
                      <a:pt x="0" y="1153"/>
                    </a:lnTo>
                    <a:cubicBezTo>
                      <a:pt x="0" y="1188"/>
                      <a:pt x="18" y="1206"/>
                      <a:pt x="52" y="1206"/>
                    </a:cubicBezTo>
                    <a:cubicBezTo>
                      <a:pt x="79" y="1206"/>
                      <a:pt x="105" y="1188"/>
                      <a:pt x="105" y="1153"/>
                    </a:cubicBezTo>
                    <a:lnTo>
                      <a:pt x="105" y="62"/>
                    </a:lnTo>
                    <a:cubicBezTo>
                      <a:pt x="105" y="27"/>
                      <a:pt x="79" y="1"/>
                      <a:pt x="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6" name="Google Shape;3206;p53"/>
              <p:cNvSpPr/>
              <p:nvPr/>
            </p:nvSpPr>
            <p:spPr>
              <a:xfrm>
                <a:off x="686512" y="2955807"/>
                <a:ext cx="7987" cy="109254"/>
              </a:xfrm>
              <a:custGeom>
                <a:rect b="b" l="l" r="r" t="t"/>
                <a:pathLst>
                  <a:path extrusionOk="0" h="1450" w="106">
                    <a:moveTo>
                      <a:pt x="53" y="0"/>
                    </a:moveTo>
                    <a:cubicBezTo>
                      <a:pt x="18" y="0"/>
                      <a:pt x="1" y="26"/>
                      <a:pt x="1" y="61"/>
                    </a:cubicBezTo>
                    <a:lnTo>
                      <a:pt x="1" y="1388"/>
                    </a:lnTo>
                    <a:cubicBezTo>
                      <a:pt x="1" y="1423"/>
                      <a:pt x="18" y="1449"/>
                      <a:pt x="53" y="1449"/>
                    </a:cubicBezTo>
                    <a:cubicBezTo>
                      <a:pt x="80" y="1449"/>
                      <a:pt x="106" y="1423"/>
                      <a:pt x="106" y="1388"/>
                    </a:cubicBezTo>
                    <a:lnTo>
                      <a:pt x="106" y="61"/>
                    </a:lnTo>
                    <a:cubicBezTo>
                      <a:pt x="106" y="26"/>
                      <a:pt x="80"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7" name="Google Shape;3207;p53"/>
              <p:cNvSpPr/>
              <p:nvPr/>
            </p:nvSpPr>
            <p:spPr>
              <a:xfrm>
                <a:off x="597752" y="2944580"/>
                <a:ext cx="7911" cy="73765"/>
              </a:xfrm>
              <a:custGeom>
                <a:rect b="b" l="l" r="r" t="t"/>
                <a:pathLst>
                  <a:path extrusionOk="0" h="979" w="105">
                    <a:moveTo>
                      <a:pt x="53" y="1"/>
                    </a:moveTo>
                    <a:cubicBezTo>
                      <a:pt x="26" y="1"/>
                      <a:pt x="0" y="18"/>
                      <a:pt x="0" y="53"/>
                    </a:cubicBezTo>
                    <a:lnTo>
                      <a:pt x="0" y="926"/>
                    </a:lnTo>
                    <a:cubicBezTo>
                      <a:pt x="0" y="952"/>
                      <a:pt x="26" y="979"/>
                      <a:pt x="53" y="979"/>
                    </a:cubicBezTo>
                    <a:cubicBezTo>
                      <a:pt x="88" y="979"/>
                      <a:pt x="105" y="952"/>
                      <a:pt x="105" y="926"/>
                    </a:cubicBezTo>
                    <a:lnTo>
                      <a:pt x="105" y="53"/>
                    </a:lnTo>
                    <a:cubicBezTo>
                      <a:pt x="105" y="18"/>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08" name="Google Shape;3208;p53"/>
            <p:cNvSpPr/>
            <p:nvPr/>
          </p:nvSpPr>
          <p:spPr>
            <a:xfrm>
              <a:off x="689149" y="3601845"/>
              <a:ext cx="47469" cy="33002"/>
            </a:xfrm>
            <a:custGeom>
              <a:rect b="b" l="l" r="r" t="t"/>
              <a:pathLst>
                <a:path extrusionOk="0" h="438" w="630">
                  <a:moveTo>
                    <a:pt x="67" y="0"/>
                  </a:moveTo>
                  <a:cubicBezTo>
                    <a:pt x="48" y="0"/>
                    <a:pt x="30" y="10"/>
                    <a:pt x="18" y="27"/>
                  </a:cubicBezTo>
                  <a:cubicBezTo>
                    <a:pt x="1" y="44"/>
                    <a:pt x="10" y="79"/>
                    <a:pt x="36" y="96"/>
                  </a:cubicBezTo>
                  <a:lnTo>
                    <a:pt x="542" y="428"/>
                  </a:lnTo>
                  <a:cubicBezTo>
                    <a:pt x="551" y="437"/>
                    <a:pt x="560" y="437"/>
                    <a:pt x="568" y="437"/>
                  </a:cubicBezTo>
                  <a:cubicBezTo>
                    <a:pt x="586" y="437"/>
                    <a:pt x="603" y="428"/>
                    <a:pt x="612" y="420"/>
                  </a:cubicBezTo>
                  <a:cubicBezTo>
                    <a:pt x="630" y="393"/>
                    <a:pt x="621" y="358"/>
                    <a:pt x="595" y="341"/>
                  </a:cubicBezTo>
                  <a:lnTo>
                    <a:pt x="97" y="9"/>
                  </a:lnTo>
                  <a:cubicBezTo>
                    <a:pt x="88" y="3"/>
                    <a:pt x="7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9" name="Google Shape;3209;p53"/>
            <p:cNvSpPr/>
            <p:nvPr/>
          </p:nvSpPr>
          <p:spPr>
            <a:xfrm>
              <a:off x="751688" y="3277470"/>
              <a:ext cx="125077" cy="39557"/>
            </a:xfrm>
            <a:custGeom>
              <a:rect b="b" l="l" r="r" t="t"/>
              <a:pathLst>
                <a:path extrusionOk="0" h="525" w="1660">
                  <a:moveTo>
                    <a:pt x="1590" y="1"/>
                  </a:moveTo>
                  <a:lnTo>
                    <a:pt x="44" y="420"/>
                  </a:lnTo>
                  <a:cubicBezTo>
                    <a:pt x="18" y="429"/>
                    <a:pt x="0" y="455"/>
                    <a:pt x="9" y="481"/>
                  </a:cubicBezTo>
                  <a:cubicBezTo>
                    <a:pt x="9" y="507"/>
                    <a:pt x="35" y="525"/>
                    <a:pt x="62" y="525"/>
                  </a:cubicBezTo>
                  <a:lnTo>
                    <a:pt x="70" y="525"/>
                  </a:lnTo>
                  <a:lnTo>
                    <a:pt x="1616" y="106"/>
                  </a:lnTo>
                  <a:cubicBezTo>
                    <a:pt x="1642" y="97"/>
                    <a:pt x="1659" y="71"/>
                    <a:pt x="1651" y="44"/>
                  </a:cubicBezTo>
                  <a:cubicBezTo>
                    <a:pt x="1651" y="18"/>
                    <a:pt x="1616" y="1"/>
                    <a:pt x="1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0" name="Google Shape;3210;p53"/>
            <p:cNvSpPr/>
            <p:nvPr/>
          </p:nvSpPr>
          <p:spPr>
            <a:xfrm>
              <a:off x="666846" y="3218095"/>
              <a:ext cx="142784" cy="44304"/>
            </a:xfrm>
            <a:custGeom>
              <a:rect b="b" l="l" r="r" t="t"/>
              <a:pathLst>
                <a:path extrusionOk="0" h="588" w="1895">
                  <a:moveTo>
                    <a:pt x="1839" y="1"/>
                  </a:moveTo>
                  <a:cubicBezTo>
                    <a:pt x="1834" y="1"/>
                    <a:pt x="1830" y="1"/>
                    <a:pt x="1825" y="3"/>
                  </a:cubicBezTo>
                  <a:lnTo>
                    <a:pt x="44" y="474"/>
                  </a:lnTo>
                  <a:cubicBezTo>
                    <a:pt x="9" y="483"/>
                    <a:pt x="0" y="518"/>
                    <a:pt x="0" y="544"/>
                  </a:cubicBezTo>
                  <a:cubicBezTo>
                    <a:pt x="9" y="570"/>
                    <a:pt x="35" y="588"/>
                    <a:pt x="52" y="588"/>
                  </a:cubicBezTo>
                  <a:cubicBezTo>
                    <a:pt x="61" y="588"/>
                    <a:pt x="70" y="579"/>
                    <a:pt x="70" y="579"/>
                  </a:cubicBezTo>
                  <a:lnTo>
                    <a:pt x="1851" y="108"/>
                  </a:lnTo>
                  <a:cubicBezTo>
                    <a:pt x="1877" y="99"/>
                    <a:pt x="1895" y="73"/>
                    <a:pt x="1886" y="38"/>
                  </a:cubicBezTo>
                  <a:cubicBezTo>
                    <a:pt x="1879" y="16"/>
                    <a:pt x="1860" y="1"/>
                    <a:pt x="18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11" name="Google Shape;3211;p53"/>
          <p:cNvSpPr txBox="1"/>
          <p:nvPr/>
        </p:nvSpPr>
        <p:spPr>
          <a:xfrm>
            <a:off x="6315388" y="4672350"/>
            <a:ext cx="3255900" cy="428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br>
              <a:rPr lang="en" sz="800">
                <a:solidFill>
                  <a:schemeClr val="dk1"/>
                </a:solidFill>
                <a:latin typeface="Anaheim"/>
                <a:ea typeface="Anaheim"/>
                <a:cs typeface="Anaheim"/>
                <a:sym typeface="Anaheim"/>
              </a:rPr>
            </a:br>
            <a:r>
              <a:rPr lang="en" sz="1000">
                <a:solidFill>
                  <a:schemeClr val="dk1"/>
                </a:solidFill>
                <a:latin typeface="Chonburi"/>
                <a:ea typeface="Chonburi"/>
                <a:cs typeface="Chonburi"/>
                <a:sym typeface="Chonburi"/>
              </a:rPr>
              <a:t>Kramer 17</a:t>
            </a:r>
            <a:endParaRPr sz="1500">
              <a:solidFill>
                <a:schemeClr val="dk1"/>
              </a:solidFill>
              <a:latin typeface="Chonburi"/>
              <a:ea typeface="Chonburi"/>
              <a:cs typeface="Chonburi"/>
              <a:sym typeface="Chonbu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5" name="Shape 3215"/>
        <p:cNvGrpSpPr/>
        <p:nvPr/>
      </p:nvGrpSpPr>
      <p:grpSpPr>
        <a:xfrm>
          <a:off x="0" y="0"/>
          <a:ext cx="0" cy="0"/>
          <a:chOff x="0" y="0"/>
          <a:chExt cx="0" cy="0"/>
        </a:xfrm>
      </p:grpSpPr>
      <p:sp>
        <p:nvSpPr>
          <p:cNvPr id="3216" name="Google Shape;3216;p54"/>
          <p:cNvSpPr txBox="1"/>
          <p:nvPr>
            <p:ph type="title"/>
          </p:nvPr>
        </p:nvSpPr>
        <p:spPr>
          <a:xfrm>
            <a:off x="1769100" y="1535700"/>
            <a:ext cx="6367800" cy="252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900"/>
              <a:t>What’s the Big Deal?</a:t>
            </a:r>
            <a:endParaRPr sz="5900"/>
          </a:p>
        </p:txBody>
      </p:sp>
      <p:grpSp>
        <p:nvGrpSpPr>
          <p:cNvPr id="3217" name="Google Shape;3217;p54"/>
          <p:cNvGrpSpPr/>
          <p:nvPr/>
        </p:nvGrpSpPr>
        <p:grpSpPr>
          <a:xfrm>
            <a:off x="660789" y="2850885"/>
            <a:ext cx="1378341" cy="2292620"/>
            <a:chOff x="3949601" y="2850885"/>
            <a:chExt cx="1378341" cy="2292620"/>
          </a:xfrm>
        </p:grpSpPr>
        <p:sp>
          <p:nvSpPr>
            <p:cNvPr id="3218" name="Google Shape;3218;p54"/>
            <p:cNvSpPr/>
            <p:nvPr/>
          </p:nvSpPr>
          <p:spPr>
            <a:xfrm flipH="1">
              <a:off x="3949601" y="3441542"/>
              <a:ext cx="565182" cy="551996"/>
            </a:xfrm>
            <a:custGeom>
              <a:rect b="b" l="l" r="r" t="t"/>
              <a:pathLst>
                <a:path extrusionOk="0" h="7326" w="7501">
                  <a:moveTo>
                    <a:pt x="5849" y="0"/>
                  </a:moveTo>
                  <a:cubicBezTo>
                    <a:pt x="5463" y="0"/>
                    <a:pt x="5039" y="150"/>
                    <a:pt x="4576" y="479"/>
                  </a:cubicBezTo>
                  <a:cubicBezTo>
                    <a:pt x="4358" y="637"/>
                    <a:pt x="4096" y="724"/>
                    <a:pt x="3825" y="733"/>
                  </a:cubicBezTo>
                  <a:cubicBezTo>
                    <a:pt x="3004" y="759"/>
                    <a:pt x="2410" y="1126"/>
                    <a:pt x="2009" y="1833"/>
                  </a:cubicBezTo>
                  <a:cubicBezTo>
                    <a:pt x="1878" y="2069"/>
                    <a:pt x="1677" y="2269"/>
                    <a:pt x="1424" y="2383"/>
                  </a:cubicBezTo>
                  <a:cubicBezTo>
                    <a:pt x="786" y="2654"/>
                    <a:pt x="324" y="3404"/>
                    <a:pt x="472" y="4260"/>
                  </a:cubicBezTo>
                  <a:cubicBezTo>
                    <a:pt x="516" y="4505"/>
                    <a:pt x="481" y="4749"/>
                    <a:pt x="376" y="4976"/>
                  </a:cubicBezTo>
                  <a:cubicBezTo>
                    <a:pt x="0" y="5841"/>
                    <a:pt x="830" y="6417"/>
                    <a:pt x="900" y="7316"/>
                  </a:cubicBezTo>
                  <a:cubicBezTo>
                    <a:pt x="964" y="7265"/>
                    <a:pt x="1066" y="7247"/>
                    <a:pt x="1193" y="7247"/>
                  </a:cubicBezTo>
                  <a:cubicBezTo>
                    <a:pt x="1463" y="7247"/>
                    <a:pt x="1847" y="7326"/>
                    <a:pt x="2222" y="7326"/>
                  </a:cubicBezTo>
                  <a:cubicBezTo>
                    <a:pt x="2539" y="7326"/>
                    <a:pt x="2850" y="7270"/>
                    <a:pt x="3083" y="7063"/>
                  </a:cubicBezTo>
                  <a:cubicBezTo>
                    <a:pt x="3275" y="6888"/>
                    <a:pt x="3519" y="6801"/>
                    <a:pt x="3781" y="6775"/>
                  </a:cubicBezTo>
                  <a:cubicBezTo>
                    <a:pt x="4340" y="6714"/>
                    <a:pt x="4916" y="6443"/>
                    <a:pt x="5152" y="5806"/>
                  </a:cubicBezTo>
                  <a:cubicBezTo>
                    <a:pt x="5239" y="5561"/>
                    <a:pt x="5379" y="5334"/>
                    <a:pt x="5571" y="5168"/>
                  </a:cubicBezTo>
                  <a:cubicBezTo>
                    <a:pt x="6121" y="4679"/>
                    <a:pt x="6296" y="4051"/>
                    <a:pt x="6348" y="3597"/>
                  </a:cubicBezTo>
                  <a:cubicBezTo>
                    <a:pt x="6383" y="3265"/>
                    <a:pt x="6540" y="2950"/>
                    <a:pt x="6776" y="2715"/>
                  </a:cubicBezTo>
                  <a:cubicBezTo>
                    <a:pt x="6916" y="2575"/>
                    <a:pt x="7056" y="2392"/>
                    <a:pt x="7169" y="2130"/>
                  </a:cubicBezTo>
                  <a:cubicBezTo>
                    <a:pt x="7475" y="1422"/>
                    <a:pt x="7501" y="401"/>
                    <a:pt x="7501" y="401"/>
                  </a:cubicBezTo>
                  <a:cubicBezTo>
                    <a:pt x="7501" y="401"/>
                    <a:pt x="7012" y="357"/>
                    <a:pt x="6409" y="113"/>
                  </a:cubicBezTo>
                  <a:cubicBezTo>
                    <a:pt x="6233" y="39"/>
                    <a:pt x="6046" y="0"/>
                    <a:pt x="58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9" name="Google Shape;3219;p54"/>
            <p:cNvSpPr/>
            <p:nvPr/>
          </p:nvSpPr>
          <p:spPr>
            <a:xfrm flipH="1">
              <a:off x="4558116" y="3427301"/>
              <a:ext cx="731700" cy="485313"/>
            </a:xfrm>
            <a:custGeom>
              <a:rect b="b" l="l" r="r" t="t"/>
              <a:pathLst>
                <a:path extrusionOk="0" h="6441" w="9711">
                  <a:moveTo>
                    <a:pt x="2417" y="1"/>
                  </a:moveTo>
                  <a:cubicBezTo>
                    <a:pt x="1956" y="1"/>
                    <a:pt x="1562" y="157"/>
                    <a:pt x="1302" y="258"/>
                  </a:cubicBezTo>
                  <a:cubicBezTo>
                    <a:pt x="656" y="502"/>
                    <a:pt x="1" y="712"/>
                    <a:pt x="1" y="712"/>
                  </a:cubicBezTo>
                  <a:cubicBezTo>
                    <a:pt x="1" y="712"/>
                    <a:pt x="420" y="983"/>
                    <a:pt x="673" y="1515"/>
                  </a:cubicBezTo>
                  <a:cubicBezTo>
                    <a:pt x="865" y="1926"/>
                    <a:pt x="1066" y="2423"/>
                    <a:pt x="1730" y="2659"/>
                  </a:cubicBezTo>
                  <a:cubicBezTo>
                    <a:pt x="2149" y="2808"/>
                    <a:pt x="2480" y="3139"/>
                    <a:pt x="2664" y="3550"/>
                  </a:cubicBezTo>
                  <a:cubicBezTo>
                    <a:pt x="3013" y="4292"/>
                    <a:pt x="3485" y="4737"/>
                    <a:pt x="4323" y="4860"/>
                  </a:cubicBezTo>
                  <a:cubicBezTo>
                    <a:pt x="4777" y="4921"/>
                    <a:pt x="5179" y="5165"/>
                    <a:pt x="5467" y="5523"/>
                  </a:cubicBezTo>
                  <a:cubicBezTo>
                    <a:pt x="6009" y="6198"/>
                    <a:pt x="6707" y="6440"/>
                    <a:pt x="7362" y="6440"/>
                  </a:cubicBezTo>
                  <a:cubicBezTo>
                    <a:pt x="7528" y="6440"/>
                    <a:pt x="7692" y="6425"/>
                    <a:pt x="7850" y="6396"/>
                  </a:cubicBezTo>
                  <a:cubicBezTo>
                    <a:pt x="8526" y="6277"/>
                    <a:pt x="8960" y="6159"/>
                    <a:pt x="9315" y="6159"/>
                  </a:cubicBezTo>
                  <a:cubicBezTo>
                    <a:pt x="9456" y="6159"/>
                    <a:pt x="9584" y="6177"/>
                    <a:pt x="9710" y="6222"/>
                  </a:cubicBezTo>
                  <a:cubicBezTo>
                    <a:pt x="9343" y="5087"/>
                    <a:pt x="9527" y="4039"/>
                    <a:pt x="8671" y="3305"/>
                  </a:cubicBezTo>
                  <a:cubicBezTo>
                    <a:pt x="8392" y="3061"/>
                    <a:pt x="8182" y="2755"/>
                    <a:pt x="8051" y="2406"/>
                  </a:cubicBezTo>
                  <a:cubicBezTo>
                    <a:pt x="7842" y="1803"/>
                    <a:pt x="7370" y="1480"/>
                    <a:pt x="6925" y="1384"/>
                  </a:cubicBezTo>
                  <a:cubicBezTo>
                    <a:pt x="6680" y="1332"/>
                    <a:pt x="6453" y="1218"/>
                    <a:pt x="6279" y="1035"/>
                  </a:cubicBezTo>
                  <a:cubicBezTo>
                    <a:pt x="5847" y="569"/>
                    <a:pt x="5344" y="402"/>
                    <a:pt x="4813" y="402"/>
                  </a:cubicBezTo>
                  <a:cubicBezTo>
                    <a:pt x="4677" y="402"/>
                    <a:pt x="4540" y="413"/>
                    <a:pt x="4401" y="433"/>
                  </a:cubicBezTo>
                  <a:cubicBezTo>
                    <a:pt x="4321" y="445"/>
                    <a:pt x="4239" y="451"/>
                    <a:pt x="4158" y="451"/>
                  </a:cubicBezTo>
                  <a:cubicBezTo>
                    <a:pt x="3886" y="451"/>
                    <a:pt x="3613" y="384"/>
                    <a:pt x="3371" y="249"/>
                  </a:cubicBezTo>
                  <a:cubicBezTo>
                    <a:pt x="3037" y="65"/>
                    <a:pt x="2713" y="1"/>
                    <a:pt x="24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0" name="Google Shape;3220;p54"/>
            <p:cNvSpPr/>
            <p:nvPr/>
          </p:nvSpPr>
          <p:spPr>
            <a:xfrm flipH="1">
              <a:off x="4617338" y="4104834"/>
              <a:ext cx="544160" cy="445228"/>
            </a:xfrm>
            <a:custGeom>
              <a:rect b="b" l="l" r="r" t="t"/>
              <a:pathLst>
                <a:path extrusionOk="0" h="5909" w="7222">
                  <a:moveTo>
                    <a:pt x="5087" y="0"/>
                  </a:moveTo>
                  <a:cubicBezTo>
                    <a:pt x="4485" y="0"/>
                    <a:pt x="3986" y="204"/>
                    <a:pt x="3641" y="513"/>
                  </a:cubicBezTo>
                  <a:cubicBezTo>
                    <a:pt x="3484" y="652"/>
                    <a:pt x="3301" y="749"/>
                    <a:pt x="3091" y="783"/>
                  </a:cubicBezTo>
                  <a:cubicBezTo>
                    <a:pt x="2559" y="879"/>
                    <a:pt x="2052" y="1115"/>
                    <a:pt x="1703" y="1683"/>
                  </a:cubicBezTo>
                  <a:cubicBezTo>
                    <a:pt x="1598" y="1866"/>
                    <a:pt x="1432" y="2015"/>
                    <a:pt x="1240" y="2102"/>
                  </a:cubicBezTo>
                  <a:cubicBezTo>
                    <a:pt x="734" y="2346"/>
                    <a:pt x="472" y="2748"/>
                    <a:pt x="498" y="3403"/>
                  </a:cubicBezTo>
                  <a:cubicBezTo>
                    <a:pt x="507" y="3621"/>
                    <a:pt x="446" y="3822"/>
                    <a:pt x="332" y="4005"/>
                  </a:cubicBezTo>
                  <a:cubicBezTo>
                    <a:pt x="70" y="4407"/>
                    <a:pt x="0" y="5027"/>
                    <a:pt x="245" y="5909"/>
                  </a:cubicBezTo>
                  <a:cubicBezTo>
                    <a:pt x="777" y="5350"/>
                    <a:pt x="1633" y="5726"/>
                    <a:pt x="2279" y="5010"/>
                  </a:cubicBezTo>
                  <a:cubicBezTo>
                    <a:pt x="2480" y="4783"/>
                    <a:pt x="2760" y="4634"/>
                    <a:pt x="3065" y="4634"/>
                  </a:cubicBezTo>
                  <a:cubicBezTo>
                    <a:pt x="3537" y="4634"/>
                    <a:pt x="3964" y="4494"/>
                    <a:pt x="4453" y="4075"/>
                  </a:cubicBezTo>
                  <a:cubicBezTo>
                    <a:pt x="4637" y="3918"/>
                    <a:pt x="4864" y="3813"/>
                    <a:pt x="5108" y="3787"/>
                  </a:cubicBezTo>
                  <a:cubicBezTo>
                    <a:pt x="5798" y="3691"/>
                    <a:pt x="6095" y="3324"/>
                    <a:pt x="6226" y="3036"/>
                  </a:cubicBezTo>
                  <a:cubicBezTo>
                    <a:pt x="6322" y="2818"/>
                    <a:pt x="6470" y="2626"/>
                    <a:pt x="6663" y="2495"/>
                  </a:cubicBezTo>
                  <a:cubicBezTo>
                    <a:pt x="6802" y="2408"/>
                    <a:pt x="6951" y="2268"/>
                    <a:pt x="7038" y="2067"/>
                  </a:cubicBezTo>
                  <a:cubicBezTo>
                    <a:pt x="7221" y="1622"/>
                    <a:pt x="6942" y="932"/>
                    <a:pt x="7038" y="635"/>
                  </a:cubicBezTo>
                  <a:cubicBezTo>
                    <a:pt x="6323" y="184"/>
                    <a:pt x="5658" y="0"/>
                    <a:pt x="5087" y="0"/>
                  </a:cubicBezTo>
                  <a:close/>
                </a:path>
              </a:pathLst>
            </a:custGeom>
            <a:solidFill>
              <a:srgbClr val="516B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1" name="Google Shape;3221;p54"/>
            <p:cNvSpPr/>
            <p:nvPr/>
          </p:nvSpPr>
          <p:spPr>
            <a:xfrm flipH="1">
              <a:off x="4821300" y="4136858"/>
              <a:ext cx="47469" cy="33002"/>
            </a:xfrm>
            <a:custGeom>
              <a:rect b="b" l="l" r="r" t="t"/>
              <a:pathLst>
                <a:path extrusionOk="0" h="438" w="630">
                  <a:moveTo>
                    <a:pt x="67" y="0"/>
                  </a:moveTo>
                  <a:cubicBezTo>
                    <a:pt x="48" y="0"/>
                    <a:pt x="30" y="10"/>
                    <a:pt x="18" y="27"/>
                  </a:cubicBezTo>
                  <a:cubicBezTo>
                    <a:pt x="1" y="44"/>
                    <a:pt x="10" y="79"/>
                    <a:pt x="36" y="96"/>
                  </a:cubicBezTo>
                  <a:lnTo>
                    <a:pt x="542" y="428"/>
                  </a:lnTo>
                  <a:cubicBezTo>
                    <a:pt x="551" y="437"/>
                    <a:pt x="560" y="437"/>
                    <a:pt x="568" y="437"/>
                  </a:cubicBezTo>
                  <a:cubicBezTo>
                    <a:pt x="586" y="437"/>
                    <a:pt x="603" y="428"/>
                    <a:pt x="612" y="420"/>
                  </a:cubicBezTo>
                  <a:cubicBezTo>
                    <a:pt x="630" y="393"/>
                    <a:pt x="621" y="358"/>
                    <a:pt x="595" y="341"/>
                  </a:cubicBezTo>
                  <a:lnTo>
                    <a:pt x="97" y="9"/>
                  </a:lnTo>
                  <a:cubicBezTo>
                    <a:pt x="88" y="3"/>
                    <a:pt x="7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2" name="Google Shape;3222;p54"/>
            <p:cNvSpPr/>
            <p:nvPr/>
          </p:nvSpPr>
          <p:spPr>
            <a:xfrm flipH="1">
              <a:off x="4681153" y="3812482"/>
              <a:ext cx="125077" cy="39557"/>
            </a:xfrm>
            <a:custGeom>
              <a:rect b="b" l="l" r="r" t="t"/>
              <a:pathLst>
                <a:path extrusionOk="0" h="525" w="1660">
                  <a:moveTo>
                    <a:pt x="1590" y="1"/>
                  </a:moveTo>
                  <a:lnTo>
                    <a:pt x="44" y="420"/>
                  </a:lnTo>
                  <a:cubicBezTo>
                    <a:pt x="18" y="429"/>
                    <a:pt x="0" y="455"/>
                    <a:pt x="9" y="481"/>
                  </a:cubicBezTo>
                  <a:cubicBezTo>
                    <a:pt x="9" y="507"/>
                    <a:pt x="35" y="525"/>
                    <a:pt x="62" y="525"/>
                  </a:cubicBezTo>
                  <a:lnTo>
                    <a:pt x="70" y="525"/>
                  </a:lnTo>
                  <a:lnTo>
                    <a:pt x="1616" y="106"/>
                  </a:lnTo>
                  <a:cubicBezTo>
                    <a:pt x="1642" y="97"/>
                    <a:pt x="1659" y="71"/>
                    <a:pt x="1651" y="44"/>
                  </a:cubicBezTo>
                  <a:cubicBezTo>
                    <a:pt x="1651" y="18"/>
                    <a:pt x="1616" y="1"/>
                    <a:pt x="1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3" name="Google Shape;3223;p54"/>
            <p:cNvSpPr/>
            <p:nvPr/>
          </p:nvSpPr>
          <p:spPr>
            <a:xfrm flipH="1">
              <a:off x="4748289" y="3753108"/>
              <a:ext cx="142784" cy="44304"/>
            </a:xfrm>
            <a:custGeom>
              <a:rect b="b" l="l" r="r" t="t"/>
              <a:pathLst>
                <a:path extrusionOk="0" h="588" w="1895">
                  <a:moveTo>
                    <a:pt x="1839" y="1"/>
                  </a:moveTo>
                  <a:cubicBezTo>
                    <a:pt x="1834" y="1"/>
                    <a:pt x="1830" y="1"/>
                    <a:pt x="1825" y="3"/>
                  </a:cubicBezTo>
                  <a:lnTo>
                    <a:pt x="44" y="474"/>
                  </a:lnTo>
                  <a:cubicBezTo>
                    <a:pt x="9" y="483"/>
                    <a:pt x="0" y="518"/>
                    <a:pt x="0" y="544"/>
                  </a:cubicBezTo>
                  <a:cubicBezTo>
                    <a:pt x="9" y="570"/>
                    <a:pt x="35" y="588"/>
                    <a:pt x="52" y="588"/>
                  </a:cubicBezTo>
                  <a:cubicBezTo>
                    <a:pt x="61" y="588"/>
                    <a:pt x="70" y="579"/>
                    <a:pt x="70" y="579"/>
                  </a:cubicBezTo>
                  <a:lnTo>
                    <a:pt x="1851" y="108"/>
                  </a:lnTo>
                  <a:cubicBezTo>
                    <a:pt x="1877" y="99"/>
                    <a:pt x="1895" y="73"/>
                    <a:pt x="1886" y="38"/>
                  </a:cubicBezTo>
                  <a:cubicBezTo>
                    <a:pt x="1879" y="16"/>
                    <a:pt x="1860" y="1"/>
                    <a:pt x="18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4" name="Google Shape;3224;p54"/>
            <p:cNvSpPr/>
            <p:nvPr/>
          </p:nvSpPr>
          <p:spPr>
            <a:xfrm flipH="1">
              <a:off x="4748288" y="4113575"/>
              <a:ext cx="45435" cy="32550"/>
            </a:xfrm>
            <a:custGeom>
              <a:rect b="b" l="l" r="r" t="t"/>
              <a:pathLst>
                <a:path extrusionOk="0" h="432" w="603">
                  <a:moveTo>
                    <a:pt x="57" y="0"/>
                  </a:moveTo>
                  <a:cubicBezTo>
                    <a:pt x="42" y="0"/>
                    <a:pt x="27" y="7"/>
                    <a:pt x="18" y="21"/>
                  </a:cubicBezTo>
                  <a:cubicBezTo>
                    <a:pt x="0" y="48"/>
                    <a:pt x="9" y="82"/>
                    <a:pt x="35" y="100"/>
                  </a:cubicBezTo>
                  <a:lnTo>
                    <a:pt x="515" y="423"/>
                  </a:lnTo>
                  <a:cubicBezTo>
                    <a:pt x="524" y="423"/>
                    <a:pt x="533" y="432"/>
                    <a:pt x="542" y="432"/>
                  </a:cubicBezTo>
                  <a:cubicBezTo>
                    <a:pt x="559" y="432"/>
                    <a:pt x="577" y="423"/>
                    <a:pt x="594" y="405"/>
                  </a:cubicBezTo>
                  <a:cubicBezTo>
                    <a:pt x="603" y="379"/>
                    <a:pt x="603" y="344"/>
                    <a:pt x="577" y="327"/>
                  </a:cubicBezTo>
                  <a:lnTo>
                    <a:pt x="88" y="13"/>
                  </a:lnTo>
                  <a:cubicBezTo>
                    <a:pt x="80" y="5"/>
                    <a:pt x="68" y="0"/>
                    <a:pt x="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5" name="Google Shape;3225;p54"/>
            <p:cNvSpPr/>
            <p:nvPr/>
          </p:nvSpPr>
          <p:spPr>
            <a:xfrm flipH="1">
              <a:off x="4640991" y="3700665"/>
              <a:ext cx="8665" cy="60579"/>
            </a:xfrm>
            <a:custGeom>
              <a:rect b="b" l="l" r="r" t="t"/>
              <a:pathLst>
                <a:path extrusionOk="0" h="804" w="115">
                  <a:moveTo>
                    <a:pt x="53" y="0"/>
                  </a:moveTo>
                  <a:cubicBezTo>
                    <a:pt x="27" y="0"/>
                    <a:pt x="1" y="27"/>
                    <a:pt x="1" y="62"/>
                  </a:cubicBezTo>
                  <a:lnTo>
                    <a:pt x="1" y="751"/>
                  </a:lnTo>
                  <a:cubicBezTo>
                    <a:pt x="1" y="778"/>
                    <a:pt x="27" y="804"/>
                    <a:pt x="53" y="804"/>
                  </a:cubicBezTo>
                  <a:cubicBezTo>
                    <a:pt x="88" y="804"/>
                    <a:pt x="114" y="778"/>
                    <a:pt x="114" y="751"/>
                  </a:cubicBezTo>
                  <a:lnTo>
                    <a:pt x="114" y="62"/>
                  </a:lnTo>
                  <a:cubicBezTo>
                    <a:pt x="114" y="27"/>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6" name="Google Shape;3226;p54"/>
            <p:cNvSpPr/>
            <p:nvPr/>
          </p:nvSpPr>
          <p:spPr>
            <a:xfrm flipH="1">
              <a:off x="4702852" y="3602637"/>
              <a:ext cx="8665" cy="102021"/>
            </a:xfrm>
            <a:custGeom>
              <a:rect b="b" l="l" r="r" t="t"/>
              <a:pathLst>
                <a:path extrusionOk="0" h="1354" w="115">
                  <a:moveTo>
                    <a:pt x="62" y="0"/>
                  </a:moveTo>
                  <a:cubicBezTo>
                    <a:pt x="27" y="0"/>
                    <a:pt x="1" y="18"/>
                    <a:pt x="1" y="53"/>
                  </a:cubicBezTo>
                  <a:lnTo>
                    <a:pt x="1" y="1301"/>
                  </a:lnTo>
                  <a:cubicBezTo>
                    <a:pt x="1" y="1336"/>
                    <a:pt x="27" y="1354"/>
                    <a:pt x="62" y="1354"/>
                  </a:cubicBezTo>
                  <a:cubicBezTo>
                    <a:pt x="88" y="1354"/>
                    <a:pt x="114" y="1336"/>
                    <a:pt x="114" y="1301"/>
                  </a:cubicBezTo>
                  <a:lnTo>
                    <a:pt x="114" y="53"/>
                  </a:lnTo>
                  <a:cubicBezTo>
                    <a:pt x="114" y="18"/>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7" name="Google Shape;3227;p54"/>
            <p:cNvSpPr/>
            <p:nvPr/>
          </p:nvSpPr>
          <p:spPr>
            <a:xfrm flipH="1">
              <a:off x="4777899" y="3552605"/>
              <a:ext cx="7911" cy="90869"/>
            </a:xfrm>
            <a:custGeom>
              <a:rect b="b" l="l" r="r" t="t"/>
              <a:pathLst>
                <a:path extrusionOk="0" h="1206" w="105">
                  <a:moveTo>
                    <a:pt x="52" y="1"/>
                  </a:moveTo>
                  <a:cubicBezTo>
                    <a:pt x="18" y="1"/>
                    <a:pt x="0" y="27"/>
                    <a:pt x="0" y="62"/>
                  </a:cubicBezTo>
                  <a:lnTo>
                    <a:pt x="0" y="1153"/>
                  </a:lnTo>
                  <a:cubicBezTo>
                    <a:pt x="0" y="1188"/>
                    <a:pt x="18" y="1206"/>
                    <a:pt x="52" y="1206"/>
                  </a:cubicBezTo>
                  <a:cubicBezTo>
                    <a:pt x="79" y="1206"/>
                    <a:pt x="105" y="1188"/>
                    <a:pt x="105" y="1153"/>
                  </a:cubicBezTo>
                  <a:lnTo>
                    <a:pt x="105" y="62"/>
                  </a:lnTo>
                  <a:cubicBezTo>
                    <a:pt x="105" y="27"/>
                    <a:pt x="79" y="1"/>
                    <a:pt x="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8" name="Google Shape;3228;p54"/>
            <p:cNvSpPr/>
            <p:nvPr/>
          </p:nvSpPr>
          <p:spPr>
            <a:xfrm flipH="1">
              <a:off x="4863420" y="3490819"/>
              <a:ext cx="7987" cy="109254"/>
            </a:xfrm>
            <a:custGeom>
              <a:rect b="b" l="l" r="r" t="t"/>
              <a:pathLst>
                <a:path extrusionOk="0" h="1450" w="106">
                  <a:moveTo>
                    <a:pt x="53" y="0"/>
                  </a:moveTo>
                  <a:cubicBezTo>
                    <a:pt x="18" y="0"/>
                    <a:pt x="1" y="26"/>
                    <a:pt x="1" y="61"/>
                  </a:cubicBezTo>
                  <a:lnTo>
                    <a:pt x="1" y="1388"/>
                  </a:lnTo>
                  <a:cubicBezTo>
                    <a:pt x="1" y="1423"/>
                    <a:pt x="18" y="1449"/>
                    <a:pt x="53" y="1449"/>
                  </a:cubicBezTo>
                  <a:cubicBezTo>
                    <a:pt x="80" y="1449"/>
                    <a:pt x="106" y="1423"/>
                    <a:pt x="106" y="1388"/>
                  </a:cubicBezTo>
                  <a:lnTo>
                    <a:pt x="106" y="61"/>
                  </a:lnTo>
                  <a:cubicBezTo>
                    <a:pt x="106" y="26"/>
                    <a:pt x="80"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9" name="Google Shape;3229;p54"/>
            <p:cNvSpPr/>
            <p:nvPr/>
          </p:nvSpPr>
          <p:spPr>
            <a:xfrm flipH="1">
              <a:off x="4952255" y="3479593"/>
              <a:ext cx="7911" cy="73765"/>
            </a:xfrm>
            <a:custGeom>
              <a:rect b="b" l="l" r="r" t="t"/>
              <a:pathLst>
                <a:path extrusionOk="0" h="979" w="105">
                  <a:moveTo>
                    <a:pt x="53" y="1"/>
                  </a:moveTo>
                  <a:cubicBezTo>
                    <a:pt x="26" y="1"/>
                    <a:pt x="0" y="18"/>
                    <a:pt x="0" y="53"/>
                  </a:cubicBezTo>
                  <a:lnTo>
                    <a:pt x="0" y="926"/>
                  </a:lnTo>
                  <a:cubicBezTo>
                    <a:pt x="0" y="952"/>
                    <a:pt x="26" y="979"/>
                    <a:pt x="53" y="979"/>
                  </a:cubicBezTo>
                  <a:cubicBezTo>
                    <a:pt x="88" y="979"/>
                    <a:pt x="105" y="952"/>
                    <a:pt x="105" y="926"/>
                  </a:cubicBezTo>
                  <a:lnTo>
                    <a:pt x="105" y="53"/>
                  </a:lnTo>
                  <a:cubicBezTo>
                    <a:pt x="105" y="18"/>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0" name="Google Shape;3230;p54"/>
            <p:cNvSpPr/>
            <p:nvPr/>
          </p:nvSpPr>
          <p:spPr>
            <a:xfrm flipH="1">
              <a:off x="4414046" y="3181514"/>
              <a:ext cx="357298" cy="1584332"/>
            </a:xfrm>
            <a:custGeom>
              <a:rect b="b" l="l" r="r" t="t"/>
              <a:pathLst>
                <a:path extrusionOk="0" h="21027" w="4742">
                  <a:moveTo>
                    <a:pt x="127" y="0"/>
                  </a:moveTo>
                  <a:cubicBezTo>
                    <a:pt x="108" y="0"/>
                    <a:pt x="89" y="6"/>
                    <a:pt x="70" y="19"/>
                  </a:cubicBezTo>
                  <a:cubicBezTo>
                    <a:pt x="18" y="45"/>
                    <a:pt x="0" y="115"/>
                    <a:pt x="26" y="167"/>
                  </a:cubicBezTo>
                  <a:cubicBezTo>
                    <a:pt x="44" y="185"/>
                    <a:pt x="1327" y="2359"/>
                    <a:pt x="2428" y="5991"/>
                  </a:cubicBezTo>
                  <a:cubicBezTo>
                    <a:pt x="3449" y="9335"/>
                    <a:pt x="4523" y="14635"/>
                    <a:pt x="3842" y="20913"/>
                  </a:cubicBezTo>
                  <a:cubicBezTo>
                    <a:pt x="3833" y="20974"/>
                    <a:pt x="3877" y="21027"/>
                    <a:pt x="3938" y="21027"/>
                  </a:cubicBezTo>
                  <a:lnTo>
                    <a:pt x="3947" y="21027"/>
                  </a:lnTo>
                  <a:cubicBezTo>
                    <a:pt x="4008" y="21027"/>
                    <a:pt x="4052" y="20992"/>
                    <a:pt x="4060" y="20931"/>
                  </a:cubicBezTo>
                  <a:cubicBezTo>
                    <a:pt x="4741" y="14627"/>
                    <a:pt x="3667" y="9283"/>
                    <a:pt x="2637" y="5912"/>
                  </a:cubicBezTo>
                  <a:cubicBezTo>
                    <a:pt x="1519" y="2263"/>
                    <a:pt x="227" y="80"/>
                    <a:pt x="218" y="54"/>
                  </a:cubicBezTo>
                  <a:cubicBezTo>
                    <a:pt x="196" y="20"/>
                    <a:pt x="162" y="0"/>
                    <a:pt x="1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1" name="Google Shape;3231;p54"/>
            <p:cNvSpPr/>
            <p:nvPr/>
          </p:nvSpPr>
          <p:spPr>
            <a:xfrm flipH="1">
              <a:off x="4450216" y="3925580"/>
              <a:ext cx="573168" cy="422549"/>
            </a:xfrm>
            <a:custGeom>
              <a:rect b="b" l="l" r="r" t="t"/>
              <a:pathLst>
                <a:path extrusionOk="0" h="5608" w="7607">
                  <a:moveTo>
                    <a:pt x="108" y="0"/>
                  </a:moveTo>
                  <a:cubicBezTo>
                    <a:pt x="53" y="0"/>
                    <a:pt x="9" y="42"/>
                    <a:pt x="1" y="98"/>
                  </a:cubicBezTo>
                  <a:cubicBezTo>
                    <a:pt x="1" y="159"/>
                    <a:pt x="45" y="211"/>
                    <a:pt x="106" y="220"/>
                  </a:cubicBezTo>
                  <a:cubicBezTo>
                    <a:pt x="158" y="220"/>
                    <a:pt x="5362" y="814"/>
                    <a:pt x="7379" y="5546"/>
                  </a:cubicBezTo>
                  <a:cubicBezTo>
                    <a:pt x="7397" y="5581"/>
                    <a:pt x="7440" y="5607"/>
                    <a:pt x="7484" y="5607"/>
                  </a:cubicBezTo>
                  <a:cubicBezTo>
                    <a:pt x="7493" y="5607"/>
                    <a:pt x="7510" y="5607"/>
                    <a:pt x="7528" y="5599"/>
                  </a:cubicBezTo>
                  <a:cubicBezTo>
                    <a:pt x="7580" y="5581"/>
                    <a:pt x="7606" y="5511"/>
                    <a:pt x="7580" y="5459"/>
                  </a:cubicBezTo>
                  <a:cubicBezTo>
                    <a:pt x="5519" y="604"/>
                    <a:pt x="176" y="2"/>
                    <a:pt x="123" y="2"/>
                  </a:cubicBezTo>
                  <a:cubicBezTo>
                    <a:pt x="118" y="1"/>
                    <a:pt x="113" y="0"/>
                    <a:pt x="10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2" name="Google Shape;3232;p54"/>
            <p:cNvSpPr/>
            <p:nvPr/>
          </p:nvSpPr>
          <p:spPr>
            <a:xfrm flipH="1">
              <a:off x="3977178" y="3483285"/>
              <a:ext cx="512589" cy="614836"/>
            </a:xfrm>
            <a:custGeom>
              <a:rect b="b" l="l" r="r" t="t"/>
              <a:pathLst>
                <a:path extrusionOk="0" h="8160" w="6803">
                  <a:moveTo>
                    <a:pt x="6671" y="1"/>
                  </a:moveTo>
                  <a:cubicBezTo>
                    <a:pt x="6653" y="1"/>
                    <a:pt x="6635" y="5"/>
                    <a:pt x="6619" y="13"/>
                  </a:cubicBezTo>
                  <a:cubicBezTo>
                    <a:pt x="3222" y="1907"/>
                    <a:pt x="542" y="5645"/>
                    <a:pt x="9" y="8028"/>
                  </a:cubicBezTo>
                  <a:cubicBezTo>
                    <a:pt x="0" y="8089"/>
                    <a:pt x="35" y="8142"/>
                    <a:pt x="96" y="8159"/>
                  </a:cubicBezTo>
                  <a:lnTo>
                    <a:pt x="114" y="8159"/>
                  </a:lnTo>
                  <a:cubicBezTo>
                    <a:pt x="166" y="8159"/>
                    <a:pt x="210" y="8124"/>
                    <a:pt x="219" y="8072"/>
                  </a:cubicBezTo>
                  <a:cubicBezTo>
                    <a:pt x="742" y="5741"/>
                    <a:pt x="3379" y="2065"/>
                    <a:pt x="6724" y="205"/>
                  </a:cubicBezTo>
                  <a:cubicBezTo>
                    <a:pt x="6776" y="179"/>
                    <a:pt x="6802" y="109"/>
                    <a:pt x="6767" y="56"/>
                  </a:cubicBezTo>
                  <a:cubicBezTo>
                    <a:pt x="6749" y="20"/>
                    <a:pt x="6710" y="1"/>
                    <a:pt x="667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3" name="Google Shape;3233;p54"/>
            <p:cNvSpPr/>
            <p:nvPr/>
          </p:nvSpPr>
          <p:spPr>
            <a:xfrm flipH="1">
              <a:off x="4566704" y="4144392"/>
              <a:ext cx="566538" cy="364908"/>
            </a:xfrm>
            <a:custGeom>
              <a:rect b="b" l="l" r="r" t="t"/>
              <a:pathLst>
                <a:path extrusionOk="0" h="4843" w="7519">
                  <a:moveTo>
                    <a:pt x="6678" y="0"/>
                  </a:moveTo>
                  <a:cubicBezTo>
                    <a:pt x="4368" y="0"/>
                    <a:pt x="1228" y="2135"/>
                    <a:pt x="27" y="4685"/>
                  </a:cubicBezTo>
                  <a:cubicBezTo>
                    <a:pt x="1" y="4738"/>
                    <a:pt x="27" y="4808"/>
                    <a:pt x="79" y="4834"/>
                  </a:cubicBezTo>
                  <a:cubicBezTo>
                    <a:pt x="97" y="4843"/>
                    <a:pt x="114" y="4843"/>
                    <a:pt x="123" y="4843"/>
                  </a:cubicBezTo>
                  <a:cubicBezTo>
                    <a:pt x="167" y="4843"/>
                    <a:pt x="202" y="4816"/>
                    <a:pt x="228" y="4781"/>
                  </a:cubicBezTo>
                  <a:cubicBezTo>
                    <a:pt x="1396" y="2296"/>
                    <a:pt x="4423" y="219"/>
                    <a:pt x="6647" y="219"/>
                  </a:cubicBezTo>
                  <a:cubicBezTo>
                    <a:pt x="6900" y="219"/>
                    <a:pt x="7142" y="246"/>
                    <a:pt x="7370" y="302"/>
                  </a:cubicBezTo>
                  <a:cubicBezTo>
                    <a:pt x="7377" y="303"/>
                    <a:pt x="7383" y="303"/>
                    <a:pt x="7389" y="303"/>
                  </a:cubicBezTo>
                  <a:cubicBezTo>
                    <a:pt x="7442" y="303"/>
                    <a:pt x="7486" y="270"/>
                    <a:pt x="7501" y="215"/>
                  </a:cubicBezTo>
                  <a:cubicBezTo>
                    <a:pt x="7519" y="162"/>
                    <a:pt x="7484" y="101"/>
                    <a:pt x="7423" y="84"/>
                  </a:cubicBezTo>
                  <a:cubicBezTo>
                    <a:pt x="7188" y="27"/>
                    <a:pt x="6938" y="0"/>
                    <a:pt x="667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4" name="Google Shape;3234;p54"/>
            <p:cNvSpPr/>
            <p:nvPr/>
          </p:nvSpPr>
          <p:spPr>
            <a:xfrm flipH="1">
              <a:off x="4485782" y="3477558"/>
              <a:ext cx="752722" cy="524494"/>
            </a:xfrm>
            <a:custGeom>
              <a:rect b="b" l="l" r="r" t="t"/>
              <a:pathLst>
                <a:path extrusionOk="0" h="6961" w="9990">
                  <a:moveTo>
                    <a:pt x="125" y="0"/>
                  </a:moveTo>
                  <a:cubicBezTo>
                    <a:pt x="71" y="0"/>
                    <a:pt x="26" y="41"/>
                    <a:pt x="18" y="89"/>
                  </a:cubicBezTo>
                  <a:cubicBezTo>
                    <a:pt x="1" y="150"/>
                    <a:pt x="44" y="211"/>
                    <a:pt x="106" y="220"/>
                  </a:cubicBezTo>
                  <a:cubicBezTo>
                    <a:pt x="2699" y="709"/>
                    <a:pt x="7623" y="2944"/>
                    <a:pt x="9771" y="6899"/>
                  </a:cubicBezTo>
                  <a:cubicBezTo>
                    <a:pt x="9789" y="6934"/>
                    <a:pt x="9824" y="6952"/>
                    <a:pt x="9867" y="6952"/>
                  </a:cubicBezTo>
                  <a:lnTo>
                    <a:pt x="9867" y="6960"/>
                  </a:lnTo>
                  <a:cubicBezTo>
                    <a:pt x="9885" y="6960"/>
                    <a:pt x="9902" y="6952"/>
                    <a:pt x="9920" y="6943"/>
                  </a:cubicBezTo>
                  <a:cubicBezTo>
                    <a:pt x="9972" y="6917"/>
                    <a:pt x="9990" y="6847"/>
                    <a:pt x="9963" y="6795"/>
                  </a:cubicBezTo>
                  <a:cubicBezTo>
                    <a:pt x="7781" y="2778"/>
                    <a:pt x="2777" y="499"/>
                    <a:pt x="140" y="1"/>
                  </a:cubicBezTo>
                  <a:cubicBezTo>
                    <a:pt x="135" y="1"/>
                    <a:pt x="130" y="0"/>
                    <a:pt x="12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5" name="Google Shape;3235;p54"/>
            <p:cNvSpPr/>
            <p:nvPr/>
          </p:nvSpPr>
          <p:spPr>
            <a:xfrm flipH="1">
              <a:off x="3981779" y="4467110"/>
              <a:ext cx="955406" cy="676395"/>
            </a:xfrm>
            <a:custGeom>
              <a:rect b="b" l="l" r="r" t="t"/>
              <a:pathLst>
                <a:path extrusionOk="0" h="8977" w="12680">
                  <a:moveTo>
                    <a:pt x="2699" y="1"/>
                  </a:moveTo>
                  <a:lnTo>
                    <a:pt x="3293" y="1660"/>
                  </a:lnTo>
                  <a:cubicBezTo>
                    <a:pt x="1" y="4358"/>
                    <a:pt x="3293" y="8977"/>
                    <a:pt x="3293" y="8977"/>
                  </a:cubicBezTo>
                  <a:lnTo>
                    <a:pt x="9387" y="8977"/>
                  </a:lnTo>
                  <a:cubicBezTo>
                    <a:pt x="9387" y="8977"/>
                    <a:pt x="12679" y="4358"/>
                    <a:pt x="9387" y="1660"/>
                  </a:cubicBezTo>
                  <a:lnTo>
                    <a:pt x="99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6" name="Google Shape;3236;p54"/>
            <p:cNvSpPr/>
            <p:nvPr/>
          </p:nvSpPr>
          <p:spPr>
            <a:xfrm flipH="1">
              <a:off x="4279173" y="4578325"/>
              <a:ext cx="371765" cy="8590"/>
            </a:xfrm>
            <a:custGeom>
              <a:rect b="b" l="l" r="r" t="t"/>
              <a:pathLst>
                <a:path extrusionOk="0" h="114" w="4934">
                  <a:moveTo>
                    <a:pt x="52" y="0"/>
                  </a:moveTo>
                  <a:cubicBezTo>
                    <a:pt x="18" y="0"/>
                    <a:pt x="0" y="27"/>
                    <a:pt x="0" y="61"/>
                  </a:cubicBezTo>
                  <a:cubicBezTo>
                    <a:pt x="0" y="88"/>
                    <a:pt x="18" y="114"/>
                    <a:pt x="52" y="114"/>
                  </a:cubicBezTo>
                  <a:lnTo>
                    <a:pt x="4881" y="114"/>
                  </a:lnTo>
                  <a:cubicBezTo>
                    <a:pt x="4907" y="114"/>
                    <a:pt x="4933" y="88"/>
                    <a:pt x="4933" y="61"/>
                  </a:cubicBezTo>
                  <a:cubicBezTo>
                    <a:pt x="4933" y="27"/>
                    <a:pt x="4907" y="0"/>
                    <a:pt x="48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7" name="Google Shape;3237;p54"/>
            <p:cNvSpPr/>
            <p:nvPr/>
          </p:nvSpPr>
          <p:spPr>
            <a:xfrm flipH="1">
              <a:off x="4715360" y="4200000"/>
              <a:ext cx="8665" cy="107295"/>
            </a:xfrm>
            <a:custGeom>
              <a:rect b="b" l="l" r="r" t="t"/>
              <a:pathLst>
                <a:path extrusionOk="0" h="1424" w="115">
                  <a:moveTo>
                    <a:pt x="53" y="1"/>
                  </a:moveTo>
                  <a:cubicBezTo>
                    <a:pt x="27" y="1"/>
                    <a:pt x="1" y="27"/>
                    <a:pt x="1" y="53"/>
                  </a:cubicBezTo>
                  <a:lnTo>
                    <a:pt x="1" y="1372"/>
                  </a:lnTo>
                  <a:cubicBezTo>
                    <a:pt x="1" y="1406"/>
                    <a:pt x="27" y="1424"/>
                    <a:pt x="53" y="1424"/>
                  </a:cubicBezTo>
                  <a:cubicBezTo>
                    <a:pt x="88" y="1424"/>
                    <a:pt x="114" y="1406"/>
                    <a:pt x="114" y="1372"/>
                  </a:cubicBezTo>
                  <a:lnTo>
                    <a:pt x="114" y="53"/>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8" name="Google Shape;3238;p54"/>
            <p:cNvSpPr/>
            <p:nvPr/>
          </p:nvSpPr>
          <p:spPr>
            <a:xfrm flipH="1">
              <a:off x="4795003" y="4236167"/>
              <a:ext cx="8590" cy="107973"/>
            </a:xfrm>
            <a:custGeom>
              <a:rect b="b" l="l" r="r" t="t"/>
              <a:pathLst>
                <a:path extrusionOk="0" h="1433" w="114">
                  <a:moveTo>
                    <a:pt x="53" y="1"/>
                  </a:moveTo>
                  <a:cubicBezTo>
                    <a:pt x="27" y="1"/>
                    <a:pt x="0" y="27"/>
                    <a:pt x="0" y="62"/>
                  </a:cubicBezTo>
                  <a:lnTo>
                    <a:pt x="0" y="1381"/>
                  </a:lnTo>
                  <a:cubicBezTo>
                    <a:pt x="0" y="1407"/>
                    <a:pt x="27" y="1433"/>
                    <a:pt x="53" y="1433"/>
                  </a:cubicBezTo>
                  <a:cubicBezTo>
                    <a:pt x="88" y="1433"/>
                    <a:pt x="114" y="1407"/>
                    <a:pt x="114" y="1381"/>
                  </a:cubicBezTo>
                  <a:lnTo>
                    <a:pt x="114" y="62"/>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9" name="Google Shape;3239;p54"/>
            <p:cNvSpPr/>
            <p:nvPr/>
          </p:nvSpPr>
          <p:spPr>
            <a:xfrm flipH="1">
              <a:off x="4874571" y="4282883"/>
              <a:ext cx="8665" cy="98102"/>
            </a:xfrm>
            <a:custGeom>
              <a:rect b="b" l="l" r="r" t="t"/>
              <a:pathLst>
                <a:path extrusionOk="0" h="1302" w="115">
                  <a:moveTo>
                    <a:pt x="62" y="1"/>
                  </a:moveTo>
                  <a:cubicBezTo>
                    <a:pt x="27" y="1"/>
                    <a:pt x="1" y="27"/>
                    <a:pt x="1" y="62"/>
                  </a:cubicBezTo>
                  <a:lnTo>
                    <a:pt x="1" y="1249"/>
                  </a:lnTo>
                  <a:cubicBezTo>
                    <a:pt x="1" y="1276"/>
                    <a:pt x="27" y="1302"/>
                    <a:pt x="62" y="1302"/>
                  </a:cubicBezTo>
                  <a:cubicBezTo>
                    <a:pt x="88" y="1302"/>
                    <a:pt x="114" y="1276"/>
                    <a:pt x="114" y="1249"/>
                  </a:cubicBezTo>
                  <a:lnTo>
                    <a:pt x="114" y="62"/>
                  </a:lnTo>
                  <a:cubicBezTo>
                    <a:pt x="114" y="27"/>
                    <a:pt x="88" y="1"/>
                    <a:pt x="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0" name="Google Shape;3240;p54"/>
            <p:cNvSpPr/>
            <p:nvPr/>
          </p:nvSpPr>
          <p:spPr>
            <a:xfrm flipH="1">
              <a:off x="4954215" y="4339470"/>
              <a:ext cx="8590" cy="78361"/>
            </a:xfrm>
            <a:custGeom>
              <a:rect b="b" l="l" r="r" t="t"/>
              <a:pathLst>
                <a:path extrusionOk="0" h="1040" w="114">
                  <a:moveTo>
                    <a:pt x="61" y="1"/>
                  </a:moveTo>
                  <a:cubicBezTo>
                    <a:pt x="26" y="1"/>
                    <a:pt x="0" y="27"/>
                    <a:pt x="0" y="62"/>
                  </a:cubicBezTo>
                  <a:lnTo>
                    <a:pt x="0" y="979"/>
                  </a:lnTo>
                  <a:cubicBezTo>
                    <a:pt x="0" y="1014"/>
                    <a:pt x="26" y="1040"/>
                    <a:pt x="61" y="1040"/>
                  </a:cubicBezTo>
                  <a:cubicBezTo>
                    <a:pt x="88" y="1040"/>
                    <a:pt x="114" y="1014"/>
                    <a:pt x="114" y="979"/>
                  </a:cubicBezTo>
                  <a:lnTo>
                    <a:pt x="114" y="62"/>
                  </a:lnTo>
                  <a:cubicBezTo>
                    <a:pt x="114" y="27"/>
                    <a:pt x="88"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1" name="Google Shape;3241;p54"/>
            <p:cNvSpPr/>
            <p:nvPr/>
          </p:nvSpPr>
          <p:spPr>
            <a:xfrm flipH="1">
              <a:off x="5033782" y="4418435"/>
              <a:ext cx="7987" cy="52743"/>
            </a:xfrm>
            <a:custGeom>
              <a:rect b="b" l="l" r="r" t="t"/>
              <a:pathLst>
                <a:path extrusionOk="0" h="700" w="106">
                  <a:moveTo>
                    <a:pt x="53" y="1"/>
                  </a:moveTo>
                  <a:cubicBezTo>
                    <a:pt x="18" y="1"/>
                    <a:pt x="0" y="27"/>
                    <a:pt x="0" y="53"/>
                  </a:cubicBezTo>
                  <a:lnTo>
                    <a:pt x="0" y="647"/>
                  </a:lnTo>
                  <a:cubicBezTo>
                    <a:pt x="0" y="682"/>
                    <a:pt x="18" y="699"/>
                    <a:pt x="53" y="699"/>
                  </a:cubicBezTo>
                  <a:cubicBezTo>
                    <a:pt x="79" y="699"/>
                    <a:pt x="105" y="682"/>
                    <a:pt x="105" y="647"/>
                  </a:cubicBezTo>
                  <a:lnTo>
                    <a:pt x="105" y="53"/>
                  </a:lnTo>
                  <a:cubicBezTo>
                    <a:pt x="105" y="27"/>
                    <a:pt x="79"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2" name="Google Shape;3242;p54"/>
            <p:cNvSpPr/>
            <p:nvPr/>
          </p:nvSpPr>
          <p:spPr>
            <a:xfrm flipH="1">
              <a:off x="4894313" y="4176943"/>
              <a:ext cx="48750" cy="34358"/>
            </a:xfrm>
            <a:custGeom>
              <a:rect b="b" l="l" r="r" t="t"/>
              <a:pathLst>
                <a:path extrusionOk="0" h="456" w="647">
                  <a:moveTo>
                    <a:pt x="66" y="1"/>
                  </a:moveTo>
                  <a:cubicBezTo>
                    <a:pt x="48" y="1"/>
                    <a:pt x="29" y="10"/>
                    <a:pt x="18" y="27"/>
                  </a:cubicBezTo>
                  <a:cubicBezTo>
                    <a:pt x="0" y="53"/>
                    <a:pt x="9" y="80"/>
                    <a:pt x="35" y="97"/>
                  </a:cubicBezTo>
                  <a:lnTo>
                    <a:pt x="559" y="446"/>
                  </a:lnTo>
                  <a:cubicBezTo>
                    <a:pt x="568" y="455"/>
                    <a:pt x="577" y="455"/>
                    <a:pt x="585" y="455"/>
                  </a:cubicBezTo>
                  <a:cubicBezTo>
                    <a:pt x="603" y="455"/>
                    <a:pt x="620" y="446"/>
                    <a:pt x="638" y="429"/>
                  </a:cubicBezTo>
                  <a:cubicBezTo>
                    <a:pt x="646" y="411"/>
                    <a:pt x="646" y="377"/>
                    <a:pt x="620" y="359"/>
                  </a:cubicBezTo>
                  <a:lnTo>
                    <a:pt x="96" y="10"/>
                  </a:lnTo>
                  <a:cubicBezTo>
                    <a:pt x="87" y="4"/>
                    <a:pt x="77"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3" name="Google Shape;3243;p54"/>
            <p:cNvSpPr/>
            <p:nvPr/>
          </p:nvSpPr>
          <p:spPr>
            <a:xfrm flipH="1">
              <a:off x="4973956" y="4233982"/>
              <a:ext cx="40160" cy="28632"/>
            </a:xfrm>
            <a:custGeom>
              <a:rect b="b" l="l" r="r" t="t"/>
              <a:pathLst>
                <a:path extrusionOk="0" h="380" w="533">
                  <a:moveTo>
                    <a:pt x="58" y="0"/>
                  </a:moveTo>
                  <a:cubicBezTo>
                    <a:pt x="42" y="0"/>
                    <a:pt x="27" y="7"/>
                    <a:pt x="18" y="21"/>
                  </a:cubicBezTo>
                  <a:cubicBezTo>
                    <a:pt x="0" y="47"/>
                    <a:pt x="9" y="82"/>
                    <a:pt x="35" y="100"/>
                  </a:cubicBezTo>
                  <a:lnTo>
                    <a:pt x="446" y="370"/>
                  </a:lnTo>
                  <a:cubicBezTo>
                    <a:pt x="454" y="379"/>
                    <a:pt x="463" y="379"/>
                    <a:pt x="472" y="379"/>
                  </a:cubicBezTo>
                  <a:cubicBezTo>
                    <a:pt x="489" y="379"/>
                    <a:pt x="507" y="370"/>
                    <a:pt x="515" y="353"/>
                  </a:cubicBezTo>
                  <a:cubicBezTo>
                    <a:pt x="533" y="327"/>
                    <a:pt x="533" y="301"/>
                    <a:pt x="507" y="283"/>
                  </a:cubicBezTo>
                  <a:lnTo>
                    <a:pt x="96" y="12"/>
                  </a:lnTo>
                  <a:cubicBezTo>
                    <a:pt x="84" y="5"/>
                    <a:pt x="71" y="0"/>
                    <a:pt x="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4" name="Google Shape;3244;p54"/>
            <p:cNvSpPr/>
            <p:nvPr/>
          </p:nvSpPr>
          <p:spPr>
            <a:xfrm flipH="1">
              <a:off x="5051565" y="4297350"/>
              <a:ext cx="38201" cy="27728"/>
            </a:xfrm>
            <a:custGeom>
              <a:rect b="b" l="l" r="r" t="t"/>
              <a:pathLst>
                <a:path extrusionOk="0" h="368" w="507">
                  <a:moveTo>
                    <a:pt x="58" y="1"/>
                  </a:moveTo>
                  <a:cubicBezTo>
                    <a:pt x="40" y="1"/>
                    <a:pt x="23" y="10"/>
                    <a:pt x="18" y="27"/>
                  </a:cubicBezTo>
                  <a:cubicBezTo>
                    <a:pt x="0" y="53"/>
                    <a:pt x="0" y="88"/>
                    <a:pt x="26" y="106"/>
                  </a:cubicBezTo>
                  <a:lnTo>
                    <a:pt x="419" y="359"/>
                  </a:lnTo>
                  <a:cubicBezTo>
                    <a:pt x="428" y="368"/>
                    <a:pt x="437" y="368"/>
                    <a:pt x="445" y="368"/>
                  </a:cubicBezTo>
                  <a:cubicBezTo>
                    <a:pt x="463" y="368"/>
                    <a:pt x="480" y="359"/>
                    <a:pt x="489" y="341"/>
                  </a:cubicBezTo>
                  <a:cubicBezTo>
                    <a:pt x="507" y="315"/>
                    <a:pt x="498" y="280"/>
                    <a:pt x="472" y="272"/>
                  </a:cubicBezTo>
                  <a:lnTo>
                    <a:pt x="87" y="10"/>
                  </a:lnTo>
                  <a:cubicBezTo>
                    <a:pt x="78" y="4"/>
                    <a:pt x="68"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5" name="Google Shape;3245;p54"/>
            <p:cNvSpPr/>
            <p:nvPr/>
          </p:nvSpPr>
          <p:spPr>
            <a:xfrm flipH="1">
              <a:off x="4827254" y="3696521"/>
              <a:ext cx="154613" cy="47620"/>
            </a:xfrm>
            <a:custGeom>
              <a:rect b="b" l="l" r="r" t="t"/>
              <a:pathLst>
                <a:path extrusionOk="0" h="632" w="2052">
                  <a:moveTo>
                    <a:pt x="1996" y="1"/>
                  </a:moveTo>
                  <a:cubicBezTo>
                    <a:pt x="1991" y="1"/>
                    <a:pt x="1987" y="2"/>
                    <a:pt x="1982" y="3"/>
                  </a:cubicBezTo>
                  <a:lnTo>
                    <a:pt x="44" y="518"/>
                  </a:lnTo>
                  <a:cubicBezTo>
                    <a:pt x="18" y="527"/>
                    <a:pt x="0" y="562"/>
                    <a:pt x="9" y="588"/>
                  </a:cubicBezTo>
                  <a:cubicBezTo>
                    <a:pt x="18" y="614"/>
                    <a:pt x="35" y="632"/>
                    <a:pt x="61" y="632"/>
                  </a:cubicBezTo>
                  <a:cubicBezTo>
                    <a:pt x="61" y="632"/>
                    <a:pt x="70" y="623"/>
                    <a:pt x="70" y="623"/>
                  </a:cubicBezTo>
                  <a:lnTo>
                    <a:pt x="2008" y="108"/>
                  </a:lnTo>
                  <a:cubicBezTo>
                    <a:pt x="2035" y="99"/>
                    <a:pt x="2052" y="73"/>
                    <a:pt x="2052" y="47"/>
                  </a:cubicBezTo>
                  <a:cubicBezTo>
                    <a:pt x="2045" y="18"/>
                    <a:pt x="2020" y="1"/>
                    <a:pt x="1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6" name="Google Shape;3246;p54"/>
            <p:cNvSpPr/>
            <p:nvPr/>
          </p:nvSpPr>
          <p:spPr>
            <a:xfrm flipH="1">
              <a:off x="4913377" y="3642119"/>
              <a:ext cx="135625" cy="42195"/>
            </a:xfrm>
            <a:custGeom>
              <a:rect b="b" l="l" r="r" t="t"/>
              <a:pathLst>
                <a:path extrusionOk="0" h="560" w="1800">
                  <a:moveTo>
                    <a:pt x="1729" y="0"/>
                  </a:moveTo>
                  <a:lnTo>
                    <a:pt x="44" y="454"/>
                  </a:lnTo>
                  <a:cubicBezTo>
                    <a:pt x="18" y="463"/>
                    <a:pt x="0" y="489"/>
                    <a:pt x="9" y="524"/>
                  </a:cubicBezTo>
                  <a:cubicBezTo>
                    <a:pt x="18" y="542"/>
                    <a:pt x="35" y="559"/>
                    <a:pt x="62" y="559"/>
                  </a:cubicBezTo>
                  <a:lnTo>
                    <a:pt x="79" y="559"/>
                  </a:lnTo>
                  <a:lnTo>
                    <a:pt x="1755" y="105"/>
                  </a:lnTo>
                  <a:cubicBezTo>
                    <a:pt x="1782" y="105"/>
                    <a:pt x="1799" y="70"/>
                    <a:pt x="1790" y="44"/>
                  </a:cubicBezTo>
                  <a:cubicBezTo>
                    <a:pt x="1790" y="18"/>
                    <a:pt x="1755" y="0"/>
                    <a:pt x="1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7" name="Google Shape;3247;p54"/>
            <p:cNvSpPr/>
            <p:nvPr/>
          </p:nvSpPr>
          <p:spPr>
            <a:xfrm flipH="1">
              <a:off x="5000254" y="3588019"/>
              <a:ext cx="115884" cy="37071"/>
            </a:xfrm>
            <a:custGeom>
              <a:rect b="b" l="l" r="r" t="t"/>
              <a:pathLst>
                <a:path extrusionOk="0" h="492" w="1538">
                  <a:moveTo>
                    <a:pt x="1476" y="0"/>
                  </a:moveTo>
                  <a:cubicBezTo>
                    <a:pt x="1471" y="0"/>
                    <a:pt x="1465" y="1"/>
                    <a:pt x="1459" y="2"/>
                  </a:cubicBezTo>
                  <a:lnTo>
                    <a:pt x="44" y="378"/>
                  </a:lnTo>
                  <a:cubicBezTo>
                    <a:pt x="18" y="386"/>
                    <a:pt x="1" y="421"/>
                    <a:pt x="10" y="448"/>
                  </a:cubicBezTo>
                  <a:cubicBezTo>
                    <a:pt x="18" y="474"/>
                    <a:pt x="36" y="491"/>
                    <a:pt x="62" y="491"/>
                  </a:cubicBezTo>
                  <a:cubicBezTo>
                    <a:pt x="62" y="491"/>
                    <a:pt x="71" y="483"/>
                    <a:pt x="71" y="483"/>
                  </a:cubicBezTo>
                  <a:lnTo>
                    <a:pt x="1485" y="107"/>
                  </a:lnTo>
                  <a:cubicBezTo>
                    <a:pt x="1520" y="98"/>
                    <a:pt x="1538" y="72"/>
                    <a:pt x="1529" y="46"/>
                  </a:cubicBezTo>
                  <a:cubicBezTo>
                    <a:pt x="1522" y="17"/>
                    <a:pt x="1502" y="0"/>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8" name="Google Shape;3248;p54"/>
            <p:cNvSpPr/>
            <p:nvPr/>
          </p:nvSpPr>
          <p:spPr>
            <a:xfrm flipH="1">
              <a:off x="5113426" y="3540625"/>
              <a:ext cx="69772" cy="24563"/>
            </a:xfrm>
            <a:custGeom>
              <a:rect b="b" l="l" r="r" t="t"/>
              <a:pathLst>
                <a:path extrusionOk="0" h="326" w="926">
                  <a:moveTo>
                    <a:pt x="870" y="0"/>
                  </a:moveTo>
                  <a:cubicBezTo>
                    <a:pt x="865" y="0"/>
                    <a:pt x="861" y="1"/>
                    <a:pt x="856" y="3"/>
                  </a:cubicBezTo>
                  <a:lnTo>
                    <a:pt x="44" y="221"/>
                  </a:lnTo>
                  <a:cubicBezTo>
                    <a:pt x="18" y="230"/>
                    <a:pt x="0" y="256"/>
                    <a:pt x="9" y="282"/>
                  </a:cubicBezTo>
                  <a:cubicBezTo>
                    <a:pt x="9" y="308"/>
                    <a:pt x="35" y="326"/>
                    <a:pt x="61" y="326"/>
                  </a:cubicBezTo>
                  <a:lnTo>
                    <a:pt x="70" y="326"/>
                  </a:lnTo>
                  <a:lnTo>
                    <a:pt x="882" y="107"/>
                  </a:lnTo>
                  <a:cubicBezTo>
                    <a:pt x="908" y="99"/>
                    <a:pt x="926" y="72"/>
                    <a:pt x="926" y="38"/>
                  </a:cubicBezTo>
                  <a:cubicBezTo>
                    <a:pt x="919" y="16"/>
                    <a:pt x="894" y="0"/>
                    <a:pt x="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9" name="Google Shape;3249;p54"/>
            <p:cNvSpPr/>
            <p:nvPr/>
          </p:nvSpPr>
          <p:spPr>
            <a:xfrm flipH="1">
              <a:off x="4810757" y="3668567"/>
              <a:ext cx="517185" cy="504376"/>
            </a:xfrm>
            <a:custGeom>
              <a:rect b="b" l="l" r="r" t="t"/>
              <a:pathLst>
                <a:path extrusionOk="0" h="6694" w="6864">
                  <a:moveTo>
                    <a:pt x="3099" y="1"/>
                  </a:moveTo>
                  <a:cubicBezTo>
                    <a:pt x="2901" y="1"/>
                    <a:pt x="2703" y="60"/>
                    <a:pt x="2532" y="182"/>
                  </a:cubicBezTo>
                  <a:cubicBezTo>
                    <a:pt x="2166" y="453"/>
                    <a:pt x="2043" y="933"/>
                    <a:pt x="2209" y="1352"/>
                  </a:cubicBezTo>
                  <a:cubicBezTo>
                    <a:pt x="2014" y="1128"/>
                    <a:pt x="1735" y="1002"/>
                    <a:pt x="1453" y="1002"/>
                  </a:cubicBezTo>
                  <a:cubicBezTo>
                    <a:pt x="1307" y="1002"/>
                    <a:pt x="1159" y="1036"/>
                    <a:pt x="1022" y="1107"/>
                  </a:cubicBezTo>
                  <a:cubicBezTo>
                    <a:pt x="620" y="1317"/>
                    <a:pt x="419" y="1771"/>
                    <a:pt x="524" y="2208"/>
                  </a:cubicBezTo>
                  <a:lnTo>
                    <a:pt x="542" y="2260"/>
                  </a:lnTo>
                  <a:cubicBezTo>
                    <a:pt x="603" y="2522"/>
                    <a:pt x="533" y="2801"/>
                    <a:pt x="358" y="3002"/>
                  </a:cubicBezTo>
                  <a:lnTo>
                    <a:pt x="323" y="3046"/>
                  </a:lnTo>
                  <a:cubicBezTo>
                    <a:pt x="26" y="3386"/>
                    <a:pt x="0" y="3884"/>
                    <a:pt x="271" y="4251"/>
                  </a:cubicBezTo>
                  <a:cubicBezTo>
                    <a:pt x="456" y="4510"/>
                    <a:pt x="754" y="4647"/>
                    <a:pt x="1057" y="4647"/>
                  </a:cubicBezTo>
                  <a:cubicBezTo>
                    <a:pt x="1184" y="4647"/>
                    <a:pt x="1311" y="4623"/>
                    <a:pt x="1432" y="4574"/>
                  </a:cubicBezTo>
                  <a:lnTo>
                    <a:pt x="1432" y="4574"/>
                  </a:lnTo>
                  <a:cubicBezTo>
                    <a:pt x="1100" y="4871"/>
                    <a:pt x="987" y="5351"/>
                    <a:pt x="1196" y="5753"/>
                  </a:cubicBezTo>
                  <a:cubicBezTo>
                    <a:pt x="1369" y="6091"/>
                    <a:pt x="1708" y="6287"/>
                    <a:pt x="2061" y="6287"/>
                  </a:cubicBezTo>
                  <a:cubicBezTo>
                    <a:pt x="2136" y="6287"/>
                    <a:pt x="2212" y="6278"/>
                    <a:pt x="2288" y="6259"/>
                  </a:cubicBezTo>
                  <a:lnTo>
                    <a:pt x="2340" y="6242"/>
                  </a:lnTo>
                  <a:cubicBezTo>
                    <a:pt x="2408" y="6226"/>
                    <a:pt x="2476" y="6219"/>
                    <a:pt x="2542" y="6219"/>
                  </a:cubicBezTo>
                  <a:cubicBezTo>
                    <a:pt x="2743" y="6219"/>
                    <a:pt x="2934" y="6287"/>
                    <a:pt x="3091" y="6425"/>
                  </a:cubicBezTo>
                  <a:lnTo>
                    <a:pt x="3135" y="6460"/>
                  </a:lnTo>
                  <a:cubicBezTo>
                    <a:pt x="3313" y="6614"/>
                    <a:pt x="3538" y="6693"/>
                    <a:pt x="3767" y="6693"/>
                  </a:cubicBezTo>
                  <a:cubicBezTo>
                    <a:pt x="3965" y="6693"/>
                    <a:pt x="4166" y="6634"/>
                    <a:pt x="4340" y="6512"/>
                  </a:cubicBezTo>
                  <a:cubicBezTo>
                    <a:pt x="4698" y="6250"/>
                    <a:pt x="4820" y="5761"/>
                    <a:pt x="4654" y="5342"/>
                  </a:cubicBezTo>
                  <a:lnTo>
                    <a:pt x="4654" y="5342"/>
                  </a:lnTo>
                  <a:cubicBezTo>
                    <a:pt x="4850" y="5566"/>
                    <a:pt x="5128" y="5692"/>
                    <a:pt x="5411" y="5692"/>
                  </a:cubicBezTo>
                  <a:cubicBezTo>
                    <a:pt x="5557" y="5692"/>
                    <a:pt x="5704" y="5658"/>
                    <a:pt x="5842" y="5587"/>
                  </a:cubicBezTo>
                  <a:cubicBezTo>
                    <a:pt x="6243" y="5377"/>
                    <a:pt x="6453" y="4923"/>
                    <a:pt x="6339" y="4487"/>
                  </a:cubicBezTo>
                  <a:lnTo>
                    <a:pt x="6331" y="4434"/>
                  </a:lnTo>
                  <a:cubicBezTo>
                    <a:pt x="6261" y="4172"/>
                    <a:pt x="6331" y="3893"/>
                    <a:pt x="6505" y="3692"/>
                  </a:cubicBezTo>
                  <a:lnTo>
                    <a:pt x="6540" y="3648"/>
                  </a:lnTo>
                  <a:cubicBezTo>
                    <a:pt x="6837" y="3308"/>
                    <a:pt x="6863" y="2810"/>
                    <a:pt x="6593" y="2443"/>
                  </a:cubicBezTo>
                  <a:cubicBezTo>
                    <a:pt x="6407" y="2184"/>
                    <a:pt x="6113" y="2051"/>
                    <a:pt x="5809" y="2051"/>
                  </a:cubicBezTo>
                  <a:cubicBezTo>
                    <a:pt x="5682" y="2051"/>
                    <a:pt x="5554" y="2074"/>
                    <a:pt x="5431" y="2120"/>
                  </a:cubicBezTo>
                  <a:cubicBezTo>
                    <a:pt x="5763" y="1832"/>
                    <a:pt x="5877" y="1343"/>
                    <a:pt x="5676" y="942"/>
                  </a:cubicBezTo>
                  <a:cubicBezTo>
                    <a:pt x="5503" y="604"/>
                    <a:pt x="5165" y="408"/>
                    <a:pt x="4807" y="408"/>
                  </a:cubicBezTo>
                  <a:cubicBezTo>
                    <a:pt x="4730" y="408"/>
                    <a:pt x="4653" y="417"/>
                    <a:pt x="4576" y="435"/>
                  </a:cubicBezTo>
                  <a:lnTo>
                    <a:pt x="4523" y="453"/>
                  </a:lnTo>
                  <a:cubicBezTo>
                    <a:pt x="4458" y="468"/>
                    <a:pt x="4391" y="476"/>
                    <a:pt x="4325" y="476"/>
                  </a:cubicBezTo>
                  <a:cubicBezTo>
                    <a:pt x="4126" y="476"/>
                    <a:pt x="3932" y="407"/>
                    <a:pt x="3781" y="269"/>
                  </a:cubicBezTo>
                  <a:lnTo>
                    <a:pt x="3737" y="234"/>
                  </a:lnTo>
                  <a:cubicBezTo>
                    <a:pt x="3555" y="80"/>
                    <a:pt x="3327" y="1"/>
                    <a:pt x="3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0" name="Google Shape;3250;p54"/>
            <p:cNvSpPr/>
            <p:nvPr/>
          </p:nvSpPr>
          <p:spPr>
            <a:xfrm flipH="1">
              <a:off x="4925887" y="3831545"/>
              <a:ext cx="286245" cy="178423"/>
            </a:xfrm>
            <a:custGeom>
              <a:rect b="b" l="l" r="r" t="t"/>
              <a:pathLst>
                <a:path extrusionOk="0" h="2368" w="3799">
                  <a:moveTo>
                    <a:pt x="3732" y="1"/>
                  </a:moveTo>
                  <a:cubicBezTo>
                    <a:pt x="3722" y="1"/>
                    <a:pt x="3711" y="4"/>
                    <a:pt x="3702" y="10"/>
                  </a:cubicBezTo>
                  <a:lnTo>
                    <a:pt x="35" y="2262"/>
                  </a:lnTo>
                  <a:cubicBezTo>
                    <a:pt x="9" y="2280"/>
                    <a:pt x="0" y="2315"/>
                    <a:pt x="17" y="2341"/>
                  </a:cubicBezTo>
                  <a:cubicBezTo>
                    <a:pt x="26" y="2359"/>
                    <a:pt x="44" y="2367"/>
                    <a:pt x="61" y="2367"/>
                  </a:cubicBezTo>
                  <a:cubicBezTo>
                    <a:pt x="70" y="2367"/>
                    <a:pt x="87" y="2359"/>
                    <a:pt x="96" y="2359"/>
                  </a:cubicBezTo>
                  <a:lnTo>
                    <a:pt x="3763" y="106"/>
                  </a:lnTo>
                  <a:cubicBezTo>
                    <a:pt x="3790" y="88"/>
                    <a:pt x="3798" y="53"/>
                    <a:pt x="3781" y="27"/>
                  </a:cubicBezTo>
                  <a:cubicBezTo>
                    <a:pt x="3770" y="10"/>
                    <a:pt x="3751" y="1"/>
                    <a:pt x="37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1" name="Google Shape;3251;p54"/>
            <p:cNvSpPr/>
            <p:nvPr/>
          </p:nvSpPr>
          <p:spPr>
            <a:xfrm flipH="1">
              <a:off x="4979835" y="3778274"/>
              <a:ext cx="179026" cy="284964"/>
            </a:xfrm>
            <a:custGeom>
              <a:rect b="b" l="l" r="r" t="t"/>
              <a:pathLst>
                <a:path extrusionOk="0" h="3782" w="2376">
                  <a:moveTo>
                    <a:pt x="65" y="0"/>
                  </a:moveTo>
                  <a:cubicBezTo>
                    <a:pt x="55" y="0"/>
                    <a:pt x="44" y="3"/>
                    <a:pt x="35" y="9"/>
                  </a:cubicBezTo>
                  <a:cubicBezTo>
                    <a:pt x="9" y="27"/>
                    <a:pt x="0" y="62"/>
                    <a:pt x="18" y="88"/>
                  </a:cubicBezTo>
                  <a:lnTo>
                    <a:pt x="2270" y="3755"/>
                  </a:lnTo>
                  <a:cubicBezTo>
                    <a:pt x="2279" y="3773"/>
                    <a:pt x="2297" y="3782"/>
                    <a:pt x="2314" y="3782"/>
                  </a:cubicBezTo>
                  <a:cubicBezTo>
                    <a:pt x="2323" y="3782"/>
                    <a:pt x="2332" y="3773"/>
                    <a:pt x="2340" y="3773"/>
                  </a:cubicBezTo>
                  <a:cubicBezTo>
                    <a:pt x="2367" y="3755"/>
                    <a:pt x="2375" y="3720"/>
                    <a:pt x="2367" y="3694"/>
                  </a:cubicBezTo>
                  <a:lnTo>
                    <a:pt x="114" y="27"/>
                  </a:lnTo>
                  <a:cubicBezTo>
                    <a:pt x="102" y="10"/>
                    <a:pt x="84" y="0"/>
                    <a:pt x="6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2" name="Google Shape;3252;p54"/>
            <p:cNvSpPr/>
            <p:nvPr/>
          </p:nvSpPr>
          <p:spPr>
            <a:xfrm flipH="1">
              <a:off x="5064753" y="3869596"/>
              <a:ext cx="204644" cy="55456"/>
            </a:xfrm>
            <a:custGeom>
              <a:rect b="b" l="l" r="r" t="t"/>
              <a:pathLst>
                <a:path extrusionOk="0" h="736" w="2716">
                  <a:moveTo>
                    <a:pt x="65" y="1"/>
                  </a:moveTo>
                  <a:cubicBezTo>
                    <a:pt x="37" y="1"/>
                    <a:pt x="17" y="23"/>
                    <a:pt x="9" y="46"/>
                  </a:cubicBezTo>
                  <a:cubicBezTo>
                    <a:pt x="0" y="72"/>
                    <a:pt x="18" y="107"/>
                    <a:pt x="53" y="116"/>
                  </a:cubicBezTo>
                  <a:lnTo>
                    <a:pt x="2646" y="736"/>
                  </a:lnTo>
                  <a:lnTo>
                    <a:pt x="2655" y="736"/>
                  </a:lnTo>
                  <a:cubicBezTo>
                    <a:pt x="2681" y="736"/>
                    <a:pt x="2707" y="718"/>
                    <a:pt x="2707" y="692"/>
                  </a:cubicBezTo>
                  <a:cubicBezTo>
                    <a:pt x="2716" y="666"/>
                    <a:pt x="2698" y="631"/>
                    <a:pt x="2672" y="622"/>
                  </a:cubicBezTo>
                  <a:lnTo>
                    <a:pt x="79" y="2"/>
                  </a:lnTo>
                  <a:cubicBezTo>
                    <a:pt x="74" y="1"/>
                    <a:pt x="70" y="1"/>
                    <a:pt x="65"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3" name="Google Shape;3253;p54"/>
            <p:cNvSpPr/>
            <p:nvPr/>
          </p:nvSpPr>
          <p:spPr>
            <a:xfrm flipH="1">
              <a:off x="5064753" y="3916463"/>
              <a:ext cx="208637" cy="29009"/>
            </a:xfrm>
            <a:custGeom>
              <a:rect b="b" l="l" r="r" t="t"/>
              <a:pathLst>
                <a:path extrusionOk="0" h="385" w="2769">
                  <a:moveTo>
                    <a:pt x="2708" y="0"/>
                  </a:moveTo>
                  <a:lnTo>
                    <a:pt x="53" y="271"/>
                  </a:lnTo>
                  <a:cubicBezTo>
                    <a:pt x="18" y="280"/>
                    <a:pt x="1" y="306"/>
                    <a:pt x="1" y="332"/>
                  </a:cubicBezTo>
                  <a:cubicBezTo>
                    <a:pt x="1" y="367"/>
                    <a:pt x="27" y="385"/>
                    <a:pt x="53" y="385"/>
                  </a:cubicBezTo>
                  <a:lnTo>
                    <a:pt x="62" y="385"/>
                  </a:lnTo>
                  <a:lnTo>
                    <a:pt x="2716" y="114"/>
                  </a:lnTo>
                  <a:cubicBezTo>
                    <a:pt x="2743" y="105"/>
                    <a:pt x="2769" y="79"/>
                    <a:pt x="2769" y="53"/>
                  </a:cubicBezTo>
                  <a:cubicBezTo>
                    <a:pt x="2760" y="18"/>
                    <a:pt x="2734" y="0"/>
                    <a:pt x="27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4" name="Google Shape;3254;p54"/>
            <p:cNvSpPr/>
            <p:nvPr/>
          </p:nvSpPr>
          <p:spPr>
            <a:xfrm flipH="1">
              <a:off x="5064074" y="3807811"/>
              <a:ext cx="179026" cy="117241"/>
            </a:xfrm>
            <a:custGeom>
              <a:rect b="b" l="l" r="r" t="t"/>
              <a:pathLst>
                <a:path extrusionOk="0" h="1556" w="2376">
                  <a:moveTo>
                    <a:pt x="64" y="1"/>
                  </a:moveTo>
                  <a:cubicBezTo>
                    <a:pt x="46" y="1"/>
                    <a:pt x="29" y="8"/>
                    <a:pt x="18" y="19"/>
                  </a:cubicBezTo>
                  <a:cubicBezTo>
                    <a:pt x="1" y="45"/>
                    <a:pt x="9" y="80"/>
                    <a:pt x="36" y="98"/>
                  </a:cubicBezTo>
                  <a:lnTo>
                    <a:pt x="2280" y="1547"/>
                  </a:lnTo>
                  <a:cubicBezTo>
                    <a:pt x="2288" y="1556"/>
                    <a:pt x="2297" y="1556"/>
                    <a:pt x="2306" y="1556"/>
                  </a:cubicBezTo>
                  <a:cubicBezTo>
                    <a:pt x="2323" y="1556"/>
                    <a:pt x="2341" y="1547"/>
                    <a:pt x="2358" y="1530"/>
                  </a:cubicBezTo>
                  <a:cubicBezTo>
                    <a:pt x="2376" y="1503"/>
                    <a:pt x="2367" y="1469"/>
                    <a:pt x="2341" y="1451"/>
                  </a:cubicBezTo>
                  <a:lnTo>
                    <a:pt x="97" y="10"/>
                  </a:lnTo>
                  <a:cubicBezTo>
                    <a:pt x="87" y="4"/>
                    <a:pt x="75" y="1"/>
                    <a:pt x="6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5" name="Google Shape;3255;p54"/>
            <p:cNvSpPr/>
            <p:nvPr/>
          </p:nvSpPr>
          <p:spPr>
            <a:xfrm flipH="1">
              <a:off x="4869299" y="3916463"/>
              <a:ext cx="204719" cy="55305"/>
            </a:xfrm>
            <a:custGeom>
              <a:rect b="b" l="l" r="r" t="t"/>
              <a:pathLst>
                <a:path extrusionOk="0" h="734" w="2717">
                  <a:moveTo>
                    <a:pt x="79" y="0"/>
                  </a:moveTo>
                  <a:cubicBezTo>
                    <a:pt x="44" y="0"/>
                    <a:pt x="18" y="18"/>
                    <a:pt x="9" y="44"/>
                  </a:cubicBezTo>
                  <a:cubicBezTo>
                    <a:pt x="1" y="70"/>
                    <a:pt x="27" y="105"/>
                    <a:pt x="53" y="114"/>
                  </a:cubicBezTo>
                  <a:lnTo>
                    <a:pt x="2646" y="734"/>
                  </a:lnTo>
                  <a:lnTo>
                    <a:pt x="2655" y="734"/>
                  </a:lnTo>
                  <a:cubicBezTo>
                    <a:pt x="2681" y="734"/>
                    <a:pt x="2707" y="716"/>
                    <a:pt x="2716" y="690"/>
                  </a:cubicBezTo>
                  <a:cubicBezTo>
                    <a:pt x="2716" y="664"/>
                    <a:pt x="2699" y="629"/>
                    <a:pt x="2673" y="629"/>
                  </a:cubicBezTo>
                  <a:lnTo>
                    <a:pt x="79" y="0"/>
                  </a:ln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6" name="Google Shape;3256;p54"/>
            <p:cNvSpPr/>
            <p:nvPr/>
          </p:nvSpPr>
          <p:spPr>
            <a:xfrm flipH="1">
              <a:off x="4864703" y="3895893"/>
              <a:ext cx="208637" cy="29159"/>
            </a:xfrm>
            <a:custGeom>
              <a:rect b="b" l="l" r="r" t="t"/>
              <a:pathLst>
                <a:path extrusionOk="0" h="387" w="2769">
                  <a:moveTo>
                    <a:pt x="2717" y="1"/>
                  </a:moveTo>
                  <a:cubicBezTo>
                    <a:pt x="2714" y="1"/>
                    <a:pt x="2711" y="2"/>
                    <a:pt x="2707" y="3"/>
                  </a:cubicBezTo>
                  <a:lnTo>
                    <a:pt x="53" y="273"/>
                  </a:lnTo>
                  <a:cubicBezTo>
                    <a:pt x="18" y="273"/>
                    <a:pt x="0" y="308"/>
                    <a:pt x="0" y="334"/>
                  </a:cubicBezTo>
                  <a:cubicBezTo>
                    <a:pt x="0" y="361"/>
                    <a:pt x="27" y="387"/>
                    <a:pt x="53" y="387"/>
                  </a:cubicBezTo>
                  <a:lnTo>
                    <a:pt x="61" y="387"/>
                  </a:lnTo>
                  <a:lnTo>
                    <a:pt x="2716" y="107"/>
                  </a:lnTo>
                  <a:cubicBezTo>
                    <a:pt x="2751" y="107"/>
                    <a:pt x="2768" y="81"/>
                    <a:pt x="2768" y="55"/>
                  </a:cubicBezTo>
                  <a:cubicBezTo>
                    <a:pt x="2761" y="25"/>
                    <a:pt x="2740" y="1"/>
                    <a:pt x="2717"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7" name="Google Shape;3257;p54"/>
            <p:cNvSpPr/>
            <p:nvPr/>
          </p:nvSpPr>
          <p:spPr>
            <a:xfrm flipH="1">
              <a:off x="4894993" y="3916463"/>
              <a:ext cx="179026" cy="117165"/>
            </a:xfrm>
            <a:custGeom>
              <a:rect b="b" l="l" r="r" t="t"/>
              <a:pathLst>
                <a:path extrusionOk="0" h="1555" w="2376">
                  <a:moveTo>
                    <a:pt x="67" y="0"/>
                  </a:moveTo>
                  <a:cubicBezTo>
                    <a:pt x="48" y="0"/>
                    <a:pt x="29" y="10"/>
                    <a:pt x="18" y="27"/>
                  </a:cubicBezTo>
                  <a:cubicBezTo>
                    <a:pt x="1" y="53"/>
                    <a:pt x="9" y="88"/>
                    <a:pt x="36" y="105"/>
                  </a:cubicBezTo>
                  <a:lnTo>
                    <a:pt x="2280" y="1546"/>
                  </a:lnTo>
                  <a:cubicBezTo>
                    <a:pt x="2288" y="1555"/>
                    <a:pt x="2297" y="1555"/>
                    <a:pt x="2306" y="1555"/>
                  </a:cubicBezTo>
                  <a:cubicBezTo>
                    <a:pt x="2323" y="1555"/>
                    <a:pt x="2341" y="1546"/>
                    <a:pt x="2358" y="1537"/>
                  </a:cubicBezTo>
                  <a:cubicBezTo>
                    <a:pt x="2376" y="1511"/>
                    <a:pt x="2367" y="1476"/>
                    <a:pt x="2341" y="1459"/>
                  </a:cubicBezTo>
                  <a:lnTo>
                    <a:pt x="97" y="9"/>
                  </a:lnTo>
                  <a:cubicBezTo>
                    <a:pt x="87" y="3"/>
                    <a:pt x="77"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8" name="Google Shape;3258;p54"/>
            <p:cNvSpPr/>
            <p:nvPr/>
          </p:nvSpPr>
          <p:spPr>
            <a:xfrm flipH="1">
              <a:off x="5064751" y="3916463"/>
              <a:ext cx="55983" cy="204041"/>
            </a:xfrm>
            <a:custGeom>
              <a:rect b="b" l="l" r="r" t="t"/>
              <a:pathLst>
                <a:path extrusionOk="0" h="2708" w="743">
                  <a:moveTo>
                    <a:pt x="699" y="0"/>
                  </a:moveTo>
                  <a:cubicBezTo>
                    <a:pt x="664" y="0"/>
                    <a:pt x="638" y="18"/>
                    <a:pt x="629" y="44"/>
                  </a:cubicBezTo>
                  <a:lnTo>
                    <a:pt x="9" y="2637"/>
                  </a:lnTo>
                  <a:cubicBezTo>
                    <a:pt x="1" y="2672"/>
                    <a:pt x="18" y="2698"/>
                    <a:pt x="53" y="2707"/>
                  </a:cubicBezTo>
                  <a:lnTo>
                    <a:pt x="62" y="2707"/>
                  </a:lnTo>
                  <a:cubicBezTo>
                    <a:pt x="88" y="2707"/>
                    <a:pt x="114" y="2690"/>
                    <a:pt x="114" y="2664"/>
                  </a:cubicBezTo>
                  <a:lnTo>
                    <a:pt x="734"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9" name="Google Shape;3259;p54"/>
            <p:cNvSpPr/>
            <p:nvPr/>
          </p:nvSpPr>
          <p:spPr>
            <a:xfrm flipH="1">
              <a:off x="5044331" y="3916463"/>
              <a:ext cx="29009" cy="208637"/>
            </a:xfrm>
            <a:custGeom>
              <a:rect b="b" l="l" r="r" t="t"/>
              <a:pathLst>
                <a:path extrusionOk="0" h="2769" w="385">
                  <a:moveTo>
                    <a:pt x="53" y="0"/>
                  </a:moveTo>
                  <a:cubicBezTo>
                    <a:pt x="18" y="0"/>
                    <a:pt x="0" y="35"/>
                    <a:pt x="0" y="61"/>
                  </a:cubicBezTo>
                  <a:lnTo>
                    <a:pt x="271" y="2716"/>
                  </a:lnTo>
                  <a:cubicBezTo>
                    <a:pt x="280" y="2751"/>
                    <a:pt x="297" y="2768"/>
                    <a:pt x="332" y="2768"/>
                  </a:cubicBezTo>
                  <a:cubicBezTo>
                    <a:pt x="367" y="2768"/>
                    <a:pt x="385" y="2733"/>
                    <a:pt x="385" y="2707"/>
                  </a:cubicBezTo>
                  <a:lnTo>
                    <a:pt x="114" y="53"/>
                  </a:lnTo>
                  <a:cubicBezTo>
                    <a:pt x="105" y="18"/>
                    <a:pt x="79" y="0"/>
                    <a:pt x="53"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0" name="Google Shape;3260;p54"/>
            <p:cNvSpPr/>
            <p:nvPr/>
          </p:nvSpPr>
          <p:spPr>
            <a:xfrm flipH="1">
              <a:off x="5043655" y="3790556"/>
              <a:ext cx="193492" cy="220015"/>
            </a:xfrm>
            <a:custGeom>
              <a:rect b="b" l="l" r="r" t="t"/>
              <a:pathLst>
                <a:path extrusionOk="0" h="2920" w="2568">
                  <a:moveTo>
                    <a:pt x="1289" y="1"/>
                  </a:moveTo>
                  <a:cubicBezTo>
                    <a:pt x="931" y="1"/>
                    <a:pt x="679" y="287"/>
                    <a:pt x="664" y="658"/>
                  </a:cubicBezTo>
                  <a:cubicBezTo>
                    <a:pt x="393" y="685"/>
                    <a:pt x="157" y="912"/>
                    <a:pt x="79" y="1217"/>
                  </a:cubicBezTo>
                  <a:cubicBezTo>
                    <a:pt x="0" y="1532"/>
                    <a:pt x="122" y="1837"/>
                    <a:pt x="349" y="1986"/>
                  </a:cubicBezTo>
                  <a:cubicBezTo>
                    <a:pt x="166" y="2379"/>
                    <a:pt x="323" y="2806"/>
                    <a:pt x="769" y="2920"/>
                  </a:cubicBezTo>
                  <a:lnTo>
                    <a:pt x="2078" y="2780"/>
                  </a:lnTo>
                  <a:lnTo>
                    <a:pt x="2515" y="1802"/>
                  </a:lnTo>
                  <a:lnTo>
                    <a:pt x="2567" y="737"/>
                  </a:lnTo>
                  <a:lnTo>
                    <a:pt x="1458" y="21"/>
                  </a:lnTo>
                  <a:cubicBezTo>
                    <a:pt x="1400" y="7"/>
                    <a:pt x="1343" y="1"/>
                    <a:pt x="128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1" name="Google Shape;3261;p54"/>
            <p:cNvSpPr/>
            <p:nvPr/>
          </p:nvSpPr>
          <p:spPr>
            <a:xfrm flipH="1">
              <a:off x="5064074" y="3916463"/>
              <a:ext cx="118522" cy="177669"/>
            </a:xfrm>
            <a:custGeom>
              <a:rect b="b" l="l" r="r" t="t"/>
              <a:pathLst>
                <a:path extrusionOk="0" h="2358" w="1573">
                  <a:moveTo>
                    <a:pt x="1508" y="0"/>
                  </a:moveTo>
                  <a:cubicBezTo>
                    <a:pt x="1489" y="0"/>
                    <a:pt x="1470" y="10"/>
                    <a:pt x="1459" y="27"/>
                  </a:cubicBezTo>
                  <a:lnTo>
                    <a:pt x="10" y="2271"/>
                  </a:lnTo>
                  <a:cubicBezTo>
                    <a:pt x="1" y="2297"/>
                    <a:pt x="1" y="2332"/>
                    <a:pt x="27" y="2349"/>
                  </a:cubicBezTo>
                  <a:cubicBezTo>
                    <a:pt x="36" y="2358"/>
                    <a:pt x="53" y="2358"/>
                    <a:pt x="62" y="2358"/>
                  </a:cubicBezTo>
                  <a:cubicBezTo>
                    <a:pt x="80" y="2358"/>
                    <a:pt x="97" y="2349"/>
                    <a:pt x="106" y="2332"/>
                  </a:cubicBezTo>
                  <a:lnTo>
                    <a:pt x="1555" y="88"/>
                  </a:lnTo>
                  <a:cubicBezTo>
                    <a:pt x="1573" y="61"/>
                    <a:pt x="1564" y="27"/>
                    <a:pt x="1538" y="9"/>
                  </a:cubicBezTo>
                  <a:cubicBezTo>
                    <a:pt x="1528" y="3"/>
                    <a:pt x="1518" y="0"/>
                    <a:pt x="15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2" name="Google Shape;3262;p54"/>
            <p:cNvSpPr/>
            <p:nvPr/>
          </p:nvSpPr>
          <p:spPr>
            <a:xfrm flipH="1">
              <a:off x="5018035" y="3721085"/>
              <a:ext cx="55983" cy="203966"/>
            </a:xfrm>
            <a:custGeom>
              <a:rect b="b" l="l" r="r" t="t"/>
              <a:pathLst>
                <a:path extrusionOk="0" h="2707" w="743">
                  <a:moveTo>
                    <a:pt x="699" y="0"/>
                  </a:moveTo>
                  <a:cubicBezTo>
                    <a:pt x="664" y="0"/>
                    <a:pt x="638" y="18"/>
                    <a:pt x="629" y="44"/>
                  </a:cubicBezTo>
                  <a:lnTo>
                    <a:pt x="9" y="2637"/>
                  </a:lnTo>
                  <a:cubicBezTo>
                    <a:pt x="1" y="2663"/>
                    <a:pt x="18" y="2698"/>
                    <a:pt x="53" y="2707"/>
                  </a:cubicBezTo>
                  <a:lnTo>
                    <a:pt x="62" y="2707"/>
                  </a:lnTo>
                  <a:cubicBezTo>
                    <a:pt x="88" y="2707"/>
                    <a:pt x="114" y="2689"/>
                    <a:pt x="114" y="2663"/>
                  </a:cubicBezTo>
                  <a:lnTo>
                    <a:pt x="743"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3" name="Google Shape;3263;p54"/>
            <p:cNvSpPr/>
            <p:nvPr/>
          </p:nvSpPr>
          <p:spPr>
            <a:xfrm flipH="1">
              <a:off x="5064751" y="3716338"/>
              <a:ext cx="29687" cy="208713"/>
            </a:xfrm>
            <a:custGeom>
              <a:rect b="b" l="l" r="r" t="t"/>
              <a:pathLst>
                <a:path extrusionOk="0" h="2770" w="394">
                  <a:moveTo>
                    <a:pt x="67" y="0"/>
                  </a:moveTo>
                  <a:cubicBezTo>
                    <a:pt x="62" y="0"/>
                    <a:pt x="58" y="1"/>
                    <a:pt x="53" y="2"/>
                  </a:cubicBezTo>
                  <a:cubicBezTo>
                    <a:pt x="27" y="2"/>
                    <a:pt x="1" y="28"/>
                    <a:pt x="10" y="63"/>
                  </a:cubicBezTo>
                  <a:lnTo>
                    <a:pt x="280" y="2717"/>
                  </a:lnTo>
                  <a:cubicBezTo>
                    <a:pt x="280" y="2744"/>
                    <a:pt x="307" y="2770"/>
                    <a:pt x="333" y="2770"/>
                  </a:cubicBezTo>
                  <a:lnTo>
                    <a:pt x="341" y="2770"/>
                  </a:lnTo>
                  <a:cubicBezTo>
                    <a:pt x="376" y="2761"/>
                    <a:pt x="394" y="2735"/>
                    <a:pt x="394" y="2709"/>
                  </a:cubicBezTo>
                  <a:lnTo>
                    <a:pt x="114" y="54"/>
                  </a:lnTo>
                  <a:cubicBezTo>
                    <a:pt x="114" y="24"/>
                    <a:pt x="95"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4" name="Google Shape;3264;p54"/>
            <p:cNvSpPr/>
            <p:nvPr/>
          </p:nvSpPr>
          <p:spPr>
            <a:xfrm flipH="1">
              <a:off x="4955497" y="3747306"/>
              <a:ext cx="118522" cy="177745"/>
            </a:xfrm>
            <a:custGeom>
              <a:rect b="b" l="l" r="r" t="t"/>
              <a:pathLst>
                <a:path extrusionOk="0" h="2359" w="1573">
                  <a:moveTo>
                    <a:pt x="1514" y="1"/>
                  </a:moveTo>
                  <a:cubicBezTo>
                    <a:pt x="1497" y="1"/>
                    <a:pt x="1479" y="11"/>
                    <a:pt x="1468" y="28"/>
                  </a:cubicBezTo>
                  <a:lnTo>
                    <a:pt x="18" y="2272"/>
                  </a:lnTo>
                  <a:cubicBezTo>
                    <a:pt x="1" y="2298"/>
                    <a:pt x="9" y="2333"/>
                    <a:pt x="36" y="2350"/>
                  </a:cubicBezTo>
                  <a:cubicBezTo>
                    <a:pt x="44" y="2359"/>
                    <a:pt x="53" y="2359"/>
                    <a:pt x="62" y="2359"/>
                  </a:cubicBezTo>
                  <a:cubicBezTo>
                    <a:pt x="79" y="2359"/>
                    <a:pt x="97" y="2350"/>
                    <a:pt x="114" y="2333"/>
                  </a:cubicBezTo>
                  <a:lnTo>
                    <a:pt x="1555" y="89"/>
                  </a:lnTo>
                  <a:cubicBezTo>
                    <a:pt x="1572" y="62"/>
                    <a:pt x="1564" y="28"/>
                    <a:pt x="1537" y="10"/>
                  </a:cubicBezTo>
                  <a:cubicBezTo>
                    <a:pt x="1531" y="4"/>
                    <a:pt x="1523" y="1"/>
                    <a:pt x="151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5" name="Google Shape;3265;p54"/>
            <p:cNvSpPr/>
            <p:nvPr/>
          </p:nvSpPr>
          <p:spPr>
            <a:xfrm flipH="1">
              <a:off x="5016002" y="3826949"/>
              <a:ext cx="151448" cy="177820"/>
            </a:xfrm>
            <a:custGeom>
              <a:rect b="b" l="l" r="r" t="t"/>
              <a:pathLst>
                <a:path extrusionOk="0" h="2360" w="2010">
                  <a:moveTo>
                    <a:pt x="1130" y="0"/>
                  </a:moveTo>
                  <a:cubicBezTo>
                    <a:pt x="707" y="0"/>
                    <a:pt x="290" y="403"/>
                    <a:pt x="158" y="979"/>
                  </a:cubicBezTo>
                  <a:cubicBezTo>
                    <a:pt x="1" y="1616"/>
                    <a:pt x="254" y="2227"/>
                    <a:pt x="725" y="2341"/>
                  </a:cubicBezTo>
                  <a:cubicBezTo>
                    <a:pt x="777" y="2353"/>
                    <a:pt x="828" y="2359"/>
                    <a:pt x="879" y="2359"/>
                  </a:cubicBezTo>
                  <a:cubicBezTo>
                    <a:pt x="1303" y="2359"/>
                    <a:pt x="1719" y="1957"/>
                    <a:pt x="1852" y="1380"/>
                  </a:cubicBezTo>
                  <a:cubicBezTo>
                    <a:pt x="2009" y="743"/>
                    <a:pt x="1756" y="132"/>
                    <a:pt x="1284" y="18"/>
                  </a:cubicBezTo>
                  <a:cubicBezTo>
                    <a:pt x="1233" y="6"/>
                    <a:pt x="1182" y="0"/>
                    <a:pt x="1130"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6" name="Google Shape;3266;p54"/>
            <p:cNvSpPr/>
            <p:nvPr/>
          </p:nvSpPr>
          <p:spPr>
            <a:xfrm flipH="1">
              <a:off x="5055484" y="3885344"/>
              <a:ext cx="154688" cy="41743"/>
            </a:xfrm>
            <a:custGeom>
              <a:rect b="b" l="l" r="r" t="t"/>
              <a:pathLst>
                <a:path extrusionOk="0" h="554" w="2053">
                  <a:moveTo>
                    <a:pt x="48" y="1"/>
                  </a:moveTo>
                  <a:cubicBezTo>
                    <a:pt x="29" y="1"/>
                    <a:pt x="16" y="15"/>
                    <a:pt x="9" y="29"/>
                  </a:cubicBezTo>
                  <a:cubicBezTo>
                    <a:pt x="0" y="55"/>
                    <a:pt x="18" y="73"/>
                    <a:pt x="35" y="82"/>
                  </a:cubicBezTo>
                  <a:lnTo>
                    <a:pt x="2000" y="553"/>
                  </a:lnTo>
                  <a:lnTo>
                    <a:pt x="2008" y="553"/>
                  </a:lnTo>
                  <a:cubicBezTo>
                    <a:pt x="2026" y="553"/>
                    <a:pt x="2043" y="536"/>
                    <a:pt x="2052" y="518"/>
                  </a:cubicBezTo>
                  <a:cubicBezTo>
                    <a:pt x="2052" y="501"/>
                    <a:pt x="2043" y="474"/>
                    <a:pt x="2017" y="474"/>
                  </a:cubicBezTo>
                  <a:lnTo>
                    <a:pt x="61" y="3"/>
                  </a:lnTo>
                  <a:cubicBezTo>
                    <a:pt x="57" y="1"/>
                    <a:pt x="52" y="1"/>
                    <a:pt x="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7" name="Google Shape;3267;p54"/>
            <p:cNvSpPr/>
            <p:nvPr/>
          </p:nvSpPr>
          <p:spPr>
            <a:xfrm flipH="1">
              <a:off x="5055484" y="3920833"/>
              <a:ext cx="142181" cy="45661"/>
            </a:xfrm>
            <a:custGeom>
              <a:rect b="b" l="l" r="r" t="t"/>
              <a:pathLst>
                <a:path extrusionOk="0" h="606" w="1887">
                  <a:moveTo>
                    <a:pt x="1848" y="0"/>
                  </a:moveTo>
                  <a:cubicBezTo>
                    <a:pt x="1843" y="0"/>
                    <a:pt x="1838" y="1"/>
                    <a:pt x="1834" y="3"/>
                  </a:cubicBezTo>
                  <a:lnTo>
                    <a:pt x="35" y="527"/>
                  </a:lnTo>
                  <a:cubicBezTo>
                    <a:pt x="9" y="536"/>
                    <a:pt x="0" y="554"/>
                    <a:pt x="0" y="580"/>
                  </a:cubicBezTo>
                  <a:cubicBezTo>
                    <a:pt x="9" y="597"/>
                    <a:pt x="26" y="606"/>
                    <a:pt x="44" y="606"/>
                  </a:cubicBezTo>
                  <a:lnTo>
                    <a:pt x="52" y="606"/>
                  </a:lnTo>
                  <a:lnTo>
                    <a:pt x="1851" y="82"/>
                  </a:lnTo>
                  <a:cubicBezTo>
                    <a:pt x="1877" y="73"/>
                    <a:pt x="1886" y="47"/>
                    <a:pt x="1886" y="30"/>
                  </a:cubicBezTo>
                  <a:cubicBezTo>
                    <a:pt x="1880" y="10"/>
                    <a:pt x="1863" y="0"/>
                    <a:pt x="18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8" name="Google Shape;3268;p54"/>
            <p:cNvSpPr/>
            <p:nvPr/>
          </p:nvSpPr>
          <p:spPr>
            <a:xfrm flipH="1">
              <a:off x="5055484" y="3824011"/>
              <a:ext cx="110007" cy="103075"/>
            </a:xfrm>
            <a:custGeom>
              <a:rect b="b" l="l" r="r" t="t"/>
              <a:pathLst>
                <a:path extrusionOk="0" h="1368" w="1460">
                  <a:moveTo>
                    <a:pt x="49" y="1"/>
                  </a:moveTo>
                  <a:cubicBezTo>
                    <a:pt x="38" y="1"/>
                    <a:pt x="27" y="5"/>
                    <a:pt x="18" y="14"/>
                  </a:cubicBezTo>
                  <a:cubicBezTo>
                    <a:pt x="1" y="31"/>
                    <a:pt x="10" y="57"/>
                    <a:pt x="18" y="66"/>
                  </a:cubicBezTo>
                  <a:lnTo>
                    <a:pt x="1389" y="1350"/>
                  </a:lnTo>
                  <a:cubicBezTo>
                    <a:pt x="1398" y="1358"/>
                    <a:pt x="1407" y="1367"/>
                    <a:pt x="1415" y="1367"/>
                  </a:cubicBezTo>
                  <a:cubicBezTo>
                    <a:pt x="1424" y="1367"/>
                    <a:pt x="1442" y="1358"/>
                    <a:pt x="1442" y="1350"/>
                  </a:cubicBezTo>
                  <a:cubicBezTo>
                    <a:pt x="1459" y="1332"/>
                    <a:pt x="1459" y="1315"/>
                    <a:pt x="1442" y="1297"/>
                  </a:cubicBezTo>
                  <a:lnTo>
                    <a:pt x="80" y="14"/>
                  </a:lnTo>
                  <a:cubicBezTo>
                    <a:pt x="71" y="5"/>
                    <a:pt x="60" y="1"/>
                    <a:pt x="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9" name="Google Shape;3269;p54"/>
            <p:cNvSpPr/>
            <p:nvPr/>
          </p:nvSpPr>
          <p:spPr>
            <a:xfrm flipH="1">
              <a:off x="4970643" y="3792138"/>
              <a:ext cx="208637" cy="226570"/>
            </a:xfrm>
            <a:custGeom>
              <a:rect b="b" l="l" r="r" t="t"/>
              <a:pathLst>
                <a:path extrusionOk="0" h="3007" w="2769">
                  <a:moveTo>
                    <a:pt x="690" y="0"/>
                  </a:moveTo>
                  <a:cubicBezTo>
                    <a:pt x="690" y="0"/>
                    <a:pt x="743" y="550"/>
                    <a:pt x="1415" y="952"/>
                  </a:cubicBezTo>
                  <a:cubicBezTo>
                    <a:pt x="1415" y="952"/>
                    <a:pt x="1144" y="1231"/>
                    <a:pt x="1057" y="1615"/>
                  </a:cubicBezTo>
                  <a:cubicBezTo>
                    <a:pt x="961" y="2008"/>
                    <a:pt x="1075" y="2375"/>
                    <a:pt x="1075" y="2375"/>
                  </a:cubicBezTo>
                  <a:cubicBezTo>
                    <a:pt x="289" y="2427"/>
                    <a:pt x="1" y="2899"/>
                    <a:pt x="1" y="2899"/>
                  </a:cubicBezTo>
                  <a:cubicBezTo>
                    <a:pt x="242" y="2957"/>
                    <a:pt x="553" y="3006"/>
                    <a:pt x="872" y="3006"/>
                  </a:cubicBezTo>
                  <a:cubicBezTo>
                    <a:pt x="1556" y="3006"/>
                    <a:pt x="2284" y="2783"/>
                    <a:pt x="2480" y="1956"/>
                  </a:cubicBezTo>
                  <a:cubicBezTo>
                    <a:pt x="2769" y="751"/>
                    <a:pt x="1450" y="183"/>
                    <a:pt x="6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0" name="Google Shape;3270;p54"/>
            <p:cNvSpPr/>
            <p:nvPr/>
          </p:nvSpPr>
          <p:spPr>
            <a:xfrm flipH="1">
              <a:off x="4519989" y="2850885"/>
              <a:ext cx="584923" cy="570381"/>
            </a:xfrm>
            <a:custGeom>
              <a:rect b="b" l="l" r="r" t="t"/>
              <a:pathLst>
                <a:path extrusionOk="0" h="7570" w="7763">
                  <a:moveTo>
                    <a:pt x="3272" y="1"/>
                  </a:moveTo>
                  <a:cubicBezTo>
                    <a:pt x="2872" y="1"/>
                    <a:pt x="2494" y="223"/>
                    <a:pt x="2297" y="582"/>
                  </a:cubicBezTo>
                  <a:lnTo>
                    <a:pt x="2270" y="643"/>
                  </a:lnTo>
                  <a:cubicBezTo>
                    <a:pt x="2122" y="914"/>
                    <a:pt x="1851" y="1097"/>
                    <a:pt x="1546" y="1132"/>
                  </a:cubicBezTo>
                  <a:lnTo>
                    <a:pt x="1485" y="1141"/>
                  </a:lnTo>
                  <a:cubicBezTo>
                    <a:pt x="978" y="1202"/>
                    <a:pt x="568" y="1604"/>
                    <a:pt x="515" y="2119"/>
                  </a:cubicBezTo>
                  <a:cubicBezTo>
                    <a:pt x="454" y="2634"/>
                    <a:pt x="777" y="3106"/>
                    <a:pt x="1249" y="3289"/>
                  </a:cubicBezTo>
                  <a:cubicBezTo>
                    <a:pt x="1242" y="3289"/>
                    <a:pt x="1236" y="3289"/>
                    <a:pt x="1229" y="3289"/>
                  </a:cubicBezTo>
                  <a:cubicBezTo>
                    <a:pt x="730" y="3289"/>
                    <a:pt x="269" y="3610"/>
                    <a:pt x="140" y="4101"/>
                  </a:cubicBezTo>
                  <a:cubicBezTo>
                    <a:pt x="0" y="4607"/>
                    <a:pt x="236" y="5123"/>
                    <a:pt x="681" y="5367"/>
                  </a:cubicBezTo>
                  <a:lnTo>
                    <a:pt x="734" y="5402"/>
                  </a:lnTo>
                  <a:cubicBezTo>
                    <a:pt x="1013" y="5542"/>
                    <a:pt x="1196" y="5812"/>
                    <a:pt x="1231" y="6127"/>
                  </a:cubicBezTo>
                  <a:lnTo>
                    <a:pt x="1240" y="6188"/>
                  </a:lnTo>
                  <a:cubicBezTo>
                    <a:pt x="1301" y="6694"/>
                    <a:pt x="1703" y="7096"/>
                    <a:pt x="2218" y="7157"/>
                  </a:cubicBezTo>
                  <a:cubicBezTo>
                    <a:pt x="2256" y="7161"/>
                    <a:pt x="2293" y="7163"/>
                    <a:pt x="2330" y="7163"/>
                  </a:cubicBezTo>
                  <a:cubicBezTo>
                    <a:pt x="2800" y="7163"/>
                    <a:pt x="3218" y="6860"/>
                    <a:pt x="3388" y="6415"/>
                  </a:cubicBezTo>
                  <a:lnTo>
                    <a:pt x="3388" y="6415"/>
                  </a:lnTo>
                  <a:cubicBezTo>
                    <a:pt x="3379" y="6930"/>
                    <a:pt x="3702" y="7393"/>
                    <a:pt x="4200" y="7533"/>
                  </a:cubicBezTo>
                  <a:cubicBezTo>
                    <a:pt x="4294" y="7557"/>
                    <a:pt x="4390" y="7569"/>
                    <a:pt x="4484" y="7569"/>
                  </a:cubicBezTo>
                  <a:cubicBezTo>
                    <a:pt x="4886" y="7569"/>
                    <a:pt x="5268" y="7350"/>
                    <a:pt x="5466" y="6982"/>
                  </a:cubicBezTo>
                  <a:lnTo>
                    <a:pt x="5492" y="6930"/>
                  </a:lnTo>
                  <a:cubicBezTo>
                    <a:pt x="5641" y="6659"/>
                    <a:pt x="5912" y="6476"/>
                    <a:pt x="6217" y="6441"/>
                  </a:cubicBezTo>
                  <a:lnTo>
                    <a:pt x="6287" y="6432"/>
                  </a:lnTo>
                  <a:cubicBezTo>
                    <a:pt x="6793" y="6371"/>
                    <a:pt x="7195" y="5970"/>
                    <a:pt x="7256" y="5454"/>
                  </a:cubicBezTo>
                  <a:cubicBezTo>
                    <a:pt x="7309" y="4939"/>
                    <a:pt x="6994" y="4459"/>
                    <a:pt x="6514" y="4284"/>
                  </a:cubicBezTo>
                  <a:lnTo>
                    <a:pt x="6514" y="4284"/>
                  </a:lnTo>
                  <a:cubicBezTo>
                    <a:pt x="6521" y="4284"/>
                    <a:pt x="6527" y="4285"/>
                    <a:pt x="6534" y="4285"/>
                  </a:cubicBezTo>
                  <a:cubicBezTo>
                    <a:pt x="7033" y="4285"/>
                    <a:pt x="7494" y="3955"/>
                    <a:pt x="7632" y="3464"/>
                  </a:cubicBezTo>
                  <a:cubicBezTo>
                    <a:pt x="7763" y="2966"/>
                    <a:pt x="7536" y="2442"/>
                    <a:pt x="7082" y="2198"/>
                  </a:cubicBezTo>
                  <a:lnTo>
                    <a:pt x="7029" y="2171"/>
                  </a:lnTo>
                  <a:cubicBezTo>
                    <a:pt x="6759" y="2023"/>
                    <a:pt x="6575" y="1752"/>
                    <a:pt x="6531" y="1447"/>
                  </a:cubicBezTo>
                  <a:lnTo>
                    <a:pt x="6531" y="1385"/>
                  </a:lnTo>
                  <a:cubicBezTo>
                    <a:pt x="6470" y="879"/>
                    <a:pt x="6069" y="477"/>
                    <a:pt x="5545" y="416"/>
                  </a:cubicBezTo>
                  <a:cubicBezTo>
                    <a:pt x="5504" y="411"/>
                    <a:pt x="5462" y="409"/>
                    <a:pt x="5422" y="409"/>
                  </a:cubicBezTo>
                  <a:cubicBezTo>
                    <a:pt x="4962" y="409"/>
                    <a:pt x="4544" y="717"/>
                    <a:pt x="4384" y="1150"/>
                  </a:cubicBezTo>
                  <a:cubicBezTo>
                    <a:pt x="4392" y="643"/>
                    <a:pt x="4060" y="172"/>
                    <a:pt x="3563" y="41"/>
                  </a:cubicBezTo>
                  <a:cubicBezTo>
                    <a:pt x="3466" y="14"/>
                    <a:pt x="3368" y="1"/>
                    <a:pt x="32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1" name="Google Shape;3271;p54"/>
            <p:cNvSpPr/>
            <p:nvPr/>
          </p:nvSpPr>
          <p:spPr>
            <a:xfrm flipH="1">
              <a:off x="4625248" y="3097199"/>
              <a:ext cx="374402" cy="77834"/>
            </a:xfrm>
            <a:custGeom>
              <a:rect b="b" l="l" r="r" t="t"/>
              <a:pathLst>
                <a:path extrusionOk="0" h="1033" w="4969">
                  <a:moveTo>
                    <a:pt x="61" y="0"/>
                  </a:moveTo>
                  <a:cubicBezTo>
                    <a:pt x="33" y="0"/>
                    <a:pt x="9" y="17"/>
                    <a:pt x="9" y="46"/>
                  </a:cubicBezTo>
                  <a:cubicBezTo>
                    <a:pt x="0" y="81"/>
                    <a:pt x="27" y="116"/>
                    <a:pt x="61" y="125"/>
                  </a:cubicBezTo>
                  <a:lnTo>
                    <a:pt x="4890" y="1033"/>
                  </a:lnTo>
                  <a:lnTo>
                    <a:pt x="4899" y="1033"/>
                  </a:lnTo>
                  <a:cubicBezTo>
                    <a:pt x="4934" y="1033"/>
                    <a:pt x="4960" y="1015"/>
                    <a:pt x="4960" y="989"/>
                  </a:cubicBezTo>
                  <a:cubicBezTo>
                    <a:pt x="4969" y="954"/>
                    <a:pt x="4951" y="919"/>
                    <a:pt x="4916" y="911"/>
                  </a:cubicBezTo>
                  <a:lnTo>
                    <a:pt x="79" y="2"/>
                  </a:lnTo>
                  <a:cubicBezTo>
                    <a:pt x="73" y="1"/>
                    <a:pt x="67" y="0"/>
                    <a:pt x="6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2" name="Google Shape;3272;p54"/>
            <p:cNvSpPr/>
            <p:nvPr/>
          </p:nvSpPr>
          <p:spPr>
            <a:xfrm flipH="1">
              <a:off x="4772626" y="2949290"/>
              <a:ext cx="79040" cy="373799"/>
            </a:xfrm>
            <a:custGeom>
              <a:rect b="b" l="l" r="r" t="t"/>
              <a:pathLst>
                <a:path extrusionOk="0" h="4961" w="1049">
                  <a:moveTo>
                    <a:pt x="988" y="1"/>
                  </a:moveTo>
                  <a:cubicBezTo>
                    <a:pt x="953" y="1"/>
                    <a:pt x="926" y="18"/>
                    <a:pt x="918" y="53"/>
                  </a:cubicBezTo>
                  <a:lnTo>
                    <a:pt x="1" y="4882"/>
                  </a:lnTo>
                  <a:cubicBezTo>
                    <a:pt x="1" y="4917"/>
                    <a:pt x="18" y="4952"/>
                    <a:pt x="53" y="4960"/>
                  </a:cubicBezTo>
                  <a:lnTo>
                    <a:pt x="62" y="4960"/>
                  </a:lnTo>
                  <a:cubicBezTo>
                    <a:pt x="97" y="4960"/>
                    <a:pt x="123" y="4934"/>
                    <a:pt x="123" y="4908"/>
                  </a:cubicBezTo>
                  <a:lnTo>
                    <a:pt x="1040" y="79"/>
                  </a:lnTo>
                  <a:cubicBezTo>
                    <a:pt x="1049" y="45"/>
                    <a:pt x="1023" y="10"/>
                    <a:pt x="98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3" name="Google Shape;3273;p54"/>
            <p:cNvSpPr/>
            <p:nvPr/>
          </p:nvSpPr>
          <p:spPr>
            <a:xfrm flipH="1">
              <a:off x="4806835" y="2941529"/>
              <a:ext cx="140222" cy="199294"/>
            </a:xfrm>
            <a:custGeom>
              <a:rect b="b" l="l" r="r" t="t"/>
              <a:pathLst>
                <a:path extrusionOk="0" h="2645" w="1861">
                  <a:moveTo>
                    <a:pt x="75" y="1"/>
                  </a:moveTo>
                  <a:cubicBezTo>
                    <a:pt x="61" y="1"/>
                    <a:pt x="47" y="6"/>
                    <a:pt x="36" y="17"/>
                  </a:cubicBezTo>
                  <a:cubicBezTo>
                    <a:pt x="10" y="34"/>
                    <a:pt x="1" y="69"/>
                    <a:pt x="18" y="104"/>
                  </a:cubicBezTo>
                  <a:lnTo>
                    <a:pt x="1738" y="2619"/>
                  </a:lnTo>
                  <a:cubicBezTo>
                    <a:pt x="1747" y="2636"/>
                    <a:pt x="1765" y="2645"/>
                    <a:pt x="1791" y="2645"/>
                  </a:cubicBezTo>
                  <a:cubicBezTo>
                    <a:pt x="1800" y="2645"/>
                    <a:pt x="1817" y="2645"/>
                    <a:pt x="1826" y="2636"/>
                  </a:cubicBezTo>
                  <a:cubicBezTo>
                    <a:pt x="1852" y="2619"/>
                    <a:pt x="1861" y="2575"/>
                    <a:pt x="1843" y="2549"/>
                  </a:cubicBezTo>
                  <a:lnTo>
                    <a:pt x="123" y="25"/>
                  </a:lnTo>
                  <a:cubicBezTo>
                    <a:pt x="113" y="10"/>
                    <a:pt x="94"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4" name="Google Shape;3274;p54"/>
            <p:cNvSpPr/>
            <p:nvPr/>
          </p:nvSpPr>
          <p:spPr>
            <a:xfrm flipH="1">
              <a:off x="4806835" y="2995102"/>
              <a:ext cx="196130" cy="145722"/>
            </a:xfrm>
            <a:custGeom>
              <a:rect b="b" l="l" r="r" t="t"/>
              <a:pathLst>
                <a:path extrusionOk="0" h="1934" w="2603">
                  <a:moveTo>
                    <a:pt x="69" y="1"/>
                  </a:moveTo>
                  <a:cubicBezTo>
                    <a:pt x="51" y="1"/>
                    <a:pt x="36" y="7"/>
                    <a:pt x="27" y="22"/>
                  </a:cubicBezTo>
                  <a:cubicBezTo>
                    <a:pt x="1" y="56"/>
                    <a:pt x="9" y="91"/>
                    <a:pt x="36" y="118"/>
                  </a:cubicBezTo>
                  <a:lnTo>
                    <a:pt x="2489" y="1925"/>
                  </a:lnTo>
                  <a:cubicBezTo>
                    <a:pt x="2507" y="1934"/>
                    <a:pt x="2515" y="1934"/>
                    <a:pt x="2533" y="1934"/>
                  </a:cubicBezTo>
                  <a:cubicBezTo>
                    <a:pt x="2550" y="1934"/>
                    <a:pt x="2568" y="1925"/>
                    <a:pt x="2585" y="1908"/>
                  </a:cubicBezTo>
                  <a:cubicBezTo>
                    <a:pt x="2603" y="1881"/>
                    <a:pt x="2594" y="1846"/>
                    <a:pt x="2568" y="1820"/>
                  </a:cubicBezTo>
                  <a:lnTo>
                    <a:pt x="114" y="13"/>
                  </a:lnTo>
                  <a:cubicBezTo>
                    <a:pt x="98" y="5"/>
                    <a:pt x="83" y="1"/>
                    <a:pt x="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5" name="Google Shape;3275;p54"/>
            <p:cNvSpPr/>
            <p:nvPr/>
          </p:nvSpPr>
          <p:spPr>
            <a:xfrm flipH="1">
              <a:off x="4806834" y="2909054"/>
              <a:ext cx="69772" cy="231769"/>
            </a:xfrm>
            <a:custGeom>
              <a:rect b="b" l="l" r="r" t="t"/>
              <a:pathLst>
                <a:path extrusionOk="0" h="3076" w="926">
                  <a:moveTo>
                    <a:pt x="66" y="1"/>
                  </a:moveTo>
                  <a:cubicBezTo>
                    <a:pt x="62" y="1"/>
                    <a:pt x="57" y="1"/>
                    <a:pt x="53" y="2"/>
                  </a:cubicBezTo>
                  <a:cubicBezTo>
                    <a:pt x="18" y="11"/>
                    <a:pt x="0" y="46"/>
                    <a:pt x="9" y="81"/>
                  </a:cubicBezTo>
                  <a:lnTo>
                    <a:pt x="795" y="3032"/>
                  </a:lnTo>
                  <a:cubicBezTo>
                    <a:pt x="803" y="3058"/>
                    <a:pt x="821" y="3076"/>
                    <a:pt x="856" y="3076"/>
                  </a:cubicBezTo>
                  <a:lnTo>
                    <a:pt x="873" y="3076"/>
                  </a:lnTo>
                  <a:cubicBezTo>
                    <a:pt x="899" y="3067"/>
                    <a:pt x="926" y="3032"/>
                    <a:pt x="917" y="2997"/>
                  </a:cubicBezTo>
                  <a:lnTo>
                    <a:pt x="131" y="46"/>
                  </a:lnTo>
                  <a:cubicBezTo>
                    <a:pt x="124" y="23"/>
                    <a:pt x="96"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6" name="Google Shape;3276;p54"/>
            <p:cNvSpPr/>
            <p:nvPr/>
          </p:nvSpPr>
          <p:spPr>
            <a:xfrm flipH="1">
              <a:off x="4733823" y="2958030"/>
              <a:ext cx="263189" cy="236139"/>
            </a:xfrm>
            <a:custGeom>
              <a:rect b="b" l="l" r="r" t="t"/>
              <a:pathLst>
                <a:path extrusionOk="0" h="3134" w="3493">
                  <a:moveTo>
                    <a:pt x="2530" y="0"/>
                  </a:moveTo>
                  <a:cubicBezTo>
                    <a:pt x="2326" y="0"/>
                    <a:pt x="2116" y="92"/>
                    <a:pt x="1947" y="260"/>
                  </a:cubicBezTo>
                  <a:cubicBezTo>
                    <a:pt x="1828" y="171"/>
                    <a:pt x="1677" y="125"/>
                    <a:pt x="1519" y="125"/>
                  </a:cubicBezTo>
                  <a:cubicBezTo>
                    <a:pt x="1353" y="125"/>
                    <a:pt x="1178" y="175"/>
                    <a:pt x="1022" y="278"/>
                  </a:cubicBezTo>
                  <a:cubicBezTo>
                    <a:pt x="716" y="487"/>
                    <a:pt x="585" y="837"/>
                    <a:pt x="655" y="1134"/>
                  </a:cubicBezTo>
                  <a:cubicBezTo>
                    <a:pt x="201" y="1334"/>
                    <a:pt x="0" y="1815"/>
                    <a:pt x="297" y="2242"/>
                  </a:cubicBezTo>
                  <a:lnTo>
                    <a:pt x="1520" y="3133"/>
                  </a:lnTo>
                  <a:lnTo>
                    <a:pt x="2628" y="2644"/>
                  </a:lnTo>
                  <a:lnTo>
                    <a:pt x="3493" y="1788"/>
                  </a:lnTo>
                  <a:lnTo>
                    <a:pt x="3109" y="330"/>
                  </a:lnTo>
                  <a:cubicBezTo>
                    <a:pt x="2960" y="105"/>
                    <a:pt x="2748" y="0"/>
                    <a:pt x="253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7" name="Google Shape;3277;p54"/>
            <p:cNvSpPr/>
            <p:nvPr/>
          </p:nvSpPr>
          <p:spPr>
            <a:xfrm flipH="1">
              <a:off x="4677235" y="3131558"/>
              <a:ext cx="140824" cy="199445"/>
            </a:xfrm>
            <a:custGeom>
              <a:rect b="b" l="l" r="r" t="t"/>
              <a:pathLst>
                <a:path extrusionOk="0" h="2647" w="1869">
                  <a:moveTo>
                    <a:pt x="74" y="0"/>
                  </a:moveTo>
                  <a:cubicBezTo>
                    <a:pt x="64" y="0"/>
                    <a:pt x="53" y="3"/>
                    <a:pt x="44" y="9"/>
                  </a:cubicBezTo>
                  <a:cubicBezTo>
                    <a:pt x="9" y="27"/>
                    <a:pt x="0" y="70"/>
                    <a:pt x="26" y="97"/>
                  </a:cubicBezTo>
                  <a:lnTo>
                    <a:pt x="1738" y="2611"/>
                  </a:lnTo>
                  <a:cubicBezTo>
                    <a:pt x="1755" y="2629"/>
                    <a:pt x="1773" y="2646"/>
                    <a:pt x="1790" y="2646"/>
                  </a:cubicBezTo>
                  <a:cubicBezTo>
                    <a:pt x="1808" y="2646"/>
                    <a:pt x="1816" y="2637"/>
                    <a:pt x="1825" y="2629"/>
                  </a:cubicBezTo>
                  <a:cubicBezTo>
                    <a:pt x="1860" y="2611"/>
                    <a:pt x="1869" y="2568"/>
                    <a:pt x="1843" y="2541"/>
                  </a:cubicBezTo>
                  <a:lnTo>
                    <a:pt x="131" y="27"/>
                  </a:lnTo>
                  <a:cubicBezTo>
                    <a:pt x="114" y="10"/>
                    <a:pt x="94"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8" name="Google Shape;3278;p54"/>
            <p:cNvSpPr/>
            <p:nvPr/>
          </p:nvSpPr>
          <p:spPr>
            <a:xfrm flipH="1">
              <a:off x="4621930" y="3131332"/>
              <a:ext cx="195527" cy="146325"/>
            </a:xfrm>
            <a:custGeom>
              <a:rect b="b" l="l" r="r" t="t"/>
              <a:pathLst>
                <a:path extrusionOk="0" h="1942" w="2595">
                  <a:moveTo>
                    <a:pt x="67" y="1"/>
                  </a:moveTo>
                  <a:cubicBezTo>
                    <a:pt x="48" y="1"/>
                    <a:pt x="29" y="9"/>
                    <a:pt x="18" y="30"/>
                  </a:cubicBezTo>
                  <a:cubicBezTo>
                    <a:pt x="1" y="56"/>
                    <a:pt x="1" y="91"/>
                    <a:pt x="27" y="117"/>
                  </a:cubicBezTo>
                  <a:lnTo>
                    <a:pt x="2489" y="1924"/>
                  </a:lnTo>
                  <a:cubicBezTo>
                    <a:pt x="2498" y="1933"/>
                    <a:pt x="2516" y="1933"/>
                    <a:pt x="2524" y="1933"/>
                  </a:cubicBezTo>
                  <a:lnTo>
                    <a:pt x="2524" y="1942"/>
                  </a:lnTo>
                  <a:cubicBezTo>
                    <a:pt x="2542" y="1942"/>
                    <a:pt x="2568" y="1924"/>
                    <a:pt x="2577" y="1916"/>
                  </a:cubicBezTo>
                  <a:cubicBezTo>
                    <a:pt x="2594" y="1881"/>
                    <a:pt x="2594" y="1846"/>
                    <a:pt x="2559" y="1820"/>
                  </a:cubicBezTo>
                  <a:lnTo>
                    <a:pt x="106" y="12"/>
                  </a:lnTo>
                  <a:cubicBezTo>
                    <a:pt x="95" y="5"/>
                    <a:pt x="81"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9" name="Google Shape;3279;p54"/>
            <p:cNvSpPr/>
            <p:nvPr/>
          </p:nvSpPr>
          <p:spPr>
            <a:xfrm flipH="1">
              <a:off x="4747610" y="3131407"/>
              <a:ext cx="69847" cy="231844"/>
            </a:xfrm>
            <a:custGeom>
              <a:rect b="b" l="l" r="r" t="t"/>
              <a:pathLst>
                <a:path extrusionOk="0" h="3077" w="927">
                  <a:moveTo>
                    <a:pt x="71" y="0"/>
                  </a:moveTo>
                  <a:cubicBezTo>
                    <a:pt x="65" y="0"/>
                    <a:pt x="59" y="1"/>
                    <a:pt x="53" y="3"/>
                  </a:cubicBezTo>
                  <a:cubicBezTo>
                    <a:pt x="18" y="11"/>
                    <a:pt x="1" y="46"/>
                    <a:pt x="10" y="81"/>
                  </a:cubicBezTo>
                  <a:lnTo>
                    <a:pt x="796" y="3024"/>
                  </a:lnTo>
                  <a:cubicBezTo>
                    <a:pt x="804" y="3059"/>
                    <a:pt x="830" y="3076"/>
                    <a:pt x="857" y="3076"/>
                  </a:cubicBezTo>
                  <a:lnTo>
                    <a:pt x="874" y="3076"/>
                  </a:lnTo>
                  <a:cubicBezTo>
                    <a:pt x="909" y="3067"/>
                    <a:pt x="927" y="3032"/>
                    <a:pt x="918" y="2997"/>
                  </a:cubicBezTo>
                  <a:lnTo>
                    <a:pt x="132" y="46"/>
                  </a:lnTo>
                  <a:cubicBezTo>
                    <a:pt x="125" y="17"/>
                    <a:pt x="99" y="0"/>
                    <a:pt x="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0" name="Google Shape;3280;p54"/>
            <p:cNvSpPr/>
            <p:nvPr/>
          </p:nvSpPr>
          <p:spPr>
            <a:xfrm flipH="1">
              <a:off x="4806835" y="3131332"/>
              <a:ext cx="200726" cy="139091"/>
            </a:xfrm>
            <a:custGeom>
              <a:rect b="b" l="l" r="r" t="t"/>
              <a:pathLst>
                <a:path extrusionOk="0" h="1846" w="2664">
                  <a:moveTo>
                    <a:pt x="2595" y="1"/>
                  </a:moveTo>
                  <a:cubicBezTo>
                    <a:pt x="2582" y="1"/>
                    <a:pt x="2570" y="5"/>
                    <a:pt x="2559" y="12"/>
                  </a:cubicBezTo>
                  <a:lnTo>
                    <a:pt x="35" y="1732"/>
                  </a:lnTo>
                  <a:cubicBezTo>
                    <a:pt x="9" y="1750"/>
                    <a:pt x="1" y="1785"/>
                    <a:pt x="18" y="1820"/>
                  </a:cubicBezTo>
                  <a:cubicBezTo>
                    <a:pt x="35" y="1837"/>
                    <a:pt x="53" y="1846"/>
                    <a:pt x="70" y="1846"/>
                  </a:cubicBezTo>
                  <a:cubicBezTo>
                    <a:pt x="88" y="1846"/>
                    <a:pt x="97" y="1837"/>
                    <a:pt x="105" y="1837"/>
                  </a:cubicBezTo>
                  <a:lnTo>
                    <a:pt x="2629" y="117"/>
                  </a:lnTo>
                  <a:cubicBezTo>
                    <a:pt x="2655" y="100"/>
                    <a:pt x="2664" y="56"/>
                    <a:pt x="2646" y="30"/>
                  </a:cubicBezTo>
                  <a:cubicBezTo>
                    <a:pt x="2631" y="9"/>
                    <a:pt x="2613" y="1"/>
                    <a:pt x="25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1" name="Google Shape;3281;p54"/>
            <p:cNvSpPr/>
            <p:nvPr/>
          </p:nvSpPr>
          <p:spPr>
            <a:xfrm flipH="1">
              <a:off x="4806835" y="3131332"/>
              <a:ext cx="147455" cy="195075"/>
            </a:xfrm>
            <a:custGeom>
              <a:rect b="b" l="l" r="r" t="t"/>
              <a:pathLst>
                <a:path extrusionOk="0" h="2589" w="1957">
                  <a:moveTo>
                    <a:pt x="1883" y="1"/>
                  </a:moveTo>
                  <a:cubicBezTo>
                    <a:pt x="1864" y="1"/>
                    <a:pt x="1845" y="9"/>
                    <a:pt x="1834" y="30"/>
                  </a:cubicBezTo>
                  <a:lnTo>
                    <a:pt x="27" y="2483"/>
                  </a:lnTo>
                  <a:cubicBezTo>
                    <a:pt x="1" y="2510"/>
                    <a:pt x="10" y="2553"/>
                    <a:pt x="36" y="2571"/>
                  </a:cubicBezTo>
                  <a:cubicBezTo>
                    <a:pt x="44" y="2579"/>
                    <a:pt x="62" y="2588"/>
                    <a:pt x="71" y="2588"/>
                  </a:cubicBezTo>
                  <a:cubicBezTo>
                    <a:pt x="97" y="2588"/>
                    <a:pt x="114" y="2579"/>
                    <a:pt x="123" y="2562"/>
                  </a:cubicBezTo>
                  <a:lnTo>
                    <a:pt x="1939" y="100"/>
                  </a:lnTo>
                  <a:cubicBezTo>
                    <a:pt x="1957" y="73"/>
                    <a:pt x="1948" y="38"/>
                    <a:pt x="1922" y="12"/>
                  </a:cubicBezTo>
                  <a:cubicBezTo>
                    <a:pt x="1911" y="5"/>
                    <a:pt x="1897" y="1"/>
                    <a:pt x="18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2" name="Google Shape;3282;p54"/>
            <p:cNvSpPr/>
            <p:nvPr/>
          </p:nvSpPr>
          <p:spPr>
            <a:xfrm flipH="1">
              <a:off x="4806836" y="3131407"/>
              <a:ext cx="232974" cy="68642"/>
            </a:xfrm>
            <a:custGeom>
              <a:rect b="b" l="l" r="r" t="t"/>
              <a:pathLst>
                <a:path extrusionOk="0" h="911" w="3092">
                  <a:moveTo>
                    <a:pt x="3022" y="0"/>
                  </a:moveTo>
                  <a:cubicBezTo>
                    <a:pt x="3016" y="0"/>
                    <a:pt x="3010" y="1"/>
                    <a:pt x="3004" y="3"/>
                  </a:cubicBezTo>
                  <a:lnTo>
                    <a:pt x="53" y="788"/>
                  </a:lnTo>
                  <a:cubicBezTo>
                    <a:pt x="18" y="797"/>
                    <a:pt x="1" y="832"/>
                    <a:pt x="9" y="867"/>
                  </a:cubicBezTo>
                  <a:cubicBezTo>
                    <a:pt x="18" y="893"/>
                    <a:pt x="44" y="911"/>
                    <a:pt x="71" y="911"/>
                  </a:cubicBezTo>
                  <a:lnTo>
                    <a:pt x="88" y="911"/>
                  </a:lnTo>
                  <a:lnTo>
                    <a:pt x="3039" y="125"/>
                  </a:lnTo>
                  <a:cubicBezTo>
                    <a:pt x="3065" y="116"/>
                    <a:pt x="3092" y="81"/>
                    <a:pt x="3083" y="46"/>
                  </a:cubicBezTo>
                  <a:cubicBezTo>
                    <a:pt x="3076" y="17"/>
                    <a:pt x="3050" y="0"/>
                    <a:pt x="30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3" name="Google Shape;3283;p54"/>
            <p:cNvSpPr/>
            <p:nvPr/>
          </p:nvSpPr>
          <p:spPr>
            <a:xfrm flipH="1">
              <a:off x="4617334" y="3001958"/>
              <a:ext cx="200726" cy="138865"/>
            </a:xfrm>
            <a:custGeom>
              <a:rect b="b" l="l" r="r" t="t"/>
              <a:pathLst>
                <a:path extrusionOk="0" h="1843" w="2664">
                  <a:moveTo>
                    <a:pt x="2591" y="0"/>
                  </a:moveTo>
                  <a:cubicBezTo>
                    <a:pt x="2579" y="0"/>
                    <a:pt x="2568" y="3"/>
                    <a:pt x="2559" y="9"/>
                  </a:cubicBezTo>
                  <a:lnTo>
                    <a:pt x="44" y="1729"/>
                  </a:lnTo>
                  <a:cubicBezTo>
                    <a:pt x="9" y="1747"/>
                    <a:pt x="0" y="1790"/>
                    <a:pt x="26" y="1817"/>
                  </a:cubicBezTo>
                  <a:cubicBezTo>
                    <a:pt x="35" y="1834"/>
                    <a:pt x="53" y="1843"/>
                    <a:pt x="79" y="1843"/>
                  </a:cubicBezTo>
                  <a:cubicBezTo>
                    <a:pt x="88" y="1843"/>
                    <a:pt x="105" y="1843"/>
                    <a:pt x="114" y="1834"/>
                  </a:cubicBezTo>
                  <a:lnTo>
                    <a:pt x="2628" y="114"/>
                  </a:lnTo>
                  <a:cubicBezTo>
                    <a:pt x="2655" y="96"/>
                    <a:pt x="2663" y="53"/>
                    <a:pt x="2646" y="27"/>
                  </a:cubicBezTo>
                  <a:cubicBezTo>
                    <a:pt x="2635" y="10"/>
                    <a:pt x="2612" y="0"/>
                    <a:pt x="25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4" name="Google Shape;3284;p54"/>
            <p:cNvSpPr/>
            <p:nvPr/>
          </p:nvSpPr>
          <p:spPr>
            <a:xfrm flipH="1">
              <a:off x="4670605" y="2946125"/>
              <a:ext cx="146852" cy="194698"/>
            </a:xfrm>
            <a:custGeom>
              <a:rect b="b" l="l" r="r" t="t"/>
              <a:pathLst>
                <a:path extrusionOk="0" h="2584" w="1949">
                  <a:moveTo>
                    <a:pt x="1877" y="1"/>
                  </a:moveTo>
                  <a:cubicBezTo>
                    <a:pt x="1859" y="1"/>
                    <a:pt x="1841" y="10"/>
                    <a:pt x="1826" y="25"/>
                  </a:cubicBezTo>
                  <a:lnTo>
                    <a:pt x="18" y="2488"/>
                  </a:lnTo>
                  <a:cubicBezTo>
                    <a:pt x="1" y="2514"/>
                    <a:pt x="1" y="2549"/>
                    <a:pt x="27" y="2575"/>
                  </a:cubicBezTo>
                  <a:cubicBezTo>
                    <a:pt x="45" y="2584"/>
                    <a:pt x="53" y="2584"/>
                    <a:pt x="71" y="2584"/>
                  </a:cubicBezTo>
                  <a:cubicBezTo>
                    <a:pt x="88" y="2584"/>
                    <a:pt x="106" y="2575"/>
                    <a:pt x="123" y="2558"/>
                  </a:cubicBezTo>
                  <a:lnTo>
                    <a:pt x="1931" y="104"/>
                  </a:lnTo>
                  <a:cubicBezTo>
                    <a:pt x="1948" y="78"/>
                    <a:pt x="1948" y="34"/>
                    <a:pt x="1913" y="17"/>
                  </a:cubicBezTo>
                  <a:cubicBezTo>
                    <a:pt x="1902" y="6"/>
                    <a:pt x="1890" y="1"/>
                    <a:pt x="18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5" name="Google Shape;3285;p54"/>
            <p:cNvSpPr/>
            <p:nvPr/>
          </p:nvSpPr>
          <p:spPr>
            <a:xfrm flipH="1">
              <a:off x="4585085" y="3072183"/>
              <a:ext cx="232372" cy="68642"/>
            </a:xfrm>
            <a:custGeom>
              <a:rect b="b" l="l" r="r" t="t"/>
              <a:pathLst>
                <a:path extrusionOk="0" h="911" w="3084">
                  <a:moveTo>
                    <a:pt x="3014" y="0"/>
                  </a:moveTo>
                  <a:cubicBezTo>
                    <a:pt x="3008" y="0"/>
                    <a:pt x="3002" y="1"/>
                    <a:pt x="2996" y="3"/>
                  </a:cubicBezTo>
                  <a:lnTo>
                    <a:pt x="53" y="789"/>
                  </a:lnTo>
                  <a:cubicBezTo>
                    <a:pt x="18" y="797"/>
                    <a:pt x="1" y="832"/>
                    <a:pt x="10" y="867"/>
                  </a:cubicBezTo>
                  <a:cubicBezTo>
                    <a:pt x="18" y="893"/>
                    <a:pt x="36" y="911"/>
                    <a:pt x="71" y="911"/>
                  </a:cubicBezTo>
                  <a:lnTo>
                    <a:pt x="88" y="911"/>
                  </a:lnTo>
                  <a:lnTo>
                    <a:pt x="3031" y="125"/>
                  </a:lnTo>
                  <a:cubicBezTo>
                    <a:pt x="3066" y="116"/>
                    <a:pt x="3083" y="81"/>
                    <a:pt x="3074" y="46"/>
                  </a:cubicBezTo>
                  <a:cubicBezTo>
                    <a:pt x="3067" y="17"/>
                    <a:pt x="3042" y="0"/>
                    <a:pt x="30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6" name="Google Shape;3286;p54"/>
            <p:cNvSpPr/>
            <p:nvPr/>
          </p:nvSpPr>
          <p:spPr>
            <a:xfrm flipH="1">
              <a:off x="4718678" y="3030967"/>
              <a:ext cx="217151" cy="170285"/>
            </a:xfrm>
            <a:custGeom>
              <a:rect b="b" l="l" r="r" t="t"/>
              <a:pathLst>
                <a:path extrusionOk="0" h="2260" w="2882">
                  <a:moveTo>
                    <a:pt x="1802" y="0"/>
                  </a:moveTo>
                  <a:cubicBezTo>
                    <a:pt x="1506" y="0"/>
                    <a:pt x="1178" y="101"/>
                    <a:pt x="882" y="305"/>
                  </a:cubicBezTo>
                  <a:cubicBezTo>
                    <a:pt x="253" y="724"/>
                    <a:pt x="0" y="1440"/>
                    <a:pt x="315" y="1894"/>
                  </a:cubicBezTo>
                  <a:cubicBezTo>
                    <a:pt x="479" y="2137"/>
                    <a:pt x="764" y="2260"/>
                    <a:pt x="1089" y="2260"/>
                  </a:cubicBezTo>
                  <a:cubicBezTo>
                    <a:pt x="1383" y="2260"/>
                    <a:pt x="1710" y="2159"/>
                    <a:pt x="2009" y="1955"/>
                  </a:cubicBezTo>
                  <a:cubicBezTo>
                    <a:pt x="2628" y="1528"/>
                    <a:pt x="2882" y="812"/>
                    <a:pt x="2567" y="358"/>
                  </a:cubicBezTo>
                  <a:cubicBezTo>
                    <a:pt x="2408" y="120"/>
                    <a:pt x="2124" y="0"/>
                    <a:pt x="1802"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7" name="Google Shape;3287;p54"/>
            <p:cNvSpPr/>
            <p:nvPr/>
          </p:nvSpPr>
          <p:spPr>
            <a:xfrm flipH="1">
              <a:off x="4802238" y="2999547"/>
              <a:ext cx="105336" cy="150544"/>
            </a:xfrm>
            <a:custGeom>
              <a:rect b="b" l="l" r="r" t="t"/>
              <a:pathLst>
                <a:path extrusionOk="0" h="1998" w="1398">
                  <a:moveTo>
                    <a:pt x="51" y="1"/>
                  </a:moveTo>
                  <a:cubicBezTo>
                    <a:pt x="42" y="1"/>
                    <a:pt x="33" y="3"/>
                    <a:pt x="27" y="6"/>
                  </a:cubicBezTo>
                  <a:cubicBezTo>
                    <a:pt x="1" y="24"/>
                    <a:pt x="1" y="50"/>
                    <a:pt x="9" y="76"/>
                  </a:cubicBezTo>
                  <a:lnTo>
                    <a:pt x="1310" y="1980"/>
                  </a:lnTo>
                  <a:cubicBezTo>
                    <a:pt x="1319" y="1988"/>
                    <a:pt x="1337" y="1997"/>
                    <a:pt x="1345" y="1997"/>
                  </a:cubicBezTo>
                  <a:cubicBezTo>
                    <a:pt x="1354" y="1997"/>
                    <a:pt x="1372" y="1997"/>
                    <a:pt x="1372" y="1988"/>
                  </a:cubicBezTo>
                  <a:cubicBezTo>
                    <a:pt x="1398" y="1980"/>
                    <a:pt x="1398" y="1945"/>
                    <a:pt x="1389" y="1927"/>
                  </a:cubicBezTo>
                  <a:lnTo>
                    <a:pt x="88" y="24"/>
                  </a:lnTo>
                  <a:cubicBezTo>
                    <a:pt x="83" y="7"/>
                    <a:pt x="66" y="1"/>
                    <a:pt x="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8" name="Google Shape;3288;p54"/>
            <p:cNvSpPr/>
            <p:nvPr/>
          </p:nvSpPr>
          <p:spPr>
            <a:xfrm flipH="1">
              <a:off x="4802239" y="3072334"/>
              <a:ext cx="152654" cy="77759"/>
            </a:xfrm>
            <a:custGeom>
              <a:rect b="b" l="l" r="r" t="t"/>
              <a:pathLst>
                <a:path extrusionOk="0" h="1032" w="2026">
                  <a:moveTo>
                    <a:pt x="43" y="0"/>
                  </a:moveTo>
                  <a:cubicBezTo>
                    <a:pt x="27" y="0"/>
                    <a:pt x="14" y="10"/>
                    <a:pt x="9" y="27"/>
                  </a:cubicBezTo>
                  <a:cubicBezTo>
                    <a:pt x="0" y="53"/>
                    <a:pt x="9" y="79"/>
                    <a:pt x="26" y="88"/>
                  </a:cubicBezTo>
                  <a:lnTo>
                    <a:pt x="1956" y="1031"/>
                  </a:lnTo>
                  <a:lnTo>
                    <a:pt x="1973" y="1031"/>
                  </a:lnTo>
                  <a:cubicBezTo>
                    <a:pt x="1991" y="1031"/>
                    <a:pt x="2008" y="1022"/>
                    <a:pt x="2017" y="1005"/>
                  </a:cubicBezTo>
                  <a:cubicBezTo>
                    <a:pt x="2026" y="987"/>
                    <a:pt x="2017" y="952"/>
                    <a:pt x="2000" y="944"/>
                  </a:cubicBezTo>
                  <a:lnTo>
                    <a:pt x="70" y="9"/>
                  </a:lnTo>
                  <a:cubicBezTo>
                    <a:pt x="61" y="3"/>
                    <a:pt x="51" y="0"/>
                    <a:pt x="4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9" name="Google Shape;3289;p54"/>
            <p:cNvSpPr/>
            <p:nvPr/>
          </p:nvSpPr>
          <p:spPr>
            <a:xfrm flipH="1">
              <a:off x="4802237" y="2982217"/>
              <a:ext cx="19816" cy="167874"/>
            </a:xfrm>
            <a:custGeom>
              <a:rect b="b" l="l" r="r" t="t"/>
              <a:pathLst>
                <a:path extrusionOk="0" h="2228" w="263">
                  <a:moveTo>
                    <a:pt x="44" y="0"/>
                  </a:moveTo>
                  <a:cubicBezTo>
                    <a:pt x="18" y="0"/>
                    <a:pt x="1" y="27"/>
                    <a:pt x="1" y="53"/>
                  </a:cubicBezTo>
                  <a:lnTo>
                    <a:pt x="167" y="2183"/>
                  </a:lnTo>
                  <a:cubicBezTo>
                    <a:pt x="167" y="2210"/>
                    <a:pt x="193" y="2227"/>
                    <a:pt x="210" y="2227"/>
                  </a:cubicBezTo>
                  <a:lnTo>
                    <a:pt x="219" y="2227"/>
                  </a:lnTo>
                  <a:cubicBezTo>
                    <a:pt x="245" y="2227"/>
                    <a:pt x="263" y="2201"/>
                    <a:pt x="263" y="2183"/>
                  </a:cubicBezTo>
                  <a:lnTo>
                    <a:pt x="88" y="44"/>
                  </a:lnTo>
                  <a:cubicBezTo>
                    <a:pt x="88" y="18"/>
                    <a:pt x="71" y="0"/>
                    <a:pt x="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0" name="Google Shape;3290;p54"/>
            <p:cNvSpPr/>
            <p:nvPr/>
          </p:nvSpPr>
          <p:spPr>
            <a:xfrm flipH="1">
              <a:off x="4673244" y="2982895"/>
              <a:ext cx="301390" cy="248647"/>
            </a:xfrm>
            <a:custGeom>
              <a:rect b="b" l="l" r="r" t="t"/>
              <a:pathLst>
                <a:path extrusionOk="0" h="3300" w="4000">
                  <a:moveTo>
                    <a:pt x="2812" y="0"/>
                  </a:moveTo>
                  <a:cubicBezTo>
                    <a:pt x="2812" y="0"/>
                    <a:pt x="2436" y="498"/>
                    <a:pt x="2698" y="1354"/>
                  </a:cubicBezTo>
                  <a:lnTo>
                    <a:pt x="2698" y="1362"/>
                  </a:lnTo>
                  <a:cubicBezTo>
                    <a:pt x="2698" y="1362"/>
                    <a:pt x="2262" y="1389"/>
                    <a:pt x="1877" y="1650"/>
                  </a:cubicBezTo>
                  <a:cubicBezTo>
                    <a:pt x="1502" y="1904"/>
                    <a:pt x="1310" y="2305"/>
                    <a:pt x="1310" y="2305"/>
                  </a:cubicBezTo>
                  <a:cubicBezTo>
                    <a:pt x="872" y="1955"/>
                    <a:pt x="468" y="1889"/>
                    <a:pt x="228" y="1889"/>
                  </a:cubicBezTo>
                  <a:cubicBezTo>
                    <a:pt x="85" y="1889"/>
                    <a:pt x="0" y="1912"/>
                    <a:pt x="0" y="1912"/>
                  </a:cubicBezTo>
                  <a:cubicBezTo>
                    <a:pt x="387" y="2479"/>
                    <a:pt x="1139" y="3299"/>
                    <a:pt x="1998" y="3299"/>
                  </a:cubicBezTo>
                  <a:cubicBezTo>
                    <a:pt x="2264" y="3299"/>
                    <a:pt x="2541" y="3220"/>
                    <a:pt x="2820" y="3030"/>
                  </a:cubicBezTo>
                  <a:cubicBezTo>
                    <a:pt x="3999" y="2227"/>
                    <a:pt x="3318" y="734"/>
                    <a:pt x="2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1" name="Google Shape;3291;p54"/>
            <p:cNvSpPr/>
            <p:nvPr/>
          </p:nvSpPr>
          <p:spPr>
            <a:xfrm flipH="1">
              <a:off x="5064751" y="3451337"/>
              <a:ext cx="8590" cy="52668"/>
            </a:xfrm>
            <a:custGeom>
              <a:rect b="b" l="l" r="r" t="t"/>
              <a:pathLst>
                <a:path extrusionOk="0" h="699" w="114">
                  <a:moveTo>
                    <a:pt x="53" y="0"/>
                  </a:moveTo>
                  <a:cubicBezTo>
                    <a:pt x="27" y="0"/>
                    <a:pt x="0" y="18"/>
                    <a:pt x="0" y="52"/>
                  </a:cubicBezTo>
                  <a:lnTo>
                    <a:pt x="0" y="646"/>
                  </a:lnTo>
                  <a:cubicBezTo>
                    <a:pt x="0" y="672"/>
                    <a:pt x="27" y="699"/>
                    <a:pt x="53" y="699"/>
                  </a:cubicBezTo>
                  <a:cubicBezTo>
                    <a:pt x="88" y="699"/>
                    <a:pt x="114" y="672"/>
                    <a:pt x="114" y="646"/>
                  </a:cubicBezTo>
                  <a:lnTo>
                    <a:pt x="114" y="52"/>
                  </a:lnTo>
                  <a:cubicBezTo>
                    <a:pt x="114" y="18"/>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2" name="Google Shape;3292;p54"/>
            <p:cNvSpPr/>
            <p:nvPr/>
          </p:nvSpPr>
          <p:spPr>
            <a:xfrm flipH="1">
              <a:off x="4435743" y="3818887"/>
              <a:ext cx="29687" cy="76553"/>
            </a:xfrm>
            <a:custGeom>
              <a:rect b="b" l="l" r="r" t="t"/>
              <a:pathLst>
                <a:path extrusionOk="0" h="1016" w="394">
                  <a:moveTo>
                    <a:pt x="57" y="1"/>
                  </a:moveTo>
                  <a:cubicBezTo>
                    <a:pt x="53" y="1"/>
                    <a:pt x="49" y="2"/>
                    <a:pt x="44" y="3"/>
                  </a:cubicBezTo>
                  <a:cubicBezTo>
                    <a:pt x="9" y="12"/>
                    <a:pt x="0" y="47"/>
                    <a:pt x="9" y="73"/>
                  </a:cubicBezTo>
                  <a:lnTo>
                    <a:pt x="280" y="981"/>
                  </a:lnTo>
                  <a:cubicBezTo>
                    <a:pt x="289" y="998"/>
                    <a:pt x="306" y="1016"/>
                    <a:pt x="332" y="1016"/>
                  </a:cubicBezTo>
                  <a:lnTo>
                    <a:pt x="350" y="1016"/>
                  </a:lnTo>
                  <a:cubicBezTo>
                    <a:pt x="376" y="1007"/>
                    <a:pt x="393" y="972"/>
                    <a:pt x="385" y="946"/>
                  </a:cubicBezTo>
                  <a:lnTo>
                    <a:pt x="105" y="47"/>
                  </a:lnTo>
                  <a:cubicBezTo>
                    <a:pt x="98" y="18"/>
                    <a:pt x="79"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3" name="Google Shape;3293;p54"/>
            <p:cNvSpPr/>
            <p:nvPr/>
          </p:nvSpPr>
          <p:spPr>
            <a:xfrm flipH="1">
              <a:off x="4381191" y="3680773"/>
              <a:ext cx="50031" cy="141653"/>
            </a:xfrm>
            <a:custGeom>
              <a:rect b="b" l="l" r="r" t="t"/>
              <a:pathLst>
                <a:path extrusionOk="0" h="1880" w="664">
                  <a:moveTo>
                    <a:pt x="59" y="0"/>
                  </a:moveTo>
                  <a:cubicBezTo>
                    <a:pt x="54" y="0"/>
                    <a:pt x="49" y="1"/>
                    <a:pt x="44" y="2"/>
                  </a:cubicBezTo>
                  <a:cubicBezTo>
                    <a:pt x="18" y="11"/>
                    <a:pt x="0" y="46"/>
                    <a:pt x="9" y="72"/>
                  </a:cubicBezTo>
                  <a:lnTo>
                    <a:pt x="551" y="1836"/>
                  </a:lnTo>
                  <a:cubicBezTo>
                    <a:pt x="559" y="1862"/>
                    <a:pt x="577" y="1880"/>
                    <a:pt x="603" y="1880"/>
                  </a:cubicBezTo>
                  <a:lnTo>
                    <a:pt x="620" y="1880"/>
                  </a:lnTo>
                  <a:cubicBezTo>
                    <a:pt x="647" y="1871"/>
                    <a:pt x="664" y="1836"/>
                    <a:pt x="655" y="1810"/>
                  </a:cubicBezTo>
                  <a:lnTo>
                    <a:pt x="114" y="37"/>
                  </a:lnTo>
                  <a:cubicBezTo>
                    <a:pt x="107" y="16"/>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4" name="Google Shape;3294;p54"/>
            <p:cNvSpPr/>
            <p:nvPr/>
          </p:nvSpPr>
          <p:spPr>
            <a:xfrm flipH="1">
              <a:off x="4327241" y="3624864"/>
              <a:ext cx="44154" cy="123871"/>
            </a:xfrm>
            <a:custGeom>
              <a:rect b="b" l="l" r="r" t="t"/>
              <a:pathLst>
                <a:path extrusionOk="0" h="1644" w="586">
                  <a:moveTo>
                    <a:pt x="59" y="0"/>
                  </a:moveTo>
                  <a:cubicBezTo>
                    <a:pt x="54" y="0"/>
                    <a:pt x="49" y="1"/>
                    <a:pt x="45" y="2"/>
                  </a:cubicBezTo>
                  <a:cubicBezTo>
                    <a:pt x="18" y="11"/>
                    <a:pt x="1" y="46"/>
                    <a:pt x="10" y="72"/>
                  </a:cubicBezTo>
                  <a:lnTo>
                    <a:pt x="481" y="1609"/>
                  </a:lnTo>
                  <a:cubicBezTo>
                    <a:pt x="481" y="1635"/>
                    <a:pt x="507" y="1644"/>
                    <a:pt x="534" y="1644"/>
                  </a:cubicBezTo>
                  <a:lnTo>
                    <a:pt x="542" y="1644"/>
                  </a:lnTo>
                  <a:cubicBezTo>
                    <a:pt x="577" y="1635"/>
                    <a:pt x="586" y="1609"/>
                    <a:pt x="577" y="1574"/>
                  </a:cubicBezTo>
                  <a:lnTo>
                    <a:pt x="114" y="46"/>
                  </a:lnTo>
                  <a:cubicBezTo>
                    <a:pt x="107" y="17"/>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5" name="Google Shape;3295;p54"/>
            <p:cNvSpPr/>
            <p:nvPr/>
          </p:nvSpPr>
          <p:spPr>
            <a:xfrm flipH="1">
              <a:off x="4272614" y="3551174"/>
              <a:ext cx="44832" cy="124549"/>
            </a:xfrm>
            <a:custGeom>
              <a:rect b="b" l="l" r="r" t="t"/>
              <a:pathLst>
                <a:path extrusionOk="0" h="1653" w="595">
                  <a:moveTo>
                    <a:pt x="67" y="0"/>
                  </a:moveTo>
                  <a:cubicBezTo>
                    <a:pt x="63" y="0"/>
                    <a:pt x="58" y="1"/>
                    <a:pt x="53" y="2"/>
                  </a:cubicBezTo>
                  <a:cubicBezTo>
                    <a:pt x="18" y="11"/>
                    <a:pt x="1" y="46"/>
                    <a:pt x="10" y="72"/>
                  </a:cubicBezTo>
                  <a:lnTo>
                    <a:pt x="481" y="1618"/>
                  </a:lnTo>
                  <a:cubicBezTo>
                    <a:pt x="490" y="1635"/>
                    <a:pt x="516" y="1653"/>
                    <a:pt x="534" y="1653"/>
                  </a:cubicBezTo>
                  <a:lnTo>
                    <a:pt x="551" y="1653"/>
                  </a:lnTo>
                  <a:cubicBezTo>
                    <a:pt x="577" y="1644"/>
                    <a:pt x="595" y="1609"/>
                    <a:pt x="586" y="1583"/>
                  </a:cubicBezTo>
                  <a:lnTo>
                    <a:pt x="114" y="37"/>
                  </a:lnTo>
                  <a:cubicBezTo>
                    <a:pt x="107" y="16"/>
                    <a:pt x="88"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6" name="Google Shape;3296;p54"/>
            <p:cNvSpPr/>
            <p:nvPr/>
          </p:nvSpPr>
          <p:spPr>
            <a:xfrm flipH="1">
              <a:off x="4214068" y="3521562"/>
              <a:ext cx="35564" cy="94938"/>
            </a:xfrm>
            <a:custGeom>
              <a:rect b="b" l="l" r="r" t="t"/>
              <a:pathLst>
                <a:path extrusionOk="0" h="1260" w="472">
                  <a:moveTo>
                    <a:pt x="62" y="0"/>
                  </a:moveTo>
                  <a:cubicBezTo>
                    <a:pt x="56" y="0"/>
                    <a:pt x="50" y="1"/>
                    <a:pt x="44" y="2"/>
                  </a:cubicBezTo>
                  <a:cubicBezTo>
                    <a:pt x="18" y="11"/>
                    <a:pt x="0" y="37"/>
                    <a:pt x="9" y="64"/>
                  </a:cubicBezTo>
                  <a:lnTo>
                    <a:pt x="367" y="1225"/>
                  </a:lnTo>
                  <a:cubicBezTo>
                    <a:pt x="367" y="1251"/>
                    <a:pt x="393" y="1260"/>
                    <a:pt x="419" y="1260"/>
                  </a:cubicBezTo>
                  <a:lnTo>
                    <a:pt x="428" y="1260"/>
                  </a:lnTo>
                  <a:cubicBezTo>
                    <a:pt x="463" y="1251"/>
                    <a:pt x="472" y="1225"/>
                    <a:pt x="463" y="1190"/>
                  </a:cubicBezTo>
                  <a:lnTo>
                    <a:pt x="114" y="37"/>
                  </a:lnTo>
                  <a:cubicBezTo>
                    <a:pt x="107" y="16"/>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7" name="Google Shape;3297;p54"/>
            <p:cNvSpPr/>
            <p:nvPr/>
          </p:nvSpPr>
          <p:spPr>
            <a:xfrm flipH="1">
              <a:off x="4264703" y="3929574"/>
              <a:ext cx="117165" cy="13939"/>
            </a:xfrm>
            <a:custGeom>
              <a:rect b="b" l="l" r="r" t="t"/>
              <a:pathLst>
                <a:path extrusionOk="0" h="185" w="1555">
                  <a:moveTo>
                    <a:pt x="61" y="1"/>
                  </a:moveTo>
                  <a:cubicBezTo>
                    <a:pt x="26" y="1"/>
                    <a:pt x="0" y="27"/>
                    <a:pt x="0" y="53"/>
                  </a:cubicBezTo>
                  <a:cubicBezTo>
                    <a:pt x="0" y="80"/>
                    <a:pt x="26" y="106"/>
                    <a:pt x="53" y="115"/>
                  </a:cubicBezTo>
                  <a:lnTo>
                    <a:pt x="1502" y="184"/>
                  </a:lnTo>
                  <a:cubicBezTo>
                    <a:pt x="1528" y="184"/>
                    <a:pt x="1555" y="158"/>
                    <a:pt x="1555" y="132"/>
                  </a:cubicBezTo>
                  <a:cubicBezTo>
                    <a:pt x="1555" y="97"/>
                    <a:pt x="1537" y="71"/>
                    <a:pt x="1502" y="71"/>
                  </a:cubicBezTo>
                  <a:lnTo>
                    <a:pt x="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8" name="Google Shape;3298;p54"/>
            <p:cNvSpPr/>
            <p:nvPr/>
          </p:nvSpPr>
          <p:spPr>
            <a:xfrm flipH="1">
              <a:off x="4156805" y="3860555"/>
              <a:ext cx="179026" cy="16501"/>
            </a:xfrm>
            <a:custGeom>
              <a:rect b="b" l="l" r="r" t="t"/>
              <a:pathLst>
                <a:path extrusionOk="0" h="219" w="2376">
                  <a:moveTo>
                    <a:pt x="62" y="0"/>
                  </a:moveTo>
                  <a:cubicBezTo>
                    <a:pt x="27" y="0"/>
                    <a:pt x="0" y="18"/>
                    <a:pt x="0" y="53"/>
                  </a:cubicBezTo>
                  <a:cubicBezTo>
                    <a:pt x="0" y="79"/>
                    <a:pt x="27" y="105"/>
                    <a:pt x="53" y="105"/>
                  </a:cubicBezTo>
                  <a:lnTo>
                    <a:pt x="2314" y="218"/>
                  </a:lnTo>
                  <a:cubicBezTo>
                    <a:pt x="2349" y="218"/>
                    <a:pt x="2367" y="201"/>
                    <a:pt x="2375" y="166"/>
                  </a:cubicBezTo>
                  <a:cubicBezTo>
                    <a:pt x="2375" y="140"/>
                    <a:pt x="2349" y="114"/>
                    <a:pt x="2323" y="114"/>
                  </a:cubicBezTo>
                  <a:lnTo>
                    <a:pt x="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9" name="Google Shape;3299;p54"/>
            <p:cNvSpPr/>
            <p:nvPr/>
          </p:nvSpPr>
          <p:spPr>
            <a:xfrm flipH="1">
              <a:off x="4104136" y="3796734"/>
              <a:ext cx="184300" cy="16501"/>
            </a:xfrm>
            <a:custGeom>
              <a:rect b="b" l="l" r="r" t="t"/>
              <a:pathLst>
                <a:path extrusionOk="0" h="219" w="2446">
                  <a:moveTo>
                    <a:pt x="53" y="0"/>
                  </a:moveTo>
                  <a:cubicBezTo>
                    <a:pt x="26" y="0"/>
                    <a:pt x="0" y="18"/>
                    <a:pt x="0" y="53"/>
                  </a:cubicBezTo>
                  <a:cubicBezTo>
                    <a:pt x="0" y="79"/>
                    <a:pt x="18" y="105"/>
                    <a:pt x="53" y="105"/>
                  </a:cubicBezTo>
                  <a:lnTo>
                    <a:pt x="2384" y="218"/>
                  </a:lnTo>
                  <a:cubicBezTo>
                    <a:pt x="2419" y="218"/>
                    <a:pt x="2436" y="201"/>
                    <a:pt x="2445" y="166"/>
                  </a:cubicBezTo>
                  <a:cubicBezTo>
                    <a:pt x="2445" y="140"/>
                    <a:pt x="2419" y="114"/>
                    <a:pt x="2393" y="114"/>
                  </a:cubicBezTo>
                  <a:lnTo>
                    <a:pt x="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0" name="Google Shape;3300;p54"/>
            <p:cNvSpPr/>
            <p:nvPr/>
          </p:nvSpPr>
          <p:spPr>
            <a:xfrm flipH="1">
              <a:off x="4069928" y="3732764"/>
              <a:ext cx="171792" cy="15974"/>
            </a:xfrm>
            <a:custGeom>
              <a:rect b="b" l="l" r="r" t="t"/>
              <a:pathLst>
                <a:path extrusionOk="0" h="212" w="2280">
                  <a:moveTo>
                    <a:pt x="48" y="1"/>
                  </a:moveTo>
                  <a:cubicBezTo>
                    <a:pt x="20" y="1"/>
                    <a:pt x="0" y="24"/>
                    <a:pt x="0" y="55"/>
                  </a:cubicBezTo>
                  <a:cubicBezTo>
                    <a:pt x="0" y="81"/>
                    <a:pt x="26" y="107"/>
                    <a:pt x="53" y="107"/>
                  </a:cubicBezTo>
                  <a:lnTo>
                    <a:pt x="2227" y="212"/>
                  </a:lnTo>
                  <a:cubicBezTo>
                    <a:pt x="2253" y="212"/>
                    <a:pt x="2279" y="194"/>
                    <a:pt x="2279" y="159"/>
                  </a:cubicBezTo>
                  <a:cubicBezTo>
                    <a:pt x="2279" y="133"/>
                    <a:pt x="2262" y="107"/>
                    <a:pt x="2227" y="107"/>
                  </a:cubicBezTo>
                  <a:lnTo>
                    <a:pt x="61" y="2"/>
                  </a:lnTo>
                  <a:cubicBezTo>
                    <a:pt x="57" y="1"/>
                    <a:pt x="52"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01" name="Google Shape;3301;p54"/>
          <p:cNvSpPr/>
          <p:nvPr/>
        </p:nvSpPr>
        <p:spPr>
          <a:xfrm rot="10800000">
            <a:off x="5109015" y="463465"/>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2" name="Google Shape;3302;p54"/>
          <p:cNvSpPr/>
          <p:nvPr/>
        </p:nvSpPr>
        <p:spPr>
          <a:xfrm rot="10800000">
            <a:off x="2763079" y="4280359"/>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3" name="Google Shape;3303;p54"/>
          <p:cNvSpPr/>
          <p:nvPr/>
        </p:nvSpPr>
        <p:spPr>
          <a:xfrm rot="10800000">
            <a:off x="3277429" y="603709"/>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7" name="Shape 3307"/>
        <p:cNvGrpSpPr/>
        <p:nvPr/>
      </p:nvGrpSpPr>
      <p:grpSpPr>
        <a:xfrm>
          <a:off x="0" y="0"/>
          <a:ext cx="0" cy="0"/>
          <a:chOff x="0" y="0"/>
          <a:chExt cx="0" cy="0"/>
        </a:xfrm>
      </p:grpSpPr>
      <p:grpSp>
        <p:nvGrpSpPr>
          <p:cNvPr id="3308" name="Google Shape;3308;p55"/>
          <p:cNvGrpSpPr/>
          <p:nvPr/>
        </p:nvGrpSpPr>
        <p:grpSpPr>
          <a:xfrm>
            <a:off x="4946603" y="4342708"/>
            <a:ext cx="3435980" cy="841507"/>
            <a:chOff x="4699075" y="4194975"/>
            <a:chExt cx="3993004" cy="977928"/>
          </a:xfrm>
        </p:grpSpPr>
        <p:sp>
          <p:nvSpPr>
            <p:cNvPr id="3309" name="Google Shape;3309;p55"/>
            <p:cNvSpPr/>
            <p:nvPr/>
          </p:nvSpPr>
          <p:spPr>
            <a:xfrm>
              <a:off x="4699075" y="4681210"/>
              <a:ext cx="2828396" cy="491692"/>
            </a:xfrm>
            <a:custGeom>
              <a:rect b="b" l="l" r="r" t="t"/>
              <a:pathLst>
                <a:path extrusionOk="0" h="5589" w="32150">
                  <a:moveTo>
                    <a:pt x="2794" y="1"/>
                  </a:moveTo>
                  <a:cubicBezTo>
                    <a:pt x="1249" y="1"/>
                    <a:pt x="0" y="1249"/>
                    <a:pt x="0" y="2795"/>
                  </a:cubicBezTo>
                  <a:cubicBezTo>
                    <a:pt x="0" y="4340"/>
                    <a:pt x="1258" y="5589"/>
                    <a:pt x="2794" y="5589"/>
                  </a:cubicBezTo>
                  <a:lnTo>
                    <a:pt x="32150" y="5589"/>
                  </a:lnTo>
                  <a:lnTo>
                    <a:pt x="3215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0" name="Google Shape;3310;p55"/>
            <p:cNvSpPr/>
            <p:nvPr/>
          </p:nvSpPr>
          <p:spPr>
            <a:xfrm>
              <a:off x="5204490" y="4773408"/>
              <a:ext cx="1230682" cy="308088"/>
            </a:xfrm>
            <a:custGeom>
              <a:rect b="b" l="l" r="r" t="t"/>
              <a:pathLst>
                <a:path extrusionOk="0" h="3502" w="13989">
                  <a:moveTo>
                    <a:pt x="6995" y="0"/>
                  </a:moveTo>
                  <a:cubicBezTo>
                    <a:pt x="3135" y="0"/>
                    <a:pt x="1" y="777"/>
                    <a:pt x="1" y="1747"/>
                  </a:cubicBezTo>
                  <a:cubicBezTo>
                    <a:pt x="1" y="2716"/>
                    <a:pt x="3135" y="3502"/>
                    <a:pt x="6995" y="3502"/>
                  </a:cubicBezTo>
                  <a:cubicBezTo>
                    <a:pt x="10854" y="3502"/>
                    <a:pt x="13989" y="2716"/>
                    <a:pt x="13989" y="1747"/>
                  </a:cubicBezTo>
                  <a:cubicBezTo>
                    <a:pt x="13989" y="777"/>
                    <a:pt x="10854" y="0"/>
                    <a:pt x="699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1" name="Google Shape;3311;p55"/>
            <p:cNvSpPr/>
            <p:nvPr/>
          </p:nvSpPr>
          <p:spPr>
            <a:xfrm>
              <a:off x="5238273" y="4801032"/>
              <a:ext cx="1163117" cy="252840"/>
            </a:xfrm>
            <a:custGeom>
              <a:rect b="b" l="l" r="r" t="t"/>
              <a:pathLst>
                <a:path extrusionOk="0" h="2874" w="13221">
                  <a:moveTo>
                    <a:pt x="6611" y="1"/>
                  </a:moveTo>
                  <a:cubicBezTo>
                    <a:pt x="2961" y="1"/>
                    <a:pt x="1" y="638"/>
                    <a:pt x="1" y="1433"/>
                  </a:cubicBezTo>
                  <a:cubicBezTo>
                    <a:pt x="1" y="2227"/>
                    <a:pt x="2961" y="2873"/>
                    <a:pt x="6611" y="2873"/>
                  </a:cubicBezTo>
                  <a:cubicBezTo>
                    <a:pt x="10260" y="2873"/>
                    <a:pt x="13220" y="2227"/>
                    <a:pt x="13220" y="1433"/>
                  </a:cubicBezTo>
                  <a:cubicBezTo>
                    <a:pt x="13220" y="638"/>
                    <a:pt x="10260" y="1"/>
                    <a:pt x="661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2" name="Google Shape;3312;p55"/>
            <p:cNvSpPr/>
            <p:nvPr/>
          </p:nvSpPr>
          <p:spPr>
            <a:xfrm>
              <a:off x="6463497" y="4871675"/>
              <a:ext cx="213691" cy="110761"/>
            </a:xfrm>
            <a:custGeom>
              <a:rect b="b" l="l" r="r" t="t"/>
              <a:pathLst>
                <a:path extrusionOk="0" h="1259" w="2429">
                  <a:moveTo>
                    <a:pt x="1214" y="1"/>
                  </a:moveTo>
                  <a:lnTo>
                    <a:pt x="1" y="630"/>
                  </a:lnTo>
                  <a:lnTo>
                    <a:pt x="1214" y="1258"/>
                  </a:lnTo>
                  <a:lnTo>
                    <a:pt x="2428" y="630"/>
                  </a:lnTo>
                  <a:lnTo>
                    <a:pt x="121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3" name="Google Shape;3313;p55"/>
            <p:cNvSpPr/>
            <p:nvPr/>
          </p:nvSpPr>
          <p:spPr>
            <a:xfrm>
              <a:off x="6694695" y="4871675"/>
              <a:ext cx="213691" cy="110761"/>
            </a:xfrm>
            <a:custGeom>
              <a:rect b="b" l="l" r="r" t="t"/>
              <a:pathLst>
                <a:path extrusionOk="0" h="1259" w="2429">
                  <a:moveTo>
                    <a:pt x="1215" y="1"/>
                  </a:moveTo>
                  <a:lnTo>
                    <a:pt x="1" y="630"/>
                  </a:lnTo>
                  <a:lnTo>
                    <a:pt x="1215" y="1258"/>
                  </a:lnTo>
                  <a:lnTo>
                    <a:pt x="2428" y="630"/>
                  </a:lnTo>
                  <a:lnTo>
                    <a:pt x="121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4" name="Google Shape;3314;p55"/>
            <p:cNvSpPr/>
            <p:nvPr/>
          </p:nvSpPr>
          <p:spPr>
            <a:xfrm>
              <a:off x="4811947" y="5133663"/>
              <a:ext cx="2715524" cy="39237"/>
            </a:xfrm>
            <a:custGeom>
              <a:rect b="b" l="l" r="r" t="t"/>
              <a:pathLst>
                <a:path extrusionOk="0" h="446" w="30867">
                  <a:moveTo>
                    <a:pt x="1" y="0"/>
                  </a:moveTo>
                  <a:cubicBezTo>
                    <a:pt x="437" y="289"/>
                    <a:pt x="961" y="446"/>
                    <a:pt x="1511" y="446"/>
                  </a:cubicBezTo>
                  <a:lnTo>
                    <a:pt x="30867" y="446"/>
                  </a:lnTo>
                  <a:lnTo>
                    <a:pt x="3086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5" name="Google Shape;3315;p55"/>
            <p:cNvSpPr/>
            <p:nvPr/>
          </p:nvSpPr>
          <p:spPr>
            <a:xfrm>
              <a:off x="4811947" y="4681210"/>
              <a:ext cx="2715524" cy="39237"/>
            </a:xfrm>
            <a:custGeom>
              <a:rect b="b" l="l" r="r" t="t"/>
              <a:pathLst>
                <a:path extrusionOk="0" h="446" w="30867">
                  <a:moveTo>
                    <a:pt x="1511" y="1"/>
                  </a:moveTo>
                  <a:cubicBezTo>
                    <a:pt x="961" y="1"/>
                    <a:pt x="437" y="166"/>
                    <a:pt x="1" y="446"/>
                  </a:cubicBezTo>
                  <a:lnTo>
                    <a:pt x="30867" y="446"/>
                  </a:lnTo>
                  <a:lnTo>
                    <a:pt x="3086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6" name="Google Shape;3316;p55"/>
            <p:cNvSpPr/>
            <p:nvPr/>
          </p:nvSpPr>
          <p:spPr>
            <a:xfrm>
              <a:off x="6940585" y="4681210"/>
              <a:ext cx="1751494" cy="491692"/>
            </a:xfrm>
            <a:custGeom>
              <a:rect b="b" l="l" r="r" t="t"/>
              <a:pathLst>
                <a:path extrusionOk="0" h="5589" w="19909">
                  <a:moveTo>
                    <a:pt x="2794" y="1"/>
                  </a:moveTo>
                  <a:cubicBezTo>
                    <a:pt x="1249" y="1"/>
                    <a:pt x="0" y="1249"/>
                    <a:pt x="0" y="2795"/>
                  </a:cubicBezTo>
                  <a:cubicBezTo>
                    <a:pt x="0" y="4340"/>
                    <a:pt x="1249" y="5589"/>
                    <a:pt x="2794" y="5589"/>
                  </a:cubicBezTo>
                  <a:lnTo>
                    <a:pt x="19908" y="5589"/>
                  </a:lnTo>
                  <a:lnTo>
                    <a:pt x="19908" y="5143"/>
                  </a:lnTo>
                  <a:lnTo>
                    <a:pt x="17577" y="5143"/>
                  </a:lnTo>
                  <a:lnTo>
                    <a:pt x="17577" y="446"/>
                  </a:lnTo>
                  <a:lnTo>
                    <a:pt x="19908" y="446"/>
                  </a:lnTo>
                  <a:lnTo>
                    <a:pt x="1990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7" name="Google Shape;3317;p55"/>
            <p:cNvSpPr/>
            <p:nvPr/>
          </p:nvSpPr>
          <p:spPr>
            <a:xfrm>
              <a:off x="6985892" y="4719655"/>
              <a:ext cx="1675396" cy="414098"/>
            </a:xfrm>
            <a:custGeom>
              <a:rect b="b" l="l" r="r" t="t"/>
              <a:pathLst>
                <a:path extrusionOk="0" h="4707" w="19044">
                  <a:moveTo>
                    <a:pt x="2349" y="0"/>
                  </a:moveTo>
                  <a:cubicBezTo>
                    <a:pt x="1048" y="0"/>
                    <a:pt x="0" y="1057"/>
                    <a:pt x="0" y="2349"/>
                  </a:cubicBezTo>
                  <a:cubicBezTo>
                    <a:pt x="0" y="3650"/>
                    <a:pt x="1048" y="4706"/>
                    <a:pt x="2349" y="4706"/>
                  </a:cubicBezTo>
                  <a:lnTo>
                    <a:pt x="18956" y="4706"/>
                  </a:lnTo>
                  <a:lnTo>
                    <a:pt x="19009" y="4610"/>
                  </a:lnTo>
                  <a:cubicBezTo>
                    <a:pt x="19044" y="4549"/>
                    <a:pt x="19044" y="4471"/>
                    <a:pt x="19009" y="4418"/>
                  </a:cubicBezTo>
                  <a:cubicBezTo>
                    <a:pt x="18974" y="4357"/>
                    <a:pt x="18974" y="4279"/>
                    <a:pt x="19009" y="4217"/>
                  </a:cubicBezTo>
                  <a:cubicBezTo>
                    <a:pt x="19044" y="4156"/>
                    <a:pt x="19044" y="4086"/>
                    <a:pt x="19009" y="4025"/>
                  </a:cubicBezTo>
                  <a:cubicBezTo>
                    <a:pt x="18974" y="3964"/>
                    <a:pt x="18974" y="3886"/>
                    <a:pt x="19009" y="3825"/>
                  </a:cubicBezTo>
                  <a:cubicBezTo>
                    <a:pt x="19044" y="3763"/>
                    <a:pt x="19044" y="3694"/>
                    <a:pt x="19009" y="3632"/>
                  </a:cubicBezTo>
                  <a:cubicBezTo>
                    <a:pt x="18974" y="3571"/>
                    <a:pt x="18974" y="3493"/>
                    <a:pt x="19009" y="3432"/>
                  </a:cubicBezTo>
                  <a:cubicBezTo>
                    <a:pt x="19044" y="3371"/>
                    <a:pt x="19044" y="3301"/>
                    <a:pt x="19009" y="3240"/>
                  </a:cubicBezTo>
                  <a:cubicBezTo>
                    <a:pt x="18974" y="3178"/>
                    <a:pt x="18974" y="3100"/>
                    <a:pt x="19009" y="3039"/>
                  </a:cubicBezTo>
                  <a:cubicBezTo>
                    <a:pt x="19044" y="2978"/>
                    <a:pt x="19044" y="2908"/>
                    <a:pt x="19009" y="2847"/>
                  </a:cubicBezTo>
                  <a:cubicBezTo>
                    <a:pt x="18974" y="2785"/>
                    <a:pt x="18974" y="2707"/>
                    <a:pt x="19009" y="2646"/>
                  </a:cubicBezTo>
                  <a:cubicBezTo>
                    <a:pt x="19044" y="2585"/>
                    <a:pt x="19044" y="2515"/>
                    <a:pt x="19009" y="2454"/>
                  </a:cubicBezTo>
                  <a:cubicBezTo>
                    <a:pt x="18974" y="2393"/>
                    <a:pt x="18974" y="2314"/>
                    <a:pt x="19009" y="2253"/>
                  </a:cubicBezTo>
                  <a:cubicBezTo>
                    <a:pt x="19044" y="2192"/>
                    <a:pt x="19044" y="2122"/>
                    <a:pt x="19009" y="2061"/>
                  </a:cubicBezTo>
                  <a:cubicBezTo>
                    <a:pt x="18974" y="2000"/>
                    <a:pt x="18974" y="1921"/>
                    <a:pt x="19009" y="1860"/>
                  </a:cubicBezTo>
                  <a:cubicBezTo>
                    <a:pt x="19044" y="1799"/>
                    <a:pt x="19044" y="1729"/>
                    <a:pt x="19009" y="1668"/>
                  </a:cubicBezTo>
                  <a:cubicBezTo>
                    <a:pt x="18974" y="1607"/>
                    <a:pt x="18974" y="1528"/>
                    <a:pt x="19009" y="1467"/>
                  </a:cubicBezTo>
                  <a:cubicBezTo>
                    <a:pt x="19044" y="1415"/>
                    <a:pt x="19044" y="1336"/>
                    <a:pt x="19009" y="1275"/>
                  </a:cubicBezTo>
                  <a:cubicBezTo>
                    <a:pt x="18974" y="1214"/>
                    <a:pt x="18974" y="1144"/>
                    <a:pt x="19009" y="1083"/>
                  </a:cubicBezTo>
                  <a:cubicBezTo>
                    <a:pt x="19044" y="1022"/>
                    <a:pt x="19044" y="943"/>
                    <a:pt x="19009" y="882"/>
                  </a:cubicBezTo>
                  <a:cubicBezTo>
                    <a:pt x="18974" y="821"/>
                    <a:pt x="18974" y="751"/>
                    <a:pt x="19009" y="690"/>
                  </a:cubicBezTo>
                  <a:cubicBezTo>
                    <a:pt x="19044" y="629"/>
                    <a:pt x="19044" y="550"/>
                    <a:pt x="19009" y="489"/>
                  </a:cubicBezTo>
                  <a:cubicBezTo>
                    <a:pt x="18974" y="428"/>
                    <a:pt x="18974" y="358"/>
                    <a:pt x="19009" y="297"/>
                  </a:cubicBezTo>
                  <a:cubicBezTo>
                    <a:pt x="19044" y="236"/>
                    <a:pt x="19044" y="157"/>
                    <a:pt x="19009" y="96"/>
                  </a:cubicBezTo>
                  <a:lnTo>
                    <a:pt x="1895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18" name="Google Shape;3318;p55"/>
            <p:cNvGrpSpPr/>
            <p:nvPr/>
          </p:nvGrpSpPr>
          <p:grpSpPr>
            <a:xfrm>
              <a:off x="7011229" y="4751150"/>
              <a:ext cx="1621643" cy="351898"/>
              <a:chOff x="7011229" y="4751150"/>
              <a:chExt cx="1621643" cy="351898"/>
            </a:xfrm>
          </p:grpSpPr>
          <p:sp>
            <p:nvSpPr>
              <p:cNvPr id="3319" name="Google Shape;3319;p55"/>
              <p:cNvSpPr/>
              <p:nvPr/>
            </p:nvSpPr>
            <p:spPr>
              <a:xfrm>
                <a:off x="7134129" y="4751150"/>
                <a:ext cx="1498742" cy="10029"/>
              </a:xfrm>
              <a:custGeom>
                <a:rect b="b" l="l" r="r" t="t"/>
                <a:pathLst>
                  <a:path extrusionOk="0" h="114" w="17036">
                    <a:moveTo>
                      <a:pt x="53" y="0"/>
                    </a:moveTo>
                    <a:cubicBezTo>
                      <a:pt x="18" y="0"/>
                      <a:pt x="0" y="26"/>
                      <a:pt x="0" y="52"/>
                    </a:cubicBezTo>
                    <a:cubicBezTo>
                      <a:pt x="0" y="87"/>
                      <a:pt x="27" y="114"/>
                      <a:pt x="53" y="114"/>
                    </a:cubicBezTo>
                    <a:lnTo>
                      <a:pt x="16983" y="114"/>
                    </a:lnTo>
                    <a:cubicBezTo>
                      <a:pt x="17010" y="114"/>
                      <a:pt x="17036" y="87"/>
                      <a:pt x="17036" y="52"/>
                    </a:cubicBezTo>
                    <a:cubicBezTo>
                      <a:pt x="17036" y="26"/>
                      <a:pt x="17010" y="0"/>
                      <a:pt x="1698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0" name="Google Shape;3320;p55"/>
              <p:cNvSpPr/>
              <p:nvPr/>
            </p:nvSpPr>
            <p:spPr>
              <a:xfrm>
                <a:off x="7093397" y="4784932"/>
                <a:ext cx="1539475" cy="10029"/>
              </a:xfrm>
              <a:custGeom>
                <a:rect b="b" l="l" r="r" t="t"/>
                <a:pathLst>
                  <a:path extrusionOk="0" h="114" w="17499">
                    <a:moveTo>
                      <a:pt x="53" y="0"/>
                    </a:moveTo>
                    <a:cubicBezTo>
                      <a:pt x="27" y="0"/>
                      <a:pt x="1" y="26"/>
                      <a:pt x="1" y="61"/>
                    </a:cubicBezTo>
                    <a:cubicBezTo>
                      <a:pt x="1" y="88"/>
                      <a:pt x="27" y="114"/>
                      <a:pt x="53" y="114"/>
                    </a:cubicBezTo>
                    <a:lnTo>
                      <a:pt x="17446" y="114"/>
                    </a:lnTo>
                    <a:cubicBezTo>
                      <a:pt x="17473" y="114"/>
                      <a:pt x="17499" y="88"/>
                      <a:pt x="17499" y="61"/>
                    </a:cubicBezTo>
                    <a:cubicBezTo>
                      <a:pt x="17499" y="26"/>
                      <a:pt x="17473" y="0"/>
                      <a:pt x="1744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1" name="Google Shape;3321;p55"/>
              <p:cNvSpPr/>
              <p:nvPr/>
            </p:nvSpPr>
            <p:spPr>
              <a:xfrm>
                <a:off x="7045803" y="4819506"/>
                <a:ext cx="1587069" cy="10029"/>
              </a:xfrm>
              <a:custGeom>
                <a:rect b="b" l="l" r="r" t="t"/>
                <a:pathLst>
                  <a:path extrusionOk="0" h="114" w="18040">
                    <a:moveTo>
                      <a:pt x="53" y="0"/>
                    </a:moveTo>
                    <a:cubicBezTo>
                      <a:pt x="26" y="0"/>
                      <a:pt x="0" y="26"/>
                      <a:pt x="0" y="53"/>
                    </a:cubicBezTo>
                    <a:cubicBezTo>
                      <a:pt x="0" y="88"/>
                      <a:pt x="26" y="114"/>
                      <a:pt x="53" y="114"/>
                    </a:cubicBezTo>
                    <a:lnTo>
                      <a:pt x="17987" y="114"/>
                    </a:lnTo>
                    <a:cubicBezTo>
                      <a:pt x="18014" y="114"/>
                      <a:pt x="18040" y="88"/>
                      <a:pt x="18040" y="53"/>
                    </a:cubicBezTo>
                    <a:cubicBezTo>
                      <a:pt x="18040" y="26"/>
                      <a:pt x="18014" y="0"/>
                      <a:pt x="1798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2" name="Google Shape;3322;p55"/>
              <p:cNvSpPr/>
              <p:nvPr/>
            </p:nvSpPr>
            <p:spPr>
              <a:xfrm>
                <a:off x="7025832" y="4853288"/>
                <a:ext cx="1607039" cy="10029"/>
              </a:xfrm>
              <a:custGeom>
                <a:rect b="b" l="l" r="r" t="t"/>
                <a:pathLst>
                  <a:path extrusionOk="0" h="114" w="18267">
                    <a:moveTo>
                      <a:pt x="53" y="0"/>
                    </a:moveTo>
                    <a:cubicBezTo>
                      <a:pt x="26" y="0"/>
                      <a:pt x="0" y="27"/>
                      <a:pt x="0" y="62"/>
                    </a:cubicBezTo>
                    <a:cubicBezTo>
                      <a:pt x="0" y="96"/>
                      <a:pt x="26" y="114"/>
                      <a:pt x="53" y="114"/>
                    </a:cubicBezTo>
                    <a:lnTo>
                      <a:pt x="18214" y="114"/>
                    </a:lnTo>
                    <a:cubicBezTo>
                      <a:pt x="18241" y="114"/>
                      <a:pt x="18267" y="96"/>
                      <a:pt x="18267" y="62"/>
                    </a:cubicBezTo>
                    <a:cubicBezTo>
                      <a:pt x="18267" y="27"/>
                      <a:pt x="18241" y="0"/>
                      <a:pt x="1821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3" name="Google Shape;3323;p55"/>
              <p:cNvSpPr/>
              <p:nvPr/>
            </p:nvSpPr>
            <p:spPr>
              <a:xfrm>
                <a:off x="7017387" y="4887862"/>
                <a:ext cx="1615485" cy="10029"/>
              </a:xfrm>
              <a:custGeom>
                <a:rect b="b" l="l" r="r" t="t"/>
                <a:pathLst>
                  <a:path extrusionOk="0" h="114" w="18363">
                    <a:moveTo>
                      <a:pt x="61" y="0"/>
                    </a:moveTo>
                    <a:cubicBezTo>
                      <a:pt x="26" y="0"/>
                      <a:pt x="0" y="27"/>
                      <a:pt x="0" y="53"/>
                    </a:cubicBezTo>
                    <a:cubicBezTo>
                      <a:pt x="0" y="88"/>
                      <a:pt x="26" y="114"/>
                      <a:pt x="61" y="114"/>
                    </a:cubicBezTo>
                    <a:lnTo>
                      <a:pt x="18310" y="114"/>
                    </a:lnTo>
                    <a:cubicBezTo>
                      <a:pt x="18337" y="114"/>
                      <a:pt x="18363" y="88"/>
                      <a:pt x="18363" y="53"/>
                    </a:cubicBezTo>
                    <a:cubicBezTo>
                      <a:pt x="18363" y="27"/>
                      <a:pt x="18337" y="0"/>
                      <a:pt x="1831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4" name="Google Shape;3324;p55"/>
              <p:cNvSpPr/>
              <p:nvPr/>
            </p:nvSpPr>
            <p:spPr>
              <a:xfrm>
                <a:off x="7011229" y="4921645"/>
                <a:ext cx="1621643" cy="10117"/>
              </a:xfrm>
              <a:custGeom>
                <a:rect b="b" l="l" r="r" t="t"/>
                <a:pathLst>
                  <a:path extrusionOk="0" h="115" w="18433">
                    <a:moveTo>
                      <a:pt x="53" y="1"/>
                    </a:moveTo>
                    <a:cubicBezTo>
                      <a:pt x="18" y="1"/>
                      <a:pt x="0" y="27"/>
                      <a:pt x="0" y="62"/>
                    </a:cubicBezTo>
                    <a:cubicBezTo>
                      <a:pt x="0" y="97"/>
                      <a:pt x="27" y="114"/>
                      <a:pt x="53" y="114"/>
                    </a:cubicBezTo>
                    <a:lnTo>
                      <a:pt x="18380" y="114"/>
                    </a:lnTo>
                    <a:cubicBezTo>
                      <a:pt x="18407" y="114"/>
                      <a:pt x="18433" y="97"/>
                      <a:pt x="18433" y="62"/>
                    </a:cubicBezTo>
                    <a:cubicBezTo>
                      <a:pt x="18433" y="27"/>
                      <a:pt x="18407" y="1"/>
                      <a:pt x="183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5" name="Google Shape;3325;p55"/>
              <p:cNvSpPr/>
              <p:nvPr/>
            </p:nvSpPr>
            <p:spPr>
              <a:xfrm>
                <a:off x="7017387" y="4956219"/>
                <a:ext cx="1615485" cy="10029"/>
              </a:xfrm>
              <a:custGeom>
                <a:rect b="b" l="l" r="r" t="t"/>
                <a:pathLst>
                  <a:path extrusionOk="0" h="114" w="18363">
                    <a:moveTo>
                      <a:pt x="61" y="0"/>
                    </a:moveTo>
                    <a:cubicBezTo>
                      <a:pt x="26" y="0"/>
                      <a:pt x="0" y="27"/>
                      <a:pt x="0" y="62"/>
                    </a:cubicBezTo>
                    <a:cubicBezTo>
                      <a:pt x="0" y="88"/>
                      <a:pt x="26" y="114"/>
                      <a:pt x="61" y="114"/>
                    </a:cubicBezTo>
                    <a:lnTo>
                      <a:pt x="18310" y="114"/>
                    </a:lnTo>
                    <a:cubicBezTo>
                      <a:pt x="18337" y="114"/>
                      <a:pt x="18363" y="88"/>
                      <a:pt x="18363" y="62"/>
                    </a:cubicBezTo>
                    <a:cubicBezTo>
                      <a:pt x="18363" y="27"/>
                      <a:pt x="18337" y="0"/>
                      <a:pt x="1831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6" name="Google Shape;3326;p55"/>
              <p:cNvSpPr/>
              <p:nvPr/>
            </p:nvSpPr>
            <p:spPr>
              <a:xfrm>
                <a:off x="7025832" y="4990793"/>
                <a:ext cx="1607039" cy="10029"/>
              </a:xfrm>
              <a:custGeom>
                <a:rect b="b" l="l" r="r" t="t"/>
                <a:pathLst>
                  <a:path extrusionOk="0" h="114" w="18267">
                    <a:moveTo>
                      <a:pt x="53" y="0"/>
                    </a:moveTo>
                    <a:cubicBezTo>
                      <a:pt x="26" y="0"/>
                      <a:pt x="0" y="18"/>
                      <a:pt x="0" y="53"/>
                    </a:cubicBezTo>
                    <a:cubicBezTo>
                      <a:pt x="0" y="88"/>
                      <a:pt x="26" y="114"/>
                      <a:pt x="53" y="114"/>
                    </a:cubicBezTo>
                    <a:lnTo>
                      <a:pt x="18214" y="114"/>
                    </a:lnTo>
                    <a:cubicBezTo>
                      <a:pt x="18241" y="114"/>
                      <a:pt x="18267" y="88"/>
                      <a:pt x="18267" y="53"/>
                    </a:cubicBezTo>
                    <a:cubicBezTo>
                      <a:pt x="18267" y="18"/>
                      <a:pt x="18241" y="0"/>
                      <a:pt x="1821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7" name="Google Shape;3327;p55"/>
              <p:cNvSpPr/>
              <p:nvPr/>
            </p:nvSpPr>
            <p:spPr>
              <a:xfrm>
                <a:off x="7045803" y="5024575"/>
                <a:ext cx="1587069" cy="10117"/>
              </a:xfrm>
              <a:custGeom>
                <a:rect b="b" l="l" r="r" t="t"/>
                <a:pathLst>
                  <a:path extrusionOk="0" h="115" w="18040">
                    <a:moveTo>
                      <a:pt x="53" y="1"/>
                    </a:moveTo>
                    <a:cubicBezTo>
                      <a:pt x="26" y="1"/>
                      <a:pt x="0" y="27"/>
                      <a:pt x="0" y="62"/>
                    </a:cubicBezTo>
                    <a:cubicBezTo>
                      <a:pt x="0" y="88"/>
                      <a:pt x="26" y="114"/>
                      <a:pt x="53" y="114"/>
                    </a:cubicBezTo>
                    <a:lnTo>
                      <a:pt x="17987" y="114"/>
                    </a:lnTo>
                    <a:cubicBezTo>
                      <a:pt x="18014" y="114"/>
                      <a:pt x="18040" y="88"/>
                      <a:pt x="18040" y="62"/>
                    </a:cubicBezTo>
                    <a:cubicBezTo>
                      <a:pt x="18040" y="27"/>
                      <a:pt x="18014" y="1"/>
                      <a:pt x="179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8" name="Google Shape;3328;p55"/>
              <p:cNvSpPr/>
              <p:nvPr/>
            </p:nvSpPr>
            <p:spPr>
              <a:xfrm>
                <a:off x="7093397" y="5059149"/>
                <a:ext cx="1539475" cy="10029"/>
              </a:xfrm>
              <a:custGeom>
                <a:rect b="b" l="l" r="r" t="t"/>
                <a:pathLst>
                  <a:path extrusionOk="0" h="114" w="17499">
                    <a:moveTo>
                      <a:pt x="53" y="0"/>
                    </a:moveTo>
                    <a:cubicBezTo>
                      <a:pt x="27" y="0"/>
                      <a:pt x="1" y="18"/>
                      <a:pt x="1" y="53"/>
                    </a:cubicBezTo>
                    <a:cubicBezTo>
                      <a:pt x="1" y="88"/>
                      <a:pt x="27" y="114"/>
                      <a:pt x="53" y="114"/>
                    </a:cubicBezTo>
                    <a:lnTo>
                      <a:pt x="17446" y="114"/>
                    </a:lnTo>
                    <a:cubicBezTo>
                      <a:pt x="17473" y="114"/>
                      <a:pt x="17499" y="88"/>
                      <a:pt x="17499" y="53"/>
                    </a:cubicBezTo>
                    <a:cubicBezTo>
                      <a:pt x="17499" y="18"/>
                      <a:pt x="17473" y="0"/>
                      <a:pt x="1744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9" name="Google Shape;3329;p55"/>
              <p:cNvSpPr/>
              <p:nvPr/>
            </p:nvSpPr>
            <p:spPr>
              <a:xfrm>
                <a:off x="7134129" y="5092931"/>
                <a:ext cx="1498742" cy="10117"/>
              </a:xfrm>
              <a:custGeom>
                <a:rect b="b" l="l" r="r" t="t"/>
                <a:pathLst>
                  <a:path extrusionOk="0" h="115" w="17036">
                    <a:moveTo>
                      <a:pt x="53" y="1"/>
                    </a:moveTo>
                    <a:cubicBezTo>
                      <a:pt x="18" y="1"/>
                      <a:pt x="0" y="27"/>
                      <a:pt x="0" y="62"/>
                    </a:cubicBezTo>
                    <a:cubicBezTo>
                      <a:pt x="0" y="88"/>
                      <a:pt x="27" y="114"/>
                      <a:pt x="53" y="114"/>
                    </a:cubicBezTo>
                    <a:lnTo>
                      <a:pt x="16983" y="114"/>
                    </a:lnTo>
                    <a:cubicBezTo>
                      <a:pt x="17010" y="114"/>
                      <a:pt x="17036" y="88"/>
                      <a:pt x="17036" y="62"/>
                    </a:cubicBezTo>
                    <a:cubicBezTo>
                      <a:pt x="17036" y="27"/>
                      <a:pt x="17010" y="1"/>
                      <a:pt x="1698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30" name="Google Shape;3330;p55"/>
            <p:cNvGrpSpPr/>
            <p:nvPr/>
          </p:nvGrpSpPr>
          <p:grpSpPr>
            <a:xfrm>
              <a:off x="5002500" y="4194975"/>
              <a:ext cx="3522078" cy="486326"/>
              <a:chOff x="5002500" y="4194975"/>
              <a:chExt cx="3522078" cy="486326"/>
            </a:xfrm>
          </p:grpSpPr>
          <p:sp>
            <p:nvSpPr>
              <p:cNvPr id="3331" name="Google Shape;3331;p55"/>
              <p:cNvSpPr/>
              <p:nvPr/>
            </p:nvSpPr>
            <p:spPr>
              <a:xfrm>
                <a:off x="5404193" y="4194975"/>
                <a:ext cx="3120385" cy="486326"/>
              </a:xfrm>
              <a:custGeom>
                <a:rect b="b" l="l" r="r" t="t"/>
                <a:pathLst>
                  <a:path extrusionOk="0" h="5528" w="35469">
                    <a:moveTo>
                      <a:pt x="1" y="0"/>
                    </a:moveTo>
                    <a:lnTo>
                      <a:pt x="1" y="5528"/>
                    </a:lnTo>
                    <a:lnTo>
                      <a:pt x="32709" y="5528"/>
                    </a:lnTo>
                    <a:cubicBezTo>
                      <a:pt x="34237" y="5528"/>
                      <a:pt x="35469" y="4288"/>
                      <a:pt x="35469" y="2768"/>
                    </a:cubicBezTo>
                    <a:cubicBezTo>
                      <a:pt x="35469" y="1240"/>
                      <a:pt x="34237" y="0"/>
                      <a:pt x="3270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2" name="Google Shape;3332;p55"/>
              <p:cNvSpPr/>
              <p:nvPr/>
            </p:nvSpPr>
            <p:spPr>
              <a:xfrm>
                <a:off x="6337518" y="4645141"/>
                <a:ext cx="2071811" cy="36158"/>
              </a:xfrm>
              <a:custGeom>
                <a:rect b="b" l="l" r="r" t="t"/>
                <a:pathLst>
                  <a:path extrusionOk="0" h="411" w="23550">
                    <a:moveTo>
                      <a:pt x="1" y="0"/>
                    </a:moveTo>
                    <a:lnTo>
                      <a:pt x="1" y="411"/>
                    </a:lnTo>
                    <a:lnTo>
                      <a:pt x="22100" y="411"/>
                    </a:lnTo>
                    <a:cubicBezTo>
                      <a:pt x="22633" y="411"/>
                      <a:pt x="23122" y="262"/>
                      <a:pt x="2355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3" name="Google Shape;3333;p55"/>
              <p:cNvSpPr/>
              <p:nvPr/>
            </p:nvSpPr>
            <p:spPr>
              <a:xfrm>
                <a:off x="6337518" y="4194975"/>
                <a:ext cx="2071811" cy="36158"/>
              </a:xfrm>
              <a:custGeom>
                <a:rect b="b" l="l" r="r" t="t"/>
                <a:pathLst>
                  <a:path extrusionOk="0" h="411" w="23550">
                    <a:moveTo>
                      <a:pt x="1" y="0"/>
                    </a:moveTo>
                    <a:lnTo>
                      <a:pt x="1" y="411"/>
                    </a:lnTo>
                    <a:lnTo>
                      <a:pt x="23550" y="411"/>
                    </a:lnTo>
                    <a:cubicBezTo>
                      <a:pt x="23122" y="149"/>
                      <a:pt x="22633" y="0"/>
                      <a:pt x="2210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4" name="Google Shape;3334;p55"/>
              <p:cNvSpPr/>
              <p:nvPr/>
            </p:nvSpPr>
            <p:spPr>
              <a:xfrm>
                <a:off x="5002500" y="4194975"/>
                <a:ext cx="1609327" cy="486326"/>
              </a:xfrm>
              <a:custGeom>
                <a:rect b="b" l="l" r="r" t="t"/>
                <a:pathLst>
                  <a:path extrusionOk="0" h="5528" w="18293">
                    <a:moveTo>
                      <a:pt x="0" y="0"/>
                    </a:moveTo>
                    <a:lnTo>
                      <a:pt x="0" y="411"/>
                    </a:lnTo>
                    <a:lnTo>
                      <a:pt x="2445" y="411"/>
                    </a:lnTo>
                    <a:lnTo>
                      <a:pt x="2445" y="5117"/>
                    </a:lnTo>
                    <a:lnTo>
                      <a:pt x="0" y="5117"/>
                    </a:lnTo>
                    <a:lnTo>
                      <a:pt x="0" y="5528"/>
                    </a:lnTo>
                    <a:lnTo>
                      <a:pt x="15534" y="5528"/>
                    </a:lnTo>
                    <a:cubicBezTo>
                      <a:pt x="17053" y="5528"/>
                      <a:pt x="18293" y="4288"/>
                      <a:pt x="18293" y="2760"/>
                    </a:cubicBezTo>
                    <a:cubicBezTo>
                      <a:pt x="18293" y="1240"/>
                      <a:pt x="17053" y="0"/>
                      <a:pt x="155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5" name="Google Shape;3335;p55"/>
              <p:cNvSpPr/>
              <p:nvPr/>
            </p:nvSpPr>
            <p:spPr>
              <a:xfrm>
                <a:off x="8106603" y="4194975"/>
                <a:ext cx="255919" cy="486326"/>
              </a:xfrm>
              <a:custGeom>
                <a:rect b="b" l="l" r="r" t="t"/>
                <a:pathLst>
                  <a:path extrusionOk="0" h="5528" w="2909">
                    <a:moveTo>
                      <a:pt x="1" y="0"/>
                    </a:moveTo>
                    <a:cubicBezTo>
                      <a:pt x="1389" y="184"/>
                      <a:pt x="2472" y="1354"/>
                      <a:pt x="2472" y="2760"/>
                    </a:cubicBezTo>
                    <a:cubicBezTo>
                      <a:pt x="2472" y="4174"/>
                      <a:pt x="1389" y="5335"/>
                      <a:pt x="1" y="5528"/>
                    </a:cubicBezTo>
                    <a:lnTo>
                      <a:pt x="1310" y="5528"/>
                    </a:lnTo>
                    <a:cubicBezTo>
                      <a:pt x="2262" y="4960"/>
                      <a:pt x="2908" y="3930"/>
                      <a:pt x="2908" y="2760"/>
                    </a:cubicBezTo>
                    <a:cubicBezTo>
                      <a:pt x="2908" y="1590"/>
                      <a:pt x="2262" y="568"/>
                      <a:pt x="131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6" name="Google Shape;3336;p55"/>
              <p:cNvSpPr/>
              <p:nvPr/>
            </p:nvSpPr>
            <p:spPr>
              <a:xfrm>
                <a:off x="6627922" y="4194975"/>
                <a:ext cx="255831" cy="486326"/>
              </a:xfrm>
              <a:custGeom>
                <a:rect b="b" l="l" r="r" t="t"/>
                <a:pathLst>
                  <a:path extrusionOk="0" h="5528" w="2908">
                    <a:moveTo>
                      <a:pt x="0" y="0"/>
                    </a:moveTo>
                    <a:cubicBezTo>
                      <a:pt x="1389" y="184"/>
                      <a:pt x="2471" y="1354"/>
                      <a:pt x="2471" y="2760"/>
                    </a:cubicBezTo>
                    <a:cubicBezTo>
                      <a:pt x="2471" y="4174"/>
                      <a:pt x="1389" y="5335"/>
                      <a:pt x="0" y="5528"/>
                    </a:cubicBezTo>
                    <a:lnTo>
                      <a:pt x="1310" y="5528"/>
                    </a:lnTo>
                    <a:cubicBezTo>
                      <a:pt x="2262" y="4960"/>
                      <a:pt x="2908" y="3930"/>
                      <a:pt x="2908" y="2760"/>
                    </a:cubicBezTo>
                    <a:cubicBezTo>
                      <a:pt x="2908" y="1590"/>
                      <a:pt x="2262" y="568"/>
                      <a:pt x="131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7" name="Google Shape;3337;p55"/>
              <p:cNvSpPr/>
              <p:nvPr/>
            </p:nvSpPr>
            <p:spPr>
              <a:xfrm>
                <a:off x="7003575" y="4311717"/>
                <a:ext cx="1112356" cy="252840"/>
              </a:xfrm>
              <a:custGeom>
                <a:rect b="b" l="l" r="r" t="t"/>
                <a:pathLst>
                  <a:path extrusionOk="0" h="2874" w="12644">
                    <a:moveTo>
                      <a:pt x="0" y="1"/>
                    </a:moveTo>
                    <a:lnTo>
                      <a:pt x="201" y="463"/>
                    </a:lnTo>
                    <a:cubicBezTo>
                      <a:pt x="332" y="769"/>
                      <a:pt x="402" y="1101"/>
                      <a:pt x="402" y="1433"/>
                    </a:cubicBezTo>
                    <a:cubicBezTo>
                      <a:pt x="402" y="1773"/>
                      <a:pt x="341" y="2105"/>
                      <a:pt x="201" y="2411"/>
                    </a:cubicBezTo>
                    <a:lnTo>
                      <a:pt x="0" y="2873"/>
                    </a:lnTo>
                    <a:lnTo>
                      <a:pt x="12294" y="2873"/>
                    </a:lnTo>
                    <a:lnTo>
                      <a:pt x="12381" y="2681"/>
                    </a:lnTo>
                    <a:cubicBezTo>
                      <a:pt x="12556" y="2288"/>
                      <a:pt x="12643" y="1869"/>
                      <a:pt x="12643" y="1441"/>
                    </a:cubicBezTo>
                    <a:cubicBezTo>
                      <a:pt x="12643" y="1005"/>
                      <a:pt x="12556" y="594"/>
                      <a:pt x="12381" y="201"/>
                    </a:cubicBezTo>
                    <a:lnTo>
                      <a:pt x="1229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8" name="Google Shape;3338;p55"/>
              <p:cNvSpPr/>
              <p:nvPr/>
            </p:nvSpPr>
            <p:spPr>
              <a:xfrm>
                <a:off x="5051678" y="4231045"/>
                <a:ext cx="1522583" cy="414186"/>
              </a:xfrm>
              <a:custGeom>
                <a:rect b="b" l="l" r="r" t="t"/>
                <a:pathLst>
                  <a:path extrusionOk="0" h="4708" w="17307">
                    <a:moveTo>
                      <a:pt x="87" y="1"/>
                    </a:moveTo>
                    <a:lnTo>
                      <a:pt x="35" y="97"/>
                    </a:lnTo>
                    <a:cubicBezTo>
                      <a:pt x="0" y="158"/>
                      <a:pt x="0" y="228"/>
                      <a:pt x="35" y="289"/>
                    </a:cubicBezTo>
                    <a:cubicBezTo>
                      <a:pt x="70" y="350"/>
                      <a:pt x="70" y="429"/>
                      <a:pt x="35" y="490"/>
                    </a:cubicBezTo>
                    <a:cubicBezTo>
                      <a:pt x="0" y="551"/>
                      <a:pt x="0" y="621"/>
                      <a:pt x="35" y="682"/>
                    </a:cubicBezTo>
                    <a:cubicBezTo>
                      <a:pt x="70" y="743"/>
                      <a:pt x="70" y="822"/>
                      <a:pt x="35" y="883"/>
                    </a:cubicBezTo>
                    <a:cubicBezTo>
                      <a:pt x="0" y="944"/>
                      <a:pt x="0" y="1014"/>
                      <a:pt x="35" y="1075"/>
                    </a:cubicBezTo>
                    <a:cubicBezTo>
                      <a:pt x="70" y="1136"/>
                      <a:pt x="70" y="1214"/>
                      <a:pt x="35" y="1276"/>
                    </a:cubicBezTo>
                    <a:cubicBezTo>
                      <a:pt x="0" y="1328"/>
                      <a:pt x="0" y="1407"/>
                      <a:pt x="35" y="1468"/>
                    </a:cubicBezTo>
                    <a:cubicBezTo>
                      <a:pt x="70" y="1529"/>
                      <a:pt x="70" y="1599"/>
                      <a:pt x="35" y="1660"/>
                    </a:cubicBezTo>
                    <a:cubicBezTo>
                      <a:pt x="0" y="1721"/>
                      <a:pt x="0" y="1800"/>
                      <a:pt x="35" y="1861"/>
                    </a:cubicBezTo>
                    <a:cubicBezTo>
                      <a:pt x="70" y="1922"/>
                      <a:pt x="70" y="1992"/>
                      <a:pt x="35" y="2053"/>
                    </a:cubicBezTo>
                    <a:cubicBezTo>
                      <a:pt x="0" y="2114"/>
                      <a:pt x="0" y="2192"/>
                      <a:pt x="35" y="2254"/>
                    </a:cubicBezTo>
                    <a:cubicBezTo>
                      <a:pt x="70" y="2315"/>
                      <a:pt x="70" y="2385"/>
                      <a:pt x="35" y="2446"/>
                    </a:cubicBezTo>
                    <a:cubicBezTo>
                      <a:pt x="0" y="2507"/>
                      <a:pt x="0" y="2585"/>
                      <a:pt x="35" y="2646"/>
                    </a:cubicBezTo>
                    <a:cubicBezTo>
                      <a:pt x="70" y="2708"/>
                      <a:pt x="70" y="2777"/>
                      <a:pt x="35" y="2839"/>
                    </a:cubicBezTo>
                    <a:cubicBezTo>
                      <a:pt x="0" y="2900"/>
                      <a:pt x="0" y="2978"/>
                      <a:pt x="35" y="3039"/>
                    </a:cubicBezTo>
                    <a:cubicBezTo>
                      <a:pt x="70" y="3101"/>
                      <a:pt x="70" y="3170"/>
                      <a:pt x="35" y="3231"/>
                    </a:cubicBezTo>
                    <a:cubicBezTo>
                      <a:pt x="0" y="3293"/>
                      <a:pt x="0" y="3371"/>
                      <a:pt x="35" y="3432"/>
                    </a:cubicBezTo>
                    <a:cubicBezTo>
                      <a:pt x="70" y="3493"/>
                      <a:pt x="70" y="3563"/>
                      <a:pt x="35" y="3624"/>
                    </a:cubicBezTo>
                    <a:cubicBezTo>
                      <a:pt x="0" y="3686"/>
                      <a:pt x="0" y="3764"/>
                      <a:pt x="35" y="3825"/>
                    </a:cubicBezTo>
                    <a:cubicBezTo>
                      <a:pt x="70" y="3886"/>
                      <a:pt x="70" y="3956"/>
                      <a:pt x="35" y="4017"/>
                    </a:cubicBezTo>
                    <a:cubicBezTo>
                      <a:pt x="0" y="4078"/>
                      <a:pt x="0" y="4157"/>
                      <a:pt x="35" y="4218"/>
                    </a:cubicBezTo>
                    <a:cubicBezTo>
                      <a:pt x="70" y="4279"/>
                      <a:pt x="70" y="4349"/>
                      <a:pt x="35" y="4410"/>
                    </a:cubicBezTo>
                    <a:cubicBezTo>
                      <a:pt x="0" y="4471"/>
                      <a:pt x="0" y="4550"/>
                      <a:pt x="35" y="4611"/>
                    </a:cubicBezTo>
                    <a:lnTo>
                      <a:pt x="87" y="4707"/>
                    </a:lnTo>
                    <a:lnTo>
                      <a:pt x="87" y="4698"/>
                    </a:lnTo>
                    <a:lnTo>
                      <a:pt x="14957" y="4698"/>
                    </a:lnTo>
                    <a:cubicBezTo>
                      <a:pt x="16258" y="4698"/>
                      <a:pt x="17306" y="3651"/>
                      <a:pt x="17306" y="2350"/>
                    </a:cubicBezTo>
                    <a:cubicBezTo>
                      <a:pt x="17306" y="1049"/>
                      <a:pt x="16258" y="1"/>
                      <a:pt x="1495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39" name="Google Shape;3339;p55"/>
              <p:cNvGrpSpPr/>
              <p:nvPr/>
            </p:nvGrpSpPr>
            <p:grpSpPr>
              <a:xfrm>
                <a:off x="5080094" y="4261836"/>
                <a:ext cx="1468743" cy="352602"/>
                <a:chOff x="5080094" y="4261836"/>
                <a:chExt cx="1468743" cy="352602"/>
              </a:xfrm>
            </p:grpSpPr>
            <p:sp>
              <p:nvSpPr>
                <p:cNvPr id="3340" name="Google Shape;3340;p55"/>
                <p:cNvSpPr/>
                <p:nvPr/>
              </p:nvSpPr>
              <p:spPr>
                <a:xfrm>
                  <a:off x="5080094" y="4261836"/>
                  <a:ext cx="1345842" cy="10029"/>
                </a:xfrm>
                <a:custGeom>
                  <a:rect b="b" l="l" r="r" t="t"/>
                  <a:pathLst>
                    <a:path extrusionOk="0" h="114" w="15298">
                      <a:moveTo>
                        <a:pt x="61" y="0"/>
                      </a:moveTo>
                      <a:cubicBezTo>
                        <a:pt x="26" y="0"/>
                        <a:pt x="0" y="26"/>
                        <a:pt x="0" y="61"/>
                      </a:cubicBezTo>
                      <a:cubicBezTo>
                        <a:pt x="0" y="87"/>
                        <a:pt x="26" y="114"/>
                        <a:pt x="61" y="114"/>
                      </a:cubicBezTo>
                      <a:lnTo>
                        <a:pt x="15245" y="114"/>
                      </a:lnTo>
                      <a:cubicBezTo>
                        <a:pt x="15272" y="114"/>
                        <a:pt x="15298" y="87"/>
                        <a:pt x="15298" y="61"/>
                      </a:cubicBezTo>
                      <a:cubicBezTo>
                        <a:pt x="15298" y="26"/>
                        <a:pt x="15272" y="0"/>
                        <a:pt x="1524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1" name="Google Shape;3341;p55"/>
                <p:cNvSpPr/>
                <p:nvPr/>
              </p:nvSpPr>
              <p:spPr>
                <a:xfrm>
                  <a:off x="5080094" y="4296322"/>
                  <a:ext cx="1386574" cy="10117"/>
                </a:xfrm>
                <a:custGeom>
                  <a:rect b="b" l="l" r="r" t="t"/>
                  <a:pathLst>
                    <a:path extrusionOk="0" h="115" w="15761">
                      <a:moveTo>
                        <a:pt x="61" y="1"/>
                      </a:moveTo>
                      <a:cubicBezTo>
                        <a:pt x="26" y="1"/>
                        <a:pt x="0" y="27"/>
                        <a:pt x="0" y="53"/>
                      </a:cubicBezTo>
                      <a:cubicBezTo>
                        <a:pt x="0" y="88"/>
                        <a:pt x="26" y="114"/>
                        <a:pt x="61" y="114"/>
                      </a:cubicBezTo>
                      <a:lnTo>
                        <a:pt x="15699" y="114"/>
                      </a:lnTo>
                      <a:cubicBezTo>
                        <a:pt x="15734" y="114"/>
                        <a:pt x="15761" y="88"/>
                        <a:pt x="15761" y="53"/>
                      </a:cubicBezTo>
                      <a:cubicBezTo>
                        <a:pt x="15761" y="27"/>
                        <a:pt x="15734" y="1"/>
                        <a:pt x="156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2" name="Google Shape;3342;p55"/>
                <p:cNvSpPr/>
                <p:nvPr/>
              </p:nvSpPr>
              <p:spPr>
                <a:xfrm>
                  <a:off x="5080094" y="4330192"/>
                  <a:ext cx="1434168" cy="10029"/>
                </a:xfrm>
                <a:custGeom>
                  <a:rect b="b" l="l" r="r" t="t"/>
                  <a:pathLst>
                    <a:path extrusionOk="0" h="114" w="16302">
                      <a:moveTo>
                        <a:pt x="61" y="0"/>
                      </a:moveTo>
                      <a:cubicBezTo>
                        <a:pt x="26" y="0"/>
                        <a:pt x="0" y="26"/>
                        <a:pt x="0" y="61"/>
                      </a:cubicBezTo>
                      <a:cubicBezTo>
                        <a:pt x="0" y="87"/>
                        <a:pt x="26" y="114"/>
                        <a:pt x="61" y="114"/>
                      </a:cubicBezTo>
                      <a:lnTo>
                        <a:pt x="16250" y="114"/>
                      </a:lnTo>
                      <a:cubicBezTo>
                        <a:pt x="16276" y="114"/>
                        <a:pt x="16302" y="87"/>
                        <a:pt x="16302" y="61"/>
                      </a:cubicBezTo>
                      <a:cubicBezTo>
                        <a:pt x="16302" y="26"/>
                        <a:pt x="16276" y="0"/>
                        <a:pt x="162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3" name="Google Shape;3343;p55"/>
                <p:cNvSpPr/>
                <p:nvPr/>
              </p:nvSpPr>
              <p:spPr>
                <a:xfrm>
                  <a:off x="5080094" y="4364766"/>
                  <a:ext cx="1454139" cy="10029"/>
                </a:xfrm>
                <a:custGeom>
                  <a:rect b="b" l="l" r="r" t="t"/>
                  <a:pathLst>
                    <a:path extrusionOk="0" h="114" w="16529">
                      <a:moveTo>
                        <a:pt x="61" y="0"/>
                      </a:moveTo>
                      <a:cubicBezTo>
                        <a:pt x="26" y="0"/>
                        <a:pt x="0" y="26"/>
                        <a:pt x="0" y="52"/>
                      </a:cubicBezTo>
                      <a:cubicBezTo>
                        <a:pt x="0" y="87"/>
                        <a:pt x="26" y="114"/>
                        <a:pt x="61" y="114"/>
                      </a:cubicBezTo>
                      <a:lnTo>
                        <a:pt x="16468" y="114"/>
                      </a:lnTo>
                      <a:cubicBezTo>
                        <a:pt x="16503" y="114"/>
                        <a:pt x="16529" y="87"/>
                        <a:pt x="16529" y="52"/>
                      </a:cubicBezTo>
                      <a:cubicBezTo>
                        <a:pt x="16529" y="26"/>
                        <a:pt x="16503" y="0"/>
                        <a:pt x="164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4" name="Google Shape;3344;p55"/>
                <p:cNvSpPr/>
                <p:nvPr/>
              </p:nvSpPr>
              <p:spPr>
                <a:xfrm>
                  <a:off x="5080094" y="4398548"/>
                  <a:ext cx="1461881" cy="10029"/>
                </a:xfrm>
                <a:custGeom>
                  <a:rect b="b" l="l" r="r" t="t"/>
                  <a:pathLst>
                    <a:path extrusionOk="0" h="114" w="16617">
                      <a:moveTo>
                        <a:pt x="61" y="0"/>
                      </a:moveTo>
                      <a:cubicBezTo>
                        <a:pt x="26" y="0"/>
                        <a:pt x="0" y="26"/>
                        <a:pt x="0" y="61"/>
                      </a:cubicBezTo>
                      <a:cubicBezTo>
                        <a:pt x="0" y="96"/>
                        <a:pt x="26" y="114"/>
                        <a:pt x="61" y="114"/>
                      </a:cubicBezTo>
                      <a:lnTo>
                        <a:pt x="16564" y="114"/>
                      </a:lnTo>
                      <a:cubicBezTo>
                        <a:pt x="16590" y="114"/>
                        <a:pt x="16616" y="96"/>
                        <a:pt x="16616" y="61"/>
                      </a:cubicBezTo>
                      <a:cubicBezTo>
                        <a:pt x="16616" y="26"/>
                        <a:pt x="16590" y="0"/>
                        <a:pt x="1656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5" name="Google Shape;3345;p55"/>
                <p:cNvSpPr/>
                <p:nvPr/>
              </p:nvSpPr>
              <p:spPr>
                <a:xfrm>
                  <a:off x="5080094" y="4433122"/>
                  <a:ext cx="1468743" cy="10029"/>
                </a:xfrm>
                <a:custGeom>
                  <a:rect b="b" l="l" r="r" t="t"/>
                  <a:pathLst>
                    <a:path extrusionOk="0" h="114" w="16695">
                      <a:moveTo>
                        <a:pt x="61" y="0"/>
                      </a:moveTo>
                      <a:cubicBezTo>
                        <a:pt x="26" y="0"/>
                        <a:pt x="0" y="26"/>
                        <a:pt x="0" y="53"/>
                      </a:cubicBezTo>
                      <a:cubicBezTo>
                        <a:pt x="0" y="88"/>
                        <a:pt x="26" y="114"/>
                        <a:pt x="61" y="114"/>
                      </a:cubicBezTo>
                      <a:lnTo>
                        <a:pt x="16643" y="114"/>
                      </a:lnTo>
                      <a:cubicBezTo>
                        <a:pt x="16669" y="114"/>
                        <a:pt x="16695" y="88"/>
                        <a:pt x="16695" y="53"/>
                      </a:cubicBezTo>
                      <a:cubicBezTo>
                        <a:pt x="16695" y="26"/>
                        <a:pt x="16669" y="0"/>
                        <a:pt x="1664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6" name="Google Shape;3346;p55"/>
                <p:cNvSpPr/>
                <p:nvPr/>
              </p:nvSpPr>
              <p:spPr>
                <a:xfrm>
                  <a:off x="5080094" y="4466904"/>
                  <a:ext cx="1461881" cy="10029"/>
                </a:xfrm>
                <a:custGeom>
                  <a:rect b="b" l="l" r="r" t="t"/>
                  <a:pathLst>
                    <a:path extrusionOk="0" h="114" w="16617">
                      <a:moveTo>
                        <a:pt x="61" y="0"/>
                      </a:moveTo>
                      <a:cubicBezTo>
                        <a:pt x="26" y="0"/>
                        <a:pt x="0" y="27"/>
                        <a:pt x="0" y="62"/>
                      </a:cubicBezTo>
                      <a:cubicBezTo>
                        <a:pt x="0" y="96"/>
                        <a:pt x="26" y="114"/>
                        <a:pt x="61" y="114"/>
                      </a:cubicBezTo>
                      <a:lnTo>
                        <a:pt x="16564" y="114"/>
                      </a:lnTo>
                      <a:cubicBezTo>
                        <a:pt x="16590" y="114"/>
                        <a:pt x="16616" y="96"/>
                        <a:pt x="16616" y="62"/>
                      </a:cubicBezTo>
                      <a:cubicBezTo>
                        <a:pt x="16616" y="27"/>
                        <a:pt x="16590" y="0"/>
                        <a:pt x="1656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7" name="Google Shape;3347;p55"/>
                <p:cNvSpPr/>
                <p:nvPr/>
              </p:nvSpPr>
              <p:spPr>
                <a:xfrm>
                  <a:off x="5080094" y="4501478"/>
                  <a:ext cx="1454139" cy="10029"/>
                </a:xfrm>
                <a:custGeom>
                  <a:rect b="b" l="l" r="r" t="t"/>
                  <a:pathLst>
                    <a:path extrusionOk="0" h="114" w="16529">
                      <a:moveTo>
                        <a:pt x="61" y="0"/>
                      </a:moveTo>
                      <a:cubicBezTo>
                        <a:pt x="26" y="0"/>
                        <a:pt x="0" y="27"/>
                        <a:pt x="0" y="61"/>
                      </a:cubicBezTo>
                      <a:cubicBezTo>
                        <a:pt x="0" y="88"/>
                        <a:pt x="26" y="114"/>
                        <a:pt x="61" y="114"/>
                      </a:cubicBezTo>
                      <a:lnTo>
                        <a:pt x="16468" y="114"/>
                      </a:lnTo>
                      <a:cubicBezTo>
                        <a:pt x="16503" y="114"/>
                        <a:pt x="16529" y="88"/>
                        <a:pt x="16529" y="61"/>
                      </a:cubicBezTo>
                      <a:cubicBezTo>
                        <a:pt x="16529" y="27"/>
                        <a:pt x="16503" y="0"/>
                        <a:pt x="164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8" name="Google Shape;3348;p55"/>
                <p:cNvSpPr/>
                <p:nvPr/>
              </p:nvSpPr>
              <p:spPr>
                <a:xfrm>
                  <a:off x="5080094" y="4536052"/>
                  <a:ext cx="1434168" cy="10029"/>
                </a:xfrm>
                <a:custGeom>
                  <a:rect b="b" l="l" r="r" t="t"/>
                  <a:pathLst>
                    <a:path extrusionOk="0" h="114" w="16302">
                      <a:moveTo>
                        <a:pt x="61" y="0"/>
                      </a:moveTo>
                      <a:cubicBezTo>
                        <a:pt x="26" y="0"/>
                        <a:pt x="0" y="18"/>
                        <a:pt x="0" y="53"/>
                      </a:cubicBezTo>
                      <a:cubicBezTo>
                        <a:pt x="0" y="88"/>
                        <a:pt x="26" y="114"/>
                        <a:pt x="61" y="114"/>
                      </a:cubicBezTo>
                      <a:lnTo>
                        <a:pt x="16250" y="114"/>
                      </a:lnTo>
                      <a:cubicBezTo>
                        <a:pt x="16276" y="114"/>
                        <a:pt x="16302" y="88"/>
                        <a:pt x="16302" y="53"/>
                      </a:cubicBezTo>
                      <a:cubicBezTo>
                        <a:pt x="16302" y="18"/>
                        <a:pt x="16276" y="0"/>
                        <a:pt x="162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9" name="Google Shape;3349;p55"/>
                <p:cNvSpPr/>
                <p:nvPr/>
              </p:nvSpPr>
              <p:spPr>
                <a:xfrm>
                  <a:off x="5080094" y="4569835"/>
                  <a:ext cx="1386574" cy="10029"/>
                </a:xfrm>
                <a:custGeom>
                  <a:rect b="b" l="l" r="r" t="t"/>
                  <a:pathLst>
                    <a:path extrusionOk="0" h="114" w="15761">
                      <a:moveTo>
                        <a:pt x="61" y="0"/>
                      </a:moveTo>
                      <a:cubicBezTo>
                        <a:pt x="26" y="0"/>
                        <a:pt x="0" y="27"/>
                        <a:pt x="0" y="53"/>
                      </a:cubicBezTo>
                      <a:cubicBezTo>
                        <a:pt x="0" y="88"/>
                        <a:pt x="26" y="114"/>
                        <a:pt x="61" y="114"/>
                      </a:cubicBezTo>
                      <a:lnTo>
                        <a:pt x="15699" y="114"/>
                      </a:lnTo>
                      <a:cubicBezTo>
                        <a:pt x="15734" y="114"/>
                        <a:pt x="15761" y="88"/>
                        <a:pt x="15761" y="53"/>
                      </a:cubicBezTo>
                      <a:cubicBezTo>
                        <a:pt x="15761" y="27"/>
                        <a:pt x="15734" y="0"/>
                        <a:pt x="1569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0" name="Google Shape;3350;p55"/>
                <p:cNvSpPr/>
                <p:nvPr/>
              </p:nvSpPr>
              <p:spPr>
                <a:xfrm>
                  <a:off x="5080094" y="4604409"/>
                  <a:ext cx="1345842" cy="10029"/>
                </a:xfrm>
                <a:custGeom>
                  <a:rect b="b" l="l" r="r" t="t"/>
                  <a:pathLst>
                    <a:path extrusionOk="0" h="114" w="15298">
                      <a:moveTo>
                        <a:pt x="61" y="0"/>
                      </a:moveTo>
                      <a:cubicBezTo>
                        <a:pt x="26" y="0"/>
                        <a:pt x="0" y="18"/>
                        <a:pt x="0" y="53"/>
                      </a:cubicBezTo>
                      <a:cubicBezTo>
                        <a:pt x="0" y="88"/>
                        <a:pt x="26" y="114"/>
                        <a:pt x="61" y="114"/>
                      </a:cubicBezTo>
                      <a:lnTo>
                        <a:pt x="15245" y="114"/>
                      </a:lnTo>
                      <a:cubicBezTo>
                        <a:pt x="15272" y="114"/>
                        <a:pt x="15298" y="88"/>
                        <a:pt x="15298" y="53"/>
                      </a:cubicBezTo>
                      <a:cubicBezTo>
                        <a:pt x="15298" y="18"/>
                        <a:pt x="15272" y="0"/>
                        <a:pt x="1524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3351" name="Google Shape;3351;p55"/>
          <p:cNvGrpSpPr/>
          <p:nvPr/>
        </p:nvGrpSpPr>
        <p:grpSpPr>
          <a:xfrm>
            <a:off x="6598647" y="2360887"/>
            <a:ext cx="2715519" cy="1981815"/>
            <a:chOff x="6674847" y="2344187"/>
            <a:chExt cx="2715519" cy="1981815"/>
          </a:xfrm>
        </p:grpSpPr>
        <p:grpSp>
          <p:nvGrpSpPr>
            <p:cNvPr id="3352" name="Google Shape;3352;p55"/>
            <p:cNvGrpSpPr/>
            <p:nvPr/>
          </p:nvGrpSpPr>
          <p:grpSpPr>
            <a:xfrm>
              <a:off x="6674847" y="2344187"/>
              <a:ext cx="2715519" cy="1981815"/>
              <a:chOff x="5839756" y="1891977"/>
              <a:chExt cx="3155745" cy="2303098"/>
            </a:xfrm>
          </p:grpSpPr>
          <p:sp>
            <p:nvSpPr>
              <p:cNvPr id="3353" name="Google Shape;3353;p55"/>
              <p:cNvSpPr/>
              <p:nvPr/>
            </p:nvSpPr>
            <p:spPr>
              <a:xfrm>
                <a:off x="5839756" y="3644958"/>
                <a:ext cx="1685425" cy="550108"/>
              </a:xfrm>
              <a:custGeom>
                <a:rect b="b" l="l" r="r" t="t"/>
                <a:pathLst>
                  <a:path extrusionOk="0" h="6253" w="19158">
                    <a:moveTo>
                      <a:pt x="2576" y="1"/>
                    </a:moveTo>
                    <a:cubicBezTo>
                      <a:pt x="769" y="1"/>
                      <a:pt x="1" y="1441"/>
                      <a:pt x="88" y="3074"/>
                    </a:cubicBezTo>
                    <a:cubicBezTo>
                      <a:pt x="184" y="4698"/>
                      <a:pt x="1249" y="6252"/>
                      <a:pt x="3214" y="6252"/>
                    </a:cubicBezTo>
                    <a:lnTo>
                      <a:pt x="19158" y="6252"/>
                    </a:lnTo>
                    <a:cubicBezTo>
                      <a:pt x="17551" y="6252"/>
                      <a:pt x="16547" y="5222"/>
                      <a:pt x="16180" y="3956"/>
                    </a:cubicBezTo>
                    <a:cubicBezTo>
                      <a:pt x="16093" y="3668"/>
                      <a:pt x="16049" y="3371"/>
                      <a:pt x="16032" y="3074"/>
                    </a:cubicBezTo>
                    <a:cubicBezTo>
                      <a:pt x="15997" y="2550"/>
                      <a:pt x="16058" y="2052"/>
                      <a:pt x="16206" y="1616"/>
                    </a:cubicBezTo>
                    <a:cubicBezTo>
                      <a:pt x="16530" y="664"/>
                      <a:pt x="17289" y="1"/>
                      <a:pt x="18520" y="1"/>
                    </a:cubicBezTo>
                    <a:close/>
                  </a:path>
                </a:pathLst>
              </a:custGeom>
              <a:solidFill>
                <a:srgbClr val="93C9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4" name="Google Shape;3354;p55"/>
              <p:cNvSpPr/>
              <p:nvPr/>
            </p:nvSpPr>
            <p:spPr>
              <a:xfrm>
                <a:off x="8466068" y="1891977"/>
                <a:ext cx="529434" cy="550899"/>
              </a:xfrm>
              <a:custGeom>
                <a:rect b="b" l="l" r="r" t="t"/>
                <a:pathLst>
                  <a:path extrusionOk="0" h="6262" w="6018">
                    <a:moveTo>
                      <a:pt x="3032" y="1"/>
                    </a:moveTo>
                    <a:cubicBezTo>
                      <a:pt x="2955" y="1"/>
                      <a:pt x="2876" y="4"/>
                      <a:pt x="2795" y="10"/>
                    </a:cubicBezTo>
                    <a:cubicBezTo>
                      <a:pt x="1599" y="97"/>
                      <a:pt x="682" y="1049"/>
                      <a:pt x="1" y="2297"/>
                    </a:cubicBezTo>
                    <a:lnTo>
                      <a:pt x="2708" y="2297"/>
                    </a:lnTo>
                    <a:cubicBezTo>
                      <a:pt x="3712" y="2297"/>
                      <a:pt x="4506" y="3328"/>
                      <a:pt x="4026" y="4646"/>
                    </a:cubicBezTo>
                    <a:lnTo>
                      <a:pt x="1319" y="4664"/>
                    </a:lnTo>
                    <a:cubicBezTo>
                      <a:pt x="1546" y="5511"/>
                      <a:pt x="2236" y="6262"/>
                      <a:pt x="3432" y="6262"/>
                    </a:cubicBezTo>
                    <a:cubicBezTo>
                      <a:pt x="5240" y="6262"/>
                      <a:pt x="6017" y="4821"/>
                      <a:pt x="5921" y="3188"/>
                    </a:cubicBezTo>
                    <a:cubicBezTo>
                      <a:pt x="5837" y="1622"/>
                      <a:pt x="4838" y="1"/>
                      <a:pt x="3032" y="1"/>
                    </a:cubicBezTo>
                    <a:close/>
                  </a:path>
                </a:pathLst>
              </a:custGeom>
              <a:solidFill>
                <a:srgbClr val="93C9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5" name="Google Shape;3355;p55"/>
              <p:cNvSpPr/>
              <p:nvPr/>
            </p:nvSpPr>
            <p:spPr>
              <a:xfrm>
                <a:off x="8559849" y="2094055"/>
                <a:ext cx="302722" cy="208237"/>
              </a:xfrm>
              <a:custGeom>
                <a:rect b="b" l="l" r="r" t="t"/>
                <a:pathLst>
                  <a:path extrusionOk="0" h="2367" w="3441">
                    <a:moveTo>
                      <a:pt x="1642" y="0"/>
                    </a:moveTo>
                    <a:lnTo>
                      <a:pt x="1642" y="9"/>
                    </a:lnTo>
                    <a:cubicBezTo>
                      <a:pt x="1485" y="9"/>
                      <a:pt x="1336" y="27"/>
                      <a:pt x="1179" y="79"/>
                    </a:cubicBezTo>
                    <a:cubicBezTo>
                      <a:pt x="332" y="341"/>
                      <a:pt x="0" y="1415"/>
                      <a:pt x="253" y="2367"/>
                    </a:cubicBezTo>
                    <a:lnTo>
                      <a:pt x="2960" y="2349"/>
                    </a:lnTo>
                    <a:cubicBezTo>
                      <a:pt x="3440" y="1031"/>
                      <a:pt x="2646" y="0"/>
                      <a:pt x="1642" y="0"/>
                    </a:cubicBezTo>
                    <a:close/>
                  </a:path>
                </a:pathLst>
              </a:custGeom>
              <a:solidFill>
                <a:srgbClr val="1F23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6" name="Google Shape;3356;p55"/>
              <p:cNvSpPr/>
              <p:nvPr/>
            </p:nvSpPr>
            <p:spPr>
              <a:xfrm>
                <a:off x="8346246" y="2094847"/>
                <a:ext cx="421840" cy="348029"/>
              </a:xfrm>
              <a:custGeom>
                <a:rect b="b" l="l" r="r" t="t"/>
                <a:pathLst>
                  <a:path extrusionOk="0" h="3956" w="4795">
                    <a:moveTo>
                      <a:pt x="1363" y="0"/>
                    </a:moveTo>
                    <a:cubicBezTo>
                      <a:pt x="726" y="1153"/>
                      <a:pt x="298" y="2576"/>
                      <a:pt x="27" y="3825"/>
                    </a:cubicBezTo>
                    <a:cubicBezTo>
                      <a:pt x="18" y="3868"/>
                      <a:pt x="10" y="3912"/>
                      <a:pt x="1" y="3956"/>
                    </a:cubicBezTo>
                    <a:lnTo>
                      <a:pt x="4794" y="3956"/>
                    </a:lnTo>
                    <a:cubicBezTo>
                      <a:pt x="3598" y="3956"/>
                      <a:pt x="2908" y="3205"/>
                      <a:pt x="2681" y="2358"/>
                    </a:cubicBezTo>
                    <a:cubicBezTo>
                      <a:pt x="2428" y="1406"/>
                      <a:pt x="2760" y="332"/>
                      <a:pt x="3607" y="70"/>
                    </a:cubicBezTo>
                    <a:cubicBezTo>
                      <a:pt x="3764" y="18"/>
                      <a:pt x="3913" y="0"/>
                      <a:pt x="4070" y="0"/>
                    </a:cubicBezTo>
                    <a:close/>
                  </a:path>
                </a:pathLst>
              </a:custGeom>
              <a:solidFill>
                <a:srgbClr val="5A9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7" name="Google Shape;3357;p55"/>
              <p:cNvSpPr/>
              <p:nvPr/>
            </p:nvSpPr>
            <p:spPr>
              <a:xfrm>
                <a:off x="6651676" y="1892769"/>
                <a:ext cx="2060374" cy="2302306"/>
              </a:xfrm>
              <a:custGeom>
                <a:rect b="b" l="l" r="r" t="t"/>
                <a:pathLst>
                  <a:path extrusionOk="0" h="26170" w="23420">
                    <a:moveTo>
                      <a:pt x="7615" y="1"/>
                    </a:moveTo>
                    <a:cubicBezTo>
                      <a:pt x="7501" y="1"/>
                      <a:pt x="7388" y="1"/>
                      <a:pt x="7274" y="27"/>
                    </a:cubicBezTo>
                    <a:cubicBezTo>
                      <a:pt x="5100" y="376"/>
                      <a:pt x="3886" y="3598"/>
                      <a:pt x="3354" y="6122"/>
                    </a:cubicBezTo>
                    <a:cubicBezTo>
                      <a:pt x="2306" y="11011"/>
                      <a:pt x="1398" y="16093"/>
                      <a:pt x="1" y="19918"/>
                    </a:cubicBezTo>
                    <a:lnTo>
                      <a:pt x="9291" y="19918"/>
                    </a:lnTo>
                    <a:cubicBezTo>
                      <a:pt x="11832" y="19918"/>
                      <a:pt x="12077" y="23314"/>
                      <a:pt x="10479" y="23803"/>
                    </a:cubicBezTo>
                    <a:cubicBezTo>
                      <a:pt x="10348" y="23847"/>
                      <a:pt x="10208" y="23873"/>
                      <a:pt x="10077" y="23873"/>
                    </a:cubicBezTo>
                    <a:lnTo>
                      <a:pt x="6951" y="23873"/>
                    </a:lnTo>
                    <a:cubicBezTo>
                      <a:pt x="7318" y="25139"/>
                      <a:pt x="8322" y="26169"/>
                      <a:pt x="9929" y="26169"/>
                    </a:cubicBezTo>
                    <a:cubicBezTo>
                      <a:pt x="15674" y="26169"/>
                      <a:pt x="17211" y="15866"/>
                      <a:pt x="19263" y="6253"/>
                    </a:cubicBezTo>
                    <a:cubicBezTo>
                      <a:pt x="19272" y="6209"/>
                      <a:pt x="19280" y="6165"/>
                      <a:pt x="19289" y="6122"/>
                    </a:cubicBezTo>
                    <a:cubicBezTo>
                      <a:pt x="19560" y="4873"/>
                      <a:pt x="19988" y="3450"/>
                      <a:pt x="20625" y="2288"/>
                    </a:cubicBezTo>
                    <a:cubicBezTo>
                      <a:pt x="21306" y="1040"/>
                      <a:pt x="22223" y="88"/>
                      <a:pt x="2341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8" name="Google Shape;3358;p55"/>
              <p:cNvSpPr/>
              <p:nvPr/>
            </p:nvSpPr>
            <p:spPr>
              <a:xfrm>
                <a:off x="7389168" y="2084818"/>
                <a:ext cx="640722" cy="19267"/>
              </a:xfrm>
              <a:custGeom>
                <a:rect b="b" l="l" r="r" t="t"/>
                <a:pathLst>
                  <a:path extrusionOk="0" h="219" w="7283">
                    <a:moveTo>
                      <a:pt x="105" y="1"/>
                    </a:moveTo>
                    <a:cubicBezTo>
                      <a:pt x="53" y="1"/>
                      <a:pt x="0" y="53"/>
                      <a:pt x="0" y="114"/>
                    </a:cubicBezTo>
                    <a:cubicBezTo>
                      <a:pt x="0" y="167"/>
                      <a:pt x="53" y="219"/>
                      <a:pt x="105" y="219"/>
                    </a:cubicBezTo>
                    <a:lnTo>
                      <a:pt x="7169" y="219"/>
                    </a:lnTo>
                    <a:cubicBezTo>
                      <a:pt x="7230" y="219"/>
                      <a:pt x="7282" y="167"/>
                      <a:pt x="7282" y="114"/>
                    </a:cubicBezTo>
                    <a:cubicBezTo>
                      <a:pt x="7282" y="53"/>
                      <a:pt x="7230" y="1"/>
                      <a:pt x="7169" y="1"/>
                    </a:cubicBezTo>
                    <a:close/>
                  </a:path>
                </a:pathLst>
              </a:custGeom>
              <a:solidFill>
                <a:srgbClr val="C3E3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9" name="Google Shape;3359;p55"/>
              <p:cNvSpPr/>
              <p:nvPr/>
            </p:nvSpPr>
            <p:spPr>
              <a:xfrm>
                <a:off x="7234772" y="2228480"/>
                <a:ext cx="878870" cy="18563"/>
              </a:xfrm>
              <a:custGeom>
                <a:rect b="b" l="l" r="r" t="t"/>
                <a:pathLst>
                  <a:path extrusionOk="0" h="211" w="9990">
                    <a:moveTo>
                      <a:pt x="105" y="0"/>
                    </a:moveTo>
                    <a:cubicBezTo>
                      <a:pt x="53" y="0"/>
                      <a:pt x="0" y="44"/>
                      <a:pt x="0" y="105"/>
                    </a:cubicBezTo>
                    <a:cubicBezTo>
                      <a:pt x="0" y="158"/>
                      <a:pt x="53" y="210"/>
                      <a:pt x="105" y="210"/>
                    </a:cubicBezTo>
                    <a:lnTo>
                      <a:pt x="9884" y="210"/>
                    </a:lnTo>
                    <a:cubicBezTo>
                      <a:pt x="9946" y="210"/>
                      <a:pt x="9989" y="158"/>
                      <a:pt x="9989" y="105"/>
                    </a:cubicBezTo>
                    <a:cubicBezTo>
                      <a:pt x="9989" y="44"/>
                      <a:pt x="9946" y="0"/>
                      <a:pt x="9884" y="0"/>
                    </a:cubicBezTo>
                    <a:close/>
                  </a:path>
                </a:pathLst>
              </a:custGeom>
              <a:solidFill>
                <a:srgbClr val="C3E3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0" name="Google Shape;3360;p55"/>
              <p:cNvSpPr/>
              <p:nvPr/>
            </p:nvSpPr>
            <p:spPr>
              <a:xfrm>
                <a:off x="7064189" y="2371351"/>
                <a:ext cx="1150009" cy="18563"/>
              </a:xfrm>
              <a:custGeom>
                <a:rect b="b" l="l" r="r" t="t"/>
                <a:pathLst>
                  <a:path extrusionOk="0" h="211" w="13072">
                    <a:moveTo>
                      <a:pt x="114" y="1"/>
                    </a:moveTo>
                    <a:cubicBezTo>
                      <a:pt x="53" y="1"/>
                      <a:pt x="1" y="44"/>
                      <a:pt x="1" y="105"/>
                    </a:cubicBezTo>
                    <a:cubicBezTo>
                      <a:pt x="1" y="166"/>
                      <a:pt x="53" y="210"/>
                      <a:pt x="114" y="210"/>
                    </a:cubicBezTo>
                    <a:lnTo>
                      <a:pt x="12958" y="210"/>
                    </a:lnTo>
                    <a:cubicBezTo>
                      <a:pt x="13020" y="210"/>
                      <a:pt x="13072" y="166"/>
                      <a:pt x="13072" y="105"/>
                    </a:cubicBezTo>
                    <a:cubicBezTo>
                      <a:pt x="13072" y="44"/>
                      <a:pt x="13020" y="1"/>
                      <a:pt x="12958" y="1"/>
                    </a:cubicBezTo>
                    <a:close/>
                  </a:path>
                </a:pathLst>
              </a:custGeom>
              <a:solidFill>
                <a:srgbClr val="C3E3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1" name="Google Shape;3361;p55"/>
              <p:cNvSpPr/>
              <p:nvPr/>
            </p:nvSpPr>
            <p:spPr>
              <a:xfrm>
                <a:off x="7029615" y="2514221"/>
                <a:ext cx="1149305" cy="18563"/>
              </a:xfrm>
              <a:custGeom>
                <a:rect b="b" l="l" r="r" t="t"/>
                <a:pathLst>
                  <a:path extrusionOk="0" h="211" w="13064">
                    <a:moveTo>
                      <a:pt x="106" y="1"/>
                    </a:moveTo>
                    <a:cubicBezTo>
                      <a:pt x="45" y="1"/>
                      <a:pt x="1" y="53"/>
                      <a:pt x="1" y="105"/>
                    </a:cubicBezTo>
                    <a:cubicBezTo>
                      <a:pt x="1" y="167"/>
                      <a:pt x="45" y="210"/>
                      <a:pt x="106" y="210"/>
                    </a:cubicBezTo>
                    <a:lnTo>
                      <a:pt x="12959" y="210"/>
                    </a:lnTo>
                    <a:cubicBezTo>
                      <a:pt x="13020" y="210"/>
                      <a:pt x="13063" y="167"/>
                      <a:pt x="13063" y="105"/>
                    </a:cubicBezTo>
                    <a:cubicBezTo>
                      <a:pt x="13063" y="53"/>
                      <a:pt x="13020" y="1"/>
                      <a:pt x="12959" y="1"/>
                    </a:cubicBezTo>
                    <a:close/>
                  </a:path>
                </a:pathLst>
              </a:custGeom>
              <a:solidFill>
                <a:srgbClr val="C3E3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2" name="Google Shape;3362;p55"/>
              <p:cNvSpPr/>
              <p:nvPr/>
            </p:nvSpPr>
            <p:spPr>
              <a:xfrm>
                <a:off x="6994337" y="2657092"/>
                <a:ext cx="1149217" cy="19267"/>
              </a:xfrm>
              <a:custGeom>
                <a:rect b="b" l="l" r="r" t="t"/>
                <a:pathLst>
                  <a:path extrusionOk="0" h="219" w="13063">
                    <a:moveTo>
                      <a:pt x="105" y="1"/>
                    </a:moveTo>
                    <a:cubicBezTo>
                      <a:pt x="53" y="1"/>
                      <a:pt x="0" y="53"/>
                      <a:pt x="0" y="105"/>
                    </a:cubicBezTo>
                    <a:cubicBezTo>
                      <a:pt x="0" y="167"/>
                      <a:pt x="53" y="219"/>
                      <a:pt x="105" y="219"/>
                    </a:cubicBezTo>
                    <a:lnTo>
                      <a:pt x="12958" y="219"/>
                    </a:lnTo>
                    <a:cubicBezTo>
                      <a:pt x="13019" y="219"/>
                      <a:pt x="13063" y="167"/>
                      <a:pt x="13063" y="105"/>
                    </a:cubicBezTo>
                    <a:cubicBezTo>
                      <a:pt x="13063" y="53"/>
                      <a:pt x="13019" y="1"/>
                      <a:pt x="12958" y="1"/>
                    </a:cubicBezTo>
                    <a:close/>
                  </a:path>
                </a:pathLst>
              </a:custGeom>
              <a:solidFill>
                <a:srgbClr val="C3E3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3" name="Google Shape;3363;p55"/>
              <p:cNvSpPr/>
              <p:nvPr/>
            </p:nvSpPr>
            <p:spPr>
              <a:xfrm>
                <a:off x="6959763" y="2800754"/>
                <a:ext cx="1149217" cy="18563"/>
              </a:xfrm>
              <a:custGeom>
                <a:rect b="b" l="l" r="r" t="t"/>
                <a:pathLst>
                  <a:path extrusionOk="0" h="211" w="13063">
                    <a:moveTo>
                      <a:pt x="105" y="1"/>
                    </a:moveTo>
                    <a:cubicBezTo>
                      <a:pt x="44" y="1"/>
                      <a:pt x="0" y="44"/>
                      <a:pt x="0" y="105"/>
                    </a:cubicBezTo>
                    <a:cubicBezTo>
                      <a:pt x="0" y="158"/>
                      <a:pt x="44" y="210"/>
                      <a:pt x="105" y="210"/>
                    </a:cubicBezTo>
                    <a:lnTo>
                      <a:pt x="12958" y="210"/>
                    </a:lnTo>
                    <a:cubicBezTo>
                      <a:pt x="13010" y="210"/>
                      <a:pt x="13063" y="158"/>
                      <a:pt x="13063" y="105"/>
                    </a:cubicBezTo>
                    <a:cubicBezTo>
                      <a:pt x="13063" y="44"/>
                      <a:pt x="13010" y="1"/>
                      <a:pt x="12958" y="1"/>
                    </a:cubicBezTo>
                    <a:close/>
                  </a:path>
                </a:pathLst>
              </a:custGeom>
              <a:solidFill>
                <a:srgbClr val="C3E3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4" name="Google Shape;3364;p55"/>
              <p:cNvSpPr/>
              <p:nvPr/>
            </p:nvSpPr>
            <p:spPr>
              <a:xfrm>
                <a:off x="6924397" y="2943625"/>
                <a:ext cx="1149305" cy="18563"/>
              </a:xfrm>
              <a:custGeom>
                <a:rect b="b" l="l" r="r" t="t"/>
                <a:pathLst>
                  <a:path extrusionOk="0" h="211" w="13064">
                    <a:moveTo>
                      <a:pt x="105" y="1"/>
                    </a:moveTo>
                    <a:cubicBezTo>
                      <a:pt x="44" y="1"/>
                      <a:pt x="1" y="44"/>
                      <a:pt x="1" y="105"/>
                    </a:cubicBezTo>
                    <a:cubicBezTo>
                      <a:pt x="1" y="167"/>
                      <a:pt x="44" y="210"/>
                      <a:pt x="105" y="210"/>
                    </a:cubicBezTo>
                    <a:lnTo>
                      <a:pt x="12958" y="210"/>
                    </a:lnTo>
                    <a:cubicBezTo>
                      <a:pt x="13019" y="210"/>
                      <a:pt x="13063" y="167"/>
                      <a:pt x="13063" y="105"/>
                    </a:cubicBezTo>
                    <a:cubicBezTo>
                      <a:pt x="13063" y="44"/>
                      <a:pt x="13019" y="1"/>
                      <a:pt x="12958" y="1"/>
                    </a:cubicBezTo>
                    <a:close/>
                  </a:path>
                </a:pathLst>
              </a:custGeom>
              <a:solidFill>
                <a:srgbClr val="C3E3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5" name="Google Shape;3365;p55"/>
              <p:cNvSpPr/>
              <p:nvPr/>
            </p:nvSpPr>
            <p:spPr>
              <a:xfrm>
                <a:off x="6889032" y="3086496"/>
                <a:ext cx="1150097" cy="18563"/>
              </a:xfrm>
              <a:custGeom>
                <a:rect b="b" l="l" r="r" t="t"/>
                <a:pathLst>
                  <a:path extrusionOk="0" h="211" w="13073">
                    <a:moveTo>
                      <a:pt x="115" y="1"/>
                    </a:moveTo>
                    <a:cubicBezTo>
                      <a:pt x="53" y="1"/>
                      <a:pt x="1" y="53"/>
                      <a:pt x="1" y="105"/>
                    </a:cubicBezTo>
                    <a:cubicBezTo>
                      <a:pt x="1" y="167"/>
                      <a:pt x="53" y="210"/>
                      <a:pt x="115" y="210"/>
                    </a:cubicBezTo>
                    <a:lnTo>
                      <a:pt x="12959" y="210"/>
                    </a:lnTo>
                    <a:cubicBezTo>
                      <a:pt x="13020" y="210"/>
                      <a:pt x="13072" y="167"/>
                      <a:pt x="13072" y="105"/>
                    </a:cubicBezTo>
                    <a:cubicBezTo>
                      <a:pt x="13072" y="53"/>
                      <a:pt x="13020" y="1"/>
                      <a:pt x="12959" y="1"/>
                    </a:cubicBezTo>
                    <a:close/>
                  </a:path>
                </a:pathLst>
              </a:custGeom>
              <a:solidFill>
                <a:srgbClr val="C3E3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6" name="Google Shape;3366;p55"/>
              <p:cNvSpPr/>
              <p:nvPr/>
            </p:nvSpPr>
            <p:spPr>
              <a:xfrm>
                <a:off x="6919031" y="3229366"/>
                <a:ext cx="1019454" cy="19354"/>
              </a:xfrm>
              <a:custGeom>
                <a:rect b="b" l="l" r="r" t="t"/>
                <a:pathLst>
                  <a:path extrusionOk="0" h="220" w="11588">
                    <a:moveTo>
                      <a:pt x="114" y="1"/>
                    </a:moveTo>
                    <a:cubicBezTo>
                      <a:pt x="53" y="1"/>
                      <a:pt x="1" y="53"/>
                      <a:pt x="1" y="114"/>
                    </a:cubicBezTo>
                    <a:cubicBezTo>
                      <a:pt x="1" y="167"/>
                      <a:pt x="53" y="219"/>
                      <a:pt x="114" y="219"/>
                    </a:cubicBezTo>
                    <a:lnTo>
                      <a:pt x="11483" y="219"/>
                    </a:lnTo>
                    <a:cubicBezTo>
                      <a:pt x="11544" y="219"/>
                      <a:pt x="11587" y="167"/>
                      <a:pt x="11587" y="114"/>
                    </a:cubicBezTo>
                    <a:cubicBezTo>
                      <a:pt x="11587" y="53"/>
                      <a:pt x="11544" y="1"/>
                      <a:pt x="11483" y="1"/>
                    </a:cubicBezTo>
                    <a:close/>
                  </a:path>
                </a:pathLst>
              </a:custGeom>
              <a:solidFill>
                <a:srgbClr val="C3E3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7" name="Google Shape;3367;p55"/>
              <p:cNvSpPr/>
              <p:nvPr/>
            </p:nvSpPr>
            <p:spPr>
              <a:xfrm>
                <a:off x="6960555" y="3373029"/>
                <a:ext cx="866554" cy="18563"/>
              </a:xfrm>
              <a:custGeom>
                <a:rect b="b" l="l" r="r" t="t"/>
                <a:pathLst>
                  <a:path extrusionOk="0" h="211" w="9850">
                    <a:moveTo>
                      <a:pt x="105" y="1"/>
                    </a:moveTo>
                    <a:cubicBezTo>
                      <a:pt x="52" y="1"/>
                      <a:pt x="0" y="44"/>
                      <a:pt x="0" y="105"/>
                    </a:cubicBezTo>
                    <a:cubicBezTo>
                      <a:pt x="0" y="158"/>
                      <a:pt x="52" y="210"/>
                      <a:pt x="105" y="210"/>
                    </a:cubicBezTo>
                    <a:lnTo>
                      <a:pt x="9745" y="210"/>
                    </a:lnTo>
                    <a:cubicBezTo>
                      <a:pt x="9806" y="210"/>
                      <a:pt x="9849" y="158"/>
                      <a:pt x="9849" y="105"/>
                    </a:cubicBezTo>
                    <a:cubicBezTo>
                      <a:pt x="9849" y="44"/>
                      <a:pt x="9806" y="1"/>
                      <a:pt x="9745" y="1"/>
                    </a:cubicBezTo>
                    <a:close/>
                  </a:path>
                </a:pathLst>
              </a:custGeom>
              <a:solidFill>
                <a:srgbClr val="C3E3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68" name="Google Shape;3368;p55"/>
            <p:cNvSpPr/>
            <p:nvPr/>
          </p:nvSpPr>
          <p:spPr>
            <a:xfrm>
              <a:off x="7880755" y="3980929"/>
              <a:ext cx="243376" cy="177214"/>
            </a:xfrm>
            <a:custGeom>
              <a:rect b="b" l="l" r="r" t="t"/>
              <a:pathLst>
                <a:path extrusionOk="0" h="2341" w="3215">
                  <a:moveTo>
                    <a:pt x="210" y="1"/>
                  </a:moveTo>
                  <a:cubicBezTo>
                    <a:pt x="62" y="437"/>
                    <a:pt x="1" y="935"/>
                    <a:pt x="27" y="1459"/>
                  </a:cubicBezTo>
                  <a:cubicBezTo>
                    <a:pt x="45" y="1756"/>
                    <a:pt x="97" y="2053"/>
                    <a:pt x="184" y="2341"/>
                  </a:cubicBezTo>
                  <a:lnTo>
                    <a:pt x="3214" y="2341"/>
                  </a:lnTo>
                  <a:cubicBezTo>
                    <a:pt x="2227" y="2324"/>
                    <a:pt x="1459" y="1302"/>
                    <a:pt x="1922" y="1"/>
                  </a:cubicBezTo>
                  <a:close/>
                </a:path>
              </a:pathLst>
            </a:custGeom>
            <a:solidFill>
              <a:srgbClr val="1F23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9" name="Google Shape;3369;p55"/>
            <p:cNvSpPr/>
            <p:nvPr/>
          </p:nvSpPr>
          <p:spPr>
            <a:xfrm>
              <a:off x="7896652" y="3858675"/>
              <a:ext cx="386070" cy="299469"/>
            </a:xfrm>
            <a:custGeom>
              <a:rect b="b" l="l" r="r" t="t"/>
              <a:pathLst>
                <a:path extrusionOk="0" h="3956" w="5100">
                  <a:moveTo>
                    <a:pt x="2314" y="1"/>
                  </a:moveTo>
                  <a:cubicBezTo>
                    <a:pt x="1074" y="1"/>
                    <a:pt x="324" y="664"/>
                    <a:pt x="0" y="1616"/>
                  </a:cubicBezTo>
                  <a:lnTo>
                    <a:pt x="1712" y="1616"/>
                  </a:lnTo>
                  <a:cubicBezTo>
                    <a:pt x="1249" y="2917"/>
                    <a:pt x="2017" y="3939"/>
                    <a:pt x="3004" y="3956"/>
                  </a:cubicBezTo>
                  <a:lnTo>
                    <a:pt x="3100" y="3956"/>
                  </a:lnTo>
                  <a:cubicBezTo>
                    <a:pt x="3231" y="3956"/>
                    <a:pt x="3371" y="3930"/>
                    <a:pt x="3502" y="3886"/>
                  </a:cubicBezTo>
                  <a:cubicBezTo>
                    <a:pt x="5100" y="3397"/>
                    <a:pt x="4855" y="1"/>
                    <a:pt x="2314" y="1"/>
                  </a:cubicBezTo>
                  <a:close/>
                </a:path>
              </a:pathLst>
            </a:custGeom>
            <a:solidFill>
              <a:srgbClr val="5A9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70" name="Google Shape;3370;p55"/>
          <p:cNvSpPr/>
          <p:nvPr/>
        </p:nvSpPr>
        <p:spPr>
          <a:xfrm>
            <a:off x="6982815" y="4474724"/>
            <a:ext cx="894396" cy="167297"/>
          </a:xfrm>
          <a:custGeom>
            <a:rect b="b" l="l" r="r" t="t"/>
            <a:pathLst>
              <a:path extrusionOk="0" h="2210" w="11815">
                <a:moveTo>
                  <a:pt x="1" y="0"/>
                </a:moveTo>
                <a:cubicBezTo>
                  <a:pt x="149" y="332"/>
                  <a:pt x="236" y="708"/>
                  <a:pt x="236" y="1101"/>
                </a:cubicBezTo>
                <a:cubicBezTo>
                  <a:pt x="236" y="1502"/>
                  <a:pt x="149" y="1869"/>
                  <a:pt x="1" y="2210"/>
                </a:cubicBezTo>
                <a:lnTo>
                  <a:pt x="11588" y="2210"/>
                </a:lnTo>
                <a:cubicBezTo>
                  <a:pt x="11736" y="1878"/>
                  <a:pt x="11815" y="1502"/>
                  <a:pt x="11815" y="1101"/>
                </a:cubicBezTo>
                <a:cubicBezTo>
                  <a:pt x="11815" y="708"/>
                  <a:pt x="11736" y="341"/>
                  <a:pt x="1158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71" name="Google Shape;3371;p55"/>
          <p:cNvGrpSpPr/>
          <p:nvPr/>
        </p:nvGrpSpPr>
        <p:grpSpPr>
          <a:xfrm>
            <a:off x="4701813" y="2192779"/>
            <a:ext cx="2357220" cy="2991445"/>
            <a:chOff x="5796737" y="1696498"/>
            <a:chExt cx="2739360" cy="3476404"/>
          </a:xfrm>
        </p:grpSpPr>
        <p:grpSp>
          <p:nvGrpSpPr>
            <p:cNvPr id="3372" name="Google Shape;3372;p55"/>
            <p:cNvGrpSpPr/>
            <p:nvPr/>
          </p:nvGrpSpPr>
          <p:grpSpPr>
            <a:xfrm>
              <a:off x="5796736" y="1696498"/>
              <a:ext cx="2739360" cy="3476404"/>
              <a:chOff x="5796737" y="1696498"/>
              <a:chExt cx="2739360" cy="3476404"/>
            </a:xfrm>
          </p:grpSpPr>
          <p:sp>
            <p:nvSpPr>
              <p:cNvPr id="3373" name="Google Shape;3373;p55"/>
              <p:cNvSpPr/>
              <p:nvPr/>
            </p:nvSpPr>
            <p:spPr>
              <a:xfrm>
                <a:off x="7820861" y="2947496"/>
                <a:ext cx="114543" cy="33870"/>
              </a:xfrm>
              <a:custGeom>
                <a:rect b="b" l="l" r="r" t="t"/>
                <a:pathLst>
                  <a:path extrusionOk="0" h="385" w="1302">
                    <a:moveTo>
                      <a:pt x="70" y="0"/>
                    </a:moveTo>
                    <a:cubicBezTo>
                      <a:pt x="44" y="0"/>
                      <a:pt x="9" y="18"/>
                      <a:pt x="0" y="44"/>
                    </a:cubicBezTo>
                    <a:cubicBezTo>
                      <a:pt x="0" y="70"/>
                      <a:pt x="18" y="105"/>
                      <a:pt x="44" y="114"/>
                    </a:cubicBezTo>
                    <a:lnTo>
                      <a:pt x="1223" y="384"/>
                    </a:lnTo>
                    <a:lnTo>
                      <a:pt x="1240" y="384"/>
                    </a:lnTo>
                    <a:cubicBezTo>
                      <a:pt x="1267" y="384"/>
                      <a:pt x="1284" y="367"/>
                      <a:pt x="1293" y="341"/>
                    </a:cubicBezTo>
                    <a:cubicBezTo>
                      <a:pt x="1301" y="315"/>
                      <a:pt x="1284" y="288"/>
                      <a:pt x="1249" y="280"/>
                    </a:cubicBezTo>
                    <a:lnTo>
                      <a:pt x="70" y="0"/>
                    </a:ln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4" name="Google Shape;3374;p55"/>
              <p:cNvSpPr/>
              <p:nvPr/>
            </p:nvSpPr>
            <p:spPr>
              <a:xfrm>
                <a:off x="7803969" y="2864360"/>
                <a:ext cx="73811" cy="24809"/>
              </a:xfrm>
              <a:custGeom>
                <a:rect b="b" l="l" r="r" t="t"/>
                <a:pathLst>
                  <a:path extrusionOk="0" h="282" w="839">
                    <a:moveTo>
                      <a:pt x="62" y="0"/>
                    </a:moveTo>
                    <a:cubicBezTo>
                      <a:pt x="36" y="0"/>
                      <a:pt x="16" y="17"/>
                      <a:pt x="9" y="46"/>
                    </a:cubicBezTo>
                    <a:cubicBezTo>
                      <a:pt x="0" y="72"/>
                      <a:pt x="18" y="107"/>
                      <a:pt x="53" y="107"/>
                    </a:cubicBezTo>
                    <a:lnTo>
                      <a:pt x="760" y="273"/>
                    </a:lnTo>
                    <a:lnTo>
                      <a:pt x="777" y="273"/>
                    </a:lnTo>
                    <a:lnTo>
                      <a:pt x="777" y="282"/>
                    </a:lnTo>
                    <a:cubicBezTo>
                      <a:pt x="804" y="282"/>
                      <a:pt x="821" y="264"/>
                      <a:pt x="830" y="238"/>
                    </a:cubicBezTo>
                    <a:cubicBezTo>
                      <a:pt x="839" y="203"/>
                      <a:pt x="821" y="177"/>
                      <a:pt x="786" y="168"/>
                    </a:cubicBezTo>
                    <a:lnTo>
                      <a:pt x="79" y="2"/>
                    </a:lnTo>
                    <a:cubicBezTo>
                      <a:pt x="73" y="1"/>
                      <a:pt x="67" y="0"/>
                      <a:pt x="62"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75" name="Google Shape;3375;p55"/>
              <p:cNvGrpSpPr/>
              <p:nvPr/>
            </p:nvGrpSpPr>
            <p:grpSpPr>
              <a:xfrm>
                <a:off x="5796736" y="4870180"/>
                <a:ext cx="2739360" cy="302722"/>
                <a:chOff x="5796737" y="4870180"/>
                <a:chExt cx="2739360" cy="302722"/>
              </a:xfrm>
            </p:grpSpPr>
            <p:sp>
              <p:nvSpPr>
                <p:cNvPr id="3376" name="Google Shape;3376;p55"/>
                <p:cNvSpPr/>
                <p:nvPr/>
              </p:nvSpPr>
              <p:spPr>
                <a:xfrm>
                  <a:off x="5796737" y="4870180"/>
                  <a:ext cx="578524" cy="302722"/>
                </a:xfrm>
                <a:custGeom>
                  <a:rect b="b" l="l" r="r" t="t"/>
                  <a:pathLst>
                    <a:path extrusionOk="0" h="3441" w="6576">
                      <a:moveTo>
                        <a:pt x="3511" y="0"/>
                      </a:moveTo>
                      <a:lnTo>
                        <a:pt x="3633" y="987"/>
                      </a:lnTo>
                      <a:lnTo>
                        <a:pt x="367" y="2245"/>
                      </a:lnTo>
                      <a:cubicBezTo>
                        <a:pt x="140" y="2332"/>
                        <a:pt x="1" y="2568"/>
                        <a:pt x="27" y="2812"/>
                      </a:cubicBezTo>
                      <a:lnTo>
                        <a:pt x="114" y="3441"/>
                      </a:lnTo>
                      <a:lnTo>
                        <a:pt x="6541" y="3441"/>
                      </a:lnTo>
                      <a:cubicBezTo>
                        <a:pt x="6576" y="2550"/>
                        <a:pt x="6113" y="1310"/>
                        <a:pt x="6113" y="1310"/>
                      </a:cubicBezTo>
                      <a:lnTo>
                        <a:pt x="5964" y="0"/>
                      </a:lnTo>
                      <a:close/>
                    </a:path>
                  </a:pathLst>
                </a:custGeom>
                <a:solidFill>
                  <a:srgbClr val="FC9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7" name="Google Shape;3377;p55"/>
                <p:cNvSpPr/>
                <p:nvPr/>
              </p:nvSpPr>
              <p:spPr>
                <a:xfrm>
                  <a:off x="5796736" y="4979268"/>
                  <a:ext cx="577732" cy="193633"/>
                </a:xfrm>
                <a:custGeom>
                  <a:rect b="b" l="l" r="r" t="t"/>
                  <a:pathLst>
                    <a:path extrusionOk="0" h="2201" w="6567">
                      <a:moveTo>
                        <a:pt x="2969" y="0"/>
                      </a:moveTo>
                      <a:lnTo>
                        <a:pt x="367" y="1005"/>
                      </a:lnTo>
                      <a:cubicBezTo>
                        <a:pt x="140" y="1092"/>
                        <a:pt x="1" y="1328"/>
                        <a:pt x="27" y="1572"/>
                      </a:cubicBezTo>
                      <a:lnTo>
                        <a:pt x="114" y="2201"/>
                      </a:lnTo>
                      <a:lnTo>
                        <a:pt x="6541" y="2201"/>
                      </a:lnTo>
                      <a:cubicBezTo>
                        <a:pt x="6567" y="1572"/>
                        <a:pt x="6340" y="769"/>
                        <a:pt x="6209" y="350"/>
                      </a:cubicBezTo>
                      <a:lnTo>
                        <a:pt x="3764" y="629"/>
                      </a:lnTo>
                      <a:lnTo>
                        <a:pt x="296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8" name="Google Shape;3378;p55"/>
                <p:cNvSpPr/>
                <p:nvPr/>
              </p:nvSpPr>
              <p:spPr>
                <a:xfrm>
                  <a:off x="8001385" y="4903170"/>
                  <a:ext cx="534712" cy="269731"/>
                </a:xfrm>
                <a:custGeom>
                  <a:rect b="b" l="l" r="r" t="t"/>
                  <a:pathLst>
                    <a:path extrusionOk="0" h="3066" w="6078">
                      <a:moveTo>
                        <a:pt x="2576" y="1"/>
                      </a:moveTo>
                      <a:lnTo>
                        <a:pt x="0" y="88"/>
                      </a:lnTo>
                      <a:lnTo>
                        <a:pt x="646" y="1346"/>
                      </a:lnTo>
                      <a:lnTo>
                        <a:pt x="411" y="3066"/>
                      </a:lnTo>
                      <a:lnTo>
                        <a:pt x="6078" y="3066"/>
                      </a:lnTo>
                      <a:lnTo>
                        <a:pt x="5929" y="2201"/>
                      </a:lnTo>
                      <a:cubicBezTo>
                        <a:pt x="5894" y="2018"/>
                        <a:pt x="5781" y="1861"/>
                        <a:pt x="5606" y="1782"/>
                      </a:cubicBezTo>
                      <a:lnTo>
                        <a:pt x="3039" y="612"/>
                      </a:lnTo>
                      <a:lnTo>
                        <a:pt x="2576" y="1"/>
                      </a:lnTo>
                      <a:close/>
                    </a:path>
                  </a:pathLst>
                </a:custGeom>
                <a:solidFill>
                  <a:srgbClr val="FC9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9" name="Google Shape;3379;p55"/>
                <p:cNvSpPr/>
                <p:nvPr/>
              </p:nvSpPr>
              <p:spPr>
                <a:xfrm>
                  <a:off x="8037454" y="4981555"/>
                  <a:ext cx="498642" cy="191346"/>
                </a:xfrm>
                <a:custGeom>
                  <a:rect b="b" l="l" r="r" t="t"/>
                  <a:pathLst>
                    <a:path extrusionOk="0" h="2175" w="5668">
                      <a:moveTo>
                        <a:pt x="3249" y="1"/>
                      </a:moveTo>
                      <a:lnTo>
                        <a:pt x="2393" y="690"/>
                      </a:lnTo>
                      <a:lnTo>
                        <a:pt x="236" y="455"/>
                      </a:lnTo>
                      <a:lnTo>
                        <a:pt x="1" y="2175"/>
                      </a:lnTo>
                      <a:lnTo>
                        <a:pt x="5668" y="2175"/>
                      </a:lnTo>
                      <a:lnTo>
                        <a:pt x="5519" y="1310"/>
                      </a:lnTo>
                      <a:cubicBezTo>
                        <a:pt x="5484" y="1127"/>
                        <a:pt x="5371" y="970"/>
                        <a:pt x="5196" y="891"/>
                      </a:cubicBezTo>
                      <a:lnTo>
                        <a:pt x="324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80" name="Google Shape;3380;p55"/>
              <p:cNvSpPr/>
              <p:nvPr/>
            </p:nvSpPr>
            <p:spPr>
              <a:xfrm>
                <a:off x="7168703" y="1892769"/>
                <a:ext cx="157563" cy="215979"/>
              </a:xfrm>
              <a:custGeom>
                <a:rect b="b" l="l" r="r" t="t"/>
                <a:pathLst>
                  <a:path extrusionOk="0" h="2455" w="1791">
                    <a:moveTo>
                      <a:pt x="0" y="1"/>
                    </a:moveTo>
                    <a:lnTo>
                      <a:pt x="515" y="2454"/>
                    </a:lnTo>
                    <a:cubicBezTo>
                      <a:pt x="1790" y="1668"/>
                      <a:pt x="1563" y="437"/>
                      <a:pt x="1563" y="437"/>
                    </a:cubicBez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1" name="Google Shape;3381;p55"/>
              <p:cNvSpPr/>
              <p:nvPr/>
            </p:nvSpPr>
            <p:spPr>
              <a:xfrm>
                <a:off x="6994337" y="2054906"/>
                <a:ext cx="228999" cy="212812"/>
              </a:xfrm>
              <a:custGeom>
                <a:rect b="b" l="l" r="r" t="t"/>
                <a:pathLst>
                  <a:path extrusionOk="0" h="2419" w="2603">
                    <a:moveTo>
                      <a:pt x="2463" y="0"/>
                    </a:moveTo>
                    <a:lnTo>
                      <a:pt x="0" y="795"/>
                    </a:lnTo>
                    <a:lnTo>
                      <a:pt x="140" y="2419"/>
                    </a:lnTo>
                    <a:lnTo>
                      <a:pt x="2602" y="2419"/>
                    </a:lnTo>
                    <a:lnTo>
                      <a:pt x="2463" y="0"/>
                    </a:lnTo>
                    <a:close/>
                  </a:path>
                </a:pathLst>
              </a:custGeom>
              <a:solidFill>
                <a:srgbClr val="FC9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2" name="Google Shape;3382;p55"/>
              <p:cNvSpPr/>
              <p:nvPr/>
            </p:nvSpPr>
            <p:spPr>
              <a:xfrm>
                <a:off x="6994337" y="2110154"/>
                <a:ext cx="195217" cy="89822"/>
              </a:xfrm>
              <a:custGeom>
                <a:rect b="b" l="l" r="r" t="t"/>
                <a:pathLst>
                  <a:path extrusionOk="0" h="1021" w="2219">
                    <a:moveTo>
                      <a:pt x="2218" y="1"/>
                    </a:moveTo>
                    <a:lnTo>
                      <a:pt x="0" y="202"/>
                    </a:lnTo>
                    <a:lnTo>
                      <a:pt x="70" y="1014"/>
                    </a:lnTo>
                    <a:cubicBezTo>
                      <a:pt x="138" y="1018"/>
                      <a:pt x="204" y="1021"/>
                      <a:pt x="269" y="1021"/>
                    </a:cubicBezTo>
                    <a:cubicBezTo>
                      <a:pt x="1644" y="1021"/>
                      <a:pt x="2218" y="1"/>
                      <a:pt x="22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3" name="Google Shape;3383;p55"/>
              <p:cNvSpPr/>
              <p:nvPr/>
            </p:nvSpPr>
            <p:spPr>
              <a:xfrm>
                <a:off x="6905219" y="1828284"/>
                <a:ext cx="311168" cy="327531"/>
              </a:xfrm>
              <a:custGeom>
                <a:rect b="b" l="l" r="r" t="t"/>
                <a:pathLst>
                  <a:path extrusionOk="0" h="3723" w="3537">
                    <a:moveTo>
                      <a:pt x="612" y="0"/>
                    </a:moveTo>
                    <a:lnTo>
                      <a:pt x="559" y="1546"/>
                    </a:lnTo>
                    <a:cubicBezTo>
                      <a:pt x="559" y="1546"/>
                      <a:pt x="0" y="3318"/>
                      <a:pt x="1319" y="3659"/>
                    </a:cubicBezTo>
                    <a:cubicBezTo>
                      <a:pt x="1487" y="3703"/>
                      <a:pt x="1650" y="3722"/>
                      <a:pt x="1806" y="3722"/>
                    </a:cubicBezTo>
                    <a:cubicBezTo>
                      <a:pt x="2454" y="3722"/>
                      <a:pt x="2986" y="3395"/>
                      <a:pt x="3275" y="3170"/>
                    </a:cubicBezTo>
                    <a:cubicBezTo>
                      <a:pt x="3423" y="3056"/>
                      <a:pt x="3510" y="2882"/>
                      <a:pt x="3519" y="2698"/>
                    </a:cubicBezTo>
                    <a:lnTo>
                      <a:pt x="3537" y="1904"/>
                    </a:lnTo>
                    <a:cubicBezTo>
                      <a:pt x="3205" y="1677"/>
                      <a:pt x="3144" y="908"/>
                      <a:pt x="3135" y="655"/>
                    </a:cubicBezTo>
                    <a:lnTo>
                      <a:pt x="612" y="0"/>
                    </a:lnTo>
                    <a:close/>
                  </a:path>
                </a:pathLst>
              </a:custGeom>
              <a:solidFill>
                <a:srgbClr val="FC9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4" name="Google Shape;3384;p55"/>
              <p:cNvSpPr/>
              <p:nvPr/>
            </p:nvSpPr>
            <p:spPr>
              <a:xfrm>
                <a:off x="6189280" y="2233671"/>
                <a:ext cx="1798385" cy="950042"/>
              </a:xfrm>
              <a:custGeom>
                <a:rect b="b" l="l" r="r" t="t"/>
                <a:pathLst>
                  <a:path extrusionOk="0" h="10799" w="20442">
                    <a:moveTo>
                      <a:pt x="11749" y="0"/>
                    </a:moveTo>
                    <a:cubicBezTo>
                      <a:pt x="11739" y="0"/>
                      <a:pt x="11729" y="1"/>
                      <a:pt x="11718" y="3"/>
                    </a:cubicBezTo>
                    <a:cubicBezTo>
                      <a:pt x="11156" y="51"/>
                      <a:pt x="10686" y="67"/>
                      <a:pt x="10303" y="67"/>
                    </a:cubicBezTo>
                    <a:cubicBezTo>
                      <a:pt x="9783" y="67"/>
                      <a:pt x="9424" y="36"/>
                      <a:pt x="9212" y="11"/>
                    </a:cubicBezTo>
                    <a:cubicBezTo>
                      <a:pt x="9207" y="11"/>
                      <a:pt x="9201" y="11"/>
                      <a:pt x="9196" y="11"/>
                    </a:cubicBezTo>
                    <a:cubicBezTo>
                      <a:pt x="9072" y="11"/>
                      <a:pt x="8967" y="104"/>
                      <a:pt x="8959" y="221"/>
                    </a:cubicBezTo>
                    <a:lnTo>
                      <a:pt x="8933" y="623"/>
                    </a:lnTo>
                    <a:lnTo>
                      <a:pt x="7483" y="893"/>
                    </a:lnTo>
                    <a:cubicBezTo>
                      <a:pt x="6340" y="1103"/>
                      <a:pt x="5283" y="1653"/>
                      <a:pt x="4454" y="2474"/>
                    </a:cubicBezTo>
                    <a:lnTo>
                      <a:pt x="987" y="5905"/>
                    </a:lnTo>
                    <a:cubicBezTo>
                      <a:pt x="79" y="6805"/>
                      <a:pt x="1" y="8254"/>
                      <a:pt x="813" y="9249"/>
                    </a:cubicBezTo>
                    <a:cubicBezTo>
                      <a:pt x="1303" y="9850"/>
                      <a:pt x="2021" y="10164"/>
                      <a:pt x="2745" y="10164"/>
                    </a:cubicBezTo>
                    <a:cubicBezTo>
                      <a:pt x="3283" y="10164"/>
                      <a:pt x="3825" y="9991"/>
                      <a:pt x="4279" y="9634"/>
                    </a:cubicBezTo>
                    <a:lnTo>
                      <a:pt x="5728" y="8498"/>
                    </a:lnTo>
                    <a:lnTo>
                      <a:pt x="5728" y="8498"/>
                    </a:lnTo>
                    <a:lnTo>
                      <a:pt x="5667" y="9319"/>
                    </a:lnTo>
                    <a:cubicBezTo>
                      <a:pt x="5654" y="9318"/>
                      <a:pt x="5641" y="9318"/>
                      <a:pt x="5629" y="9318"/>
                    </a:cubicBezTo>
                    <a:cubicBezTo>
                      <a:pt x="4898" y="9318"/>
                      <a:pt x="4648" y="10524"/>
                      <a:pt x="5755" y="10524"/>
                    </a:cubicBezTo>
                    <a:lnTo>
                      <a:pt x="13788" y="10524"/>
                    </a:lnTo>
                    <a:lnTo>
                      <a:pt x="13910" y="9363"/>
                    </a:lnTo>
                    <a:lnTo>
                      <a:pt x="17394" y="10664"/>
                    </a:lnTo>
                    <a:cubicBezTo>
                      <a:pt x="17640" y="10755"/>
                      <a:pt x="17893" y="10799"/>
                      <a:pt x="18142" y="10799"/>
                    </a:cubicBezTo>
                    <a:cubicBezTo>
                      <a:pt x="18942" y="10799"/>
                      <a:pt x="19699" y="10349"/>
                      <a:pt x="20066" y="9590"/>
                    </a:cubicBezTo>
                    <a:cubicBezTo>
                      <a:pt x="20441" y="8813"/>
                      <a:pt x="20319" y="7896"/>
                      <a:pt x="19769" y="7259"/>
                    </a:cubicBezTo>
                    <a:lnTo>
                      <a:pt x="15866" y="2788"/>
                    </a:lnTo>
                    <a:cubicBezTo>
                      <a:pt x="15324" y="2168"/>
                      <a:pt x="14643" y="1688"/>
                      <a:pt x="13875" y="1382"/>
                    </a:cubicBezTo>
                    <a:lnTo>
                      <a:pt x="11989" y="631"/>
                    </a:lnTo>
                    <a:lnTo>
                      <a:pt x="11954" y="195"/>
                    </a:lnTo>
                    <a:cubicBezTo>
                      <a:pt x="11938" y="83"/>
                      <a:pt x="11856" y="0"/>
                      <a:pt x="1174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85" name="Google Shape;3385;p55"/>
              <p:cNvGrpSpPr/>
              <p:nvPr/>
            </p:nvGrpSpPr>
            <p:grpSpPr>
              <a:xfrm>
                <a:off x="6771585" y="2354284"/>
                <a:ext cx="529345" cy="809898"/>
                <a:chOff x="6771585" y="2354284"/>
                <a:chExt cx="529345" cy="809898"/>
              </a:xfrm>
            </p:grpSpPr>
            <p:sp>
              <p:nvSpPr>
                <p:cNvPr id="3386" name="Google Shape;3386;p55"/>
                <p:cNvSpPr/>
                <p:nvPr/>
              </p:nvSpPr>
              <p:spPr>
                <a:xfrm>
                  <a:off x="6771585" y="2894447"/>
                  <a:ext cx="31583" cy="269731"/>
                </a:xfrm>
                <a:custGeom>
                  <a:rect b="b" l="l" r="r" t="t"/>
                  <a:pathLst>
                    <a:path extrusionOk="0" h="3066" w="359">
                      <a:moveTo>
                        <a:pt x="306" y="1"/>
                      </a:moveTo>
                      <a:cubicBezTo>
                        <a:pt x="279" y="1"/>
                        <a:pt x="253" y="18"/>
                        <a:pt x="253" y="44"/>
                      </a:cubicBezTo>
                      <a:lnTo>
                        <a:pt x="0" y="3013"/>
                      </a:lnTo>
                      <a:cubicBezTo>
                        <a:pt x="0" y="3039"/>
                        <a:pt x="18" y="3066"/>
                        <a:pt x="44" y="3066"/>
                      </a:cubicBezTo>
                      <a:lnTo>
                        <a:pt x="52" y="3066"/>
                      </a:lnTo>
                      <a:cubicBezTo>
                        <a:pt x="79" y="3066"/>
                        <a:pt x="96" y="3048"/>
                        <a:pt x="105" y="3022"/>
                      </a:cubicBezTo>
                      <a:lnTo>
                        <a:pt x="349" y="53"/>
                      </a:lnTo>
                      <a:cubicBezTo>
                        <a:pt x="358" y="27"/>
                        <a:pt x="332" y="1"/>
                        <a:pt x="30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7" name="Google Shape;3387;p55"/>
                <p:cNvSpPr/>
                <p:nvPr/>
              </p:nvSpPr>
              <p:spPr>
                <a:xfrm>
                  <a:off x="6815309" y="2354284"/>
                  <a:ext cx="33167" cy="290581"/>
                </a:xfrm>
                <a:custGeom>
                  <a:rect b="b" l="l" r="r" t="t"/>
                  <a:pathLst>
                    <a:path extrusionOk="0" h="3303" w="377">
                      <a:moveTo>
                        <a:pt x="322" y="1"/>
                      </a:moveTo>
                      <a:cubicBezTo>
                        <a:pt x="300" y="1"/>
                        <a:pt x="280" y="23"/>
                        <a:pt x="280" y="46"/>
                      </a:cubicBezTo>
                      <a:lnTo>
                        <a:pt x="9" y="3251"/>
                      </a:lnTo>
                      <a:cubicBezTo>
                        <a:pt x="1" y="3277"/>
                        <a:pt x="27" y="3294"/>
                        <a:pt x="53" y="3303"/>
                      </a:cubicBezTo>
                      <a:cubicBezTo>
                        <a:pt x="79" y="3303"/>
                        <a:pt x="106" y="3277"/>
                        <a:pt x="106" y="3251"/>
                      </a:cubicBezTo>
                      <a:lnTo>
                        <a:pt x="376" y="55"/>
                      </a:lnTo>
                      <a:cubicBezTo>
                        <a:pt x="376" y="29"/>
                        <a:pt x="359" y="2"/>
                        <a:pt x="333" y="2"/>
                      </a:cubicBezTo>
                      <a:cubicBezTo>
                        <a:pt x="329" y="1"/>
                        <a:pt x="326" y="1"/>
                        <a:pt x="3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8" name="Google Shape;3388;p55"/>
                <p:cNvSpPr/>
                <p:nvPr/>
              </p:nvSpPr>
              <p:spPr>
                <a:xfrm>
                  <a:off x="6884457" y="2799259"/>
                  <a:ext cx="40029" cy="364920"/>
                </a:xfrm>
                <a:custGeom>
                  <a:rect b="b" l="l" r="r" t="t"/>
                  <a:pathLst>
                    <a:path extrusionOk="0" h="4148" w="455">
                      <a:moveTo>
                        <a:pt x="402" y="0"/>
                      </a:moveTo>
                      <a:cubicBezTo>
                        <a:pt x="376" y="0"/>
                        <a:pt x="350" y="18"/>
                        <a:pt x="350" y="44"/>
                      </a:cubicBezTo>
                      <a:lnTo>
                        <a:pt x="9" y="4095"/>
                      </a:lnTo>
                      <a:cubicBezTo>
                        <a:pt x="1" y="4121"/>
                        <a:pt x="27" y="4148"/>
                        <a:pt x="53" y="4148"/>
                      </a:cubicBezTo>
                      <a:cubicBezTo>
                        <a:pt x="79" y="4148"/>
                        <a:pt x="105" y="4130"/>
                        <a:pt x="105" y="4104"/>
                      </a:cubicBezTo>
                      <a:lnTo>
                        <a:pt x="446" y="52"/>
                      </a:lnTo>
                      <a:cubicBezTo>
                        <a:pt x="455" y="26"/>
                        <a:pt x="428" y="9"/>
                        <a:pt x="40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9" name="Google Shape;3389;p55"/>
                <p:cNvSpPr/>
                <p:nvPr/>
              </p:nvSpPr>
              <p:spPr>
                <a:xfrm>
                  <a:off x="6917535" y="2354284"/>
                  <a:ext cx="44603" cy="424303"/>
                </a:xfrm>
                <a:custGeom>
                  <a:rect b="b" l="l" r="r" t="t"/>
                  <a:pathLst>
                    <a:path extrusionOk="0" h="4823" w="507">
                      <a:moveTo>
                        <a:pt x="444" y="1"/>
                      </a:moveTo>
                      <a:cubicBezTo>
                        <a:pt x="421" y="1"/>
                        <a:pt x="402" y="23"/>
                        <a:pt x="402" y="46"/>
                      </a:cubicBezTo>
                      <a:lnTo>
                        <a:pt x="0" y="4770"/>
                      </a:lnTo>
                      <a:cubicBezTo>
                        <a:pt x="0" y="4796"/>
                        <a:pt x="18" y="4822"/>
                        <a:pt x="44" y="4822"/>
                      </a:cubicBezTo>
                      <a:lnTo>
                        <a:pt x="52" y="4822"/>
                      </a:lnTo>
                      <a:cubicBezTo>
                        <a:pt x="79" y="4822"/>
                        <a:pt x="96" y="4805"/>
                        <a:pt x="96" y="4779"/>
                      </a:cubicBezTo>
                      <a:lnTo>
                        <a:pt x="498" y="55"/>
                      </a:lnTo>
                      <a:cubicBezTo>
                        <a:pt x="507" y="29"/>
                        <a:pt x="480" y="2"/>
                        <a:pt x="454" y="2"/>
                      </a:cubicBezTo>
                      <a:cubicBezTo>
                        <a:pt x="451" y="1"/>
                        <a:pt x="447" y="1"/>
                        <a:pt x="44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0" name="Google Shape;3390;p55"/>
                <p:cNvSpPr/>
                <p:nvPr/>
              </p:nvSpPr>
              <p:spPr>
                <a:xfrm>
                  <a:off x="6997416" y="2354284"/>
                  <a:ext cx="77682" cy="809898"/>
                </a:xfrm>
                <a:custGeom>
                  <a:rect b="b" l="l" r="r" t="t"/>
                  <a:pathLst>
                    <a:path extrusionOk="0" h="9206" w="883">
                      <a:moveTo>
                        <a:pt x="819" y="1"/>
                      </a:moveTo>
                      <a:cubicBezTo>
                        <a:pt x="797" y="1"/>
                        <a:pt x="777" y="23"/>
                        <a:pt x="777" y="46"/>
                      </a:cubicBezTo>
                      <a:lnTo>
                        <a:pt x="9" y="9153"/>
                      </a:lnTo>
                      <a:cubicBezTo>
                        <a:pt x="0" y="9179"/>
                        <a:pt x="26" y="9206"/>
                        <a:pt x="53" y="9206"/>
                      </a:cubicBezTo>
                      <a:cubicBezTo>
                        <a:pt x="79" y="9206"/>
                        <a:pt x="105" y="9188"/>
                        <a:pt x="105" y="9162"/>
                      </a:cubicBezTo>
                      <a:lnTo>
                        <a:pt x="882" y="55"/>
                      </a:lnTo>
                      <a:cubicBezTo>
                        <a:pt x="882" y="29"/>
                        <a:pt x="856" y="2"/>
                        <a:pt x="830" y="2"/>
                      </a:cubicBezTo>
                      <a:cubicBezTo>
                        <a:pt x="826" y="1"/>
                        <a:pt x="823" y="1"/>
                        <a:pt x="81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1" name="Google Shape;3391;p55"/>
                <p:cNvSpPr/>
                <p:nvPr/>
              </p:nvSpPr>
              <p:spPr>
                <a:xfrm>
                  <a:off x="7111080" y="2354284"/>
                  <a:ext cx="76890" cy="809898"/>
                </a:xfrm>
                <a:custGeom>
                  <a:rect b="b" l="l" r="r" t="t"/>
                  <a:pathLst>
                    <a:path extrusionOk="0" h="9206" w="874">
                      <a:moveTo>
                        <a:pt x="819" y="1"/>
                      </a:moveTo>
                      <a:cubicBezTo>
                        <a:pt x="797" y="1"/>
                        <a:pt x="778" y="23"/>
                        <a:pt x="778" y="46"/>
                      </a:cubicBezTo>
                      <a:lnTo>
                        <a:pt x="0" y="9153"/>
                      </a:lnTo>
                      <a:cubicBezTo>
                        <a:pt x="0" y="9179"/>
                        <a:pt x="18" y="9206"/>
                        <a:pt x="44" y="9206"/>
                      </a:cubicBezTo>
                      <a:lnTo>
                        <a:pt x="53" y="9206"/>
                      </a:lnTo>
                      <a:cubicBezTo>
                        <a:pt x="79" y="9206"/>
                        <a:pt x="96" y="9188"/>
                        <a:pt x="96" y="9162"/>
                      </a:cubicBezTo>
                      <a:lnTo>
                        <a:pt x="874" y="55"/>
                      </a:lnTo>
                      <a:cubicBezTo>
                        <a:pt x="874" y="29"/>
                        <a:pt x="856" y="2"/>
                        <a:pt x="830" y="2"/>
                      </a:cubicBezTo>
                      <a:cubicBezTo>
                        <a:pt x="826" y="1"/>
                        <a:pt x="823" y="1"/>
                        <a:pt x="81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2" name="Google Shape;3392;p55"/>
                <p:cNvSpPr/>
                <p:nvPr/>
              </p:nvSpPr>
              <p:spPr>
                <a:xfrm>
                  <a:off x="7223952" y="2354284"/>
                  <a:ext cx="76978" cy="809898"/>
                </a:xfrm>
                <a:custGeom>
                  <a:rect b="b" l="l" r="r" t="t"/>
                  <a:pathLst>
                    <a:path extrusionOk="0" h="9206" w="875">
                      <a:moveTo>
                        <a:pt x="820" y="1"/>
                      </a:moveTo>
                      <a:cubicBezTo>
                        <a:pt x="798" y="1"/>
                        <a:pt x="778" y="23"/>
                        <a:pt x="778" y="46"/>
                      </a:cubicBezTo>
                      <a:lnTo>
                        <a:pt x="1" y="9153"/>
                      </a:lnTo>
                      <a:cubicBezTo>
                        <a:pt x="1" y="9179"/>
                        <a:pt x="18" y="9206"/>
                        <a:pt x="45" y="9206"/>
                      </a:cubicBezTo>
                      <a:lnTo>
                        <a:pt x="53" y="9206"/>
                      </a:lnTo>
                      <a:cubicBezTo>
                        <a:pt x="80" y="9206"/>
                        <a:pt x="97" y="9188"/>
                        <a:pt x="106" y="9162"/>
                      </a:cubicBezTo>
                      <a:lnTo>
                        <a:pt x="874" y="55"/>
                      </a:lnTo>
                      <a:cubicBezTo>
                        <a:pt x="874" y="29"/>
                        <a:pt x="857" y="2"/>
                        <a:pt x="830" y="2"/>
                      </a:cubicBezTo>
                      <a:cubicBezTo>
                        <a:pt x="827" y="1"/>
                        <a:pt x="823" y="1"/>
                        <a:pt x="8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93" name="Google Shape;3393;p55"/>
              <p:cNvGrpSpPr/>
              <p:nvPr/>
            </p:nvGrpSpPr>
            <p:grpSpPr>
              <a:xfrm>
                <a:off x="5970399" y="3159515"/>
                <a:ext cx="2326851" cy="1772256"/>
                <a:chOff x="5970399" y="3159515"/>
                <a:chExt cx="2326851" cy="1772256"/>
              </a:xfrm>
            </p:grpSpPr>
            <p:sp>
              <p:nvSpPr>
                <p:cNvPr id="3394" name="Google Shape;3394;p55"/>
                <p:cNvSpPr/>
                <p:nvPr/>
              </p:nvSpPr>
              <p:spPr>
                <a:xfrm>
                  <a:off x="5970399" y="3247841"/>
                  <a:ext cx="2326851" cy="1683929"/>
                </a:xfrm>
                <a:custGeom>
                  <a:rect b="b" l="l" r="r" t="t"/>
                  <a:pathLst>
                    <a:path extrusionOk="0" h="19141" w="26449">
                      <a:moveTo>
                        <a:pt x="8164" y="0"/>
                      </a:moveTo>
                      <a:cubicBezTo>
                        <a:pt x="8164" y="0"/>
                        <a:pt x="7518" y="367"/>
                        <a:pt x="7518" y="1170"/>
                      </a:cubicBezTo>
                      <a:lnTo>
                        <a:pt x="1441" y="7396"/>
                      </a:lnTo>
                      <a:cubicBezTo>
                        <a:pt x="480" y="8374"/>
                        <a:pt x="0" y="9736"/>
                        <a:pt x="131" y="11098"/>
                      </a:cubicBezTo>
                      <a:lnTo>
                        <a:pt x="908" y="19140"/>
                      </a:lnTo>
                      <a:lnTo>
                        <a:pt x="5003" y="19140"/>
                      </a:lnTo>
                      <a:lnTo>
                        <a:pt x="4733" y="11089"/>
                      </a:lnTo>
                      <a:lnTo>
                        <a:pt x="11892" y="4672"/>
                      </a:lnTo>
                      <a:lnTo>
                        <a:pt x="22659" y="19140"/>
                      </a:lnTo>
                      <a:lnTo>
                        <a:pt x="26448" y="19140"/>
                      </a:lnTo>
                      <a:lnTo>
                        <a:pt x="18258" y="3170"/>
                      </a:lnTo>
                      <a:cubicBezTo>
                        <a:pt x="18258" y="2332"/>
                        <a:pt x="17952" y="1511"/>
                        <a:pt x="17393" y="882"/>
                      </a:cubicBezTo>
                      <a:lnTo>
                        <a:pt x="1662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95" name="Google Shape;3395;p55"/>
                <p:cNvGrpSpPr/>
                <p:nvPr/>
              </p:nvGrpSpPr>
              <p:grpSpPr>
                <a:xfrm>
                  <a:off x="6035676" y="3242915"/>
                  <a:ext cx="2213887" cy="1591292"/>
                  <a:chOff x="6035676" y="3242915"/>
                  <a:chExt cx="2213887" cy="1591292"/>
                </a:xfrm>
              </p:grpSpPr>
              <p:sp>
                <p:nvSpPr>
                  <p:cNvPr id="3396" name="Google Shape;3396;p55"/>
                  <p:cNvSpPr/>
                  <p:nvPr/>
                </p:nvSpPr>
                <p:spPr>
                  <a:xfrm>
                    <a:off x="6035676" y="4824081"/>
                    <a:ext cx="375653" cy="10117"/>
                  </a:xfrm>
                  <a:custGeom>
                    <a:rect b="b" l="l" r="r" t="t"/>
                    <a:pathLst>
                      <a:path extrusionOk="0" h="115" w="4270">
                        <a:moveTo>
                          <a:pt x="53" y="1"/>
                        </a:moveTo>
                        <a:cubicBezTo>
                          <a:pt x="26" y="1"/>
                          <a:pt x="0" y="27"/>
                          <a:pt x="0" y="62"/>
                        </a:cubicBezTo>
                        <a:cubicBezTo>
                          <a:pt x="0" y="88"/>
                          <a:pt x="26" y="114"/>
                          <a:pt x="53" y="114"/>
                        </a:cubicBezTo>
                        <a:lnTo>
                          <a:pt x="4218" y="114"/>
                        </a:lnTo>
                        <a:cubicBezTo>
                          <a:pt x="4252" y="114"/>
                          <a:pt x="4270" y="88"/>
                          <a:pt x="4270" y="62"/>
                        </a:cubicBezTo>
                        <a:cubicBezTo>
                          <a:pt x="4270" y="27"/>
                          <a:pt x="4252" y="1"/>
                          <a:pt x="42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7" name="Google Shape;3397;p55"/>
                  <p:cNvSpPr/>
                  <p:nvPr/>
                </p:nvSpPr>
                <p:spPr>
                  <a:xfrm>
                    <a:off x="7883059" y="4824081"/>
                    <a:ext cx="366504" cy="10117"/>
                  </a:xfrm>
                  <a:custGeom>
                    <a:rect b="b" l="l" r="r" t="t"/>
                    <a:pathLst>
                      <a:path extrusionOk="0" h="115" w="4166">
                        <a:moveTo>
                          <a:pt x="53" y="1"/>
                        </a:moveTo>
                        <a:cubicBezTo>
                          <a:pt x="27" y="1"/>
                          <a:pt x="1" y="27"/>
                          <a:pt x="1" y="62"/>
                        </a:cubicBezTo>
                        <a:cubicBezTo>
                          <a:pt x="1" y="88"/>
                          <a:pt x="27" y="114"/>
                          <a:pt x="53" y="114"/>
                        </a:cubicBezTo>
                        <a:lnTo>
                          <a:pt x="4113" y="114"/>
                        </a:lnTo>
                        <a:cubicBezTo>
                          <a:pt x="4139" y="114"/>
                          <a:pt x="4166" y="88"/>
                          <a:pt x="4166" y="62"/>
                        </a:cubicBezTo>
                        <a:cubicBezTo>
                          <a:pt x="4166" y="27"/>
                          <a:pt x="4139" y="1"/>
                          <a:pt x="41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8" name="Google Shape;3398;p55"/>
                  <p:cNvSpPr/>
                  <p:nvPr/>
                </p:nvSpPr>
                <p:spPr>
                  <a:xfrm>
                    <a:off x="7012020" y="3243178"/>
                    <a:ext cx="20058" cy="420345"/>
                  </a:xfrm>
                  <a:custGeom>
                    <a:rect b="b" l="l" r="r" t="t"/>
                    <a:pathLst>
                      <a:path extrusionOk="0" h="4778" w="228">
                        <a:moveTo>
                          <a:pt x="175" y="1"/>
                        </a:moveTo>
                        <a:cubicBezTo>
                          <a:pt x="140" y="1"/>
                          <a:pt x="122" y="27"/>
                          <a:pt x="122" y="53"/>
                        </a:cubicBezTo>
                        <a:lnTo>
                          <a:pt x="0" y="4716"/>
                        </a:lnTo>
                        <a:cubicBezTo>
                          <a:pt x="0" y="4751"/>
                          <a:pt x="26" y="4777"/>
                          <a:pt x="52" y="4777"/>
                        </a:cubicBezTo>
                        <a:cubicBezTo>
                          <a:pt x="87" y="4777"/>
                          <a:pt x="114" y="4751"/>
                          <a:pt x="114" y="4725"/>
                        </a:cubicBezTo>
                        <a:lnTo>
                          <a:pt x="227" y="53"/>
                        </a:lnTo>
                        <a:cubicBezTo>
                          <a:pt x="227" y="27"/>
                          <a:pt x="210" y="1"/>
                          <a:pt x="1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9" name="Google Shape;3399;p55"/>
                  <p:cNvSpPr/>
                  <p:nvPr/>
                </p:nvSpPr>
                <p:spPr>
                  <a:xfrm>
                    <a:off x="6946655" y="3243178"/>
                    <a:ext cx="79969" cy="265948"/>
                  </a:xfrm>
                  <a:custGeom>
                    <a:rect b="b" l="l" r="r" t="t"/>
                    <a:pathLst>
                      <a:path extrusionOk="0" h="3023" w="909">
                        <a:moveTo>
                          <a:pt x="62" y="1"/>
                        </a:moveTo>
                        <a:cubicBezTo>
                          <a:pt x="27" y="1"/>
                          <a:pt x="1" y="18"/>
                          <a:pt x="1" y="53"/>
                        </a:cubicBezTo>
                        <a:lnTo>
                          <a:pt x="1" y="1791"/>
                        </a:lnTo>
                        <a:cubicBezTo>
                          <a:pt x="1" y="2332"/>
                          <a:pt x="324" y="2813"/>
                          <a:pt x="822" y="3013"/>
                        </a:cubicBezTo>
                        <a:cubicBezTo>
                          <a:pt x="830" y="3022"/>
                          <a:pt x="839" y="3022"/>
                          <a:pt x="848" y="3022"/>
                        </a:cubicBezTo>
                        <a:cubicBezTo>
                          <a:pt x="865" y="3022"/>
                          <a:pt x="883" y="3005"/>
                          <a:pt x="891" y="2987"/>
                        </a:cubicBezTo>
                        <a:cubicBezTo>
                          <a:pt x="909" y="2961"/>
                          <a:pt x="891" y="2926"/>
                          <a:pt x="865" y="2917"/>
                        </a:cubicBezTo>
                        <a:cubicBezTo>
                          <a:pt x="411" y="2725"/>
                          <a:pt x="114" y="2289"/>
                          <a:pt x="114" y="1791"/>
                        </a:cubicBezTo>
                        <a:lnTo>
                          <a:pt x="114" y="53"/>
                        </a:lnTo>
                        <a:cubicBezTo>
                          <a:pt x="114" y="18"/>
                          <a:pt x="88" y="1"/>
                          <a:pt x="6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0" name="Google Shape;3400;p55"/>
                  <p:cNvSpPr/>
                  <p:nvPr/>
                </p:nvSpPr>
                <p:spPr>
                  <a:xfrm>
                    <a:off x="6854545" y="3554344"/>
                    <a:ext cx="322692" cy="40029"/>
                  </a:xfrm>
                  <a:custGeom>
                    <a:rect b="b" l="l" r="r" t="t"/>
                    <a:pathLst>
                      <a:path extrusionOk="0" h="455" w="3668">
                        <a:moveTo>
                          <a:pt x="70" y="0"/>
                        </a:moveTo>
                        <a:cubicBezTo>
                          <a:pt x="35" y="0"/>
                          <a:pt x="9" y="26"/>
                          <a:pt x="9" y="53"/>
                        </a:cubicBezTo>
                        <a:cubicBezTo>
                          <a:pt x="0" y="88"/>
                          <a:pt x="26" y="114"/>
                          <a:pt x="52" y="114"/>
                        </a:cubicBezTo>
                        <a:lnTo>
                          <a:pt x="3597" y="454"/>
                        </a:lnTo>
                        <a:lnTo>
                          <a:pt x="3606" y="454"/>
                        </a:lnTo>
                        <a:cubicBezTo>
                          <a:pt x="3632" y="454"/>
                          <a:pt x="3659" y="428"/>
                          <a:pt x="3659" y="402"/>
                        </a:cubicBezTo>
                        <a:cubicBezTo>
                          <a:pt x="3667" y="367"/>
                          <a:pt x="3641" y="341"/>
                          <a:pt x="3615" y="341"/>
                        </a:cubicBezTo>
                        <a:lnTo>
                          <a:pt x="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1" name="Google Shape;3401;p55"/>
                  <p:cNvSpPr/>
                  <p:nvPr/>
                </p:nvSpPr>
                <p:spPr>
                  <a:xfrm>
                    <a:off x="6864487" y="3608889"/>
                    <a:ext cx="301226" cy="9237"/>
                  </a:xfrm>
                  <a:custGeom>
                    <a:rect b="b" l="l" r="r" t="t"/>
                    <a:pathLst>
                      <a:path extrusionOk="0" h="105" w="3424">
                        <a:moveTo>
                          <a:pt x="53" y="0"/>
                        </a:moveTo>
                        <a:cubicBezTo>
                          <a:pt x="27" y="0"/>
                          <a:pt x="1" y="18"/>
                          <a:pt x="1" y="53"/>
                        </a:cubicBezTo>
                        <a:cubicBezTo>
                          <a:pt x="1" y="79"/>
                          <a:pt x="27" y="105"/>
                          <a:pt x="53" y="105"/>
                        </a:cubicBezTo>
                        <a:lnTo>
                          <a:pt x="3371" y="105"/>
                        </a:lnTo>
                        <a:cubicBezTo>
                          <a:pt x="3397" y="105"/>
                          <a:pt x="3423" y="79"/>
                          <a:pt x="3423" y="53"/>
                        </a:cubicBezTo>
                        <a:cubicBezTo>
                          <a:pt x="3423" y="18"/>
                          <a:pt x="3397" y="0"/>
                          <a:pt x="33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2" name="Google Shape;3402;p55"/>
                  <p:cNvSpPr/>
                  <p:nvPr/>
                </p:nvSpPr>
                <p:spPr>
                  <a:xfrm>
                    <a:off x="6210746" y="3243003"/>
                    <a:ext cx="596998" cy="1591204"/>
                  </a:xfrm>
                  <a:custGeom>
                    <a:rect b="b" l="l" r="r" t="t"/>
                    <a:pathLst>
                      <a:path extrusionOk="0" h="18087" w="6786">
                        <a:moveTo>
                          <a:pt x="6725" y="1"/>
                        </a:moveTo>
                        <a:cubicBezTo>
                          <a:pt x="6698" y="1"/>
                          <a:pt x="6679" y="18"/>
                          <a:pt x="6672" y="47"/>
                        </a:cubicBezTo>
                        <a:lnTo>
                          <a:pt x="6209" y="2055"/>
                        </a:lnTo>
                        <a:lnTo>
                          <a:pt x="10" y="10193"/>
                        </a:lnTo>
                        <a:cubicBezTo>
                          <a:pt x="1" y="10201"/>
                          <a:pt x="1" y="10219"/>
                          <a:pt x="1" y="10228"/>
                        </a:cubicBezTo>
                        <a:lnTo>
                          <a:pt x="534" y="18034"/>
                        </a:lnTo>
                        <a:cubicBezTo>
                          <a:pt x="534" y="18060"/>
                          <a:pt x="560" y="18086"/>
                          <a:pt x="586" y="18086"/>
                        </a:cubicBezTo>
                        <a:lnTo>
                          <a:pt x="595" y="18086"/>
                        </a:lnTo>
                        <a:cubicBezTo>
                          <a:pt x="621" y="18077"/>
                          <a:pt x="647" y="18060"/>
                          <a:pt x="638" y="18025"/>
                        </a:cubicBezTo>
                        <a:lnTo>
                          <a:pt x="115" y="10245"/>
                        </a:lnTo>
                        <a:lnTo>
                          <a:pt x="6296" y="2116"/>
                        </a:lnTo>
                        <a:cubicBezTo>
                          <a:pt x="6305" y="2107"/>
                          <a:pt x="6305" y="2099"/>
                          <a:pt x="6314" y="2090"/>
                        </a:cubicBezTo>
                        <a:lnTo>
                          <a:pt x="6777" y="64"/>
                        </a:lnTo>
                        <a:cubicBezTo>
                          <a:pt x="6785" y="38"/>
                          <a:pt x="6768" y="12"/>
                          <a:pt x="6742" y="3"/>
                        </a:cubicBezTo>
                        <a:cubicBezTo>
                          <a:pt x="6736" y="1"/>
                          <a:pt x="6730" y="1"/>
                          <a:pt x="67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3" name="Google Shape;3403;p55"/>
                  <p:cNvSpPr/>
                  <p:nvPr/>
                </p:nvSpPr>
                <p:spPr>
                  <a:xfrm>
                    <a:off x="6107815" y="4099083"/>
                    <a:ext cx="196008" cy="83664"/>
                  </a:xfrm>
                  <a:custGeom>
                    <a:rect b="b" l="l" r="r" t="t"/>
                    <a:pathLst>
                      <a:path extrusionOk="0" h="951" w="2228">
                        <a:moveTo>
                          <a:pt x="56" y="1"/>
                        </a:moveTo>
                        <a:cubicBezTo>
                          <a:pt x="36" y="1"/>
                          <a:pt x="16" y="15"/>
                          <a:pt x="10" y="34"/>
                        </a:cubicBezTo>
                        <a:cubicBezTo>
                          <a:pt x="1" y="60"/>
                          <a:pt x="10" y="95"/>
                          <a:pt x="45" y="104"/>
                        </a:cubicBezTo>
                        <a:lnTo>
                          <a:pt x="2149" y="942"/>
                        </a:lnTo>
                        <a:cubicBezTo>
                          <a:pt x="2158" y="951"/>
                          <a:pt x="2166" y="951"/>
                          <a:pt x="2166" y="951"/>
                        </a:cubicBezTo>
                        <a:cubicBezTo>
                          <a:pt x="2193" y="951"/>
                          <a:pt x="2210" y="933"/>
                          <a:pt x="2219" y="916"/>
                        </a:cubicBezTo>
                        <a:cubicBezTo>
                          <a:pt x="2228" y="890"/>
                          <a:pt x="2219" y="855"/>
                          <a:pt x="2193" y="846"/>
                        </a:cubicBezTo>
                        <a:lnTo>
                          <a:pt x="80" y="8"/>
                        </a:lnTo>
                        <a:cubicBezTo>
                          <a:pt x="72" y="3"/>
                          <a:pt x="64" y="1"/>
                          <a:pt x="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4" name="Google Shape;3404;p55"/>
                  <p:cNvSpPr/>
                  <p:nvPr/>
                </p:nvSpPr>
                <p:spPr>
                  <a:xfrm>
                    <a:off x="6096291" y="4197262"/>
                    <a:ext cx="207533" cy="10117"/>
                  </a:xfrm>
                  <a:custGeom>
                    <a:rect b="b" l="l" r="r" t="t"/>
                    <a:pathLst>
                      <a:path extrusionOk="0" h="115" w="2359">
                        <a:moveTo>
                          <a:pt x="62" y="1"/>
                        </a:moveTo>
                        <a:cubicBezTo>
                          <a:pt x="27" y="1"/>
                          <a:pt x="1" y="27"/>
                          <a:pt x="1" y="53"/>
                        </a:cubicBezTo>
                        <a:cubicBezTo>
                          <a:pt x="1" y="88"/>
                          <a:pt x="27" y="114"/>
                          <a:pt x="62" y="114"/>
                        </a:cubicBezTo>
                        <a:lnTo>
                          <a:pt x="2297" y="114"/>
                        </a:lnTo>
                        <a:cubicBezTo>
                          <a:pt x="2332" y="114"/>
                          <a:pt x="2359" y="88"/>
                          <a:pt x="2359" y="53"/>
                        </a:cubicBezTo>
                        <a:cubicBezTo>
                          <a:pt x="2359" y="27"/>
                          <a:pt x="2332" y="1"/>
                          <a:pt x="22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5" name="Google Shape;3405;p55"/>
                  <p:cNvSpPr/>
                  <p:nvPr/>
                </p:nvSpPr>
                <p:spPr>
                  <a:xfrm>
                    <a:off x="6693200" y="3405140"/>
                    <a:ext cx="140672" cy="43988"/>
                  </a:xfrm>
                  <a:custGeom>
                    <a:rect b="b" l="l" r="r" t="t"/>
                    <a:pathLst>
                      <a:path extrusionOk="0" h="500" w="1599">
                        <a:moveTo>
                          <a:pt x="62" y="0"/>
                        </a:moveTo>
                        <a:cubicBezTo>
                          <a:pt x="36" y="0"/>
                          <a:pt x="16" y="17"/>
                          <a:pt x="9" y="46"/>
                        </a:cubicBezTo>
                        <a:cubicBezTo>
                          <a:pt x="0" y="72"/>
                          <a:pt x="18" y="98"/>
                          <a:pt x="44" y="107"/>
                        </a:cubicBezTo>
                        <a:lnTo>
                          <a:pt x="1520" y="500"/>
                        </a:lnTo>
                        <a:lnTo>
                          <a:pt x="1537" y="500"/>
                        </a:lnTo>
                        <a:cubicBezTo>
                          <a:pt x="1555" y="500"/>
                          <a:pt x="1581" y="483"/>
                          <a:pt x="1590" y="465"/>
                        </a:cubicBezTo>
                        <a:cubicBezTo>
                          <a:pt x="1598" y="430"/>
                          <a:pt x="1581" y="404"/>
                          <a:pt x="1546" y="395"/>
                        </a:cubicBezTo>
                        <a:lnTo>
                          <a:pt x="79" y="2"/>
                        </a:lnTo>
                        <a:cubicBezTo>
                          <a:pt x="73" y="1"/>
                          <a:pt x="67" y="0"/>
                          <a:pt x="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6" name="Google Shape;3406;p55"/>
                  <p:cNvSpPr/>
                  <p:nvPr/>
                </p:nvSpPr>
                <p:spPr>
                  <a:xfrm>
                    <a:off x="7207060" y="3242915"/>
                    <a:ext cx="842801" cy="1591292"/>
                  </a:xfrm>
                  <a:custGeom>
                    <a:rect b="b" l="l" r="r" t="t"/>
                    <a:pathLst>
                      <a:path extrusionOk="0" h="18088" w="9580">
                        <a:moveTo>
                          <a:pt x="57" y="1"/>
                        </a:moveTo>
                        <a:cubicBezTo>
                          <a:pt x="49" y="1"/>
                          <a:pt x="42" y="2"/>
                          <a:pt x="36" y="4"/>
                        </a:cubicBezTo>
                        <a:cubicBezTo>
                          <a:pt x="10" y="21"/>
                          <a:pt x="1" y="56"/>
                          <a:pt x="10" y="83"/>
                        </a:cubicBezTo>
                        <a:lnTo>
                          <a:pt x="9466" y="18052"/>
                        </a:lnTo>
                        <a:cubicBezTo>
                          <a:pt x="9475" y="18078"/>
                          <a:pt x="9492" y="18087"/>
                          <a:pt x="9518" y="18087"/>
                        </a:cubicBezTo>
                        <a:cubicBezTo>
                          <a:pt x="9527" y="18087"/>
                          <a:pt x="9536" y="18087"/>
                          <a:pt x="9545" y="18078"/>
                        </a:cubicBezTo>
                        <a:cubicBezTo>
                          <a:pt x="9571" y="18061"/>
                          <a:pt x="9579" y="18035"/>
                          <a:pt x="9562" y="18009"/>
                        </a:cubicBezTo>
                        <a:lnTo>
                          <a:pt x="106" y="30"/>
                        </a:lnTo>
                        <a:cubicBezTo>
                          <a:pt x="99" y="10"/>
                          <a:pt x="78" y="1"/>
                          <a:pt x="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07" name="Google Shape;3407;p55"/>
                <p:cNvSpPr/>
                <p:nvPr/>
              </p:nvSpPr>
              <p:spPr>
                <a:xfrm>
                  <a:off x="6688625" y="3159515"/>
                  <a:ext cx="744356" cy="88415"/>
                </a:xfrm>
                <a:custGeom>
                  <a:rect b="b" l="l" r="r" t="t"/>
                  <a:pathLst>
                    <a:path extrusionOk="0" h="1005" w="8461">
                      <a:moveTo>
                        <a:pt x="0" y="0"/>
                      </a:moveTo>
                      <a:lnTo>
                        <a:pt x="0" y="1004"/>
                      </a:lnTo>
                      <a:lnTo>
                        <a:pt x="8461" y="1004"/>
                      </a:lnTo>
                      <a:lnTo>
                        <a:pt x="84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8" name="Google Shape;3408;p55"/>
                <p:cNvSpPr/>
                <p:nvPr/>
              </p:nvSpPr>
              <p:spPr>
                <a:xfrm>
                  <a:off x="6899061" y="3159515"/>
                  <a:ext cx="203662" cy="88415"/>
                </a:xfrm>
                <a:custGeom>
                  <a:rect b="b" l="l" r="r" t="t"/>
                  <a:pathLst>
                    <a:path extrusionOk="0" h="1005" w="2315">
                      <a:moveTo>
                        <a:pt x="1" y="0"/>
                      </a:moveTo>
                      <a:lnTo>
                        <a:pt x="1" y="1004"/>
                      </a:lnTo>
                      <a:lnTo>
                        <a:pt x="2314" y="1004"/>
                      </a:lnTo>
                      <a:lnTo>
                        <a:pt x="2314" y="0"/>
                      </a:lnTo>
                      <a:close/>
                    </a:path>
                  </a:pathLst>
                </a:custGeom>
                <a:solidFill>
                  <a:srgbClr val="F583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09" name="Google Shape;3409;p55"/>
              <p:cNvSpPr/>
              <p:nvPr/>
            </p:nvSpPr>
            <p:spPr>
              <a:xfrm>
                <a:off x="7547347" y="2894359"/>
                <a:ext cx="255919" cy="27096"/>
              </a:xfrm>
              <a:custGeom>
                <a:rect b="b" l="l" r="r" t="t"/>
                <a:pathLst>
                  <a:path extrusionOk="0" h="308" w="2909">
                    <a:moveTo>
                      <a:pt x="43" y="0"/>
                    </a:moveTo>
                    <a:cubicBezTo>
                      <a:pt x="21" y="0"/>
                      <a:pt x="1" y="23"/>
                      <a:pt x="1" y="45"/>
                    </a:cubicBezTo>
                    <a:cubicBezTo>
                      <a:pt x="1" y="80"/>
                      <a:pt x="18" y="107"/>
                      <a:pt x="53" y="107"/>
                    </a:cubicBezTo>
                    <a:lnTo>
                      <a:pt x="2847" y="307"/>
                    </a:lnTo>
                    <a:cubicBezTo>
                      <a:pt x="2882" y="307"/>
                      <a:pt x="2900" y="281"/>
                      <a:pt x="2909" y="255"/>
                    </a:cubicBezTo>
                    <a:cubicBezTo>
                      <a:pt x="2909" y="229"/>
                      <a:pt x="2882" y="203"/>
                      <a:pt x="2856" y="194"/>
                    </a:cubicBezTo>
                    <a:lnTo>
                      <a:pt x="53" y="2"/>
                    </a:lnTo>
                    <a:cubicBezTo>
                      <a:pt x="50" y="1"/>
                      <a:pt x="46" y="0"/>
                      <a:pt x="4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10" name="Google Shape;3410;p55"/>
              <p:cNvGrpSpPr/>
              <p:nvPr/>
            </p:nvGrpSpPr>
            <p:grpSpPr>
              <a:xfrm>
                <a:off x="6823754" y="2469266"/>
                <a:ext cx="312751" cy="276242"/>
                <a:chOff x="6823754" y="2469266"/>
                <a:chExt cx="312751" cy="276242"/>
              </a:xfrm>
            </p:grpSpPr>
            <p:sp>
              <p:nvSpPr>
                <p:cNvPr id="3411" name="Google Shape;3411;p55"/>
                <p:cNvSpPr/>
                <p:nvPr/>
              </p:nvSpPr>
              <p:spPr>
                <a:xfrm>
                  <a:off x="6823754" y="2469266"/>
                  <a:ext cx="312751" cy="276242"/>
                </a:xfrm>
                <a:custGeom>
                  <a:rect b="b" l="l" r="r" t="t"/>
                  <a:pathLst>
                    <a:path extrusionOk="0" h="3140" w="3555">
                      <a:moveTo>
                        <a:pt x="1790" y="1"/>
                      </a:moveTo>
                      <a:cubicBezTo>
                        <a:pt x="1743" y="1"/>
                        <a:pt x="1697" y="16"/>
                        <a:pt x="1660" y="49"/>
                      </a:cubicBezTo>
                      <a:lnTo>
                        <a:pt x="857" y="695"/>
                      </a:lnTo>
                      <a:cubicBezTo>
                        <a:pt x="804" y="739"/>
                        <a:pt x="760" y="791"/>
                        <a:pt x="726" y="843"/>
                      </a:cubicBezTo>
                      <a:lnTo>
                        <a:pt x="1" y="1979"/>
                      </a:lnTo>
                      <a:lnTo>
                        <a:pt x="865" y="3140"/>
                      </a:lnTo>
                      <a:lnTo>
                        <a:pt x="2271" y="2564"/>
                      </a:lnTo>
                      <a:lnTo>
                        <a:pt x="2996" y="2040"/>
                      </a:lnTo>
                      <a:cubicBezTo>
                        <a:pt x="3144" y="1935"/>
                        <a:pt x="3205" y="1760"/>
                        <a:pt x="3162" y="1586"/>
                      </a:cubicBezTo>
                      <a:lnTo>
                        <a:pt x="3162" y="1577"/>
                      </a:lnTo>
                      <a:lnTo>
                        <a:pt x="3328" y="1359"/>
                      </a:lnTo>
                      <a:cubicBezTo>
                        <a:pt x="3415" y="1245"/>
                        <a:pt x="3432" y="1097"/>
                        <a:pt x="3371" y="966"/>
                      </a:cubicBezTo>
                      <a:lnTo>
                        <a:pt x="3345" y="913"/>
                      </a:lnTo>
                      <a:lnTo>
                        <a:pt x="3485" y="756"/>
                      </a:lnTo>
                      <a:cubicBezTo>
                        <a:pt x="3555" y="678"/>
                        <a:pt x="3555" y="555"/>
                        <a:pt x="3485" y="468"/>
                      </a:cubicBezTo>
                      <a:cubicBezTo>
                        <a:pt x="3440" y="413"/>
                        <a:pt x="3377" y="384"/>
                        <a:pt x="3314" y="384"/>
                      </a:cubicBezTo>
                      <a:cubicBezTo>
                        <a:pt x="3267" y="384"/>
                        <a:pt x="3220" y="400"/>
                        <a:pt x="3179" y="433"/>
                      </a:cubicBezTo>
                      <a:lnTo>
                        <a:pt x="3118" y="477"/>
                      </a:lnTo>
                      <a:lnTo>
                        <a:pt x="3092" y="442"/>
                      </a:lnTo>
                      <a:cubicBezTo>
                        <a:pt x="3034" y="384"/>
                        <a:pt x="2954" y="352"/>
                        <a:pt x="2876" y="352"/>
                      </a:cubicBezTo>
                      <a:cubicBezTo>
                        <a:pt x="2812" y="352"/>
                        <a:pt x="2750" y="373"/>
                        <a:pt x="2699" y="416"/>
                      </a:cubicBezTo>
                      <a:lnTo>
                        <a:pt x="2175" y="826"/>
                      </a:lnTo>
                      <a:lnTo>
                        <a:pt x="1450" y="1062"/>
                      </a:lnTo>
                      <a:lnTo>
                        <a:pt x="1721" y="625"/>
                      </a:lnTo>
                      <a:lnTo>
                        <a:pt x="1948" y="372"/>
                      </a:lnTo>
                      <a:cubicBezTo>
                        <a:pt x="2035" y="285"/>
                        <a:pt x="2027" y="145"/>
                        <a:pt x="1939" y="58"/>
                      </a:cubicBezTo>
                      <a:cubicBezTo>
                        <a:pt x="1897" y="20"/>
                        <a:pt x="1843" y="1"/>
                        <a:pt x="1790" y="1"/>
                      </a:cubicBezTo>
                      <a:close/>
                    </a:path>
                  </a:pathLst>
                </a:custGeom>
                <a:solidFill>
                  <a:srgbClr val="FC9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2" name="Google Shape;3412;p55"/>
                <p:cNvSpPr/>
                <p:nvPr/>
              </p:nvSpPr>
              <p:spPr>
                <a:xfrm>
                  <a:off x="6969704" y="2513957"/>
                  <a:ext cx="126860" cy="91758"/>
                </a:xfrm>
                <a:custGeom>
                  <a:rect b="b" l="l" r="r" t="t"/>
                  <a:pathLst>
                    <a:path extrusionOk="0" h="1043" w="1442">
                      <a:moveTo>
                        <a:pt x="1377" y="0"/>
                      </a:moveTo>
                      <a:cubicBezTo>
                        <a:pt x="1365" y="0"/>
                        <a:pt x="1353" y="5"/>
                        <a:pt x="1345" y="12"/>
                      </a:cubicBezTo>
                      <a:lnTo>
                        <a:pt x="708" y="589"/>
                      </a:lnTo>
                      <a:lnTo>
                        <a:pt x="36" y="938"/>
                      </a:lnTo>
                      <a:cubicBezTo>
                        <a:pt x="10" y="955"/>
                        <a:pt x="1" y="990"/>
                        <a:pt x="18" y="1016"/>
                      </a:cubicBezTo>
                      <a:cubicBezTo>
                        <a:pt x="27" y="1034"/>
                        <a:pt x="44" y="1043"/>
                        <a:pt x="62" y="1043"/>
                      </a:cubicBezTo>
                      <a:cubicBezTo>
                        <a:pt x="71" y="1043"/>
                        <a:pt x="79" y="1043"/>
                        <a:pt x="88" y="1034"/>
                      </a:cubicBezTo>
                      <a:lnTo>
                        <a:pt x="769" y="685"/>
                      </a:lnTo>
                      <a:cubicBezTo>
                        <a:pt x="769" y="685"/>
                        <a:pt x="778" y="676"/>
                        <a:pt x="778" y="676"/>
                      </a:cubicBezTo>
                      <a:lnTo>
                        <a:pt x="1415" y="100"/>
                      </a:lnTo>
                      <a:cubicBezTo>
                        <a:pt x="1442" y="73"/>
                        <a:pt x="1442" y="39"/>
                        <a:pt x="1424" y="21"/>
                      </a:cubicBezTo>
                      <a:cubicBezTo>
                        <a:pt x="1410" y="7"/>
                        <a:pt x="1393" y="0"/>
                        <a:pt x="13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3" name="Google Shape;3413;p55"/>
                <p:cNvSpPr/>
                <p:nvPr/>
              </p:nvSpPr>
              <p:spPr>
                <a:xfrm>
                  <a:off x="6985892" y="2551171"/>
                  <a:ext cx="129851" cy="97564"/>
                </a:xfrm>
                <a:custGeom>
                  <a:rect b="b" l="l" r="r" t="t"/>
                  <a:pathLst>
                    <a:path extrusionOk="0" h="1109" w="1476">
                      <a:moveTo>
                        <a:pt x="1418" y="1"/>
                      </a:moveTo>
                      <a:cubicBezTo>
                        <a:pt x="1405" y="1"/>
                        <a:pt x="1392" y="5"/>
                        <a:pt x="1380" y="17"/>
                      </a:cubicBezTo>
                      <a:lnTo>
                        <a:pt x="716" y="593"/>
                      </a:lnTo>
                      <a:lnTo>
                        <a:pt x="35" y="1004"/>
                      </a:lnTo>
                      <a:cubicBezTo>
                        <a:pt x="9" y="1021"/>
                        <a:pt x="0" y="1056"/>
                        <a:pt x="18" y="1082"/>
                      </a:cubicBezTo>
                      <a:cubicBezTo>
                        <a:pt x="26" y="1100"/>
                        <a:pt x="44" y="1109"/>
                        <a:pt x="61" y="1109"/>
                      </a:cubicBezTo>
                      <a:cubicBezTo>
                        <a:pt x="79" y="1109"/>
                        <a:pt x="87" y="1109"/>
                        <a:pt x="96" y="1100"/>
                      </a:cubicBezTo>
                      <a:lnTo>
                        <a:pt x="786" y="681"/>
                      </a:lnTo>
                      <a:lnTo>
                        <a:pt x="1450" y="96"/>
                      </a:lnTo>
                      <a:cubicBezTo>
                        <a:pt x="1476" y="78"/>
                        <a:pt x="1476" y="43"/>
                        <a:pt x="1458" y="17"/>
                      </a:cubicBezTo>
                      <a:cubicBezTo>
                        <a:pt x="1449" y="8"/>
                        <a:pt x="1434" y="1"/>
                        <a:pt x="14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4" name="Google Shape;3414;p55"/>
                <p:cNvSpPr/>
                <p:nvPr/>
              </p:nvSpPr>
              <p:spPr>
                <a:xfrm>
                  <a:off x="7000496" y="2606067"/>
                  <a:ext cx="96069" cy="68796"/>
                </a:xfrm>
                <a:custGeom>
                  <a:rect b="b" l="l" r="r" t="t"/>
                  <a:pathLst>
                    <a:path extrusionOk="0" h="782" w="1092">
                      <a:moveTo>
                        <a:pt x="1034" y="1"/>
                      </a:moveTo>
                      <a:cubicBezTo>
                        <a:pt x="1021" y="1"/>
                        <a:pt x="1007" y="5"/>
                        <a:pt x="995" y="13"/>
                      </a:cubicBezTo>
                      <a:lnTo>
                        <a:pt x="611" y="310"/>
                      </a:lnTo>
                      <a:lnTo>
                        <a:pt x="35" y="677"/>
                      </a:lnTo>
                      <a:cubicBezTo>
                        <a:pt x="9" y="694"/>
                        <a:pt x="0" y="729"/>
                        <a:pt x="18" y="755"/>
                      </a:cubicBezTo>
                      <a:cubicBezTo>
                        <a:pt x="26" y="773"/>
                        <a:pt x="44" y="782"/>
                        <a:pt x="61" y="782"/>
                      </a:cubicBezTo>
                      <a:cubicBezTo>
                        <a:pt x="70" y="782"/>
                        <a:pt x="79" y="773"/>
                        <a:pt x="87" y="773"/>
                      </a:cubicBezTo>
                      <a:lnTo>
                        <a:pt x="672" y="397"/>
                      </a:lnTo>
                      <a:lnTo>
                        <a:pt x="1065" y="100"/>
                      </a:lnTo>
                      <a:cubicBezTo>
                        <a:pt x="1083" y="83"/>
                        <a:pt x="1092" y="48"/>
                        <a:pt x="1074" y="22"/>
                      </a:cubicBezTo>
                      <a:cubicBezTo>
                        <a:pt x="1064" y="7"/>
                        <a:pt x="1050" y="1"/>
                        <a:pt x="10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15" name="Google Shape;3415;p55"/>
              <p:cNvSpPr/>
              <p:nvPr/>
            </p:nvSpPr>
            <p:spPr>
              <a:xfrm>
                <a:off x="6599243" y="2800754"/>
                <a:ext cx="324452" cy="358850"/>
              </a:xfrm>
              <a:custGeom>
                <a:rect b="b" l="l" r="r" t="t"/>
                <a:pathLst>
                  <a:path extrusionOk="0" h="4079" w="3688">
                    <a:moveTo>
                      <a:pt x="3679" y="1"/>
                    </a:moveTo>
                    <a:lnTo>
                      <a:pt x="1068" y="2052"/>
                    </a:lnTo>
                    <a:lnTo>
                      <a:pt x="1007" y="2873"/>
                    </a:lnTo>
                    <a:cubicBezTo>
                      <a:pt x="997" y="2873"/>
                      <a:pt x="986" y="2872"/>
                      <a:pt x="975" y="2872"/>
                    </a:cubicBezTo>
                    <a:cubicBezTo>
                      <a:pt x="266" y="2872"/>
                      <a:pt x="0" y="4009"/>
                      <a:pt x="990" y="4078"/>
                    </a:cubicBezTo>
                    <a:lnTo>
                      <a:pt x="3688" y="1"/>
                    </a:lnTo>
                    <a:close/>
                  </a:path>
                </a:pathLst>
              </a:custGeom>
              <a:solidFill>
                <a:srgbClr val="F78585">
                  <a:alpha val="256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6" name="Google Shape;3416;p55"/>
              <p:cNvSpPr/>
              <p:nvPr/>
            </p:nvSpPr>
            <p:spPr>
              <a:xfrm>
                <a:off x="6990466" y="1922769"/>
                <a:ext cx="33870" cy="33870"/>
              </a:xfrm>
              <a:custGeom>
                <a:rect b="b" l="l" r="r" t="t"/>
                <a:pathLst>
                  <a:path extrusionOk="0" h="385" w="385">
                    <a:moveTo>
                      <a:pt x="193" y="0"/>
                    </a:moveTo>
                    <a:cubicBezTo>
                      <a:pt x="88" y="0"/>
                      <a:pt x="1" y="88"/>
                      <a:pt x="1" y="192"/>
                    </a:cubicBezTo>
                    <a:cubicBezTo>
                      <a:pt x="1" y="297"/>
                      <a:pt x="88" y="384"/>
                      <a:pt x="193" y="384"/>
                    </a:cubicBezTo>
                    <a:cubicBezTo>
                      <a:pt x="297" y="384"/>
                      <a:pt x="385" y="297"/>
                      <a:pt x="385" y="192"/>
                    </a:cubicBezTo>
                    <a:cubicBezTo>
                      <a:pt x="385" y="88"/>
                      <a:pt x="297" y="0"/>
                      <a:pt x="1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7" name="Google Shape;3417;p55"/>
              <p:cNvSpPr/>
              <p:nvPr/>
            </p:nvSpPr>
            <p:spPr>
              <a:xfrm>
                <a:off x="7108793" y="1946522"/>
                <a:ext cx="33870" cy="33167"/>
              </a:xfrm>
              <a:custGeom>
                <a:rect b="b" l="l" r="r" t="t"/>
                <a:pathLst>
                  <a:path extrusionOk="0" h="377" w="385">
                    <a:moveTo>
                      <a:pt x="192" y="1"/>
                    </a:moveTo>
                    <a:cubicBezTo>
                      <a:pt x="88" y="1"/>
                      <a:pt x="0" y="88"/>
                      <a:pt x="0" y="193"/>
                    </a:cubicBezTo>
                    <a:cubicBezTo>
                      <a:pt x="0" y="298"/>
                      <a:pt x="88" y="376"/>
                      <a:pt x="192" y="376"/>
                    </a:cubicBezTo>
                    <a:cubicBezTo>
                      <a:pt x="297" y="376"/>
                      <a:pt x="384" y="298"/>
                      <a:pt x="384" y="193"/>
                    </a:cubicBezTo>
                    <a:cubicBezTo>
                      <a:pt x="384" y="88"/>
                      <a:pt x="297" y="1"/>
                      <a:pt x="19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8" name="Google Shape;3418;p55"/>
              <p:cNvSpPr/>
              <p:nvPr/>
            </p:nvSpPr>
            <p:spPr>
              <a:xfrm>
                <a:off x="7028911" y="1918018"/>
                <a:ext cx="50762" cy="100028"/>
              </a:xfrm>
              <a:custGeom>
                <a:rect b="b" l="l" r="r" t="t"/>
                <a:pathLst>
                  <a:path extrusionOk="0" h="1137" w="577">
                    <a:moveTo>
                      <a:pt x="330" y="0"/>
                    </a:moveTo>
                    <a:cubicBezTo>
                      <a:pt x="306" y="0"/>
                      <a:pt x="280" y="23"/>
                      <a:pt x="280" y="46"/>
                    </a:cubicBezTo>
                    <a:lnTo>
                      <a:pt x="227" y="465"/>
                    </a:lnTo>
                    <a:lnTo>
                      <a:pt x="26" y="823"/>
                    </a:lnTo>
                    <a:cubicBezTo>
                      <a:pt x="0" y="875"/>
                      <a:pt x="0" y="936"/>
                      <a:pt x="26" y="989"/>
                    </a:cubicBezTo>
                    <a:cubicBezTo>
                      <a:pt x="53" y="1041"/>
                      <a:pt x="96" y="1076"/>
                      <a:pt x="157" y="1085"/>
                    </a:cubicBezTo>
                    <a:lnTo>
                      <a:pt x="515" y="1137"/>
                    </a:lnTo>
                    <a:lnTo>
                      <a:pt x="524" y="1128"/>
                    </a:lnTo>
                    <a:cubicBezTo>
                      <a:pt x="550" y="1128"/>
                      <a:pt x="568" y="1111"/>
                      <a:pt x="576" y="1085"/>
                    </a:cubicBezTo>
                    <a:cubicBezTo>
                      <a:pt x="576" y="1050"/>
                      <a:pt x="559" y="1023"/>
                      <a:pt x="524" y="1023"/>
                    </a:cubicBezTo>
                    <a:lnTo>
                      <a:pt x="175" y="971"/>
                    </a:lnTo>
                    <a:cubicBezTo>
                      <a:pt x="149" y="971"/>
                      <a:pt x="131" y="954"/>
                      <a:pt x="122" y="936"/>
                    </a:cubicBezTo>
                    <a:cubicBezTo>
                      <a:pt x="114" y="919"/>
                      <a:pt x="114" y="893"/>
                      <a:pt x="122" y="875"/>
                    </a:cubicBezTo>
                    <a:lnTo>
                      <a:pt x="332" y="508"/>
                    </a:lnTo>
                    <a:cubicBezTo>
                      <a:pt x="332" y="500"/>
                      <a:pt x="341" y="491"/>
                      <a:pt x="341" y="482"/>
                    </a:cubicBezTo>
                    <a:lnTo>
                      <a:pt x="393" y="63"/>
                    </a:lnTo>
                    <a:cubicBezTo>
                      <a:pt x="393" y="28"/>
                      <a:pt x="367" y="2"/>
                      <a:pt x="341" y="2"/>
                    </a:cubicBezTo>
                    <a:cubicBezTo>
                      <a:pt x="337" y="1"/>
                      <a:pt x="334" y="0"/>
                      <a:pt x="3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9" name="Google Shape;3419;p55"/>
              <p:cNvSpPr/>
              <p:nvPr/>
            </p:nvSpPr>
            <p:spPr>
              <a:xfrm>
                <a:off x="6986596" y="1875702"/>
                <a:ext cx="59295" cy="30263"/>
              </a:xfrm>
              <a:custGeom>
                <a:rect b="b" l="l" r="r" t="t"/>
                <a:pathLst>
                  <a:path extrusionOk="0" h="344" w="674">
                    <a:moveTo>
                      <a:pt x="243" y="0"/>
                    </a:moveTo>
                    <a:cubicBezTo>
                      <a:pt x="147" y="0"/>
                      <a:pt x="60" y="22"/>
                      <a:pt x="1" y="46"/>
                    </a:cubicBezTo>
                    <a:lnTo>
                      <a:pt x="88" y="247"/>
                    </a:lnTo>
                    <a:cubicBezTo>
                      <a:pt x="93" y="247"/>
                      <a:pt x="161" y="220"/>
                      <a:pt x="246" y="220"/>
                    </a:cubicBezTo>
                    <a:cubicBezTo>
                      <a:pt x="328" y="220"/>
                      <a:pt x="426" y="245"/>
                      <a:pt x="499" y="343"/>
                    </a:cubicBezTo>
                    <a:lnTo>
                      <a:pt x="673" y="212"/>
                    </a:lnTo>
                    <a:cubicBezTo>
                      <a:pt x="552" y="49"/>
                      <a:pt x="388" y="0"/>
                      <a:pt x="24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0" name="Google Shape;3420;p55"/>
              <p:cNvSpPr/>
              <p:nvPr/>
            </p:nvSpPr>
            <p:spPr>
              <a:xfrm>
                <a:off x="7098763" y="1901479"/>
                <a:ext cx="66157" cy="30615"/>
              </a:xfrm>
              <a:custGeom>
                <a:rect b="b" l="l" r="r" t="t"/>
                <a:pathLst>
                  <a:path extrusionOk="0" h="348" w="752">
                    <a:moveTo>
                      <a:pt x="285" y="1"/>
                    </a:moveTo>
                    <a:cubicBezTo>
                      <a:pt x="127" y="1"/>
                      <a:pt x="10" y="54"/>
                      <a:pt x="1" y="59"/>
                    </a:cubicBezTo>
                    <a:lnTo>
                      <a:pt x="97" y="251"/>
                    </a:lnTo>
                    <a:cubicBezTo>
                      <a:pt x="101" y="251"/>
                      <a:pt x="179" y="217"/>
                      <a:pt x="284" y="217"/>
                    </a:cubicBezTo>
                    <a:cubicBezTo>
                      <a:pt x="377" y="217"/>
                      <a:pt x="492" y="244"/>
                      <a:pt x="594" y="347"/>
                    </a:cubicBezTo>
                    <a:lnTo>
                      <a:pt x="752" y="199"/>
                    </a:lnTo>
                    <a:cubicBezTo>
                      <a:pt x="596" y="43"/>
                      <a:pt x="424" y="1"/>
                      <a:pt x="2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1" name="Google Shape;3421;p55"/>
              <p:cNvSpPr/>
              <p:nvPr/>
            </p:nvSpPr>
            <p:spPr>
              <a:xfrm>
                <a:off x="7024249" y="2032561"/>
                <a:ext cx="72315" cy="93078"/>
              </a:xfrm>
              <a:custGeom>
                <a:rect b="b" l="l" r="r" t="t"/>
                <a:pathLst>
                  <a:path extrusionOk="0" h="1058" w="822">
                    <a:moveTo>
                      <a:pt x="1" y="1"/>
                    </a:moveTo>
                    <a:cubicBezTo>
                      <a:pt x="1" y="1"/>
                      <a:pt x="148" y="1057"/>
                      <a:pt x="486" y="1057"/>
                    </a:cubicBezTo>
                    <a:cubicBezTo>
                      <a:pt x="487" y="1057"/>
                      <a:pt x="488" y="1057"/>
                      <a:pt x="490" y="1057"/>
                    </a:cubicBezTo>
                    <a:cubicBezTo>
                      <a:pt x="822" y="1057"/>
                      <a:pt x="813" y="1"/>
                      <a:pt x="8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2" name="Google Shape;3422;p55"/>
              <p:cNvSpPr/>
              <p:nvPr/>
            </p:nvSpPr>
            <p:spPr>
              <a:xfrm>
                <a:off x="7199407" y="1966316"/>
                <a:ext cx="125276" cy="106186"/>
              </a:xfrm>
              <a:custGeom>
                <a:rect b="b" l="l" r="r" t="t"/>
                <a:pathLst>
                  <a:path extrusionOk="0" h="1207" w="1424">
                    <a:moveTo>
                      <a:pt x="896" y="1"/>
                    </a:moveTo>
                    <a:cubicBezTo>
                      <a:pt x="818" y="1"/>
                      <a:pt x="738" y="21"/>
                      <a:pt x="664" y="64"/>
                    </a:cubicBezTo>
                    <a:lnTo>
                      <a:pt x="1" y="448"/>
                    </a:lnTo>
                    <a:lnTo>
                      <a:pt x="1" y="1129"/>
                    </a:lnTo>
                    <a:lnTo>
                      <a:pt x="79" y="1156"/>
                    </a:lnTo>
                    <a:cubicBezTo>
                      <a:pt x="164" y="1190"/>
                      <a:pt x="255" y="1206"/>
                      <a:pt x="346" y="1206"/>
                    </a:cubicBezTo>
                    <a:cubicBezTo>
                      <a:pt x="489" y="1206"/>
                      <a:pt x="632" y="1166"/>
                      <a:pt x="760" y="1086"/>
                    </a:cubicBezTo>
                    <a:lnTo>
                      <a:pt x="1144" y="841"/>
                    </a:lnTo>
                    <a:cubicBezTo>
                      <a:pt x="1363" y="702"/>
                      <a:pt x="1424" y="405"/>
                      <a:pt x="1267" y="195"/>
                    </a:cubicBezTo>
                    <a:cubicBezTo>
                      <a:pt x="1182" y="70"/>
                      <a:pt x="1041" y="1"/>
                      <a:pt x="896" y="1"/>
                    </a:cubicBezTo>
                    <a:close/>
                  </a:path>
                </a:pathLst>
              </a:custGeom>
              <a:solidFill>
                <a:srgbClr val="FC9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3" name="Google Shape;3423;p55"/>
              <p:cNvSpPr/>
              <p:nvPr/>
            </p:nvSpPr>
            <p:spPr>
              <a:xfrm>
                <a:off x="7200990" y="1995084"/>
                <a:ext cx="86831" cy="47594"/>
              </a:xfrm>
              <a:custGeom>
                <a:rect b="b" l="l" r="r" t="t"/>
                <a:pathLst>
                  <a:path extrusionOk="0" h="541" w="987">
                    <a:moveTo>
                      <a:pt x="923" y="1"/>
                    </a:moveTo>
                    <a:cubicBezTo>
                      <a:pt x="915" y="1"/>
                      <a:pt x="907" y="3"/>
                      <a:pt x="899" y="8"/>
                    </a:cubicBezTo>
                    <a:lnTo>
                      <a:pt x="35" y="444"/>
                    </a:lnTo>
                    <a:cubicBezTo>
                      <a:pt x="9" y="453"/>
                      <a:pt x="0" y="488"/>
                      <a:pt x="17" y="514"/>
                    </a:cubicBezTo>
                    <a:cubicBezTo>
                      <a:pt x="26" y="532"/>
                      <a:pt x="44" y="540"/>
                      <a:pt x="61" y="540"/>
                    </a:cubicBezTo>
                    <a:lnTo>
                      <a:pt x="87" y="540"/>
                    </a:lnTo>
                    <a:lnTo>
                      <a:pt x="943" y="104"/>
                    </a:lnTo>
                    <a:cubicBezTo>
                      <a:pt x="978" y="95"/>
                      <a:pt x="987" y="60"/>
                      <a:pt x="969" y="34"/>
                    </a:cubicBezTo>
                    <a:cubicBezTo>
                      <a:pt x="963" y="15"/>
                      <a:pt x="943" y="1"/>
                      <a:pt x="9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4" name="Google Shape;3424;p55"/>
              <p:cNvSpPr/>
              <p:nvPr/>
            </p:nvSpPr>
            <p:spPr>
              <a:xfrm>
                <a:off x="7035070" y="2062560"/>
                <a:ext cx="59207" cy="63078"/>
              </a:xfrm>
              <a:custGeom>
                <a:rect b="b" l="l" r="r" t="t"/>
                <a:pathLst>
                  <a:path extrusionOk="0" h="717" w="673">
                    <a:moveTo>
                      <a:pt x="541" y="0"/>
                    </a:moveTo>
                    <a:cubicBezTo>
                      <a:pt x="332" y="0"/>
                      <a:pt x="140" y="79"/>
                      <a:pt x="0" y="210"/>
                    </a:cubicBezTo>
                    <a:cubicBezTo>
                      <a:pt x="77" y="468"/>
                      <a:pt x="197" y="717"/>
                      <a:pt x="358" y="717"/>
                    </a:cubicBezTo>
                    <a:cubicBezTo>
                      <a:pt x="361" y="717"/>
                      <a:pt x="364" y="717"/>
                      <a:pt x="367" y="716"/>
                    </a:cubicBezTo>
                    <a:cubicBezTo>
                      <a:pt x="568" y="716"/>
                      <a:pt x="646" y="324"/>
                      <a:pt x="672" y="18"/>
                    </a:cubicBezTo>
                    <a:cubicBezTo>
                      <a:pt x="629" y="9"/>
                      <a:pt x="585" y="0"/>
                      <a:pt x="541" y="0"/>
                    </a:cubicBezTo>
                    <a:close/>
                  </a:path>
                </a:pathLst>
              </a:custGeom>
              <a:solidFill>
                <a:srgbClr val="B847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25" name="Google Shape;3425;p55"/>
              <p:cNvGrpSpPr/>
              <p:nvPr/>
            </p:nvGrpSpPr>
            <p:grpSpPr>
              <a:xfrm>
                <a:off x="6867566" y="1696498"/>
                <a:ext cx="474009" cy="243515"/>
                <a:chOff x="6867566" y="1696498"/>
                <a:chExt cx="474009" cy="243515"/>
              </a:xfrm>
            </p:grpSpPr>
            <p:sp>
              <p:nvSpPr>
                <p:cNvPr id="3426" name="Google Shape;3426;p55"/>
                <p:cNvSpPr/>
                <p:nvPr/>
              </p:nvSpPr>
              <p:spPr>
                <a:xfrm>
                  <a:off x="6867566" y="1696498"/>
                  <a:ext cx="474009" cy="243515"/>
                </a:xfrm>
                <a:custGeom>
                  <a:rect b="b" l="l" r="r" t="t"/>
                  <a:pathLst>
                    <a:path extrusionOk="0" h="2768" w="5388">
                      <a:moveTo>
                        <a:pt x="2984" y="0"/>
                      </a:moveTo>
                      <a:cubicBezTo>
                        <a:pt x="1801" y="0"/>
                        <a:pt x="1327" y="878"/>
                        <a:pt x="105" y="1193"/>
                      </a:cubicBezTo>
                      <a:cubicBezTo>
                        <a:pt x="1" y="1219"/>
                        <a:pt x="1" y="1376"/>
                        <a:pt x="105" y="1402"/>
                      </a:cubicBezTo>
                      <a:lnTo>
                        <a:pt x="4899" y="2756"/>
                      </a:lnTo>
                      <a:cubicBezTo>
                        <a:pt x="4928" y="2764"/>
                        <a:pt x="4957" y="2767"/>
                        <a:pt x="4985" y="2767"/>
                      </a:cubicBezTo>
                      <a:cubicBezTo>
                        <a:pt x="5143" y="2767"/>
                        <a:pt x="5278" y="2648"/>
                        <a:pt x="5301" y="2485"/>
                      </a:cubicBezTo>
                      <a:cubicBezTo>
                        <a:pt x="5388" y="1848"/>
                        <a:pt x="5344" y="529"/>
                        <a:pt x="3764" y="110"/>
                      </a:cubicBezTo>
                      <a:cubicBezTo>
                        <a:pt x="3470" y="33"/>
                        <a:pt x="3214" y="0"/>
                        <a:pt x="298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7" name="Google Shape;3427;p55"/>
                <p:cNvSpPr/>
                <p:nvPr/>
              </p:nvSpPr>
              <p:spPr>
                <a:xfrm>
                  <a:off x="6961259" y="1797317"/>
                  <a:ext cx="351900" cy="107857"/>
                </a:xfrm>
                <a:custGeom>
                  <a:rect b="b" l="l" r="r" t="t"/>
                  <a:pathLst>
                    <a:path extrusionOk="0" h="1226" w="4000">
                      <a:moveTo>
                        <a:pt x="57" y="1"/>
                      </a:moveTo>
                      <a:cubicBezTo>
                        <a:pt x="36" y="1"/>
                        <a:pt x="17" y="16"/>
                        <a:pt x="10" y="38"/>
                      </a:cubicBezTo>
                      <a:cubicBezTo>
                        <a:pt x="1" y="73"/>
                        <a:pt x="10" y="99"/>
                        <a:pt x="44" y="108"/>
                      </a:cubicBezTo>
                      <a:lnTo>
                        <a:pt x="3921" y="1217"/>
                      </a:lnTo>
                      <a:cubicBezTo>
                        <a:pt x="3930" y="1225"/>
                        <a:pt x="3939" y="1225"/>
                        <a:pt x="3939" y="1225"/>
                      </a:cubicBezTo>
                      <a:cubicBezTo>
                        <a:pt x="3965" y="1225"/>
                        <a:pt x="3982" y="1208"/>
                        <a:pt x="3991" y="1182"/>
                      </a:cubicBezTo>
                      <a:cubicBezTo>
                        <a:pt x="4000" y="1156"/>
                        <a:pt x="3982" y="1121"/>
                        <a:pt x="3956" y="1112"/>
                      </a:cubicBezTo>
                      <a:lnTo>
                        <a:pt x="71" y="3"/>
                      </a:lnTo>
                      <a:cubicBezTo>
                        <a:pt x="66" y="1"/>
                        <a:pt x="61" y="1"/>
                        <a:pt x="57" y="1"/>
                      </a:cubicBezTo>
                      <a:close/>
                    </a:path>
                  </a:pathLst>
                </a:custGeom>
                <a:solidFill>
                  <a:srgbClr val="FFF0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28" name="Google Shape;3428;p55"/>
              <p:cNvSpPr/>
              <p:nvPr/>
            </p:nvSpPr>
            <p:spPr>
              <a:xfrm>
                <a:off x="6437369" y="2602460"/>
                <a:ext cx="502513" cy="384275"/>
              </a:xfrm>
              <a:custGeom>
                <a:rect b="b" l="l" r="r" t="t"/>
                <a:pathLst>
                  <a:path extrusionOk="0" h="4368" w="5712">
                    <a:moveTo>
                      <a:pt x="4082" y="1"/>
                    </a:moveTo>
                    <a:cubicBezTo>
                      <a:pt x="4072" y="1"/>
                      <a:pt x="4062" y="4"/>
                      <a:pt x="4052" y="10"/>
                    </a:cubicBezTo>
                    <a:lnTo>
                      <a:pt x="27" y="2621"/>
                    </a:lnTo>
                    <a:cubicBezTo>
                      <a:pt x="10" y="2639"/>
                      <a:pt x="1" y="2674"/>
                      <a:pt x="18" y="2691"/>
                    </a:cubicBezTo>
                    <a:cubicBezTo>
                      <a:pt x="24" y="2708"/>
                      <a:pt x="40" y="2718"/>
                      <a:pt x="59" y="2718"/>
                    </a:cubicBezTo>
                    <a:cubicBezTo>
                      <a:pt x="68" y="2718"/>
                      <a:pt x="79" y="2715"/>
                      <a:pt x="88" y="2709"/>
                    </a:cubicBezTo>
                    <a:lnTo>
                      <a:pt x="4070" y="133"/>
                    </a:lnTo>
                    <a:lnTo>
                      <a:pt x="5572" y="2141"/>
                    </a:lnTo>
                    <a:lnTo>
                      <a:pt x="2874" y="4263"/>
                    </a:lnTo>
                    <a:cubicBezTo>
                      <a:pt x="2847" y="4289"/>
                      <a:pt x="2847" y="4315"/>
                      <a:pt x="2865" y="4341"/>
                    </a:cubicBezTo>
                    <a:cubicBezTo>
                      <a:pt x="2874" y="4359"/>
                      <a:pt x="2891" y="4368"/>
                      <a:pt x="2908" y="4368"/>
                    </a:cubicBezTo>
                    <a:lnTo>
                      <a:pt x="2908" y="4359"/>
                    </a:lnTo>
                    <a:cubicBezTo>
                      <a:pt x="2917" y="4359"/>
                      <a:pt x="2926" y="4359"/>
                      <a:pt x="2935" y="4350"/>
                    </a:cubicBezTo>
                    <a:lnTo>
                      <a:pt x="5685" y="2193"/>
                    </a:lnTo>
                    <a:cubicBezTo>
                      <a:pt x="5711" y="2176"/>
                      <a:pt x="5711" y="2141"/>
                      <a:pt x="5694" y="2124"/>
                    </a:cubicBezTo>
                    <a:lnTo>
                      <a:pt x="4122" y="19"/>
                    </a:lnTo>
                    <a:cubicBezTo>
                      <a:pt x="4111" y="8"/>
                      <a:pt x="4097" y="1"/>
                      <a:pt x="40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9" name="Google Shape;3429;p55"/>
              <p:cNvSpPr/>
              <p:nvPr/>
            </p:nvSpPr>
            <p:spPr>
              <a:xfrm>
                <a:off x="6993546" y="2296748"/>
                <a:ext cx="239732" cy="37037"/>
              </a:xfrm>
              <a:custGeom>
                <a:rect b="b" l="l" r="r" t="t"/>
                <a:pathLst>
                  <a:path extrusionOk="0" h="421" w="2725">
                    <a:moveTo>
                      <a:pt x="2661" y="1"/>
                    </a:moveTo>
                    <a:cubicBezTo>
                      <a:pt x="2650" y="1"/>
                      <a:pt x="2639" y="4"/>
                      <a:pt x="2629" y="10"/>
                    </a:cubicBezTo>
                    <a:cubicBezTo>
                      <a:pt x="2359" y="212"/>
                      <a:pt x="1841" y="315"/>
                      <a:pt x="1327" y="315"/>
                    </a:cubicBezTo>
                    <a:cubicBezTo>
                      <a:pt x="841" y="315"/>
                      <a:pt x="360" y="223"/>
                      <a:pt x="97" y="37"/>
                    </a:cubicBezTo>
                    <a:cubicBezTo>
                      <a:pt x="87" y="33"/>
                      <a:pt x="76" y="31"/>
                      <a:pt x="66" y="31"/>
                    </a:cubicBezTo>
                    <a:cubicBezTo>
                      <a:pt x="47" y="31"/>
                      <a:pt x="29" y="37"/>
                      <a:pt x="18" y="54"/>
                    </a:cubicBezTo>
                    <a:cubicBezTo>
                      <a:pt x="0" y="80"/>
                      <a:pt x="9" y="115"/>
                      <a:pt x="35" y="133"/>
                    </a:cubicBezTo>
                    <a:cubicBezTo>
                      <a:pt x="315" y="325"/>
                      <a:pt x="813" y="421"/>
                      <a:pt x="1328" y="421"/>
                    </a:cubicBezTo>
                    <a:cubicBezTo>
                      <a:pt x="1860" y="421"/>
                      <a:pt x="2410" y="316"/>
                      <a:pt x="2699" y="98"/>
                    </a:cubicBezTo>
                    <a:cubicBezTo>
                      <a:pt x="2725" y="80"/>
                      <a:pt x="2725" y="45"/>
                      <a:pt x="2707" y="19"/>
                    </a:cubicBezTo>
                    <a:cubicBezTo>
                      <a:pt x="2696" y="8"/>
                      <a:pt x="2679" y="1"/>
                      <a:pt x="26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0" name="Google Shape;3430;p55"/>
              <p:cNvSpPr/>
              <p:nvPr/>
            </p:nvSpPr>
            <p:spPr>
              <a:xfrm>
                <a:off x="7313862" y="2450088"/>
                <a:ext cx="138385" cy="290054"/>
              </a:xfrm>
              <a:custGeom>
                <a:rect b="b" l="l" r="r" t="t"/>
                <a:pathLst>
                  <a:path extrusionOk="0" h="3297" w="1573">
                    <a:moveTo>
                      <a:pt x="1512" y="1"/>
                    </a:moveTo>
                    <a:cubicBezTo>
                      <a:pt x="1498" y="1"/>
                      <a:pt x="1485" y="5"/>
                      <a:pt x="1476" y="14"/>
                    </a:cubicBezTo>
                    <a:cubicBezTo>
                      <a:pt x="1459" y="31"/>
                      <a:pt x="9" y="1411"/>
                      <a:pt x="1" y="3244"/>
                    </a:cubicBezTo>
                    <a:cubicBezTo>
                      <a:pt x="1" y="3271"/>
                      <a:pt x="27" y="3297"/>
                      <a:pt x="53" y="3297"/>
                    </a:cubicBezTo>
                    <a:cubicBezTo>
                      <a:pt x="79" y="3297"/>
                      <a:pt x="105" y="3271"/>
                      <a:pt x="105" y="3244"/>
                    </a:cubicBezTo>
                    <a:cubicBezTo>
                      <a:pt x="123" y="1454"/>
                      <a:pt x="1537" y="110"/>
                      <a:pt x="1546" y="92"/>
                    </a:cubicBezTo>
                    <a:cubicBezTo>
                      <a:pt x="1572" y="75"/>
                      <a:pt x="1572" y="40"/>
                      <a:pt x="1555" y="14"/>
                    </a:cubicBezTo>
                    <a:cubicBezTo>
                      <a:pt x="1542" y="5"/>
                      <a:pt x="1526" y="1"/>
                      <a:pt x="15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1" name="Google Shape;3431;p55"/>
              <p:cNvSpPr/>
              <p:nvPr/>
            </p:nvSpPr>
            <p:spPr>
              <a:xfrm>
                <a:off x="7356881" y="2735477"/>
                <a:ext cx="60791" cy="49266"/>
              </a:xfrm>
              <a:custGeom>
                <a:rect b="b" l="l" r="r" t="t"/>
                <a:pathLst>
                  <a:path extrusionOk="0" h="560" w="691">
                    <a:moveTo>
                      <a:pt x="88" y="0"/>
                    </a:moveTo>
                    <a:cubicBezTo>
                      <a:pt x="1" y="175"/>
                      <a:pt x="1" y="385"/>
                      <a:pt x="62" y="550"/>
                    </a:cubicBezTo>
                    <a:lnTo>
                      <a:pt x="622" y="559"/>
                    </a:lnTo>
                    <a:lnTo>
                      <a:pt x="622" y="559"/>
                    </a:lnTo>
                    <a:cubicBezTo>
                      <a:pt x="332" y="550"/>
                      <a:pt x="309" y="0"/>
                      <a:pt x="690" y="0"/>
                    </a:cubicBezTo>
                    <a:close/>
                    <a:moveTo>
                      <a:pt x="622" y="559"/>
                    </a:moveTo>
                    <a:cubicBezTo>
                      <a:pt x="624" y="559"/>
                      <a:pt x="627" y="559"/>
                      <a:pt x="629" y="559"/>
                    </a:cubicBezTo>
                    <a:lnTo>
                      <a:pt x="622" y="559"/>
                    </a:lnTo>
                    <a:close/>
                  </a:path>
                </a:pathLst>
              </a:custGeom>
              <a:solidFill>
                <a:srgbClr val="3036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32" name="Google Shape;3432;p55"/>
              <p:cNvGrpSpPr/>
              <p:nvPr/>
            </p:nvGrpSpPr>
            <p:grpSpPr>
              <a:xfrm>
                <a:off x="7013516" y="2702399"/>
                <a:ext cx="666849" cy="536294"/>
                <a:chOff x="7013516" y="2702399"/>
                <a:chExt cx="666849" cy="536294"/>
              </a:xfrm>
            </p:grpSpPr>
            <p:sp>
              <p:nvSpPr>
                <p:cNvPr id="3433" name="Google Shape;3433;p55"/>
                <p:cNvSpPr/>
                <p:nvPr/>
              </p:nvSpPr>
              <p:spPr>
                <a:xfrm>
                  <a:off x="7361456" y="2735477"/>
                  <a:ext cx="96948" cy="79178"/>
                </a:xfrm>
                <a:custGeom>
                  <a:rect b="b" l="l" r="r" t="t"/>
                  <a:pathLst>
                    <a:path extrusionOk="0" h="900" w="1102">
                      <a:moveTo>
                        <a:pt x="638" y="0"/>
                      </a:moveTo>
                      <a:cubicBezTo>
                        <a:pt x="257" y="0"/>
                        <a:pt x="280" y="550"/>
                        <a:pt x="562" y="559"/>
                      </a:cubicBezTo>
                      <a:lnTo>
                        <a:pt x="562" y="559"/>
                      </a:lnTo>
                      <a:lnTo>
                        <a:pt x="1" y="550"/>
                      </a:lnTo>
                      <a:lnTo>
                        <a:pt x="1" y="550"/>
                      </a:lnTo>
                      <a:cubicBezTo>
                        <a:pt x="62" y="725"/>
                        <a:pt x="184" y="865"/>
                        <a:pt x="350" y="891"/>
                      </a:cubicBezTo>
                      <a:cubicBezTo>
                        <a:pt x="368" y="900"/>
                        <a:pt x="394" y="900"/>
                        <a:pt x="420" y="900"/>
                      </a:cubicBezTo>
                      <a:cubicBezTo>
                        <a:pt x="1101" y="900"/>
                        <a:pt x="1023" y="0"/>
                        <a:pt x="638" y="0"/>
                      </a:cubicBezTo>
                      <a:close/>
                    </a:path>
                  </a:pathLst>
                </a:custGeom>
                <a:solidFill>
                  <a:srgbClr val="5A9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34" name="Google Shape;3434;p55"/>
                <p:cNvGrpSpPr/>
                <p:nvPr/>
              </p:nvGrpSpPr>
              <p:grpSpPr>
                <a:xfrm>
                  <a:off x="7013516" y="2702399"/>
                  <a:ext cx="666849" cy="536294"/>
                  <a:chOff x="7013516" y="2702399"/>
                  <a:chExt cx="666849" cy="536294"/>
                </a:xfrm>
              </p:grpSpPr>
              <p:sp>
                <p:nvSpPr>
                  <p:cNvPr id="3435" name="Google Shape;3435;p55"/>
                  <p:cNvSpPr/>
                  <p:nvPr/>
                </p:nvSpPr>
                <p:spPr>
                  <a:xfrm>
                    <a:off x="7013516" y="2702399"/>
                    <a:ext cx="409524" cy="112256"/>
                  </a:xfrm>
                  <a:custGeom>
                    <a:rect b="b" l="l" r="r" t="t"/>
                    <a:pathLst>
                      <a:path extrusionOk="0" h="1276" w="4655">
                        <a:moveTo>
                          <a:pt x="996" y="1"/>
                        </a:moveTo>
                        <a:cubicBezTo>
                          <a:pt x="1" y="1"/>
                          <a:pt x="131" y="1276"/>
                          <a:pt x="717" y="1276"/>
                        </a:cubicBezTo>
                        <a:lnTo>
                          <a:pt x="4305" y="1276"/>
                        </a:lnTo>
                        <a:lnTo>
                          <a:pt x="4305" y="1267"/>
                        </a:lnTo>
                        <a:cubicBezTo>
                          <a:pt x="4139" y="1241"/>
                          <a:pt x="4017" y="1101"/>
                          <a:pt x="3965" y="926"/>
                        </a:cubicBezTo>
                        <a:cubicBezTo>
                          <a:pt x="3904" y="761"/>
                          <a:pt x="3904" y="551"/>
                          <a:pt x="3991" y="376"/>
                        </a:cubicBezTo>
                        <a:cubicBezTo>
                          <a:pt x="4087" y="167"/>
                          <a:pt x="4296" y="1"/>
                          <a:pt x="4654" y="1"/>
                        </a:cubicBezTo>
                        <a:close/>
                      </a:path>
                    </a:pathLst>
                  </a:custGeom>
                  <a:solidFill>
                    <a:srgbClr val="93C9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6" name="Google Shape;3436;p55"/>
                  <p:cNvSpPr/>
                  <p:nvPr/>
                </p:nvSpPr>
                <p:spPr>
                  <a:xfrm>
                    <a:off x="7149525" y="2702399"/>
                    <a:ext cx="525475" cy="531721"/>
                  </a:xfrm>
                  <a:custGeom>
                    <a:rect b="b" l="l" r="r" t="t"/>
                    <a:pathLst>
                      <a:path extrusionOk="0" h="6044" w="5973">
                        <a:moveTo>
                          <a:pt x="3108" y="1"/>
                        </a:moveTo>
                        <a:cubicBezTo>
                          <a:pt x="2750" y="1"/>
                          <a:pt x="2541" y="167"/>
                          <a:pt x="2445" y="376"/>
                        </a:cubicBezTo>
                        <a:lnTo>
                          <a:pt x="3047" y="376"/>
                        </a:lnTo>
                        <a:cubicBezTo>
                          <a:pt x="3432" y="376"/>
                          <a:pt x="3510" y="1276"/>
                          <a:pt x="2829" y="1276"/>
                        </a:cubicBezTo>
                        <a:cubicBezTo>
                          <a:pt x="2803" y="1276"/>
                          <a:pt x="2785" y="1276"/>
                          <a:pt x="2759" y="1267"/>
                        </a:cubicBezTo>
                        <a:lnTo>
                          <a:pt x="2759" y="1276"/>
                        </a:lnTo>
                        <a:lnTo>
                          <a:pt x="0" y="1276"/>
                        </a:lnTo>
                        <a:cubicBezTo>
                          <a:pt x="297" y="2437"/>
                          <a:pt x="472" y="4201"/>
                          <a:pt x="1519" y="5659"/>
                        </a:cubicBezTo>
                        <a:cubicBezTo>
                          <a:pt x="1694" y="5895"/>
                          <a:pt x="1973" y="6043"/>
                          <a:pt x="2270" y="6043"/>
                        </a:cubicBezTo>
                        <a:lnTo>
                          <a:pt x="5972" y="6043"/>
                        </a:lnTo>
                        <a:cubicBezTo>
                          <a:pt x="3859" y="3598"/>
                          <a:pt x="4689" y="1"/>
                          <a:pt x="3108" y="1"/>
                        </a:cubicBezTo>
                        <a:close/>
                      </a:path>
                    </a:pathLst>
                  </a:custGeom>
                  <a:solidFill>
                    <a:srgbClr val="FFF0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7" name="Google Shape;3437;p55"/>
                  <p:cNvSpPr/>
                  <p:nvPr/>
                </p:nvSpPr>
                <p:spPr>
                  <a:xfrm>
                    <a:off x="7442129" y="3024122"/>
                    <a:ext cx="238236" cy="214571"/>
                  </a:xfrm>
                  <a:custGeom>
                    <a:rect b="b" l="l" r="r" t="t"/>
                    <a:pathLst>
                      <a:path extrusionOk="0" h="2439" w="2708">
                        <a:moveTo>
                          <a:pt x="1412" y="0"/>
                        </a:moveTo>
                        <a:cubicBezTo>
                          <a:pt x="1407" y="0"/>
                          <a:pt x="1402" y="1"/>
                          <a:pt x="1398" y="2"/>
                        </a:cubicBezTo>
                        <a:cubicBezTo>
                          <a:pt x="1372" y="11"/>
                          <a:pt x="1354" y="46"/>
                          <a:pt x="1354" y="72"/>
                        </a:cubicBezTo>
                        <a:cubicBezTo>
                          <a:pt x="1363" y="81"/>
                          <a:pt x="1616" y="1085"/>
                          <a:pt x="2542" y="2325"/>
                        </a:cubicBezTo>
                        <a:lnTo>
                          <a:pt x="53" y="2325"/>
                        </a:lnTo>
                        <a:cubicBezTo>
                          <a:pt x="27" y="2325"/>
                          <a:pt x="1" y="2351"/>
                          <a:pt x="1" y="2386"/>
                        </a:cubicBezTo>
                        <a:cubicBezTo>
                          <a:pt x="1" y="2412"/>
                          <a:pt x="27" y="2439"/>
                          <a:pt x="53" y="2439"/>
                        </a:cubicBezTo>
                        <a:lnTo>
                          <a:pt x="2646" y="2439"/>
                        </a:lnTo>
                        <a:cubicBezTo>
                          <a:pt x="2673" y="2439"/>
                          <a:pt x="2690" y="2421"/>
                          <a:pt x="2699" y="2404"/>
                        </a:cubicBezTo>
                        <a:cubicBezTo>
                          <a:pt x="2708" y="2386"/>
                          <a:pt x="2699" y="2369"/>
                          <a:pt x="2690" y="2351"/>
                        </a:cubicBezTo>
                        <a:cubicBezTo>
                          <a:pt x="1730" y="1085"/>
                          <a:pt x="1468" y="55"/>
                          <a:pt x="1468" y="46"/>
                        </a:cubicBezTo>
                        <a:cubicBezTo>
                          <a:pt x="1460" y="17"/>
                          <a:pt x="1435" y="0"/>
                          <a:pt x="1412" y="0"/>
                        </a:cubicBezTo>
                        <a:close/>
                      </a:path>
                    </a:pathLst>
                  </a:custGeom>
                  <a:solidFill>
                    <a:srgbClr val="3036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438" name="Google Shape;3438;p55"/>
              <p:cNvSpPr/>
              <p:nvPr/>
            </p:nvSpPr>
            <p:spPr>
              <a:xfrm>
                <a:off x="7781712" y="2960516"/>
                <a:ext cx="195129" cy="222137"/>
              </a:xfrm>
              <a:custGeom>
                <a:rect b="b" l="l" r="r" t="t"/>
                <a:pathLst>
                  <a:path extrusionOk="0" h="2525" w="2218">
                    <a:moveTo>
                      <a:pt x="1773" y="1"/>
                    </a:moveTo>
                    <a:cubicBezTo>
                      <a:pt x="795" y="1"/>
                      <a:pt x="0" y="795"/>
                      <a:pt x="0" y="1773"/>
                    </a:cubicBezTo>
                    <a:cubicBezTo>
                      <a:pt x="0" y="2044"/>
                      <a:pt x="70" y="2297"/>
                      <a:pt x="175" y="2524"/>
                    </a:cubicBezTo>
                    <a:cubicBezTo>
                      <a:pt x="926" y="2480"/>
                      <a:pt x="1624" y="2044"/>
                      <a:pt x="1965" y="1328"/>
                    </a:cubicBezTo>
                    <a:cubicBezTo>
                      <a:pt x="2166" y="918"/>
                      <a:pt x="2218" y="472"/>
                      <a:pt x="2148" y="44"/>
                    </a:cubicBezTo>
                    <a:cubicBezTo>
                      <a:pt x="2026" y="18"/>
                      <a:pt x="1904" y="1"/>
                      <a:pt x="177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39" name="Google Shape;3439;p55"/>
              <p:cNvGrpSpPr/>
              <p:nvPr/>
            </p:nvGrpSpPr>
            <p:grpSpPr>
              <a:xfrm>
                <a:off x="7392951" y="2839903"/>
                <a:ext cx="222929" cy="248969"/>
                <a:chOff x="7392951" y="2839903"/>
                <a:chExt cx="222929" cy="248969"/>
              </a:xfrm>
            </p:grpSpPr>
            <p:sp>
              <p:nvSpPr>
                <p:cNvPr id="3440" name="Google Shape;3440;p55"/>
                <p:cNvSpPr/>
                <p:nvPr/>
              </p:nvSpPr>
              <p:spPr>
                <a:xfrm>
                  <a:off x="7392951" y="2839903"/>
                  <a:ext cx="222929" cy="248969"/>
                </a:xfrm>
                <a:custGeom>
                  <a:rect b="b" l="l" r="r" t="t"/>
                  <a:pathLst>
                    <a:path extrusionOk="0" h="2830" w="2534">
                      <a:moveTo>
                        <a:pt x="1433" y="0"/>
                      </a:moveTo>
                      <a:cubicBezTo>
                        <a:pt x="1396" y="0"/>
                        <a:pt x="1358" y="3"/>
                        <a:pt x="1319" y="10"/>
                      </a:cubicBezTo>
                      <a:lnTo>
                        <a:pt x="219" y="167"/>
                      </a:lnTo>
                      <a:cubicBezTo>
                        <a:pt x="88" y="193"/>
                        <a:pt x="1" y="315"/>
                        <a:pt x="18" y="446"/>
                      </a:cubicBezTo>
                      <a:cubicBezTo>
                        <a:pt x="43" y="563"/>
                        <a:pt x="148" y="648"/>
                        <a:pt x="263" y="648"/>
                      </a:cubicBezTo>
                      <a:cubicBezTo>
                        <a:pt x="269" y="648"/>
                        <a:pt x="275" y="647"/>
                        <a:pt x="280" y="647"/>
                      </a:cubicBezTo>
                      <a:lnTo>
                        <a:pt x="1477" y="542"/>
                      </a:lnTo>
                      <a:lnTo>
                        <a:pt x="1477" y="542"/>
                      </a:lnTo>
                      <a:lnTo>
                        <a:pt x="324" y="979"/>
                      </a:lnTo>
                      <a:cubicBezTo>
                        <a:pt x="202" y="1022"/>
                        <a:pt x="132" y="1153"/>
                        <a:pt x="158" y="1276"/>
                      </a:cubicBezTo>
                      <a:cubicBezTo>
                        <a:pt x="189" y="1397"/>
                        <a:pt x="299" y="1473"/>
                        <a:pt x="413" y="1473"/>
                      </a:cubicBezTo>
                      <a:cubicBezTo>
                        <a:pt x="430" y="1473"/>
                        <a:pt x="447" y="1471"/>
                        <a:pt x="464" y="1468"/>
                      </a:cubicBezTo>
                      <a:lnTo>
                        <a:pt x="507" y="1459"/>
                      </a:lnTo>
                      <a:lnTo>
                        <a:pt x="551" y="1625"/>
                      </a:lnTo>
                      <a:cubicBezTo>
                        <a:pt x="580" y="1704"/>
                        <a:pt x="651" y="1754"/>
                        <a:pt x="733" y="1754"/>
                      </a:cubicBezTo>
                      <a:cubicBezTo>
                        <a:pt x="751" y="1754"/>
                        <a:pt x="769" y="1752"/>
                        <a:pt x="787" y="1747"/>
                      </a:cubicBezTo>
                      <a:lnTo>
                        <a:pt x="926" y="1712"/>
                      </a:lnTo>
                      <a:lnTo>
                        <a:pt x="970" y="1861"/>
                      </a:lnTo>
                      <a:cubicBezTo>
                        <a:pt x="994" y="1972"/>
                        <a:pt x="1097" y="2046"/>
                        <a:pt x="1207" y="2046"/>
                      </a:cubicBezTo>
                      <a:cubicBezTo>
                        <a:pt x="1218" y="2046"/>
                        <a:pt x="1229" y="2046"/>
                        <a:pt x="1241" y="2044"/>
                      </a:cubicBezTo>
                      <a:lnTo>
                        <a:pt x="1835" y="1974"/>
                      </a:lnTo>
                      <a:cubicBezTo>
                        <a:pt x="1841" y="1973"/>
                        <a:pt x="1848" y="1973"/>
                        <a:pt x="1854" y="1973"/>
                      </a:cubicBezTo>
                      <a:cubicBezTo>
                        <a:pt x="1896" y="1973"/>
                        <a:pt x="1924" y="1997"/>
                        <a:pt x="1939" y="2035"/>
                      </a:cubicBezTo>
                      <a:cubicBezTo>
                        <a:pt x="1983" y="2192"/>
                        <a:pt x="2088" y="2542"/>
                        <a:pt x="2219" y="2830"/>
                      </a:cubicBezTo>
                      <a:lnTo>
                        <a:pt x="2489" y="1703"/>
                      </a:lnTo>
                      <a:cubicBezTo>
                        <a:pt x="2533" y="1546"/>
                        <a:pt x="2516" y="1372"/>
                        <a:pt x="2446" y="1223"/>
                      </a:cubicBezTo>
                      <a:lnTo>
                        <a:pt x="2088" y="429"/>
                      </a:lnTo>
                      <a:cubicBezTo>
                        <a:pt x="1965" y="167"/>
                        <a:pt x="1713" y="0"/>
                        <a:pt x="1433" y="0"/>
                      </a:cubicBezTo>
                      <a:close/>
                    </a:path>
                  </a:pathLst>
                </a:custGeom>
                <a:solidFill>
                  <a:srgbClr val="FC97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1" name="Google Shape;3441;p55"/>
                <p:cNvSpPr/>
                <p:nvPr/>
              </p:nvSpPr>
              <p:spPr>
                <a:xfrm>
                  <a:off x="7482861" y="2959549"/>
                  <a:ext cx="96069" cy="32551"/>
                </a:xfrm>
                <a:custGeom>
                  <a:rect b="b" l="l" r="r" t="t"/>
                  <a:pathLst>
                    <a:path extrusionOk="0" h="370" w="1092">
                      <a:moveTo>
                        <a:pt x="1036" y="1"/>
                      </a:moveTo>
                      <a:cubicBezTo>
                        <a:pt x="1031" y="1"/>
                        <a:pt x="1027" y="1"/>
                        <a:pt x="1022" y="3"/>
                      </a:cubicBezTo>
                      <a:lnTo>
                        <a:pt x="44" y="265"/>
                      </a:lnTo>
                      <a:cubicBezTo>
                        <a:pt x="18" y="274"/>
                        <a:pt x="1" y="300"/>
                        <a:pt x="9" y="335"/>
                      </a:cubicBezTo>
                      <a:cubicBezTo>
                        <a:pt x="18" y="352"/>
                        <a:pt x="35" y="370"/>
                        <a:pt x="62" y="370"/>
                      </a:cubicBezTo>
                      <a:lnTo>
                        <a:pt x="70" y="370"/>
                      </a:lnTo>
                      <a:lnTo>
                        <a:pt x="1048" y="108"/>
                      </a:lnTo>
                      <a:cubicBezTo>
                        <a:pt x="1075" y="99"/>
                        <a:pt x="1092" y="73"/>
                        <a:pt x="1083" y="47"/>
                      </a:cubicBezTo>
                      <a:cubicBezTo>
                        <a:pt x="1076" y="18"/>
                        <a:pt x="1057" y="1"/>
                        <a:pt x="10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2" name="Google Shape;3442;p55"/>
                <p:cNvSpPr/>
                <p:nvPr/>
              </p:nvSpPr>
              <p:spPr>
                <a:xfrm>
                  <a:off x="7441425" y="2912306"/>
                  <a:ext cx="117535" cy="53665"/>
                </a:xfrm>
                <a:custGeom>
                  <a:rect b="b" l="l" r="r" t="t"/>
                  <a:pathLst>
                    <a:path extrusionOk="0" h="610" w="1336">
                      <a:moveTo>
                        <a:pt x="1279" y="0"/>
                      </a:moveTo>
                      <a:cubicBezTo>
                        <a:pt x="1272" y="0"/>
                        <a:pt x="1265" y="2"/>
                        <a:pt x="1257" y="7"/>
                      </a:cubicBezTo>
                      <a:lnTo>
                        <a:pt x="44" y="505"/>
                      </a:lnTo>
                      <a:cubicBezTo>
                        <a:pt x="17" y="514"/>
                        <a:pt x="0" y="540"/>
                        <a:pt x="9" y="575"/>
                      </a:cubicBezTo>
                      <a:cubicBezTo>
                        <a:pt x="17" y="592"/>
                        <a:pt x="44" y="610"/>
                        <a:pt x="61" y="610"/>
                      </a:cubicBezTo>
                      <a:cubicBezTo>
                        <a:pt x="70" y="610"/>
                        <a:pt x="79" y="601"/>
                        <a:pt x="79" y="601"/>
                      </a:cubicBezTo>
                      <a:lnTo>
                        <a:pt x="1292" y="103"/>
                      </a:lnTo>
                      <a:cubicBezTo>
                        <a:pt x="1318" y="95"/>
                        <a:pt x="1336" y="60"/>
                        <a:pt x="1327" y="34"/>
                      </a:cubicBezTo>
                      <a:cubicBezTo>
                        <a:pt x="1315" y="15"/>
                        <a:pt x="1298" y="0"/>
                        <a:pt x="12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443" name="Google Shape;3443;p55"/>
            <p:cNvSpPr/>
            <p:nvPr/>
          </p:nvSpPr>
          <p:spPr>
            <a:xfrm>
              <a:off x="6211538" y="2905972"/>
              <a:ext cx="221345" cy="221345"/>
            </a:xfrm>
            <a:custGeom>
              <a:rect b="b" l="l" r="r" t="t"/>
              <a:pathLst>
                <a:path extrusionOk="0" h="2516" w="2516">
                  <a:moveTo>
                    <a:pt x="743" y="1"/>
                  </a:moveTo>
                  <a:cubicBezTo>
                    <a:pt x="481" y="1"/>
                    <a:pt x="228" y="62"/>
                    <a:pt x="1" y="158"/>
                  </a:cubicBezTo>
                  <a:cubicBezTo>
                    <a:pt x="27" y="673"/>
                    <a:pt x="210" y="1180"/>
                    <a:pt x="560" y="1607"/>
                  </a:cubicBezTo>
                  <a:cubicBezTo>
                    <a:pt x="1022" y="2166"/>
                    <a:pt x="1677" y="2481"/>
                    <a:pt x="2341" y="2515"/>
                  </a:cubicBezTo>
                  <a:cubicBezTo>
                    <a:pt x="2454" y="2290"/>
                    <a:pt x="2515" y="2038"/>
                    <a:pt x="2515" y="1769"/>
                  </a:cubicBezTo>
                  <a:lnTo>
                    <a:pt x="2515" y="1769"/>
                  </a:lnTo>
                  <a:cubicBezTo>
                    <a:pt x="2515" y="1770"/>
                    <a:pt x="2515" y="1772"/>
                    <a:pt x="2515" y="1773"/>
                  </a:cubicBezTo>
                  <a:lnTo>
                    <a:pt x="2515" y="1765"/>
                  </a:lnTo>
                  <a:cubicBezTo>
                    <a:pt x="2515" y="1766"/>
                    <a:pt x="2515" y="1767"/>
                    <a:pt x="2515" y="1769"/>
                  </a:cubicBezTo>
                  <a:lnTo>
                    <a:pt x="2515" y="1769"/>
                  </a:lnTo>
                  <a:cubicBezTo>
                    <a:pt x="2513" y="793"/>
                    <a:pt x="1719" y="1"/>
                    <a:pt x="7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44" name="Google Shape;3444;p55"/>
          <p:cNvGrpSpPr/>
          <p:nvPr/>
        </p:nvGrpSpPr>
        <p:grpSpPr>
          <a:xfrm flipH="1">
            <a:off x="6" y="2988659"/>
            <a:ext cx="1134142" cy="2100022"/>
            <a:chOff x="4604469" y="1326281"/>
            <a:chExt cx="1555323" cy="2879898"/>
          </a:xfrm>
        </p:grpSpPr>
        <p:grpSp>
          <p:nvGrpSpPr>
            <p:cNvPr id="3445" name="Google Shape;3445;p55"/>
            <p:cNvGrpSpPr/>
            <p:nvPr/>
          </p:nvGrpSpPr>
          <p:grpSpPr>
            <a:xfrm>
              <a:off x="4873861" y="1326281"/>
              <a:ext cx="1285931" cy="2409811"/>
              <a:chOff x="5354311" y="1289000"/>
              <a:chExt cx="1285931" cy="2409811"/>
            </a:xfrm>
          </p:grpSpPr>
          <p:sp>
            <p:nvSpPr>
              <p:cNvPr id="3446" name="Google Shape;3446;p55"/>
              <p:cNvSpPr/>
              <p:nvPr/>
            </p:nvSpPr>
            <p:spPr>
              <a:xfrm>
                <a:off x="5354311" y="1289000"/>
                <a:ext cx="1285931" cy="2054216"/>
              </a:xfrm>
              <a:custGeom>
                <a:rect b="b" l="l" r="r" t="t"/>
                <a:pathLst>
                  <a:path extrusionOk="0" h="23350" w="14617">
                    <a:moveTo>
                      <a:pt x="14582" y="1"/>
                    </a:moveTo>
                    <a:lnTo>
                      <a:pt x="14582" y="1"/>
                    </a:lnTo>
                    <a:cubicBezTo>
                      <a:pt x="11692" y="149"/>
                      <a:pt x="8068" y="1922"/>
                      <a:pt x="5196" y="5266"/>
                    </a:cubicBezTo>
                    <a:cubicBezTo>
                      <a:pt x="5292" y="6532"/>
                      <a:pt x="5440" y="7772"/>
                      <a:pt x="5632" y="9003"/>
                    </a:cubicBezTo>
                    <a:cubicBezTo>
                      <a:pt x="5257" y="8016"/>
                      <a:pt x="4907" y="7021"/>
                      <a:pt x="4593" y="5999"/>
                    </a:cubicBezTo>
                    <a:cubicBezTo>
                      <a:pt x="4122" y="6602"/>
                      <a:pt x="3676" y="7248"/>
                      <a:pt x="3266" y="7929"/>
                    </a:cubicBezTo>
                    <a:cubicBezTo>
                      <a:pt x="2550" y="9117"/>
                      <a:pt x="1991" y="10356"/>
                      <a:pt x="1572" y="11588"/>
                    </a:cubicBezTo>
                    <a:cubicBezTo>
                      <a:pt x="1738" y="12356"/>
                      <a:pt x="1930" y="13116"/>
                      <a:pt x="2131" y="13875"/>
                    </a:cubicBezTo>
                    <a:cubicBezTo>
                      <a:pt x="1843" y="13430"/>
                      <a:pt x="1554" y="12985"/>
                      <a:pt x="1275" y="12531"/>
                    </a:cubicBezTo>
                    <a:lnTo>
                      <a:pt x="1275" y="12531"/>
                    </a:lnTo>
                    <a:cubicBezTo>
                      <a:pt x="0" y="17036"/>
                      <a:pt x="760" y="21166"/>
                      <a:pt x="2594" y="23349"/>
                    </a:cubicBezTo>
                    <a:cubicBezTo>
                      <a:pt x="5230" y="21961"/>
                      <a:pt x="7623" y="18957"/>
                      <a:pt x="9701" y="15316"/>
                    </a:cubicBezTo>
                    <a:lnTo>
                      <a:pt x="9701" y="15316"/>
                    </a:lnTo>
                    <a:cubicBezTo>
                      <a:pt x="8854" y="15613"/>
                      <a:pt x="8007" y="15936"/>
                      <a:pt x="7169" y="16294"/>
                    </a:cubicBezTo>
                    <a:cubicBezTo>
                      <a:pt x="8199" y="15534"/>
                      <a:pt x="9247" y="14836"/>
                      <a:pt x="10312" y="14198"/>
                    </a:cubicBezTo>
                    <a:cubicBezTo>
                      <a:pt x="10662" y="13543"/>
                      <a:pt x="10993" y="12880"/>
                      <a:pt x="11316" y="12181"/>
                    </a:cubicBezTo>
                    <a:cubicBezTo>
                      <a:pt x="11692" y="11387"/>
                      <a:pt x="12032" y="10601"/>
                      <a:pt x="12338" y="9815"/>
                    </a:cubicBezTo>
                    <a:lnTo>
                      <a:pt x="12338" y="9815"/>
                    </a:lnTo>
                    <a:cubicBezTo>
                      <a:pt x="11325" y="9920"/>
                      <a:pt x="10304" y="10060"/>
                      <a:pt x="9282" y="10225"/>
                    </a:cubicBezTo>
                    <a:cubicBezTo>
                      <a:pt x="10382" y="9833"/>
                      <a:pt x="11491" y="9475"/>
                      <a:pt x="12591" y="9169"/>
                    </a:cubicBezTo>
                    <a:cubicBezTo>
                      <a:pt x="13054" y="7964"/>
                      <a:pt x="13456" y="6768"/>
                      <a:pt x="13770" y="5606"/>
                    </a:cubicBezTo>
                    <a:lnTo>
                      <a:pt x="13770" y="5606"/>
                    </a:lnTo>
                    <a:cubicBezTo>
                      <a:pt x="13054" y="5633"/>
                      <a:pt x="12329" y="5685"/>
                      <a:pt x="11613" y="5746"/>
                    </a:cubicBezTo>
                    <a:cubicBezTo>
                      <a:pt x="12382" y="5467"/>
                      <a:pt x="13159" y="5213"/>
                      <a:pt x="13927" y="4986"/>
                    </a:cubicBezTo>
                    <a:cubicBezTo>
                      <a:pt x="14364" y="3214"/>
                      <a:pt x="14617" y="1520"/>
                      <a:pt x="1458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7" name="Google Shape;3447;p55"/>
              <p:cNvSpPr/>
              <p:nvPr/>
            </p:nvSpPr>
            <p:spPr>
              <a:xfrm>
                <a:off x="5521727" y="1342313"/>
                <a:ext cx="1067049" cy="2356498"/>
              </a:xfrm>
              <a:custGeom>
                <a:rect b="b" l="l" r="r" t="t"/>
                <a:pathLst>
                  <a:path extrusionOk="0" h="26786" w="12129">
                    <a:moveTo>
                      <a:pt x="12011" y="0"/>
                    </a:moveTo>
                    <a:cubicBezTo>
                      <a:pt x="11981" y="0"/>
                      <a:pt x="11951" y="13"/>
                      <a:pt x="11928" y="41"/>
                    </a:cubicBezTo>
                    <a:cubicBezTo>
                      <a:pt x="5152" y="7454"/>
                      <a:pt x="1031" y="16666"/>
                      <a:pt x="9" y="26664"/>
                    </a:cubicBezTo>
                    <a:cubicBezTo>
                      <a:pt x="1" y="26725"/>
                      <a:pt x="44" y="26777"/>
                      <a:pt x="106" y="26786"/>
                    </a:cubicBezTo>
                    <a:lnTo>
                      <a:pt x="114" y="26786"/>
                    </a:lnTo>
                    <a:cubicBezTo>
                      <a:pt x="175" y="26786"/>
                      <a:pt x="219" y="26751"/>
                      <a:pt x="228" y="26690"/>
                    </a:cubicBezTo>
                    <a:cubicBezTo>
                      <a:pt x="1249" y="16736"/>
                      <a:pt x="5344" y="7567"/>
                      <a:pt x="12094" y="181"/>
                    </a:cubicBezTo>
                    <a:cubicBezTo>
                      <a:pt x="12129" y="137"/>
                      <a:pt x="12129" y="67"/>
                      <a:pt x="12085" y="32"/>
                    </a:cubicBezTo>
                    <a:cubicBezTo>
                      <a:pt x="12064" y="11"/>
                      <a:pt x="12038" y="0"/>
                      <a:pt x="12011" y="0"/>
                    </a:cubicBezTo>
                    <a:close/>
                  </a:path>
                </a:pathLst>
              </a:custGeom>
              <a:solidFill>
                <a:srgbClr val="1F23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8" name="Google Shape;3448;p55"/>
              <p:cNvSpPr/>
              <p:nvPr/>
            </p:nvSpPr>
            <p:spPr>
              <a:xfrm>
                <a:off x="6479685" y="1550196"/>
                <a:ext cx="136801" cy="40820"/>
              </a:xfrm>
              <a:custGeom>
                <a:rect b="b" l="l" r="r" t="t"/>
                <a:pathLst>
                  <a:path extrusionOk="0" h="464" w="1555">
                    <a:moveTo>
                      <a:pt x="1554" y="0"/>
                    </a:moveTo>
                    <a:cubicBezTo>
                      <a:pt x="1057" y="97"/>
                      <a:pt x="559" y="201"/>
                      <a:pt x="70" y="315"/>
                    </a:cubicBezTo>
                    <a:cubicBezTo>
                      <a:pt x="26" y="324"/>
                      <a:pt x="0" y="367"/>
                      <a:pt x="9" y="402"/>
                    </a:cubicBezTo>
                    <a:cubicBezTo>
                      <a:pt x="9" y="420"/>
                      <a:pt x="18" y="437"/>
                      <a:pt x="35" y="446"/>
                    </a:cubicBezTo>
                    <a:cubicBezTo>
                      <a:pt x="52" y="463"/>
                      <a:pt x="70" y="463"/>
                      <a:pt x="96" y="463"/>
                    </a:cubicBezTo>
                    <a:cubicBezTo>
                      <a:pt x="576" y="350"/>
                      <a:pt x="1048" y="254"/>
                      <a:pt x="1528" y="158"/>
                    </a:cubicBezTo>
                    <a:cubicBezTo>
                      <a:pt x="1537" y="105"/>
                      <a:pt x="1546" y="53"/>
                      <a:pt x="1554" y="0"/>
                    </a:cubicBezTo>
                    <a:close/>
                  </a:path>
                </a:pathLst>
              </a:custGeom>
              <a:solidFill>
                <a:srgbClr val="1F23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9" name="Google Shape;3449;p55"/>
              <p:cNvSpPr/>
              <p:nvPr/>
            </p:nvSpPr>
            <p:spPr>
              <a:xfrm>
                <a:off x="6528071" y="1599374"/>
                <a:ext cx="79969" cy="28768"/>
              </a:xfrm>
              <a:custGeom>
                <a:rect b="b" l="l" r="r" t="t"/>
                <a:pathLst>
                  <a:path extrusionOk="0" h="327" w="909">
                    <a:moveTo>
                      <a:pt x="908" y="0"/>
                    </a:moveTo>
                    <a:cubicBezTo>
                      <a:pt x="629" y="61"/>
                      <a:pt x="349" y="114"/>
                      <a:pt x="70" y="175"/>
                    </a:cubicBezTo>
                    <a:lnTo>
                      <a:pt x="70" y="184"/>
                    </a:lnTo>
                    <a:cubicBezTo>
                      <a:pt x="26" y="192"/>
                      <a:pt x="0" y="227"/>
                      <a:pt x="9" y="271"/>
                    </a:cubicBezTo>
                    <a:cubicBezTo>
                      <a:pt x="9" y="288"/>
                      <a:pt x="18" y="306"/>
                      <a:pt x="35" y="315"/>
                    </a:cubicBezTo>
                    <a:cubicBezTo>
                      <a:pt x="47" y="321"/>
                      <a:pt x="60" y="327"/>
                      <a:pt x="75" y="327"/>
                    </a:cubicBezTo>
                    <a:cubicBezTo>
                      <a:pt x="82" y="327"/>
                      <a:pt x="89" y="326"/>
                      <a:pt x="96" y="323"/>
                    </a:cubicBezTo>
                    <a:cubicBezTo>
                      <a:pt x="358" y="271"/>
                      <a:pt x="611" y="210"/>
                      <a:pt x="873" y="157"/>
                    </a:cubicBezTo>
                    <a:cubicBezTo>
                      <a:pt x="882" y="105"/>
                      <a:pt x="900" y="53"/>
                      <a:pt x="908" y="0"/>
                    </a:cubicBezTo>
                    <a:close/>
                  </a:path>
                </a:pathLst>
              </a:custGeom>
              <a:solidFill>
                <a:srgbClr val="1F23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0" name="Google Shape;3450;p55"/>
              <p:cNvSpPr/>
              <p:nvPr/>
            </p:nvSpPr>
            <p:spPr>
              <a:xfrm>
                <a:off x="5857439" y="2844566"/>
                <a:ext cx="222049" cy="144807"/>
              </a:xfrm>
              <a:custGeom>
                <a:rect b="b" l="l" r="r" t="t"/>
                <a:pathLst>
                  <a:path extrusionOk="0" h="1646" w="2524">
                    <a:moveTo>
                      <a:pt x="2524" y="0"/>
                    </a:moveTo>
                    <a:cubicBezTo>
                      <a:pt x="1686" y="472"/>
                      <a:pt x="865" y="969"/>
                      <a:pt x="44" y="1502"/>
                    </a:cubicBezTo>
                    <a:cubicBezTo>
                      <a:pt x="9" y="1528"/>
                      <a:pt x="0" y="1572"/>
                      <a:pt x="27" y="1607"/>
                    </a:cubicBezTo>
                    <a:cubicBezTo>
                      <a:pt x="35" y="1624"/>
                      <a:pt x="53" y="1633"/>
                      <a:pt x="62" y="1642"/>
                    </a:cubicBezTo>
                    <a:cubicBezTo>
                      <a:pt x="69" y="1644"/>
                      <a:pt x="76" y="1645"/>
                      <a:pt x="83" y="1645"/>
                    </a:cubicBezTo>
                    <a:cubicBezTo>
                      <a:pt x="99" y="1645"/>
                      <a:pt x="113" y="1639"/>
                      <a:pt x="131" y="1633"/>
                    </a:cubicBezTo>
                    <a:cubicBezTo>
                      <a:pt x="856" y="1153"/>
                      <a:pt x="1590" y="707"/>
                      <a:pt x="2332" y="280"/>
                    </a:cubicBezTo>
                    <a:cubicBezTo>
                      <a:pt x="2393" y="184"/>
                      <a:pt x="2463" y="96"/>
                      <a:pt x="2524" y="0"/>
                    </a:cubicBezTo>
                    <a:close/>
                  </a:path>
                </a:pathLst>
              </a:custGeom>
              <a:solidFill>
                <a:srgbClr val="1F23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1" name="Google Shape;3451;p55"/>
              <p:cNvSpPr/>
              <p:nvPr/>
            </p:nvSpPr>
            <p:spPr>
              <a:xfrm>
                <a:off x="6375171" y="1338970"/>
                <a:ext cx="19267" cy="171375"/>
              </a:xfrm>
              <a:custGeom>
                <a:rect b="b" l="l" r="r" t="t"/>
                <a:pathLst>
                  <a:path extrusionOk="0" h="1948" w="219">
                    <a:moveTo>
                      <a:pt x="219" y="0"/>
                    </a:moveTo>
                    <a:cubicBezTo>
                      <a:pt x="166" y="18"/>
                      <a:pt x="114" y="44"/>
                      <a:pt x="62" y="61"/>
                    </a:cubicBezTo>
                    <a:cubicBezTo>
                      <a:pt x="27" y="673"/>
                      <a:pt x="9" y="1275"/>
                      <a:pt x="1" y="1878"/>
                    </a:cubicBezTo>
                    <a:cubicBezTo>
                      <a:pt x="1" y="1904"/>
                      <a:pt x="9" y="1921"/>
                      <a:pt x="27" y="1939"/>
                    </a:cubicBezTo>
                    <a:cubicBezTo>
                      <a:pt x="44" y="1947"/>
                      <a:pt x="62" y="1947"/>
                      <a:pt x="79" y="1947"/>
                    </a:cubicBezTo>
                    <a:cubicBezTo>
                      <a:pt x="123" y="1947"/>
                      <a:pt x="158" y="1912"/>
                      <a:pt x="158" y="1869"/>
                    </a:cubicBezTo>
                    <a:cubicBezTo>
                      <a:pt x="166" y="1249"/>
                      <a:pt x="184" y="629"/>
                      <a:pt x="219" y="0"/>
                    </a:cubicBezTo>
                    <a:close/>
                  </a:path>
                </a:pathLst>
              </a:custGeom>
              <a:solidFill>
                <a:srgbClr val="1F23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2" name="Google Shape;3452;p55"/>
              <p:cNvSpPr/>
              <p:nvPr/>
            </p:nvSpPr>
            <p:spPr>
              <a:xfrm>
                <a:off x="5752221" y="2717003"/>
                <a:ext cx="408732" cy="250817"/>
              </a:xfrm>
              <a:custGeom>
                <a:rect b="b" l="l" r="r" t="t"/>
                <a:pathLst>
                  <a:path extrusionOk="0" h="2851" w="4646">
                    <a:moveTo>
                      <a:pt x="4645" y="1"/>
                    </a:moveTo>
                    <a:lnTo>
                      <a:pt x="4645" y="1"/>
                    </a:lnTo>
                    <a:cubicBezTo>
                      <a:pt x="3082" y="787"/>
                      <a:pt x="1554" y="1695"/>
                      <a:pt x="53" y="2708"/>
                    </a:cubicBezTo>
                    <a:cubicBezTo>
                      <a:pt x="18" y="2725"/>
                      <a:pt x="0" y="2777"/>
                      <a:pt x="26" y="2812"/>
                    </a:cubicBezTo>
                    <a:cubicBezTo>
                      <a:pt x="35" y="2830"/>
                      <a:pt x="53" y="2839"/>
                      <a:pt x="70" y="2847"/>
                    </a:cubicBezTo>
                    <a:cubicBezTo>
                      <a:pt x="75" y="2850"/>
                      <a:pt x="81" y="2851"/>
                      <a:pt x="87" y="2851"/>
                    </a:cubicBezTo>
                    <a:cubicBezTo>
                      <a:pt x="102" y="2851"/>
                      <a:pt x="119" y="2845"/>
                      <a:pt x="131" y="2839"/>
                    </a:cubicBezTo>
                    <a:cubicBezTo>
                      <a:pt x="1554" y="1869"/>
                      <a:pt x="3013" y="1005"/>
                      <a:pt x="4497" y="245"/>
                    </a:cubicBezTo>
                    <a:cubicBezTo>
                      <a:pt x="4541" y="167"/>
                      <a:pt x="4593" y="79"/>
                      <a:pt x="4645" y="1"/>
                    </a:cubicBezTo>
                    <a:close/>
                  </a:path>
                </a:pathLst>
              </a:custGeom>
              <a:solidFill>
                <a:srgbClr val="1F23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3" name="Google Shape;3453;p55"/>
              <p:cNvSpPr/>
              <p:nvPr/>
            </p:nvSpPr>
            <p:spPr>
              <a:xfrm>
                <a:off x="6216904" y="1845967"/>
                <a:ext cx="330434" cy="107945"/>
              </a:xfrm>
              <a:custGeom>
                <a:rect b="b" l="l" r="r" t="t"/>
                <a:pathLst>
                  <a:path extrusionOk="0" h="1227" w="3756">
                    <a:moveTo>
                      <a:pt x="3755" y="0"/>
                    </a:moveTo>
                    <a:cubicBezTo>
                      <a:pt x="2524" y="306"/>
                      <a:pt x="1293" y="664"/>
                      <a:pt x="71" y="1074"/>
                    </a:cubicBezTo>
                    <a:cubicBezTo>
                      <a:pt x="27" y="1092"/>
                      <a:pt x="1" y="1135"/>
                      <a:pt x="18" y="1170"/>
                    </a:cubicBezTo>
                    <a:cubicBezTo>
                      <a:pt x="27" y="1188"/>
                      <a:pt x="36" y="1205"/>
                      <a:pt x="45" y="1214"/>
                    </a:cubicBezTo>
                    <a:cubicBezTo>
                      <a:pt x="63" y="1220"/>
                      <a:pt x="77" y="1226"/>
                      <a:pt x="93" y="1226"/>
                    </a:cubicBezTo>
                    <a:cubicBezTo>
                      <a:pt x="100" y="1226"/>
                      <a:pt x="107" y="1225"/>
                      <a:pt x="114" y="1223"/>
                    </a:cubicBezTo>
                    <a:cubicBezTo>
                      <a:pt x="1311" y="812"/>
                      <a:pt x="2507" y="463"/>
                      <a:pt x="3703" y="157"/>
                    </a:cubicBezTo>
                    <a:cubicBezTo>
                      <a:pt x="3721" y="105"/>
                      <a:pt x="3738" y="53"/>
                      <a:pt x="3755" y="0"/>
                    </a:cubicBezTo>
                    <a:close/>
                  </a:path>
                </a:pathLst>
              </a:custGeom>
              <a:solidFill>
                <a:srgbClr val="1F23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4" name="Google Shape;3454;p55"/>
              <p:cNvSpPr/>
              <p:nvPr/>
            </p:nvSpPr>
            <p:spPr>
              <a:xfrm>
                <a:off x="5918846" y="2301411"/>
                <a:ext cx="457998" cy="211140"/>
              </a:xfrm>
              <a:custGeom>
                <a:rect b="b" l="l" r="r" t="t"/>
                <a:pathLst>
                  <a:path extrusionOk="0" h="2400" w="5206">
                    <a:moveTo>
                      <a:pt x="5205" y="1"/>
                    </a:moveTo>
                    <a:lnTo>
                      <a:pt x="5205" y="1"/>
                    </a:lnTo>
                    <a:cubicBezTo>
                      <a:pt x="3476" y="630"/>
                      <a:pt x="1747" y="1381"/>
                      <a:pt x="53" y="2254"/>
                    </a:cubicBezTo>
                    <a:cubicBezTo>
                      <a:pt x="18" y="2280"/>
                      <a:pt x="1" y="2324"/>
                      <a:pt x="18" y="2359"/>
                    </a:cubicBezTo>
                    <a:cubicBezTo>
                      <a:pt x="27" y="2376"/>
                      <a:pt x="36" y="2385"/>
                      <a:pt x="53" y="2393"/>
                    </a:cubicBezTo>
                    <a:cubicBezTo>
                      <a:pt x="62" y="2398"/>
                      <a:pt x="73" y="2400"/>
                      <a:pt x="84" y="2400"/>
                    </a:cubicBezTo>
                    <a:cubicBezTo>
                      <a:pt x="95" y="2400"/>
                      <a:pt x="106" y="2398"/>
                      <a:pt x="115" y="2393"/>
                    </a:cubicBezTo>
                    <a:cubicBezTo>
                      <a:pt x="1765" y="1538"/>
                      <a:pt x="3441" y="804"/>
                      <a:pt x="5118" y="193"/>
                    </a:cubicBezTo>
                    <a:cubicBezTo>
                      <a:pt x="5153" y="123"/>
                      <a:pt x="5179" y="62"/>
                      <a:pt x="5205" y="1"/>
                    </a:cubicBezTo>
                    <a:close/>
                  </a:path>
                </a:pathLst>
              </a:custGeom>
              <a:solidFill>
                <a:srgbClr val="1F23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5" name="Google Shape;3455;p55"/>
              <p:cNvSpPr/>
              <p:nvPr/>
            </p:nvSpPr>
            <p:spPr>
              <a:xfrm>
                <a:off x="6113270" y="1984175"/>
                <a:ext cx="389465" cy="141816"/>
              </a:xfrm>
              <a:custGeom>
                <a:rect b="b" l="l" r="r" t="t"/>
                <a:pathLst>
                  <a:path extrusionOk="0" h="1612" w="4427">
                    <a:moveTo>
                      <a:pt x="4427" y="1"/>
                    </a:moveTo>
                    <a:cubicBezTo>
                      <a:pt x="2969" y="411"/>
                      <a:pt x="1511" y="891"/>
                      <a:pt x="61" y="1459"/>
                    </a:cubicBezTo>
                    <a:cubicBezTo>
                      <a:pt x="18" y="1476"/>
                      <a:pt x="0" y="1520"/>
                      <a:pt x="18" y="1564"/>
                    </a:cubicBezTo>
                    <a:cubicBezTo>
                      <a:pt x="18" y="1581"/>
                      <a:pt x="35" y="1590"/>
                      <a:pt x="44" y="1599"/>
                    </a:cubicBezTo>
                    <a:cubicBezTo>
                      <a:pt x="56" y="1605"/>
                      <a:pt x="73" y="1611"/>
                      <a:pt x="91" y="1611"/>
                    </a:cubicBezTo>
                    <a:cubicBezTo>
                      <a:pt x="98" y="1611"/>
                      <a:pt x="106" y="1610"/>
                      <a:pt x="114" y="1607"/>
                    </a:cubicBezTo>
                    <a:cubicBezTo>
                      <a:pt x="1528" y="1049"/>
                      <a:pt x="2951" y="568"/>
                      <a:pt x="4375" y="175"/>
                    </a:cubicBezTo>
                    <a:cubicBezTo>
                      <a:pt x="4392" y="114"/>
                      <a:pt x="4410" y="62"/>
                      <a:pt x="4427" y="1"/>
                    </a:cubicBezTo>
                    <a:close/>
                  </a:path>
                </a:pathLst>
              </a:custGeom>
              <a:solidFill>
                <a:srgbClr val="1F23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6" name="Google Shape;3456;p55"/>
              <p:cNvSpPr/>
              <p:nvPr/>
            </p:nvSpPr>
            <p:spPr>
              <a:xfrm>
                <a:off x="5862014" y="2418945"/>
                <a:ext cx="460285" cy="230407"/>
              </a:xfrm>
              <a:custGeom>
                <a:rect b="b" l="l" r="r" t="t"/>
                <a:pathLst>
                  <a:path extrusionOk="0" h="2619" w="5232">
                    <a:moveTo>
                      <a:pt x="5231" y="1"/>
                    </a:moveTo>
                    <a:cubicBezTo>
                      <a:pt x="3485" y="691"/>
                      <a:pt x="1756" y="1520"/>
                      <a:pt x="53" y="2472"/>
                    </a:cubicBezTo>
                    <a:cubicBezTo>
                      <a:pt x="18" y="2498"/>
                      <a:pt x="1" y="2542"/>
                      <a:pt x="27" y="2577"/>
                    </a:cubicBezTo>
                    <a:cubicBezTo>
                      <a:pt x="36" y="2594"/>
                      <a:pt x="45" y="2603"/>
                      <a:pt x="62" y="2612"/>
                    </a:cubicBezTo>
                    <a:cubicBezTo>
                      <a:pt x="71" y="2616"/>
                      <a:pt x="82" y="2618"/>
                      <a:pt x="93" y="2618"/>
                    </a:cubicBezTo>
                    <a:cubicBezTo>
                      <a:pt x="103" y="2618"/>
                      <a:pt x="114" y="2616"/>
                      <a:pt x="123" y="2612"/>
                    </a:cubicBezTo>
                    <a:cubicBezTo>
                      <a:pt x="1773" y="1677"/>
                      <a:pt x="3450" y="874"/>
                      <a:pt x="5135" y="193"/>
                    </a:cubicBezTo>
                    <a:cubicBezTo>
                      <a:pt x="5170" y="132"/>
                      <a:pt x="5196" y="62"/>
                      <a:pt x="5231" y="1"/>
                    </a:cubicBezTo>
                    <a:close/>
                  </a:path>
                </a:pathLst>
              </a:custGeom>
              <a:solidFill>
                <a:srgbClr val="1F23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7" name="Google Shape;3457;p55"/>
              <p:cNvSpPr/>
              <p:nvPr/>
            </p:nvSpPr>
            <p:spPr>
              <a:xfrm>
                <a:off x="5418797" y="2597181"/>
                <a:ext cx="137593" cy="389553"/>
              </a:xfrm>
              <a:custGeom>
                <a:rect b="b" l="l" r="r" t="t"/>
                <a:pathLst>
                  <a:path extrusionOk="0" h="4428" w="1564">
                    <a:moveTo>
                      <a:pt x="53" y="1"/>
                    </a:moveTo>
                    <a:cubicBezTo>
                      <a:pt x="36" y="132"/>
                      <a:pt x="18" y="263"/>
                      <a:pt x="1" y="385"/>
                    </a:cubicBezTo>
                    <a:cubicBezTo>
                      <a:pt x="420" y="1756"/>
                      <a:pt x="891" y="3092"/>
                      <a:pt x="1415" y="4384"/>
                    </a:cubicBezTo>
                    <a:cubicBezTo>
                      <a:pt x="1415" y="4401"/>
                      <a:pt x="1441" y="4419"/>
                      <a:pt x="1459" y="4428"/>
                    </a:cubicBezTo>
                    <a:cubicBezTo>
                      <a:pt x="1476" y="4428"/>
                      <a:pt x="1494" y="4428"/>
                      <a:pt x="1511" y="4419"/>
                    </a:cubicBezTo>
                    <a:cubicBezTo>
                      <a:pt x="1546" y="4401"/>
                      <a:pt x="1564" y="4358"/>
                      <a:pt x="1546" y="4314"/>
                    </a:cubicBezTo>
                    <a:cubicBezTo>
                      <a:pt x="987" y="2917"/>
                      <a:pt x="490" y="1485"/>
                      <a:pt x="53" y="1"/>
                    </a:cubicBezTo>
                    <a:close/>
                  </a:path>
                </a:pathLst>
              </a:custGeom>
              <a:solidFill>
                <a:srgbClr val="1F23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8" name="Google Shape;3458;p55"/>
              <p:cNvSpPr/>
              <p:nvPr/>
            </p:nvSpPr>
            <p:spPr>
              <a:xfrm>
                <a:off x="5674627" y="1915819"/>
                <a:ext cx="50762" cy="256447"/>
              </a:xfrm>
              <a:custGeom>
                <a:rect b="b" l="l" r="r" t="t"/>
                <a:pathLst>
                  <a:path extrusionOk="0" h="2915" w="577">
                    <a:moveTo>
                      <a:pt x="131" y="1"/>
                    </a:moveTo>
                    <a:cubicBezTo>
                      <a:pt x="88" y="62"/>
                      <a:pt x="44" y="132"/>
                      <a:pt x="0" y="202"/>
                    </a:cubicBezTo>
                    <a:cubicBezTo>
                      <a:pt x="114" y="1092"/>
                      <a:pt x="254" y="1983"/>
                      <a:pt x="419" y="2856"/>
                    </a:cubicBezTo>
                    <a:cubicBezTo>
                      <a:pt x="428" y="2882"/>
                      <a:pt x="437" y="2900"/>
                      <a:pt x="454" y="2908"/>
                    </a:cubicBezTo>
                    <a:cubicBezTo>
                      <a:pt x="463" y="2913"/>
                      <a:pt x="472" y="2915"/>
                      <a:pt x="481" y="2915"/>
                    </a:cubicBezTo>
                    <a:cubicBezTo>
                      <a:pt x="489" y="2915"/>
                      <a:pt x="498" y="2913"/>
                      <a:pt x="507" y="2908"/>
                    </a:cubicBezTo>
                    <a:cubicBezTo>
                      <a:pt x="550" y="2900"/>
                      <a:pt x="577" y="2856"/>
                      <a:pt x="568" y="2812"/>
                    </a:cubicBezTo>
                    <a:cubicBezTo>
                      <a:pt x="402" y="1887"/>
                      <a:pt x="254" y="952"/>
                      <a:pt x="131" y="1"/>
                    </a:cubicBezTo>
                    <a:close/>
                  </a:path>
                </a:pathLst>
              </a:custGeom>
              <a:solidFill>
                <a:srgbClr val="1F23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9" name="Google Shape;3459;p55"/>
              <p:cNvSpPr/>
              <p:nvPr/>
            </p:nvSpPr>
            <p:spPr>
              <a:xfrm>
                <a:off x="5448796" y="2431261"/>
                <a:ext cx="63078" cy="206565"/>
              </a:xfrm>
              <a:custGeom>
                <a:rect b="b" l="l" r="r" t="t"/>
                <a:pathLst>
                  <a:path extrusionOk="0" h="2348" w="717">
                    <a:moveTo>
                      <a:pt x="79" y="1"/>
                    </a:moveTo>
                    <a:cubicBezTo>
                      <a:pt x="53" y="105"/>
                      <a:pt x="26" y="219"/>
                      <a:pt x="0" y="324"/>
                    </a:cubicBezTo>
                    <a:cubicBezTo>
                      <a:pt x="175" y="987"/>
                      <a:pt x="358" y="1642"/>
                      <a:pt x="559" y="2297"/>
                    </a:cubicBezTo>
                    <a:cubicBezTo>
                      <a:pt x="568" y="2314"/>
                      <a:pt x="585" y="2332"/>
                      <a:pt x="603" y="2341"/>
                    </a:cubicBezTo>
                    <a:cubicBezTo>
                      <a:pt x="611" y="2345"/>
                      <a:pt x="620" y="2347"/>
                      <a:pt x="629" y="2347"/>
                    </a:cubicBezTo>
                    <a:cubicBezTo>
                      <a:pt x="638" y="2347"/>
                      <a:pt x="646" y="2345"/>
                      <a:pt x="655" y="2341"/>
                    </a:cubicBezTo>
                    <a:cubicBezTo>
                      <a:pt x="690" y="2323"/>
                      <a:pt x="716" y="2280"/>
                      <a:pt x="699" y="2236"/>
                    </a:cubicBezTo>
                    <a:cubicBezTo>
                      <a:pt x="480" y="1502"/>
                      <a:pt x="271" y="752"/>
                      <a:pt x="79" y="1"/>
                    </a:cubicBezTo>
                    <a:close/>
                  </a:path>
                </a:pathLst>
              </a:custGeom>
              <a:solidFill>
                <a:srgbClr val="1F23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0" name="Google Shape;3460;p55"/>
              <p:cNvSpPr/>
              <p:nvPr/>
            </p:nvSpPr>
            <p:spPr>
              <a:xfrm>
                <a:off x="6241537" y="1397297"/>
                <a:ext cx="16979" cy="251345"/>
              </a:xfrm>
              <a:custGeom>
                <a:rect b="b" l="l" r="r" t="t"/>
                <a:pathLst>
                  <a:path extrusionOk="0" h="2857" w="193">
                    <a:moveTo>
                      <a:pt x="184" y="1"/>
                    </a:moveTo>
                    <a:cubicBezTo>
                      <a:pt x="131" y="27"/>
                      <a:pt x="79" y="53"/>
                      <a:pt x="26" y="79"/>
                    </a:cubicBezTo>
                    <a:cubicBezTo>
                      <a:pt x="0" y="988"/>
                      <a:pt x="0" y="1896"/>
                      <a:pt x="35" y="2786"/>
                    </a:cubicBezTo>
                    <a:cubicBezTo>
                      <a:pt x="35" y="2812"/>
                      <a:pt x="44" y="2830"/>
                      <a:pt x="61" y="2839"/>
                    </a:cubicBezTo>
                    <a:cubicBezTo>
                      <a:pt x="79" y="2847"/>
                      <a:pt x="96" y="2856"/>
                      <a:pt x="114" y="2856"/>
                    </a:cubicBezTo>
                    <a:cubicBezTo>
                      <a:pt x="157" y="2847"/>
                      <a:pt x="192" y="2812"/>
                      <a:pt x="184" y="2769"/>
                    </a:cubicBezTo>
                    <a:cubicBezTo>
                      <a:pt x="157" y="1852"/>
                      <a:pt x="157" y="935"/>
                      <a:pt x="184" y="1"/>
                    </a:cubicBezTo>
                    <a:close/>
                  </a:path>
                </a:pathLst>
              </a:custGeom>
              <a:solidFill>
                <a:srgbClr val="1F23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1" name="Google Shape;3461;p55"/>
              <p:cNvSpPr/>
              <p:nvPr/>
            </p:nvSpPr>
            <p:spPr>
              <a:xfrm>
                <a:off x="5563955" y="2110946"/>
                <a:ext cx="144543" cy="555474"/>
              </a:xfrm>
              <a:custGeom>
                <a:rect b="b" l="l" r="r" t="t"/>
                <a:pathLst>
                  <a:path extrusionOk="0" h="6314" w="1643">
                    <a:moveTo>
                      <a:pt x="115" y="1"/>
                    </a:moveTo>
                    <a:cubicBezTo>
                      <a:pt x="80" y="79"/>
                      <a:pt x="36" y="158"/>
                      <a:pt x="1" y="236"/>
                    </a:cubicBezTo>
                    <a:cubicBezTo>
                      <a:pt x="368" y="2314"/>
                      <a:pt x="874" y="4323"/>
                      <a:pt x="1485" y="6261"/>
                    </a:cubicBezTo>
                    <a:cubicBezTo>
                      <a:pt x="1494" y="6287"/>
                      <a:pt x="1512" y="6305"/>
                      <a:pt x="1529" y="6313"/>
                    </a:cubicBezTo>
                    <a:lnTo>
                      <a:pt x="1581" y="6313"/>
                    </a:lnTo>
                    <a:cubicBezTo>
                      <a:pt x="1616" y="6296"/>
                      <a:pt x="1643" y="6252"/>
                      <a:pt x="1625" y="6209"/>
                    </a:cubicBezTo>
                    <a:cubicBezTo>
                      <a:pt x="996" y="4218"/>
                      <a:pt x="490" y="2140"/>
                      <a:pt x="115" y="1"/>
                    </a:cubicBezTo>
                    <a:close/>
                  </a:path>
                </a:pathLst>
              </a:custGeom>
              <a:solidFill>
                <a:srgbClr val="1F23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2" name="Google Shape;3462;p55"/>
              <p:cNvSpPr/>
              <p:nvPr/>
            </p:nvSpPr>
            <p:spPr>
              <a:xfrm>
                <a:off x="5629320" y="1988837"/>
                <a:ext cx="126772" cy="553099"/>
              </a:xfrm>
              <a:custGeom>
                <a:rect b="b" l="l" r="r" t="t"/>
                <a:pathLst>
                  <a:path extrusionOk="0" h="6287" w="1441">
                    <a:moveTo>
                      <a:pt x="122" y="0"/>
                    </a:moveTo>
                    <a:cubicBezTo>
                      <a:pt x="79" y="70"/>
                      <a:pt x="44" y="140"/>
                      <a:pt x="0" y="218"/>
                    </a:cubicBezTo>
                    <a:cubicBezTo>
                      <a:pt x="306" y="2288"/>
                      <a:pt x="742" y="4296"/>
                      <a:pt x="1292" y="6235"/>
                    </a:cubicBezTo>
                    <a:cubicBezTo>
                      <a:pt x="1292" y="6261"/>
                      <a:pt x="1310" y="6278"/>
                      <a:pt x="1336" y="6287"/>
                    </a:cubicBezTo>
                    <a:lnTo>
                      <a:pt x="1380" y="6287"/>
                    </a:lnTo>
                    <a:cubicBezTo>
                      <a:pt x="1423" y="6270"/>
                      <a:pt x="1441" y="6226"/>
                      <a:pt x="1432" y="6182"/>
                    </a:cubicBezTo>
                    <a:cubicBezTo>
                      <a:pt x="873" y="4191"/>
                      <a:pt x="428" y="2131"/>
                      <a:pt x="122" y="0"/>
                    </a:cubicBezTo>
                    <a:close/>
                  </a:path>
                </a:pathLst>
              </a:custGeom>
              <a:solidFill>
                <a:srgbClr val="1F23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3" name="Google Shape;3463;p55"/>
              <p:cNvSpPr/>
              <p:nvPr/>
            </p:nvSpPr>
            <p:spPr>
              <a:xfrm>
                <a:off x="5872835" y="1670810"/>
                <a:ext cx="68445" cy="478936"/>
              </a:xfrm>
              <a:custGeom>
                <a:rect b="b" l="l" r="r" t="t"/>
                <a:pathLst>
                  <a:path extrusionOk="0" h="5444" w="778">
                    <a:moveTo>
                      <a:pt x="149" y="0"/>
                    </a:moveTo>
                    <a:cubicBezTo>
                      <a:pt x="96" y="53"/>
                      <a:pt x="44" y="105"/>
                      <a:pt x="0" y="157"/>
                    </a:cubicBezTo>
                    <a:cubicBezTo>
                      <a:pt x="105" y="1939"/>
                      <a:pt x="314" y="3685"/>
                      <a:pt x="620" y="5379"/>
                    </a:cubicBezTo>
                    <a:cubicBezTo>
                      <a:pt x="620" y="5405"/>
                      <a:pt x="638" y="5423"/>
                      <a:pt x="655" y="5431"/>
                    </a:cubicBezTo>
                    <a:cubicBezTo>
                      <a:pt x="667" y="5438"/>
                      <a:pt x="680" y="5444"/>
                      <a:pt x="692" y="5444"/>
                    </a:cubicBezTo>
                    <a:cubicBezTo>
                      <a:pt x="697" y="5444"/>
                      <a:pt x="702" y="5443"/>
                      <a:pt x="707" y="5440"/>
                    </a:cubicBezTo>
                    <a:cubicBezTo>
                      <a:pt x="751" y="5431"/>
                      <a:pt x="777" y="5388"/>
                      <a:pt x="768" y="5344"/>
                    </a:cubicBezTo>
                    <a:cubicBezTo>
                      <a:pt x="463" y="3606"/>
                      <a:pt x="253" y="1825"/>
                      <a:pt x="149" y="0"/>
                    </a:cubicBezTo>
                    <a:close/>
                  </a:path>
                </a:pathLst>
              </a:custGeom>
              <a:solidFill>
                <a:srgbClr val="1F23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4" name="Google Shape;3464;p55"/>
              <p:cNvSpPr/>
              <p:nvPr/>
            </p:nvSpPr>
            <p:spPr>
              <a:xfrm>
                <a:off x="5936528" y="1609315"/>
                <a:ext cx="56216" cy="447529"/>
              </a:xfrm>
              <a:custGeom>
                <a:rect b="b" l="l" r="r" t="t"/>
                <a:pathLst>
                  <a:path extrusionOk="0" h="5087" w="639">
                    <a:moveTo>
                      <a:pt x="158" y="1"/>
                    </a:moveTo>
                    <a:cubicBezTo>
                      <a:pt x="106" y="44"/>
                      <a:pt x="53" y="97"/>
                      <a:pt x="1" y="140"/>
                    </a:cubicBezTo>
                    <a:cubicBezTo>
                      <a:pt x="79" y="1800"/>
                      <a:pt x="237" y="3432"/>
                      <a:pt x="481" y="5021"/>
                    </a:cubicBezTo>
                    <a:cubicBezTo>
                      <a:pt x="481" y="5048"/>
                      <a:pt x="499" y="5065"/>
                      <a:pt x="516" y="5074"/>
                    </a:cubicBezTo>
                    <a:cubicBezTo>
                      <a:pt x="528" y="5080"/>
                      <a:pt x="541" y="5086"/>
                      <a:pt x="553" y="5086"/>
                    </a:cubicBezTo>
                    <a:cubicBezTo>
                      <a:pt x="558" y="5086"/>
                      <a:pt x="563" y="5085"/>
                      <a:pt x="568" y="5083"/>
                    </a:cubicBezTo>
                    <a:cubicBezTo>
                      <a:pt x="603" y="5074"/>
                      <a:pt x="638" y="5030"/>
                      <a:pt x="629" y="4987"/>
                    </a:cubicBezTo>
                    <a:lnTo>
                      <a:pt x="629" y="4987"/>
                    </a:lnTo>
                    <a:lnTo>
                      <a:pt x="629" y="4995"/>
                    </a:lnTo>
                    <a:cubicBezTo>
                      <a:pt x="385" y="3362"/>
                      <a:pt x="228" y="1703"/>
                      <a:pt x="158" y="1"/>
                    </a:cubicBezTo>
                    <a:close/>
                  </a:path>
                </a:pathLst>
              </a:custGeom>
              <a:solidFill>
                <a:srgbClr val="1F23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5" name="Google Shape;3465;p55"/>
              <p:cNvSpPr/>
              <p:nvPr/>
            </p:nvSpPr>
            <p:spPr>
              <a:xfrm>
                <a:off x="6087141" y="1490286"/>
                <a:ext cx="28504" cy="329642"/>
              </a:xfrm>
              <a:custGeom>
                <a:rect b="b" l="l" r="r" t="t"/>
                <a:pathLst>
                  <a:path extrusionOk="0" h="3747" w="324">
                    <a:moveTo>
                      <a:pt x="157" y="0"/>
                    </a:moveTo>
                    <a:cubicBezTo>
                      <a:pt x="105" y="35"/>
                      <a:pt x="53" y="70"/>
                      <a:pt x="0" y="105"/>
                    </a:cubicBezTo>
                    <a:cubicBezTo>
                      <a:pt x="9" y="1310"/>
                      <a:pt x="61" y="2506"/>
                      <a:pt x="166" y="3676"/>
                    </a:cubicBezTo>
                    <a:cubicBezTo>
                      <a:pt x="166" y="3703"/>
                      <a:pt x="175" y="3720"/>
                      <a:pt x="201" y="3729"/>
                    </a:cubicBezTo>
                    <a:cubicBezTo>
                      <a:pt x="210" y="3738"/>
                      <a:pt x="227" y="3746"/>
                      <a:pt x="245" y="3746"/>
                    </a:cubicBezTo>
                    <a:cubicBezTo>
                      <a:pt x="288" y="3738"/>
                      <a:pt x="323" y="3694"/>
                      <a:pt x="315" y="3650"/>
                    </a:cubicBezTo>
                    <a:cubicBezTo>
                      <a:pt x="218" y="2454"/>
                      <a:pt x="166" y="1232"/>
                      <a:pt x="157" y="0"/>
                    </a:cubicBezTo>
                    <a:close/>
                  </a:path>
                </a:pathLst>
              </a:custGeom>
              <a:solidFill>
                <a:srgbClr val="1F23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66" name="Google Shape;3466;p55"/>
            <p:cNvSpPr/>
            <p:nvPr/>
          </p:nvSpPr>
          <p:spPr>
            <a:xfrm>
              <a:off x="4604469" y="3405695"/>
              <a:ext cx="1037929" cy="800485"/>
            </a:xfrm>
            <a:custGeom>
              <a:rect b="b" l="l" r="r" t="t"/>
              <a:pathLst>
                <a:path extrusionOk="0" h="9099" w="11798">
                  <a:moveTo>
                    <a:pt x="2044" y="0"/>
                  </a:moveTo>
                  <a:cubicBezTo>
                    <a:pt x="1590" y="0"/>
                    <a:pt x="1302" y="498"/>
                    <a:pt x="1538" y="891"/>
                  </a:cubicBezTo>
                  <a:cubicBezTo>
                    <a:pt x="1677" y="1109"/>
                    <a:pt x="1826" y="1249"/>
                    <a:pt x="1826" y="1249"/>
                  </a:cubicBezTo>
                  <a:lnTo>
                    <a:pt x="263" y="7116"/>
                  </a:lnTo>
                  <a:cubicBezTo>
                    <a:pt x="1" y="8120"/>
                    <a:pt x="752" y="9098"/>
                    <a:pt x="1791" y="9098"/>
                  </a:cubicBezTo>
                  <a:lnTo>
                    <a:pt x="10007" y="9098"/>
                  </a:lnTo>
                  <a:cubicBezTo>
                    <a:pt x="11038" y="9098"/>
                    <a:pt x="11797" y="8120"/>
                    <a:pt x="11527" y="7116"/>
                  </a:cubicBezTo>
                  <a:lnTo>
                    <a:pt x="9972" y="1249"/>
                  </a:lnTo>
                  <a:cubicBezTo>
                    <a:pt x="9972" y="1249"/>
                    <a:pt x="10112" y="1109"/>
                    <a:pt x="10252" y="891"/>
                  </a:cubicBezTo>
                  <a:cubicBezTo>
                    <a:pt x="10496" y="506"/>
                    <a:pt x="10208" y="0"/>
                    <a:pt x="9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67" name="Google Shape;3467;p55"/>
            <p:cNvGrpSpPr/>
            <p:nvPr/>
          </p:nvGrpSpPr>
          <p:grpSpPr>
            <a:xfrm>
              <a:off x="4804713" y="3537081"/>
              <a:ext cx="622247" cy="538582"/>
              <a:chOff x="5285163" y="3499800"/>
              <a:chExt cx="622247" cy="538582"/>
            </a:xfrm>
          </p:grpSpPr>
          <p:sp>
            <p:nvSpPr>
              <p:cNvPr id="3468" name="Google Shape;3468;p55"/>
              <p:cNvSpPr/>
              <p:nvPr/>
            </p:nvSpPr>
            <p:spPr>
              <a:xfrm>
                <a:off x="5285163" y="3499800"/>
                <a:ext cx="622247" cy="10029"/>
              </a:xfrm>
              <a:custGeom>
                <a:rect b="b" l="l" r="r" t="t"/>
                <a:pathLst>
                  <a:path extrusionOk="0" h="114" w="7073">
                    <a:moveTo>
                      <a:pt x="62" y="0"/>
                    </a:moveTo>
                    <a:cubicBezTo>
                      <a:pt x="27" y="0"/>
                      <a:pt x="0" y="18"/>
                      <a:pt x="0" y="53"/>
                    </a:cubicBezTo>
                    <a:cubicBezTo>
                      <a:pt x="0" y="88"/>
                      <a:pt x="27" y="114"/>
                      <a:pt x="62" y="114"/>
                    </a:cubicBezTo>
                    <a:lnTo>
                      <a:pt x="7021" y="114"/>
                    </a:lnTo>
                    <a:cubicBezTo>
                      <a:pt x="7047" y="114"/>
                      <a:pt x="7073" y="88"/>
                      <a:pt x="7073" y="53"/>
                    </a:cubicBezTo>
                    <a:cubicBezTo>
                      <a:pt x="7073" y="18"/>
                      <a:pt x="7047" y="0"/>
                      <a:pt x="702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9" name="Google Shape;3469;p55"/>
              <p:cNvSpPr/>
              <p:nvPr/>
            </p:nvSpPr>
            <p:spPr>
              <a:xfrm>
                <a:off x="5345866" y="3603874"/>
                <a:ext cx="500138" cy="434509"/>
              </a:xfrm>
              <a:custGeom>
                <a:rect b="b" l="l" r="r" t="t"/>
                <a:pathLst>
                  <a:path extrusionOk="0" h="4939" w="5685">
                    <a:moveTo>
                      <a:pt x="933" y="0"/>
                    </a:moveTo>
                    <a:cubicBezTo>
                      <a:pt x="865" y="0"/>
                      <a:pt x="795" y="14"/>
                      <a:pt x="725" y="40"/>
                    </a:cubicBezTo>
                    <a:cubicBezTo>
                      <a:pt x="550" y="101"/>
                      <a:pt x="428" y="249"/>
                      <a:pt x="419" y="406"/>
                    </a:cubicBezTo>
                    <a:lnTo>
                      <a:pt x="26" y="4379"/>
                    </a:lnTo>
                    <a:cubicBezTo>
                      <a:pt x="0" y="4598"/>
                      <a:pt x="114" y="4790"/>
                      <a:pt x="306" y="4886"/>
                    </a:cubicBezTo>
                    <a:cubicBezTo>
                      <a:pt x="380" y="4921"/>
                      <a:pt x="461" y="4938"/>
                      <a:pt x="544" y="4938"/>
                    </a:cubicBezTo>
                    <a:cubicBezTo>
                      <a:pt x="627" y="4938"/>
                      <a:pt x="712" y="4921"/>
                      <a:pt x="795" y="4886"/>
                    </a:cubicBezTo>
                    <a:lnTo>
                      <a:pt x="882" y="4842"/>
                    </a:lnTo>
                    <a:cubicBezTo>
                      <a:pt x="961" y="4807"/>
                      <a:pt x="1046" y="4790"/>
                      <a:pt x="1130" y="4790"/>
                    </a:cubicBezTo>
                    <a:cubicBezTo>
                      <a:pt x="1214" y="4790"/>
                      <a:pt x="1297" y="4807"/>
                      <a:pt x="1371" y="4842"/>
                    </a:cubicBezTo>
                    <a:lnTo>
                      <a:pt x="1458" y="4886"/>
                    </a:lnTo>
                    <a:cubicBezTo>
                      <a:pt x="1533" y="4921"/>
                      <a:pt x="1613" y="4938"/>
                      <a:pt x="1695" y="4938"/>
                    </a:cubicBezTo>
                    <a:cubicBezTo>
                      <a:pt x="1777" y="4938"/>
                      <a:pt x="1860" y="4921"/>
                      <a:pt x="1939" y="4886"/>
                    </a:cubicBezTo>
                    <a:lnTo>
                      <a:pt x="2035" y="4842"/>
                    </a:lnTo>
                    <a:cubicBezTo>
                      <a:pt x="2109" y="4807"/>
                      <a:pt x="2190" y="4790"/>
                      <a:pt x="2272" y="4790"/>
                    </a:cubicBezTo>
                    <a:cubicBezTo>
                      <a:pt x="2353" y="4790"/>
                      <a:pt x="2436" y="4807"/>
                      <a:pt x="2515" y="4842"/>
                    </a:cubicBezTo>
                    <a:lnTo>
                      <a:pt x="2602" y="4886"/>
                    </a:lnTo>
                    <a:cubicBezTo>
                      <a:pt x="2681" y="4921"/>
                      <a:pt x="2764" y="4938"/>
                      <a:pt x="2847" y="4938"/>
                    </a:cubicBezTo>
                    <a:cubicBezTo>
                      <a:pt x="2930" y="4938"/>
                      <a:pt x="3013" y="4921"/>
                      <a:pt x="3091" y="4886"/>
                    </a:cubicBezTo>
                    <a:lnTo>
                      <a:pt x="3179" y="4842"/>
                    </a:lnTo>
                    <a:cubicBezTo>
                      <a:pt x="3253" y="4807"/>
                      <a:pt x="3336" y="4790"/>
                      <a:pt x="3419" y="4790"/>
                    </a:cubicBezTo>
                    <a:cubicBezTo>
                      <a:pt x="3502" y="4790"/>
                      <a:pt x="3585" y="4807"/>
                      <a:pt x="3659" y="4842"/>
                    </a:cubicBezTo>
                    <a:lnTo>
                      <a:pt x="3755" y="4886"/>
                    </a:lnTo>
                    <a:cubicBezTo>
                      <a:pt x="3833" y="4921"/>
                      <a:pt x="3916" y="4938"/>
                      <a:pt x="3998" y="4938"/>
                    </a:cubicBezTo>
                    <a:cubicBezTo>
                      <a:pt x="4080" y="4938"/>
                      <a:pt x="4161" y="4921"/>
                      <a:pt x="4235" y="4886"/>
                    </a:cubicBezTo>
                    <a:lnTo>
                      <a:pt x="4322" y="4842"/>
                    </a:lnTo>
                    <a:cubicBezTo>
                      <a:pt x="4397" y="4807"/>
                      <a:pt x="4477" y="4790"/>
                      <a:pt x="4559" y="4790"/>
                    </a:cubicBezTo>
                    <a:cubicBezTo>
                      <a:pt x="4641" y="4790"/>
                      <a:pt x="4724" y="4807"/>
                      <a:pt x="4803" y="4842"/>
                    </a:cubicBezTo>
                    <a:lnTo>
                      <a:pt x="4899" y="4886"/>
                    </a:lnTo>
                    <a:cubicBezTo>
                      <a:pt x="4977" y="4921"/>
                      <a:pt x="5062" y="4938"/>
                      <a:pt x="5146" y="4938"/>
                    </a:cubicBezTo>
                    <a:cubicBezTo>
                      <a:pt x="5230" y="4938"/>
                      <a:pt x="5313" y="4921"/>
                      <a:pt x="5388" y="4886"/>
                    </a:cubicBezTo>
                    <a:cubicBezTo>
                      <a:pt x="5580" y="4790"/>
                      <a:pt x="5684" y="4598"/>
                      <a:pt x="5667" y="4379"/>
                    </a:cubicBezTo>
                    <a:lnTo>
                      <a:pt x="5274" y="406"/>
                    </a:lnTo>
                    <a:cubicBezTo>
                      <a:pt x="5257" y="249"/>
                      <a:pt x="5134" y="101"/>
                      <a:pt x="4960" y="40"/>
                    </a:cubicBezTo>
                    <a:cubicBezTo>
                      <a:pt x="4894" y="14"/>
                      <a:pt x="4824" y="0"/>
                      <a:pt x="4756" y="0"/>
                    </a:cubicBezTo>
                    <a:cubicBezTo>
                      <a:pt x="4687" y="0"/>
                      <a:pt x="4619" y="14"/>
                      <a:pt x="4558" y="40"/>
                    </a:cubicBezTo>
                    <a:lnTo>
                      <a:pt x="4567" y="40"/>
                    </a:lnTo>
                    <a:lnTo>
                      <a:pt x="4488" y="66"/>
                    </a:lnTo>
                    <a:cubicBezTo>
                      <a:pt x="4427" y="92"/>
                      <a:pt x="4359" y="105"/>
                      <a:pt x="4291" y="105"/>
                    </a:cubicBezTo>
                    <a:cubicBezTo>
                      <a:pt x="4222" y="105"/>
                      <a:pt x="4152" y="92"/>
                      <a:pt x="4087" y="66"/>
                    </a:cubicBezTo>
                    <a:lnTo>
                      <a:pt x="4008" y="40"/>
                    </a:lnTo>
                    <a:cubicBezTo>
                      <a:pt x="3943" y="14"/>
                      <a:pt x="3873" y="0"/>
                      <a:pt x="3804" y="0"/>
                    </a:cubicBezTo>
                    <a:cubicBezTo>
                      <a:pt x="3735" y="0"/>
                      <a:pt x="3667" y="14"/>
                      <a:pt x="3606" y="40"/>
                    </a:cubicBezTo>
                    <a:lnTo>
                      <a:pt x="3528" y="66"/>
                    </a:lnTo>
                    <a:cubicBezTo>
                      <a:pt x="3467" y="92"/>
                      <a:pt x="3399" y="105"/>
                      <a:pt x="3330" y="105"/>
                    </a:cubicBezTo>
                    <a:cubicBezTo>
                      <a:pt x="3261" y="105"/>
                      <a:pt x="3192" y="92"/>
                      <a:pt x="3126" y="66"/>
                    </a:cubicBezTo>
                    <a:lnTo>
                      <a:pt x="3048" y="40"/>
                    </a:lnTo>
                    <a:cubicBezTo>
                      <a:pt x="2982" y="14"/>
                      <a:pt x="2914" y="0"/>
                      <a:pt x="2847" y="0"/>
                    </a:cubicBezTo>
                    <a:cubicBezTo>
                      <a:pt x="2779" y="0"/>
                      <a:pt x="2711" y="14"/>
                      <a:pt x="2646" y="40"/>
                    </a:cubicBezTo>
                    <a:lnTo>
                      <a:pt x="2567" y="66"/>
                    </a:lnTo>
                    <a:cubicBezTo>
                      <a:pt x="2502" y="92"/>
                      <a:pt x="2432" y="105"/>
                      <a:pt x="2363" y="105"/>
                    </a:cubicBezTo>
                    <a:cubicBezTo>
                      <a:pt x="2294" y="105"/>
                      <a:pt x="2227" y="92"/>
                      <a:pt x="2166" y="66"/>
                    </a:cubicBezTo>
                    <a:lnTo>
                      <a:pt x="2087" y="40"/>
                    </a:lnTo>
                    <a:cubicBezTo>
                      <a:pt x="2026" y="14"/>
                      <a:pt x="1958" y="0"/>
                      <a:pt x="1890" y="0"/>
                    </a:cubicBezTo>
                    <a:cubicBezTo>
                      <a:pt x="1821" y="0"/>
                      <a:pt x="1751" y="14"/>
                      <a:pt x="1685" y="40"/>
                    </a:cubicBezTo>
                    <a:lnTo>
                      <a:pt x="1607" y="66"/>
                    </a:lnTo>
                    <a:cubicBezTo>
                      <a:pt x="1541" y="92"/>
                      <a:pt x="1471" y="105"/>
                      <a:pt x="1403" y="105"/>
                    </a:cubicBezTo>
                    <a:cubicBezTo>
                      <a:pt x="1334" y="105"/>
                      <a:pt x="1266" y="92"/>
                      <a:pt x="1205" y="66"/>
                    </a:cubicBezTo>
                    <a:lnTo>
                      <a:pt x="1135" y="40"/>
                    </a:lnTo>
                    <a:cubicBezTo>
                      <a:pt x="1070" y="14"/>
                      <a:pt x="1002" y="0"/>
                      <a:pt x="9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470" name="Google Shape;3470;p55"/>
          <p:cNvSpPr/>
          <p:nvPr/>
        </p:nvSpPr>
        <p:spPr>
          <a:xfrm>
            <a:off x="8673929" y="4417994"/>
            <a:ext cx="332358" cy="280745"/>
          </a:xfrm>
          <a:custGeom>
            <a:rect b="b" l="l" r="r" t="t"/>
            <a:pathLst>
              <a:path extrusionOk="0" h="3726" w="4411">
                <a:moveTo>
                  <a:pt x="1192" y="1"/>
                </a:moveTo>
                <a:cubicBezTo>
                  <a:pt x="868" y="1"/>
                  <a:pt x="545" y="160"/>
                  <a:pt x="332" y="477"/>
                </a:cubicBezTo>
                <a:cubicBezTo>
                  <a:pt x="1" y="966"/>
                  <a:pt x="62" y="1656"/>
                  <a:pt x="481" y="2058"/>
                </a:cubicBezTo>
                <a:lnTo>
                  <a:pt x="2201" y="3725"/>
                </a:lnTo>
                <a:lnTo>
                  <a:pt x="3930" y="2058"/>
                </a:lnTo>
                <a:cubicBezTo>
                  <a:pt x="4349" y="1656"/>
                  <a:pt x="4410" y="966"/>
                  <a:pt x="4078" y="477"/>
                </a:cubicBezTo>
                <a:cubicBezTo>
                  <a:pt x="3866" y="160"/>
                  <a:pt x="3543" y="1"/>
                  <a:pt x="3219" y="1"/>
                </a:cubicBezTo>
                <a:cubicBezTo>
                  <a:pt x="2918" y="1"/>
                  <a:pt x="2616" y="138"/>
                  <a:pt x="2402" y="416"/>
                </a:cubicBezTo>
                <a:lnTo>
                  <a:pt x="2201" y="669"/>
                </a:lnTo>
                <a:lnTo>
                  <a:pt x="2009" y="416"/>
                </a:lnTo>
                <a:cubicBezTo>
                  <a:pt x="1794" y="138"/>
                  <a:pt x="1493" y="1"/>
                  <a:pt x="11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1" name="Google Shape;3471;p55"/>
          <p:cNvSpPr/>
          <p:nvPr/>
        </p:nvSpPr>
        <p:spPr>
          <a:xfrm>
            <a:off x="-81035" y="4184980"/>
            <a:ext cx="454044" cy="453366"/>
          </a:xfrm>
          <a:custGeom>
            <a:rect b="b" l="l" r="r" t="t"/>
            <a:pathLst>
              <a:path extrusionOk="0" h="6017" w="6026">
                <a:moveTo>
                  <a:pt x="1502" y="1494"/>
                </a:moveTo>
                <a:lnTo>
                  <a:pt x="1502" y="1494"/>
                </a:lnTo>
                <a:lnTo>
                  <a:pt x="1502" y="1494"/>
                </a:lnTo>
                <a:close/>
                <a:moveTo>
                  <a:pt x="3013" y="1"/>
                </a:moveTo>
                <a:lnTo>
                  <a:pt x="2725" y="1729"/>
                </a:lnTo>
                <a:cubicBezTo>
                  <a:pt x="2694" y="1914"/>
                  <a:pt x="2534" y="2033"/>
                  <a:pt x="2365" y="2033"/>
                </a:cubicBezTo>
                <a:cubicBezTo>
                  <a:pt x="2294" y="2033"/>
                  <a:pt x="2222" y="2012"/>
                  <a:pt x="2157" y="1965"/>
                </a:cubicBezTo>
                <a:lnTo>
                  <a:pt x="1502" y="1494"/>
                </a:lnTo>
                <a:lnTo>
                  <a:pt x="1974" y="2149"/>
                </a:lnTo>
                <a:cubicBezTo>
                  <a:pt x="2131" y="2367"/>
                  <a:pt x="2000" y="2681"/>
                  <a:pt x="1738" y="2725"/>
                </a:cubicBezTo>
                <a:lnTo>
                  <a:pt x="0" y="3004"/>
                </a:lnTo>
                <a:lnTo>
                  <a:pt x="1738" y="3292"/>
                </a:lnTo>
                <a:cubicBezTo>
                  <a:pt x="2000" y="3336"/>
                  <a:pt x="2131" y="3642"/>
                  <a:pt x="1974" y="3860"/>
                </a:cubicBezTo>
                <a:lnTo>
                  <a:pt x="1502" y="4515"/>
                </a:lnTo>
                <a:lnTo>
                  <a:pt x="2157" y="4052"/>
                </a:lnTo>
                <a:cubicBezTo>
                  <a:pt x="2223" y="4004"/>
                  <a:pt x="2297" y="3983"/>
                  <a:pt x="2370" y="3983"/>
                </a:cubicBezTo>
                <a:cubicBezTo>
                  <a:pt x="2537" y="3983"/>
                  <a:pt x="2694" y="4099"/>
                  <a:pt x="2725" y="4288"/>
                </a:cubicBezTo>
                <a:lnTo>
                  <a:pt x="3013" y="6017"/>
                </a:lnTo>
                <a:lnTo>
                  <a:pt x="3301" y="4288"/>
                </a:lnTo>
                <a:cubicBezTo>
                  <a:pt x="3331" y="4099"/>
                  <a:pt x="3489" y="3983"/>
                  <a:pt x="3656" y="3983"/>
                </a:cubicBezTo>
                <a:cubicBezTo>
                  <a:pt x="3728" y="3983"/>
                  <a:pt x="3803" y="4004"/>
                  <a:pt x="3869" y="4052"/>
                </a:cubicBezTo>
                <a:lnTo>
                  <a:pt x="4523" y="4515"/>
                </a:lnTo>
                <a:lnTo>
                  <a:pt x="4052" y="3860"/>
                </a:lnTo>
                <a:cubicBezTo>
                  <a:pt x="3895" y="3642"/>
                  <a:pt x="4026" y="3336"/>
                  <a:pt x="4288" y="3292"/>
                </a:cubicBezTo>
                <a:lnTo>
                  <a:pt x="6025" y="3004"/>
                </a:lnTo>
                <a:lnTo>
                  <a:pt x="4288" y="2725"/>
                </a:lnTo>
                <a:cubicBezTo>
                  <a:pt x="4026" y="2681"/>
                  <a:pt x="3895" y="2367"/>
                  <a:pt x="4052" y="2149"/>
                </a:cubicBezTo>
                <a:lnTo>
                  <a:pt x="4523" y="1494"/>
                </a:lnTo>
                <a:lnTo>
                  <a:pt x="3869" y="1965"/>
                </a:lnTo>
                <a:cubicBezTo>
                  <a:pt x="3804" y="2012"/>
                  <a:pt x="3731" y="2033"/>
                  <a:pt x="3660" y="2033"/>
                </a:cubicBezTo>
                <a:cubicBezTo>
                  <a:pt x="3492" y="2033"/>
                  <a:pt x="3332" y="1914"/>
                  <a:pt x="3301" y="1729"/>
                </a:cubicBezTo>
                <a:lnTo>
                  <a:pt x="301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2" name="Google Shape;3472;p55"/>
          <p:cNvSpPr/>
          <p:nvPr/>
        </p:nvSpPr>
        <p:spPr>
          <a:xfrm>
            <a:off x="6674861" y="1945299"/>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3" name="Google Shape;3473;p55"/>
          <p:cNvSpPr/>
          <p:nvPr/>
        </p:nvSpPr>
        <p:spPr>
          <a:xfrm>
            <a:off x="8214491" y="1295404"/>
            <a:ext cx="387600" cy="387600"/>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4" name="Google Shape;3474;p55"/>
          <p:cNvSpPr/>
          <p:nvPr/>
        </p:nvSpPr>
        <p:spPr>
          <a:xfrm>
            <a:off x="3851351" y="3956380"/>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5" name="Google Shape;3475;p55"/>
          <p:cNvSpPr/>
          <p:nvPr/>
        </p:nvSpPr>
        <p:spPr>
          <a:xfrm>
            <a:off x="1190449" y="969325"/>
            <a:ext cx="164559" cy="164559"/>
          </a:xfrm>
          <a:custGeom>
            <a:rect b="b" l="l" r="r" t="t"/>
            <a:pathLst>
              <a:path extrusionOk="0" h="2184" w="2184">
                <a:moveTo>
                  <a:pt x="1092" y="1"/>
                </a:moveTo>
                <a:lnTo>
                  <a:pt x="996" y="586"/>
                </a:lnTo>
                <a:cubicBezTo>
                  <a:pt x="961" y="804"/>
                  <a:pt x="795" y="961"/>
                  <a:pt x="586" y="996"/>
                </a:cubicBezTo>
                <a:lnTo>
                  <a:pt x="1" y="1092"/>
                </a:lnTo>
                <a:lnTo>
                  <a:pt x="586" y="1188"/>
                </a:lnTo>
                <a:cubicBezTo>
                  <a:pt x="804" y="1223"/>
                  <a:pt x="961" y="1389"/>
                  <a:pt x="996" y="1599"/>
                </a:cubicBezTo>
                <a:lnTo>
                  <a:pt x="1092" y="2184"/>
                </a:lnTo>
                <a:lnTo>
                  <a:pt x="1188" y="1599"/>
                </a:lnTo>
                <a:cubicBezTo>
                  <a:pt x="1223" y="1389"/>
                  <a:pt x="1389" y="1223"/>
                  <a:pt x="1599" y="1188"/>
                </a:cubicBezTo>
                <a:lnTo>
                  <a:pt x="2184" y="1092"/>
                </a:lnTo>
                <a:lnTo>
                  <a:pt x="1599" y="996"/>
                </a:lnTo>
                <a:cubicBezTo>
                  <a:pt x="1389" y="961"/>
                  <a:pt x="1223" y="804"/>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6" name="Google Shape;3476;p55"/>
          <p:cNvSpPr txBox="1"/>
          <p:nvPr>
            <p:ph type="title"/>
          </p:nvPr>
        </p:nvSpPr>
        <p:spPr>
          <a:xfrm>
            <a:off x="643800" y="3688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100"/>
              <a:t>Plagiarism can lead to serious consequences at every academic and professional level</a:t>
            </a:r>
            <a:endParaRPr sz="3100"/>
          </a:p>
        </p:txBody>
      </p:sp>
      <p:sp>
        <p:nvSpPr>
          <p:cNvPr id="3477" name="Google Shape;3477;p55"/>
          <p:cNvSpPr txBox="1"/>
          <p:nvPr>
            <p:ph idx="4294967295" type="body"/>
          </p:nvPr>
        </p:nvSpPr>
        <p:spPr>
          <a:xfrm>
            <a:off x="783450" y="1860550"/>
            <a:ext cx="4163100" cy="28407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Char char="●"/>
            </a:pPr>
            <a:r>
              <a:rPr lang="en" sz="1600">
                <a:solidFill>
                  <a:schemeClr val="dk1"/>
                </a:solidFill>
              </a:rPr>
              <a:t>Students who plagiarize at the grade school level may be granted a mark of zero on offending assignments</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Students who plagiarize at the post-secondary level may face the same consequence or be prone to suspension or expulsion</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Professional creators can risk losing their career or be susceptible to legal consequences</a:t>
            </a:r>
            <a:endParaRPr sz="16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1" name="Shape 3481"/>
        <p:cNvGrpSpPr/>
        <p:nvPr/>
      </p:nvGrpSpPr>
      <p:grpSpPr>
        <a:xfrm>
          <a:off x="0" y="0"/>
          <a:ext cx="0" cy="0"/>
          <a:chOff x="0" y="0"/>
          <a:chExt cx="0" cy="0"/>
        </a:xfrm>
      </p:grpSpPr>
      <p:sp>
        <p:nvSpPr>
          <p:cNvPr id="3482" name="Google Shape;3482;p56"/>
          <p:cNvSpPr txBox="1"/>
          <p:nvPr>
            <p:ph type="title"/>
          </p:nvPr>
        </p:nvSpPr>
        <p:spPr>
          <a:xfrm>
            <a:off x="3742625" y="2167853"/>
            <a:ext cx="5021400" cy="609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4900"/>
              <a:t>03. </a:t>
            </a:r>
            <a:r>
              <a:rPr lang="en" sz="4900"/>
              <a:t>Why Do</a:t>
            </a:r>
            <a:endParaRPr sz="4900"/>
          </a:p>
          <a:p>
            <a:pPr indent="0" lvl="0" marL="0" rtl="0" algn="r">
              <a:spcBef>
                <a:spcPts val="0"/>
              </a:spcBef>
              <a:spcAft>
                <a:spcPts val="0"/>
              </a:spcAft>
              <a:buNone/>
            </a:pPr>
            <a:r>
              <a:rPr lang="en" sz="4900"/>
              <a:t>People Plagiarize?</a:t>
            </a:r>
            <a:endParaRPr sz="4900"/>
          </a:p>
        </p:txBody>
      </p:sp>
      <p:sp>
        <p:nvSpPr>
          <p:cNvPr id="3483" name="Google Shape;3483;p56"/>
          <p:cNvSpPr/>
          <p:nvPr/>
        </p:nvSpPr>
        <p:spPr>
          <a:xfrm>
            <a:off x="1170990" y="1004154"/>
            <a:ext cx="368525" cy="368525"/>
          </a:xfrm>
          <a:custGeom>
            <a:rect b="b" l="l" r="r" t="t"/>
            <a:pathLst>
              <a:path extrusionOk="0" h="4891" w="4891">
                <a:moveTo>
                  <a:pt x="2445" y="1"/>
                </a:moveTo>
                <a:lnTo>
                  <a:pt x="2218" y="1406"/>
                </a:lnTo>
                <a:cubicBezTo>
                  <a:pt x="2194" y="1559"/>
                  <a:pt x="2063" y="1656"/>
                  <a:pt x="1927" y="1656"/>
                </a:cubicBezTo>
                <a:cubicBezTo>
                  <a:pt x="1868" y="1656"/>
                  <a:pt x="1808" y="1638"/>
                  <a:pt x="1756" y="1599"/>
                </a:cubicBezTo>
                <a:lnTo>
                  <a:pt x="1223" y="1214"/>
                </a:lnTo>
                <a:lnTo>
                  <a:pt x="1223" y="1214"/>
                </a:lnTo>
                <a:lnTo>
                  <a:pt x="1607" y="1747"/>
                </a:lnTo>
                <a:cubicBezTo>
                  <a:pt x="1729" y="1922"/>
                  <a:pt x="1625" y="2175"/>
                  <a:pt x="1415" y="2210"/>
                </a:cubicBezTo>
                <a:lnTo>
                  <a:pt x="1" y="2445"/>
                </a:lnTo>
                <a:lnTo>
                  <a:pt x="1415" y="2672"/>
                </a:lnTo>
                <a:cubicBezTo>
                  <a:pt x="1625" y="2707"/>
                  <a:pt x="1729" y="2961"/>
                  <a:pt x="1607" y="3135"/>
                </a:cubicBezTo>
                <a:lnTo>
                  <a:pt x="1223" y="3668"/>
                </a:lnTo>
                <a:lnTo>
                  <a:pt x="1756" y="3292"/>
                </a:lnTo>
                <a:cubicBezTo>
                  <a:pt x="1808" y="3253"/>
                  <a:pt x="1868" y="3235"/>
                  <a:pt x="1927" y="3235"/>
                </a:cubicBezTo>
                <a:cubicBezTo>
                  <a:pt x="2063" y="3235"/>
                  <a:pt x="2194" y="3332"/>
                  <a:pt x="2218" y="3485"/>
                </a:cubicBezTo>
                <a:lnTo>
                  <a:pt x="2445" y="4890"/>
                </a:lnTo>
                <a:lnTo>
                  <a:pt x="2681" y="3485"/>
                </a:lnTo>
                <a:cubicBezTo>
                  <a:pt x="2706" y="3332"/>
                  <a:pt x="2836" y="3235"/>
                  <a:pt x="2973" y="3235"/>
                </a:cubicBezTo>
                <a:cubicBezTo>
                  <a:pt x="3032" y="3235"/>
                  <a:pt x="3091" y="3253"/>
                  <a:pt x="3144" y="3292"/>
                </a:cubicBezTo>
                <a:lnTo>
                  <a:pt x="3677" y="3668"/>
                </a:lnTo>
                <a:lnTo>
                  <a:pt x="3292" y="3135"/>
                </a:lnTo>
                <a:cubicBezTo>
                  <a:pt x="3170" y="2961"/>
                  <a:pt x="3275" y="2707"/>
                  <a:pt x="3484" y="2672"/>
                </a:cubicBezTo>
                <a:lnTo>
                  <a:pt x="4890" y="2445"/>
                </a:lnTo>
                <a:lnTo>
                  <a:pt x="3484" y="2210"/>
                </a:lnTo>
                <a:cubicBezTo>
                  <a:pt x="3275" y="2175"/>
                  <a:pt x="3170" y="1922"/>
                  <a:pt x="3292" y="1747"/>
                </a:cubicBezTo>
                <a:lnTo>
                  <a:pt x="3677" y="1214"/>
                </a:lnTo>
                <a:lnTo>
                  <a:pt x="3677" y="1214"/>
                </a:lnTo>
                <a:lnTo>
                  <a:pt x="3144" y="1599"/>
                </a:lnTo>
                <a:cubicBezTo>
                  <a:pt x="3091" y="1638"/>
                  <a:pt x="3032" y="1656"/>
                  <a:pt x="2973" y="1656"/>
                </a:cubicBezTo>
                <a:cubicBezTo>
                  <a:pt x="2836" y="1656"/>
                  <a:pt x="2706" y="1559"/>
                  <a:pt x="2681" y="1406"/>
                </a:cubicBezTo>
                <a:lnTo>
                  <a:pt x="24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4" name="Google Shape;3484;p56"/>
          <p:cNvSpPr/>
          <p:nvPr/>
        </p:nvSpPr>
        <p:spPr>
          <a:xfrm>
            <a:off x="8077946" y="126524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5" name="Google Shape;3485;p56"/>
          <p:cNvSpPr/>
          <p:nvPr/>
        </p:nvSpPr>
        <p:spPr>
          <a:xfrm>
            <a:off x="1078203" y="2274741"/>
            <a:ext cx="368525" cy="368525"/>
          </a:xfrm>
          <a:custGeom>
            <a:rect b="b" l="l" r="r" t="t"/>
            <a:pathLst>
              <a:path extrusionOk="0" h="4891" w="4891">
                <a:moveTo>
                  <a:pt x="2445" y="1"/>
                </a:moveTo>
                <a:lnTo>
                  <a:pt x="2218" y="1406"/>
                </a:lnTo>
                <a:cubicBezTo>
                  <a:pt x="2194" y="1559"/>
                  <a:pt x="2063" y="1656"/>
                  <a:pt x="1927" y="1656"/>
                </a:cubicBezTo>
                <a:cubicBezTo>
                  <a:pt x="1868" y="1656"/>
                  <a:pt x="1808" y="1638"/>
                  <a:pt x="1756" y="1599"/>
                </a:cubicBezTo>
                <a:lnTo>
                  <a:pt x="1223" y="1214"/>
                </a:lnTo>
                <a:lnTo>
                  <a:pt x="1223" y="1214"/>
                </a:lnTo>
                <a:lnTo>
                  <a:pt x="1607" y="1747"/>
                </a:lnTo>
                <a:cubicBezTo>
                  <a:pt x="1729" y="1922"/>
                  <a:pt x="1625" y="2175"/>
                  <a:pt x="1415" y="2210"/>
                </a:cubicBezTo>
                <a:lnTo>
                  <a:pt x="1" y="2445"/>
                </a:lnTo>
                <a:lnTo>
                  <a:pt x="1415" y="2672"/>
                </a:lnTo>
                <a:cubicBezTo>
                  <a:pt x="1625" y="2707"/>
                  <a:pt x="1729" y="2961"/>
                  <a:pt x="1607" y="3135"/>
                </a:cubicBezTo>
                <a:lnTo>
                  <a:pt x="1223" y="3668"/>
                </a:lnTo>
                <a:lnTo>
                  <a:pt x="1756" y="3292"/>
                </a:lnTo>
                <a:cubicBezTo>
                  <a:pt x="1808" y="3253"/>
                  <a:pt x="1868" y="3235"/>
                  <a:pt x="1927" y="3235"/>
                </a:cubicBezTo>
                <a:cubicBezTo>
                  <a:pt x="2063" y="3235"/>
                  <a:pt x="2194" y="3332"/>
                  <a:pt x="2218" y="3485"/>
                </a:cubicBezTo>
                <a:lnTo>
                  <a:pt x="2445" y="4890"/>
                </a:lnTo>
                <a:lnTo>
                  <a:pt x="2681" y="3485"/>
                </a:lnTo>
                <a:cubicBezTo>
                  <a:pt x="2706" y="3332"/>
                  <a:pt x="2836" y="3235"/>
                  <a:pt x="2973" y="3235"/>
                </a:cubicBezTo>
                <a:cubicBezTo>
                  <a:pt x="3032" y="3235"/>
                  <a:pt x="3091" y="3253"/>
                  <a:pt x="3144" y="3292"/>
                </a:cubicBezTo>
                <a:lnTo>
                  <a:pt x="3677" y="3668"/>
                </a:lnTo>
                <a:lnTo>
                  <a:pt x="3292" y="3135"/>
                </a:lnTo>
                <a:cubicBezTo>
                  <a:pt x="3170" y="2961"/>
                  <a:pt x="3275" y="2707"/>
                  <a:pt x="3484" y="2672"/>
                </a:cubicBezTo>
                <a:lnTo>
                  <a:pt x="4890" y="2445"/>
                </a:lnTo>
                <a:lnTo>
                  <a:pt x="3484" y="2210"/>
                </a:lnTo>
                <a:cubicBezTo>
                  <a:pt x="3275" y="2175"/>
                  <a:pt x="3170" y="1922"/>
                  <a:pt x="3292" y="1747"/>
                </a:cubicBezTo>
                <a:lnTo>
                  <a:pt x="3677" y="1214"/>
                </a:lnTo>
                <a:lnTo>
                  <a:pt x="3677" y="1214"/>
                </a:lnTo>
                <a:lnTo>
                  <a:pt x="3144" y="1599"/>
                </a:lnTo>
                <a:cubicBezTo>
                  <a:pt x="3091" y="1638"/>
                  <a:pt x="3032" y="1656"/>
                  <a:pt x="2973" y="1656"/>
                </a:cubicBezTo>
                <a:cubicBezTo>
                  <a:pt x="2836" y="1656"/>
                  <a:pt x="2706" y="1559"/>
                  <a:pt x="2681" y="1406"/>
                </a:cubicBezTo>
                <a:lnTo>
                  <a:pt x="24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6" name="Google Shape;3486;p56"/>
          <p:cNvSpPr/>
          <p:nvPr/>
        </p:nvSpPr>
        <p:spPr>
          <a:xfrm>
            <a:off x="4731307" y="1067874"/>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7" name="Google Shape;3487;p56"/>
          <p:cNvSpPr/>
          <p:nvPr/>
        </p:nvSpPr>
        <p:spPr>
          <a:xfrm>
            <a:off x="2538532" y="1208112"/>
            <a:ext cx="164559" cy="164559"/>
          </a:xfrm>
          <a:custGeom>
            <a:rect b="b" l="l" r="r" t="t"/>
            <a:pathLst>
              <a:path extrusionOk="0" h="2184" w="2184">
                <a:moveTo>
                  <a:pt x="1092" y="1"/>
                </a:moveTo>
                <a:lnTo>
                  <a:pt x="996" y="586"/>
                </a:lnTo>
                <a:cubicBezTo>
                  <a:pt x="961" y="804"/>
                  <a:pt x="795" y="961"/>
                  <a:pt x="586" y="996"/>
                </a:cubicBezTo>
                <a:lnTo>
                  <a:pt x="1" y="1092"/>
                </a:lnTo>
                <a:lnTo>
                  <a:pt x="586" y="1188"/>
                </a:lnTo>
                <a:cubicBezTo>
                  <a:pt x="804" y="1223"/>
                  <a:pt x="961" y="1389"/>
                  <a:pt x="996" y="1599"/>
                </a:cubicBezTo>
                <a:lnTo>
                  <a:pt x="1092" y="2184"/>
                </a:lnTo>
                <a:lnTo>
                  <a:pt x="1188" y="1599"/>
                </a:lnTo>
                <a:cubicBezTo>
                  <a:pt x="1223" y="1389"/>
                  <a:pt x="1389" y="1223"/>
                  <a:pt x="1599" y="1188"/>
                </a:cubicBezTo>
                <a:lnTo>
                  <a:pt x="2184" y="1092"/>
                </a:lnTo>
                <a:lnTo>
                  <a:pt x="1599" y="996"/>
                </a:lnTo>
                <a:cubicBezTo>
                  <a:pt x="1389" y="961"/>
                  <a:pt x="1223" y="804"/>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8" name="Google Shape;3488;p56"/>
          <p:cNvSpPr/>
          <p:nvPr/>
        </p:nvSpPr>
        <p:spPr>
          <a:xfrm>
            <a:off x="2796321" y="345356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9" name="Google Shape;3489;p56"/>
          <p:cNvSpPr/>
          <p:nvPr/>
        </p:nvSpPr>
        <p:spPr>
          <a:xfrm>
            <a:off x="7260646" y="3842530"/>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90" name="Google Shape;3490;p56"/>
          <p:cNvGrpSpPr/>
          <p:nvPr/>
        </p:nvGrpSpPr>
        <p:grpSpPr>
          <a:xfrm>
            <a:off x="1817849" y="1265238"/>
            <a:ext cx="867859" cy="1854021"/>
            <a:chOff x="2316824" y="2754476"/>
            <a:chExt cx="867859" cy="1854021"/>
          </a:xfrm>
        </p:grpSpPr>
        <p:sp>
          <p:nvSpPr>
            <p:cNvPr id="3491" name="Google Shape;3491;p56"/>
            <p:cNvSpPr/>
            <p:nvPr/>
          </p:nvSpPr>
          <p:spPr>
            <a:xfrm>
              <a:off x="2316824" y="2849867"/>
              <a:ext cx="719870" cy="1392196"/>
            </a:xfrm>
            <a:custGeom>
              <a:rect b="b" l="l" r="r" t="t"/>
              <a:pathLst>
                <a:path extrusionOk="0" h="18477" w="9554">
                  <a:moveTo>
                    <a:pt x="1581" y="0"/>
                  </a:moveTo>
                  <a:cubicBezTo>
                    <a:pt x="1581" y="0"/>
                    <a:pt x="961" y="1790"/>
                    <a:pt x="455" y="3956"/>
                  </a:cubicBezTo>
                  <a:cubicBezTo>
                    <a:pt x="376" y="4279"/>
                    <a:pt x="507" y="4611"/>
                    <a:pt x="787" y="4811"/>
                  </a:cubicBezTo>
                  <a:lnTo>
                    <a:pt x="1983" y="5684"/>
                  </a:lnTo>
                  <a:lnTo>
                    <a:pt x="210" y="5073"/>
                  </a:lnTo>
                  <a:cubicBezTo>
                    <a:pt x="184" y="5204"/>
                    <a:pt x="158" y="5327"/>
                    <a:pt x="141" y="5457"/>
                  </a:cubicBezTo>
                  <a:cubicBezTo>
                    <a:pt x="10" y="6156"/>
                    <a:pt x="1" y="6828"/>
                    <a:pt x="97" y="7474"/>
                  </a:cubicBezTo>
                  <a:cubicBezTo>
                    <a:pt x="132" y="7719"/>
                    <a:pt x="306" y="7929"/>
                    <a:pt x="560" y="8016"/>
                  </a:cubicBezTo>
                  <a:lnTo>
                    <a:pt x="1695" y="8400"/>
                  </a:lnTo>
                  <a:lnTo>
                    <a:pt x="298" y="8400"/>
                  </a:lnTo>
                  <a:cubicBezTo>
                    <a:pt x="455" y="8941"/>
                    <a:pt x="691" y="9457"/>
                    <a:pt x="970" y="9946"/>
                  </a:cubicBezTo>
                  <a:cubicBezTo>
                    <a:pt x="1110" y="10181"/>
                    <a:pt x="1363" y="10347"/>
                    <a:pt x="1660" y="10365"/>
                  </a:cubicBezTo>
                  <a:lnTo>
                    <a:pt x="3494" y="10496"/>
                  </a:lnTo>
                  <a:lnTo>
                    <a:pt x="1590" y="10871"/>
                  </a:lnTo>
                  <a:cubicBezTo>
                    <a:pt x="1878" y="11255"/>
                    <a:pt x="2201" y="11613"/>
                    <a:pt x="2542" y="11954"/>
                  </a:cubicBezTo>
                  <a:cubicBezTo>
                    <a:pt x="2686" y="12098"/>
                    <a:pt x="2888" y="12172"/>
                    <a:pt x="3091" y="12172"/>
                  </a:cubicBezTo>
                  <a:cubicBezTo>
                    <a:pt x="3147" y="12172"/>
                    <a:pt x="3203" y="12166"/>
                    <a:pt x="3258" y="12155"/>
                  </a:cubicBezTo>
                  <a:lnTo>
                    <a:pt x="4244" y="11936"/>
                  </a:lnTo>
                  <a:lnTo>
                    <a:pt x="3197" y="12565"/>
                  </a:lnTo>
                  <a:cubicBezTo>
                    <a:pt x="3651" y="12975"/>
                    <a:pt x="4096" y="13386"/>
                    <a:pt x="4524" y="13796"/>
                  </a:cubicBezTo>
                  <a:cubicBezTo>
                    <a:pt x="4673" y="13935"/>
                    <a:pt x="4868" y="14007"/>
                    <a:pt x="5064" y="14007"/>
                  </a:cubicBezTo>
                  <a:cubicBezTo>
                    <a:pt x="5200" y="14007"/>
                    <a:pt x="5336" y="13973"/>
                    <a:pt x="5458" y="13901"/>
                  </a:cubicBezTo>
                  <a:lnTo>
                    <a:pt x="5903" y="13639"/>
                  </a:lnTo>
                  <a:lnTo>
                    <a:pt x="5318" y="14573"/>
                  </a:lnTo>
                  <a:cubicBezTo>
                    <a:pt x="5668" y="14923"/>
                    <a:pt x="5999" y="15263"/>
                    <a:pt x="6305" y="15586"/>
                  </a:cubicBezTo>
                  <a:cubicBezTo>
                    <a:pt x="6369" y="15657"/>
                    <a:pt x="6457" y="15692"/>
                    <a:pt x="6544" y="15692"/>
                  </a:cubicBezTo>
                  <a:cubicBezTo>
                    <a:pt x="6660" y="15692"/>
                    <a:pt x="6774" y="15631"/>
                    <a:pt x="6829" y="15516"/>
                  </a:cubicBezTo>
                  <a:lnTo>
                    <a:pt x="6951" y="15281"/>
                  </a:lnTo>
                  <a:lnTo>
                    <a:pt x="6829" y="16162"/>
                  </a:lnTo>
                  <a:cubicBezTo>
                    <a:pt x="7510" y="16940"/>
                    <a:pt x="8025" y="17612"/>
                    <a:pt x="8261" y="18101"/>
                  </a:cubicBezTo>
                  <a:lnTo>
                    <a:pt x="8479" y="18476"/>
                  </a:lnTo>
                  <a:cubicBezTo>
                    <a:pt x="8890" y="17664"/>
                    <a:pt x="9187" y="16774"/>
                    <a:pt x="9553" y="15813"/>
                  </a:cubicBezTo>
                  <a:cubicBezTo>
                    <a:pt x="9483" y="15368"/>
                    <a:pt x="9431" y="14853"/>
                    <a:pt x="9396" y="14250"/>
                  </a:cubicBezTo>
                  <a:lnTo>
                    <a:pt x="8113" y="13639"/>
                  </a:lnTo>
                  <a:lnTo>
                    <a:pt x="8829" y="13691"/>
                  </a:lnTo>
                  <a:cubicBezTo>
                    <a:pt x="8840" y="13692"/>
                    <a:pt x="8851" y="13692"/>
                    <a:pt x="8862" y="13692"/>
                  </a:cubicBezTo>
                  <a:cubicBezTo>
                    <a:pt x="9135" y="13692"/>
                    <a:pt x="9361" y="13488"/>
                    <a:pt x="9361" y="13220"/>
                  </a:cubicBezTo>
                  <a:cubicBezTo>
                    <a:pt x="9352" y="12539"/>
                    <a:pt x="9370" y="11832"/>
                    <a:pt x="9352" y="10985"/>
                  </a:cubicBezTo>
                  <a:lnTo>
                    <a:pt x="7755" y="11482"/>
                  </a:lnTo>
                  <a:lnTo>
                    <a:pt x="7755" y="11482"/>
                  </a:lnTo>
                  <a:lnTo>
                    <a:pt x="8837" y="10618"/>
                  </a:lnTo>
                  <a:cubicBezTo>
                    <a:pt x="9143" y="10373"/>
                    <a:pt x="9309" y="9989"/>
                    <a:pt x="9274" y="9605"/>
                  </a:cubicBezTo>
                  <a:cubicBezTo>
                    <a:pt x="9134" y="8356"/>
                    <a:pt x="8820" y="7055"/>
                    <a:pt x="8078" y="5912"/>
                  </a:cubicBezTo>
                  <a:lnTo>
                    <a:pt x="6096" y="7990"/>
                  </a:lnTo>
                  <a:lnTo>
                    <a:pt x="7239" y="5632"/>
                  </a:lnTo>
                  <a:cubicBezTo>
                    <a:pt x="7397" y="5309"/>
                    <a:pt x="7318" y="4934"/>
                    <a:pt x="7047" y="4689"/>
                  </a:cubicBezTo>
                  <a:cubicBezTo>
                    <a:pt x="6785" y="4445"/>
                    <a:pt x="6488" y="4209"/>
                    <a:pt x="6157" y="3991"/>
                  </a:cubicBezTo>
                  <a:cubicBezTo>
                    <a:pt x="5624" y="3641"/>
                    <a:pt x="5144" y="3309"/>
                    <a:pt x="4725" y="2995"/>
                  </a:cubicBezTo>
                  <a:lnTo>
                    <a:pt x="3764" y="3790"/>
                  </a:lnTo>
                  <a:lnTo>
                    <a:pt x="4035" y="3065"/>
                  </a:lnTo>
                  <a:cubicBezTo>
                    <a:pt x="4140" y="2794"/>
                    <a:pt x="4052" y="2480"/>
                    <a:pt x="3817" y="2288"/>
                  </a:cubicBezTo>
                  <a:cubicBezTo>
                    <a:pt x="2044" y="847"/>
                    <a:pt x="1581" y="0"/>
                    <a:pt x="158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2" name="Google Shape;3492;p56"/>
            <p:cNvSpPr/>
            <p:nvPr/>
          </p:nvSpPr>
          <p:spPr>
            <a:xfrm>
              <a:off x="2926091" y="4304470"/>
              <a:ext cx="258593" cy="304027"/>
            </a:xfrm>
            <a:custGeom>
              <a:rect b="b" l="l" r="r" t="t"/>
              <a:pathLst>
                <a:path extrusionOk="0" h="4035" w="3432">
                  <a:moveTo>
                    <a:pt x="620" y="1"/>
                  </a:moveTo>
                  <a:cubicBezTo>
                    <a:pt x="489" y="551"/>
                    <a:pt x="0" y="1118"/>
                    <a:pt x="0" y="1118"/>
                  </a:cubicBezTo>
                  <a:cubicBezTo>
                    <a:pt x="1659" y="1861"/>
                    <a:pt x="2873" y="4035"/>
                    <a:pt x="2873" y="4035"/>
                  </a:cubicBezTo>
                  <a:cubicBezTo>
                    <a:pt x="2856" y="3039"/>
                    <a:pt x="3432" y="979"/>
                    <a:pt x="3432" y="979"/>
                  </a:cubicBezTo>
                  <a:cubicBezTo>
                    <a:pt x="2672" y="595"/>
                    <a:pt x="2454" y="1"/>
                    <a:pt x="24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3" name="Google Shape;3493;p56"/>
            <p:cNvSpPr/>
            <p:nvPr/>
          </p:nvSpPr>
          <p:spPr>
            <a:xfrm>
              <a:off x="2388556" y="2754476"/>
              <a:ext cx="697492" cy="1453378"/>
            </a:xfrm>
            <a:custGeom>
              <a:rect b="b" l="l" r="r" t="t"/>
              <a:pathLst>
                <a:path extrusionOk="0" h="19289" w="9257">
                  <a:moveTo>
                    <a:pt x="2105" y="0"/>
                  </a:moveTo>
                  <a:cubicBezTo>
                    <a:pt x="2105" y="0"/>
                    <a:pt x="1345" y="1912"/>
                    <a:pt x="673" y="4218"/>
                  </a:cubicBezTo>
                  <a:cubicBezTo>
                    <a:pt x="577" y="4558"/>
                    <a:pt x="682" y="4916"/>
                    <a:pt x="944" y="5126"/>
                  </a:cubicBezTo>
                  <a:lnTo>
                    <a:pt x="2070" y="6060"/>
                  </a:lnTo>
                  <a:lnTo>
                    <a:pt x="341" y="5405"/>
                  </a:lnTo>
                  <a:cubicBezTo>
                    <a:pt x="306" y="5545"/>
                    <a:pt x="271" y="5676"/>
                    <a:pt x="245" y="5815"/>
                  </a:cubicBezTo>
                  <a:cubicBezTo>
                    <a:pt x="62" y="6558"/>
                    <a:pt x="1" y="7274"/>
                    <a:pt x="44" y="7955"/>
                  </a:cubicBezTo>
                  <a:cubicBezTo>
                    <a:pt x="62" y="8225"/>
                    <a:pt x="219" y="8444"/>
                    <a:pt x="463" y="8540"/>
                  </a:cubicBezTo>
                  <a:lnTo>
                    <a:pt x="1572" y="8950"/>
                  </a:lnTo>
                  <a:lnTo>
                    <a:pt x="175" y="8950"/>
                  </a:lnTo>
                  <a:cubicBezTo>
                    <a:pt x="297" y="9518"/>
                    <a:pt x="490" y="10068"/>
                    <a:pt x="734" y="10592"/>
                  </a:cubicBezTo>
                  <a:cubicBezTo>
                    <a:pt x="856" y="10854"/>
                    <a:pt x="1101" y="11019"/>
                    <a:pt x="1389" y="11046"/>
                  </a:cubicBezTo>
                  <a:lnTo>
                    <a:pt x="3214" y="11185"/>
                  </a:lnTo>
                  <a:lnTo>
                    <a:pt x="1284" y="11587"/>
                  </a:lnTo>
                  <a:cubicBezTo>
                    <a:pt x="1546" y="11989"/>
                    <a:pt x="1834" y="12373"/>
                    <a:pt x="2149" y="12731"/>
                  </a:cubicBezTo>
                  <a:cubicBezTo>
                    <a:pt x="2286" y="12882"/>
                    <a:pt x="2483" y="12968"/>
                    <a:pt x="2689" y="12968"/>
                  </a:cubicBezTo>
                  <a:cubicBezTo>
                    <a:pt x="2744" y="12968"/>
                    <a:pt x="2800" y="12962"/>
                    <a:pt x="2856" y="12949"/>
                  </a:cubicBezTo>
                  <a:lnTo>
                    <a:pt x="3851" y="12713"/>
                  </a:lnTo>
                  <a:lnTo>
                    <a:pt x="3851" y="12713"/>
                  </a:lnTo>
                  <a:lnTo>
                    <a:pt x="2760" y="13386"/>
                  </a:lnTo>
                  <a:cubicBezTo>
                    <a:pt x="3179" y="13822"/>
                    <a:pt x="3598" y="14268"/>
                    <a:pt x="3991" y="14704"/>
                  </a:cubicBezTo>
                  <a:cubicBezTo>
                    <a:pt x="4130" y="14853"/>
                    <a:pt x="4321" y="14930"/>
                    <a:pt x="4516" y="14930"/>
                  </a:cubicBezTo>
                  <a:cubicBezTo>
                    <a:pt x="4652" y="14930"/>
                    <a:pt x="4791" y="14893"/>
                    <a:pt x="4917" y="14818"/>
                  </a:cubicBezTo>
                  <a:lnTo>
                    <a:pt x="5379" y="14530"/>
                  </a:lnTo>
                  <a:lnTo>
                    <a:pt x="5379" y="14530"/>
                  </a:lnTo>
                  <a:lnTo>
                    <a:pt x="4733" y="15534"/>
                  </a:lnTo>
                  <a:cubicBezTo>
                    <a:pt x="5047" y="15900"/>
                    <a:pt x="5353" y="16258"/>
                    <a:pt x="5632" y="16608"/>
                  </a:cubicBezTo>
                  <a:cubicBezTo>
                    <a:pt x="5693" y="16683"/>
                    <a:pt x="5779" y="16719"/>
                    <a:pt x="5867" y="16719"/>
                  </a:cubicBezTo>
                  <a:cubicBezTo>
                    <a:pt x="5983" y="16719"/>
                    <a:pt x="6101" y="16657"/>
                    <a:pt x="6165" y="16538"/>
                  </a:cubicBezTo>
                  <a:lnTo>
                    <a:pt x="6305" y="16276"/>
                  </a:lnTo>
                  <a:lnTo>
                    <a:pt x="6113" y="17219"/>
                  </a:lnTo>
                  <a:cubicBezTo>
                    <a:pt x="6741" y="18048"/>
                    <a:pt x="7204" y="18764"/>
                    <a:pt x="7405" y="19288"/>
                  </a:cubicBezTo>
                  <a:lnTo>
                    <a:pt x="9256" y="19288"/>
                  </a:lnTo>
                  <a:cubicBezTo>
                    <a:pt x="9012" y="18354"/>
                    <a:pt x="8802" y="17236"/>
                    <a:pt x="8828" y="15184"/>
                  </a:cubicBezTo>
                  <a:lnTo>
                    <a:pt x="7588" y="14530"/>
                  </a:lnTo>
                  <a:lnTo>
                    <a:pt x="7597" y="14530"/>
                  </a:lnTo>
                  <a:lnTo>
                    <a:pt x="8304" y="14591"/>
                  </a:lnTo>
                  <a:cubicBezTo>
                    <a:pt x="8315" y="14591"/>
                    <a:pt x="8325" y="14592"/>
                    <a:pt x="8336" y="14592"/>
                  </a:cubicBezTo>
                  <a:cubicBezTo>
                    <a:pt x="8611" y="14592"/>
                    <a:pt x="8855" y="14371"/>
                    <a:pt x="8872" y="14093"/>
                  </a:cubicBezTo>
                  <a:cubicBezTo>
                    <a:pt x="8916" y="13360"/>
                    <a:pt x="8985" y="12609"/>
                    <a:pt x="9038" y="11709"/>
                  </a:cubicBezTo>
                  <a:lnTo>
                    <a:pt x="9038" y="11709"/>
                  </a:lnTo>
                  <a:lnTo>
                    <a:pt x="7405" y="12242"/>
                  </a:lnTo>
                  <a:lnTo>
                    <a:pt x="7405" y="12242"/>
                  </a:lnTo>
                  <a:lnTo>
                    <a:pt x="8540" y="11316"/>
                  </a:lnTo>
                  <a:cubicBezTo>
                    <a:pt x="8872" y="11046"/>
                    <a:pt x="9064" y="10644"/>
                    <a:pt x="9055" y="10234"/>
                  </a:cubicBezTo>
                  <a:cubicBezTo>
                    <a:pt x="9020" y="8906"/>
                    <a:pt x="8802" y="7518"/>
                    <a:pt x="8147" y="6296"/>
                  </a:cubicBezTo>
                  <a:lnTo>
                    <a:pt x="5999" y="8513"/>
                  </a:lnTo>
                  <a:lnTo>
                    <a:pt x="7326" y="5999"/>
                  </a:lnTo>
                  <a:cubicBezTo>
                    <a:pt x="7510" y="5658"/>
                    <a:pt x="7457" y="5257"/>
                    <a:pt x="7213" y="4995"/>
                  </a:cubicBezTo>
                  <a:cubicBezTo>
                    <a:pt x="6960" y="4733"/>
                    <a:pt x="6689" y="4488"/>
                    <a:pt x="6375" y="4252"/>
                  </a:cubicBezTo>
                  <a:cubicBezTo>
                    <a:pt x="5868" y="3877"/>
                    <a:pt x="5414" y="3528"/>
                    <a:pt x="5013" y="3187"/>
                  </a:cubicBezTo>
                  <a:lnTo>
                    <a:pt x="4000" y="4043"/>
                  </a:lnTo>
                  <a:lnTo>
                    <a:pt x="4323" y="3266"/>
                  </a:lnTo>
                  <a:cubicBezTo>
                    <a:pt x="4445" y="2969"/>
                    <a:pt x="4384" y="2646"/>
                    <a:pt x="4157" y="2436"/>
                  </a:cubicBezTo>
                  <a:cubicBezTo>
                    <a:pt x="2498" y="899"/>
                    <a:pt x="2105" y="0"/>
                    <a:pt x="21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4" name="Google Shape;3494;p56"/>
            <p:cNvSpPr/>
            <p:nvPr/>
          </p:nvSpPr>
          <p:spPr>
            <a:xfrm>
              <a:off x="3072794" y="4401670"/>
              <a:ext cx="58620" cy="161470"/>
            </a:xfrm>
            <a:custGeom>
              <a:rect b="b" l="l" r="r" t="t"/>
              <a:pathLst>
                <a:path extrusionOk="0" h="2143" w="778">
                  <a:moveTo>
                    <a:pt x="59" y="1"/>
                  </a:moveTo>
                  <a:cubicBezTo>
                    <a:pt x="54" y="1"/>
                    <a:pt x="49" y="2"/>
                    <a:pt x="44" y="3"/>
                  </a:cubicBezTo>
                  <a:cubicBezTo>
                    <a:pt x="18" y="12"/>
                    <a:pt x="0" y="47"/>
                    <a:pt x="9" y="73"/>
                  </a:cubicBezTo>
                  <a:lnTo>
                    <a:pt x="664" y="2107"/>
                  </a:lnTo>
                  <a:cubicBezTo>
                    <a:pt x="673" y="2134"/>
                    <a:pt x="690" y="2142"/>
                    <a:pt x="716" y="2142"/>
                  </a:cubicBezTo>
                  <a:lnTo>
                    <a:pt x="734" y="2142"/>
                  </a:lnTo>
                  <a:cubicBezTo>
                    <a:pt x="760" y="2134"/>
                    <a:pt x="778" y="2099"/>
                    <a:pt x="769" y="2072"/>
                  </a:cubicBezTo>
                  <a:lnTo>
                    <a:pt x="114" y="38"/>
                  </a:lnTo>
                  <a:cubicBezTo>
                    <a:pt x="107" y="16"/>
                    <a:pt x="82" y="1"/>
                    <a:pt x="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5" name="Google Shape;3495;p56"/>
            <p:cNvSpPr/>
            <p:nvPr/>
          </p:nvSpPr>
          <p:spPr>
            <a:xfrm>
              <a:off x="2542493" y="2798555"/>
              <a:ext cx="479738" cy="1417814"/>
            </a:xfrm>
            <a:custGeom>
              <a:rect b="b" l="l" r="r" t="t"/>
              <a:pathLst>
                <a:path extrusionOk="0" h="18817" w="6367">
                  <a:moveTo>
                    <a:pt x="125" y="0"/>
                  </a:moveTo>
                  <a:cubicBezTo>
                    <a:pt x="113" y="0"/>
                    <a:pt x="100" y="3"/>
                    <a:pt x="88" y="9"/>
                  </a:cubicBezTo>
                  <a:cubicBezTo>
                    <a:pt x="27" y="26"/>
                    <a:pt x="1" y="87"/>
                    <a:pt x="18" y="140"/>
                  </a:cubicBezTo>
                  <a:lnTo>
                    <a:pt x="6148" y="18738"/>
                  </a:lnTo>
                  <a:cubicBezTo>
                    <a:pt x="6157" y="18782"/>
                    <a:pt x="6200" y="18817"/>
                    <a:pt x="6244" y="18817"/>
                  </a:cubicBezTo>
                  <a:cubicBezTo>
                    <a:pt x="6261" y="18817"/>
                    <a:pt x="6270" y="18808"/>
                    <a:pt x="6279" y="18808"/>
                  </a:cubicBezTo>
                  <a:cubicBezTo>
                    <a:pt x="6340" y="18791"/>
                    <a:pt x="6366" y="18729"/>
                    <a:pt x="6349" y="18668"/>
                  </a:cubicBezTo>
                  <a:lnTo>
                    <a:pt x="219" y="79"/>
                  </a:lnTo>
                  <a:cubicBezTo>
                    <a:pt x="206" y="32"/>
                    <a:pt x="166" y="0"/>
                    <a:pt x="12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6" name="Google Shape;3496;p56"/>
            <p:cNvSpPr/>
            <p:nvPr/>
          </p:nvSpPr>
          <p:spPr>
            <a:xfrm>
              <a:off x="2946510" y="4207798"/>
              <a:ext cx="164484" cy="96746"/>
            </a:xfrm>
            <a:custGeom>
              <a:rect b="b" l="l" r="r" t="t"/>
              <a:pathLst>
                <a:path extrusionOk="0" h="1284" w="2183">
                  <a:moveTo>
                    <a:pt x="0" y="0"/>
                  </a:moveTo>
                  <a:lnTo>
                    <a:pt x="349" y="1284"/>
                  </a:lnTo>
                  <a:lnTo>
                    <a:pt x="2183" y="1284"/>
                  </a:lnTo>
                  <a:lnTo>
                    <a:pt x="185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7" name="Google Shape;3497;p56"/>
            <p:cNvSpPr/>
            <p:nvPr/>
          </p:nvSpPr>
          <p:spPr>
            <a:xfrm>
              <a:off x="3046498" y="4362187"/>
              <a:ext cx="61860" cy="79492"/>
            </a:xfrm>
            <a:custGeom>
              <a:rect b="b" l="l" r="r" t="t"/>
              <a:pathLst>
                <a:path extrusionOk="0" h="1055" w="821">
                  <a:moveTo>
                    <a:pt x="294" y="0"/>
                  </a:moveTo>
                  <a:cubicBezTo>
                    <a:pt x="271" y="0"/>
                    <a:pt x="249" y="4"/>
                    <a:pt x="227" y="12"/>
                  </a:cubicBezTo>
                  <a:cubicBezTo>
                    <a:pt x="61" y="73"/>
                    <a:pt x="0" y="352"/>
                    <a:pt x="105" y="641"/>
                  </a:cubicBezTo>
                  <a:cubicBezTo>
                    <a:pt x="196" y="884"/>
                    <a:pt x="373" y="1054"/>
                    <a:pt x="527" y="1054"/>
                  </a:cubicBezTo>
                  <a:cubicBezTo>
                    <a:pt x="550" y="1054"/>
                    <a:pt x="572" y="1050"/>
                    <a:pt x="594" y="1042"/>
                  </a:cubicBezTo>
                  <a:cubicBezTo>
                    <a:pt x="769" y="981"/>
                    <a:pt x="821" y="702"/>
                    <a:pt x="716" y="422"/>
                  </a:cubicBezTo>
                  <a:cubicBezTo>
                    <a:pt x="625" y="172"/>
                    <a:pt x="448" y="0"/>
                    <a:pt x="2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8" name="Google Shape;3498;p56"/>
            <p:cNvSpPr/>
            <p:nvPr/>
          </p:nvSpPr>
          <p:spPr>
            <a:xfrm>
              <a:off x="2427360" y="3514968"/>
              <a:ext cx="276450" cy="42195"/>
            </a:xfrm>
            <a:custGeom>
              <a:rect b="b" l="l" r="r" t="t"/>
              <a:pathLst>
                <a:path extrusionOk="0" h="560" w="3669">
                  <a:moveTo>
                    <a:pt x="1" y="1"/>
                  </a:moveTo>
                  <a:cubicBezTo>
                    <a:pt x="27" y="53"/>
                    <a:pt x="44" y="114"/>
                    <a:pt x="71" y="176"/>
                  </a:cubicBezTo>
                  <a:lnTo>
                    <a:pt x="3563" y="560"/>
                  </a:lnTo>
                  <a:lnTo>
                    <a:pt x="3572" y="560"/>
                  </a:lnTo>
                  <a:cubicBezTo>
                    <a:pt x="3616" y="560"/>
                    <a:pt x="3651" y="534"/>
                    <a:pt x="3659" y="490"/>
                  </a:cubicBezTo>
                  <a:cubicBezTo>
                    <a:pt x="3668" y="446"/>
                    <a:pt x="3642" y="403"/>
                    <a:pt x="3598" y="394"/>
                  </a:cubicBez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9" name="Google Shape;3499;p56"/>
            <p:cNvSpPr/>
            <p:nvPr/>
          </p:nvSpPr>
          <p:spPr>
            <a:xfrm>
              <a:off x="2397146" y="3226157"/>
              <a:ext cx="196732" cy="84992"/>
            </a:xfrm>
            <a:custGeom>
              <a:rect b="b" l="l" r="r" t="t"/>
              <a:pathLst>
                <a:path extrusionOk="0" h="1128" w="2611">
                  <a:moveTo>
                    <a:pt x="35" y="1"/>
                  </a:moveTo>
                  <a:cubicBezTo>
                    <a:pt x="26" y="62"/>
                    <a:pt x="9" y="114"/>
                    <a:pt x="0" y="175"/>
                  </a:cubicBezTo>
                  <a:lnTo>
                    <a:pt x="2489" y="1118"/>
                  </a:lnTo>
                  <a:cubicBezTo>
                    <a:pt x="2497" y="1118"/>
                    <a:pt x="2506" y="1127"/>
                    <a:pt x="2515" y="1127"/>
                  </a:cubicBezTo>
                  <a:cubicBezTo>
                    <a:pt x="2550" y="1127"/>
                    <a:pt x="2576" y="1101"/>
                    <a:pt x="2593" y="1075"/>
                  </a:cubicBezTo>
                  <a:cubicBezTo>
                    <a:pt x="2611" y="1031"/>
                    <a:pt x="2593" y="979"/>
                    <a:pt x="2550" y="970"/>
                  </a:cubicBezTo>
                  <a:lnTo>
                    <a:pt x="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0" name="Google Shape;3500;p56"/>
            <p:cNvSpPr/>
            <p:nvPr/>
          </p:nvSpPr>
          <p:spPr>
            <a:xfrm>
              <a:off x="2525388" y="3650370"/>
              <a:ext cx="230337" cy="44304"/>
            </a:xfrm>
            <a:custGeom>
              <a:rect b="b" l="l" r="r" t="t"/>
              <a:pathLst>
                <a:path extrusionOk="0" h="588" w="3057">
                  <a:moveTo>
                    <a:pt x="2986" y="1"/>
                  </a:moveTo>
                  <a:cubicBezTo>
                    <a:pt x="2981" y="1"/>
                    <a:pt x="2975" y="1"/>
                    <a:pt x="2970" y="3"/>
                  </a:cubicBezTo>
                  <a:lnTo>
                    <a:pt x="1" y="439"/>
                  </a:lnTo>
                  <a:cubicBezTo>
                    <a:pt x="36" y="483"/>
                    <a:pt x="79" y="535"/>
                    <a:pt x="114" y="588"/>
                  </a:cubicBezTo>
                  <a:lnTo>
                    <a:pt x="2978" y="160"/>
                  </a:lnTo>
                  <a:cubicBezTo>
                    <a:pt x="3022" y="151"/>
                    <a:pt x="3057" y="116"/>
                    <a:pt x="3057" y="64"/>
                  </a:cubicBezTo>
                  <a:cubicBezTo>
                    <a:pt x="3057" y="26"/>
                    <a:pt x="3024" y="1"/>
                    <a:pt x="29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1" name="Google Shape;3501;p56"/>
            <p:cNvSpPr/>
            <p:nvPr/>
          </p:nvSpPr>
          <p:spPr>
            <a:xfrm>
              <a:off x="2391193" y="3291334"/>
              <a:ext cx="265223" cy="106617"/>
            </a:xfrm>
            <a:custGeom>
              <a:rect b="b" l="l" r="r" t="t"/>
              <a:pathLst>
                <a:path extrusionOk="0" h="1415" w="3520">
                  <a:moveTo>
                    <a:pt x="9" y="0"/>
                  </a:moveTo>
                  <a:cubicBezTo>
                    <a:pt x="1" y="53"/>
                    <a:pt x="1" y="114"/>
                    <a:pt x="1" y="175"/>
                  </a:cubicBezTo>
                  <a:lnTo>
                    <a:pt x="3388" y="1406"/>
                  </a:lnTo>
                  <a:cubicBezTo>
                    <a:pt x="3397" y="1415"/>
                    <a:pt x="3415" y="1415"/>
                    <a:pt x="3423" y="1415"/>
                  </a:cubicBezTo>
                  <a:cubicBezTo>
                    <a:pt x="3450" y="1415"/>
                    <a:pt x="3484" y="1388"/>
                    <a:pt x="3502" y="1362"/>
                  </a:cubicBezTo>
                  <a:cubicBezTo>
                    <a:pt x="3519" y="1319"/>
                    <a:pt x="3502" y="1266"/>
                    <a:pt x="3458" y="1257"/>
                  </a:cubicBezTo>
                  <a:lnTo>
                    <a:pt x="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2" name="Google Shape;3502;p56"/>
            <p:cNvSpPr/>
            <p:nvPr/>
          </p:nvSpPr>
          <p:spPr>
            <a:xfrm>
              <a:off x="2770120" y="3041328"/>
              <a:ext cx="63895" cy="112569"/>
            </a:xfrm>
            <a:custGeom>
              <a:rect b="b" l="l" r="r" t="t"/>
              <a:pathLst>
                <a:path extrusionOk="0" h="1494" w="848">
                  <a:moveTo>
                    <a:pt x="726" y="0"/>
                  </a:moveTo>
                  <a:lnTo>
                    <a:pt x="18" y="1380"/>
                  </a:lnTo>
                  <a:cubicBezTo>
                    <a:pt x="1" y="1415"/>
                    <a:pt x="18" y="1467"/>
                    <a:pt x="53" y="1484"/>
                  </a:cubicBezTo>
                  <a:lnTo>
                    <a:pt x="62" y="1484"/>
                  </a:lnTo>
                  <a:cubicBezTo>
                    <a:pt x="71" y="1484"/>
                    <a:pt x="80" y="1493"/>
                    <a:pt x="88" y="1493"/>
                  </a:cubicBezTo>
                  <a:cubicBezTo>
                    <a:pt x="123" y="1493"/>
                    <a:pt x="149" y="1476"/>
                    <a:pt x="167" y="1441"/>
                  </a:cubicBezTo>
                  <a:lnTo>
                    <a:pt x="848" y="105"/>
                  </a:lnTo>
                  <a:cubicBezTo>
                    <a:pt x="804" y="70"/>
                    <a:pt x="769" y="35"/>
                    <a:pt x="7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3" name="Google Shape;3503;p56"/>
            <p:cNvSpPr/>
            <p:nvPr/>
          </p:nvSpPr>
          <p:spPr>
            <a:xfrm>
              <a:off x="2477392" y="2936066"/>
              <a:ext cx="85595" cy="97424"/>
            </a:xfrm>
            <a:custGeom>
              <a:rect b="b" l="l" r="r" t="t"/>
              <a:pathLst>
                <a:path extrusionOk="0" h="1293" w="1136">
                  <a:moveTo>
                    <a:pt x="62" y="0"/>
                  </a:moveTo>
                  <a:cubicBezTo>
                    <a:pt x="35" y="61"/>
                    <a:pt x="18" y="122"/>
                    <a:pt x="0" y="183"/>
                  </a:cubicBezTo>
                  <a:lnTo>
                    <a:pt x="978" y="1266"/>
                  </a:lnTo>
                  <a:cubicBezTo>
                    <a:pt x="996" y="1284"/>
                    <a:pt x="1013" y="1292"/>
                    <a:pt x="1039" y="1292"/>
                  </a:cubicBezTo>
                  <a:cubicBezTo>
                    <a:pt x="1057" y="1292"/>
                    <a:pt x="1083" y="1284"/>
                    <a:pt x="1101" y="1266"/>
                  </a:cubicBezTo>
                  <a:cubicBezTo>
                    <a:pt x="1135" y="1240"/>
                    <a:pt x="1135" y="1188"/>
                    <a:pt x="1109" y="1153"/>
                  </a:cubicBezTo>
                  <a:lnTo>
                    <a:pt x="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4" name="Google Shape;3504;p56"/>
            <p:cNvSpPr/>
            <p:nvPr/>
          </p:nvSpPr>
          <p:spPr>
            <a:xfrm>
              <a:off x="2455013" y="3007119"/>
              <a:ext cx="128392" cy="125680"/>
            </a:xfrm>
            <a:custGeom>
              <a:rect b="b" l="l" r="r" t="t"/>
              <a:pathLst>
                <a:path extrusionOk="0" h="1668" w="1704">
                  <a:moveTo>
                    <a:pt x="53" y="0"/>
                  </a:moveTo>
                  <a:cubicBezTo>
                    <a:pt x="35" y="61"/>
                    <a:pt x="18" y="114"/>
                    <a:pt x="1" y="175"/>
                  </a:cubicBezTo>
                  <a:lnTo>
                    <a:pt x="1555" y="1650"/>
                  </a:lnTo>
                  <a:cubicBezTo>
                    <a:pt x="1563" y="1659"/>
                    <a:pt x="1581" y="1668"/>
                    <a:pt x="1607" y="1668"/>
                  </a:cubicBezTo>
                  <a:cubicBezTo>
                    <a:pt x="1625" y="1668"/>
                    <a:pt x="1651" y="1659"/>
                    <a:pt x="1668" y="1642"/>
                  </a:cubicBezTo>
                  <a:cubicBezTo>
                    <a:pt x="1703" y="1607"/>
                    <a:pt x="1703" y="1554"/>
                    <a:pt x="1668" y="1528"/>
                  </a:cubicBezTo>
                  <a:lnTo>
                    <a:pt x="5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5" name="Google Shape;3505;p56"/>
            <p:cNvSpPr/>
            <p:nvPr/>
          </p:nvSpPr>
          <p:spPr>
            <a:xfrm>
              <a:off x="2772154" y="3075536"/>
              <a:ext cx="106617" cy="196130"/>
            </a:xfrm>
            <a:custGeom>
              <a:rect b="b" l="l" r="r" t="t"/>
              <a:pathLst>
                <a:path extrusionOk="0" h="2603" w="1415">
                  <a:moveTo>
                    <a:pt x="1284" y="0"/>
                  </a:moveTo>
                  <a:lnTo>
                    <a:pt x="18" y="2489"/>
                  </a:lnTo>
                  <a:cubicBezTo>
                    <a:pt x="0" y="2524"/>
                    <a:pt x="9" y="2576"/>
                    <a:pt x="53" y="2593"/>
                  </a:cubicBezTo>
                  <a:cubicBezTo>
                    <a:pt x="61" y="2602"/>
                    <a:pt x="79" y="2602"/>
                    <a:pt x="87" y="2602"/>
                  </a:cubicBezTo>
                  <a:cubicBezTo>
                    <a:pt x="114" y="2602"/>
                    <a:pt x="149" y="2585"/>
                    <a:pt x="166" y="2550"/>
                  </a:cubicBezTo>
                  <a:lnTo>
                    <a:pt x="1415" y="96"/>
                  </a:lnTo>
                  <a:cubicBezTo>
                    <a:pt x="1371" y="61"/>
                    <a:pt x="1327" y="26"/>
                    <a:pt x="12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6" name="Google Shape;3506;p56"/>
            <p:cNvSpPr/>
            <p:nvPr/>
          </p:nvSpPr>
          <p:spPr>
            <a:xfrm>
              <a:off x="2958943" y="3903390"/>
              <a:ext cx="95465" cy="76176"/>
            </a:xfrm>
            <a:custGeom>
              <a:rect b="b" l="l" r="r" t="t"/>
              <a:pathLst>
                <a:path extrusionOk="0" h="1011" w="1267">
                  <a:moveTo>
                    <a:pt x="96" y="0"/>
                  </a:moveTo>
                  <a:cubicBezTo>
                    <a:pt x="70" y="0"/>
                    <a:pt x="43" y="14"/>
                    <a:pt x="27" y="41"/>
                  </a:cubicBezTo>
                  <a:cubicBezTo>
                    <a:pt x="1" y="76"/>
                    <a:pt x="1" y="129"/>
                    <a:pt x="45" y="155"/>
                  </a:cubicBezTo>
                  <a:lnTo>
                    <a:pt x="1267" y="1010"/>
                  </a:lnTo>
                  <a:cubicBezTo>
                    <a:pt x="1267" y="949"/>
                    <a:pt x="1267" y="871"/>
                    <a:pt x="1267" y="801"/>
                  </a:cubicBezTo>
                  <a:lnTo>
                    <a:pt x="141" y="15"/>
                  </a:lnTo>
                  <a:cubicBezTo>
                    <a:pt x="128" y="5"/>
                    <a:pt x="112" y="0"/>
                    <a:pt x="9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7" name="Google Shape;3507;p56"/>
            <p:cNvSpPr/>
            <p:nvPr/>
          </p:nvSpPr>
          <p:spPr>
            <a:xfrm>
              <a:off x="2931968" y="3765653"/>
              <a:ext cx="128392" cy="31043"/>
            </a:xfrm>
            <a:custGeom>
              <a:rect b="b" l="l" r="r" t="t"/>
              <a:pathLst>
                <a:path extrusionOk="0" h="412" w="1704">
                  <a:moveTo>
                    <a:pt x="1704" y="1"/>
                  </a:moveTo>
                  <a:lnTo>
                    <a:pt x="80" y="254"/>
                  </a:lnTo>
                  <a:lnTo>
                    <a:pt x="80" y="245"/>
                  </a:lnTo>
                  <a:cubicBezTo>
                    <a:pt x="36" y="254"/>
                    <a:pt x="1" y="297"/>
                    <a:pt x="10" y="341"/>
                  </a:cubicBezTo>
                  <a:cubicBezTo>
                    <a:pt x="10" y="385"/>
                    <a:pt x="45" y="411"/>
                    <a:pt x="80" y="411"/>
                  </a:cubicBezTo>
                  <a:lnTo>
                    <a:pt x="97" y="411"/>
                  </a:lnTo>
                  <a:lnTo>
                    <a:pt x="1695" y="167"/>
                  </a:lnTo>
                  <a:cubicBezTo>
                    <a:pt x="1695" y="114"/>
                    <a:pt x="1695" y="62"/>
                    <a:pt x="17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8" name="Google Shape;3508;p56"/>
            <p:cNvSpPr/>
            <p:nvPr/>
          </p:nvSpPr>
          <p:spPr>
            <a:xfrm>
              <a:off x="2887889" y="3432763"/>
              <a:ext cx="177745" cy="175108"/>
            </a:xfrm>
            <a:custGeom>
              <a:rect b="b" l="l" r="r" t="t"/>
              <a:pathLst>
                <a:path extrusionOk="0" h="2324" w="2359">
                  <a:moveTo>
                    <a:pt x="2332" y="0"/>
                  </a:moveTo>
                  <a:lnTo>
                    <a:pt x="45" y="2192"/>
                  </a:lnTo>
                  <a:lnTo>
                    <a:pt x="45" y="2183"/>
                  </a:lnTo>
                  <a:cubicBezTo>
                    <a:pt x="10" y="2218"/>
                    <a:pt x="1" y="2271"/>
                    <a:pt x="36" y="2306"/>
                  </a:cubicBezTo>
                  <a:cubicBezTo>
                    <a:pt x="53" y="2314"/>
                    <a:pt x="71" y="2323"/>
                    <a:pt x="88" y="2323"/>
                  </a:cubicBezTo>
                  <a:cubicBezTo>
                    <a:pt x="114" y="2323"/>
                    <a:pt x="132" y="2323"/>
                    <a:pt x="149" y="2306"/>
                  </a:cubicBezTo>
                  <a:lnTo>
                    <a:pt x="2358" y="201"/>
                  </a:lnTo>
                  <a:cubicBezTo>
                    <a:pt x="2350" y="131"/>
                    <a:pt x="2341" y="70"/>
                    <a:pt x="23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9" name="Google Shape;3509;p56"/>
            <p:cNvSpPr/>
            <p:nvPr/>
          </p:nvSpPr>
          <p:spPr>
            <a:xfrm>
              <a:off x="2977403" y="3699195"/>
              <a:ext cx="88232" cy="34961"/>
            </a:xfrm>
            <a:custGeom>
              <a:rect b="b" l="l" r="r" t="t"/>
              <a:pathLst>
                <a:path extrusionOk="0" h="464" w="1171">
                  <a:moveTo>
                    <a:pt x="1170" y="1"/>
                  </a:moveTo>
                  <a:lnTo>
                    <a:pt x="70" y="306"/>
                  </a:lnTo>
                  <a:cubicBezTo>
                    <a:pt x="27" y="315"/>
                    <a:pt x="0" y="359"/>
                    <a:pt x="9" y="402"/>
                  </a:cubicBezTo>
                  <a:cubicBezTo>
                    <a:pt x="18" y="437"/>
                    <a:pt x="53" y="464"/>
                    <a:pt x="88" y="464"/>
                  </a:cubicBezTo>
                  <a:lnTo>
                    <a:pt x="105" y="464"/>
                  </a:lnTo>
                  <a:lnTo>
                    <a:pt x="1153" y="175"/>
                  </a:lnTo>
                  <a:cubicBezTo>
                    <a:pt x="1162" y="114"/>
                    <a:pt x="1162" y="62"/>
                    <a:pt x="11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0" name="Google Shape;3510;p56"/>
            <p:cNvSpPr/>
            <p:nvPr/>
          </p:nvSpPr>
          <p:spPr>
            <a:xfrm>
              <a:off x="2910946" y="3324186"/>
              <a:ext cx="134269" cy="142859"/>
            </a:xfrm>
            <a:custGeom>
              <a:rect b="b" l="l" r="r" t="t"/>
              <a:pathLst>
                <a:path extrusionOk="0" h="1896" w="1782">
                  <a:moveTo>
                    <a:pt x="1729" y="1"/>
                  </a:moveTo>
                  <a:lnTo>
                    <a:pt x="35" y="1756"/>
                  </a:lnTo>
                  <a:cubicBezTo>
                    <a:pt x="1" y="1791"/>
                    <a:pt x="1" y="1843"/>
                    <a:pt x="35" y="1878"/>
                  </a:cubicBezTo>
                  <a:cubicBezTo>
                    <a:pt x="53" y="1887"/>
                    <a:pt x="70" y="1895"/>
                    <a:pt x="88" y="1895"/>
                  </a:cubicBezTo>
                  <a:cubicBezTo>
                    <a:pt x="114" y="1895"/>
                    <a:pt x="131" y="1887"/>
                    <a:pt x="149" y="1869"/>
                  </a:cubicBezTo>
                  <a:lnTo>
                    <a:pt x="1782" y="175"/>
                  </a:lnTo>
                  <a:cubicBezTo>
                    <a:pt x="1764" y="123"/>
                    <a:pt x="1747" y="62"/>
                    <a:pt x="17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1" name="Google Shape;3511;p56"/>
            <p:cNvSpPr/>
            <p:nvPr/>
          </p:nvSpPr>
          <p:spPr>
            <a:xfrm>
              <a:off x="2798451" y="3903314"/>
              <a:ext cx="52668" cy="94636"/>
            </a:xfrm>
            <a:custGeom>
              <a:rect b="b" l="l" r="r" t="t"/>
              <a:pathLst>
                <a:path extrusionOk="0" h="1256" w="699">
                  <a:moveTo>
                    <a:pt x="613" y="1"/>
                  </a:moveTo>
                  <a:cubicBezTo>
                    <a:pt x="581" y="1"/>
                    <a:pt x="552" y="19"/>
                    <a:pt x="533" y="51"/>
                  </a:cubicBezTo>
                  <a:lnTo>
                    <a:pt x="0" y="1116"/>
                  </a:lnTo>
                  <a:cubicBezTo>
                    <a:pt x="35" y="1169"/>
                    <a:pt x="70" y="1212"/>
                    <a:pt x="114" y="1256"/>
                  </a:cubicBezTo>
                  <a:lnTo>
                    <a:pt x="681" y="112"/>
                  </a:lnTo>
                  <a:cubicBezTo>
                    <a:pt x="699" y="77"/>
                    <a:pt x="690" y="25"/>
                    <a:pt x="647" y="7"/>
                  </a:cubicBezTo>
                  <a:cubicBezTo>
                    <a:pt x="635" y="3"/>
                    <a:pt x="624" y="1"/>
                    <a:pt x="6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2" name="Google Shape;3512;p56"/>
            <p:cNvSpPr/>
            <p:nvPr/>
          </p:nvSpPr>
          <p:spPr>
            <a:xfrm>
              <a:off x="2661618" y="3721875"/>
              <a:ext cx="148058" cy="118898"/>
            </a:xfrm>
            <a:custGeom>
              <a:rect b="b" l="l" r="r" t="t"/>
              <a:pathLst>
                <a:path extrusionOk="0" h="1578" w="1965">
                  <a:moveTo>
                    <a:pt x="1877" y="1"/>
                  </a:moveTo>
                  <a:cubicBezTo>
                    <a:pt x="1859" y="1"/>
                    <a:pt x="1840" y="7"/>
                    <a:pt x="1825" y="23"/>
                  </a:cubicBezTo>
                  <a:lnTo>
                    <a:pt x="0" y="1464"/>
                  </a:lnTo>
                  <a:cubicBezTo>
                    <a:pt x="35" y="1498"/>
                    <a:pt x="79" y="1542"/>
                    <a:pt x="114" y="1577"/>
                  </a:cubicBezTo>
                  <a:lnTo>
                    <a:pt x="1921" y="145"/>
                  </a:lnTo>
                  <a:cubicBezTo>
                    <a:pt x="1956" y="119"/>
                    <a:pt x="1965" y="66"/>
                    <a:pt x="1939" y="32"/>
                  </a:cubicBezTo>
                  <a:cubicBezTo>
                    <a:pt x="1924" y="12"/>
                    <a:pt x="1901" y="1"/>
                    <a:pt x="18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16" name="Shape 3516"/>
        <p:cNvGrpSpPr/>
        <p:nvPr/>
      </p:nvGrpSpPr>
      <p:grpSpPr>
        <a:xfrm>
          <a:off x="0" y="0"/>
          <a:ext cx="0" cy="0"/>
          <a:chOff x="0" y="0"/>
          <a:chExt cx="0" cy="0"/>
        </a:xfrm>
      </p:grpSpPr>
      <p:sp>
        <p:nvSpPr>
          <p:cNvPr id="3517" name="Google Shape;3517;p57"/>
          <p:cNvSpPr txBox="1"/>
          <p:nvPr>
            <p:ph type="title"/>
          </p:nvPr>
        </p:nvSpPr>
        <p:spPr>
          <a:xfrm>
            <a:off x="1738950" y="3395000"/>
            <a:ext cx="6396900" cy="1178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Difficulty with Content/an Assignment</a:t>
            </a:r>
            <a:endParaRPr/>
          </a:p>
        </p:txBody>
      </p:sp>
      <p:sp>
        <p:nvSpPr>
          <p:cNvPr id="3518" name="Google Shape;3518;p57"/>
          <p:cNvSpPr/>
          <p:nvPr/>
        </p:nvSpPr>
        <p:spPr>
          <a:xfrm>
            <a:off x="8687396" y="2184330"/>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2" name="Shape 3522"/>
        <p:cNvGrpSpPr/>
        <p:nvPr/>
      </p:nvGrpSpPr>
      <p:grpSpPr>
        <a:xfrm>
          <a:off x="0" y="0"/>
          <a:ext cx="0" cy="0"/>
          <a:chOff x="0" y="0"/>
          <a:chExt cx="0" cy="0"/>
        </a:xfrm>
      </p:grpSpPr>
      <p:sp>
        <p:nvSpPr>
          <p:cNvPr id="3523" name="Google Shape;3523;p58"/>
          <p:cNvSpPr txBox="1"/>
          <p:nvPr>
            <p:ph type="title"/>
          </p:nvPr>
        </p:nvSpPr>
        <p:spPr>
          <a:xfrm>
            <a:off x="565100" y="3971250"/>
            <a:ext cx="8210700" cy="59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800"/>
              <a:t>Sometimes when students do not understand the academic content within a given unit, or how to complete an assignment, they may turn their efforts to copying the work of others instead of focusing on how to improve their comprehension and skill level in the area. </a:t>
            </a:r>
            <a:r>
              <a:rPr lang="en"/>
              <a:t> </a:t>
            </a:r>
            <a:endParaRPr/>
          </a:p>
        </p:txBody>
      </p:sp>
      <p:sp>
        <p:nvSpPr>
          <p:cNvPr id="3524" name="Google Shape;3524;p58"/>
          <p:cNvSpPr/>
          <p:nvPr/>
        </p:nvSpPr>
        <p:spPr>
          <a:xfrm>
            <a:off x="321425" y="333794"/>
            <a:ext cx="332358" cy="280745"/>
          </a:xfrm>
          <a:custGeom>
            <a:rect b="b" l="l" r="r" t="t"/>
            <a:pathLst>
              <a:path extrusionOk="0" h="3726" w="4411">
                <a:moveTo>
                  <a:pt x="1192" y="1"/>
                </a:moveTo>
                <a:cubicBezTo>
                  <a:pt x="868" y="1"/>
                  <a:pt x="545" y="160"/>
                  <a:pt x="332" y="477"/>
                </a:cubicBezTo>
                <a:cubicBezTo>
                  <a:pt x="1" y="966"/>
                  <a:pt x="62" y="1656"/>
                  <a:pt x="481" y="2058"/>
                </a:cubicBezTo>
                <a:lnTo>
                  <a:pt x="2201" y="3725"/>
                </a:lnTo>
                <a:lnTo>
                  <a:pt x="3930" y="2058"/>
                </a:lnTo>
                <a:cubicBezTo>
                  <a:pt x="4349" y="1656"/>
                  <a:pt x="4410" y="966"/>
                  <a:pt x="4078" y="477"/>
                </a:cubicBezTo>
                <a:cubicBezTo>
                  <a:pt x="3866" y="160"/>
                  <a:pt x="3543" y="1"/>
                  <a:pt x="3219" y="1"/>
                </a:cubicBezTo>
                <a:cubicBezTo>
                  <a:pt x="2918" y="1"/>
                  <a:pt x="2616" y="138"/>
                  <a:pt x="2402" y="416"/>
                </a:cubicBezTo>
                <a:lnTo>
                  <a:pt x="2201" y="669"/>
                </a:lnTo>
                <a:lnTo>
                  <a:pt x="2009" y="416"/>
                </a:lnTo>
                <a:cubicBezTo>
                  <a:pt x="1794" y="138"/>
                  <a:pt x="1493" y="1"/>
                  <a:pt x="11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5" name="Google Shape;3525;p58"/>
          <p:cNvSpPr/>
          <p:nvPr/>
        </p:nvSpPr>
        <p:spPr>
          <a:xfrm>
            <a:off x="8616907" y="3143186"/>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6" name="Google Shape;3526;p58"/>
          <p:cNvSpPr/>
          <p:nvPr/>
        </p:nvSpPr>
        <p:spPr>
          <a:xfrm>
            <a:off x="8349096" y="176486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7" name="Google Shape;3527;p58"/>
          <p:cNvSpPr/>
          <p:nvPr/>
        </p:nvSpPr>
        <p:spPr>
          <a:xfrm>
            <a:off x="893761" y="4327704"/>
            <a:ext cx="387600" cy="387600"/>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8" name="Google Shape;3528;p58"/>
          <p:cNvSpPr/>
          <p:nvPr/>
        </p:nvSpPr>
        <p:spPr>
          <a:xfrm>
            <a:off x="348978" y="2643266"/>
            <a:ext cx="368525" cy="368525"/>
          </a:xfrm>
          <a:custGeom>
            <a:rect b="b" l="l" r="r" t="t"/>
            <a:pathLst>
              <a:path extrusionOk="0" h="4891" w="4891">
                <a:moveTo>
                  <a:pt x="2445" y="1"/>
                </a:moveTo>
                <a:lnTo>
                  <a:pt x="2218" y="1406"/>
                </a:lnTo>
                <a:cubicBezTo>
                  <a:pt x="2194" y="1559"/>
                  <a:pt x="2063" y="1656"/>
                  <a:pt x="1927" y="1656"/>
                </a:cubicBezTo>
                <a:cubicBezTo>
                  <a:pt x="1868" y="1656"/>
                  <a:pt x="1808" y="1638"/>
                  <a:pt x="1756" y="1599"/>
                </a:cubicBezTo>
                <a:lnTo>
                  <a:pt x="1223" y="1214"/>
                </a:lnTo>
                <a:lnTo>
                  <a:pt x="1223" y="1214"/>
                </a:lnTo>
                <a:lnTo>
                  <a:pt x="1607" y="1747"/>
                </a:lnTo>
                <a:cubicBezTo>
                  <a:pt x="1729" y="1922"/>
                  <a:pt x="1625" y="2175"/>
                  <a:pt x="1415" y="2210"/>
                </a:cubicBezTo>
                <a:lnTo>
                  <a:pt x="1" y="2445"/>
                </a:lnTo>
                <a:lnTo>
                  <a:pt x="1415" y="2672"/>
                </a:lnTo>
                <a:cubicBezTo>
                  <a:pt x="1625" y="2707"/>
                  <a:pt x="1729" y="2961"/>
                  <a:pt x="1607" y="3135"/>
                </a:cubicBezTo>
                <a:lnTo>
                  <a:pt x="1223" y="3668"/>
                </a:lnTo>
                <a:lnTo>
                  <a:pt x="1756" y="3292"/>
                </a:lnTo>
                <a:cubicBezTo>
                  <a:pt x="1808" y="3253"/>
                  <a:pt x="1868" y="3235"/>
                  <a:pt x="1927" y="3235"/>
                </a:cubicBezTo>
                <a:cubicBezTo>
                  <a:pt x="2063" y="3235"/>
                  <a:pt x="2194" y="3332"/>
                  <a:pt x="2218" y="3485"/>
                </a:cubicBezTo>
                <a:lnTo>
                  <a:pt x="2445" y="4890"/>
                </a:lnTo>
                <a:lnTo>
                  <a:pt x="2681" y="3485"/>
                </a:lnTo>
                <a:cubicBezTo>
                  <a:pt x="2706" y="3332"/>
                  <a:pt x="2836" y="3235"/>
                  <a:pt x="2973" y="3235"/>
                </a:cubicBezTo>
                <a:cubicBezTo>
                  <a:pt x="3032" y="3235"/>
                  <a:pt x="3091" y="3253"/>
                  <a:pt x="3144" y="3292"/>
                </a:cubicBezTo>
                <a:lnTo>
                  <a:pt x="3677" y="3668"/>
                </a:lnTo>
                <a:lnTo>
                  <a:pt x="3292" y="3135"/>
                </a:lnTo>
                <a:cubicBezTo>
                  <a:pt x="3170" y="2961"/>
                  <a:pt x="3275" y="2707"/>
                  <a:pt x="3484" y="2672"/>
                </a:cubicBezTo>
                <a:lnTo>
                  <a:pt x="4890" y="2445"/>
                </a:lnTo>
                <a:lnTo>
                  <a:pt x="3484" y="2210"/>
                </a:lnTo>
                <a:cubicBezTo>
                  <a:pt x="3275" y="2175"/>
                  <a:pt x="3170" y="1922"/>
                  <a:pt x="3292" y="1747"/>
                </a:cubicBezTo>
                <a:lnTo>
                  <a:pt x="3677" y="1214"/>
                </a:lnTo>
                <a:lnTo>
                  <a:pt x="3677" y="1214"/>
                </a:lnTo>
                <a:lnTo>
                  <a:pt x="3144" y="1599"/>
                </a:lnTo>
                <a:cubicBezTo>
                  <a:pt x="3091" y="1638"/>
                  <a:pt x="3032" y="1656"/>
                  <a:pt x="2973" y="1656"/>
                </a:cubicBezTo>
                <a:cubicBezTo>
                  <a:pt x="2836" y="1656"/>
                  <a:pt x="2706" y="1559"/>
                  <a:pt x="2681" y="1406"/>
                </a:cubicBezTo>
                <a:lnTo>
                  <a:pt x="24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9" name="Google Shape;3529;p58"/>
          <p:cNvSpPr/>
          <p:nvPr/>
        </p:nvSpPr>
        <p:spPr>
          <a:xfrm>
            <a:off x="8687396" y="2184330"/>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30" name="Google Shape;3530;p58"/>
          <p:cNvGrpSpPr/>
          <p:nvPr/>
        </p:nvGrpSpPr>
        <p:grpSpPr>
          <a:xfrm flipH="1" rot="10800000">
            <a:off x="8298626" y="-553507"/>
            <a:ext cx="1378341" cy="1914961"/>
            <a:chOff x="229976" y="2315872"/>
            <a:chExt cx="1378341" cy="1914961"/>
          </a:xfrm>
        </p:grpSpPr>
        <p:grpSp>
          <p:nvGrpSpPr>
            <p:cNvPr id="3531" name="Google Shape;3531;p58"/>
            <p:cNvGrpSpPr/>
            <p:nvPr/>
          </p:nvGrpSpPr>
          <p:grpSpPr>
            <a:xfrm>
              <a:off x="229976" y="2315872"/>
              <a:ext cx="1378341" cy="1914961"/>
              <a:chOff x="229976" y="2315872"/>
              <a:chExt cx="1378341" cy="1914961"/>
            </a:xfrm>
          </p:grpSpPr>
          <p:grpSp>
            <p:nvGrpSpPr>
              <p:cNvPr id="3532" name="Google Shape;3532;p58"/>
              <p:cNvGrpSpPr/>
              <p:nvPr/>
            </p:nvGrpSpPr>
            <p:grpSpPr>
              <a:xfrm>
                <a:off x="229976" y="2315872"/>
                <a:ext cx="1378341" cy="1914961"/>
                <a:chOff x="229976" y="2315872"/>
                <a:chExt cx="1378341" cy="1914961"/>
              </a:xfrm>
            </p:grpSpPr>
            <p:sp>
              <p:nvSpPr>
                <p:cNvPr id="3533" name="Google Shape;3533;p58"/>
                <p:cNvSpPr/>
                <p:nvPr/>
              </p:nvSpPr>
              <p:spPr>
                <a:xfrm>
                  <a:off x="786575" y="2646501"/>
                  <a:ext cx="357298" cy="1584332"/>
                </a:xfrm>
                <a:custGeom>
                  <a:rect b="b" l="l" r="r" t="t"/>
                  <a:pathLst>
                    <a:path extrusionOk="0" h="21027" w="4742">
                      <a:moveTo>
                        <a:pt x="127" y="0"/>
                      </a:moveTo>
                      <a:cubicBezTo>
                        <a:pt x="108" y="0"/>
                        <a:pt x="89" y="6"/>
                        <a:pt x="70" y="19"/>
                      </a:cubicBezTo>
                      <a:cubicBezTo>
                        <a:pt x="18" y="45"/>
                        <a:pt x="0" y="115"/>
                        <a:pt x="26" y="167"/>
                      </a:cubicBezTo>
                      <a:cubicBezTo>
                        <a:pt x="44" y="185"/>
                        <a:pt x="1327" y="2359"/>
                        <a:pt x="2428" y="5991"/>
                      </a:cubicBezTo>
                      <a:cubicBezTo>
                        <a:pt x="3449" y="9335"/>
                        <a:pt x="4523" y="14635"/>
                        <a:pt x="3842" y="20913"/>
                      </a:cubicBezTo>
                      <a:cubicBezTo>
                        <a:pt x="3833" y="20974"/>
                        <a:pt x="3877" y="21027"/>
                        <a:pt x="3938" y="21027"/>
                      </a:cubicBezTo>
                      <a:lnTo>
                        <a:pt x="3947" y="21027"/>
                      </a:lnTo>
                      <a:cubicBezTo>
                        <a:pt x="4008" y="21027"/>
                        <a:pt x="4052" y="20992"/>
                        <a:pt x="4060" y="20931"/>
                      </a:cubicBezTo>
                      <a:cubicBezTo>
                        <a:pt x="4741" y="14627"/>
                        <a:pt x="3667" y="9283"/>
                        <a:pt x="2637" y="5912"/>
                      </a:cubicBezTo>
                      <a:cubicBezTo>
                        <a:pt x="1519" y="2263"/>
                        <a:pt x="227" y="80"/>
                        <a:pt x="218" y="54"/>
                      </a:cubicBezTo>
                      <a:cubicBezTo>
                        <a:pt x="196" y="20"/>
                        <a:pt x="162" y="0"/>
                        <a:pt x="1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4" name="Google Shape;3534;p58"/>
                <p:cNvSpPr/>
                <p:nvPr/>
              </p:nvSpPr>
              <p:spPr>
                <a:xfrm>
                  <a:off x="534534" y="3390568"/>
                  <a:ext cx="573168" cy="422549"/>
                </a:xfrm>
                <a:custGeom>
                  <a:rect b="b" l="l" r="r" t="t"/>
                  <a:pathLst>
                    <a:path extrusionOk="0" h="5608" w="7607">
                      <a:moveTo>
                        <a:pt x="108" y="0"/>
                      </a:moveTo>
                      <a:cubicBezTo>
                        <a:pt x="53" y="0"/>
                        <a:pt x="9" y="42"/>
                        <a:pt x="1" y="98"/>
                      </a:cubicBezTo>
                      <a:cubicBezTo>
                        <a:pt x="1" y="159"/>
                        <a:pt x="45" y="211"/>
                        <a:pt x="106" y="220"/>
                      </a:cubicBezTo>
                      <a:cubicBezTo>
                        <a:pt x="158" y="220"/>
                        <a:pt x="5362" y="814"/>
                        <a:pt x="7379" y="5546"/>
                      </a:cubicBezTo>
                      <a:cubicBezTo>
                        <a:pt x="7397" y="5581"/>
                        <a:pt x="7440" y="5607"/>
                        <a:pt x="7484" y="5607"/>
                      </a:cubicBezTo>
                      <a:cubicBezTo>
                        <a:pt x="7493" y="5607"/>
                        <a:pt x="7510" y="5607"/>
                        <a:pt x="7528" y="5599"/>
                      </a:cubicBezTo>
                      <a:cubicBezTo>
                        <a:pt x="7580" y="5581"/>
                        <a:pt x="7606" y="5511"/>
                        <a:pt x="7580" y="5459"/>
                      </a:cubicBezTo>
                      <a:cubicBezTo>
                        <a:pt x="5519" y="604"/>
                        <a:pt x="176" y="2"/>
                        <a:pt x="123" y="2"/>
                      </a:cubicBezTo>
                      <a:cubicBezTo>
                        <a:pt x="118" y="1"/>
                        <a:pt x="113"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5" name="Google Shape;3535;p58"/>
                <p:cNvSpPr/>
                <p:nvPr/>
              </p:nvSpPr>
              <p:spPr>
                <a:xfrm>
                  <a:off x="1043136" y="2906529"/>
                  <a:ext cx="565182" cy="551996"/>
                </a:xfrm>
                <a:custGeom>
                  <a:rect b="b" l="l" r="r" t="t"/>
                  <a:pathLst>
                    <a:path extrusionOk="0" h="7326" w="7501">
                      <a:moveTo>
                        <a:pt x="5849" y="0"/>
                      </a:moveTo>
                      <a:cubicBezTo>
                        <a:pt x="5463" y="0"/>
                        <a:pt x="5039" y="150"/>
                        <a:pt x="4576" y="479"/>
                      </a:cubicBezTo>
                      <a:cubicBezTo>
                        <a:pt x="4358" y="637"/>
                        <a:pt x="4096" y="724"/>
                        <a:pt x="3825" y="733"/>
                      </a:cubicBezTo>
                      <a:cubicBezTo>
                        <a:pt x="3004" y="759"/>
                        <a:pt x="2410" y="1126"/>
                        <a:pt x="2009" y="1833"/>
                      </a:cubicBezTo>
                      <a:cubicBezTo>
                        <a:pt x="1878" y="2069"/>
                        <a:pt x="1677" y="2269"/>
                        <a:pt x="1424" y="2383"/>
                      </a:cubicBezTo>
                      <a:cubicBezTo>
                        <a:pt x="786" y="2654"/>
                        <a:pt x="324" y="3404"/>
                        <a:pt x="472" y="4260"/>
                      </a:cubicBezTo>
                      <a:cubicBezTo>
                        <a:pt x="516" y="4505"/>
                        <a:pt x="481" y="4749"/>
                        <a:pt x="376" y="4976"/>
                      </a:cubicBezTo>
                      <a:cubicBezTo>
                        <a:pt x="0" y="5841"/>
                        <a:pt x="830" y="6417"/>
                        <a:pt x="900" y="7316"/>
                      </a:cubicBezTo>
                      <a:cubicBezTo>
                        <a:pt x="964" y="7265"/>
                        <a:pt x="1066" y="7247"/>
                        <a:pt x="1193" y="7247"/>
                      </a:cubicBezTo>
                      <a:cubicBezTo>
                        <a:pt x="1463" y="7247"/>
                        <a:pt x="1847" y="7326"/>
                        <a:pt x="2222" y="7326"/>
                      </a:cubicBezTo>
                      <a:cubicBezTo>
                        <a:pt x="2539" y="7326"/>
                        <a:pt x="2850" y="7270"/>
                        <a:pt x="3083" y="7063"/>
                      </a:cubicBezTo>
                      <a:cubicBezTo>
                        <a:pt x="3275" y="6888"/>
                        <a:pt x="3519" y="6801"/>
                        <a:pt x="3781" y="6775"/>
                      </a:cubicBezTo>
                      <a:cubicBezTo>
                        <a:pt x="4340" y="6714"/>
                        <a:pt x="4916" y="6443"/>
                        <a:pt x="5152" y="5806"/>
                      </a:cubicBezTo>
                      <a:cubicBezTo>
                        <a:pt x="5239" y="5561"/>
                        <a:pt x="5379" y="5334"/>
                        <a:pt x="5571" y="5168"/>
                      </a:cubicBezTo>
                      <a:cubicBezTo>
                        <a:pt x="6121" y="4679"/>
                        <a:pt x="6296" y="4051"/>
                        <a:pt x="6348" y="3597"/>
                      </a:cubicBezTo>
                      <a:cubicBezTo>
                        <a:pt x="6383" y="3265"/>
                        <a:pt x="6540" y="2950"/>
                        <a:pt x="6776" y="2715"/>
                      </a:cubicBezTo>
                      <a:cubicBezTo>
                        <a:pt x="6916" y="2575"/>
                        <a:pt x="7056" y="2392"/>
                        <a:pt x="7169" y="2130"/>
                      </a:cubicBezTo>
                      <a:cubicBezTo>
                        <a:pt x="7475" y="1422"/>
                        <a:pt x="7501" y="401"/>
                        <a:pt x="7501" y="401"/>
                      </a:cubicBezTo>
                      <a:cubicBezTo>
                        <a:pt x="7501" y="401"/>
                        <a:pt x="7012" y="357"/>
                        <a:pt x="6409" y="113"/>
                      </a:cubicBezTo>
                      <a:cubicBezTo>
                        <a:pt x="6233" y="39"/>
                        <a:pt x="6046" y="0"/>
                        <a:pt x="58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6" name="Google Shape;3536;p58"/>
                <p:cNvSpPr/>
                <p:nvPr/>
              </p:nvSpPr>
              <p:spPr>
                <a:xfrm>
                  <a:off x="1068151" y="2948272"/>
                  <a:ext cx="512589" cy="614836"/>
                </a:xfrm>
                <a:custGeom>
                  <a:rect b="b" l="l" r="r" t="t"/>
                  <a:pathLst>
                    <a:path extrusionOk="0" h="8160" w="6803">
                      <a:moveTo>
                        <a:pt x="6671" y="1"/>
                      </a:moveTo>
                      <a:cubicBezTo>
                        <a:pt x="6653" y="1"/>
                        <a:pt x="6635" y="5"/>
                        <a:pt x="6619" y="13"/>
                      </a:cubicBezTo>
                      <a:cubicBezTo>
                        <a:pt x="3222" y="1907"/>
                        <a:pt x="542" y="5645"/>
                        <a:pt x="9" y="8028"/>
                      </a:cubicBezTo>
                      <a:cubicBezTo>
                        <a:pt x="0" y="8089"/>
                        <a:pt x="35" y="8142"/>
                        <a:pt x="96" y="8159"/>
                      </a:cubicBezTo>
                      <a:lnTo>
                        <a:pt x="114" y="8159"/>
                      </a:lnTo>
                      <a:cubicBezTo>
                        <a:pt x="166" y="8159"/>
                        <a:pt x="210" y="8124"/>
                        <a:pt x="219" y="8072"/>
                      </a:cubicBezTo>
                      <a:cubicBezTo>
                        <a:pt x="742" y="5741"/>
                        <a:pt x="3379" y="2065"/>
                        <a:pt x="6724" y="205"/>
                      </a:cubicBezTo>
                      <a:cubicBezTo>
                        <a:pt x="6776" y="179"/>
                        <a:pt x="6802" y="109"/>
                        <a:pt x="6767" y="56"/>
                      </a:cubicBezTo>
                      <a:cubicBezTo>
                        <a:pt x="6749" y="20"/>
                        <a:pt x="6710" y="1"/>
                        <a:pt x="66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7" name="Google Shape;3537;p58"/>
                <p:cNvSpPr/>
                <p:nvPr/>
              </p:nvSpPr>
              <p:spPr>
                <a:xfrm>
                  <a:off x="396421" y="3569822"/>
                  <a:ext cx="544160" cy="445228"/>
                </a:xfrm>
                <a:custGeom>
                  <a:rect b="b" l="l" r="r" t="t"/>
                  <a:pathLst>
                    <a:path extrusionOk="0" h="5909" w="7222">
                      <a:moveTo>
                        <a:pt x="5087" y="0"/>
                      </a:moveTo>
                      <a:cubicBezTo>
                        <a:pt x="4485" y="0"/>
                        <a:pt x="3986" y="204"/>
                        <a:pt x="3641" y="513"/>
                      </a:cubicBezTo>
                      <a:cubicBezTo>
                        <a:pt x="3484" y="652"/>
                        <a:pt x="3301" y="749"/>
                        <a:pt x="3091" y="783"/>
                      </a:cubicBezTo>
                      <a:cubicBezTo>
                        <a:pt x="2559" y="879"/>
                        <a:pt x="2052" y="1115"/>
                        <a:pt x="1703" y="1683"/>
                      </a:cubicBezTo>
                      <a:cubicBezTo>
                        <a:pt x="1598" y="1866"/>
                        <a:pt x="1432" y="2015"/>
                        <a:pt x="1240" y="2102"/>
                      </a:cubicBezTo>
                      <a:cubicBezTo>
                        <a:pt x="734" y="2346"/>
                        <a:pt x="472" y="2748"/>
                        <a:pt x="498" y="3403"/>
                      </a:cubicBezTo>
                      <a:cubicBezTo>
                        <a:pt x="507" y="3621"/>
                        <a:pt x="446" y="3822"/>
                        <a:pt x="332" y="4005"/>
                      </a:cubicBezTo>
                      <a:cubicBezTo>
                        <a:pt x="70" y="4407"/>
                        <a:pt x="0" y="5027"/>
                        <a:pt x="245" y="5909"/>
                      </a:cubicBezTo>
                      <a:cubicBezTo>
                        <a:pt x="777" y="5350"/>
                        <a:pt x="1633" y="5726"/>
                        <a:pt x="2279" y="5010"/>
                      </a:cubicBezTo>
                      <a:cubicBezTo>
                        <a:pt x="2480" y="4783"/>
                        <a:pt x="2760" y="4634"/>
                        <a:pt x="3065" y="4634"/>
                      </a:cubicBezTo>
                      <a:cubicBezTo>
                        <a:pt x="3537" y="4634"/>
                        <a:pt x="3964" y="4494"/>
                        <a:pt x="4453" y="4075"/>
                      </a:cubicBezTo>
                      <a:cubicBezTo>
                        <a:pt x="4637" y="3918"/>
                        <a:pt x="4864" y="3813"/>
                        <a:pt x="5108" y="3787"/>
                      </a:cubicBezTo>
                      <a:cubicBezTo>
                        <a:pt x="5798" y="3691"/>
                        <a:pt x="6095" y="3324"/>
                        <a:pt x="6226" y="3036"/>
                      </a:cubicBezTo>
                      <a:cubicBezTo>
                        <a:pt x="6322" y="2818"/>
                        <a:pt x="6470" y="2626"/>
                        <a:pt x="6663" y="2495"/>
                      </a:cubicBezTo>
                      <a:cubicBezTo>
                        <a:pt x="6802" y="2408"/>
                        <a:pt x="6951" y="2268"/>
                        <a:pt x="7038" y="2067"/>
                      </a:cubicBezTo>
                      <a:cubicBezTo>
                        <a:pt x="7221" y="1622"/>
                        <a:pt x="6942" y="932"/>
                        <a:pt x="7038" y="635"/>
                      </a:cubicBezTo>
                      <a:cubicBezTo>
                        <a:pt x="6323" y="184"/>
                        <a:pt x="5658" y="0"/>
                        <a:pt x="5087" y="0"/>
                      </a:cubicBezTo>
                      <a:close/>
                    </a:path>
                  </a:pathLst>
                </a:custGeom>
                <a:solidFill>
                  <a:srgbClr val="516B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8" name="Google Shape;3538;p58"/>
                <p:cNvSpPr/>
                <p:nvPr/>
              </p:nvSpPr>
              <p:spPr>
                <a:xfrm>
                  <a:off x="424676" y="3609380"/>
                  <a:ext cx="566538" cy="364908"/>
                </a:xfrm>
                <a:custGeom>
                  <a:rect b="b" l="l" r="r" t="t"/>
                  <a:pathLst>
                    <a:path extrusionOk="0" h="4843" w="7519">
                      <a:moveTo>
                        <a:pt x="6678" y="0"/>
                      </a:moveTo>
                      <a:cubicBezTo>
                        <a:pt x="4368" y="0"/>
                        <a:pt x="1228" y="2135"/>
                        <a:pt x="27" y="4685"/>
                      </a:cubicBezTo>
                      <a:cubicBezTo>
                        <a:pt x="1" y="4738"/>
                        <a:pt x="27" y="4808"/>
                        <a:pt x="79" y="4834"/>
                      </a:cubicBezTo>
                      <a:cubicBezTo>
                        <a:pt x="97" y="4843"/>
                        <a:pt x="114" y="4843"/>
                        <a:pt x="123" y="4843"/>
                      </a:cubicBezTo>
                      <a:cubicBezTo>
                        <a:pt x="167" y="4843"/>
                        <a:pt x="202" y="4816"/>
                        <a:pt x="228" y="4781"/>
                      </a:cubicBezTo>
                      <a:cubicBezTo>
                        <a:pt x="1396" y="2296"/>
                        <a:pt x="4423" y="219"/>
                        <a:pt x="6647" y="219"/>
                      </a:cubicBezTo>
                      <a:cubicBezTo>
                        <a:pt x="6900" y="219"/>
                        <a:pt x="7142" y="246"/>
                        <a:pt x="7370" y="302"/>
                      </a:cubicBezTo>
                      <a:cubicBezTo>
                        <a:pt x="7377" y="303"/>
                        <a:pt x="7383" y="303"/>
                        <a:pt x="7389" y="303"/>
                      </a:cubicBezTo>
                      <a:cubicBezTo>
                        <a:pt x="7442" y="303"/>
                        <a:pt x="7486" y="270"/>
                        <a:pt x="7501" y="215"/>
                      </a:cubicBezTo>
                      <a:cubicBezTo>
                        <a:pt x="7519" y="162"/>
                        <a:pt x="7484" y="101"/>
                        <a:pt x="7423" y="84"/>
                      </a:cubicBezTo>
                      <a:cubicBezTo>
                        <a:pt x="7188" y="27"/>
                        <a:pt x="6938" y="0"/>
                        <a:pt x="66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9" name="Google Shape;3539;p58"/>
                <p:cNvSpPr/>
                <p:nvPr/>
              </p:nvSpPr>
              <p:spPr>
                <a:xfrm>
                  <a:off x="268103" y="2892288"/>
                  <a:ext cx="731700" cy="485313"/>
                </a:xfrm>
                <a:custGeom>
                  <a:rect b="b" l="l" r="r" t="t"/>
                  <a:pathLst>
                    <a:path extrusionOk="0" h="6441" w="9711">
                      <a:moveTo>
                        <a:pt x="2417" y="1"/>
                      </a:moveTo>
                      <a:cubicBezTo>
                        <a:pt x="1956" y="1"/>
                        <a:pt x="1562" y="157"/>
                        <a:pt x="1302" y="258"/>
                      </a:cubicBezTo>
                      <a:cubicBezTo>
                        <a:pt x="656" y="502"/>
                        <a:pt x="1" y="712"/>
                        <a:pt x="1" y="712"/>
                      </a:cubicBezTo>
                      <a:cubicBezTo>
                        <a:pt x="1" y="712"/>
                        <a:pt x="420" y="983"/>
                        <a:pt x="673" y="1515"/>
                      </a:cubicBezTo>
                      <a:cubicBezTo>
                        <a:pt x="865" y="1926"/>
                        <a:pt x="1066" y="2423"/>
                        <a:pt x="1730" y="2659"/>
                      </a:cubicBezTo>
                      <a:cubicBezTo>
                        <a:pt x="2149" y="2808"/>
                        <a:pt x="2480" y="3139"/>
                        <a:pt x="2664" y="3550"/>
                      </a:cubicBezTo>
                      <a:cubicBezTo>
                        <a:pt x="3013" y="4292"/>
                        <a:pt x="3485" y="4737"/>
                        <a:pt x="4323" y="4860"/>
                      </a:cubicBezTo>
                      <a:cubicBezTo>
                        <a:pt x="4777" y="4921"/>
                        <a:pt x="5179" y="5165"/>
                        <a:pt x="5467" y="5523"/>
                      </a:cubicBezTo>
                      <a:cubicBezTo>
                        <a:pt x="6009" y="6198"/>
                        <a:pt x="6707" y="6440"/>
                        <a:pt x="7362" y="6440"/>
                      </a:cubicBezTo>
                      <a:cubicBezTo>
                        <a:pt x="7528" y="6440"/>
                        <a:pt x="7692" y="6425"/>
                        <a:pt x="7850" y="6396"/>
                      </a:cubicBezTo>
                      <a:cubicBezTo>
                        <a:pt x="8526" y="6277"/>
                        <a:pt x="8960" y="6159"/>
                        <a:pt x="9315" y="6159"/>
                      </a:cubicBezTo>
                      <a:cubicBezTo>
                        <a:pt x="9456" y="6159"/>
                        <a:pt x="9584" y="6177"/>
                        <a:pt x="9710" y="6222"/>
                      </a:cubicBezTo>
                      <a:cubicBezTo>
                        <a:pt x="9343" y="5087"/>
                        <a:pt x="9527" y="4039"/>
                        <a:pt x="8671" y="3305"/>
                      </a:cubicBezTo>
                      <a:cubicBezTo>
                        <a:pt x="8392" y="3061"/>
                        <a:pt x="8182" y="2755"/>
                        <a:pt x="8051" y="2406"/>
                      </a:cubicBezTo>
                      <a:cubicBezTo>
                        <a:pt x="7842" y="1803"/>
                        <a:pt x="7370" y="1480"/>
                        <a:pt x="6925" y="1384"/>
                      </a:cubicBezTo>
                      <a:cubicBezTo>
                        <a:pt x="6680" y="1332"/>
                        <a:pt x="6453" y="1218"/>
                        <a:pt x="6279" y="1035"/>
                      </a:cubicBezTo>
                      <a:cubicBezTo>
                        <a:pt x="5847" y="569"/>
                        <a:pt x="5344" y="402"/>
                        <a:pt x="4813" y="402"/>
                      </a:cubicBezTo>
                      <a:cubicBezTo>
                        <a:pt x="4677" y="402"/>
                        <a:pt x="4540" y="413"/>
                        <a:pt x="4401" y="433"/>
                      </a:cubicBezTo>
                      <a:cubicBezTo>
                        <a:pt x="4321" y="445"/>
                        <a:pt x="4239" y="451"/>
                        <a:pt x="4158" y="451"/>
                      </a:cubicBezTo>
                      <a:cubicBezTo>
                        <a:pt x="3886" y="451"/>
                        <a:pt x="3613" y="384"/>
                        <a:pt x="3371" y="249"/>
                      </a:cubicBezTo>
                      <a:cubicBezTo>
                        <a:pt x="3037" y="65"/>
                        <a:pt x="2713" y="1"/>
                        <a:pt x="24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0" name="Google Shape;3540;p58"/>
                <p:cNvSpPr/>
                <p:nvPr/>
              </p:nvSpPr>
              <p:spPr>
                <a:xfrm>
                  <a:off x="319415" y="2942546"/>
                  <a:ext cx="752722" cy="524494"/>
                </a:xfrm>
                <a:custGeom>
                  <a:rect b="b" l="l" r="r" t="t"/>
                  <a:pathLst>
                    <a:path extrusionOk="0" h="6961" w="9990">
                      <a:moveTo>
                        <a:pt x="125" y="0"/>
                      </a:moveTo>
                      <a:cubicBezTo>
                        <a:pt x="71" y="0"/>
                        <a:pt x="26" y="41"/>
                        <a:pt x="18" y="89"/>
                      </a:cubicBezTo>
                      <a:cubicBezTo>
                        <a:pt x="1" y="150"/>
                        <a:pt x="44" y="211"/>
                        <a:pt x="106" y="220"/>
                      </a:cubicBezTo>
                      <a:cubicBezTo>
                        <a:pt x="2699" y="709"/>
                        <a:pt x="7623" y="2944"/>
                        <a:pt x="9771" y="6899"/>
                      </a:cubicBezTo>
                      <a:cubicBezTo>
                        <a:pt x="9789" y="6934"/>
                        <a:pt x="9824" y="6952"/>
                        <a:pt x="9867" y="6952"/>
                      </a:cubicBezTo>
                      <a:lnTo>
                        <a:pt x="9867" y="6960"/>
                      </a:lnTo>
                      <a:cubicBezTo>
                        <a:pt x="9885" y="6960"/>
                        <a:pt x="9902" y="6952"/>
                        <a:pt x="9920" y="6943"/>
                      </a:cubicBezTo>
                      <a:cubicBezTo>
                        <a:pt x="9972" y="6917"/>
                        <a:pt x="9990" y="6847"/>
                        <a:pt x="9963" y="6795"/>
                      </a:cubicBezTo>
                      <a:cubicBezTo>
                        <a:pt x="7781" y="2778"/>
                        <a:pt x="2777" y="499"/>
                        <a:pt x="140" y="1"/>
                      </a:cubicBezTo>
                      <a:cubicBezTo>
                        <a:pt x="135" y="1"/>
                        <a:pt x="130" y="0"/>
                        <a:pt x="1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1" name="Google Shape;3541;p58"/>
                <p:cNvSpPr/>
                <p:nvPr/>
              </p:nvSpPr>
              <p:spPr>
                <a:xfrm>
                  <a:off x="833893" y="3664987"/>
                  <a:ext cx="8665" cy="107295"/>
                </a:xfrm>
                <a:custGeom>
                  <a:rect b="b" l="l" r="r" t="t"/>
                  <a:pathLst>
                    <a:path extrusionOk="0" h="1424" w="115">
                      <a:moveTo>
                        <a:pt x="53" y="1"/>
                      </a:moveTo>
                      <a:cubicBezTo>
                        <a:pt x="27" y="1"/>
                        <a:pt x="1" y="27"/>
                        <a:pt x="1" y="53"/>
                      </a:cubicBezTo>
                      <a:lnTo>
                        <a:pt x="1" y="1372"/>
                      </a:lnTo>
                      <a:cubicBezTo>
                        <a:pt x="1" y="1406"/>
                        <a:pt x="27" y="1424"/>
                        <a:pt x="53" y="1424"/>
                      </a:cubicBezTo>
                      <a:cubicBezTo>
                        <a:pt x="88" y="1424"/>
                        <a:pt x="114" y="1406"/>
                        <a:pt x="114" y="1372"/>
                      </a:cubicBezTo>
                      <a:lnTo>
                        <a:pt x="114" y="53"/>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2" name="Google Shape;3542;p58"/>
                <p:cNvSpPr/>
                <p:nvPr/>
              </p:nvSpPr>
              <p:spPr>
                <a:xfrm>
                  <a:off x="754325" y="3701154"/>
                  <a:ext cx="8590" cy="107973"/>
                </a:xfrm>
                <a:custGeom>
                  <a:rect b="b" l="l" r="r" t="t"/>
                  <a:pathLst>
                    <a:path extrusionOk="0" h="1433" w="114">
                      <a:moveTo>
                        <a:pt x="53" y="1"/>
                      </a:moveTo>
                      <a:cubicBezTo>
                        <a:pt x="27" y="1"/>
                        <a:pt x="0" y="27"/>
                        <a:pt x="0" y="62"/>
                      </a:cubicBezTo>
                      <a:lnTo>
                        <a:pt x="0" y="1381"/>
                      </a:lnTo>
                      <a:cubicBezTo>
                        <a:pt x="0" y="1407"/>
                        <a:pt x="27" y="1433"/>
                        <a:pt x="53" y="1433"/>
                      </a:cubicBezTo>
                      <a:cubicBezTo>
                        <a:pt x="88" y="1433"/>
                        <a:pt x="114" y="1407"/>
                        <a:pt x="114" y="1381"/>
                      </a:cubicBezTo>
                      <a:lnTo>
                        <a:pt x="114" y="62"/>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3" name="Google Shape;3543;p58"/>
                <p:cNvSpPr/>
                <p:nvPr/>
              </p:nvSpPr>
              <p:spPr>
                <a:xfrm>
                  <a:off x="674682" y="3747870"/>
                  <a:ext cx="8665" cy="98102"/>
                </a:xfrm>
                <a:custGeom>
                  <a:rect b="b" l="l" r="r" t="t"/>
                  <a:pathLst>
                    <a:path extrusionOk="0" h="1302" w="115">
                      <a:moveTo>
                        <a:pt x="62" y="1"/>
                      </a:moveTo>
                      <a:cubicBezTo>
                        <a:pt x="27" y="1"/>
                        <a:pt x="1" y="27"/>
                        <a:pt x="1" y="62"/>
                      </a:cubicBezTo>
                      <a:lnTo>
                        <a:pt x="1" y="1249"/>
                      </a:lnTo>
                      <a:cubicBezTo>
                        <a:pt x="1" y="1276"/>
                        <a:pt x="27" y="1302"/>
                        <a:pt x="62" y="1302"/>
                      </a:cubicBezTo>
                      <a:cubicBezTo>
                        <a:pt x="88" y="1302"/>
                        <a:pt x="114" y="1276"/>
                        <a:pt x="114" y="1249"/>
                      </a:cubicBezTo>
                      <a:lnTo>
                        <a:pt x="114" y="62"/>
                      </a:lnTo>
                      <a:cubicBezTo>
                        <a:pt x="114" y="27"/>
                        <a:pt x="88" y="1"/>
                        <a:pt x="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4" name="Google Shape;3544;p58"/>
                <p:cNvSpPr/>
                <p:nvPr/>
              </p:nvSpPr>
              <p:spPr>
                <a:xfrm>
                  <a:off x="595114" y="3804457"/>
                  <a:ext cx="8590" cy="78361"/>
                </a:xfrm>
                <a:custGeom>
                  <a:rect b="b" l="l" r="r" t="t"/>
                  <a:pathLst>
                    <a:path extrusionOk="0" h="1040" w="114">
                      <a:moveTo>
                        <a:pt x="61" y="1"/>
                      </a:moveTo>
                      <a:cubicBezTo>
                        <a:pt x="26" y="1"/>
                        <a:pt x="0" y="27"/>
                        <a:pt x="0" y="62"/>
                      </a:cubicBezTo>
                      <a:lnTo>
                        <a:pt x="0" y="979"/>
                      </a:lnTo>
                      <a:cubicBezTo>
                        <a:pt x="0" y="1014"/>
                        <a:pt x="26" y="1040"/>
                        <a:pt x="61" y="1040"/>
                      </a:cubicBezTo>
                      <a:cubicBezTo>
                        <a:pt x="88" y="1040"/>
                        <a:pt x="114" y="1014"/>
                        <a:pt x="114" y="979"/>
                      </a:cubicBezTo>
                      <a:lnTo>
                        <a:pt x="114" y="62"/>
                      </a:lnTo>
                      <a:cubicBezTo>
                        <a:pt x="114" y="27"/>
                        <a:pt x="88"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5" name="Google Shape;3545;p58"/>
                <p:cNvSpPr/>
                <p:nvPr/>
              </p:nvSpPr>
              <p:spPr>
                <a:xfrm>
                  <a:off x="516149" y="3883422"/>
                  <a:ext cx="7987" cy="52743"/>
                </a:xfrm>
                <a:custGeom>
                  <a:rect b="b" l="l" r="r" t="t"/>
                  <a:pathLst>
                    <a:path extrusionOk="0" h="700" w="106">
                      <a:moveTo>
                        <a:pt x="53" y="1"/>
                      </a:moveTo>
                      <a:cubicBezTo>
                        <a:pt x="18" y="1"/>
                        <a:pt x="0" y="27"/>
                        <a:pt x="0" y="53"/>
                      </a:cubicBezTo>
                      <a:lnTo>
                        <a:pt x="0" y="647"/>
                      </a:lnTo>
                      <a:cubicBezTo>
                        <a:pt x="0" y="682"/>
                        <a:pt x="18" y="699"/>
                        <a:pt x="53" y="699"/>
                      </a:cubicBezTo>
                      <a:cubicBezTo>
                        <a:pt x="79" y="699"/>
                        <a:pt x="105" y="682"/>
                        <a:pt x="105" y="647"/>
                      </a:cubicBezTo>
                      <a:lnTo>
                        <a:pt x="105" y="53"/>
                      </a:lnTo>
                      <a:cubicBezTo>
                        <a:pt x="105" y="27"/>
                        <a:pt x="79"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6" name="Google Shape;3546;p58"/>
                <p:cNvSpPr/>
                <p:nvPr/>
              </p:nvSpPr>
              <p:spPr>
                <a:xfrm>
                  <a:off x="614856" y="3641930"/>
                  <a:ext cx="48750" cy="34358"/>
                </a:xfrm>
                <a:custGeom>
                  <a:rect b="b" l="l" r="r" t="t"/>
                  <a:pathLst>
                    <a:path extrusionOk="0" h="456" w="647">
                      <a:moveTo>
                        <a:pt x="66" y="1"/>
                      </a:moveTo>
                      <a:cubicBezTo>
                        <a:pt x="48" y="1"/>
                        <a:pt x="29" y="10"/>
                        <a:pt x="18" y="27"/>
                      </a:cubicBezTo>
                      <a:cubicBezTo>
                        <a:pt x="0" y="53"/>
                        <a:pt x="9" y="80"/>
                        <a:pt x="35" y="97"/>
                      </a:cubicBezTo>
                      <a:lnTo>
                        <a:pt x="559" y="446"/>
                      </a:lnTo>
                      <a:cubicBezTo>
                        <a:pt x="568" y="455"/>
                        <a:pt x="577" y="455"/>
                        <a:pt x="585" y="455"/>
                      </a:cubicBezTo>
                      <a:cubicBezTo>
                        <a:pt x="603" y="455"/>
                        <a:pt x="620" y="446"/>
                        <a:pt x="638" y="429"/>
                      </a:cubicBezTo>
                      <a:cubicBezTo>
                        <a:pt x="646" y="411"/>
                        <a:pt x="646" y="377"/>
                        <a:pt x="620" y="359"/>
                      </a:cubicBezTo>
                      <a:lnTo>
                        <a:pt x="96" y="10"/>
                      </a:lnTo>
                      <a:cubicBezTo>
                        <a:pt x="87" y="4"/>
                        <a:pt x="77"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7" name="Google Shape;3547;p58"/>
                <p:cNvSpPr/>
                <p:nvPr/>
              </p:nvSpPr>
              <p:spPr>
                <a:xfrm>
                  <a:off x="543802" y="3698969"/>
                  <a:ext cx="40160" cy="28632"/>
                </a:xfrm>
                <a:custGeom>
                  <a:rect b="b" l="l" r="r" t="t"/>
                  <a:pathLst>
                    <a:path extrusionOk="0" h="380" w="533">
                      <a:moveTo>
                        <a:pt x="58" y="0"/>
                      </a:moveTo>
                      <a:cubicBezTo>
                        <a:pt x="42" y="0"/>
                        <a:pt x="27" y="7"/>
                        <a:pt x="18" y="21"/>
                      </a:cubicBezTo>
                      <a:cubicBezTo>
                        <a:pt x="0" y="47"/>
                        <a:pt x="9" y="82"/>
                        <a:pt x="35" y="100"/>
                      </a:cubicBezTo>
                      <a:lnTo>
                        <a:pt x="446" y="370"/>
                      </a:lnTo>
                      <a:cubicBezTo>
                        <a:pt x="454" y="379"/>
                        <a:pt x="463" y="379"/>
                        <a:pt x="472" y="379"/>
                      </a:cubicBezTo>
                      <a:cubicBezTo>
                        <a:pt x="489" y="379"/>
                        <a:pt x="507" y="370"/>
                        <a:pt x="515" y="353"/>
                      </a:cubicBezTo>
                      <a:cubicBezTo>
                        <a:pt x="533" y="327"/>
                        <a:pt x="533" y="301"/>
                        <a:pt x="507" y="283"/>
                      </a:cubicBezTo>
                      <a:lnTo>
                        <a:pt x="96" y="12"/>
                      </a:lnTo>
                      <a:cubicBezTo>
                        <a:pt x="84" y="5"/>
                        <a:pt x="71" y="0"/>
                        <a:pt x="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8" name="Google Shape;3548;p58"/>
                <p:cNvSpPr/>
                <p:nvPr/>
              </p:nvSpPr>
              <p:spPr>
                <a:xfrm>
                  <a:off x="468152" y="3762337"/>
                  <a:ext cx="38201" cy="27728"/>
                </a:xfrm>
                <a:custGeom>
                  <a:rect b="b" l="l" r="r" t="t"/>
                  <a:pathLst>
                    <a:path extrusionOk="0" h="368" w="507">
                      <a:moveTo>
                        <a:pt x="58" y="1"/>
                      </a:moveTo>
                      <a:cubicBezTo>
                        <a:pt x="40" y="1"/>
                        <a:pt x="23" y="10"/>
                        <a:pt x="18" y="27"/>
                      </a:cubicBezTo>
                      <a:cubicBezTo>
                        <a:pt x="0" y="53"/>
                        <a:pt x="0" y="88"/>
                        <a:pt x="26" y="106"/>
                      </a:cubicBezTo>
                      <a:lnTo>
                        <a:pt x="419" y="359"/>
                      </a:lnTo>
                      <a:cubicBezTo>
                        <a:pt x="428" y="368"/>
                        <a:pt x="437" y="368"/>
                        <a:pt x="445" y="368"/>
                      </a:cubicBezTo>
                      <a:cubicBezTo>
                        <a:pt x="463" y="368"/>
                        <a:pt x="480" y="359"/>
                        <a:pt x="489" y="341"/>
                      </a:cubicBezTo>
                      <a:cubicBezTo>
                        <a:pt x="507" y="315"/>
                        <a:pt x="498" y="280"/>
                        <a:pt x="472" y="272"/>
                      </a:cubicBezTo>
                      <a:lnTo>
                        <a:pt x="87" y="10"/>
                      </a:lnTo>
                      <a:cubicBezTo>
                        <a:pt x="78" y="4"/>
                        <a:pt x="68"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9" name="Google Shape;3549;p58"/>
                <p:cNvSpPr/>
                <p:nvPr/>
              </p:nvSpPr>
              <p:spPr>
                <a:xfrm>
                  <a:off x="576051" y="3161508"/>
                  <a:ext cx="154613" cy="47620"/>
                </a:xfrm>
                <a:custGeom>
                  <a:rect b="b" l="l" r="r" t="t"/>
                  <a:pathLst>
                    <a:path extrusionOk="0" h="632" w="2052">
                      <a:moveTo>
                        <a:pt x="1996" y="1"/>
                      </a:moveTo>
                      <a:cubicBezTo>
                        <a:pt x="1991" y="1"/>
                        <a:pt x="1987" y="2"/>
                        <a:pt x="1982" y="3"/>
                      </a:cubicBezTo>
                      <a:lnTo>
                        <a:pt x="44" y="518"/>
                      </a:lnTo>
                      <a:cubicBezTo>
                        <a:pt x="18" y="527"/>
                        <a:pt x="0" y="562"/>
                        <a:pt x="9" y="588"/>
                      </a:cubicBezTo>
                      <a:cubicBezTo>
                        <a:pt x="18" y="614"/>
                        <a:pt x="35" y="632"/>
                        <a:pt x="61" y="632"/>
                      </a:cubicBezTo>
                      <a:cubicBezTo>
                        <a:pt x="61" y="632"/>
                        <a:pt x="70" y="623"/>
                        <a:pt x="70" y="623"/>
                      </a:cubicBezTo>
                      <a:lnTo>
                        <a:pt x="2008" y="108"/>
                      </a:lnTo>
                      <a:cubicBezTo>
                        <a:pt x="2035" y="99"/>
                        <a:pt x="2052" y="73"/>
                        <a:pt x="2052" y="47"/>
                      </a:cubicBezTo>
                      <a:cubicBezTo>
                        <a:pt x="2045" y="18"/>
                        <a:pt x="2020" y="1"/>
                        <a:pt x="1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0" name="Google Shape;3550;p58"/>
                <p:cNvSpPr/>
                <p:nvPr/>
              </p:nvSpPr>
              <p:spPr>
                <a:xfrm>
                  <a:off x="508916" y="3107107"/>
                  <a:ext cx="135626" cy="42195"/>
                </a:xfrm>
                <a:custGeom>
                  <a:rect b="b" l="l" r="r" t="t"/>
                  <a:pathLst>
                    <a:path extrusionOk="0" h="560" w="1800">
                      <a:moveTo>
                        <a:pt x="1729" y="0"/>
                      </a:moveTo>
                      <a:lnTo>
                        <a:pt x="44" y="454"/>
                      </a:lnTo>
                      <a:cubicBezTo>
                        <a:pt x="18" y="463"/>
                        <a:pt x="0" y="489"/>
                        <a:pt x="9" y="524"/>
                      </a:cubicBezTo>
                      <a:cubicBezTo>
                        <a:pt x="18" y="542"/>
                        <a:pt x="35" y="559"/>
                        <a:pt x="62" y="559"/>
                      </a:cubicBezTo>
                      <a:lnTo>
                        <a:pt x="79" y="559"/>
                      </a:lnTo>
                      <a:lnTo>
                        <a:pt x="1755" y="105"/>
                      </a:lnTo>
                      <a:cubicBezTo>
                        <a:pt x="1782" y="105"/>
                        <a:pt x="1799" y="70"/>
                        <a:pt x="1790" y="44"/>
                      </a:cubicBezTo>
                      <a:cubicBezTo>
                        <a:pt x="1790" y="18"/>
                        <a:pt x="1755" y="0"/>
                        <a:pt x="1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1" name="Google Shape;3551;p58"/>
                <p:cNvSpPr/>
                <p:nvPr/>
              </p:nvSpPr>
              <p:spPr>
                <a:xfrm>
                  <a:off x="441780" y="3053007"/>
                  <a:ext cx="115884" cy="37071"/>
                </a:xfrm>
                <a:custGeom>
                  <a:rect b="b" l="l" r="r" t="t"/>
                  <a:pathLst>
                    <a:path extrusionOk="0" h="492" w="1538">
                      <a:moveTo>
                        <a:pt x="1476" y="0"/>
                      </a:moveTo>
                      <a:cubicBezTo>
                        <a:pt x="1471" y="0"/>
                        <a:pt x="1465" y="1"/>
                        <a:pt x="1459" y="2"/>
                      </a:cubicBezTo>
                      <a:lnTo>
                        <a:pt x="44" y="378"/>
                      </a:lnTo>
                      <a:cubicBezTo>
                        <a:pt x="18" y="386"/>
                        <a:pt x="1" y="421"/>
                        <a:pt x="10" y="448"/>
                      </a:cubicBezTo>
                      <a:cubicBezTo>
                        <a:pt x="18" y="474"/>
                        <a:pt x="36" y="491"/>
                        <a:pt x="62" y="491"/>
                      </a:cubicBezTo>
                      <a:cubicBezTo>
                        <a:pt x="62" y="491"/>
                        <a:pt x="71" y="483"/>
                        <a:pt x="71" y="483"/>
                      </a:cubicBezTo>
                      <a:lnTo>
                        <a:pt x="1485" y="107"/>
                      </a:lnTo>
                      <a:cubicBezTo>
                        <a:pt x="1520" y="98"/>
                        <a:pt x="1538" y="72"/>
                        <a:pt x="1529" y="46"/>
                      </a:cubicBezTo>
                      <a:cubicBezTo>
                        <a:pt x="1522" y="17"/>
                        <a:pt x="1502" y="0"/>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2" name="Google Shape;3552;p58"/>
                <p:cNvSpPr/>
                <p:nvPr/>
              </p:nvSpPr>
              <p:spPr>
                <a:xfrm>
                  <a:off x="374720" y="3005612"/>
                  <a:ext cx="69772" cy="24563"/>
                </a:xfrm>
                <a:custGeom>
                  <a:rect b="b" l="l" r="r" t="t"/>
                  <a:pathLst>
                    <a:path extrusionOk="0" h="326" w="926">
                      <a:moveTo>
                        <a:pt x="870" y="0"/>
                      </a:moveTo>
                      <a:cubicBezTo>
                        <a:pt x="865" y="0"/>
                        <a:pt x="861" y="1"/>
                        <a:pt x="856" y="3"/>
                      </a:cubicBezTo>
                      <a:lnTo>
                        <a:pt x="44" y="221"/>
                      </a:lnTo>
                      <a:cubicBezTo>
                        <a:pt x="18" y="230"/>
                        <a:pt x="0" y="256"/>
                        <a:pt x="9" y="282"/>
                      </a:cubicBezTo>
                      <a:cubicBezTo>
                        <a:pt x="9" y="308"/>
                        <a:pt x="35" y="326"/>
                        <a:pt x="61" y="326"/>
                      </a:cubicBezTo>
                      <a:lnTo>
                        <a:pt x="70" y="326"/>
                      </a:lnTo>
                      <a:lnTo>
                        <a:pt x="882" y="107"/>
                      </a:lnTo>
                      <a:cubicBezTo>
                        <a:pt x="908" y="99"/>
                        <a:pt x="926" y="72"/>
                        <a:pt x="926" y="38"/>
                      </a:cubicBezTo>
                      <a:cubicBezTo>
                        <a:pt x="919" y="16"/>
                        <a:pt x="894" y="0"/>
                        <a:pt x="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3" name="Google Shape;3553;p58"/>
                <p:cNvSpPr/>
                <p:nvPr/>
              </p:nvSpPr>
              <p:spPr>
                <a:xfrm>
                  <a:off x="229976" y="3133554"/>
                  <a:ext cx="517185" cy="504376"/>
                </a:xfrm>
                <a:custGeom>
                  <a:rect b="b" l="l" r="r" t="t"/>
                  <a:pathLst>
                    <a:path extrusionOk="0" h="6694" w="6864">
                      <a:moveTo>
                        <a:pt x="3099" y="1"/>
                      </a:moveTo>
                      <a:cubicBezTo>
                        <a:pt x="2901" y="1"/>
                        <a:pt x="2703" y="60"/>
                        <a:pt x="2532" y="182"/>
                      </a:cubicBezTo>
                      <a:cubicBezTo>
                        <a:pt x="2166" y="453"/>
                        <a:pt x="2043" y="933"/>
                        <a:pt x="2209" y="1352"/>
                      </a:cubicBezTo>
                      <a:cubicBezTo>
                        <a:pt x="2014" y="1128"/>
                        <a:pt x="1735" y="1002"/>
                        <a:pt x="1453" y="1002"/>
                      </a:cubicBezTo>
                      <a:cubicBezTo>
                        <a:pt x="1307" y="1002"/>
                        <a:pt x="1159" y="1036"/>
                        <a:pt x="1022" y="1107"/>
                      </a:cubicBezTo>
                      <a:cubicBezTo>
                        <a:pt x="620" y="1317"/>
                        <a:pt x="419" y="1771"/>
                        <a:pt x="524" y="2208"/>
                      </a:cubicBezTo>
                      <a:lnTo>
                        <a:pt x="542" y="2260"/>
                      </a:lnTo>
                      <a:cubicBezTo>
                        <a:pt x="603" y="2522"/>
                        <a:pt x="533" y="2801"/>
                        <a:pt x="358" y="3002"/>
                      </a:cubicBezTo>
                      <a:lnTo>
                        <a:pt x="323" y="3046"/>
                      </a:lnTo>
                      <a:cubicBezTo>
                        <a:pt x="26" y="3386"/>
                        <a:pt x="0" y="3884"/>
                        <a:pt x="271" y="4251"/>
                      </a:cubicBezTo>
                      <a:cubicBezTo>
                        <a:pt x="456" y="4510"/>
                        <a:pt x="754" y="4647"/>
                        <a:pt x="1057" y="4647"/>
                      </a:cubicBezTo>
                      <a:cubicBezTo>
                        <a:pt x="1184" y="4647"/>
                        <a:pt x="1311" y="4623"/>
                        <a:pt x="1432" y="4574"/>
                      </a:cubicBezTo>
                      <a:lnTo>
                        <a:pt x="1432" y="4574"/>
                      </a:lnTo>
                      <a:cubicBezTo>
                        <a:pt x="1100" y="4871"/>
                        <a:pt x="987" y="5351"/>
                        <a:pt x="1196" y="5753"/>
                      </a:cubicBezTo>
                      <a:cubicBezTo>
                        <a:pt x="1369" y="6091"/>
                        <a:pt x="1708" y="6287"/>
                        <a:pt x="2061" y="6287"/>
                      </a:cubicBezTo>
                      <a:cubicBezTo>
                        <a:pt x="2136" y="6287"/>
                        <a:pt x="2212" y="6278"/>
                        <a:pt x="2288" y="6259"/>
                      </a:cubicBezTo>
                      <a:lnTo>
                        <a:pt x="2340" y="6242"/>
                      </a:lnTo>
                      <a:cubicBezTo>
                        <a:pt x="2408" y="6226"/>
                        <a:pt x="2476" y="6219"/>
                        <a:pt x="2542" y="6219"/>
                      </a:cubicBezTo>
                      <a:cubicBezTo>
                        <a:pt x="2743" y="6219"/>
                        <a:pt x="2934" y="6287"/>
                        <a:pt x="3091" y="6425"/>
                      </a:cubicBezTo>
                      <a:lnTo>
                        <a:pt x="3135" y="6460"/>
                      </a:lnTo>
                      <a:cubicBezTo>
                        <a:pt x="3313" y="6614"/>
                        <a:pt x="3538" y="6693"/>
                        <a:pt x="3767" y="6693"/>
                      </a:cubicBezTo>
                      <a:cubicBezTo>
                        <a:pt x="3965" y="6693"/>
                        <a:pt x="4166" y="6634"/>
                        <a:pt x="4340" y="6512"/>
                      </a:cubicBezTo>
                      <a:cubicBezTo>
                        <a:pt x="4698" y="6250"/>
                        <a:pt x="4820" y="5761"/>
                        <a:pt x="4654" y="5342"/>
                      </a:cubicBezTo>
                      <a:lnTo>
                        <a:pt x="4654" y="5342"/>
                      </a:lnTo>
                      <a:cubicBezTo>
                        <a:pt x="4850" y="5566"/>
                        <a:pt x="5128" y="5692"/>
                        <a:pt x="5411" y="5692"/>
                      </a:cubicBezTo>
                      <a:cubicBezTo>
                        <a:pt x="5557" y="5692"/>
                        <a:pt x="5704" y="5658"/>
                        <a:pt x="5842" y="5587"/>
                      </a:cubicBezTo>
                      <a:cubicBezTo>
                        <a:pt x="6243" y="5377"/>
                        <a:pt x="6453" y="4923"/>
                        <a:pt x="6339" y="4487"/>
                      </a:cubicBezTo>
                      <a:lnTo>
                        <a:pt x="6331" y="4434"/>
                      </a:lnTo>
                      <a:cubicBezTo>
                        <a:pt x="6261" y="4172"/>
                        <a:pt x="6331" y="3893"/>
                        <a:pt x="6505" y="3692"/>
                      </a:cubicBezTo>
                      <a:lnTo>
                        <a:pt x="6540" y="3648"/>
                      </a:lnTo>
                      <a:cubicBezTo>
                        <a:pt x="6837" y="3308"/>
                        <a:pt x="6863" y="2810"/>
                        <a:pt x="6593" y="2443"/>
                      </a:cubicBezTo>
                      <a:cubicBezTo>
                        <a:pt x="6407" y="2184"/>
                        <a:pt x="6113" y="2051"/>
                        <a:pt x="5809" y="2051"/>
                      </a:cubicBezTo>
                      <a:cubicBezTo>
                        <a:pt x="5682" y="2051"/>
                        <a:pt x="5554" y="2074"/>
                        <a:pt x="5431" y="2120"/>
                      </a:cubicBezTo>
                      <a:cubicBezTo>
                        <a:pt x="5763" y="1832"/>
                        <a:pt x="5877" y="1343"/>
                        <a:pt x="5676" y="942"/>
                      </a:cubicBezTo>
                      <a:cubicBezTo>
                        <a:pt x="5503" y="604"/>
                        <a:pt x="5165" y="408"/>
                        <a:pt x="4807" y="408"/>
                      </a:cubicBezTo>
                      <a:cubicBezTo>
                        <a:pt x="4730" y="408"/>
                        <a:pt x="4653" y="417"/>
                        <a:pt x="4576" y="435"/>
                      </a:cubicBezTo>
                      <a:lnTo>
                        <a:pt x="4523" y="453"/>
                      </a:lnTo>
                      <a:cubicBezTo>
                        <a:pt x="4458" y="468"/>
                        <a:pt x="4391" y="476"/>
                        <a:pt x="4325" y="476"/>
                      </a:cubicBezTo>
                      <a:cubicBezTo>
                        <a:pt x="4126" y="476"/>
                        <a:pt x="3932" y="407"/>
                        <a:pt x="3781" y="269"/>
                      </a:cubicBezTo>
                      <a:lnTo>
                        <a:pt x="3737" y="234"/>
                      </a:lnTo>
                      <a:cubicBezTo>
                        <a:pt x="3555" y="80"/>
                        <a:pt x="3327" y="1"/>
                        <a:pt x="3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4" name="Google Shape;3554;p58"/>
                <p:cNvSpPr/>
                <p:nvPr/>
              </p:nvSpPr>
              <p:spPr>
                <a:xfrm>
                  <a:off x="345787" y="3296533"/>
                  <a:ext cx="286245" cy="178423"/>
                </a:xfrm>
                <a:custGeom>
                  <a:rect b="b" l="l" r="r" t="t"/>
                  <a:pathLst>
                    <a:path extrusionOk="0" h="2368" w="3799">
                      <a:moveTo>
                        <a:pt x="3732" y="1"/>
                      </a:moveTo>
                      <a:cubicBezTo>
                        <a:pt x="3722" y="1"/>
                        <a:pt x="3711" y="4"/>
                        <a:pt x="3702" y="10"/>
                      </a:cubicBezTo>
                      <a:lnTo>
                        <a:pt x="35" y="2262"/>
                      </a:lnTo>
                      <a:cubicBezTo>
                        <a:pt x="9" y="2280"/>
                        <a:pt x="0" y="2315"/>
                        <a:pt x="17" y="2341"/>
                      </a:cubicBezTo>
                      <a:cubicBezTo>
                        <a:pt x="26" y="2359"/>
                        <a:pt x="44" y="2367"/>
                        <a:pt x="61" y="2367"/>
                      </a:cubicBezTo>
                      <a:cubicBezTo>
                        <a:pt x="70" y="2367"/>
                        <a:pt x="87" y="2359"/>
                        <a:pt x="96" y="2359"/>
                      </a:cubicBezTo>
                      <a:lnTo>
                        <a:pt x="3763" y="106"/>
                      </a:lnTo>
                      <a:cubicBezTo>
                        <a:pt x="3790" y="88"/>
                        <a:pt x="3798" y="53"/>
                        <a:pt x="3781" y="27"/>
                      </a:cubicBezTo>
                      <a:cubicBezTo>
                        <a:pt x="3770" y="10"/>
                        <a:pt x="3751" y="1"/>
                        <a:pt x="3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5" name="Google Shape;3555;p58"/>
                <p:cNvSpPr/>
                <p:nvPr/>
              </p:nvSpPr>
              <p:spPr>
                <a:xfrm>
                  <a:off x="399058" y="3243262"/>
                  <a:ext cx="179026" cy="284964"/>
                </a:xfrm>
                <a:custGeom>
                  <a:rect b="b" l="l" r="r" t="t"/>
                  <a:pathLst>
                    <a:path extrusionOk="0" h="3782" w="2376">
                      <a:moveTo>
                        <a:pt x="65" y="0"/>
                      </a:moveTo>
                      <a:cubicBezTo>
                        <a:pt x="55" y="0"/>
                        <a:pt x="44" y="3"/>
                        <a:pt x="35" y="9"/>
                      </a:cubicBezTo>
                      <a:cubicBezTo>
                        <a:pt x="9" y="27"/>
                        <a:pt x="0" y="62"/>
                        <a:pt x="18" y="88"/>
                      </a:cubicBezTo>
                      <a:lnTo>
                        <a:pt x="2270" y="3755"/>
                      </a:lnTo>
                      <a:cubicBezTo>
                        <a:pt x="2279" y="3773"/>
                        <a:pt x="2297" y="3782"/>
                        <a:pt x="2314" y="3782"/>
                      </a:cubicBezTo>
                      <a:cubicBezTo>
                        <a:pt x="2323" y="3782"/>
                        <a:pt x="2332" y="3773"/>
                        <a:pt x="2340" y="3773"/>
                      </a:cubicBezTo>
                      <a:cubicBezTo>
                        <a:pt x="2367" y="3755"/>
                        <a:pt x="2375" y="3720"/>
                        <a:pt x="2367" y="3694"/>
                      </a:cubicBezTo>
                      <a:lnTo>
                        <a:pt x="114" y="27"/>
                      </a:lnTo>
                      <a:cubicBezTo>
                        <a:pt x="102" y="10"/>
                        <a:pt x="84" y="0"/>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6" name="Google Shape;3556;p58"/>
                <p:cNvSpPr/>
                <p:nvPr/>
              </p:nvSpPr>
              <p:spPr>
                <a:xfrm>
                  <a:off x="288522" y="3334584"/>
                  <a:ext cx="204644" cy="55456"/>
                </a:xfrm>
                <a:custGeom>
                  <a:rect b="b" l="l" r="r" t="t"/>
                  <a:pathLst>
                    <a:path extrusionOk="0" h="736" w="2716">
                      <a:moveTo>
                        <a:pt x="65" y="1"/>
                      </a:moveTo>
                      <a:cubicBezTo>
                        <a:pt x="37" y="1"/>
                        <a:pt x="17" y="23"/>
                        <a:pt x="9" y="46"/>
                      </a:cubicBezTo>
                      <a:cubicBezTo>
                        <a:pt x="0" y="72"/>
                        <a:pt x="18" y="107"/>
                        <a:pt x="53" y="116"/>
                      </a:cubicBezTo>
                      <a:lnTo>
                        <a:pt x="2646" y="736"/>
                      </a:lnTo>
                      <a:lnTo>
                        <a:pt x="2655" y="736"/>
                      </a:lnTo>
                      <a:cubicBezTo>
                        <a:pt x="2681" y="736"/>
                        <a:pt x="2707" y="718"/>
                        <a:pt x="2707" y="692"/>
                      </a:cubicBezTo>
                      <a:cubicBezTo>
                        <a:pt x="2716" y="666"/>
                        <a:pt x="2698" y="631"/>
                        <a:pt x="2672" y="622"/>
                      </a:cubicBezTo>
                      <a:lnTo>
                        <a:pt x="79" y="2"/>
                      </a:lnTo>
                      <a:cubicBezTo>
                        <a:pt x="74" y="1"/>
                        <a:pt x="70" y="1"/>
                        <a:pt x="65"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7" name="Google Shape;3557;p58"/>
                <p:cNvSpPr/>
                <p:nvPr/>
              </p:nvSpPr>
              <p:spPr>
                <a:xfrm>
                  <a:off x="284528" y="3381451"/>
                  <a:ext cx="208637" cy="29009"/>
                </a:xfrm>
                <a:custGeom>
                  <a:rect b="b" l="l" r="r" t="t"/>
                  <a:pathLst>
                    <a:path extrusionOk="0" h="385" w="2769">
                      <a:moveTo>
                        <a:pt x="2708" y="0"/>
                      </a:moveTo>
                      <a:lnTo>
                        <a:pt x="53" y="271"/>
                      </a:lnTo>
                      <a:cubicBezTo>
                        <a:pt x="18" y="280"/>
                        <a:pt x="1" y="306"/>
                        <a:pt x="1" y="332"/>
                      </a:cubicBezTo>
                      <a:cubicBezTo>
                        <a:pt x="1" y="367"/>
                        <a:pt x="27" y="385"/>
                        <a:pt x="53" y="385"/>
                      </a:cubicBezTo>
                      <a:lnTo>
                        <a:pt x="62" y="385"/>
                      </a:lnTo>
                      <a:lnTo>
                        <a:pt x="2716" y="114"/>
                      </a:lnTo>
                      <a:cubicBezTo>
                        <a:pt x="2743" y="105"/>
                        <a:pt x="2769" y="79"/>
                        <a:pt x="2769" y="53"/>
                      </a:cubicBezTo>
                      <a:cubicBezTo>
                        <a:pt x="2760" y="18"/>
                        <a:pt x="2734" y="0"/>
                        <a:pt x="27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8" name="Google Shape;3558;p58"/>
                <p:cNvSpPr/>
                <p:nvPr/>
              </p:nvSpPr>
              <p:spPr>
                <a:xfrm>
                  <a:off x="314818" y="3272798"/>
                  <a:ext cx="179026" cy="117241"/>
                </a:xfrm>
                <a:custGeom>
                  <a:rect b="b" l="l" r="r" t="t"/>
                  <a:pathLst>
                    <a:path extrusionOk="0" h="1556" w="2376">
                      <a:moveTo>
                        <a:pt x="64" y="1"/>
                      </a:moveTo>
                      <a:cubicBezTo>
                        <a:pt x="46" y="1"/>
                        <a:pt x="29" y="8"/>
                        <a:pt x="18" y="19"/>
                      </a:cubicBezTo>
                      <a:cubicBezTo>
                        <a:pt x="1" y="45"/>
                        <a:pt x="9" y="80"/>
                        <a:pt x="36" y="98"/>
                      </a:cubicBezTo>
                      <a:lnTo>
                        <a:pt x="2280" y="1547"/>
                      </a:lnTo>
                      <a:cubicBezTo>
                        <a:pt x="2288" y="1556"/>
                        <a:pt x="2297" y="1556"/>
                        <a:pt x="2306" y="1556"/>
                      </a:cubicBezTo>
                      <a:cubicBezTo>
                        <a:pt x="2323" y="1556"/>
                        <a:pt x="2341" y="1547"/>
                        <a:pt x="2358" y="1530"/>
                      </a:cubicBezTo>
                      <a:cubicBezTo>
                        <a:pt x="2376" y="1503"/>
                        <a:pt x="2367" y="1469"/>
                        <a:pt x="2341" y="1451"/>
                      </a:cubicBezTo>
                      <a:lnTo>
                        <a:pt x="97" y="10"/>
                      </a:lnTo>
                      <a:cubicBezTo>
                        <a:pt x="87" y="4"/>
                        <a:pt x="75" y="1"/>
                        <a:pt x="6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9" name="Google Shape;3559;p58"/>
                <p:cNvSpPr/>
                <p:nvPr/>
              </p:nvSpPr>
              <p:spPr>
                <a:xfrm>
                  <a:off x="483900" y="3381451"/>
                  <a:ext cx="204719" cy="55305"/>
                </a:xfrm>
                <a:custGeom>
                  <a:rect b="b" l="l" r="r" t="t"/>
                  <a:pathLst>
                    <a:path extrusionOk="0" h="734" w="2717">
                      <a:moveTo>
                        <a:pt x="79" y="0"/>
                      </a:moveTo>
                      <a:cubicBezTo>
                        <a:pt x="44" y="0"/>
                        <a:pt x="18" y="18"/>
                        <a:pt x="9" y="44"/>
                      </a:cubicBezTo>
                      <a:cubicBezTo>
                        <a:pt x="1" y="70"/>
                        <a:pt x="27" y="105"/>
                        <a:pt x="53" y="114"/>
                      </a:cubicBezTo>
                      <a:lnTo>
                        <a:pt x="2646" y="734"/>
                      </a:lnTo>
                      <a:lnTo>
                        <a:pt x="2655" y="734"/>
                      </a:lnTo>
                      <a:cubicBezTo>
                        <a:pt x="2681" y="734"/>
                        <a:pt x="2707" y="716"/>
                        <a:pt x="2716" y="690"/>
                      </a:cubicBezTo>
                      <a:cubicBezTo>
                        <a:pt x="2716" y="664"/>
                        <a:pt x="2699" y="629"/>
                        <a:pt x="2673" y="629"/>
                      </a:cubicBezTo>
                      <a:lnTo>
                        <a:pt x="79" y="0"/>
                      </a:ln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0" name="Google Shape;3560;p58"/>
                <p:cNvSpPr/>
                <p:nvPr/>
              </p:nvSpPr>
              <p:spPr>
                <a:xfrm>
                  <a:off x="484578" y="3360881"/>
                  <a:ext cx="208637" cy="29159"/>
                </a:xfrm>
                <a:custGeom>
                  <a:rect b="b" l="l" r="r" t="t"/>
                  <a:pathLst>
                    <a:path extrusionOk="0" h="387" w="2769">
                      <a:moveTo>
                        <a:pt x="2717" y="1"/>
                      </a:moveTo>
                      <a:cubicBezTo>
                        <a:pt x="2714" y="1"/>
                        <a:pt x="2711" y="2"/>
                        <a:pt x="2707" y="3"/>
                      </a:cubicBezTo>
                      <a:lnTo>
                        <a:pt x="53" y="273"/>
                      </a:lnTo>
                      <a:cubicBezTo>
                        <a:pt x="18" y="273"/>
                        <a:pt x="0" y="308"/>
                        <a:pt x="0" y="334"/>
                      </a:cubicBezTo>
                      <a:cubicBezTo>
                        <a:pt x="0" y="361"/>
                        <a:pt x="27" y="387"/>
                        <a:pt x="53" y="387"/>
                      </a:cubicBezTo>
                      <a:lnTo>
                        <a:pt x="61" y="387"/>
                      </a:lnTo>
                      <a:lnTo>
                        <a:pt x="2716" y="107"/>
                      </a:lnTo>
                      <a:cubicBezTo>
                        <a:pt x="2751" y="107"/>
                        <a:pt x="2768" y="81"/>
                        <a:pt x="2768" y="55"/>
                      </a:cubicBezTo>
                      <a:cubicBezTo>
                        <a:pt x="2761" y="25"/>
                        <a:pt x="2740" y="1"/>
                        <a:pt x="2717"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1" name="Google Shape;3561;p58"/>
                <p:cNvSpPr/>
                <p:nvPr/>
              </p:nvSpPr>
              <p:spPr>
                <a:xfrm>
                  <a:off x="483900" y="3381451"/>
                  <a:ext cx="179026" cy="117165"/>
                </a:xfrm>
                <a:custGeom>
                  <a:rect b="b" l="l" r="r" t="t"/>
                  <a:pathLst>
                    <a:path extrusionOk="0" h="1555" w="2376">
                      <a:moveTo>
                        <a:pt x="67" y="0"/>
                      </a:moveTo>
                      <a:cubicBezTo>
                        <a:pt x="48" y="0"/>
                        <a:pt x="29" y="10"/>
                        <a:pt x="18" y="27"/>
                      </a:cubicBezTo>
                      <a:cubicBezTo>
                        <a:pt x="1" y="53"/>
                        <a:pt x="9" y="88"/>
                        <a:pt x="36" y="105"/>
                      </a:cubicBezTo>
                      <a:lnTo>
                        <a:pt x="2280" y="1546"/>
                      </a:lnTo>
                      <a:cubicBezTo>
                        <a:pt x="2288" y="1555"/>
                        <a:pt x="2297" y="1555"/>
                        <a:pt x="2306" y="1555"/>
                      </a:cubicBezTo>
                      <a:cubicBezTo>
                        <a:pt x="2323" y="1555"/>
                        <a:pt x="2341" y="1546"/>
                        <a:pt x="2358" y="1537"/>
                      </a:cubicBezTo>
                      <a:cubicBezTo>
                        <a:pt x="2376" y="1511"/>
                        <a:pt x="2367" y="1476"/>
                        <a:pt x="2341" y="1459"/>
                      </a:cubicBezTo>
                      <a:lnTo>
                        <a:pt x="97" y="9"/>
                      </a:lnTo>
                      <a:cubicBezTo>
                        <a:pt x="87" y="3"/>
                        <a:pt x="77"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2" name="Google Shape;3562;p58"/>
                <p:cNvSpPr/>
                <p:nvPr/>
              </p:nvSpPr>
              <p:spPr>
                <a:xfrm>
                  <a:off x="437184" y="3381451"/>
                  <a:ext cx="55983" cy="204041"/>
                </a:xfrm>
                <a:custGeom>
                  <a:rect b="b" l="l" r="r" t="t"/>
                  <a:pathLst>
                    <a:path extrusionOk="0" h="2708" w="743">
                      <a:moveTo>
                        <a:pt x="699" y="0"/>
                      </a:moveTo>
                      <a:cubicBezTo>
                        <a:pt x="664" y="0"/>
                        <a:pt x="638" y="18"/>
                        <a:pt x="629" y="44"/>
                      </a:cubicBezTo>
                      <a:lnTo>
                        <a:pt x="9" y="2637"/>
                      </a:lnTo>
                      <a:cubicBezTo>
                        <a:pt x="1" y="2672"/>
                        <a:pt x="18" y="2698"/>
                        <a:pt x="53" y="2707"/>
                      </a:cubicBezTo>
                      <a:lnTo>
                        <a:pt x="62" y="2707"/>
                      </a:lnTo>
                      <a:cubicBezTo>
                        <a:pt x="88" y="2707"/>
                        <a:pt x="114" y="2690"/>
                        <a:pt x="114" y="2664"/>
                      </a:cubicBezTo>
                      <a:lnTo>
                        <a:pt x="734"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3" name="Google Shape;3563;p58"/>
                <p:cNvSpPr/>
                <p:nvPr/>
              </p:nvSpPr>
              <p:spPr>
                <a:xfrm>
                  <a:off x="484578" y="3381451"/>
                  <a:ext cx="29009" cy="208637"/>
                </a:xfrm>
                <a:custGeom>
                  <a:rect b="b" l="l" r="r" t="t"/>
                  <a:pathLst>
                    <a:path extrusionOk="0" h="2769" w="385">
                      <a:moveTo>
                        <a:pt x="53" y="0"/>
                      </a:moveTo>
                      <a:cubicBezTo>
                        <a:pt x="18" y="0"/>
                        <a:pt x="0" y="35"/>
                        <a:pt x="0" y="61"/>
                      </a:cubicBezTo>
                      <a:lnTo>
                        <a:pt x="271" y="2716"/>
                      </a:lnTo>
                      <a:cubicBezTo>
                        <a:pt x="280" y="2751"/>
                        <a:pt x="297" y="2768"/>
                        <a:pt x="332" y="2768"/>
                      </a:cubicBezTo>
                      <a:cubicBezTo>
                        <a:pt x="367" y="2768"/>
                        <a:pt x="385" y="2733"/>
                        <a:pt x="385" y="2707"/>
                      </a:cubicBezTo>
                      <a:lnTo>
                        <a:pt x="114" y="53"/>
                      </a:lnTo>
                      <a:cubicBezTo>
                        <a:pt x="105" y="18"/>
                        <a:pt x="79" y="0"/>
                        <a:pt x="53"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4" name="Google Shape;3564;p58"/>
                <p:cNvSpPr/>
                <p:nvPr/>
              </p:nvSpPr>
              <p:spPr>
                <a:xfrm>
                  <a:off x="375323" y="3381451"/>
                  <a:ext cx="118522" cy="177669"/>
                </a:xfrm>
                <a:custGeom>
                  <a:rect b="b" l="l" r="r" t="t"/>
                  <a:pathLst>
                    <a:path extrusionOk="0" h="2358" w="1573">
                      <a:moveTo>
                        <a:pt x="1508" y="0"/>
                      </a:moveTo>
                      <a:cubicBezTo>
                        <a:pt x="1489" y="0"/>
                        <a:pt x="1470" y="10"/>
                        <a:pt x="1459" y="27"/>
                      </a:cubicBezTo>
                      <a:lnTo>
                        <a:pt x="10" y="2271"/>
                      </a:lnTo>
                      <a:cubicBezTo>
                        <a:pt x="1" y="2297"/>
                        <a:pt x="1" y="2332"/>
                        <a:pt x="27" y="2349"/>
                      </a:cubicBezTo>
                      <a:cubicBezTo>
                        <a:pt x="36" y="2358"/>
                        <a:pt x="53" y="2358"/>
                        <a:pt x="62" y="2358"/>
                      </a:cubicBezTo>
                      <a:cubicBezTo>
                        <a:pt x="80" y="2358"/>
                        <a:pt x="97" y="2349"/>
                        <a:pt x="106" y="2332"/>
                      </a:cubicBezTo>
                      <a:lnTo>
                        <a:pt x="1555" y="88"/>
                      </a:lnTo>
                      <a:cubicBezTo>
                        <a:pt x="1573" y="61"/>
                        <a:pt x="1564" y="27"/>
                        <a:pt x="1538" y="9"/>
                      </a:cubicBezTo>
                      <a:cubicBezTo>
                        <a:pt x="1528" y="3"/>
                        <a:pt x="1518" y="0"/>
                        <a:pt x="15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5" name="Google Shape;3565;p58"/>
                <p:cNvSpPr/>
                <p:nvPr/>
              </p:nvSpPr>
              <p:spPr>
                <a:xfrm>
                  <a:off x="483900" y="3186072"/>
                  <a:ext cx="55983" cy="203966"/>
                </a:xfrm>
                <a:custGeom>
                  <a:rect b="b" l="l" r="r" t="t"/>
                  <a:pathLst>
                    <a:path extrusionOk="0" h="2707" w="743">
                      <a:moveTo>
                        <a:pt x="699" y="0"/>
                      </a:moveTo>
                      <a:cubicBezTo>
                        <a:pt x="664" y="0"/>
                        <a:pt x="638" y="18"/>
                        <a:pt x="629" y="44"/>
                      </a:cubicBezTo>
                      <a:lnTo>
                        <a:pt x="9" y="2637"/>
                      </a:lnTo>
                      <a:cubicBezTo>
                        <a:pt x="1" y="2663"/>
                        <a:pt x="18" y="2698"/>
                        <a:pt x="53" y="2707"/>
                      </a:cubicBezTo>
                      <a:lnTo>
                        <a:pt x="62" y="2707"/>
                      </a:lnTo>
                      <a:cubicBezTo>
                        <a:pt x="88" y="2707"/>
                        <a:pt x="114" y="2689"/>
                        <a:pt x="114" y="2663"/>
                      </a:cubicBezTo>
                      <a:lnTo>
                        <a:pt x="743"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6" name="Google Shape;3566;p58"/>
                <p:cNvSpPr/>
                <p:nvPr/>
              </p:nvSpPr>
              <p:spPr>
                <a:xfrm>
                  <a:off x="463481" y="3181325"/>
                  <a:ext cx="29687" cy="208713"/>
                </a:xfrm>
                <a:custGeom>
                  <a:rect b="b" l="l" r="r" t="t"/>
                  <a:pathLst>
                    <a:path extrusionOk="0" h="2770" w="394">
                      <a:moveTo>
                        <a:pt x="67" y="0"/>
                      </a:moveTo>
                      <a:cubicBezTo>
                        <a:pt x="62" y="0"/>
                        <a:pt x="58" y="1"/>
                        <a:pt x="53" y="2"/>
                      </a:cubicBezTo>
                      <a:cubicBezTo>
                        <a:pt x="27" y="2"/>
                        <a:pt x="1" y="28"/>
                        <a:pt x="10" y="63"/>
                      </a:cubicBezTo>
                      <a:lnTo>
                        <a:pt x="280" y="2717"/>
                      </a:lnTo>
                      <a:cubicBezTo>
                        <a:pt x="280" y="2744"/>
                        <a:pt x="307" y="2770"/>
                        <a:pt x="333" y="2770"/>
                      </a:cubicBezTo>
                      <a:lnTo>
                        <a:pt x="341" y="2770"/>
                      </a:lnTo>
                      <a:cubicBezTo>
                        <a:pt x="376" y="2761"/>
                        <a:pt x="394" y="2735"/>
                        <a:pt x="394" y="2709"/>
                      </a:cubicBezTo>
                      <a:lnTo>
                        <a:pt x="114" y="54"/>
                      </a:lnTo>
                      <a:cubicBezTo>
                        <a:pt x="114" y="24"/>
                        <a:pt x="95"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7" name="Google Shape;3567;p58"/>
                <p:cNvSpPr/>
                <p:nvPr/>
              </p:nvSpPr>
              <p:spPr>
                <a:xfrm>
                  <a:off x="483900" y="3212293"/>
                  <a:ext cx="118522" cy="177745"/>
                </a:xfrm>
                <a:custGeom>
                  <a:rect b="b" l="l" r="r" t="t"/>
                  <a:pathLst>
                    <a:path extrusionOk="0" h="2359" w="1573">
                      <a:moveTo>
                        <a:pt x="1514" y="1"/>
                      </a:moveTo>
                      <a:cubicBezTo>
                        <a:pt x="1497" y="1"/>
                        <a:pt x="1479" y="11"/>
                        <a:pt x="1468" y="28"/>
                      </a:cubicBezTo>
                      <a:lnTo>
                        <a:pt x="18" y="2272"/>
                      </a:lnTo>
                      <a:cubicBezTo>
                        <a:pt x="1" y="2298"/>
                        <a:pt x="9" y="2333"/>
                        <a:pt x="36" y="2350"/>
                      </a:cubicBezTo>
                      <a:cubicBezTo>
                        <a:pt x="44" y="2359"/>
                        <a:pt x="53" y="2359"/>
                        <a:pt x="62" y="2359"/>
                      </a:cubicBezTo>
                      <a:cubicBezTo>
                        <a:pt x="79" y="2359"/>
                        <a:pt x="97" y="2350"/>
                        <a:pt x="114" y="2333"/>
                      </a:cubicBezTo>
                      <a:lnTo>
                        <a:pt x="1555" y="89"/>
                      </a:lnTo>
                      <a:cubicBezTo>
                        <a:pt x="1572" y="62"/>
                        <a:pt x="1564" y="28"/>
                        <a:pt x="1537" y="10"/>
                      </a:cubicBezTo>
                      <a:cubicBezTo>
                        <a:pt x="1531" y="4"/>
                        <a:pt x="1523" y="1"/>
                        <a:pt x="151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8" name="Google Shape;3568;p58"/>
                <p:cNvSpPr/>
                <p:nvPr/>
              </p:nvSpPr>
              <p:spPr>
                <a:xfrm>
                  <a:off x="320771" y="3255543"/>
                  <a:ext cx="193492" cy="220015"/>
                </a:xfrm>
                <a:custGeom>
                  <a:rect b="b" l="l" r="r" t="t"/>
                  <a:pathLst>
                    <a:path extrusionOk="0" h="2920" w="2568">
                      <a:moveTo>
                        <a:pt x="1289" y="1"/>
                      </a:moveTo>
                      <a:cubicBezTo>
                        <a:pt x="931" y="1"/>
                        <a:pt x="679" y="287"/>
                        <a:pt x="664" y="658"/>
                      </a:cubicBezTo>
                      <a:cubicBezTo>
                        <a:pt x="393" y="685"/>
                        <a:pt x="157" y="912"/>
                        <a:pt x="79" y="1217"/>
                      </a:cubicBezTo>
                      <a:cubicBezTo>
                        <a:pt x="0" y="1532"/>
                        <a:pt x="122" y="1837"/>
                        <a:pt x="349" y="1986"/>
                      </a:cubicBezTo>
                      <a:cubicBezTo>
                        <a:pt x="166" y="2379"/>
                        <a:pt x="323" y="2806"/>
                        <a:pt x="769" y="2920"/>
                      </a:cubicBezTo>
                      <a:lnTo>
                        <a:pt x="2078" y="2780"/>
                      </a:lnTo>
                      <a:lnTo>
                        <a:pt x="2515" y="1802"/>
                      </a:lnTo>
                      <a:lnTo>
                        <a:pt x="2567" y="737"/>
                      </a:lnTo>
                      <a:lnTo>
                        <a:pt x="1458" y="21"/>
                      </a:lnTo>
                      <a:cubicBezTo>
                        <a:pt x="1400" y="7"/>
                        <a:pt x="1343" y="1"/>
                        <a:pt x="1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9" name="Google Shape;3569;p58"/>
                <p:cNvSpPr/>
                <p:nvPr/>
              </p:nvSpPr>
              <p:spPr>
                <a:xfrm>
                  <a:off x="390468" y="3291937"/>
                  <a:ext cx="151448" cy="177820"/>
                </a:xfrm>
                <a:custGeom>
                  <a:rect b="b" l="l" r="r" t="t"/>
                  <a:pathLst>
                    <a:path extrusionOk="0" h="2360" w="2010">
                      <a:moveTo>
                        <a:pt x="1130" y="0"/>
                      </a:moveTo>
                      <a:cubicBezTo>
                        <a:pt x="707" y="0"/>
                        <a:pt x="290" y="403"/>
                        <a:pt x="158" y="979"/>
                      </a:cubicBezTo>
                      <a:cubicBezTo>
                        <a:pt x="1" y="1616"/>
                        <a:pt x="254" y="2227"/>
                        <a:pt x="725" y="2341"/>
                      </a:cubicBezTo>
                      <a:cubicBezTo>
                        <a:pt x="777" y="2353"/>
                        <a:pt x="828" y="2359"/>
                        <a:pt x="879" y="2359"/>
                      </a:cubicBezTo>
                      <a:cubicBezTo>
                        <a:pt x="1303" y="2359"/>
                        <a:pt x="1719" y="1957"/>
                        <a:pt x="1852" y="1380"/>
                      </a:cubicBezTo>
                      <a:cubicBezTo>
                        <a:pt x="2009" y="743"/>
                        <a:pt x="1756" y="132"/>
                        <a:pt x="1284" y="18"/>
                      </a:cubicBezTo>
                      <a:cubicBezTo>
                        <a:pt x="1233" y="6"/>
                        <a:pt x="1182" y="0"/>
                        <a:pt x="1130"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0" name="Google Shape;3570;p58"/>
                <p:cNvSpPr/>
                <p:nvPr/>
              </p:nvSpPr>
              <p:spPr>
                <a:xfrm>
                  <a:off x="347746" y="3350332"/>
                  <a:ext cx="154688" cy="41743"/>
                </a:xfrm>
                <a:custGeom>
                  <a:rect b="b" l="l" r="r" t="t"/>
                  <a:pathLst>
                    <a:path extrusionOk="0" h="554" w="2053">
                      <a:moveTo>
                        <a:pt x="48" y="1"/>
                      </a:moveTo>
                      <a:cubicBezTo>
                        <a:pt x="29" y="1"/>
                        <a:pt x="16" y="15"/>
                        <a:pt x="9" y="29"/>
                      </a:cubicBezTo>
                      <a:cubicBezTo>
                        <a:pt x="0" y="55"/>
                        <a:pt x="18" y="73"/>
                        <a:pt x="35" y="82"/>
                      </a:cubicBezTo>
                      <a:lnTo>
                        <a:pt x="2000" y="553"/>
                      </a:lnTo>
                      <a:lnTo>
                        <a:pt x="2008" y="553"/>
                      </a:lnTo>
                      <a:cubicBezTo>
                        <a:pt x="2026" y="553"/>
                        <a:pt x="2043" y="536"/>
                        <a:pt x="2052" y="518"/>
                      </a:cubicBezTo>
                      <a:cubicBezTo>
                        <a:pt x="2052" y="501"/>
                        <a:pt x="2043" y="474"/>
                        <a:pt x="2017" y="474"/>
                      </a:cubicBezTo>
                      <a:lnTo>
                        <a:pt x="61" y="3"/>
                      </a:lnTo>
                      <a:cubicBezTo>
                        <a:pt x="57" y="1"/>
                        <a:pt x="52" y="1"/>
                        <a:pt x="48"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1" name="Google Shape;3571;p58"/>
                <p:cNvSpPr/>
                <p:nvPr/>
              </p:nvSpPr>
              <p:spPr>
                <a:xfrm>
                  <a:off x="360254" y="3385821"/>
                  <a:ext cx="142181" cy="45661"/>
                </a:xfrm>
                <a:custGeom>
                  <a:rect b="b" l="l" r="r" t="t"/>
                  <a:pathLst>
                    <a:path extrusionOk="0" h="606" w="1887">
                      <a:moveTo>
                        <a:pt x="1848" y="0"/>
                      </a:moveTo>
                      <a:cubicBezTo>
                        <a:pt x="1843" y="0"/>
                        <a:pt x="1838" y="1"/>
                        <a:pt x="1834" y="3"/>
                      </a:cubicBezTo>
                      <a:lnTo>
                        <a:pt x="35" y="527"/>
                      </a:lnTo>
                      <a:cubicBezTo>
                        <a:pt x="9" y="536"/>
                        <a:pt x="0" y="554"/>
                        <a:pt x="0" y="580"/>
                      </a:cubicBezTo>
                      <a:cubicBezTo>
                        <a:pt x="9" y="597"/>
                        <a:pt x="26" y="606"/>
                        <a:pt x="44" y="606"/>
                      </a:cubicBezTo>
                      <a:lnTo>
                        <a:pt x="52" y="606"/>
                      </a:lnTo>
                      <a:lnTo>
                        <a:pt x="1851" y="82"/>
                      </a:lnTo>
                      <a:cubicBezTo>
                        <a:pt x="1877" y="73"/>
                        <a:pt x="1886" y="47"/>
                        <a:pt x="1886" y="30"/>
                      </a:cubicBezTo>
                      <a:cubicBezTo>
                        <a:pt x="1880" y="10"/>
                        <a:pt x="1863" y="0"/>
                        <a:pt x="1848"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2" name="Google Shape;3572;p58"/>
                <p:cNvSpPr/>
                <p:nvPr/>
              </p:nvSpPr>
              <p:spPr>
                <a:xfrm>
                  <a:off x="392427" y="3288998"/>
                  <a:ext cx="110007" cy="103075"/>
                </a:xfrm>
                <a:custGeom>
                  <a:rect b="b" l="l" r="r" t="t"/>
                  <a:pathLst>
                    <a:path extrusionOk="0" h="1368" w="1460">
                      <a:moveTo>
                        <a:pt x="49" y="1"/>
                      </a:moveTo>
                      <a:cubicBezTo>
                        <a:pt x="38" y="1"/>
                        <a:pt x="27" y="5"/>
                        <a:pt x="18" y="14"/>
                      </a:cubicBezTo>
                      <a:cubicBezTo>
                        <a:pt x="1" y="31"/>
                        <a:pt x="10" y="57"/>
                        <a:pt x="18" y="66"/>
                      </a:cubicBezTo>
                      <a:lnTo>
                        <a:pt x="1389" y="1350"/>
                      </a:lnTo>
                      <a:cubicBezTo>
                        <a:pt x="1398" y="1358"/>
                        <a:pt x="1407" y="1367"/>
                        <a:pt x="1415" y="1367"/>
                      </a:cubicBezTo>
                      <a:cubicBezTo>
                        <a:pt x="1424" y="1367"/>
                        <a:pt x="1442" y="1358"/>
                        <a:pt x="1442" y="1350"/>
                      </a:cubicBezTo>
                      <a:cubicBezTo>
                        <a:pt x="1459" y="1332"/>
                        <a:pt x="1459" y="1315"/>
                        <a:pt x="1442" y="1297"/>
                      </a:cubicBezTo>
                      <a:lnTo>
                        <a:pt x="80" y="14"/>
                      </a:lnTo>
                      <a:cubicBezTo>
                        <a:pt x="71" y="5"/>
                        <a:pt x="60" y="1"/>
                        <a:pt x="49"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3" name="Google Shape;3573;p58"/>
                <p:cNvSpPr/>
                <p:nvPr/>
              </p:nvSpPr>
              <p:spPr>
                <a:xfrm>
                  <a:off x="378639" y="3257126"/>
                  <a:ext cx="208637" cy="226570"/>
                </a:xfrm>
                <a:custGeom>
                  <a:rect b="b" l="l" r="r" t="t"/>
                  <a:pathLst>
                    <a:path extrusionOk="0" h="3007" w="2769">
                      <a:moveTo>
                        <a:pt x="690" y="0"/>
                      </a:moveTo>
                      <a:cubicBezTo>
                        <a:pt x="690" y="0"/>
                        <a:pt x="743" y="550"/>
                        <a:pt x="1415" y="952"/>
                      </a:cubicBezTo>
                      <a:cubicBezTo>
                        <a:pt x="1415" y="952"/>
                        <a:pt x="1144" y="1231"/>
                        <a:pt x="1057" y="1615"/>
                      </a:cubicBezTo>
                      <a:cubicBezTo>
                        <a:pt x="961" y="2008"/>
                        <a:pt x="1075" y="2375"/>
                        <a:pt x="1075" y="2375"/>
                      </a:cubicBezTo>
                      <a:cubicBezTo>
                        <a:pt x="289" y="2427"/>
                        <a:pt x="1" y="2899"/>
                        <a:pt x="1" y="2899"/>
                      </a:cubicBezTo>
                      <a:cubicBezTo>
                        <a:pt x="242" y="2957"/>
                        <a:pt x="553" y="3006"/>
                        <a:pt x="872" y="3006"/>
                      </a:cubicBezTo>
                      <a:cubicBezTo>
                        <a:pt x="1556" y="3006"/>
                        <a:pt x="2284" y="2783"/>
                        <a:pt x="2480" y="1956"/>
                      </a:cubicBezTo>
                      <a:cubicBezTo>
                        <a:pt x="2769" y="751"/>
                        <a:pt x="1450" y="183"/>
                        <a:pt x="6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4" name="Google Shape;3574;p58"/>
                <p:cNvSpPr/>
                <p:nvPr/>
              </p:nvSpPr>
              <p:spPr>
                <a:xfrm>
                  <a:off x="453007" y="2315872"/>
                  <a:ext cx="584923" cy="570381"/>
                </a:xfrm>
                <a:custGeom>
                  <a:rect b="b" l="l" r="r" t="t"/>
                  <a:pathLst>
                    <a:path extrusionOk="0" h="7570" w="7763">
                      <a:moveTo>
                        <a:pt x="3272" y="1"/>
                      </a:moveTo>
                      <a:cubicBezTo>
                        <a:pt x="2872" y="1"/>
                        <a:pt x="2494" y="223"/>
                        <a:pt x="2297" y="582"/>
                      </a:cubicBezTo>
                      <a:lnTo>
                        <a:pt x="2270" y="643"/>
                      </a:lnTo>
                      <a:cubicBezTo>
                        <a:pt x="2122" y="914"/>
                        <a:pt x="1851" y="1097"/>
                        <a:pt x="1546" y="1132"/>
                      </a:cubicBezTo>
                      <a:lnTo>
                        <a:pt x="1485" y="1141"/>
                      </a:lnTo>
                      <a:cubicBezTo>
                        <a:pt x="978" y="1202"/>
                        <a:pt x="568" y="1604"/>
                        <a:pt x="515" y="2119"/>
                      </a:cubicBezTo>
                      <a:cubicBezTo>
                        <a:pt x="454" y="2634"/>
                        <a:pt x="777" y="3106"/>
                        <a:pt x="1249" y="3289"/>
                      </a:cubicBezTo>
                      <a:cubicBezTo>
                        <a:pt x="1242" y="3289"/>
                        <a:pt x="1236" y="3289"/>
                        <a:pt x="1229" y="3289"/>
                      </a:cubicBezTo>
                      <a:cubicBezTo>
                        <a:pt x="730" y="3289"/>
                        <a:pt x="269" y="3610"/>
                        <a:pt x="140" y="4101"/>
                      </a:cubicBezTo>
                      <a:cubicBezTo>
                        <a:pt x="0" y="4607"/>
                        <a:pt x="236" y="5123"/>
                        <a:pt x="681" y="5367"/>
                      </a:cubicBezTo>
                      <a:lnTo>
                        <a:pt x="734" y="5402"/>
                      </a:lnTo>
                      <a:cubicBezTo>
                        <a:pt x="1013" y="5542"/>
                        <a:pt x="1196" y="5812"/>
                        <a:pt x="1231" y="6127"/>
                      </a:cubicBezTo>
                      <a:lnTo>
                        <a:pt x="1240" y="6188"/>
                      </a:lnTo>
                      <a:cubicBezTo>
                        <a:pt x="1301" y="6694"/>
                        <a:pt x="1703" y="7096"/>
                        <a:pt x="2218" y="7157"/>
                      </a:cubicBezTo>
                      <a:cubicBezTo>
                        <a:pt x="2256" y="7161"/>
                        <a:pt x="2293" y="7163"/>
                        <a:pt x="2330" y="7163"/>
                      </a:cubicBezTo>
                      <a:cubicBezTo>
                        <a:pt x="2800" y="7163"/>
                        <a:pt x="3218" y="6860"/>
                        <a:pt x="3388" y="6415"/>
                      </a:cubicBezTo>
                      <a:lnTo>
                        <a:pt x="3388" y="6415"/>
                      </a:lnTo>
                      <a:cubicBezTo>
                        <a:pt x="3379" y="6930"/>
                        <a:pt x="3702" y="7393"/>
                        <a:pt x="4200" y="7533"/>
                      </a:cubicBezTo>
                      <a:cubicBezTo>
                        <a:pt x="4294" y="7557"/>
                        <a:pt x="4390" y="7569"/>
                        <a:pt x="4484" y="7569"/>
                      </a:cubicBezTo>
                      <a:cubicBezTo>
                        <a:pt x="4886" y="7569"/>
                        <a:pt x="5268" y="7350"/>
                        <a:pt x="5466" y="6982"/>
                      </a:cubicBezTo>
                      <a:lnTo>
                        <a:pt x="5492" y="6930"/>
                      </a:lnTo>
                      <a:cubicBezTo>
                        <a:pt x="5641" y="6659"/>
                        <a:pt x="5912" y="6476"/>
                        <a:pt x="6217" y="6441"/>
                      </a:cubicBezTo>
                      <a:lnTo>
                        <a:pt x="6287" y="6432"/>
                      </a:lnTo>
                      <a:cubicBezTo>
                        <a:pt x="6793" y="6371"/>
                        <a:pt x="7195" y="5970"/>
                        <a:pt x="7256" y="5454"/>
                      </a:cubicBezTo>
                      <a:cubicBezTo>
                        <a:pt x="7309" y="4939"/>
                        <a:pt x="6994" y="4459"/>
                        <a:pt x="6514" y="4284"/>
                      </a:cubicBezTo>
                      <a:lnTo>
                        <a:pt x="6514" y="4284"/>
                      </a:lnTo>
                      <a:cubicBezTo>
                        <a:pt x="6521" y="4284"/>
                        <a:pt x="6527" y="4285"/>
                        <a:pt x="6534" y="4285"/>
                      </a:cubicBezTo>
                      <a:cubicBezTo>
                        <a:pt x="7033" y="4285"/>
                        <a:pt x="7494" y="3955"/>
                        <a:pt x="7632" y="3464"/>
                      </a:cubicBezTo>
                      <a:cubicBezTo>
                        <a:pt x="7763" y="2966"/>
                        <a:pt x="7536" y="2442"/>
                        <a:pt x="7082" y="2198"/>
                      </a:cubicBezTo>
                      <a:lnTo>
                        <a:pt x="7029" y="2171"/>
                      </a:lnTo>
                      <a:cubicBezTo>
                        <a:pt x="6759" y="2023"/>
                        <a:pt x="6575" y="1752"/>
                        <a:pt x="6531" y="1447"/>
                      </a:cubicBezTo>
                      <a:lnTo>
                        <a:pt x="6531" y="1385"/>
                      </a:lnTo>
                      <a:cubicBezTo>
                        <a:pt x="6470" y="879"/>
                        <a:pt x="6069" y="477"/>
                        <a:pt x="5545" y="416"/>
                      </a:cubicBezTo>
                      <a:cubicBezTo>
                        <a:pt x="5504" y="411"/>
                        <a:pt x="5462" y="409"/>
                        <a:pt x="5422" y="409"/>
                      </a:cubicBezTo>
                      <a:cubicBezTo>
                        <a:pt x="4962" y="409"/>
                        <a:pt x="4544" y="717"/>
                        <a:pt x="4384" y="1150"/>
                      </a:cubicBezTo>
                      <a:cubicBezTo>
                        <a:pt x="4392" y="643"/>
                        <a:pt x="4060" y="172"/>
                        <a:pt x="3563" y="41"/>
                      </a:cubicBezTo>
                      <a:cubicBezTo>
                        <a:pt x="3466" y="14"/>
                        <a:pt x="3368" y="1"/>
                        <a:pt x="32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5" name="Google Shape;3575;p58"/>
                <p:cNvSpPr/>
                <p:nvPr/>
              </p:nvSpPr>
              <p:spPr>
                <a:xfrm>
                  <a:off x="558269" y="2562186"/>
                  <a:ext cx="374402" cy="77834"/>
                </a:xfrm>
                <a:custGeom>
                  <a:rect b="b" l="l" r="r" t="t"/>
                  <a:pathLst>
                    <a:path extrusionOk="0" h="1033" w="4969">
                      <a:moveTo>
                        <a:pt x="61" y="0"/>
                      </a:moveTo>
                      <a:cubicBezTo>
                        <a:pt x="33" y="0"/>
                        <a:pt x="9" y="17"/>
                        <a:pt x="9" y="46"/>
                      </a:cubicBezTo>
                      <a:cubicBezTo>
                        <a:pt x="0" y="81"/>
                        <a:pt x="27" y="116"/>
                        <a:pt x="61" y="125"/>
                      </a:cubicBezTo>
                      <a:lnTo>
                        <a:pt x="4890" y="1033"/>
                      </a:lnTo>
                      <a:lnTo>
                        <a:pt x="4899" y="1033"/>
                      </a:lnTo>
                      <a:cubicBezTo>
                        <a:pt x="4934" y="1033"/>
                        <a:pt x="4960" y="1015"/>
                        <a:pt x="4960" y="989"/>
                      </a:cubicBezTo>
                      <a:cubicBezTo>
                        <a:pt x="4969" y="954"/>
                        <a:pt x="4951" y="919"/>
                        <a:pt x="4916" y="911"/>
                      </a:cubicBezTo>
                      <a:lnTo>
                        <a:pt x="79" y="2"/>
                      </a:lnTo>
                      <a:cubicBezTo>
                        <a:pt x="73" y="1"/>
                        <a:pt x="67" y="0"/>
                        <a:pt x="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6" name="Google Shape;3576;p58"/>
                <p:cNvSpPr/>
                <p:nvPr/>
              </p:nvSpPr>
              <p:spPr>
                <a:xfrm>
                  <a:off x="706253" y="2414277"/>
                  <a:ext cx="79040" cy="373799"/>
                </a:xfrm>
                <a:custGeom>
                  <a:rect b="b" l="l" r="r" t="t"/>
                  <a:pathLst>
                    <a:path extrusionOk="0" h="4961" w="1049">
                      <a:moveTo>
                        <a:pt x="988" y="1"/>
                      </a:moveTo>
                      <a:cubicBezTo>
                        <a:pt x="953" y="1"/>
                        <a:pt x="926" y="18"/>
                        <a:pt x="918" y="53"/>
                      </a:cubicBezTo>
                      <a:lnTo>
                        <a:pt x="1" y="4882"/>
                      </a:lnTo>
                      <a:cubicBezTo>
                        <a:pt x="1" y="4917"/>
                        <a:pt x="18" y="4952"/>
                        <a:pt x="53" y="4960"/>
                      </a:cubicBezTo>
                      <a:lnTo>
                        <a:pt x="62" y="4960"/>
                      </a:lnTo>
                      <a:cubicBezTo>
                        <a:pt x="97" y="4960"/>
                        <a:pt x="123" y="4934"/>
                        <a:pt x="123" y="4908"/>
                      </a:cubicBezTo>
                      <a:lnTo>
                        <a:pt x="1040" y="79"/>
                      </a:lnTo>
                      <a:cubicBezTo>
                        <a:pt x="1049" y="45"/>
                        <a:pt x="1023" y="10"/>
                        <a:pt x="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7" name="Google Shape;3577;p58"/>
                <p:cNvSpPr/>
                <p:nvPr/>
              </p:nvSpPr>
              <p:spPr>
                <a:xfrm>
                  <a:off x="610862" y="2406516"/>
                  <a:ext cx="140222" cy="199294"/>
                </a:xfrm>
                <a:custGeom>
                  <a:rect b="b" l="l" r="r" t="t"/>
                  <a:pathLst>
                    <a:path extrusionOk="0" h="2645" w="1861">
                      <a:moveTo>
                        <a:pt x="75" y="1"/>
                      </a:moveTo>
                      <a:cubicBezTo>
                        <a:pt x="61" y="1"/>
                        <a:pt x="47" y="6"/>
                        <a:pt x="36" y="17"/>
                      </a:cubicBezTo>
                      <a:cubicBezTo>
                        <a:pt x="10" y="34"/>
                        <a:pt x="1" y="69"/>
                        <a:pt x="18" y="104"/>
                      </a:cubicBezTo>
                      <a:lnTo>
                        <a:pt x="1738" y="2619"/>
                      </a:lnTo>
                      <a:cubicBezTo>
                        <a:pt x="1747" y="2636"/>
                        <a:pt x="1765" y="2645"/>
                        <a:pt x="1791" y="2645"/>
                      </a:cubicBezTo>
                      <a:cubicBezTo>
                        <a:pt x="1800" y="2645"/>
                        <a:pt x="1817" y="2645"/>
                        <a:pt x="1826" y="2636"/>
                      </a:cubicBezTo>
                      <a:cubicBezTo>
                        <a:pt x="1852" y="2619"/>
                        <a:pt x="1861" y="2575"/>
                        <a:pt x="1843" y="2549"/>
                      </a:cubicBezTo>
                      <a:lnTo>
                        <a:pt x="123" y="25"/>
                      </a:lnTo>
                      <a:cubicBezTo>
                        <a:pt x="113" y="10"/>
                        <a:pt x="94"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8" name="Google Shape;3578;p58"/>
                <p:cNvSpPr/>
                <p:nvPr/>
              </p:nvSpPr>
              <p:spPr>
                <a:xfrm>
                  <a:off x="554954" y="2460089"/>
                  <a:ext cx="196130" cy="145722"/>
                </a:xfrm>
                <a:custGeom>
                  <a:rect b="b" l="l" r="r" t="t"/>
                  <a:pathLst>
                    <a:path extrusionOk="0" h="1934" w="2603">
                      <a:moveTo>
                        <a:pt x="69" y="1"/>
                      </a:moveTo>
                      <a:cubicBezTo>
                        <a:pt x="51" y="1"/>
                        <a:pt x="36" y="7"/>
                        <a:pt x="27" y="22"/>
                      </a:cubicBezTo>
                      <a:cubicBezTo>
                        <a:pt x="1" y="56"/>
                        <a:pt x="9" y="91"/>
                        <a:pt x="36" y="118"/>
                      </a:cubicBezTo>
                      <a:lnTo>
                        <a:pt x="2489" y="1925"/>
                      </a:lnTo>
                      <a:cubicBezTo>
                        <a:pt x="2507" y="1934"/>
                        <a:pt x="2515" y="1934"/>
                        <a:pt x="2533" y="1934"/>
                      </a:cubicBezTo>
                      <a:cubicBezTo>
                        <a:pt x="2550" y="1934"/>
                        <a:pt x="2568" y="1925"/>
                        <a:pt x="2585" y="1908"/>
                      </a:cubicBezTo>
                      <a:cubicBezTo>
                        <a:pt x="2603" y="1881"/>
                        <a:pt x="2594" y="1846"/>
                        <a:pt x="2568" y="1820"/>
                      </a:cubicBezTo>
                      <a:lnTo>
                        <a:pt x="114" y="13"/>
                      </a:lnTo>
                      <a:cubicBezTo>
                        <a:pt x="98" y="5"/>
                        <a:pt x="83" y="1"/>
                        <a:pt x="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9" name="Google Shape;3579;p58"/>
                <p:cNvSpPr/>
                <p:nvPr/>
              </p:nvSpPr>
              <p:spPr>
                <a:xfrm>
                  <a:off x="681313" y="2374041"/>
                  <a:ext cx="69772" cy="231769"/>
                </a:xfrm>
                <a:custGeom>
                  <a:rect b="b" l="l" r="r" t="t"/>
                  <a:pathLst>
                    <a:path extrusionOk="0" h="3076" w="926">
                      <a:moveTo>
                        <a:pt x="66" y="1"/>
                      </a:moveTo>
                      <a:cubicBezTo>
                        <a:pt x="62" y="1"/>
                        <a:pt x="57" y="1"/>
                        <a:pt x="53" y="2"/>
                      </a:cubicBezTo>
                      <a:cubicBezTo>
                        <a:pt x="18" y="11"/>
                        <a:pt x="0" y="46"/>
                        <a:pt x="9" y="81"/>
                      </a:cubicBezTo>
                      <a:lnTo>
                        <a:pt x="795" y="3032"/>
                      </a:lnTo>
                      <a:cubicBezTo>
                        <a:pt x="803" y="3058"/>
                        <a:pt x="821" y="3076"/>
                        <a:pt x="856" y="3076"/>
                      </a:cubicBezTo>
                      <a:lnTo>
                        <a:pt x="873" y="3076"/>
                      </a:lnTo>
                      <a:cubicBezTo>
                        <a:pt x="899" y="3067"/>
                        <a:pt x="926" y="3032"/>
                        <a:pt x="917" y="2997"/>
                      </a:cubicBezTo>
                      <a:lnTo>
                        <a:pt x="131" y="46"/>
                      </a:lnTo>
                      <a:cubicBezTo>
                        <a:pt x="124" y="23"/>
                        <a:pt x="96"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0" name="Google Shape;3580;p58"/>
                <p:cNvSpPr/>
                <p:nvPr/>
              </p:nvSpPr>
              <p:spPr>
                <a:xfrm>
                  <a:off x="739859" y="2596545"/>
                  <a:ext cx="140824" cy="199445"/>
                </a:xfrm>
                <a:custGeom>
                  <a:rect b="b" l="l" r="r" t="t"/>
                  <a:pathLst>
                    <a:path extrusionOk="0" h="2647" w="1869">
                      <a:moveTo>
                        <a:pt x="74" y="0"/>
                      </a:moveTo>
                      <a:cubicBezTo>
                        <a:pt x="64" y="0"/>
                        <a:pt x="53" y="3"/>
                        <a:pt x="44" y="9"/>
                      </a:cubicBezTo>
                      <a:cubicBezTo>
                        <a:pt x="9" y="27"/>
                        <a:pt x="0" y="70"/>
                        <a:pt x="26" y="97"/>
                      </a:cubicBezTo>
                      <a:lnTo>
                        <a:pt x="1738" y="2611"/>
                      </a:lnTo>
                      <a:cubicBezTo>
                        <a:pt x="1755" y="2629"/>
                        <a:pt x="1773" y="2646"/>
                        <a:pt x="1790" y="2646"/>
                      </a:cubicBezTo>
                      <a:cubicBezTo>
                        <a:pt x="1808" y="2646"/>
                        <a:pt x="1816" y="2637"/>
                        <a:pt x="1825" y="2629"/>
                      </a:cubicBezTo>
                      <a:cubicBezTo>
                        <a:pt x="1860" y="2611"/>
                        <a:pt x="1869" y="2568"/>
                        <a:pt x="1843" y="2541"/>
                      </a:cubicBezTo>
                      <a:lnTo>
                        <a:pt x="131" y="27"/>
                      </a:lnTo>
                      <a:cubicBezTo>
                        <a:pt x="114" y="10"/>
                        <a:pt x="94"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1" name="Google Shape;3581;p58"/>
                <p:cNvSpPr/>
                <p:nvPr/>
              </p:nvSpPr>
              <p:spPr>
                <a:xfrm>
                  <a:off x="740461" y="2596319"/>
                  <a:ext cx="195527" cy="146325"/>
                </a:xfrm>
                <a:custGeom>
                  <a:rect b="b" l="l" r="r" t="t"/>
                  <a:pathLst>
                    <a:path extrusionOk="0" h="1942" w="2595">
                      <a:moveTo>
                        <a:pt x="67" y="1"/>
                      </a:moveTo>
                      <a:cubicBezTo>
                        <a:pt x="48" y="1"/>
                        <a:pt x="29" y="9"/>
                        <a:pt x="18" y="30"/>
                      </a:cubicBezTo>
                      <a:cubicBezTo>
                        <a:pt x="1" y="56"/>
                        <a:pt x="1" y="91"/>
                        <a:pt x="27" y="117"/>
                      </a:cubicBezTo>
                      <a:lnTo>
                        <a:pt x="2489" y="1924"/>
                      </a:lnTo>
                      <a:cubicBezTo>
                        <a:pt x="2498" y="1933"/>
                        <a:pt x="2516" y="1933"/>
                        <a:pt x="2524" y="1933"/>
                      </a:cubicBezTo>
                      <a:lnTo>
                        <a:pt x="2524" y="1942"/>
                      </a:lnTo>
                      <a:cubicBezTo>
                        <a:pt x="2542" y="1942"/>
                        <a:pt x="2568" y="1924"/>
                        <a:pt x="2577" y="1916"/>
                      </a:cubicBezTo>
                      <a:cubicBezTo>
                        <a:pt x="2594" y="1881"/>
                        <a:pt x="2594" y="1846"/>
                        <a:pt x="2559" y="1820"/>
                      </a:cubicBezTo>
                      <a:lnTo>
                        <a:pt x="106" y="12"/>
                      </a:lnTo>
                      <a:cubicBezTo>
                        <a:pt x="95" y="5"/>
                        <a:pt x="81"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2" name="Google Shape;3582;p58"/>
                <p:cNvSpPr/>
                <p:nvPr/>
              </p:nvSpPr>
              <p:spPr>
                <a:xfrm>
                  <a:off x="740461" y="2596395"/>
                  <a:ext cx="69847" cy="231844"/>
                </a:xfrm>
                <a:custGeom>
                  <a:rect b="b" l="l" r="r" t="t"/>
                  <a:pathLst>
                    <a:path extrusionOk="0" h="3077" w="927">
                      <a:moveTo>
                        <a:pt x="71" y="0"/>
                      </a:moveTo>
                      <a:cubicBezTo>
                        <a:pt x="65" y="0"/>
                        <a:pt x="59" y="1"/>
                        <a:pt x="53" y="3"/>
                      </a:cubicBezTo>
                      <a:cubicBezTo>
                        <a:pt x="18" y="11"/>
                        <a:pt x="1" y="46"/>
                        <a:pt x="10" y="81"/>
                      </a:cubicBezTo>
                      <a:lnTo>
                        <a:pt x="796" y="3024"/>
                      </a:lnTo>
                      <a:cubicBezTo>
                        <a:pt x="804" y="3059"/>
                        <a:pt x="830" y="3076"/>
                        <a:pt x="857" y="3076"/>
                      </a:cubicBezTo>
                      <a:lnTo>
                        <a:pt x="874" y="3076"/>
                      </a:lnTo>
                      <a:cubicBezTo>
                        <a:pt x="909" y="3067"/>
                        <a:pt x="927" y="3032"/>
                        <a:pt x="918" y="2997"/>
                      </a:cubicBezTo>
                      <a:lnTo>
                        <a:pt x="132" y="46"/>
                      </a:lnTo>
                      <a:cubicBezTo>
                        <a:pt x="125" y="17"/>
                        <a:pt x="99" y="0"/>
                        <a:pt x="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3" name="Google Shape;3583;p58"/>
                <p:cNvSpPr/>
                <p:nvPr/>
              </p:nvSpPr>
              <p:spPr>
                <a:xfrm>
                  <a:off x="550357" y="2596319"/>
                  <a:ext cx="200726" cy="139091"/>
                </a:xfrm>
                <a:custGeom>
                  <a:rect b="b" l="l" r="r" t="t"/>
                  <a:pathLst>
                    <a:path extrusionOk="0" h="1846" w="2664">
                      <a:moveTo>
                        <a:pt x="2595" y="1"/>
                      </a:moveTo>
                      <a:cubicBezTo>
                        <a:pt x="2582" y="1"/>
                        <a:pt x="2570" y="5"/>
                        <a:pt x="2559" y="12"/>
                      </a:cubicBezTo>
                      <a:lnTo>
                        <a:pt x="35" y="1732"/>
                      </a:lnTo>
                      <a:cubicBezTo>
                        <a:pt x="9" y="1750"/>
                        <a:pt x="1" y="1785"/>
                        <a:pt x="18" y="1820"/>
                      </a:cubicBezTo>
                      <a:cubicBezTo>
                        <a:pt x="35" y="1837"/>
                        <a:pt x="53" y="1846"/>
                        <a:pt x="70" y="1846"/>
                      </a:cubicBezTo>
                      <a:cubicBezTo>
                        <a:pt x="88" y="1846"/>
                        <a:pt x="97" y="1837"/>
                        <a:pt x="105" y="1837"/>
                      </a:cubicBezTo>
                      <a:lnTo>
                        <a:pt x="2629" y="117"/>
                      </a:lnTo>
                      <a:cubicBezTo>
                        <a:pt x="2655" y="100"/>
                        <a:pt x="2664" y="56"/>
                        <a:pt x="2646" y="30"/>
                      </a:cubicBezTo>
                      <a:cubicBezTo>
                        <a:pt x="2631" y="9"/>
                        <a:pt x="2613" y="1"/>
                        <a:pt x="25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4" name="Google Shape;3584;p58"/>
                <p:cNvSpPr/>
                <p:nvPr/>
              </p:nvSpPr>
              <p:spPr>
                <a:xfrm>
                  <a:off x="603629" y="2596319"/>
                  <a:ext cx="147455" cy="195075"/>
                </a:xfrm>
                <a:custGeom>
                  <a:rect b="b" l="l" r="r" t="t"/>
                  <a:pathLst>
                    <a:path extrusionOk="0" h="2589" w="1957">
                      <a:moveTo>
                        <a:pt x="1883" y="1"/>
                      </a:moveTo>
                      <a:cubicBezTo>
                        <a:pt x="1864" y="1"/>
                        <a:pt x="1845" y="9"/>
                        <a:pt x="1834" y="30"/>
                      </a:cubicBezTo>
                      <a:lnTo>
                        <a:pt x="27" y="2483"/>
                      </a:lnTo>
                      <a:cubicBezTo>
                        <a:pt x="1" y="2510"/>
                        <a:pt x="10" y="2553"/>
                        <a:pt x="36" y="2571"/>
                      </a:cubicBezTo>
                      <a:cubicBezTo>
                        <a:pt x="44" y="2579"/>
                        <a:pt x="62" y="2588"/>
                        <a:pt x="71" y="2588"/>
                      </a:cubicBezTo>
                      <a:cubicBezTo>
                        <a:pt x="97" y="2588"/>
                        <a:pt x="114" y="2579"/>
                        <a:pt x="123" y="2562"/>
                      </a:cubicBezTo>
                      <a:lnTo>
                        <a:pt x="1939" y="100"/>
                      </a:lnTo>
                      <a:cubicBezTo>
                        <a:pt x="1957" y="73"/>
                        <a:pt x="1948" y="38"/>
                        <a:pt x="1922" y="12"/>
                      </a:cubicBezTo>
                      <a:cubicBezTo>
                        <a:pt x="1911" y="5"/>
                        <a:pt x="1897" y="1"/>
                        <a:pt x="18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5" name="Google Shape;3585;p58"/>
                <p:cNvSpPr/>
                <p:nvPr/>
              </p:nvSpPr>
              <p:spPr>
                <a:xfrm>
                  <a:off x="518108" y="2596395"/>
                  <a:ext cx="232974" cy="68642"/>
                </a:xfrm>
                <a:custGeom>
                  <a:rect b="b" l="l" r="r" t="t"/>
                  <a:pathLst>
                    <a:path extrusionOk="0" h="911" w="3092">
                      <a:moveTo>
                        <a:pt x="3022" y="0"/>
                      </a:moveTo>
                      <a:cubicBezTo>
                        <a:pt x="3016" y="0"/>
                        <a:pt x="3010" y="1"/>
                        <a:pt x="3004" y="3"/>
                      </a:cubicBezTo>
                      <a:lnTo>
                        <a:pt x="53" y="788"/>
                      </a:lnTo>
                      <a:cubicBezTo>
                        <a:pt x="18" y="797"/>
                        <a:pt x="1" y="832"/>
                        <a:pt x="9" y="867"/>
                      </a:cubicBezTo>
                      <a:cubicBezTo>
                        <a:pt x="18" y="893"/>
                        <a:pt x="44" y="911"/>
                        <a:pt x="71" y="911"/>
                      </a:cubicBezTo>
                      <a:lnTo>
                        <a:pt x="88" y="911"/>
                      </a:lnTo>
                      <a:lnTo>
                        <a:pt x="3039" y="125"/>
                      </a:lnTo>
                      <a:cubicBezTo>
                        <a:pt x="3065" y="116"/>
                        <a:pt x="3092" y="81"/>
                        <a:pt x="3083" y="46"/>
                      </a:cubicBezTo>
                      <a:cubicBezTo>
                        <a:pt x="3076" y="17"/>
                        <a:pt x="3050" y="0"/>
                        <a:pt x="30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6" name="Google Shape;3586;p58"/>
                <p:cNvSpPr/>
                <p:nvPr/>
              </p:nvSpPr>
              <p:spPr>
                <a:xfrm>
                  <a:off x="739859" y="2466946"/>
                  <a:ext cx="200726" cy="138865"/>
                </a:xfrm>
                <a:custGeom>
                  <a:rect b="b" l="l" r="r" t="t"/>
                  <a:pathLst>
                    <a:path extrusionOk="0" h="1843" w="2664">
                      <a:moveTo>
                        <a:pt x="2591" y="0"/>
                      </a:moveTo>
                      <a:cubicBezTo>
                        <a:pt x="2579" y="0"/>
                        <a:pt x="2568" y="3"/>
                        <a:pt x="2559" y="9"/>
                      </a:cubicBezTo>
                      <a:lnTo>
                        <a:pt x="44" y="1729"/>
                      </a:lnTo>
                      <a:cubicBezTo>
                        <a:pt x="9" y="1747"/>
                        <a:pt x="0" y="1790"/>
                        <a:pt x="26" y="1817"/>
                      </a:cubicBezTo>
                      <a:cubicBezTo>
                        <a:pt x="35" y="1834"/>
                        <a:pt x="53" y="1843"/>
                        <a:pt x="79" y="1843"/>
                      </a:cubicBezTo>
                      <a:cubicBezTo>
                        <a:pt x="88" y="1843"/>
                        <a:pt x="105" y="1843"/>
                        <a:pt x="114" y="1834"/>
                      </a:cubicBezTo>
                      <a:lnTo>
                        <a:pt x="2628" y="114"/>
                      </a:lnTo>
                      <a:cubicBezTo>
                        <a:pt x="2655" y="96"/>
                        <a:pt x="2663" y="53"/>
                        <a:pt x="2646" y="27"/>
                      </a:cubicBezTo>
                      <a:cubicBezTo>
                        <a:pt x="2635" y="10"/>
                        <a:pt x="2612" y="0"/>
                        <a:pt x="25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7" name="Google Shape;3587;p58"/>
                <p:cNvSpPr/>
                <p:nvPr/>
              </p:nvSpPr>
              <p:spPr>
                <a:xfrm>
                  <a:off x="740461" y="2411113"/>
                  <a:ext cx="146852" cy="194698"/>
                </a:xfrm>
                <a:custGeom>
                  <a:rect b="b" l="l" r="r" t="t"/>
                  <a:pathLst>
                    <a:path extrusionOk="0" h="2584" w="1949">
                      <a:moveTo>
                        <a:pt x="1877" y="1"/>
                      </a:moveTo>
                      <a:cubicBezTo>
                        <a:pt x="1859" y="1"/>
                        <a:pt x="1841" y="10"/>
                        <a:pt x="1826" y="25"/>
                      </a:cubicBezTo>
                      <a:lnTo>
                        <a:pt x="18" y="2488"/>
                      </a:lnTo>
                      <a:cubicBezTo>
                        <a:pt x="1" y="2514"/>
                        <a:pt x="1" y="2549"/>
                        <a:pt x="27" y="2575"/>
                      </a:cubicBezTo>
                      <a:cubicBezTo>
                        <a:pt x="45" y="2584"/>
                        <a:pt x="53" y="2584"/>
                        <a:pt x="71" y="2584"/>
                      </a:cubicBezTo>
                      <a:cubicBezTo>
                        <a:pt x="88" y="2584"/>
                        <a:pt x="106" y="2575"/>
                        <a:pt x="123" y="2558"/>
                      </a:cubicBezTo>
                      <a:lnTo>
                        <a:pt x="1931" y="104"/>
                      </a:lnTo>
                      <a:cubicBezTo>
                        <a:pt x="1948" y="78"/>
                        <a:pt x="1948" y="34"/>
                        <a:pt x="1913" y="17"/>
                      </a:cubicBezTo>
                      <a:cubicBezTo>
                        <a:pt x="1902" y="6"/>
                        <a:pt x="1890" y="1"/>
                        <a:pt x="18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8" name="Google Shape;3588;p58"/>
                <p:cNvSpPr/>
                <p:nvPr/>
              </p:nvSpPr>
              <p:spPr>
                <a:xfrm>
                  <a:off x="740461" y="2537171"/>
                  <a:ext cx="232372" cy="68642"/>
                </a:xfrm>
                <a:custGeom>
                  <a:rect b="b" l="l" r="r" t="t"/>
                  <a:pathLst>
                    <a:path extrusionOk="0" h="911" w="3084">
                      <a:moveTo>
                        <a:pt x="3014" y="0"/>
                      </a:moveTo>
                      <a:cubicBezTo>
                        <a:pt x="3008" y="0"/>
                        <a:pt x="3002" y="1"/>
                        <a:pt x="2996" y="3"/>
                      </a:cubicBezTo>
                      <a:lnTo>
                        <a:pt x="53" y="789"/>
                      </a:lnTo>
                      <a:cubicBezTo>
                        <a:pt x="18" y="797"/>
                        <a:pt x="1" y="832"/>
                        <a:pt x="10" y="867"/>
                      </a:cubicBezTo>
                      <a:cubicBezTo>
                        <a:pt x="18" y="893"/>
                        <a:pt x="36" y="911"/>
                        <a:pt x="71" y="911"/>
                      </a:cubicBezTo>
                      <a:lnTo>
                        <a:pt x="88" y="911"/>
                      </a:lnTo>
                      <a:lnTo>
                        <a:pt x="3031" y="125"/>
                      </a:lnTo>
                      <a:cubicBezTo>
                        <a:pt x="3066" y="116"/>
                        <a:pt x="3083" y="81"/>
                        <a:pt x="3074" y="46"/>
                      </a:cubicBezTo>
                      <a:cubicBezTo>
                        <a:pt x="3067" y="17"/>
                        <a:pt x="3042" y="0"/>
                        <a:pt x="30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9" name="Google Shape;3589;p58"/>
                <p:cNvSpPr/>
                <p:nvPr/>
              </p:nvSpPr>
              <p:spPr>
                <a:xfrm>
                  <a:off x="560906" y="2423018"/>
                  <a:ext cx="263189" cy="236139"/>
                </a:xfrm>
                <a:custGeom>
                  <a:rect b="b" l="l" r="r" t="t"/>
                  <a:pathLst>
                    <a:path extrusionOk="0" h="3134" w="3493">
                      <a:moveTo>
                        <a:pt x="2530" y="0"/>
                      </a:moveTo>
                      <a:cubicBezTo>
                        <a:pt x="2326" y="0"/>
                        <a:pt x="2116" y="92"/>
                        <a:pt x="1947" y="260"/>
                      </a:cubicBezTo>
                      <a:cubicBezTo>
                        <a:pt x="1828" y="171"/>
                        <a:pt x="1677" y="125"/>
                        <a:pt x="1519" y="125"/>
                      </a:cubicBezTo>
                      <a:cubicBezTo>
                        <a:pt x="1353" y="125"/>
                        <a:pt x="1178" y="175"/>
                        <a:pt x="1022" y="278"/>
                      </a:cubicBezTo>
                      <a:cubicBezTo>
                        <a:pt x="716" y="487"/>
                        <a:pt x="585" y="837"/>
                        <a:pt x="655" y="1134"/>
                      </a:cubicBezTo>
                      <a:cubicBezTo>
                        <a:pt x="201" y="1334"/>
                        <a:pt x="0" y="1815"/>
                        <a:pt x="297" y="2242"/>
                      </a:cubicBezTo>
                      <a:lnTo>
                        <a:pt x="1520" y="3133"/>
                      </a:lnTo>
                      <a:lnTo>
                        <a:pt x="2628" y="2644"/>
                      </a:lnTo>
                      <a:lnTo>
                        <a:pt x="3493" y="1788"/>
                      </a:lnTo>
                      <a:lnTo>
                        <a:pt x="3109" y="330"/>
                      </a:lnTo>
                      <a:cubicBezTo>
                        <a:pt x="2960" y="105"/>
                        <a:pt x="2748" y="0"/>
                        <a:pt x="25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0" name="Google Shape;3590;p58"/>
                <p:cNvSpPr/>
                <p:nvPr/>
              </p:nvSpPr>
              <p:spPr>
                <a:xfrm>
                  <a:off x="622089" y="2495955"/>
                  <a:ext cx="217151" cy="170285"/>
                </a:xfrm>
                <a:custGeom>
                  <a:rect b="b" l="l" r="r" t="t"/>
                  <a:pathLst>
                    <a:path extrusionOk="0" h="2260" w="2882">
                      <a:moveTo>
                        <a:pt x="1802" y="0"/>
                      </a:moveTo>
                      <a:cubicBezTo>
                        <a:pt x="1506" y="0"/>
                        <a:pt x="1178" y="101"/>
                        <a:pt x="882" y="305"/>
                      </a:cubicBezTo>
                      <a:cubicBezTo>
                        <a:pt x="253" y="724"/>
                        <a:pt x="0" y="1440"/>
                        <a:pt x="315" y="1894"/>
                      </a:cubicBezTo>
                      <a:cubicBezTo>
                        <a:pt x="479" y="2137"/>
                        <a:pt x="764" y="2260"/>
                        <a:pt x="1089" y="2260"/>
                      </a:cubicBezTo>
                      <a:cubicBezTo>
                        <a:pt x="1383" y="2260"/>
                        <a:pt x="1710" y="2159"/>
                        <a:pt x="2009" y="1955"/>
                      </a:cubicBezTo>
                      <a:cubicBezTo>
                        <a:pt x="2628" y="1528"/>
                        <a:pt x="2882" y="812"/>
                        <a:pt x="2567" y="358"/>
                      </a:cubicBezTo>
                      <a:cubicBezTo>
                        <a:pt x="2408" y="120"/>
                        <a:pt x="2124" y="0"/>
                        <a:pt x="1802"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1" name="Google Shape;3591;p58"/>
                <p:cNvSpPr/>
                <p:nvPr/>
              </p:nvSpPr>
              <p:spPr>
                <a:xfrm>
                  <a:off x="650345" y="2464535"/>
                  <a:ext cx="105336" cy="150544"/>
                </a:xfrm>
                <a:custGeom>
                  <a:rect b="b" l="l" r="r" t="t"/>
                  <a:pathLst>
                    <a:path extrusionOk="0" h="1998" w="1398">
                      <a:moveTo>
                        <a:pt x="51" y="1"/>
                      </a:moveTo>
                      <a:cubicBezTo>
                        <a:pt x="42" y="1"/>
                        <a:pt x="33" y="3"/>
                        <a:pt x="27" y="6"/>
                      </a:cubicBezTo>
                      <a:cubicBezTo>
                        <a:pt x="1" y="24"/>
                        <a:pt x="1" y="50"/>
                        <a:pt x="9" y="76"/>
                      </a:cubicBezTo>
                      <a:lnTo>
                        <a:pt x="1310" y="1980"/>
                      </a:lnTo>
                      <a:cubicBezTo>
                        <a:pt x="1319" y="1988"/>
                        <a:pt x="1337" y="1997"/>
                        <a:pt x="1345" y="1997"/>
                      </a:cubicBezTo>
                      <a:cubicBezTo>
                        <a:pt x="1354" y="1997"/>
                        <a:pt x="1372" y="1997"/>
                        <a:pt x="1372" y="1988"/>
                      </a:cubicBezTo>
                      <a:cubicBezTo>
                        <a:pt x="1398" y="1980"/>
                        <a:pt x="1398" y="1945"/>
                        <a:pt x="1389" y="1927"/>
                      </a:cubicBezTo>
                      <a:lnTo>
                        <a:pt x="88" y="24"/>
                      </a:lnTo>
                      <a:cubicBezTo>
                        <a:pt x="83" y="7"/>
                        <a:pt x="66" y="1"/>
                        <a:pt x="51"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2" name="Google Shape;3592;p58"/>
                <p:cNvSpPr/>
                <p:nvPr/>
              </p:nvSpPr>
              <p:spPr>
                <a:xfrm>
                  <a:off x="603026" y="2537321"/>
                  <a:ext cx="152654" cy="77759"/>
                </a:xfrm>
                <a:custGeom>
                  <a:rect b="b" l="l" r="r" t="t"/>
                  <a:pathLst>
                    <a:path extrusionOk="0" h="1032" w="2026">
                      <a:moveTo>
                        <a:pt x="43" y="0"/>
                      </a:moveTo>
                      <a:cubicBezTo>
                        <a:pt x="27" y="0"/>
                        <a:pt x="14" y="10"/>
                        <a:pt x="9" y="27"/>
                      </a:cubicBezTo>
                      <a:cubicBezTo>
                        <a:pt x="0" y="53"/>
                        <a:pt x="9" y="79"/>
                        <a:pt x="26" y="88"/>
                      </a:cubicBezTo>
                      <a:lnTo>
                        <a:pt x="1956" y="1031"/>
                      </a:lnTo>
                      <a:lnTo>
                        <a:pt x="1973" y="1031"/>
                      </a:lnTo>
                      <a:cubicBezTo>
                        <a:pt x="1991" y="1031"/>
                        <a:pt x="2008" y="1022"/>
                        <a:pt x="2017" y="1005"/>
                      </a:cubicBezTo>
                      <a:cubicBezTo>
                        <a:pt x="2026" y="987"/>
                        <a:pt x="2017" y="952"/>
                        <a:pt x="2000" y="944"/>
                      </a:cubicBezTo>
                      <a:lnTo>
                        <a:pt x="70" y="9"/>
                      </a:lnTo>
                      <a:cubicBezTo>
                        <a:pt x="61" y="3"/>
                        <a:pt x="51" y="0"/>
                        <a:pt x="43"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3" name="Google Shape;3593;p58"/>
                <p:cNvSpPr/>
                <p:nvPr/>
              </p:nvSpPr>
              <p:spPr>
                <a:xfrm>
                  <a:off x="735865" y="2447205"/>
                  <a:ext cx="19816" cy="167874"/>
                </a:xfrm>
                <a:custGeom>
                  <a:rect b="b" l="l" r="r" t="t"/>
                  <a:pathLst>
                    <a:path extrusionOk="0" h="2228" w="263">
                      <a:moveTo>
                        <a:pt x="44" y="0"/>
                      </a:moveTo>
                      <a:cubicBezTo>
                        <a:pt x="18" y="0"/>
                        <a:pt x="1" y="27"/>
                        <a:pt x="1" y="53"/>
                      </a:cubicBezTo>
                      <a:lnTo>
                        <a:pt x="167" y="2183"/>
                      </a:lnTo>
                      <a:cubicBezTo>
                        <a:pt x="167" y="2210"/>
                        <a:pt x="193" y="2227"/>
                        <a:pt x="210" y="2227"/>
                      </a:cubicBezTo>
                      <a:lnTo>
                        <a:pt x="219" y="2227"/>
                      </a:lnTo>
                      <a:cubicBezTo>
                        <a:pt x="245" y="2227"/>
                        <a:pt x="263" y="2201"/>
                        <a:pt x="263" y="2183"/>
                      </a:cubicBezTo>
                      <a:lnTo>
                        <a:pt x="88" y="44"/>
                      </a:lnTo>
                      <a:cubicBezTo>
                        <a:pt x="88" y="18"/>
                        <a:pt x="71" y="0"/>
                        <a:pt x="44"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4" name="Google Shape;3594;p58"/>
                <p:cNvSpPr/>
                <p:nvPr/>
              </p:nvSpPr>
              <p:spPr>
                <a:xfrm>
                  <a:off x="583285" y="2447883"/>
                  <a:ext cx="301390" cy="248647"/>
                </a:xfrm>
                <a:custGeom>
                  <a:rect b="b" l="l" r="r" t="t"/>
                  <a:pathLst>
                    <a:path extrusionOk="0" h="3300" w="4000">
                      <a:moveTo>
                        <a:pt x="2812" y="0"/>
                      </a:moveTo>
                      <a:cubicBezTo>
                        <a:pt x="2812" y="0"/>
                        <a:pt x="2436" y="498"/>
                        <a:pt x="2698" y="1354"/>
                      </a:cubicBezTo>
                      <a:lnTo>
                        <a:pt x="2698" y="1362"/>
                      </a:lnTo>
                      <a:cubicBezTo>
                        <a:pt x="2698" y="1362"/>
                        <a:pt x="2262" y="1389"/>
                        <a:pt x="1877" y="1650"/>
                      </a:cubicBezTo>
                      <a:cubicBezTo>
                        <a:pt x="1502" y="1904"/>
                        <a:pt x="1310" y="2305"/>
                        <a:pt x="1310" y="2305"/>
                      </a:cubicBezTo>
                      <a:cubicBezTo>
                        <a:pt x="872" y="1955"/>
                        <a:pt x="468" y="1889"/>
                        <a:pt x="228" y="1889"/>
                      </a:cubicBezTo>
                      <a:cubicBezTo>
                        <a:pt x="85" y="1889"/>
                        <a:pt x="0" y="1912"/>
                        <a:pt x="0" y="1912"/>
                      </a:cubicBezTo>
                      <a:cubicBezTo>
                        <a:pt x="387" y="2479"/>
                        <a:pt x="1139" y="3299"/>
                        <a:pt x="1998" y="3299"/>
                      </a:cubicBezTo>
                      <a:cubicBezTo>
                        <a:pt x="2264" y="3299"/>
                        <a:pt x="2541" y="3220"/>
                        <a:pt x="2820" y="3030"/>
                      </a:cubicBezTo>
                      <a:cubicBezTo>
                        <a:pt x="3999" y="2227"/>
                        <a:pt x="3318" y="734"/>
                        <a:pt x="2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5" name="Google Shape;3595;p58"/>
                <p:cNvSpPr/>
                <p:nvPr/>
              </p:nvSpPr>
              <p:spPr>
                <a:xfrm>
                  <a:off x="484578" y="2916324"/>
                  <a:ext cx="8590" cy="52668"/>
                </a:xfrm>
                <a:custGeom>
                  <a:rect b="b" l="l" r="r" t="t"/>
                  <a:pathLst>
                    <a:path extrusionOk="0" h="699" w="114">
                      <a:moveTo>
                        <a:pt x="53" y="0"/>
                      </a:moveTo>
                      <a:cubicBezTo>
                        <a:pt x="27" y="0"/>
                        <a:pt x="0" y="18"/>
                        <a:pt x="0" y="52"/>
                      </a:cubicBezTo>
                      <a:lnTo>
                        <a:pt x="0" y="646"/>
                      </a:lnTo>
                      <a:cubicBezTo>
                        <a:pt x="0" y="672"/>
                        <a:pt x="27" y="699"/>
                        <a:pt x="53" y="699"/>
                      </a:cubicBezTo>
                      <a:cubicBezTo>
                        <a:pt x="88" y="699"/>
                        <a:pt x="114" y="672"/>
                        <a:pt x="114" y="646"/>
                      </a:cubicBezTo>
                      <a:lnTo>
                        <a:pt x="114" y="52"/>
                      </a:lnTo>
                      <a:cubicBezTo>
                        <a:pt x="114" y="18"/>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6" name="Google Shape;3596;p58"/>
                <p:cNvSpPr/>
                <p:nvPr/>
              </p:nvSpPr>
              <p:spPr>
                <a:xfrm>
                  <a:off x="1092489" y="3283874"/>
                  <a:ext cx="29687" cy="76553"/>
                </a:xfrm>
                <a:custGeom>
                  <a:rect b="b" l="l" r="r" t="t"/>
                  <a:pathLst>
                    <a:path extrusionOk="0" h="1016" w="394">
                      <a:moveTo>
                        <a:pt x="57" y="1"/>
                      </a:moveTo>
                      <a:cubicBezTo>
                        <a:pt x="53" y="1"/>
                        <a:pt x="49" y="2"/>
                        <a:pt x="44" y="3"/>
                      </a:cubicBezTo>
                      <a:cubicBezTo>
                        <a:pt x="9" y="12"/>
                        <a:pt x="0" y="47"/>
                        <a:pt x="9" y="73"/>
                      </a:cubicBezTo>
                      <a:lnTo>
                        <a:pt x="280" y="981"/>
                      </a:lnTo>
                      <a:cubicBezTo>
                        <a:pt x="289" y="998"/>
                        <a:pt x="306" y="1016"/>
                        <a:pt x="332" y="1016"/>
                      </a:cubicBezTo>
                      <a:lnTo>
                        <a:pt x="350" y="1016"/>
                      </a:lnTo>
                      <a:cubicBezTo>
                        <a:pt x="376" y="1007"/>
                        <a:pt x="393" y="972"/>
                        <a:pt x="385" y="946"/>
                      </a:cubicBezTo>
                      <a:lnTo>
                        <a:pt x="105" y="47"/>
                      </a:lnTo>
                      <a:cubicBezTo>
                        <a:pt x="98" y="18"/>
                        <a:pt x="79"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7" name="Google Shape;3597;p58"/>
                <p:cNvSpPr/>
                <p:nvPr/>
              </p:nvSpPr>
              <p:spPr>
                <a:xfrm>
                  <a:off x="1126697" y="3145761"/>
                  <a:ext cx="50031" cy="141653"/>
                </a:xfrm>
                <a:custGeom>
                  <a:rect b="b" l="l" r="r" t="t"/>
                  <a:pathLst>
                    <a:path extrusionOk="0" h="1880" w="664">
                      <a:moveTo>
                        <a:pt x="59" y="0"/>
                      </a:moveTo>
                      <a:cubicBezTo>
                        <a:pt x="54" y="0"/>
                        <a:pt x="49" y="1"/>
                        <a:pt x="44" y="2"/>
                      </a:cubicBezTo>
                      <a:cubicBezTo>
                        <a:pt x="18" y="11"/>
                        <a:pt x="0" y="46"/>
                        <a:pt x="9" y="72"/>
                      </a:cubicBezTo>
                      <a:lnTo>
                        <a:pt x="551" y="1836"/>
                      </a:lnTo>
                      <a:cubicBezTo>
                        <a:pt x="559" y="1862"/>
                        <a:pt x="577" y="1880"/>
                        <a:pt x="603" y="1880"/>
                      </a:cubicBezTo>
                      <a:lnTo>
                        <a:pt x="620" y="1880"/>
                      </a:lnTo>
                      <a:cubicBezTo>
                        <a:pt x="647" y="1871"/>
                        <a:pt x="664" y="1836"/>
                        <a:pt x="655" y="1810"/>
                      </a:cubicBezTo>
                      <a:lnTo>
                        <a:pt x="114" y="37"/>
                      </a:lnTo>
                      <a:cubicBezTo>
                        <a:pt x="107" y="16"/>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8" name="Google Shape;3598;p58"/>
                <p:cNvSpPr/>
                <p:nvPr/>
              </p:nvSpPr>
              <p:spPr>
                <a:xfrm>
                  <a:off x="1186524" y="3089852"/>
                  <a:ext cx="44154" cy="123871"/>
                </a:xfrm>
                <a:custGeom>
                  <a:rect b="b" l="l" r="r" t="t"/>
                  <a:pathLst>
                    <a:path extrusionOk="0" h="1644" w="586">
                      <a:moveTo>
                        <a:pt x="59" y="0"/>
                      </a:moveTo>
                      <a:cubicBezTo>
                        <a:pt x="54" y="0"/>
                        <a:pt x="49" y="1"/>
                        <a:pt x="45" y="2"/>
                      </a:cubicBezTo>
                      <a:cubicBezTo>
                        <a:pt x="18" y="11"/>
                        <a:pt x="1" y="46"/>
                        <a:pt x="10" y="72"/>
                      </a:cubicBezTo>
                      <a:lnTo>
                        <a:pt x="481" y="1609"/>
                      </a:lnTo>
                      <a:cubicBezTo>
                        <a:pt x="481" y="1635"/>
                        <a:pt x="507" y="1644"/>
                        <a:pt x="534" y="1644"/>
                      </a:cubicBezTo>
                      <a:lnTo>
                        <a:pt x="542" y="1644"/>
                      </a:lnTo>
                      <a:cubicBezTo>
                        <a:pt x="577" y="1635"/>
                        <a:pt x="586" y="1609"/>
                        <a:pt x="577" y="1574"/>
                      </a:cubicBezTo>
                      <a:lnTo>
                        <a:pt x="114" y="46"/>
                      </a:lnTo>
                      <a:cubicBezTo>
                        <a:pt x="107" y="17"/>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9" name="Google Shape;3599;p58"/>
                <p:cNvSpPr/>
                <p:nvPr/>
              </p:nvSpPr>
              <p:spPr>
                <a:xfrm>
                  <a:off x="1240473" y="3016161"/>
                  <a:ext cx="44832" cy="124549"/>
                </a:xfrm>
                <a:custGeom>
                  <a:rect b="b" l="l" r="r" t="t"/>
                  <a:pathLst>
                    <a:path extrusionOk="0" h="1653" w="595">
                      <a:moveTo>
                        <a:pt x="67" y="0"/>
                      </a:moveTo>
                      <a:cubicBezTo>
                        <a:pt x="63" y="0"/>
                        <a:pt x="58" y="1"/>
                        <a:pt x="53" y="2"/>
                      </a:cubicBezTo>
                      <a:cubicBezTo>
                        <a:pt x="18" y="11"/>
                        <a:pt x="1" y="46"/>
                        <a:pt x="10" y="72"/>
                      </a:cubicBezTo>
                      <a:lnTo>
                        <a:pt x="481" y="1618"/>
                      </a:lnTo>
                      <a:cubicBezTo>
                        <a:pt x="490" y="1635"/>
                        <a:pt x="516" y="1653"/>
                        <a:pt x="534" y="1653"/>
                      </a:cubicBezTo>
                      <a:lnTo>
                        <a:pt x="551" y="1653"/>
                      </a:lnTo>
                      <a:cubicBezTo>
                        <a:pt x="577" y="1644"/>
                        <a:pt x="595" y="1609"/>
                        <a:pt x="586" y="1583"/>
                      </a:cubicBezTo>
                      <a:lnTo>
                        <a:pt x="114" y="37"/>
                      </a:lnTo>
                      <a:cubicBezTo>
                        <a:pt x="107" y="16"/>
                        <a:pt x="88"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0" name="Google Shape;3600;p58"/>
                <p:cNvSpPr/>
                <p:nvPr/>
              </p:nvSpPr>
              <p:spPr>
                <a:xfrm>
                  <a:off x="1308287" y="2986549"/>
                  <a:ext cx="35564" cy="94938"/>
                </a:xfrm>
                <a:custGeom>
                  <a:rect b="b" l="l" r="r" t="t"/>
                  <a:pathLst>
                    <a:path extrusionOk="0" h="1260" w="472">
                      <a:moveTo>
                        <a:pt x="62" y="0"/>
                      </a:moveTo>
                      <a:cubicBezTo>
                        <a:pt x="56" y="0"/>
                        <a:pt x="50" y="1"/>
                        <a:pt x="44" y="2"/>
                      </a:cubicBezTo>
                      <a:cubicBezTo>
                        <a:pt x="18" y="11"/>
                        <a:pt x="0" y="37"/>
                        <a:pt x="9" y="64"/>
                      </a:cubicBezTo>
                      <a:lnTo>
                        <a:pt x="367" y="1225"/>
                      </a:lnTo>
                      <a:cubicBezTo>
                        <a:pt x="367" y="1251"/>
                        <a:pt x="393" y="1260"/>
                        <a:pt x="419" y="1260"/>
                      </a:cubicBezTo>
                      <a:lnTo>
                        <a:pt x="428" y="1260"/>
                      </a:lnTo>
                      <a:cubicBezTo>
                        <a:pt x="463" y="1251"/>
                        <a:pt x="472" y="1225"/>
                        <a:pt x="463" y="1190"/>
                      </a:cubicBezTo>
                      <a:lnTo>
                        <a:pt x="114" y="37"/>
                      </a:lnTo>
                      <a:cubicBezTo>
                        <a:pt x="107" y="16"/>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1" name="Google Shape;3601;p58"/>
                <p:cNvSpPr/>
                <p:nvPr/>
              </p:nvSpPr>
              <p:spPr>
                <a:xfrm>
                  <a:off x="1176050" y="3394561"/>
                  <a:ext cx="117165" cy="13939"/>
                </a:xfrm>
                <a:custGeom>
                  <a:rect b="b" l="l" r="r" t="t"/>
                  <a:pathLst>
                    <a:path extrusionOk="0" h="185" w="1555">
                      <a:moveTo>
                        <a:pt x="61" y="1"/>
                      </a:moveTo>
                      <a:cubicBezTo>
                        <a:pt x="26" y="1"/>
                        <a:pt x="0" y="27"/>
                        <a:pt x="0" y="53"/>
                      </a:cubicBezTo>
                      <a:cubicBezTo>
                        <a:pt x="0" y="80"/>
                        <a:pt x="26" y="106"/>
                        <a:pt x="53" y="115"/>
                      </a:cubicBezTo>
                      <a:lnTo>
                        <a:pt x="1502" y="184"/>
                      </a:lnTo>
                      <a:cubicBezTo>
                        <a:pt x="1528" y="184"/>
                        <a:pt x="1555" y="158"/>
                        <a:pt x="1555" y="132"/>
                      </a:cubicBezTo>
                      <a:cubicBezTo>
                        <a:pt x="1555" y="97"/>
                        <a:pt x="1537" y="71"/>
                        <a:pt x="1502" y="71"/>
                      </a:cubicBezTo>
                      <a:lnTo>
                        <a:pt x="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2" name="Google Shape;3602;p58"/>
                <p:cNvSpPr/>
                <p:nvPr/>
              </p:nvSpPr>
              <p:spPr>
                <a:xfrm>
                  <a:off x="1222088" y="3325542"/>
                  <a:ext cx="179026" cy="16501"/>
                </a:xfrm>
                <a:custGeom>
                  <a:rect b="b" l="l" r="r" t="t"/>
                  <a:pathLst>
                    <a:path extrusionOk="0" h="219" w="2376">
                      <a:moveTo>
                        <a:pt x="62" y="0"/>
                      </a:moveTo>
                      <a:cubicBezTo>
                        <a:pt x="27" y="0"/>
                        <a:pt x="0" y="18"/>
                        <a:pt x="0" y="53"/>
                      </a:cubicBezTo>
                      <a:cubicBezTo>
                        <a:pt x="0" y="79"/>
                        <a:pt x="27" y="105"/>
                        <a:pt x="53" y="105"/>
                      </a:cubicBezTo>
                      <a:lnTo>
                        <a:pt x="2314" y="218"/>
                      </a:lnTo>
                      <a:cubicBezTo>
                        <a:pt x="2349" y="218"/>
                        <a:pt x="2367" y="201"/>
                        <a:pt x="2375" y="166"/>
                      </a:cubicBezTo>
                      <a:cubicBezTo>
                        <a:pt x="2375" y="140"/>
                        <a:pt x="2349" y="114"/>
                        <a:pt x="2323" y="114"/>
                      </a:cubicBezTo>
                      <a:lnTo>
                        <a:pt x="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3" name="Google Shape;3603;p58"/>
                <p:cNvSpPr/>
                <p:nvPr/>
              </p:nvSpPr>
              <p:spPr>
                <a:xfrm>
                  <a:off x="1269482" y="3261722"/>
                  <a:ext cx="184300" cy="16501"/>
                </a:xfrm>
                <a:custGeom>
                  <a:rect b="b" l="l" r="r" t="t"/>
                  <a:pathLst>
                    <a:path extrusionOk="0" h="219" w="2446">
                      <a:moveTo>
                        <a:pt x="53" y="0"/>
                      </a:moveTo>
                      <a:cubicBezTo>
                        <a:pt x="26" y="0"/>
                        <a:pt x="0" y="18"/>
                        <a:pt x="0" y="53"/>
                      </a:cubicBezTo>
                      <a:cubicBezTo>
                        <a:pt x="0" y="79"/>
                        <a:pt x="18" y="105"/>
                        <a:pt x="53" y="105"/>
                      </a:cubicBezTo>
                      <a:lnTo>
                        <a:pt x="2384" y="218"/>
                      </a:lnTo>
                      <a:cubicBezTo>
                        <a:pt x="2419" y="218"/>
                        <a:pt x="2436" y="201"/>
                        <a:pt x="2445" y="166"/>
                      </a:cubicBezTo>
                      <a:cubicBezTo>
                        <a:pt x="2445" y="140"/>
                        <a:pt x="2419" y="114"/>
                        <a:pt x="2393" y="114"/>
                      </a:cubicBezTo>
                      <a:lnTo>
                        <a:pt x="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4" name="Google Shape;3604;p58"/>
                <p:cNvSpPr/>
                <p:nvPr/>
              </p:nvSpPr>
              <p:spPr>
                <a:xfrm>
                  <a:off x="1316198" y="3197751"/>
                  <a:ext cx="171792" cy="15974"/>
                </a:xfrm>
                <a:custGeom>
                  <a:rect b="b" l="l" r="r" t="t"/>
                  <a:pathLst>
                    <a:path extrusionOk="0" h="212" w="2280">
                      <a:moveTo>
                        <a:pt x="48" y="1"/>
                      </a:moveTo>
                      <a:cubicBezTo>
                        <a:pt x="20" y="1"/>
                        <a:pt x="0" y="24"/>
                        <a:pt x="0" y="55"/>
                      </a:cubicBezTo>
                      <a:cubicBezTo>
                        <a:pt x="0" y="81"/>
                        <a:pt x="26" y="107"/>
                        <a:pt x="53" y="107"/>
                      </a:cubicBezTo>
                      <a:lnTo>
                        <a:pt x="2227" y="212"/>
                      </a:lnTo>
                      <a:cubicBezTo>
                        <a:pt x="2253" y="212"/>
                        <a:pt x="2279" y="194"/>
                        <a:pt x="2279" y="159"/>
                      </a:cubicBezTo>
                      <a:cubicBezTo>
                        <a:pt x="2279" y="133"/>
                        <a:pt x="2262" y="107"/>
                        <a:pt x="2227" y="107"/>
                      </a:cubicBezTo>
                      <a:lnTo>
                        <a:pt x="61" y="2"/>
                      </a:lnTo>
                      <a:cubicBezTo>
                        <a:pt x="57" y="1"/>
                        <a:pt x="52"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05" name="Google Shape;3605;p58"/>
              <p:cNvSpPr/>
              <p:nvPr/>
            </p:nvSpPr>
            <p:spPr>
              <a:xfrm>
                <a:off x="764196" y="3578562"/>
                <a:ext cx="45435" cy="32550"/>
              </a:xfrm>
              <a:custGeom>
                <a:rect b="b" l="l" r="r" t="t"/>
                <a:pathLst>
                  <a:path extrusionOk="0" h="432" w="603">
                    <a:moveTo>
                      <a:pt x="57" y="0"/>
                    </a:moveTo>
                    <a:cubicBezTo>
                      <a:pt x="42" y="0"/>
                      <a:pt x="27" y="7"/>
                      <a:pt x="18" y="21"/>
                    </a:cubicBezTo>
                    <a:cubicBezTo>
                      <a:pt x="0" y="48"/>
                      <a:pt x="9" y="82"/>
                      <a:pt x="35" y="100"/>
                    </a:cubicBezTo>
                    <a:lnTo>
                      <a:pt x="515" y="423"/>
                    </a:lnTo>
                    <a:cubicBezTo>
                      <a:pt x="524" y="423"/>
                      <a:pt x="533" y="432"/>
                      <a:pt x="542" y="432"/>
                    </a:cubicBezTo>
                    <a:cubicBezTo>
                      <a:pt x="559" y="432"/>
                      <a:pt x="577" y="423"/>
                      <a:pt x="594" y="405"/>
                    </a:cubicBezTo>
                    <a:cubicBezTo>
                      <a:pt x="603" y="379"/>
                      <a:pt x="603" y="344"/>
                      <a:pt x="577" y="327"/>
                    </a:cubicBezTo>
                    <a:lnTo>
                      <a:pt x="88" y="13"/>
                    </a:lnTo>
                    <a:cubicBezTo>
                      <a:pt x="80" y="5"/>
                      <a:pt x="68" y="0"/>
                      <a:pt x="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6" name="Google Shape;3606;p58"/>
              <p:cNvSpPr/>
              <p:nvPr/>
            </p:nvSpPr>
            <p:spPr>
              <a:xfrm>
                <a:off x="908262" y="3165653"/>
                <a:ext cx="8665" cy="60579"/>
              </a:xfrm>
              <a:custGeom>
                <a:rect b="b" l="l" r="r" t="t"/>
                <a:pathLst>
                  <a:path extrusionOk="0" h="804" w="115">
                    <a:moveTo>
                      <a:pt x="53" y="0"/>
                    </a:moveTo>
                    <a:cubicBezTo>
                      <a:pt x="27" y="0"/>
                      <a:pt x="1" y="27"/>
                      <a:pt x="1" y="62"/>
                    </a:cubicBezTo>
                    <a:lnTo>
                      <a:pt x="1" y="751"/>
                    </a:lnTo>
                    <a:cubicBezTo>
                      <a:pt x="1" y="778"/>
                      <a:pt x="27" y="804"/>
                      <a:pt x="53" y="804"/>
                    </a:cubicBezTo>
                    <a:cubicBezTo>
                      <a:pt x="88" y="804"/>
                      <a:pt x="114" y="778"/>
                      <a:pt x="114" y="751"/>
                    </a:cubicBezTo>
                    <a:lnTo>
                      <a:pt x="114" y="62"/>
                    </a:lnTo>
                    <a:cubicBezTo>
                      <a:pt x="114" y="27"/>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7" name="Google Shape;3607;p58"/>
              <p:cNvSpPr/>
              <p:nvPr/>
            </p:nvSpPr>
            <p:spPr>
              <a:xfrm>
                <a:off x="846401" y="3067624"/>
                <a:ext cx="8665" cy="102021"/>
              </a:xfrm>
              <a:custGeom>
                <a:rect b="b" l="l" r="r" t="t"/>
                <a:pathLst>
                  <a:path extrusionOk="0" h="1354" w="115">
                    <a:moveTo>
                      <a:pt x="62" y="0"/>
                    </a:moveTo>
                    <a:cubicBezTo>
                      <a:pt x="27" y="0"/>
                      <a:pt x="1" y="18"/>
                      <a:pt x="1" y="53"/>
                    </a:cubicBezTo>
                    <a:lnTo>
                      <a:pt x="1" y="1301"/>
                    </a:lnTo>
                    <a:cubicBezTo>
                      <a:pt x="1" y="1336"/>
                      <a:pt x="27" y="1354"/>
                      <a:pt x="62" y="1354"/>
                    </a:cubicBezTo>
                    <a:cubicBezTo>
                      <a:pt x="88" y="1354"/>
                      <a:pt x="114" y="1336"/>
                      <a:pt x="114" y="1301"/>
                    </a:cubicBezTo>
                    <a:lnTo>
                      <a:pt x="114" y="53"/>
                    </a:lnTo>
                    <a:cubicBezTo>
                      <a:pt x="114" y="18"/>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8" name="Google Shape;3608;p58"/>
              <p:cNvSpPr/>
              <p:nvPr/>
            </p:nvSpPr>
            <p:spPr>
              <a:xfrm>
                <a:off x="772108" y="3017593"/>
                <a:ext cx="7911" cy="90869"/>
              </a:xfrm>
              <a:custGeom>
                <a:rect b="b" l="l" r="r" t="t"/>
                <a:pathLst>
                  <a:path extrusionOk="0" h="1206" w="105">
                    <a:moveTo>
                      <a:pt x="52" y="1"/>
                    </a:moveTo>
                    <a:cubicBezTo>
                      <a:pt x="18" y="1"/>
                      <a:pt x="0" y="27"/>
                      <a:pt x="0" y="62"/>
                    </a:cubicBezTo>
                    <a:lnTo>
                      <a:pt x="0" y="1153"/>
                    </a:lnTo>
                    <a:cubicBezTo>
                      <a:pt x="0" y="1188"/>
                      <a:pt x="18" y="1206"/>
                      <a:pt x="52" y="1206"/>
                    </a:cubicBezTo>
                    <a:cubicBezTo>
                      <a:pt x="79" y="1206"/>
                      <a:pt x="105" y="1188"/>
                      <a:pt x="105" y="1153"/>
                    </a:cubicBezTo>
                    <a:lnTo>
                      <a:pt x="105" y="62"/>
                    </a:lnTo>
                    <a:cubicBezTo>
                      <a:pt x="105" y="27"/>
                      <a:pt x="79" y="1"/>
                      <a:pt x="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9" name="Google Shape;3609;p58"/>
              <p:cNvSpPr/>
              <p:nvPr/>
            </p:nvSpPr>
            <p:spPr>
              <a:xfrm>
                <a:off x="686512" y="2955807"/>
                <a:ext cx="7987" cy="109254"/>
              </a:xfrm>
              <a:custGeom>
                <a:rect b="b" l="l" r="r" t="t"/>
                <a:pathLst>
                  <a:path extrusionOk="0" h="1450" w="106">
                    <a:moveTo>
                      <a:pt x="53" y="0"/>
                    </a:moveTo>
                    <a:cubicBezTo>
                      <a:pt x="18" y="0"/>
                      <a:pt x="1" y="26"/>
                      <a:pt x="1" y="61"/>
                    </a:cubicBezTo>
                    <a:lnTo>
                      <a:pt x="1" y="1388"/>
                    </a:lnTo>
                    <a:cubicBezTo>
                      <a:pt x="1" y="1423"/>
                      <a:pt x="18" y="1449"/>
                      <a:pt x="53" y="1449"/>
                    </a:cubicBezTo>
                    <a:cubicBezTo>
                      <a:pt x="80" y="1449"/>
                      <a:pt x="106" y="1423"/>
                      <a:pt x="106" y="1388"/>
                    </a:cubicBezTo>
                    <a:lnTo>
                      <a:pt x="106" y="61"/>
                    </a:lnTo>
                    <a:cubicBezTo>
                      <a:pt x="106" y="26"/>
                      <a:pt x="80"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0" name="Google Shape;3610;p58"/>
              <p:cNvSpPr/>
              <p:nvPr/>
            </p:nvSpPr>
            <p:spPr>
              <a:xfrm>
                <a:off x="597752" y="2944580"/>
                <a:ext cx="7911" cy="73765"/>
              </a:xfrm>
              <a:custGeom>
                <a:rect b="b" l="l" r="r" t="t"/>
                <a:pathLst>
                  <a:path extrusionOk="0" h="979" w="105">
                    <a:moveTo>
                      <a:pt x="53" y="1"/>
                    </a:moveTo>
                    <a:cubicBezTo>
                      <a:pt x="26" y="1"/>
                      <a:pt x="0" y="18"/>
                      <a:pt x="0" y="53"/>
                    </a:cubicBezTo>
                    <a:lnTo>
                      <a:pt x="0" y="926"/>
                    </a:lnTo>
                    <a:cubicBezTo>
                      <a:pt x="0" y="952"/>
                      <a:pt x="26" y="979"/>
                      <a:pt x="53" y="979"/>
                    </a:cubicBezTo>
                    <a:cubicBezTo>
                      <a:pt x="88" y="979"/>
                      <a:pt x="105" y="952"/>
                      <a:pt x="105" y="926"/>
                    </a:cubicBezTo>
                    <a:lnTo>
                      <a:pt x="105" y="53"/>
                    </a:lnTo>
                    <a:cubicBezTo>
                      <a:pt x="105" y="18"/>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11" name="Google Shape;3611;p58"/>
            <p:cNvSpPr/>
            <p:nvPr/>
          </p:nvSpPr>
          <p:spPr>
            <a:xfrm>
              <a:off x="689149" y="3601845"/>
              <a:ext cx="47469" cy="33002"/>
            </a:xfrm>
            <a:custGeom>
              <a:rect b="b" l="l" r="r" t="t"/>
              <a:pathLst>
                <a:path extrusionOk="0" h="438" w="630">
                  <a:moveTo>
                    <a:pt x="67" y="0"/>
                  </a:moveTo>
                  <a:cubicBezTo>
                    <a:pt x="48" y="0"/>
                    <a:pt x="30" y="10"/>
                    <a:pt x="18" y="27"/>
                  </a:cubicBezTo>
                  <a:cubicBezTo>
                    <a:pt x="1" y="44"/>
                    <a:pt x="10" y="79"/>
                    <a:pt x="36" y="96"/>
                  </a:cubicBezTo>
                  <a:lnTo>
                    <a:pt x="542" y="428"/>
                  </a:lnTo>
                  <a:cubicBezTo>
                    <a:pt x="551" y="437"/>
                    <a:pt x="560" y="437"/>
                    <a:pt x="568" y="437"/>
                  </a:cubicBezTo>
                  <a:cubicBezTo>
                    <a:pt x="586" y="437"/>
                    <a:pt x="603" y="428"/>
                    <a:pt x="612" y="420"/>
                  </a:cubicBezTo>
                  <a:cubicBezTo>
                    <a:pt x="630" y="393"/>
                    <a:pt x="621" y="358"/>
                    <a:pt x="595" y="341"/>
                  </a:cubicBezTo>
                  <a:lnTo>
                    <a:pt x="97" y="9"/>
                  </a:lnTo>
                  <a:cubicBezTo>
                    <a:pt x="88" y="3"/>
                    <a:pt x="7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2" name="Google Shape;3612;p58"/>
            <p:cNvSpPr/>
            <p:nvPr/>
          </p:nvSpPr>
          <p:spPr>
            <a:xfrm>
              <a:off x="751688" y="3277470"/>
              <a:ext cx="125077" cy="39557"/>
            </a:xfrm>
            <a:custGeom>
              <a:rect b="b" l="l" r="r" t="t"/>
              <a:pathLst>
                <a:path extrusionOk="0" h="525" w="1660">
                  <a:moveTo>
                    <a:pt x="1590" y="1"/>
                  </a:moveTo>
                  <a:lnTo>
                    <a:pt x="44" y="420"/>
                  </a:lnTo>
                  <a:cubicBezTo>
                    <a:pt x="18" y="429"/>
                    <a:pt x="0" y="455"/>
                    <a:pt x="9" y="481"/>
                  </a:cubicBezTo>
                  <a:cubicBezTo>
                    <a:pt x="9" y="507"/>
                    <a:pt x="35" y="525"/>
                    <a:pt x="62" y="525"/>
                  </a:cubicBezTo>
                  <a:lnTo>
                    <a:pt x="70" y="525"/>
                  </a:lnTo>
                  <a:lnTo>
                    <a:pt x="1616" y="106"/>
                  </a:lnTo>
                  <a:cubicBezTo>
                    <a:pt x="1642" y="97"/>
                    <a:pt x="1659" y="71"/>
                    <a:pt x="1651" y="44"/>
                  </a:cubicBezTo>
                  <a:cubicBezTo>
                    <a:pt x="1651" y="18"/>
                    <a:pt x="1616" y="1"/>
                    <a:pt x="1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3" name="Google Shape;3613;p58"/>
            <p:cNvSpPr/>
            <p:nvPr/>
          </p:nvSpPr>
          <p:spPr>
            <a:xfrm>
              <a:off x="666846" y="3218095"/>
              <a:ext cx="142784" cy="44304"/>
            </a:xfrm>
            <a:custGeom>
              <a:rect b="b" l="l" r="r" t="t"/>
              <a:pathLst>
                <a:path extrusionOk="0" h="588" w="1895">
                  <a:moveTo>
                    <a:pt x="1839" y="1"/>
                  </a:moveTo>
                  <a:cubicBezTo>
                    <a:pt x="1834" y="1"/>
                    <a:pt x="1830" y="1"/>
                    <a:pt x="1825" y="3"/>
                  </a:cubicBezTo>
                  <a:lnTo>
                    <a:pt x="44" y="474"/>
                  </a:lnTo>
                  <a:cubicBezTo>
                    <a:pt x="9" y="483"/>
                    <a:pt x="0" y="518"/>
                    <a:pt x="0" y="544"/>
                  </a:cubicBezTo>
                  <a:cubicBezTo>
                    <a:pt x="9" y="570"/>
                    <a:pt x="35" y="588"/>
                    <a:pt x="52" y="588"/>
                  </a:cubicBezTo>
                  <a:cubicBezTo>
                    <a:pt x="61" y="588"/>
                    <a:pt x="70" y="579"/>
                    <a:pt x="70" y="579"/>
                  </a:cubicBezTo>
                  <a:lnTo>
                    <a:pt x="1851" y="108"/>
                  </a:lnTo>
                  <a:cubicBezTo>
                    <a:pt x="1877" y="99"/>
                    <a:pt x="1895" y="73"/>
                    <a:pt x="1886" y="38"/>
                  </a:cubicBezTo>
                  <a:cubicBezTo>
                    <a:pt x="1879" y="16"/>
                    <a:pt x="1860" y="1"/>
                    <a:pt x="18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14" name="Google Shape;3614;p58"/>
          <p:cNvSpPr/>
          <p:nvPr/>
        </p:nvSpPr>
        <p:spPr>
          <a:xfrm>
            <a:off x="267638" y="113879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8" name="Shape 3618"/>
        <p:cNvGrpSpPr/>
        <p:nvPr/>
      </p:nvGrpSpPr>
      <p:grpSpPr>
        <a:xfrm>
          <a:off x="0" y="0"/>
          <a:ext cx="0" cy="0"/>
          <a:chOff x="0" y="0"/>
          <a:chExt cx="0" cy="0"/>
        </a:xfrm>
      </p:grpSpPr>
      <p:sp>
        <p:nvSpPr>
          <p:cNvPr id="3619" name="Google Shape;3619;p59"/>
          <p:cNvSpPr txBox="1"/>
          <p:nvPr>
            <p:ph type="title"/>
          </p:nvPr>
        </p:nvSpPr>
        <p:spPr>
          <a:xfrm>
            <a:off x="741350" y="847050"/>
            <a:ext cx="7200000" cy="59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How Can We Resolve This?</a:t>
            </a:r>
            <a:endParaRPr/>
          </a:p>
        </p:txBody>
      </p:sp>
      <p:sp>
        <p:nvSpPr>
          <p:cNvPr id="3620" name="Google Shape;3620;p59"/>
          <p:cNvSpPr txBox="1"/>
          <p:nvPr>
            <p:ph idx="1" type="subTitle"/>
          </p:nvPr>
        </p:nvSpPr>
        <p:spPr>
          <a:xfrm>
            <a:off x="741350" y="1339875"/>
            <a:ext cx="7946100" cy="1177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Students can arrange a conferencing period with their instructor where areas of confusion can be clarified</a:t>
            </a:r>
            <a:endParaRPr sz="1800"/>
          </a:p>
          <a:p>
            <a:pPr indent="-342900" lvl="0" marL="457200" rtl="0" algn="l">
              <a:spcBef>
                <a:spcPts val="0"/>
              </a:spcBef>
              <a:spcAft>
                <a:spcPts val="0"/>
              </a:spcAft>
              <a:buSzPts val="1800"/>
              <a:buChar char="●"/>
            </a:pPr>
            <a:r>
              <a:rPr lang="en" sz="1800"/>
              <a:t>If students do not understand the way their instructor explains the given material, they can turn to other sources (eg. websites, other instructors, tutors, peers, books from the library, textbooks) for additional means of delivery and then reference them in their work</a:t>
            </a:r>
            <a:endParaRPr sz="1800"/>
          </a:p>
          <a:p>
            <a:pPr indent="-342900" lvl="0" marL="457200" rtl="0" algn="l">
              <a:spcBef>
                <a:spcPts val="0"/>
              </a:spcBef>
              <a:spcAft>
                <a:spcPts val="0"/>
              </a:spcAft>
              <a:buSzPts val="1800"/>
              <a:buChar char="●"/>
            </a:pPr>
            <a:r>
              <a:rPr lang="en" sz="1800"/>
              <a:t>Students can work on further developing their metacognitive skills to better assess and communicate their struggles to their instructors early on so plagiarism seems less appealing or necessary  </a:t>
            </a:r>
            <a:endParaRPr sz="1800"/>
          </a:p>
        </p:txBody>
      </p:sp>
      <p:sp>
        <p:nvSpPr>
          <p:cNvPr id="3621" name="Google Shape;3621;p59"/>
          <p:cNvSpPr/>
          <p:nvPr/>
        </p:nvSpPr>
        <p:spPr>
          <a:xfrm>
            <a:off x="183750" y="4715294"/>
            <a:ext cx="332358" cy="280745"/>
          </a:xfrm>
          <a:custGeom>
            <a:rect b="b" l="l" r="r" t="t"/>
            <a:pathLst>
              <a:path extrusionOk="0" h="3726" w="4411">
                <a:moveTo>
                  <a:pt x="1192" y="1"/>
                </a:moveTo>
                <a:cubicBezTo>
                  <a:pt x="868" y="1"/>
                  <a:pt x="545" y="160"/>
                  <a:pt x="332" y="477"/>
                </a:cubicBezTo>
                <a:cubicBezTo>
                  <a:pt x="1" y="966"/>
                  <a:pt x="62" y="1656"/>
                  <a:pt x="481" y="2058"/>
                </a:cubicBezTo>
                <a:lnTo>
                  <a:pt x="2201" y="3725"/>
                </a:lnTo>
                <a:lnTo>
                  <a:pt x="3930" y="2058"/>
                </a:lnTo>
                <a:cubicBezTo>
                  <a:pt x="4349" y="1656"/>
                  <a:pt x="4410" y="966"/>
                  <a:pt x="4078" y="477"/>
                </a:cubicBezTo>
                <a:cubicBezTo>
                  <a:pt x="3866" y="160"/>
                  <a:pt x="3543" y="1"/>
                  <a:pt x="3219" y="1"/>
                </a:cubicBezTo>
                <a:cubicBezTo>
                  <a:pt x="2918" y="1"/>
                  <a:pt x="2616" y="138"/>
                  <a:pt x="2402" y="416"/>
                </a:cubicBezTo>
                <a:lnTo>
                  <a:pt x="2201" y="669"/>
                </a:lnTo>
                <a:lnTo>
                  <a:pt x="2009" y="416"/>
                </a:lnTo>
                <a:cubicBezTo>
                  <a:pt x="1794" y="138"/>
                  <a:pt x="1493" y="1"/>
                  <a:pt x="11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2" name="Google Shape;3622;p59"/>
          <p:cNvSpPr/>
          <p:nvPr/>
        </p:nvSpPr>
        <p:spPr>
          <a:xfrm>
            <a:off x="8575882" y="3401511"/>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3" name="Google Shape;3623;p59"/>
          <p:cNvSpPr/>
          <p:nvPr/>
        </p:nvSpPr>
        <p:spPr>
          <a:xfrm>
            <a:off x="7358496" y="176486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4" name="Google Shape;3624;p59"/>
          <p:cNvSpPr/>
          <p:nvPr/>
        </p:nvSpPr>
        <p:spPr>
          <a:xfrm>
            <a:off x="893761" y="4327704"/>
            <a:ext cx="387600" cy="387600"/>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5" name="Google Shape;3625;p59"/>
          <p:cNvSpPr/>
          <p:nvPr/>
        </p:nvSpPr>
        <p:spPr>
          <a:xfrm>
            <a:off x="653778" y="2643266"/>
            <a:ext cx="368525" cy="368525"/>
          </a:xfrm>
          <a:custGeom>
            <a:rect b="b" l="l" r="r" t="t"/>
            <a:pathLst>
              <a:path extrusionOk="0" h="4891" w="4891">
                <a:moveTo>
                  <a:pt x="2445" y="1"/>
                </a:moveTo>
                <a:lnTo>
                  <a:pt x="2218" y="1406"/>
                </a:lnTo>
                <a:cubicBezTo>
                  <a:pt x="2194" y="1559"/>
                  <a:pt x="2063" y="1656"/>
                  <a:pt x="1927" y="1656"/>
                </a:cubicBezTo>
                <a:cubicBezTo>
                  <a:pt x="1868" y="1656"/>
                  <a:pt x="1808" y="1638"/>
                  <a:pt x="1756" y="1599"/>
                </a:cubicBezTo>
                <a:lnTo>
                  <a:pt x="1223" y="1214"/>
                </a:lnTo>
                <a:lnTo>
                  <a:pt x="1223" y="1214"/>
                </a:lnTo>
                <a:lnTo>
                  <a:pt x="1607" y="1747"/>
                </a:lnTo>
                <a:cubicBezTo>
                  <a:pt x="1729" y="1922"/>
                  <a:pt x="1625" y="2175"/>
                  <a:pt x="1415" y="2210"/>
                </a:cubicBezTo>
                <a:lnTo>
                  <a:pt x="1" y="2445"/>
                </a:lnTo>
                <a:lnTo>
                  <a:pt x="1415" y="2672"/>
                </a:lnTo>
                <a:cubicBezTo>
                  <a:pt x="1625" y="2707"/>
                  <a:pt x="1729" y="2961"/>
                  <a:pt x="1607" y="3135"/>
                </a:cubicBezTo>
                <a:lnTo>
                  <a:pt x="1223" y="3668"/>
                </a:lnTo>
                <a:lnTo>
                  <a:pt x="1756" y="3292"/>
                </a:lnTo>
                <a:cubicBezTo>
                  <a:pt x="1808" y="3253"/>
                  <a:pt x="1868" y="3235"/>
                  <a:pt x="1927" y="3235"/>
                </a:cubicBezTo>
                <a:cubicBezTo>
                  <a:pt x="2063" y="3235"/>
                  <a:pt x="2194" y="3332"/>
                  <a:pt x="2218" y="3485"/>
                </a:cubicBezTo>
                <a:lnTo>
                  <a:pt x="2445" y="4890"/>
                </a:lnTo>
                <a:lnTo>
                  <a:pt x="2681" y="3485"/>
                </a:lnTo>
                <a:cubicBezTo>
                  <a:pt x="2706" y="3332"/>
                  <a:pt x="2836" y="3235"/>
                  <a:pt x="2973" y="3235"/>
                </a:cubicBezTo>
                <a:cubicBezTo>
                  <a:pt x="3032" y="3235"/>
                  <a:pt x="3091" y="3253"/>
                  <a:pt x="3144" y="3292"/>
                </a:cubicBezTo>
                <a:lnTo>
                  <a:pt x="3677" y="3668"/>
                </a:lnTo>
                <a:lnTo>
                  <a:pt x="3292" y="3135"/>
                </a:lnTo>
                <a:cubicBezTo>
                  <a:pt x="3170" y="2961"/>
                  <a:pt x="3275" y="2707"/>
                  <a:pt x="3484" y="2672"/>
                </a:cubicBezTo>
                <a:lnTo>
                  <a:pt x="4890" y="2445"/>
                </a:lnTo>
                <a:lnTo>
                  <a:pt x="3484" y="2210"/>
                </a:lnTo>
                <a:cubicBezTo>
                  <a:pt x="3275" y="2175"/>
                  <a:pt x="3170" y="1922"/>
                  <a:pt x="3292" y="1747"/>
                </a:cubicBezTo>
                <a:lnTo>
                  <a:pt x="3677" y="1214"/>
                </a:lnTo>
                <a:lnTo>
                  <a:pt x="3677" y="1214"/>
                </a:lnTo>
                <a:lnTo>
                  <a:pt x="3144" y="1599"/>
                </a:lnTo>
                <a:cubicBezTo>
                  <a:pt x="3091" y="1638"/>
                  <a:pt x="3032" y="1656"/>
                  <a:pt x="2973" y="1656"/>
                </a:cubicBezTo>
                <a:cubicBezTo>
                  <a:pt x="2836" y="1656"/>
                  <a:pt x="2706" y="1559"/>
                  <a:pt x="2681" y="1406"/>
                </a:cubicBezTo>
                <a:lnTo>
                  <a:pt x="24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6" name="Google Shape;3626;p59"/>
          <p:cNvSpPr/>
          <p:nvPr/>
        </p:nvSpPr>
        <p:spPr>
          <a:xfrm>
            <a:off x="8687396" y="2184330"/>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27" name="Google Shape;3627;p59"/>
          <p:cNvGrpSpPr/>
          <p:nvPr/>
        </p:nvGrpSpPr>
        <p:grpSpPr>
          <a:xfrm flipH="1" rot="10800000">
            <a:off x="8298626" y="-553507"/>
            <a:ext cx="1378341" cy="1914961"/>
            <a:chOff x="229976" y="2315872"/>
            <a:chExt cx="1378341" cy="1914961"/>
          </a:xfrm>
        </p:grpSpPr>
        <p:grpSp>
          <p:nvGrpSpPr>
            <p:cNvPr id="3628" name="Google Shape;3628;p59"/>
            <p:cNvGrpSpPr/>
            <p:nvPr/>
          </p:nvGrpSpPr>
          <p:grpSpPr>
            <a:xfrm>
              <a:off x="229976" y="2315872"/>
              <a:ext cx="1378341" cy="1914961"/>
              <a:chOff x="229976" y="2315872"/>
              <a:chExt cx="1378341" cy="1914961"/>
            </a:xfrm>
          </p:grpSpPr>
          <p:grpSp>
            <p:nvGrpSpPr>
              <p:cNvPr id="3629" name="Google Shape;3629;p59"/>
              <p:cNvGrpSpPr/>
              <p:nvPr/>
            </p:nvGrpSpPr>
            <p:grpSpPr>
              <a:xfrm>
                <a:off x="229976" y="2315872"/>
                <a:ext cx="1378341" cy="1914961"/>
                <a:chOff x="229976" y="2315872"/>
                <a:chExt cx="1378341" cy="1914961"/>
              </a:xfrm>
            </p:grpSpPr>
            <p:sp>
              <p:nvSpPr>
                <p:cNvPr id="3630" name="Google Shape;3630;p59"/>
                <p:cNvSpPr/>
                <p:nvPr/>
              </p:nvSpPr>
              <p:spPr>
                <a:xfrm>
                  <a:off x="786575" y="2646501"/>
                  <a:ext cx="357298" cy="1584332"/>
                </a:xfrm>
                <a:custGeom>
                  <a:rect b="b" l="l" r="r" t="t"/>
                  <a:pathLst>
                    <a:path extrusionOk="0" h="21027" w="4742">
                      <a:moveTo>
                        <a:pt x="127" y="0"/>
                      </a:moveTo>
                      <a:cubicBezTo>
                        <a:pt x="108" y="0"/>
                        <a:pt x="89" y="6"/>
                        <a:pt x="70" y="19"/>
                      </a:cubicBezTo>
                      <a:cubicBezTo>
                        <a:pt x="18" y="45"/>
                        <a:pt x="0" y="115"/>
                        <a:pt x="26" y="167"/>
                      </a:cubicBezTo>
                      <a:cubicBezTo>
                        <a:pt x="44" y="185"/>
                        <a:pt x="1327" y="2359"/>
                        <a:pt x="2428" y="5991"/>
                      </a:cubicBezTo>
                      <a:cubicBezTo>
                        <a:pt x="3449" y="9335"/>
                        <a:pt x="4523" y="14635"/>
                        <a:pt x="3842" y="20913"/>
                      </a:cubicBezTo>
                      <a:cubicBezTo>
                        <a:pt x="3833" y="20974"/>
                        <a:pt x="3877" y="21027"/>
                        <a:pt x="3938" y="21027"/>
                      </a:cubicBezTo>
                      <a:lnTo>
                        <a:pt x="3947" y="21027"/>
                      </a:lnTo>
                      <a:cubicBezTo>
                        <a:pt x="4008" y="21027"/>
                        <a:pt x="4052" y="20992"/>
                        <a:pt x="4060" y="20931"/>
                      </a:cubicBezTo>
                      <a:cubicBezTo>
                        <a:pt x="4741" y="14627"/>
                        <a:pt x="3667" y="9283"/>
                        <a:pt x="2637" y="5912"/>
                      </a:cubicBezTo>
                      <a:cubicBezTo>
                        <a:pt x="1519" y="2263"/>
                        <a:pt x="227" y="80"/>
                        <a:pt x="218" y="54"/>
                      </a:cubicBezTo>
                      <a:cubicBezTo>
                        <a:pt x="196" y="20"/>
                        <a:pt x="162" y="0"/>
                        <a:pt x="1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1" name="Google Shape;3631;p59"/>
                <p:cNvSpPr/>
                <p:nvPr/>
              </p:nvSpPr>
              <p:spPr>
                <a:xfrm>
                  <a:off x="534534" y="3390568"/>
                  <a:ext cx="573168" cy="422549"/>
                </a:xfrm>
                <a:custGeom>
                  <a:rect b="b" l="l" r="r" t="t"/>
                  <a:pathLst>
                    <a:path extrusionOk="0" h="5608" w="7607">
                      <a:moveTo>
                        <a:pt x="108" y="0"/>
                      </a:moveTo>
                      <a:cubicBezTo>
                        <a:pt x="53" y="0"/>
                        <a:pt x="9" y="42"/>
                        <a:pt x="1" y="98"/>
                      </a:cubicBezTo>
                      <a:cubicBezTo>
                        <a:pt x="1" y="159"/>
                        <a:pt x="45" y="211"/>
                        <a:pt x="106" y="220"/>
                      </a:cubicBezTo>
                      <a:cubicBezTo>
                        <a:pt x="158" y="220"/>
                        <a:pt x="5362" y="814"/>
                        <a:pt x="7379" y="5546"/>
                      </a:cubicBezTo>
                      <a:cubicBezTo>
                        <a:pt x="7397" y="5581"/>
                        <a:pt x="7440" y="5607"/>
                        <a:pt x="7484" y="5607"/>
                      </a:cubicBezTo>
                      <a:cubicBezTo>
                        <a:pt x="7493" y="5607"/>
                        <a:pt x="7510" y="5607"/>
                        <a:pt x="7528" y="5599"/>
                      </a:cubicBezTo>
                      <a:cubicBezTo>
                        <a:pt x="7580" y="5581"/>
                        <a:pt x="7606" y="5511"/>
                        <a:pt x="7580" y="5459"/>
                      </a:cubicBezTo>
                      <a:cubicBezTo>
                        <a:pt x="5519" y="604"/>
                        <a:pt x="176" y="2"/>
                        <a:pt x="123" y="2"/>
                      </a:cubicBezTo>
                      <a:cubicBezTo>
                        <a:pt x="118" y="1"/>
                        <a:pt x="113"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2" name="Google Shape;3632;p59"/>
                <p:cNvSpPr/>
                <p:nvPr/>
              </p:nvSpPr>
              <p:spPr>
                <a:xfrm>
                  <a:off x="1043136" y="2906529"/>
                  <a:ext cx="565182" cy="551996"/>
                </a:xfrm>
                <a:custGeom>
                  <a:rect b="b" l="l" r="r" t="t"/>
                  <a:pathLst>
                    <a:path extrusionOk="0" h="7326" w="7501">
                      <a:moveTo>
                        <a:pt x="5849" y="0"/>
                      </a:moveTo>
                      <a:cubicBezTo>
                        <a:pt x="5463" y="0"/>
                        <a:pt x="5039" y="150"/>
                        <a:pt x="4576" y="479"/>
                      </a:cubicBezTo>
                      <a:cubicBezTo>
                        <a:pt x="4358" y="637"/>
                        <a:pt x="4096" y="724"/>
                        <a:pt x="3825" y="733"/>
                      </a:cubicBezTo>
                      <a:cubicBezTo>
                        <a:pt x="3004" y="759"/>
                        <a:pt x="2410" y="1126"/>
                        <a:pt x="2009" y="1833"/>
                      </a:cubicBezTo>
                      <a:cubicBezTo>
                        <a:pt x="1878" y="2069"/>
                        <a:pt x="1677" y="2269"/>
                        <a:pt x="1424" y="2383"/>
                      </a:cubicBezTo>
                      <a:cubicBezTo>
                        <a:pt x="786" y="2654"/>
                        <a:pt x="324" y="3404"/>
                        <a:pt x="472" y="4260"/>
                      </a:cubicBezTo>
                      <a:cubicBezTo>
                        <a:pt x="516" y="4505"/>
                        <a:pt x="481" y="4749"/>
                        <a:pt x="376" y="4976"/>
                      </a:cubicBezTo>
                      <a:cubicBezTo>
                        <a:pt x="0" y="5841"/>
                        <a:pt x="830" y="6417"/>
                        <a:pt x="900" y="7316"/>
                      </a:cubicBezTo>
                      <a:cubicBezTo>
                        <a:pt x="964" y="7265"/>
                        <a:pt x="1066" y="7247"/>
                        <a:pt x="1193" y="7247"/>
                      </a:cubicBezTo>
                      <a:cubicBezTo>
                        <a:pt x="1463" y="7247"/>
                        <a:pt x="1847" y="7326"/>
                        <a:pt x="2222" y="7326"/>
                      </a:cubicBezTo>
                      <a:cubicBezTo>
                        <a:pt x="2539" y="7326"/>
                        <a:pt x="2850" y="7270"/>
                        <a:pt x="3083" y="7063"/>
                      </a:cubicBezTo>
                      <a:cubicBezTo>
                        <a:pt x="3275" y="6888"/>
                        <a:pt x="3519" y="6801"/>
                        <a:pt x="3781" y="6775"/>
                      </a:cubicBezTo>
                      <a:cubicBezTo>
                        <a:pt x="4340" y="6714"/>
                        <a:pt x="4916" y="6443"/>
                        <a:pt x="5152" y="5806"/>
                      </a:cubicBezTo>
                      <a:cubicBezTo>
                        <a:pt x="5239" y="5561"/>
                        <a:pt x="5379" y="5334"/>
                        <a:pt x="5571" y="5168"/>
                      </a:cubicBezTo>
                      <a:cubicBezTo>
                        <a:pt x="6121" y="4679"/>
                        <a:pt x="6296" y="4051"/>
                        <a:pt x="6348" y="3597"/>
                      </a:cubicBezTo>
                      <a:cubicBezTo>
                        <a:pt x="6383" y="3265"/>
                        <a:pt x="6540" y="2950"/>
                        <a:pt x="6776" y="2715"/>
                      </a:cubicBezTo>
                      <a:cubicBezTo>
                        <a:pt x="6916" y="2575"/>
                        <a:pt x="7056" y="2392"/>
                        <a:pt x="7169" y="2130"/>
                      </a:cubicBezTo>
                      <a:cubicBezTo>
                        <a:pt x="7475" y="1422"/>
                        <a:pt x="7501" y="401"/>
                        <a:pt x="7501" y="401"/>
                      </a:cubicBezTo>
                      <a:cubicBezTo>
                        <a:pt x="7501" y="401"/>
                        <a:pt x="7012" y="357"/>
                        <a:pt x="6409" y="113"/>
                      </a:cubicBezTo>
                      <a:cubicBezTo>
                        <a:pt x="6233" y="39"/>
                        <a:pt x="6046" y="0"/>
                        <a:pt x="58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3" name="Google Shape;3633;p59"/>
                <p:cNvSpPr/>
                <p:nvPr/>
              </p:nvSpPr>
              <p:spPr>
                <a:xfrm>
                  <a:off x="1068151" y="2948272"/>
                  <a:ext cx="512589" cy="614836"/>
                </a:xfrm>
                <a:custGeom>
                  <a:rect b="b" l="l" r="r" t="t"/>
                  <a:pathLst>
                    <a:path extrusionOk="0" h="8160" w="6803">
                      <a:moveTo>
                        <a:pt x="6671" y="1"/>
                      </a:moveTo>
                      <a:cubicBezTo>
                        <a:pt x="6653" y="1"/>
                        <a:pt x="6635" y="5"/>
                        <a:pt x="6619" y="13"/>
                      </a:cubicBezTo>
                      <a:cubicBezTo>
                        <a:pt x="3222" y="1907"/>
                        <a:pt x="542" y="5645"/>
                        <a:pt x="9" y="8028"/>
                      </a:cubicBezTo>
                      <a:cubicBezTo>
                        <a:pt x="0" y="8089"/>
                        <a:pt x="35" y="8142"/>
                        <a:pt x="96" y="8159"/>
                      </a:cubicBezTo>
                      <a:lnTo>
                        <a:pt x="114" y="8159"/>
                      </a:lnTo>
                      <a:cubicBezTo>
                        <a:pt x="166" y="8159"/>
                        <a:pt x="210" y="8124"/>
                        <a:pt x="219" y="8072"/>
                      </a:cubicBezTo>
                      <a:cubicBezTo>
                        <a:pt x="742" y="5741"/>
                        <a:pt x="3379" y="2065"/>
                        <a:pt x="6724" y="205"/>
                      </a:cubicBezTo>
                      <a:cubicBezTo>
                        <a:pt x="6776" y="179"/>
                        <a:pt x="6802" y="109"/>
                        <a:pt x="6767" y="56"/>
                      </a:cubicBezTo>
                      <a:cubicBezTo>
                        <a:pt x="6749" y="20"/>
                        <a:pt x="6710" y="1"/>
                        <a:pt x="66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4" name="Google Shape;3634;p59"/>
                <p:cNvSpPr/>
                <p:nvPr/>
              </p:nvSpPr>
              <p:spPr>
                <a:xfrm>
                  <a:off x="396421" y="3569822"/>
                  <a:ext cx="544160" cy="445228"/>
                </a:xfrm>
                <a:custGeom>
                  <a:rect b="b" l="l" r="r" t="t"/>
                  <a:pathLst>
                    <a:path extrusionOk="0" h="5909" w="7222">
                      <a:moveTo>
                        <a:pt x="5087" y="0"/>
                      </a:moveTo>
                      <a:cubicBezTo>
                        <a:pt x="4485" y="0"/>
                        <a:pt x="3986" y="204"/>
                        <a:pt x="3641" y="513"/>
                      </a:cubicBezTo>
                      <a:cubicBezTo>
                        <a:pt x="3484" y="652"/>
                        <a:pt x="3301" y="749"/>
                        <a:pt x="3091" y="783"/>
                      </a:cubicBezTo>
                      <a:cubicBezTo>
                        <a:pt x="2559" y="879"/>
                        <a:pt x="2052" y="1115"/>
                        <a:pt x="1703" y="1683"/>
                      </a:cubicBezTo>
                      <a:cubicBezTo>
                        <a:pt x="1598" y="1866"/>
                        <a:pt x="1432" y="2015"/>
                        <a:pt x="1240" y="2102"/>
                      </a:cubicBezTo>
                      <a:cubicBezTo>
                        <a:pt x="734" y="2346"/>
                        <a:pt x="472" y="2748"/>
                        <a:pt x="498" y="3403"/>
                      </a:cubicBezTo>
                      <a:cubicBezTo>
                        <a:pt x="507" y="3621"/>
                        <a:pt x="446" y="3822"/>
                        <a:pt x="332" y="4005"/>
                      </a:cubicBezTo>
                      <a:cubicBezTo>
                        <a:pt x="70" y="4407"/>
                        <a:pt x="0" y="5027"/>
                        <a:pt x="245" y="5909"/>
                      </a:cubicBezTo>
                      <a:cubicBezTo>
                        <a:pt x="777" y="5350"/>
                        <a:pt x="1633" y="5726"/>
                        <a:pt x="2279" y="5010"/>
                      </a:cubicBezTo>
                      <a:cubicBezTo>
                        <a:pt x="2480" y="4783"/>
                        <a:pt x="2760" y="4634"/>
                        <a:pt x="3065" y="4634"/>
                      </a:cubicBezTo>
                      <a:cubicBezTo>
                        <a:pt x="3537" y="4634"/>
                        <a:pt x="3964" y="4494"/>
                        <a:pt x="4453" y="4075"/>
                      </a:cubicBezTo>
                      <a:cubicBezTo>
                        <a:pt x="4637" y="3918"/>
                        <a:pt x="4864" y="3813"/>
                        <a:pt x="5108" y="3787"/>
                      </a:cubicBezTo>
                      <a:cubicBezTo>
                        <a:pt x="5798" y="3691"/>
                        <a:pt x="6095" y="3324"/>
                        <a:pt x="6226" y="3036"/>
                      </a:cubicBezTo>
                      <a:cubicBezTo>
                        <a:pt x="6322" y="2818"/>
                        <a:pt x="6470" y="2626"/>
                        <a:pt x="6663" y="2495"/>
                      </a:cubicBezTo>
                      <a:cubicBezTo>
                        <a:pt x="6802" y="2408"/>
                        <a:pt x="6951" y="2268"/>
                        <a:pt x="7038" y="2067"/>
                      </a:cubicBezTo>
                      <a:cubicBezTo>
                        <a:pt x="7221" y="1622"/>
                        <a:pt x="6942" y="932"/>
                        <a:pt x="7038" y="635"/>
                      </a:cubicBezTo>
                      <a:cubicBezTo>
                        <a:pt x="6323" y="184"/>
                        <a:pt x="5658" y="0"/>
                        <a:pt x="5087" y="0"/>
                      </a:cubicBezTo>
                      <a:close/>
                    </a:path>
                  </a:pathLst>
                </a:custGeom>
                <a:solidFill>
                  <a:srgbClr val="516B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5" name="Google Shape;3635;p59"/>
                <p:cNvSpPr/>
                <p:nvPr/>
              </p:nvSpPr>
              <p:spPr>
                <a:xfrm>
                  <a:off x="424676" y="3609380"/>
                  <a:ext cx="566538" cy="364908"/>
                </a:xfrm>
                <a:custGeom>
                  <a:rect b="b" l="l" r="r" t="t"/>
                  <a:pathLst>
                    <a:path extrusionOk="0" h="4843" w="7519">
                      <a:moveTo>
                        <a:pt x="6678" y="0"/>
                      </a:moveTo>
                      <a:cubicBezTo>
                        <a:pt x="4368" y="0"/>
                        <a:pt x="1228" y="2135"/>
                        <a:pt x="27" y="4685"/>
                      </a:cubicBezTo>
                      <a:cubicBezTo>
                        <a:pt x="1" y="4738"/>
                        <a:pt x="27" y="4808"/>
                        <a:pt x="79" y="4834"/>
                      </a:cubicBezTo>
                      <a:cubicBezTo>
                        <a:pt x="97" y="4843"/>
                        <a:pt x="114" y="4843"/>
                        <a:pt x="123" y="4843"/>
                      </a:cubicBezTo>
                      <a:cubicBezTo>
                        <a:pt x="167" y="4843"/>
                        <a:pt x="202" y="4816"/>
                        <a:pt x="228" y="4781"/>
                      </a:cubicBezTo>
                      <a:cubicBezTo>
                        <a:pt x="1396" y="2296"/>
                        <a:pt x="4423" y="219"/>
                        <a:pt x="6647" y="219"/>
                      </a:cubicBezTo>
                      <a:cubicBezTo>
                        <a:pt x="6900" y="219"/>
                        <a:pt x="7142" y="246"/>
                        <a:pt x="7370" y="302"/>
                      </a:cubicBezTo>
                      <a:cubicBezTo>
                        <a:pt x="7377" y="303"/>
                        <a:pt x="7383" y="303"/>
                        <a:pt x="7389" y="303"/>
                      </a:cubicBezTo>
                      <a:cubicBezTo>
                        <a:pt x="7442" y="303"/>
                        <a:pt x="7486" y="270"/>
                        <a:pt x="7501" y="215"/>
                      </a:cubicBezTo>
                      <a:cubicBezTo>
                        <a:pt x="7519" y="162"/>
                        <a:pt x="7484" y="101"/>
                        <a:pt x="7423" y="84"/>
                      </a:cubicBezTo>
                      <a:cubicBezTo>
                        <a:pt x="7188" y="27"/>
                        <a:pt x="6938" y="0"/>
                        <a:pt x="66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6" name="Google Shape;3636;p59"/>
                <p:cNvSpPr/>
                <p:nvPr/>
              </p:nvSpPr>
              <p:spPr>
                <a:xfrm>
                  <a:off x="268103" y="2892288"/>
                  <a:ext cx="731700" cy="485313"/>
                </a:xfrm>
                <a:custGeom>
                  <a:rect b="b" l="l" r="r" t="t"/>
                  <a:pathLst>
                    <a:path extrusionOk="0" h="6441" w="9711">
                      <a:moveTo>
                        <a:pt x="2417" y="1"/>
                      </a:moveTo>
                      <a:cubicBezTo>
                        <a:pt x="1956" y="1"/>
                        <a:pt x="1562" y="157"/>
                        <a:pt x="1302" y="258"/>
                      </a:cubicBezTo>
                      <a:cubicBezTo>
                        <a:pt x="656" y="502"/>
                        <a:pt x="1" y="712"/>
                        <a:pt x="1" y="712"/>
                      </a:cubicBezTo>
                      <a:cubicBezTo>
                        <a:pt x="1" y="712"/>
                        <a:pt x="420" y="983"/>
                        <a:pt x="673" y="1515"/>
                      </a:cubicBezTo>
                      <a:cubicBezTo>
                        <a:pt x="865" y="1926"/>
                        <a:pt x="1066" y="2423"/>
                        <a:pt x="1730" y="2659"/>
                      </a:cubicBezTo>
                      <a:cubicBezTo>
                        <a:pt x="2149" y="2808"/>
                        <a:pt x="2480" y="3139"/>
                        <a:pt x="2664" y="3550"/>
                      </a:cubicBezTo>
                      <a:cubicBezTo>
                        <a:pt x="3013" y="4292"/>
                        <a:pt x="3485" y="4737"/>
                        <a:pt x="4323" y="4860"/>
                      </a:cubicBezTo>
                      <a:cubicBezTo>
                        <a:pt x="4777" y="4921"/>
                        <a:pt x="5179" y="5165"/>
                        <a:pt x="5467" y="5523"/>
                      </a:cubicBezTo>
                      <a:cubicBezTo>
                        <a:pt x="6009" y="6198"/>
                        <a:pt x="6707" y="6440"/>
                        <a:pt x="7362" y="6440"/>
                      </a:cubicBezTo>
                      <a:cubicBezTo>
                        <a:pt x="7528" y="6440"/>
                        <a:pt x="7692" y="6425"/>
                        <a:pt x="7850" y="6396"/>
                      </a:cubicBezTo>
                      <a:cubicBezTo>
                        <a:pt x="8526" y="6277"/>
                        <a:pt x="8960" y="6159"/>
                        <a:pt x="9315" y="6159"/>
                      </a:cubicBezTo>
                      <a:cubicBezTo>
                        <a:pt x="9456" y="6159"/>
                        <a:pt x="9584" y="6177"/>
                        <a:pt x="9710" y="6222"/>
                      </a:cubicBezTo>
                      <a:cubicBezTo>
                        <a:pt x="9343" y="5087"/>
                        <a:pt x="9527" y="4039"/>
                        <a:pt x="8671" y="3305"/>
                      </a:cubicBezTo>
                      <a:cubicBezTo>
                        <a:pt x="8392" y="3061"/>
                        <a:pt x="8182" y="2755"/>
                        <a:pt x="8051" y="2406"/>
                      </a:cubicBezTo>
                      <a:cubicBezTo>
                        <a:pt x="7842" y="1803"/>
                        <a:pt x="7370" y="1480"/>
                        <a:pt x="6925" y="1384"/>
                      </a:cubicBezTo>
                      <a:cubicBezTo>
                        <a:pt x="6680" y="1332"/>
                        <a:pt x="6453" y="1218"/>
                        <a:pt x="6279" y="1035"/>
                      </a:cubicBezTo>
                      <a:cubicBezTo>
                        <a:pt x="5847" y="569"/>
                        <a:pt x="5344" y="402"/>
                        <a:pt x="4813" y="402"/>
                      </a:cubicBezTo>
                      <a:cubicBezTo>
                        <a:pt x="4677" y="402"/>
                        <a:pt x="4540" y="413"/>
                        <a:pt x="4401" y="433"/>
                      </a:cubicBezTo>
                      <a:cubicBezTo>
                        <a:pt x="4321" y="445"/>
                        <a:pt x="4239" y="451"/>
                        <a:pt x="4158" y="451"/>
                      </a:cubicBezTo>
                      <a:cubicBezTo>
                        <a:pt x="3886" y="451"/>
                        <a:pt x="3613" y="384"/>
                        <a:pt x="3371" y="249"/>
                      </a:cubicBezTo>
                      <a:cubicBezTo>
                        <a:pt x="3037" y="65"/>
                        <a:pt x="2713" y="1"/>
                        <a:pt x="24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7" name="Google Shape;3637;p59"/>
                <p:cNvSpPr/>
                <p:nvPr/>
              </p:nvSpPr>
              <p:spPr>
                <a:xfrm>
                  <a:off x="319415" y="2942546"/>
                  <a:ext cx="752722" cy="524494"/>
                </a:xfrm>
                <a:custGeom>
                  <a:rect b="b" l="l" r="r" t="t"/>
                  <a:pathLst>
                    <a:path extrusionOk="0" h="6961" w="9990">
                      <a:moveTo>
                        <a:pt x="125" y="0"/>
                      </a:moveTo>
                      <a:cubicBezTo>
                        <a:pt x="71" y="0"/>
                        <a:pt x="26" y="41"/>
                        <a:pt x="18" y="89"/>
                      </a:cubicBezTo>
                      <a:cubicBezTo>
                        <a:pt x="1" y="150"/>
                        <a:pt x="44" y="211"/>
                        <a:pt x="106" y="220"/>
                      </a:cubicBezTo>
                      <a:cubicBezTo>
                        <a:pt x="2699" y="709"/>
                        <a:pt x="7623" y="2944"/>
                        <a:pt x="9771" y="6899"/>
                      </a:cubicBezTo>
                      <a:cubicBezTo>
                        <a:pt x="9789" y="6934"/>
                        <a:pt x="9824" y="6952"/>
                        <a:pt x="9867" y="6952"/>
                      </a:cubicBezTo>
                      <a:lnTo>
                        <a:pt x="9867" y="6960"/>
                      </a:lnTo>
                      <a:cubicBezTo>
                        <a:pt x="9885" y="6960"/>
                        <a:pt x="9902" y="6952"/>
                        <a:pt x="9920" y="6943"/>
                      </a:cubicBezTo>
                      <a:cubicBezTo>
                        <a:pt x="9972" y="6917"/>
                        <a:pt x="9990" y="6847"/>
                        <a:pt x="9963" y="6795"/>
                      </a:cubicBezTo>
                      <a:cubicBezTo>
                        <a:pt x="7781" y="2778"/>
                        <a:pt x="2777" y="499"/>
                        <a:pt x="140" y="1"/>
                      </a:cubicBezTo>
                      <a:cubicBezTo>
                        <a:pt x="135" y="1"/>
                        <a:pt x="130" y="0"/>
                        <a:pt x="1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8" name="Google Shape;3638;p59"/>
                <p:cNvSpPr/>
                <p:nvPr/>
              </p:nvSpPr>
              <p:spPr>
                <a:xfrm>
                  <a:off x="833893" y="3664987"/>
                  <a:ext cx="8665" cy="107295"/>
                </a:xfrm>
                <a:custGeom>
                  <a:rect b="b" l="l" r="r" t="t"/>
                  <a:pathLst>
                    <a:path extrusionOk="0" h="1424" w="115">
                      <a:moveTo>
                        <a:pt x="53" y="1"/>
                      </a:moveTo>
                      <a:cubicBezTo>
                        <a:pt x="27" y="1"/>
                        <a:pt x="1" y="27"/>
                        <a:pt x="1" y="53"/>
                      </a:cubicBezTo>
                      <a:lnTo>
                        <a:pt x="1" y="1372"/>
                      </a:lnTo>
                      <a:cubicBezTo>
                        <a:pt x="1" y="1406"/>
                        <a:pt x="27" y="1424"/>
                        <a:pt x="53" y="1424"/>
                      </a:cubicBezTo>
                      <a:cubicBezTo>
                        <a:pt x="88" y="1424"/>
                        <a:pt x="114" y="1406"/>
                        <a:pt x="114" y="1372"/>
                      </a:cubicBezTo>
                      <a:lnTo>
                        <a:pt x="114" y="53"/>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9" name="Google Shape;3639;p59"/>
                <p:cNvSpPr/>
                <p:nvPr/>
              </p:nvSpPr>
              <p:spPr>
                <a:xfrm>
                  <a:off x="754325" y="3701154"/>
                  <a:ext cx="8590" cy="107973"/>
                </a:xfrm>
                <a:custGeom>
                  <a:rect b="b" l="l" r="r" t="t"/>
                  <a:pathLst>
                    <a:path extrusionOk="0" h="1433" w="114">
                      <a:moveTo>
                        <a:pt x="53" y="1"/>
                      </a:moveTo>
                      <a:cubicBezTo>
                        <a:pt x="27" y="1"/>
                        <a:pt x="0" y="27"/>
                        <a:pt x="0" y="62"/>
                      </a:cubicBezTo>
                      <a:lnTo>
                        <a:pt x="0" y="1381"/>
                      </a:lnTo>
                      <a:cubicBezTo>
                        <a:pt x="0" y="1407"/>
                        <a:pt x="27" y="1433"/>
                        <a:pt x="53" y="1433"/>
                      </a:cubicBezTo>
                      <a:cubicBezTo>
                        <a:pt x="88" y="1433"/>
                        <a:pt x="114" y="1407"/>
                        <a:pt x="114" y="1381"/>
                      </a:cubicBezTo>
                      <a:lnTo>
                        <a:pt x="114" y="62"/>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0" name="Google Shape;3640;p59"/>
                <p:cNvSpPr/>
                <p:nvPr/>
              </p:nvSpPr>
              <p:spPr>
                <a:xfrm>
                  <a:off x="674682" y="3747870"/>
                  <a:ext cx="8665" cy="98102"/>
                </a:xfrm>
                <a:custGeom>
                  <a:rect b="b" l="l" r="r" t="t"/>
                  <a:pathLst>
                    <a:path extrusionOk="0" h="1302" w="115">
                      <a:moveTo>
                        <a:pt x="62" y="1"/>
                      </a:moveTo>
                      <a:cubicBezTo>
                        <a:pt x="27" y="1"/>
                        <a:pt x="1" y="27"/>
                        <a:pt x="1" y="62"/>
                      </a:cubicBezTo>
                      <a:lnTo>
                        <a:pt x="1" y="1249"/>
                      </a:lnTo>
                      <a:cubicBezTo>
                        <a:pt x="1" y="1276"/>
                        <a:pt x="27" y="1302"/>
                        <a:pt x="62" y="1302"/>
                      </a:cubicBezTo>
                      <a:cubicBezTo>
                        <a:pt x="88" y="1302"/>
                        <a:pt x="114" y="1276"/>
                        <a:pt x="114" y="1249"/>
                      </a:cubicBezTo>
                      <a:lnTo>
                        <a:pt x="114" y="62"/>
                      </a:lnTo>
                      <a:cubicBezTo>
                        <a:pt x="114" y="27"/>
                        <a:pt x="88" y="1"/>
                        <a:pt x="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1" name="Google Shape;3641;p59"/>
                <p:cNvSpPr/>
                <p:nvPr/>
              </p:nvSpPr>
              <p:spPr>
                <a:xfrm>
                  <a:off x="595114" y="3804457"/>
                  <a:ext cx="8590" cy="78361"/>
                </a:xfrm>
                <a:custGeom>
                  <a:rect b="b" l="l" r="r" t="t"/>
                  <a:pathLst>
                    <a:path extrusionOk="0" h="1040" w="114">
                      <a:moveTo>
                        <a:pt x="61" y="1"/>
                      </a:moveTo>
                      <a:cubicBezTo>
                        <a:pt x="26" y="1"/>
                        <a:pt x="0" y="27"/>
                        <a:pt x="0" y="62"/>
                      </a:cubicBezTo>
                      <a:lnTo>
                        <a:pt x="0" y="979"/>
                      </a:lnTo>
                      <a:cubicBezTo>
                        <a:pt x="0" y="1014"/>
                        <a:pt x="26" y="1040"/>
                        <a:pt x="61" y="1040"/>
                      </a:cubicBezTo>
                      <a:cubicBezTo>
                        <a:pt x="88" y="1040"/>
                        <a:pt x="114" y="1014"/>
                        <a:pt x="114" y="979"/>
                      </a:cubicBezTo>
                      <a:lnTo>
                        <a:pt x="114" y="62"/>
                      </a:lnTo>
                      <a:cubicBezTo>
                        <a:pt x="114" y="27"/>
                        <a:pt x="88"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2" name="Google Shape;3642;p59"/>
                <p:cNvSpPr/>
                <p:nvPr/>
              </p:nvSpPr>
              <p:spPr>
                <a:xfrm>
                  <a:off x="516149" y="3883422"/>
                  <a:ext cx="7987" cy="52743"/>
                </a:xfrm>
                <a:custGeom>
                  <a:rect b="b" l="l" r="r" t="t"/>
                  <a:pathLst>
                    <a:path extrusionOk="0" h="700" w="106">
                      <a:moveTo>
                        <a:pt x="53" y="1"/>
                      </a:moveTo>
                      <a:cubicBezTo>
                        <a:pt x="18" y="1"/>
                        <a:pt x="0" y="27"/>
                        <a:pt x="0" y="53"/>
                      </a:cubicBezTo>
                      <a:lnTo>
                        <a:pt x="0" y="647"/>
                      </a:lnTo>
                      <a:cubicBezTo>
                        <a:pt x="0" y="682"/>
                        <a:pt x="18" y="699"/>
                        <a:pt x="53" y="699"/>
                      </a:cubicBezTo>
                      <a:cubicBezTo>
                        <a:pt x="79" y="699"/>
                        <a:pt x="105" y="682"/>
                        <a:pt x="105" y="647"/>
                      </a:cubicBezTo>
                      <a:lnTo>
                        <a:pt x="105" y="53"/>
                      </a:lnTo>
                      <a:cubicBezTo>
                        <a:pt x="105" y="27"/>
                        <a:pt x="79"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3" name="Google Shape;3643;p59"/>
                <p:cNvSpPr/>
                <p:nvPr/>
              </p:nvSpPr>
              <p:spPr>
                <a:xfrm>
                  <a:off x="614856" y="3641930"/>
                  <a:ext cx="48750" cy="34358"/>
                </a:xfrm>
                <a:custGeom>
                  <a:rect b="b" l="l" r="r" t="t"/>
                  <a:pathLst>
                    <a:path extrusionOk="0" h="456" w="647">
                      <a:moveTo>
                        <a:pt x="66" y="1"/>
                      </a:moveTo>
                      <a:cubicBezTo>
                        <a:pt x="48" y="1"/>
                        <a:pt x="29" y="10"/>
                        <a:pt x="18" y="27"/>
                      </a:cubicBezTo>
                      <a:cubicBezTo>
                        <a:pt x="0" y="53"/>
                        <a:pt x="9" y="80"/>
                        <a:pt x="35" y="97"/>
                      </a:cubicBezTo>
                      <a:lnTo>
                        <a:pt x="559" y="446"/>
                      </a:lnTo>
                      <a:cubicBezTo>
                        <a:pt x="568" y="455"/>
                        <a:pt x="577" y="455"/>
                        <a:pt x="585" y="455"/>
                      </a:cubicBezTo>
                      <a:cubicBezTo>
                        <a:pt x="603" y="455"/>
                        <a:pt x="620" y="446"/>
                        <a:pt x="638" y="429"/>
                      </a:cubicBezTo>
                      <a:cubicBezTo>
                        <a:pt x="646" y="411"/>
                        <a:pt x="646" y="377"/>
                        <a:pt x="620" y="359"/>
                      </a:cubicBezTo>
                      <a:lnTo>
                        <a:pt x="96" y="10"/>
                      </a:lnTo>
                      <a:cubicBezTo>
                        <a:pt x="87" y="4"/>
                        <a:pt x="77"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4" name="Google Shape;3644;p59"/>
                <p:cNvSpPr/>
                <p:nvPr/>
              </p:nvSpPr>
              <p:spPr>
                <a:xfrm>
                  <a:off x="543802" y="3698969"/>
                  <a:ext cx="40160" cy="28632"/>
                </a:xfrm>
                <a:custGeom>
                  <a:rect b="b" l="l" r="r" t="t"/>
                  <a:pathLst>
                    <a:path extrusionOk="0" h="380" w="533">
                      <a:moveTo>
                        <a:pt x="58" y="0"/>
                      </a:moveTo>
                      <a:cubicBezTo>
                        <a:pt x="42" y="0"/>
                        <a:pt x="27" y="7"/>
                        <a:pt x="18" y="21"/>
                      </a:cubicBezTo>
                      <a:cubicBezTo>
                        <a:pt x="0" y="47"/>
                        <a:pt x="9" y="82"/>
                        <a:pt x="35" y="100"/>
                      </a:cubicBezTo>
                      <a:lnTo>
                        <a:pt x="446" y="370"/>
                      </a:lnTo>
                      <a:cubicBezTo>
                        <a:pt x="454" y="379"/>
                        <a:pt x="463" y="379"/>
                        <a:pt x="472" y="379"/>
                      </a:cubicBezTo>
                      <a:cubicBezTo>
                        <a:pt x="489" y="379"/>
                        <a:pt x="507" y="370"/>
                        <a:pt x="515" y="353"/>
                      </a:cubicBezTo>
                      <a:cubicBezTo>
                        <a:pt x="533" y="327"/>
                        <a:pt x="533" y="301"/>
                        <a:pt x="507" y="283"/>
                      </a:cubicBezTo>
                      <a:lnTo>
                        <a:pt x="96" y="12"/>
                      </a:lnTo>
                      <a:cubicBezTo>
                        <a:pt x="84" y="5"/>
                        <a:pt x="71" y="0"/>
                        <a:pt x="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5" name="Google Shape;3645;p59"/>
                <p:cNvSpPr/>
                <p:nvPr/>
              </p:nvSpPr>
              <p:spPr>
                <a:xfrm>
                  <a:off x="468152" y="3762337"/>
                  <a:ext cx="38201" cy="27728"/>
                </a:xfrm>
                <a:custGeom>
                  <a:rect b="b" l="l" r="r" t="t"/>
                  <a:pathLst>
                    <a:path extrusionOk="0" h="368" w="507">
                      <a:moveTo>
                        <a:pt x="58" y="1"/>
                      </a:moveTo>
                      <a:cubicBezTo>
                        <a:pt x="40" y="1"/>
                        <a:pt x="23" y="10"/>
                        <a:pt x="18" y="27"/>
                      </a:cubicBezTo>
                      <a:cubicBezTo>
                        <a:pt x="0" y="53"/>
                        <a:pt x="0" y="88"/>
                        <a:pt x="26" y="106"/>
                      </a:cubicBezTo>
                      <a:lnTo>
                        <a:pt x="419" y="359"/>
                      </a:lnTo>
                      <a:cubicBezTo>
                        <a:pt x="428" y="368"/>
                        <a:pt x="437" y="368"/>
                        <a:pt x="445" y="368"/>
                      </a:cubicBezTo>
                      <a:cubicBezTo>
                        <a:pt x="463" y="368"/>
                        <a:pt x="480" y="359"/>
                        <a:pt x="489" y="341"/>
                      </a:cubicBezTo>
                      <a:cubicBezTo>
                        <a:pt x="507" y="315"/>
                        <a:pt x="498" y="280"/>
                        <a:pt x="472" y="272"/>
                      </a:cubicBezTo>
                      <a:lnTo>
                        <a:pt x="87" y="10"/>
                      </a:lnTo>
                      <a:cubicBezTo>
                        <a:pt x="78" y="4"/>
                        <a:pt x="68"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6" name="Google Shape;3646;p59"/>
                <p:cNvSpPr/>
                <p:nvPr/>
              </p:nvSpPr>
              <p:spPr>
                <a:xfrm>
                  <a:off x="576051" y="3161508"/>
                  <a:ext cx="154613" cy="47620"/>
                </a:xfrm>
                <a:custGeom>
                  <a:rect b="b" l="l" r="r" t="t"/>
                  <a:pathLst>
                    <a:path extrusionOk="0" h="632" w="2052">
                      <a:moveTo>
                        <a:pt x="1996" y="1"/>
                      </a:moveTo>
                      <a:cubicBezTo>
                        <a:pt x="1991" y="1"/>
                        <a:pt x="1987" y="2"/>
                        <a:pt x="1982" y="3"/>
                      </a:cubicBezTo>
                      <a:lnTo>
                        <a:pt x="44" y="518"/>
                      </a:lnTo>
                      <a:cubicBezTo>
                        <a:pt x="18" y="527"/>
                        <a:pt x="0" y="562"/>
                        <a:pt x="9" y="588"/>
                      </a:cubicBezTo>
                      <a:cubicBezTo>
                        <a:pt x="18" y="614"/>
                        <a:pt x="35" y="632"/>
                        <a:pt x="61" y="632"/>
                      </a:cubicBezTo>
                      <a:cubicBezTo>
                        <a:pt x="61" y="632"/>
                        <a:pt x="70" y="623"/>
                        <a:pt x="70" y="623"/>
                      </a:cubicBezTo>
                      <a:lnTo>
                        <a:pt x="2008" y="108"/>
                      </a:lnTo>
                      <a:cubicBezTo>
                        <a:pt x="2035" y="99"/>
                        <a:pt x="2052" y="73"/>
                        <a:pt x="2052" y="47"/>
                      </a:cubicBezTo>
                      <a:cubicBezTo>
                        <a:pt x="2045" y="18"/>
                        <a:pt x="2020" y="1"/>
                        <a:pt x="1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7" name="Google Shape;3647;p59"/>
                <p:cNvSpPr/>
                <p:nvPr/>
              </p:nvSpPr>
              <p:spPr>
                <a:xfrm>
                  <a:off x="508916" y="3107107"/>
                  <a:ext cx="135626" cy="42195"/>
                </a:xfrm>
                <a:custGeom>
                  <a:rect b="b" l="l" r="r" t="t"/>
                  <a:pathLst>
                    <a:path extrusionOk="0" h="560" w="1800">
                      <a:moveTo>
                        <a:pt x="1729" y="0"/>
                      </a:moveTo>
                      <a:lnTo>
                        <a:pt x="44" y="454"/>
                      </a:lnTo>
                      <a:cubicBezTo>
                        <a:pt x="18" y="463"/>
                        <a:pt x="0" y="489"/>
                        <a:pt x="9" y="524"/>
                      </a:cubicBezTo>
                      <a:cubicBezTo>
                        <a:pt x="18" y="542"/>
                        <a:pt x="35" y="559"/>
                        <a:pt x="62" y="559"/>
                      </a:cubicBezTo>
                      <a:lnTo>
                        <a:pt x="79" y="559"/>
                      </a:lnTo>
                      <a:lnTo>
                        <a:pt x="1755" y="105"/>
                      </a:lnTo>
                      <a:cubicBezTo>
                        <a:pt x="1782" y="105"/>
                        <a:pt x="1799" y="70"/>
                        <a:pt x="1790" y="44"/>
                      </a:cubicBezTo>
                      <a:cubicBezTo>
                        <a:pt x="1790" y="18"/>
                        <a:pt x="1755" y="0"/>
                        <a:pt x="1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8" name="Google Shape;3648;p59"/>
                <p:cNvSpPr/>
                <p:nvPr/>
              </p:nvSpPr>
              <p:spPr>
                <a:xfrm>
                  <a:off x="441780" y="3053007"/>
                  <a:ext cx="115884" cy="37071"/>
                </a:xfrm>
                <a:custGeom>
                  <a:rect b="b" l="l" r="r" t="t"/>
                  <a:pathLst>
                    <a:path extrusionOk="0" h="492" w="1538">
                      <a:moveTo>
                        <a:pt x="1476" y="0"/>
                      </a:moveTo>
                      <a:cubicBezTo>
                        <a:pt x="1471" y="0"/>
                        <a:pt x="1465" y="1"/>
                        <a:pt x="1459" y="2"/>
                      </a:cubicBezTo>
                      <a:lnTo>
                        <a:pt x="44" y="378"/>
                      </a:lnTo>
                      <a:cubicBezTo>
                        <a:pt x="18" y="386"/>
                        <a:pt x="1" y="421"/>
                        <a:pt x="10" y="448"/>
                      </a:cubicBezTo>
                      <a:cubicBezTo>
                        <a:pt x="18" y="474"/>
                        <a:pt x="36" y="491"/>
                        <a:pt x="62" y="491"/>
                      </a:cubicBezTo>
                      <a:cubicBezTo>
                        <a:pt x="62" y="491"/>
                        <a:pt x="71" y="483"/>
                        <a:pt x="71" y="483"/>
                      </a:cubicBezTo>
                      <a:lnTo>
                        <a:pt x="1485" y="107"/>
                      </a:lnTo>
                      <a:cubicBezTo>
                        <a:pt x="1520" y="98"/>
                        <a:pt x="1538" y="72"/>
                        <a:pt x="1529" y="46"/>
                      </a:cubicBezTo>
                      <a:cubicBezTo>
                        <a:pt x="1522" y="17"/>
                        <a:pt x="1502" y="0"/>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9" name="Google Shape;3649;p59"/>
                <p:cNvSpPr/>
                <p:nvPr/>
              </p:nvSpPr>
              <p:spPr>
                <a:xfrm>
                  <a:off x="374720" y="3005612"/>
                  <a:ext cx="69772" cy="24563"/>
                </a:xfrm>
                <a:custGeom>
                  <a:rect b="b" l="l" r="r" t="t"/>
                  <a:pathLst>
                    <a:path extrusionOk="0" h="326" w="926">
                      <a:moveTo>
                        <a:pt x="870" y="0"/>
                      </a:moveTo>
                      <a:cubicBezTo>
                        <a:pt x="865" y="0"/>
                        <a:pt x="861" y="1"/>
                        <a:pt x="856" y="3"/>
                      </a:cubicBezTo>
                      <a:lnTo>
                        <a:pt x="44" y="221"/>
                      </a:lnTo>
                      <a:cubicBezTo>
                        <a:pt x="18" y="230"/>
                        <a:pt x="0" y="256"/>
                        <a:pt x="9" y="282"/>
                      </a:cubicBezTo>
                      <a:cubicBezTo>
                        <a:pt x="9" y="308"/>
                        <a:pt x="35" y="326"/>
                        <a:pt x="61" y="326"/>
                      </a:cubicBezTo>
                      <a:lnTo>
                        <a:pt x="70" y="326"/>
                      </a:lnTo>
                      <a:lnTo>
                        <a:pt x="882" y="107"/>
                      </a:lnTo>
                      <a:cubicBezTo>
                        <a:pt x="908" y="99"/>
                        <a:pt x="926" y="72"/>
                        <a:pt x="926" y="38"/>
                      </a:cubicBezTo>
                      <a:cubicBezTo>
                        <a:pt x="919" y="16"/>
                        <a:pt x="894" y="0"/>
                        <a:pt x="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0" name="Google Shape;3650;p59"/>
                <p:cNvSpPr/>
                <p:nvPr/>
              </p:nvSpPr>
              <p:spPr>
                <a:xfrm>
                  <a:off x="229976" y="3133554"/>
                  <a:ext cx="517185" cy="504376"/>
                </a:xfrm>
                <a:custGeom>
                  <a:rect b="b" l="l" r="r" t="t"/>
                  <a:pathLst>
                    <a:path extrusionOk="0" h="6694" w="6864">
                      <a:moveTo>
                        <a:pt x="3099" y="1"/>
                      </a:moveTo>
                      <a:cubicBezTo>
                        <a:pt x="2901" y="1"/>
                        <a:pt x="2703" y="60"/>
                        <a:pt x="2532" y="182"/>
                      </a:cubicBezTo>
                      <a:cubicBezTo>
                        <a:pt x="2166" y="453"/>
                        <a:pt x="2043" y="933"/>
                        <a:pt x="2209" y="1352"/>
                      </a:cubicBezTo>
                      <a:cubicBezTo>
                        <a:pt x="2014" y="1128"/>
                        <a:pt x="1735" y="1002"/>
                        <a:pt x="1453" y="1002"/>
                      </a:cubicBezTo>
                      <a:cubicBezTo>
                        <a:pt x="1307" y="1002"/>
                        <a:pt x="1159" y="1036"/>
                        <a:pt x="1022" y="1107"/>
                      </a:cubicBezTo>
                      <a:cubicBezTo>
                        <a:pt x="620" y="1317"/>
                        <a:pt x="419" y="1771"/>
                        <a:pt x="524" y="2208"/>
                      </a:cubicBezTo>
                      <a:lnTo>
                        <a:pt x="542" y="2260"/>
                      </a:lnTo>
                      <a:cubicBezTo>
                        <a:pt x="603" y="2522"/>
                        <a:pt x="533" y="2801"/>
                        <a:pt x="358" y="3002"/>
                      </a:cubicBezTo>
                      <a:lnTo>
                        <a:pt x="323" y="3046"/>
                      </a:lnTo>
                      <a:cubicBezTo>
                        <a:pt x="26" y="3386"/>
                        <a:pt x="0" y="3884"/>
                        <a:pt x="271" y="4251"/>
                      </a:cubicBezTo>
                      <a:cubicBezTo>
                        <a:pt x="456" y="4510"/>
                        <a:pt x="754" y="4647"/>
                        <a:pt x="1057" y="4647"/>
                      </a:cubicBezTo>
                      <a:cubicBezTo>
                        <a:pt x="1184" y="4647"/>
                        <a:pt x="1311" y="4623"/>
                        <a:pt x="1432" y="4574"/>
                      </a:cubicBezTo>
                      <a:lnTo>
                        <a:pt x="1432" y="4574"/>
                      </a:lnTo>
                      <a:cubicBezTo>
                        <a:pt x="1100" y="4871"/>
                        <a:pt x="987" y="5351"/>
                        <a:pt x="1196" y="5753"/>
                      </a:cubicBezTo>
                      <a:cubicBezTo>
                        <a:pt x="1369" y="6091"/>
                        <a:pt x="1708" y="6287"/>
                        <a:pt x="2061" y="6287"/>
                      </a:cubicBezTo>
                      <a:cubicBezTo>
                        <a:pt x="2136" y="6287"/>
                        <a:pt x="2212" y="6278"/>
                        <a:pt x="2288" y="6259"/>
                      </a:cubicBezTo>
                      <a:lnTo>
                        <a:pt x="2340" y="6242"/>
                      </a:lnTo>
                      <a:cubicBezTo>
                        <a:pt x="2408" y="6226"/>
                        <a:pt x="2476" y="6219"/>
                        <a:pt x="2542" y="6219"/>
                      </a:cubicBezTo>
                      <a:cubicBezTo>
                        <a:pt x="2743" y="6219"/>
                        <a:pt x="2934" y="6287"/>
                        <a:pt x="3091" y="6425"/>
                      </a:cubicBezTo>
                      <a:lnTo>
                        <a:pt x="3135" y="6460"/>
                      </a:lnTo>
                      <a:cubicBezTo>
                        <a:pt x="3313" y="6614"/>
                        <a:pt x="3538" y="6693"/>
                        <a:pt x="3767" y="6693"/>
                      </a:cubicBezTo>
                      <a:cubicBezTo>
                        <a:pt x="3965" y="6693"/>
                        <a:pt x="4166" y="6634"/>
                        <a:pt x="4340" y="6512"/>
                      </a:cubicBezTo>
                      <a:cubicBezTo>
                        <a:pt x="4698" y="6250"/>
                        <a:pt x="4820" y="5761"/>
                        <a:pt x="4654" y="5342"/>
                      </a:cubicBezTo>
                      <a:lnTo>
                        <a:pt x="4654" y="5342"/>
                      </a:lnTo>
                      <a:cubicBezTo>
                        <a:pt x="4850" y="5566"/>
                        <a:pt x="5128" y="5692"/>
                        <a:pt x="5411" y="5692"/>
                      </a:cubicBezTo>
                      <a:cubicBezTo>
                        <a:pt x="5557" y="5692"/>
                        <a:pt x="5704" y="5658"/>
                        <a:pt x="5842" y="5587"/>
                      </a:cubicBezTo>
                      <a:cubicBezTo>
                        <a:pt x="6243" y="5377"/>
                        <a:pt x="6453" y="4923"/>
                        <a:pt x="6339" y="4487"/>
                      </a:cubicBezTo>
                      <a:lnTo>
                        <a:pt x="6331" y="4434"/>
                      </a:lnTo>
                      <a:cubicBezTo>
                        <a:pt x="6261" y="4172"/>
                        <a:pt x="6331" y="3893"/>
                        <a:pt x="6505" y="3692"/>
                      </a:cubicBezTo>
                      <a:lnTo>
                        <a:pt x="6540" y="3648"/>
                      </a:lnTo>
                      <a:cubicBezTo>
                        <a:pt x="6837" y="3308"/>
                        <a:pt x="6863" y="2810"/>
                        <a:pt x="6593" y="2443"/>
                      </a:cubicBezTo>
                      <a:cubicBezTo>
                        <a:pt x="6407" y="2184"/>
                        <a:pt x="6113" y="2051"/>
                        <a:pt x="5809" y="2051"/>
                      </a:cubicBezTo>
                      <a:cubicBezTo>
                        <a:pt x="5682" y="2051"/>
                        <a:pt x="5554" y="2074"/>
                        <a:pt x="5431" y="2120"/>
                      </a:cubicBezTo>
                      <a:cubicBezTo>
                        <a:pt x="5763" y="1832"/>
                        <a:pt x="5877" y="1343"/>
                        <a:pt x="5676" y="942"/>
                      </a:cubicBezTo>
                      <a:cubicBezTo>
                        <a:pt x="5503" y="604"/>
                        <a:pt x="5165" y="408"/>
                        <a:pt x="4807" y="408"/>
                      </a:cubicBezTo>
                      <a:cubicBezTo>
                        <a:pt x="4730" y="408"/>
                        <a:pt x="4653" y="417"/>
                        <a:pt x="4576" y="435"/>
                      </a:cubicBezTo>
                      <a:lnTo>
                        <a:pt x="4523" y="453"/>
                      </a:lnTo>
                      <a:cubicBezTo>
                        <a:pt x="4458" y="468"/>
                        <a:pt x="4391" y="476"/>
                        <a:pt x="4325" y="476"/>
                      </a:cubicBezTo>
                      <a:cubicBezTo>
                        <a:pt x="4126" y="476"/>
                        <a:pt x="3932" y="407"/>
                        <a:pt x="3781" y="269"/>
                      </a:cubicBezTo>
                      <a:lnTo>
                        <a:pt x="3737" y="234"/>
                      </a:lnTo>
                      <a:cubicBezTo>
                        <a:pt x="3555" y="80"/>
                        <a:pt x="3327" y="1"/>
                        <a:pt x="3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1" name="Google Shape;3651;p59"/>
                <p:cNvSpPr/>
                <p:nvPr/>
              </p:nvSpPr>
              <p:spPr>
                <a:xfrm>
                  <a:off x="345787" y="3296533"/>
                  <a:ext cx="286245" cy="178423"/>
                </a:xfrm>
                <a:custGeom>
                  <a:rect b="b" l="l" r="r" t="t"/>
                  <a:pathLst>
                    <a:path extrusionOk="0" h="2368" w="3799">
                      <a:moveTo>
                        <a:pt x="3732" y="1"/>
                      </a:moveTo>
                      <a:cubicBezTo>
                        <a:pt x="3722" y="1"/>
                        <a:pt x="3711" y="4"/>
                        <a:pt x="3702" y="10"/>
                      </a:cubicBezTo>
                      <a:lnTo>
                        <a:pt x="35" y="2262"/>
                      </a:lnTo>
                      <a:cubicBezTo>
                        <a:pt x="9" y="2280"/>
                        <a:pt x="0" y="2315"/>
                        <a:pt x="17" y="2341"/>
                      </a:cubicBezTo>
                      <a:cubicBezTo>
                        <a:pt x="26" y="2359"/>
                        <a:pt x="44" y="2367"/>
                        <a:pt x="61" y="2367"/>
                      </a:cubicBezTo>
                      <a:cubicBezTo>
                        <a:pt x="70" y="2367"/>
                        <a:pt x="87" y="2359"/>
                        <a:pt x="96" y="2359"/>
                      </a:cubicBezTo>
                      <a:lnTo>
                        <a:pt x="3763" y="106"/>
                      </a:lnTo>
                      <a:cubicBezTo>
                        <a:pt x="3790" y="88"/>
                        <a:pt x="3798" y="53"/>
                        <a:pt x="3781" y="27"/>
                      </a:cubicBezTo>
                      <a:cubicBezTo>
                        <a:pt x="3770" y="10"/>
                        <a:pt x="3751" y="1"/>
                        <a:pt x="3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2" name="Google Shape;3652;p59"/>
                <p:cNvSpPr/>
                <p:nvPr/>
              </p:nvSpPr>
              <p:spPr>
                <a:xfrm>
                  <a:off x="399058" y="3243262"/>
                  <a:ext cx="179026" cy="284964"/>
                </a:xfrm>
                <a:custGeom>
                  <a:rect b="b" l="l" r="r" t="t"/>
                  <a:pathLst>
                    <a:path extrusionOk="0" h="3782" w="2376">
                      <a:moveTo>
                        <a:pt x="65" y="0"/>
                      </a:moveTo>
                      <a:cubicBezTo>
                        <a:pt x="55" y="0"/>
                        <a:pt x="44" y="3"/>
                        <a:pt x="35" y="9"/>
                      </a:cubicBezTo>
                      <a:cubicBezTo>
                        <a:pt x="9" y="27"/>
                        <a:pt x="0" y="62"/>
                        <a:pt x="18" y="88"/>
                      </a:cubicBezTo>
                      <a:lnTo>
                        <a:pt x="2270" y="3755"/>
                      </a:lnTo>
                      <a:cubicBezTo>
                        <a:pt x="2279" y="3773"/>
                        <a:pt x="2297" y="3782"/>
                        <a:pt x="2314" y="3782"/>
                      </a:cubicBezTo>
                      <a:cubicBezTo>
                        <a:pt x="2323" y="3782"/>
                        <a:pt x="2332" y="3773"/>
                        <a:pt x="2340" y="3773"/>
                      </a:cubicBezTo>
                      <a:cubicBezTo>
                        <a:pt x="2367" y="3755"/>
                        <a:pt x="2375" y="3720"/>
                        <a:pt x="2367" y="3694"/>
                      </a:cubicBezTo>
                      <a:lnTo>
                        <a:pt x="114" y="27"/>
                      </a:lnTo>
                      <a:cubicBezTo>
                        <a:pt x="102" y="10"/>
                        <a:pt x="84" y="0"/>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3" name="Google Shape;3653;p59"/>
                <p:cNvSpPr/>
                <p:nvPr/>
              </p:nvSpPr>
              <p:spPr>
                <a:xfrm>
                  <a:off x="288522" y="3334584"/>
                  <a:ext cx="204644" cy="55456"/>
                </a:xfrm>
                <a:custGeom>
                  <a:rect b="b" l="l" r="r" t="t"/>
                  <a:pathLst>
                    <a:path extrusionOk="0" h="736" w="2716">
                      <a:moveTo>
                        <a:pt x="65" y="1"/>
                      </a:moveTo>
                      <a:cubicBezTo>
                        <a:pt x="37" y="1"/>
                        <a:pt x="17" y="23"/>
                        <a:pt x="9" y="46"/>
                      </a:cubicBezTo>
                      <a:cubicBezTo>
                        <a:pt x="0" y="72"/>
                        <a:pt x="18" y="107"/>
                        <a:pt x="53" y="116"/>
                      </a:cubicBezTo>
                      <a:lnTo>
                        <a:pt x="2646" y="736"/>
                      </a:lnTo>
                      <a:lnTo>
                        <a:pt x="2655" y="736"/>
                      </a:lnTo>
                      <a:cubicBezTo>
                        <a:pt x="2681" y="736"/>
                        <a:pt x="2707" y="718"/>
                        <a:pt x="2707" y="692"/>
                      </a:cubicBezTo>
                      <a:cubicBezTo>
                        <a:pt x="2716" y="666"/>
                        <a:pt x="2698" y="631"/>
                        <a:pt x="2672" y="622"/>
                      </a:cubicBezTo>
                      <a:lnTo>
                        <a:pt x="79" y="2"/>
                      </a:lnTo>
                      <a:cubicBezTo>
                        <a:pt x="74" y="1"/>
                        <a:pt x="70" y="1"/>
                        <a:pt x="65"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4" name="Google Shape;3654;p59"/>
                <p:cNvSpPr/>
                <p:nvPr/>
              </p:nvSpPr>
              <p:spPr>
                <a:xfrm>
                  <a:off x="284528" y="3381451"/>
                  <a:ext cx="208637" cy="29009"/>
                </a:xfrm>
                <a:custGeom>
                  <a:rect b="b" l="l" r="r" t="t"/>
                  <a:pathLst>
                    <a:path extrusionOk="0" h="385" w="2769">
                      <a:moveTo>
                        <a:pt x="2708" y="0"/>
                      </a:moveTo>
                      <a:lnTo>
                        <a:pt x="53" y="271"/>
                      </a:lnTo>
                      <a:cubicBezTo>
                        <a:pt x="18" y="280"/>
                        <a:pt x="1" y="306"/>
                        <a:pt x="1" y="332"/>
                      </a:cubicBezTo>
                      <a:cubicBezTo>
                        <a:pt x="1" y="367"/>
                        <a:pt x="27" y="385"/>
                        <a:pt x="53" y="385"/>
                      </a:cubicBezTo>
                      <a:lnTo>
                        <a:pt x="62" y="385"/>
                      </a:lnTo>
                      <a:lnTo>
                        <a:pt x="2716" y="114"/>
                      </a:lnTo>
                      <a:cubicBezTo>
                        <a:pt x="2743" y="105"/>
                        <a:pt x="2769" y="79"/>
                        <a:pt x="2769" y="53"/>
                      </a:cubicBezTo>
                      <a:cubicBezTo>
                        <a:pt x="2760" y="18"/>
                        <a:pt x="2734" y="0"/>
                        <a:pt x="27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5" name="Google Shape;3655;p59"/>
                <p:cNvSpPr/>
                <p:nvPr/>
              </p:nvSpPr>
              <p:spPr>
                <a:xfrm>
                  <a:off x="314818" y="3272798"/>
                  <a:ext cx="179026" cy="117241"/>
                </a:xfrm>
                <a:custGeom>
                  <a:rect b="b" l="l" r="r" t="t"/>
                  <a:pathLst>
                    <a:path extrusionOk="0" h="1556" w="2376">
                      <a:moveTo>
                        <a:pt x="64" y="1"/>
                      </a:moveTo>
                      <a:cubicBezTo>
                        <a:pt x="46" y="1"/>
                        <a:pt x="29" y="8"/>
                        <a:pt x="18" y="19"/>
                      </a:cubicBezTo>
                      <a:cubicBezTo>
                        <a:pt x="1" y="45"/>
                        <a:pt x="9" y="80"/>
                        <a:pt x="36" y="98"/>
                      </a:cubicBezTo>
                      <a:lnTo>
                        <a:pt x="2280" y="1547"/>
                      </a:lnTo>
                      <a:cubicBezTo>
                        <a:pt x="2288" y="1556"/>
                        <a:pt x="2297" y="1556"/>
                        <a:pt x="2306" y="1556"/>
                      </a:cubicBezTo>
                      <a:cubicBezTo>
                        <a:pt x="2323" y="1556"/>
                        <a:pt x="2341" y="1547"/>
                        <a:pt x="2358" y="1530"/>
                      </a:cubicBezTo>
                      <a:cubicBezTo>
                        <a:pt x="2376" y="1503"/>
                        <a:pt x="2367" y="1469"/>
                        <a:pt x="2341" y="1451"/>
                      </a:cubicBezTo>
                      <a:lnTo>
                        <a:pt x="97" y="10"/>
                      </a:lnTo>
                      <a:cubicBezTo>
                        <a:pt x="87" y="4"/>
                        <a:pt x="75" y="1"/>
                        <a:pt x="6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6" name="Google Shape;3656;p59"/>
                <p:cNvSpPr/>
                <p:nvPr/>
              </p:nvSpPr>
              <p:spPr>
                <a:xfrm>
                  <a:off x="483900" y="3381451"/>
                  <a:ext cx="204719" cy="55305"/>
                </a:xfrm>
                <a:custGeom>
                  <a:rect b="b" l="l" r="r" t="t"/>
                  <a:pathLst>
                    <a:path extrusionOk="0" h="734" w="2717">
                      <a:moveTo>
                        <a:pt x="79" y="0"/>
                      </a:moveTo>
                      <a:cubicBezTo>
                        <a:pt x="44" y="0"/>
                        <a:pt x="18" y="18"/>
                        <a:pt x="9" y="44"/>
                      </a:cubicBezTo>
                      <a:cubicBezTo>
                        <a:pt x="1" y="70"/>
                        <a:pt x="27" y="105"/>
                        <a:pt x="53" y="114"/>
                      </a:cubicBezTo>
                      <a:lnTo>
                        <a:pt x="2646" y="734"/>
                      </a:lnTo>
                      <a:lnTo>
                        <a:pt x="2655" y="734"/>
                      </a:lnTo>
                      <a:cubicBezTo>
                        <a:pt x="2681" y="734"/>
                        <a:pt x="2707" y="716"/>
                        <a:pt x="2716" y="690"/>
                      </a:cubicBezTo>
                      <a:cubicBezTo>
                        <a:pt x="2716" y="664"/>
                        <a:pt x="2699" y="629"/>
                        <a:pt x="2673" y="629"/>
                      </a:cubicBezTo>
                      <a:lnTo>
                        <a:pt x="79" y="0"/>
                      </a:ln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7" name="Google Shape;3657;p59"/>
                <p:cNvSpPr/>
                <p:nvPr/>
              </p:nvSpPr>
              <p:spPr>
                <a:xfrm>
                  <a:off x="484578" y="3360881"/>
                  <a:ext cx="208637" cy="29159"/>
                </a:xfrm>
                <a:custGeom>
                  <a:rect b="b" l="l" r="r" t="t"/>
                  <a:pathLst>
                    <a:path extrusionOk="0" h="387" w="2769">
                      <a:moveTo>
                        <a:pt x="2717" y="1"/>
                      </a:moveTo>
                      <a:cubicBezTo>
                        <a:pt x="2714" y="1"/>
                        <a:pt x="2711" y="2"/>
                        <a:pt x="2707" y="3"/>
                      </a:cubicBezTo>
                      <a:lnTo>
                        <a:pt x="53" y="273"/>
                      </a:lnTo>
                      <a:cubicBezTo>
                        <a:pt x="18" y="273"/>
                        <a:pt x="0" y="308"/>
                        <a:pt x="0" y="334"/>
                      </a:cubicBezTo>
                      <a:cubicBezTo>
                        <a:pt x="0" y="361"/>
                        <a:pt x="27" y="387"/>
                        <a:pt x="53" y="387"/>
                      </a:cubicBezTo>
                      <a:lnTo>
                        <a:pt x="61" y="387"/>
                      </a:lnTo>
                      <a:lnTo>
                        <a:pt x="2716" y="107"/>
                      </a:lnTo>
                      <a:cubicBezTo>
                        <a:pt x="2751" y="107"/>
                        <a:pt x="2768" y="81"/>
                        <a:pt x="2768" y="55"/>
                      </a:cubicBezTo>
                      <a:cubicBezTo>
                        <a:pt x="2761" y="25"/>
                        <a:pt x="2740" y="1"/>
                        <a:pt x="2717"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8" name="Google Shape;3658;p59"/>
                <p:cNvSpPr/>
                <p:nvPr/>
              </p:nvSpPr>
              <p:spPr>
                <a:xfrm>
                  <a:off x="483900" y="3381451"/>
                  <a:ext cx="179026" cy="117165"/>
                </a:xfrm>
                <a:custGeom>
                  <a:rect b="b" l="l" r="r" t="t"/>
                  <a:pathLst>
                    <a:path extrusionOk="0" h="1555" w="2376">
                      <a:moveTo>
                        <a:pt x="67" y="0"/>
                      </a:moveTo>
                      <a:cubicBezTo>
                        <a:pt x="48" y="0"/>
                        <a:pt x="29" y="10"/>
                        <a:pt x="18" y="27"/>
                      </a:cubicBezTo>
                      <a:cubicBezTo>
                        <a:pt x="1" y="53"/>
                        <a:pt x="9" y="88"/>
                        <a:pt x="36" y="105"/>
                      </a:cubicBezTo>
                      <a:lnTo>
                        <a:pt x="2280" y="1546"/>
                      </a:lnTo>
                      <a:cubicBezTo>
                        <a:pt x="2288" y="1555"/>
                        <a:pt x="2297" y="1555"/>
                        <a:pt x="2306" y="1555"/>
                      </a:cubicBezTo>
                      <a:cubicBezTo>
                        <a:pt x="2323" y="1555"/>
                        <a:pt x="2341" y="1546"/>
                        <a:pt x="2358" y="1537"/>
                      </a:cubicBezTo>
                      <a:cubicBezTo>
                        <a:pt x="2376" y="1511"/>
                        <a:pt x="2367" y="1476"/>
                        <a:pt x="2341" y="1459"/>
                      </a:cubicBezTo>
                      <a:lnTo>
                        <a:pt x="97" y="9"/>
                      </a:lnTo>
                      <a:cubicBezTo>
                        <a:pt x="87" y="3"/>
                        <a:pt x="77"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9" name="Google Shape;3659;p59"/>
                <p:cNvSpPr/>
                <p:nvPr/>
              </p:nvSpPr>
              <p:spPr>
                <a:xfrm>
                  <a:off x="437184" y="3381451"/>
                  <a:ext cx="55983" cy="204041"/>
                </a:xfrm>
                <a:custGeom>
                  <a:rect b="b" l="l" r="r" t="t"/>
                  <a:pathLst>
                    <a:path extrusionOk="0" h="2708" w="743">
                      <a:moveTo>
                        <a:pt x="699" y="0"/>
                      </a:moveTo>
                      <a:cubicBezTo>
                        <a:pt x="664" y="0"/>
                        <a:pt x="638" y="18"/>
                        <a:pt x="629" y="44"/>
                      </a:cubicBezTo>
                      <a:lnTo>
                        <a:pt x="9" y="2637"/>
                      </a:lnTo>
                      <a:cubicBezTo>
                        <a:pt x="1" y="2672"/>
                        <a:pt x="18" y="2698"/>
                        <a:pt x="53" y="2707"/>
                      </a:cubicBezTo>
                      <a:lnTo>
                        <a:pt x="62" y="2707"/>
                      </a:lnTo>
                      <a:cubicBezTo>
                        <a:pt x="88" y="2707"/>
                        <a:pt x="114" y="2690"/>
                        <a:pt x="114" y="2664"/>
                      </a:cubicBezTo>
                      <a:lnTo>
                        <a:pt x="734"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0" name="Google Shape;3660;p59"/>
                <p:cNvSpPr/>
                <p:nvPr/>
              </p:nvSpPr>
              <p:spPr>
                <a:xfrm>
                  <a:off x="484578" y="3381451"/>
                  <a:ext cx="29009" cy="208637"/>
                </a:xfrm>
                <a:custGeom>
                  <a:rect b="b" l="l" r="r" t="t"/>
                  <a:pathLst>
                    <a:path extrusionOk="0" h="2769" w="385">
                      <a:moveTo>
                        <a:pt x="53" y="0"/>
                      </a:moveTo>
                      <a:cubicBezTo>
                        <a:pt x="18" y="0"/>
                        <a:pt x="0" y="35"/>
                        <a:pt x="0" y="61"/>
                      </a:cubicBezTo>
                      <a:lnTo>
                        <a:pt x="271" y="2716"/>
                      </a:lnTo>
                      <a:cubicBezTo>
                        <a:pt x="280" y="2751"/>
                        <a:pt x="297" y="2768"/>
                        <a:pt x="332" y="2768"/>
                      </a:cubicBezTo>
                      <a:cubicBezTo>
                        <a:pt x="367" y="2768"/>
                        <a:pt x="385" y="2733"/>
                        <a:pt x="385" y="2707"/>
                      </a:cubicBezTo>
                      <a:lnTo>
                        <a:pt x="114" y="53"/>
                      </a:lnTo>
                      <a:cubicBezTo>
                        <a:pt x="105" y="18"/>
                        <a:pt x="79" y="0"/>
                        <a:pt x="53"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1" name="Google Shape;3661;p59"/>
                <p:cNvSpPr/>
                <p:nvPr/>
              </p:nvSpPr>
              <p:spPr>
                <a:xfrm>
                  <a:off x="375323" y="3381451"/>
                  <a:ext cx="118522" cy="177669"/>
                </a:xfrm>
                <a:custGeom>
                  <a:rect b="b" l="l" r="r" t="t"/>
                  <a:pathLst>
                    <a:path extrusionOk="0" h="2358" w="1573">
                      <a:moveTo>
                        <a:pt x="1508" y="0"/>
                      </a:moveTo>
                      <a:cubicBezTo>
                        <a:pt x="1489" y="0"/>
                        <a:pt x="1470" y="10"/>
                        <a:pt x="1459" y="27"/>
                      </a:cubicBezTo>
                      <a:lnTo>
                        <a:pt x="10" y="2271"/>
                      </a:lnTo>
                      <a:cubicBezTo>
                        <a:pt x="1" y="2297"/>
                        <a:pt x="1" y="2332"/>
                        <a:pt x="27" y="2349"/>
                      </a:cubicBezTo>
                      <a:cubicBezTo>
                        <a:pt x="36" y="2358"/>
                        <a:pt x="53" y="2358"/>
                        <a:pt x="62" y="2358"/>
                      </a:cubicBezTo>
                      <a:cubicBezTo>
                        <a:pt x="80" y="2358"/>
                        <a:pt x="97" y="2349"/>
                        <a:pt x="106" y="2332"/>
                      </a:cubicBezTo>
                      <a:lnTo>
                        <a:pt x="1555" y="88"/>
                      </a:lnTo>
                      <a:cubicBezTo>
                        <a:pt x="1573" y="61"/>
                        <a:pt x="1564" y="27"/>
                        <a:pt x="1538" y="9"/>
                      </a:cubicBezTo>
                      <a:cubicBezTo>
                        <a:pt x="1528" y="3"/>
                        <a:pt x="1518" y="0"/>
                        <a:pt x="15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2" name="Google Shape;3662;p59"/>
                <p:cNvSpPr/>
                <p:nvPr/>
              </p:nvSpPr>
              <p:spPr>
                <a:xfrm>
                  <a:off x="483900" y="3186072"/>
                  <a:ext cx="55983" cy="203966"/>
                </a:xfrm>
                <a:custGeom>
                  <a:rect b="b" l="l" r="r" t="t"/>
                  <a:pathLst>
                    <a:path extrusionOk="0" h="2707" w="743">
                      <a:moveTo>
                        <a:pt x="699" y="0"/>
                      </a:moveTo>
                      <a:cubicBezTo>
                        <a:pt x="664" y="0"/>
                        <a:pt x="638" y="18"/>
                        <a:pt x="629" y="44"/>
                      </a:cubicBezTo>
                      <a:lnTo>
                        <a:pt x="9" y="2637"/>
                      </a:lnTo>
                      <a:cubicBezTo>
                        <a:pt x="1" y="2663"/>
                        <a:pt x="18" y="2698"/>
                        <a:pt x="53" y="2707"/>
                      </a:cubicBezTo>
                      <a:lnTo>
                        <a:pt x="62" y="2707"/>
                      </a:lnTo>
                      <a:cubicBezTo>
                        <a:pt x="88" y="2707"/>
                        <a:pt x="114" y="2689"/>
                        <a:pt x="114" y="2663"/>
                      </a:cubicBezTo>
                      <a:lnTo>
                        <a:pt x="743"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3" name="Google Shape;3663;p59"/>
                <p:cNvSpPr/>
                <p:nvPr/>
              </p:nvSpPr>
              <p:spPr>
                <a:xfrm>
                  <a:off x="463481" y="3181325"/>
                  <a:ext cx="29687" cy="208713"/>
                </a:xfrm>
                <a:custGeom>
                  <a:rect b="b" l="l" r="r" t="t"/>
                  <a:pathLst>
                    <a:path extrusionOk="0" h="2770" w="394">
                      <a:moveTo>
                        <a:pt x="67" y="0"/>
                      </a:moveTo>
                      <a:cubicBezTo>
                        <a:pt x="62" y="0"/>
                        <a:pt x="58" y="1"/>
                        <a:pt x="53" y="2"/>
                      </a:cubicBezTo>
                      <a:cubicBezTo>
                        <a:pt x="27" y="2"/>
                        <a:pt x="1" y="28"/>
                        <a:pt x="10" y="63"/>
                      </a:cubicBezTo>
                      <a:lnTo>
                        <a:pt x="280" y="2717"/>
                      </a:lnTo>
                      <a:cubicBezTo>
                        <a:pt x="280" y="2744"/>
                        <a:pt x="307" y="2770"/>
                        <a:pt x="333" y="2770"/>
                      </a:cubicBezTo>
                      <a:lnTo>
                        <a:pt x="341" y="2770"/>
                      </a:lnTo>
                      <a:cubicBezTo>
                        <a:pt x="376" y="2761"/>
                        <a:pt x="394" y="2735"/>
                        <a:pt x="394" y="2709"/>
                      </a:cubicBezTo>
                      <a:lnTo>
                        <a:pt x="114" y="54"/>
                      </a:lnTo>
                      <a:cubicBezTo>
                        <a:pt x="114" y="24"/>
                        <a:pt x="95"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4" name="Google Shape;3664;p59"/>
                <p:cNvSpPr/>
                <p:nvPr/>
              </p:nvSpPr>
              <p:spPr>
                <a:xfrm>
                  <a:off x="483900" y="3212293"/>
                  <a:ext cx="118522" cy="177745"/>
                </a:xfrm>
                <a:custGeom>
                  <a:rect b="b" l="l" r="r" t="t"/>
                  <a:pathLst>
                    <a:path extrusionOk="0" h="2359" w="1573">
                      <a:moveTo>
                        <a:pt x="1514" y="1"/>
                      </a:moveTo>
                      <a:cubicBezTo>
                        <a:pt x="1497" y="1"/>
                        <a:pt x="1479" y="11"/>
                        <a:pt x="1468" y="28"/>
                      </a:cubicBezTo>
                      <a:lnTo>
                        <a:pt x="18" y="2272"/>
                      </a:lnTo>
                      <a:cubicBezTo>
                        <a:pt x="1" y="2298"/>
                        <a:pt x="9" y="2333"/>
                        <a:pt x="36" y="2350"/>
                      </a:cubicBezTo>
                      <a:cubicBezTo>
                        <a:pt x="44" y="2359"/>
                        <a:pt x="53" y="2359"/>
                        <a:pt x="62" y="2359"/>
                      </a:cubicBezTo>
                      <a:cubicBezTo>
                        <a:pt x="79" y="2359"/>
                        <a:pt x="97" y="2350"/>
                        <a:pt x="114" y="2333"/>
                      </a:cubicBezTo>
                      <a:lnTo>
                        <a:pt x="1555" y="89"/>
                      </a:lnTo>
                      <a:cubicBezTo>
                        <a:pt x="1572" y="62"/>
                        <a:pt x="1564" y="28"/>
                        <a:pt x="1537" y="10"/>
                      </a:cubicBezTo>
                      <a:cubicBezTo>
                        <a:pt x="1531" y="4"/>
                        <a:pt x="1523" y="1"/>
                        <a:pt x="151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5" name="Google Shape;3665;p59"/>
                <p:cNvSpPr/>
                <p:nvPr/>
              </p:nvSpPr>
              <p:spPr>
                <a:xfrm>
                  <a:off x="320771" y="3255543"/>
                  <a:ext cx="193492" cy="220015"/>
                </a:xfrm>
                <a:custGeom>
                  <a:rect b="b" l="l" r="r" t="t"/>
                  <a:pathLst>
                    <a:path extrusionOk="0" h="2920" w="2568">
                      <a:moveTo>
                        <a:pt x="1289" y="1"/>
                      </a:moveTo>
                      <a:cubicBezTo>
                        <a:pt x="931" y="1"/>
                        <a:pt x="679" y="287"/>
                        <a:pt x="664" y="658"/>
                      </a:cubicBezTo>
                      <a:cubicBezTo>
                        <a:pt x="393" y="685"/>
                        <a:pt x="157" y="912"/>
                        <a:pt x="79" y="1217"/>
                      </a:cubicBezTo>
                      <a:cubicBezTo>
                        <a:pt x="0" y="1532"/>
                        <a:pt x="122" y="1837"/>
                        <a:pt x="349" y="1986"/>
                      </a:cubicBezTo>
                      <a:cubicBezTo>
                        <a:pt x="166" y="2379"/>
                        <a:pt x="323" y="2806"/>
                        <a:pt x="769" y="2920"/>
                      </a:cubicBezTo>
                      <a:lnTo>
                        <a:pt x="2078" y="2780"/>
                      </a:lnTo>
                      <a:lnTo>
                        <a:pt x="2515" y="1802"/>
                      </a:lnTo>
                      <a:lnTo>
                        <a:pt x="2567" y="737"/>
                      </a:lnTo>
                      <a:lnTo>
                        <a:pt x="1458" y="21"/>
                      </a:lnTo>
                      <a:cubicBezTo>
                        <a:pt x="1400" y="7"/>
                        <a:pt x="1343" y="1"/>
                        <a:pt x="1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6" name="Google Shape;3666;p59"/>
                <p:cNvSpPr/>
                <p:nvPr/>
              </p:nvSpPr>
              <p:spPr>
                <a:xfrm>
                  <a:off x="390468" y="3291937"/>
                  <a:ext cx="151448" cy="177820"/>
                </a:xfrm>
                <a:custGeom>
                  <a:rect b="b" l="l" r="r" t="t"/>
                  <a:pathLst>
                    <a:path extrusionOk="0" h="2360" w="2010">
                      <a:moveTo>
                        <a:pt x="1130" y="0"/>
                      </a:moveTo>
                      <a:cubicBezTo>
                        <a:pt x="707" y="0"/>
                        <a:pt x="290" y="403"/>
                        <a:pt x="158" y="979"/>
                      </a:cubicBezTo>
                      <a:cubicBezTo>
                        <a:pt x="1" y="1616"/>
                        <a:pt x="254" y="2227"/>
                        <a:pt x="725" y="2341"/>
                      </a:cubicBezTo>
                      <a:cubicBezTo>
                        <a:pt x="777" y="2353"/>
                        <a:pt x="828" y="2359"/>
                        <a:pt x="879" y="2359"/>
                      </a:cubicBezTo>
                      <a:cubicBezTo>
                        <a:pt x="1303" y="2359"/>
                        <a:pt x="1719" y="1957"/>
                        <a:pt x="1852" y="1380"/>
                      </a:cubicBezTo>
                      <a:cubicBezTo>
                        <a:pt x="2009" y="743"/>
                        <a:pt x="1756" y="132"/>
                        <a:pt x="1284" y="18"/>
                      </a:cubicBezTo>
                      <a:cubicBezTo>
                        <a:pt x="1233" y="6"/>
                        <a:pt x="1182" y="0"/>
                        <a:pt x="1130"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7" name="Google Shape;3667;p59"/>
                <p:cNvSpPr/>
                <p:nvPr/>
              </p:nvSpPr>
              <p:spPr>
                <a:xfrm>
                  <a:off x="347746" y="3350332"/>
                  <a:ext cx="154688" cy="41743"/>
                </a:xfrm>
                <a:custGeom>
                  <a:rect b="b" l="l" r="r" t="t"/>
                  <a:pathLst>
                    <a:path extrusionOk="0" h="554" w="2053">
                      <a:moveTo>
                        <a:pt x="48" y="1"/>
                      </a:moveTo>
                      <a:cubicBezTo>
                        <a:pt x="29" y="1"/>
                        <a:pt x="16" y="15"/>
                        <a:pt x="9" y="29"/>
                      </a:cubicBezTo>
                      <a:cubicBezTo>
                        <a:pt x="0" y="55"/>
                        <a:pt x="18" y="73"/>
                        <a:pt x="35" y="82"/>
                      </a:cubicBezTo>
                      <a:lnTo>
                        <a:pt x="2000" y="553"/>
                      </a:lnTo>
                      <a:lnTo>
                        <a:pt x="2008" y="553"/>
                      </a:lnTo>
                      <a:cubicBezTo>
                        <a:pt x="2026" y="553"/>
                        <a:pt x="2043" y="536"/>
                        <a:pt x="2052" y="518"/>
                      </a:cubicBezTo>
                      <a:cubicBezTo>
                        <a:pt x="2052" y="501"/>
                        <a:pt x="2043" y="474"/>
                        <a:pt x="2017" y="474"/>
                      </a:cubicBezTo>
                      <a:lnTo>
                        <a:pt x="61" y="3"/>
                      </a:lnTo>
                      <a:cubicBezTo>
                        <a:pt x="57" y="1"/>
                        <a:pt x="52" y="1"/>
                        <a:pt x="48"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8" name="Google Shape;3668;p59"/>
                <p:cNvSpPr/>
                <p:nvPr/>
              </p:nvSpPr>
              <p:spPr>
                <a:xfrm>
                  <a:off x="360254" y="3385821"/>
                  <a:ext cx="142181" cy="45661"/>
                </a:xfrm>
                <a:custGeom>
                  <a:rect b="b" l="l" r="r" t="t"/>
                  <a:pathLst>
                    <a:path extrusionOk="0" h="606" w="1887">
                      <a:moveTo>
                        <a:pt x="1848" y="0"/>
                      </a:moveTo>
                      <a:cubicBezTo>
                        <a:pt x="1843" y="0"/>
                        <a:pt x="1838" y="1"/>
                        <a:pt x="1834" y="3"/>
                      </a:cubicBezTo>
                      <a:lnTo>
                        <a:pt x="35" y="527"/>
                      </a:lnTo>
                      <a:cubicBezTo>
                        <a:pt x="9" y="536"/>
                        <a:pt x="0" y="554"/>
                        <a:pt x="0" y="580"/>
                      </a:cubicBezTo>
                      <a:cubicBezTo>
                        <a:pt x="9" y="597"/>
                        <a:pt x="26" y="606"/>
                        <a:pt x="44" y="606"/>
                      </a:cubicBezTo>
                      <a:lnTo>
                        <a:pt x="52" y="606"/>
                      </a:lnTo>
                      <a:lnTo>
                        <a:pt x="1851" y="82"/>
                      </a:lnTo>
                      <a:cubicBezTo>
                        <a:pt x="1877" y="73"/>
                        <a:pt x="1886" y="47"/>
                        <a:pt x="1886" y="30"/>
                      </a:cubicBezTo>
                      <a:cubicBezTo>
                        <a:pt x="1880" y="10"/>
                        <a:pt x="1863" y="0"/>
                        <a:pt x="1848"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9" name="Google Shape;3669;p59"/>
                <p:cNvSpPr/>
                <p:nvPr/>
              </p:nvSpPr>
              <p:spPr>
                <a:xfrm>
                  <a:off x="392427" y="3288998"/>
                  <a:ext cx="110007" cy="103075"/>
                </a:xfrm>
                <a:custGeom>
                  <a:rect b="b" l="l" r="r" t="t"/>
                  <a:pathLst>
                    <a:path extrusionOk="0" h="1368" w="1460">
                      <a:moveTo>
                        <a:pt x="49" y="1"/>
                      </a:moveTo>
                      <a:cubicBezTo>
                        <a:pt x="38" y="1"/>
                        <a:pt x="27" y="5"/>
                        <a:pt x="18" y="14"/>
                      </a:cubicBezTo>
                      <a:cubicBezTo>
                        <a:pt x="1" y="31"/>
                        <a:pt x="10" y="57"/>
                        <a:pt x="18" y="66"/>
                      </a:cubicBezTo>
                      <a:lnTo>
                        <a:pt x="1389" y="1350"/>
                      </a:lnTo>
                      <a:cubicBezTo>
                        <a:pt x="1398" y="1358"/>
                        <a:pt x="1407" y="1367"/>
                        <a:pt x="1415" y="1367"/>
                      </a:cubicBezTo>
                      <a:cubicBezTo>
                        <a:pt x="1424" y="1367"/>
                        <a:pt x="1442" y="1358"/>
                        <a:pt x="1442" y="1350"/>
                      </a:cubicBezTo>
                      <a:cubicBezTo>
                        <a:pt x="1459" y="1332"/>
                        <a:pt x="1459" y="1315"/>
                        <a:pt x="1442" y="1297"/>
                      </a:cubicBezTo>
                      <a:lnTo>
                        <a:pt x="80" y="14"/>
                      </a:lnTo>
                      <a:cubicBezTo>
                        <a:pt x="71" y="5"/>
                        <a:pt x="60" y="1"/>
                        <a:pt x="49"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0" name="Google Shape;3670;p59"/>
                <p:cNvSpPr/>
                <p:nvPr/>
              </p:nvSpPr>
              <p:spPr>
                <a:xfrm>
                  <a:off x="378639" y="3257126"/>
                  <a:ext cx="208637" cy="226570"/>
                </a:xfrm>
                <a:custGeom>
                  <a:rect b="b" l="l" r="r" t="t"/>
                  <a:pathLst>
                    <a:path extrusionOk="0" h="3007" w="2769">
                      <a:moveTo>
                        <a:pt x="690" y="0"/>
                      </a:moveTo>
                      <a:cubicBezTo>
                        <a:pt x="690" y="0"/>
                        <a:pt x="743" y="550"/>
                        <a:pt x="1415" y="952"/>
                      </a:cubicBezTo>
                      <a:cubicBezTo>
                        <a:pt x="1415" y="952"/>
                        <a:pt x="1144" y="1231"/>
                        <a:pt x="1057" y="1615"/>
                      </a:cubicBezTo>
                      <a:cubicBezTo>
                        <a:pt x="961" y="2008"/>
                        <a:pt x="1075" y="2375"/>
                        <a:pt x="1075" y="2375"/>
                      </a:cubicBezTo>
                      <a:cubicBezTo>
                        <a:pt x="289" y="2427"/>
                        <a:pt x="1" y="2899"/>
                        <a:pt x="1" y="2899"/>
                      </a:cubicBezTo>
                      <a:cubicBezTo>
                        <a:pt x="242" y="2957"/>
                        <a:pt x="553" y="3006"/>
                        <a:pt x="872" y="3006"/>
                      </a:cubicBezTo>
                      <a:cubicBezTo>
                        <a:pt x="1556" y="3006"/>
                        <a:pt x="2284" y="2783"/>
                        <a:pt x="2480" y="1956"/>
                      </a:cubicBezTo>
                      <a:cubicBezTo>
                        <a:pt x="2769" y="751"/>
                        <a:pt x="1450" y="183"/>
                        <a:pt x="6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1" name="Google Shape;3671;p59"/>
                <p:cNvSpPr/>
                <p:nvPr/>
              </p:nvSpPr>
              <p:spPr>
                <a:xfrm>
                  <a:off x="453007" y="2315872"/>
                  <a:ext cx="584923" cy="570381"/>
                </a:xfrm>
                <a:custGeom>
                  <a:rect b="b" l="l" r="r" t="t"/>
                  <a:pathLst>
                    <a:path extrusionOk="0" h="7570" w="7763">
                      <a:moveTo>
                        <a:pt x="3272" y="1"/>
                      </a:moveTo>
                      <a:cubicBezTo>
                        <a:pt x="2872" y="1"/>
                        <a:pt x="2494" y="223"/>
                        <a:pt x="2297" y="582"/>
                      </a:cubicBezTo>
                      <a:lnTo>
                        <a:pt x="2270" y="643"/>
                      </a:lnTo>
                      <a:cubicBezTo>
                        <a:pt x="2122" y="914"/>
                        <a:pt x="1851" y="1097"/>
                        <a:pt x="1546" y="1132"/>
                      </a:cubicBezTo>
                      <a:lnTo>
                        <a:pt x="1485" y="1141"/>
                      </a:lnTo>
                      <a:cubicBezTo>
                        <a:pt x="978" y="1202"/>
                        <a:pt x="568" y="1604"/>
                        <a:pt x="515" y="2119"/>
                      </a:cubicBezTo>
                      <a:cubicBezTo>
                        <a:pt x="454" y="2634"/>
                        <a:pt x="777" y="3106"/>
                        <a:pt x="1249" y="3289"/>
                      </a:cubicBezTo>
                      <a:cubicBezTo>
                        <a:pt x="1242" y="3289"/>
                        <a:pt x="1236" y="3289"/>
                        <a:pt x="1229" y="3289"/>
                      </a:cubicBezTo>
                      <a:cubicBezTo>
                        <a:pt x="730" y="3289"/>
                        <a:pt x="269" y="3610"/>
                        <a:pt x="140" y="4101"/>
                      </a:cubicBezTo>
                      <a:cubicBezTo>
                        <a:pt x="0" y="4607"/>
                        <a:pt x="236" y="5123"/>
                        <a:pt x="681" y="5367"/>
                      </a:cubicBezTo>
                      <a:lnTo>
                        <a:pt x="734" y="5402"/>
                      </a:lnTo>
                      <a:cubicBezTo>
                        <a:pt x="1013" y="5542"/>
                        <a:pt x="1196" y="5812"/>
                        <a:pt x="1231" y="6127"/>
                      </a:cubicBezTo>
                      <a:lnTo>
                        <a:pt x="1240" y="6188"/>
                      </a:lnTo>
                      <a:cubicBezTo>
                        <a:pt x="1301" y="6694"/>
                        <a:pt x="1703" y="7096"/>
                        <a:pt x="2218" y="7157"/>
                      </a:cubicBezTo>
                      <a:cubicBezTo>
                        <a:pt x="2256" y="7161"/>
                        <a:pt x="2293" y="7163"/>
                        <a:pt x="2330" y="7163"/>
                      </a:cubicBezTo>
                      <a:cubicBezTo>
                        <a:pt x="2800" y="7163"/>
                        <a:pt x="3218" y="6860"/>
                        <a:pt x="3388" y="6415"/>
                      </a:cubicBezTo>
                      <a:lnTo>
                        <a:pt x="3388" y="6415"/>
                      </a:lnTo>
                      <a:cubicBezTo>
                        <a:pt x="3379" y="6930"/>
                        <a:pt x="3702" y="7393"/>
                        <a:pt x="4200" y="7533"/>
                      </a:cubicBezTo>
                      <a:cubicBezTo>
                        <a:pt x="4294" y="7557"/>
                        <a:pt x="4390" y="7569"/>
                        <a:pt x="4484" y="7569"/>
                      </a:cubicBezTo>
                      <a:cubicBezTo>
                        <a:pt x="4886" y="7569"/>
                        <a:pt x="5268" y="7350"/>
                        <a:pt x="5466" y="6982"/>
                      </a:cubicBezTo>
                      <a:lnTo>
                        <a:pt x="5492" y="6930"/>
                      </a:lnTo>
                      <a:cubicBezTo>
                        <a:pt x="5641" y="6659"/>
                        <a:pt x="5912" y="6476"/>
                        <a:pt x="6217" y="6441"/>
                      </a:cubicBezTo>
                      <a:lnTo>
                        <a:pt x="6287" y="6432"/>
                      </a:lnTo>
                      <a:cubicBezTo>
                        <a:pt x="6793" y="6371"/>
                        <a:pt x="7195" y="5970"/>
                        <a:pt x="7256" y="5454"/>
                      </a:cubicBezTo>
                      <a:cubicBezTo>
                        <a:pt x="7309" y="4939"/>
                        <a:pt x="6994" y="4459"/>
                        <a:pt x="6514" y="4284"/>
                      </a:cubicBezTo>
                      <a:lnTo>
                        <a:pt x="6514" y="4284"/>
                      </a:lnTo>
                      <a:cubicBezTo>
                        <a:pt x="6521" y="4284"/>
                        <a:pt x="6527" y="4285"/>
                        <a:pt x="6534" y="4285"/>
                      </a:cubicBezTo>
                      <a:cubicBezTo>
                        <a:pt x="7033" y="4285"/>
                        <a:pt x="7494" y="3955"/>
                        <a:pt x="7632" y="3464"/>
                      </a:cubicBezTo>
                      <a:cubicBezTo>
                        <a:pt x="7763" y="2966"/>
                        <a:pt x="7536" y="2442"/>
                        <a:pt x="7082" y="2198"/>
                      </a:cubicBezTo>
                      <a:lnTo>
                        <a:pt x="7029" y="2171"/>
                      </a:lnTo>
                      <a:cubicBezTo>
                        <a:pt x="6759" y="2023"/>
                        <a:pt x="6575" y="1752"/>
                        <a:pt x="6531" y="1447"/>
                      </a:cubicBezTo>
                      <a:lnTo>
                        <a:pt x="6531" y="1385"/>
                      </a:lnTo>
                      <a:cubicBezTo>
                        <a:pt x="6470" y="879"/>
                        <a:pt x="6069" y="477"/>
                        <a:pt x="5545" y="416"/>
                      </a:cubicBezTo>
                      <a:cubicBezTo>
                        <a:pt x="5504" y="411"/>
                        <a:pt x="5462" y="409"/>
                        <a:pt x="5422" y="409"/>
                      </a:cubicBezTo>
                      <a:cubicBezTo>
                        <a:pt x="4962" y="409"/>
                        <a:pt x="4544" y="717"/>
                        <a:pt x="4384" y="1150"/>
                      </a:cubicBezTo>
                      <a:cubicBezTo>
                        <a:pt x="4392" y="643"/>
                        <a:pt x="4060" y="172"/>
                        <a:pt x="3563" y="41"/>
                      </a:cubicBezTo>
                      <a:cubicBezTo>
                        <a:pt x="3466" y="14"/>
                        <a:pt x="3368" y="1"/>
                        <a:pt x="32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2" name="Google Shape;3672;p59"/>
                <p:cNvSpPr/>
                <p:nvPr/>
              </p:nvSpPr>
              <p:spPr>
                <a:xfrm>
                  <a:off x="558269" y="2562186"/>
                  <a:ext cx="374402" cy="77834"/>
                </a:xfrm>
                <a:custGeom>
                  <a:rect b="b" l="l" r="r" t="t"/>
                  <a:pathLst>
                    <a:path extrusionOk="0" h="1033" w="4969">
                      <a:moveTo>
                        <a:pt x="61" y="0"/>
                      </a:moveTo>
                      <a:cubicBezTo>
                        <a:pt x="33" y="0"/>
                        <a:pt x="9" y="17"/>
                        <a:pt x="9" y="46"/>
                      </a:cubicBezTo>
                      <a:cubicBezTo>
                        <a:pt x="0" y="81"/>
                        <a:pt x="27" y="116"/>
                        <a:pt x="61" y="125"/>
                      </a:cubicBezTo>
                      <a:lnTo>
                        <a:pt x="4890" y="1033"/>
                      </a:lnTo>
                      <a:lnTo>
                        <a:pt x="4899" y="1033"/>
                      </a:lnTo>
                      <a:cubicBezTo>
                        <a:pt x="4934" y="1033"/>
                        <a:pt x="4960" y="1015"/>
                        <a:pt x="4960" y="989"/>
                      </a:cubicBezTo>
                      <a:cubicBezTo>
                        <a:pt x="4969" y="954"/>
                        <a:pt x="4951" y="919"/>
                        <a:pt x="4916" y="911"/>
                      </a:cubicBezTo>
                      <a:lnTo>
                        <a:pt x="79" y="2"/>
                      </a:lnTo>
                      <a:cubicBezTo>
                        <a:pt x="73" y="1"/>
                        <a:pt x="67" y="0"/>
                        <a:pt x="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3" name="Google Shape;3673;p59"/>
                <p:cNvSpPr/>
                <p:nvPr/>
              </p:nvSpPr>
              <p:spPr>
                <a:xfrm>
                  <a:off x="706253" y="2414277"/>
                  <a:ext cx="79040" cy="373799"/>
                </a:xfrm>
                <a:custGeom>
                  <a:rect b="b" l="l" r="r" t="t"/>
                  <a:pathLst>
                    <a:path extrusionOk="0" h="4961" w="1049">
                      <a:moveTo>
                        <a:pt x="988" y="1"/>
                      </a:moveTo>
                      <a:cubicBezTo>
                        <a:pt x="953" y="1"/>
                        <a:pt x="926" y="18"/>
                        <a:pt x="918" y="53"/>
                      </a:cubicBezTo>
                      <a:lnTo>
                        <a:pt x="1" y="4882"/>
                      </a:lnTo>
                      <a:cubicBezTo>
                        <a:pt x="1" y="4917"/>
                        <a:pt x="18" y="4952"/>
                        <a:pt x="53" y="4960"/>
                      </a:cubicBezTo>
                      <a:lnTo>
                        <a:pt x="62" y="4960"/>
                      </a:lnTo>
                      <a:cubicBezTo>
                        <a:pt x="97" y="4960"/>
                        <a:pt x="123" y="4934"/>
                        <a:pt x="123" y="4908"/>
                      </a:cubicBezTo>
                      <a:lnTo>
                        <a:pt x="1040" y="79"/>
                      </a:lnTo>
                      <a:cubicBezTo>
                        <a:pt x="1049" y="45"/>
                        <a:pt x="1023" y="10"/>
                        <a:pt x="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4" name="Google Shape;3674;p59"/>
                <p:cNvSpPr/>
                <p:nvPr/>
              </p:nvSpPr>
              <p:spPr>
                <a:xfrm>
                  <a:off x="610862" y="2406516"/>
                  <a:ext cx="140222" cy="199294"/>
                </a:xfrm>
                <a:custGeom>
                  <a:rect b="b" l="l" r="r" t="t"/>
                  <a:pathLst>
                    <a:path extrusionOk="0" h="2645" w="1861">
                      <a:moveTo>
                        <a:pt x="75" y="1"/>
                      </a:moveTo>
                      <a:cubicBezTo>
                        <a:pt x="61" y="1"/>
                        <a:pt x="47" y="6"/>
                        <a:pt x="36" y="17"/>
                      </a:cubicBezTo>
                      <a:cubicBezTo>
                        <a:pt x="10" y="34"/>
                        <a:pt x="1" y="69"/>
                        <a:pt x="18" y="104"/>
                      </a:cubicBezTo>
                      <a:lnTo>
                        <a:pt x="1738" y="2619"/>
                      </a:lnTo>
                      <a:cubicBezTo>
                        <a:pt x="1747" y="2636"/>
                        <a:pt x="1765" y="2645"/>
                        <a:pt x="1791" y="2645"/>
                      </a:cubicBezTo>
                      <a:cubicBezTo>
                        <a:pt x="1800" y="2645"/>
                        <a:pt x="1817" y="2645"/>
                        <a:pt x="1826" y="2636"/>
                      </a:cubicBezTo>
                      <a:cubicBezTo>
                        <a:pt x="1852" y="2619"/>
                        <a:pt x="1861" y="2575"/>
                        <a:pt x="1843" y="2549"/>
                      </a:cubicBezTo>
                      <a:lnTo>
                        <a:pt x="123" y="25"/>
                      </a:lnTo>
                      <a:cubicBezTo>
                        <a:pt x="113" y="10"/>
                        <a:pt x="94"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5" name="Google Shape;3675;p59"/>
                <p:cNvSpPr/>
                <p:nvPr/>
              </p:nvSpPr>
              <p:spPr>
                <a:xfrm>
                  <a:off x="554954" y="2460089"/>
                  <a:ext cx="196130" cy="145722"/>
                </a:xfrm>
                <a:custGeom>
                  <a:rect b="b" l="l" r="r" t="t"/>
                  <a:pathLst>
                    <a:path extrusionOk="0" h="1934" w="2603">
                      <a:moveTo>
                        <a:pt x="69" y="1"/>
                      </a:moveTo>
                      <a:cubicBezTo>
                        <a:pt x="51" y="1"/>
                        <a:pt x="36" y="7"/>
                        <a:pt x="27" y="22"/>
                      </a:cubicBezTo>
                      <a:cubicBezTo>
                        <a:pt x="1" y="56"/>
                        <a:pt x="9" y="91"/>
                        <a:pt x="36" y="118"/>
                      </a:cubicBezTo>
                      <a:lnTo>
                        <a:pt x="2489" y="1925"/>
                      </a:lnTo>
                      <a:cubicBezTo>
                        <a:pt x="2507" y="1934"/>
                        <a:pt x="2515" y="1934"/>
                        <a:pt x="2533" y="1934"/>
                      </a:cubicBezTo>
                      <a:cubicBezTo>
                        <a:pt x="2550" y="1934"/>
                        <a:pt x="2568" y="1925"/>
                        <a:pt x="2585" y="1908"/>
                      </a:cubicBezTo>
                      <a:cubicBezTo>
                        <a:pt x="2603" y="1881"/>
                        <a:pt x="2594" y="1846"/>
                        <a:pt x="2568" y="1820"/>
                      </a:cubicBezTo>
                      <a:lnTo>
                        <a:pt x="114" y="13"/>
                      </a:lnTo>
                      <a:cubicBezTo>
                        <a:pt x="98" y="5"/>
                        <a:pt x="83" y="1"/>
                        <a:pt x="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6" name="Google Shape;3676;p59"/>
                <p:cNvSpPr/>
                <p:nvPr/>
              </p:nvSpPr>
              <p:spPr>
                <a:xfrm>
                  <a:off x="681313" y="2374041"/>
                  <a:ext cx="69772" cy="231769"/>
                </a:xfrm>
                <a:custGeom>
                  <a:rect b="b" l="l" r="r" t="t"/>
                  <a:pathLst>
                    <a:path extrusionOk="0" h="3076" w="926">
                      <a:moveTo>
                        <a:pt x="66" y="1"/>
                      </a:moveTo>
                      <a:cubicBezTo>
                        <a:pt x="62" y="1"/>
                        <a:pt x="57" y="1"/>
                        <a:pt x="53" y="2"/>
                      </a:cubicBezTo>
                      <a:cubicBezTo>
                        <a:pt x="18" y="11"/>
                        <a:pt x="0" y="46"/>
                        <a:pt x="9" y="81"/>
                      </a:cubicBezTo>
                      <a:lnTo>
                        <a:pt x="795" y="3032"/>
                      </a:lnTo>
                      <a:cubicBezTo>
                        <a:pt x="803" y="3058"/>
                        <a:pt x="821" y="3076"/>
                        <a:pt x="856" y="3076"/>
                      </a:cubicBezTo>
                      <a:lnTo>
                        <a:pt x="873" y="3076"/>
                      </a:lnTo>
                      <a:cubicBezTo>
                        <a:pt x="899" y="3067"/>
                        <a:pt x="926" y="3032"/>
                        <a:pt x="917" y="2997"/>
                      </a:cubicBezTo>
                      <a:lnTo>
                        <a:pt x="131" y="46"/>
                      </a:lnTo>
                      <a:cubicBezTo>
                        <a:pt x="124" y="23"/>
                        <a:pt x="96"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7" name="Google Shape;3677;p59"/>
                <p:cNvSpPr/>
                <p:nvPr/>
              </p:nvSpPr>
              <p:spPr>
                <a:xfrm>
                  <a:off x="739859" y="2596545"/>
                  <a:ext cx="140824" cy="199445"/>
                </a:xfrm>
                <a:custGeom>
                  <a:rect b="b" l="l" r="r" t="t"/>
                  <a:pathLst>
                    <a:path extrusionOk="0" h="2647" w="1869">
                      <a:moveTo>
                        <a:pt x="74" y="0"/>
                      </a:moveTo>
                      <a:cubicBezTo>
                        <a:pt x="64" y="0"/>
                        <a:pt x="53" y="3"/>
                        <a:pt x="44" y="9"/>
                      </a:cubicBezTo>
                      <a:cubicBezTo>
                        <a:pt x="9" y="27"/>
                        <a:pt x="0" y="70"/>
                        <a:pt x="26" y="97"/>
                      </a:cubicBezTo>
                      <a:lnTo>
                        <a:pt x="1738" y="2611"/>
                      </a:lnTo>
                      <a:cubicBezTo>
                        <a:pt x="1755" y="2629"/>
                        <a:pt x="1773" y="2646"/>
                        <a:pt x="1790" y="2646"/>
                      </a:cubicBezTo>
                      <a:cubicBezTo>
                        <a:pt x="1808" y="2646"/>
                        <a:pt x="1816" y="2637"/>
                        <a:pt x="1825" y="2629"/>
                      </a:cubicBezTo>
                      <a:cubicBezTo>
                        <a:pt x="1860" y="2611"/>
                        <a:pt x="1869" y="2568"/>
                        <a:pt x="1843" y="2541"/>
                      </a:cubicBezTo>
                      <a:lnTo>
                        <a:pt x="131" y="27"/>
                      </a:lnTo>
                      <a:cubicBezTo>
                        <a:pt x="114" y="10"/>
                        <a:pt x="94"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8" name="Google Shape;3678;p59"/>
                <p:cNvSpPr/>
                <p:nvPr/>
              </p:nvSpPr>
              <p:spPr>
                <a:xfrm>
                  <a:off x="740461" y="2596319"/>
                  <a:ext cx="195527" cy="146325"/>
                </a:xfrm>
                <a:custGeom>
                  <a:rect b="b" l="l" r="r" t="t"/>
                  <a:pathLst>
                    <a:path extrusionOk="0" h="1942" w="2595">
                      <a:moveTo>
                        <a:pt x="67" y="1"/>
                      </a:moveTo>
                      <a:cubicBezTo>
                        <a:pt x="48" y="1"/>
                        <a:pt x="29" y="9"/>
                        <a:pt x="18" y="30"/>
                      </a:cubicBezTo>
                      <a:cubicBezTo>
                        <a:pt x="1" y="56"/>
                        <a:pt x="1" y="91"/>
                        <a:pt x="27" y="117"/>
                      </a:cubicBezTo>
                      <a:lnTo>
                        <a:pt x="2489" y="1924"/>
                      </a:lnTo>
                      <a:cubicBezTo>
                        <a:pt x="2498" y="1933"/>
                        <a:pt x="2516" y="1933"/>
                        <a:pt x="2524" y="1933"/>
                      </a:cubicBezTo>
                      <a:lnTo>
                        <a:pt x="2524" y="1942"/>
                      </a:lnTo>
                      <a:cubicBezTo>
                        <a:pt x="2542" y="1942"/>
                        <a:pt x="2568" y="1924"/>
                        <a:pt x="2577" y="1916"/>
                      </a:cubicBezTo>
                      <a:cubicBezTo>
                        <a:pt x="2594" y="1881"/>
                        <a:pt x="2594" y="1846"/>
                        <a:pt x="2559" y="1820"/>
                      </a:cubicBezTo>
                      <a:lnTo>
                        <a:pt x="106" y="12"/>
                      </a:lnTo>
                      <a:cubicBezTo>
                        <a:pt x="95" y="5"/>
                        <a:pt x="81"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9" name="Google Shape;3679;p59"/>
                <p:cNvSpPr/>
                <p:nvPr/>
              </p:nvSpPr>
              <p:spPr>
                <a:xfrm>
                  <a:off x="740461" y="2596395"/>
                  <a:ext cx="69847" cy="231844"/>
                </a:xfrm>
                <a:custGeom>
                  <a:rect b="b" l="l" r="r" t="t"/>
                  <a:pathLst>
                    <a:path extrusionOk="0" h="3077" w="927">
                      <a:moveTo>
                        <a:pt x="71" y="0"/>
                      </a:moveTo>
                      <a:cubicBezTo>
                        <a:pt x="65" y="0"/>
                        <a:pt x="59" y="1"/>
                        <a:pt x="53" y="3"/>
                      </a:cubicBezTo>
                      <a:cubicBezTo>
                        <a:pt x="18" y="11"/>
                        <a:pt x="1" y="46"/>
                        <a:pt x="10" y="81"/>
                      </a:cubicBezTo>
                      <a:lnTo>
                        <a:pt x="796" y="3024"/>
                      </a:lnTo>
                      <a:cubicBezTo>
                        <a:pt x="804" y="3059"/>
                        <a:pt x="830" y="3076"/>
                        <a:pt x="857" y="3076"/>
                      </a:cubicBezTo>
                      <a:lnTo>
                        <a:pt x="874" y="3076"/>
                      </a:lnTo>
                      <a:cubicBezTo>
                        <a:pt x="909" y="3067"/>
                        <a:pt x="927" y="3032"/>
                        <a:pt x="918" y="2997"/>
                      </a:cubicBezTo>
                      <a:lnTo>
                        <a:pt x="132" y="46"/>
                      </a:lnTo>
                      <a:cubicBezTo>
                        <a:pt x="125" y="17"/>
                        <a:pt x="99" y="0"/>
                        <a:pt x="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0" name="Google Shape;3680;p59"/>
                <p:cNvSpPr/>
                <p:nvPr/>
              </p:nvSpPr>
              <p:spPr>
                <a:xfrm>
                  <a:off x="550357" y="2596319"/>
                  <a:ext cx="200726" cy="139091"/>
                </a:xfrm>
                <a:custGeom>
                  <a:rect b="b" l="l" r="r" t="t"/>
                  <a:pathLst>
                    <a:path extrusionOk="0" h="1846" w="2664">
                      <a:moveTo>
                        <a:pt x="2595" y="1"/>
                      </a:moveTo>
                      <a:cubicBezTo>
                        <a:pt x="2582" y="1"/>
                        <a:pt x="2570" y="5"/>
                        <a:pt x="2559" y="12"/>
                      </a:cubicBezTo>
                      <a:lnTo>
                        <a:pt x="35" y="1732"/>
                      </a:lnTo>
                      <a:cubicBezTo>
                        <a:pt x="9" y="1750"/>
                        <a:pt x="1" y="1785"/>
                        <a:pt x="18" y="1820"/>
                      </a:cubicBezTo>
                      <a:cubicBezTo>
                        <a:pt x="35" y="1837"/>
                        <a:pt x="53" y="1846"/>
                        <a:pt x="70" y="1846"/>
                      </a:cubicBezTo>
                      <a:cubicBezTo>
                        <a:pt x="88" y="1846"/>
                        <a:pt x="97" y="1837"/>
                        <a:pt x="105" y="1837"/>
                      </a:cubicBezTo>
                      <a:lnTo>
                        <a:pt x="2629" y="117"/>
                      </a:lnTo>
                      <a:cubicBezTo>
                        <a:pt x="2655" y="100"/>
                        <a:pt x="2664" y="56"/>
                        <a:pt x="2646" y="30"/>
                      </a:cubicBezTo>
                      <a:cubicBezTo>
                        <a:pt x="2631" y="9"/>
                        <a:pt x="2613" y="1"/>
                        <a:pt x="25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1" name="Google Shape;3681;p59"/>
                <p:cNvSpPr/>
                <p:nvPr/>
              </p:nvSpPr>
              <p:spPr>
                <a:xfrm>
                  <a:off x="603629" y="2596319"/>
                  <a:ext cx="147455" cy="195075"/>
                </a:xfrm>
                <a:custGeom>
                  <a:rect b="b" l="l" r="r" t="t"/>
                  <a:pathLst>
                    <a:path extrusionOk="0" h="2589" w="1957">
                      <a:moveTo>
                        <a:pt x="1883" y="1"/>
                      </a:moveTo>
                      <a:cubicBezTo>
                        <a:pt x="1864" y="1"/>
                        <a:pt x="1845" y="9"/>
                        <a:pt x="1834" y="30"/>
                      </a:cubicBezTo>
                      <a:lnTo>
                        <a:pt x="27" y="2483"/>
                      </a:lnTo>
                      <a:cubicBezTo>
                        <a:pt x="1" y="2510"/>
                        <a:pt x="10" y="2553"/>
                        <a:pt x="36" y="2571"/>
                      </a:cubicBezTo>
                      <a:cubicBezTo>
                        <a:pt x="44" y="2579"/>
                        <a:pt x="62" y="2588"/>
                        <a:pt x="71" y="2588"/>
                      </a:cubicBezTo>
                      <a:cubicBezTo>
                        <a:pt x="97" y="2588"/>
                        <a:pt x="114" y="2579"/>
                        <a:pt x="123" y="2562"/>
                      </a:cubicBezTo>
                      <a:lnTo>
                        <a:pt x="1939" y="100"/>
                      </a:lnTo>
                      <a:cubicBezTo>
                        <a:pt x="1957" y="73"/>
                        <a:pt x="1948" y="38"/>
                        <a:pt x="1922" y="12"/>
                      </a:cubicBezTo>
                      <a:cubicBezTo>
                        <a:pt x="1911" y="5"/>
                        <a:pt x="1897" y="1"/>
                        <a:pt x="18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2" name="Google Shape;3682;p59"/>
                <p:cNvSpPr/>
                <p:nvPr/>
              </p:nvSpPr>
              <p:spPr>
                <a:xfrm>
                  <a:off x="518108" y="2596395"/>
                  <a:ext cx="232974" cy="68642"/>
                </a:xfrm>
                <a:custGeom>
                  <a:rect b="b" l="l" r="r" t="t"/>
                  <a:pathLst>
                    <a:path extrusionOk="0" h="911" w="3092">
                      <a:moveTo>
                        <a:pt x="3022" y="0"/>
                      </a:moveTo>
                      <a:cubicBezTo>
                        <a:pt x="3016" y="0"/>
                        <a:pt x="3010" y="1"/>
                        <a:pt x="3004" y="3"/>
                      </a:cubicBezTo>
                      <a:lnTo>
                        <a:pt x="53" y="788"/>
                      </a:lnTo>
                      <a:cubicBezTo>
                        <a:pt x="18" y="797"/>
                        <a:pt x="1" y="832"/>
                        <a:pt x="9" y="867"/>
                      </a:cubicBezTo>
                      <a:cubicBezTo>
                        <a:pt x="18" y="893"/>
                        <a:pt x="44" y="911"/>
                        <a:pt x="71" y="911"/>
                      </a:cubicBezTo>
                      <a:lnTo>
                        <a:pt x="88" y="911"/>
                      </a:lnTo>
                      <a:lnTo>
                        <a:pt x="3039" y="125"/>
                      </a:lnTo>
                      <a:cubicBezTo>
                        <a:pt x="3065" y="116"/>
                        <a:pt x="3092" y="81"/>
                        <a:pt x="3083" y="46"/>
                      </a:cubicBezTo>
                      <a:cubicBezTo>
                        <a:pt x="3076" y="17"/>
                        <a:pt x="3050" y="0"/>
                        <a:pt x="30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3" name="Google Shape;3683;p59"/>
                <p:cNvSpPr/>
                <p:nvPr/>
              </p:nvSpPr>
              <p:spPr>
                <a:xfrm>
                  <a:off x="739859" y="2466946"/>
                  <a:ext cx="200726" cy="138865"/>
                </a:xfrm>
                <a:custGeom>
                  <a:rect b="b" l="l" r="r" t="t"/>
                  <a:pathLst>
                    <a:path extrusionOk="0" h="1843" w="2664">
                      <a:moveTo>
                        <a:pt x="2591" y="0"/>
                      </a:moveTo>
                      <a:cubicBezTo>
                        <a:pt x="2579" y="0"/>
                        <a:pt x="2568" y="3"/>
                        <a:pt x="2559" y="9"/>
                      </a:cubicBezTo>
                      <a:lnTo>
                        <a:pt x="44" y="1729"/>
                      </a:lnTo>
                      <a:cubicBezTo>
                        <a:pt x="9" y="1747"/>
                        <a:pt x="0" y="1790"/>
                        <a:pt x="26" y="1817"/>
                      </a:cubicBezTo>
                      <a:cubicBezTo>
                        <a:pt x="35" y="1834"/>
                        <a:pt x="53" y="1843"/>
                        <a:pt x="79" y="1843"/>
                      </a:cubicBezTo>
                      <a:cubicBezTo>
                        <a:pt x="88" y="1843"/>
                        <a:pt x="105" y="1843"/>
                        <a:pt x="114" y="1834"/>
                      </a:cubicBezTo>
                      <a:lnTo>
                        <a:pt x="2628" y="114"/>
                      </a:lnTo>
                      <a:cubicBezTo>
                        <a:pt x="2655" y="96"/>
                        <a:pt x="2663" y="53"/>
                        <a:pt x="2646" y="27"/>
                      </a:cubicBezTo>
                      <a:cubicBezTo>
                        <a:pt x="2635" y="10"/>
                        <a:pt x="2612" y="0"/>
                        <a:pt x="25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4" name="Google Shape;3684;p59"/>
                <p:cNvSpPr/>
                <p:nvPr/>
              </p:nvSpPr>
              <p:spPr>
                <a:xfrm>
                  <a:off x="740461" y="2411113"/>
                  <a:ext cx="146852" cy="194698"/>
                </a:xfrm>
                <a:custGeom>
                  <a:rect b="b" l="l" r="r" t="t"/>
                  <a:pathLst>
                    <a:path extrusionOk="0" h="2584" w="1949">
                      <a:moveTo>
                        <a:pt x="1877" y="1"/>
                      </a:moveTo>
                      <a:cubicBezTo>
                        <a:pt x="1859" y="1"/>
                        <a:pt x="1841" y="10"/>
                        <a:pt x="1826" y="25"/>
                      </a:cubicBezTo>
                      <a:lnTo>
                        <a:pt x="18" y="2488"/>
                      </a:lnTo>
                      <a:cubicBezTo>
                        <a:pt x="1" y="2514"/>
                        <a:pt x="1" y="2549"/>
                        <a:pt x="27" y="2575"/>
                      </a:cubicBezTo>
                      <a:cubicBezTo>
                        <a:pt x="45" y="2584"/>
                        <a:pt x="53" y="2584"/>
                        <a:pt x="71" y="2584"/>
                      </a:cubicBezTo>
                      <a:cubicBezTo>
                        <a:pt x="88" y="2584"/>
                        <a:pt x="106" y="2575"/>
                        <a:pt x="123" y="2558"/>
                      </a:cubicBezTo>
                      <a:lnTo>
                        <a:pt x="1931" y="104"/>
                      </a:lnTo>
                      <a:cubicBezTo>
                        <a:pt x="1948" y="78"/>
                        <a:pt x="1948" y="34"/>
                        <a:pt x="1913" y="17"/>
                      </a:cubicBezTo>
                      <a:cubicBezTo>
                        <a:pt x="1902" y="6"/>
                        <a:pt x="1890" y="1"/>
                        <a:pt x="18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5" name="Google Shape;3685;p59"/>
                <p:cNvSpPr/>
                <p:nvPr/>
              </p:nvSpPr>
              <p:spPr>
                <a:xfrm>
                  <a:off x="740461" y="2537171"/>
                  <a:ext cx="232372" cy="68642"/>
                </a:xfrm>
                <a:custGeom>
                  <a:rect b="b" l="l" r="r" t="t"/>
                  <a:pathLst>
                    <a:path extrusionOk="0" h="911" w="3084">
                      <a:moveTo>
                        <a:pt x="3014" y="0"/>
                      </a:moveTo>
                      <a:cubicBezTo>
                        <a:pt x="3008" y="0"/>
                        <a:pt x="3002" y="1"/>
                        <a:pt x="2996" y="3"/>
                      </a:cubicBezTo>
                      <a:lnTo>
                        <a:pt x="53" y="789"/>
                      </a:lnTo>
                      <a:cubicBezTo>
                        <a:pt x="18" y="797"/>
                        <a:pt x="1" y="832"/>
                        <a:pt x="10" y="867"/>
                      </a:cubicBezTo>
                      <a:cubicBezTo>
                        <a:pt x="18" y="893"/>
                        <a:pt x="36" y="911"/>
                        <a:pt x="71" y="911"/>
                      </a:cubicBezTo>
                      <a:lnTo>
                        <a:pt x="88" y="911"/>
                      </a:lnTo>
                      <a:lnTo>
                        <a:pt x="3031" y="125"/>
                      </a:lnTo>
                      <a:cubicBezTo>
                        <a:pt x="3066" y="116"/>
                        <a:pt x="3083" y="81"/>
                        <a:pt x="3074" y="46"/>
                      </a:cubicBezTo>
                      <a:cubicBezTo>
                        <a:pt x="3067" y="17"/>
                        <a:pt x="3042" y="0"/>
                        <a:pt x="30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6" name="Google Shape;3686;p59"/>
                <p:cNvSpPr/>
                <p:nvPr/>
              </p:nvSpPr>
              <p:spPr>
                <a:xfrm>
                  <a:off x="560906" y="2423018"/>
                  <a:ext cx="263189" cy="236139"/>
                </a:xfrm>
                <a:custGeom>
                  <a:rect b="b" l="l" r="r" t="t"/>
                  <a:pathLst>
                    <a:path extrusionOk="0" h="3134" w="3493">
                      <a:moveTo>
                        <a:pt x="2530" y="0"/>
                      </a:moveTo>
                      <a:cubicBezTo>
                        <a:pt x="2326" y="0"/>
                        <a:pt x="2116" y="92"/>
                        <a:pt x="1947" y="260"/>
                      </a:cubicBezTo>
                      <a:cubicBezTo>
                        <a:pt x="1828" y="171"/>
                        <a:pt x="1677" y="125"/>
                        <a:pt x="1519" y="125"/>
                      </a:cubicBezTo>
                      <a:cubicBezTo>
                        <a:pt x="1353" y="125"/>
                        <a:pt x="1178" y="175"/>
                        <a:pt x="1022" y="278"/>
                      </a:cubicBezTo>
                      <a:cubicBezTo>
                        <a:pt x="716" y="487"/>
                        <a:pt x="585" y="837"/>
                        <a:pt x="655" y="1134"/>
                      </a:cubicBezTo>
                      <a:cubicBezTo>
                        <a:pt x="201" y="1334"/>
                        <a:pt x="0" y="1815"/>
                        <a:pt x="297" y="2242"/>
                      </a:cubicBezTo>
                      <a:lnTo>
                        <a:pt x="1520" y="3133"/>
                      </a:lnTo>
                      <a:lnTo>
                        <a:pt x="2628" y="2644"/>
                      </a:lnTo>
                      <a:lnTo>
                        <a:pt x="3493" y="1788"/>
                      </a:lnTo>
                      <a:lnTo>
                        <a:pt x="3109" y="330"/>
                      </a:lnTo>
                      <a:cubicBezTo>
                        <a:pt x="2960" y="105"/>
                        <a:pt x="2748" y="0"/>
                        <a:pt x="25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7" name="Google Shape;3687;p59"/>
                <p:cNvSpPr/>
                <p:nvPr/>
              </p:nvSpPr>
              <p:spPr>
                <a:xfrm>
                  <a:off x="622089" y="2495955"/>
                  <a:ext cx="217151" cy="170285"/>
                </a:xfrm>
                <a:custGeom>
                  <a:rect b="b" l="l" r="r" t="t"/>
                  <a:pathLst>
                    <a:path extrusionOk="0" h="2260" w="2882">
                      <a:moveTo>
                        <a:pt x="1802" y="0"/>
                      </a:moveTo>
                      <a:cubicBezTo>
                        <a:pt x="1506" y="0"/>
                        <a:pt x="1178" y="101"/>
                        <a:pt x="882" y="305"/>
                      </a:cubicBezTo>
                      <a:cubicBezTo>
                        <a:pt x="253" y="724"/>
                        <a:pt x="0" y="1440"/>
                        <a:pt x="315" y="1894"/>
                      </a:cubicBezTo>
                      <a:cubicBezTo>
                        <a:pt x="479" y="2137"/>
                        <a:pt x="764" y="2260"/>
                        <a:pt x="1089" y="2260"/>
                      </a:cubicBezTo>
                      <a:cubicBezTo>
                        <a:pt x="1383" y="2260"/>
                        <a:pt x="1710" y="2159"/>
                        <a:pt x="2009" y="1955"/>
                      </a:cubicBezTo>
                      <a:cubicBezTo>
                        <a:pt x="2628" y="1528"/>
                        <a:pt x="2882" y="812"/>
                        <a:pt x="2567" y="358"/>
                      </a:cubicBezTo>
                      <a:cubicBezTo>
                        <a:pt x="2408" y="120"/>
                        <a:pt x="2124" y="0"/>
                        <a:pt x="1802"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8" name="Google Shape;3688;p59"/>
                <p:cNvSpPr/>
                <p:nvPr/>
              </p:nvSpPr>
              <p:spPr>
                <a:xfrm>
                  <a:off x="650345" y="2464535"/>
                  <a:ext cx="105336" cy="150544"/>
                </a:xfrm>
                <a:custGeom>
                  <a:rect b="b" l="l" r="r" t="t"/>
                  <a:pathLst>
                    <a:path extrusionOk="0" h="1998" w="1398">
                      <a:moveTo>
                        <a:pt x="51" y="1"/>
                      </a:moveTo>
                      <a:cubicBezTo>
                        <a:pt x="42" y="1"/>
                        <a:pt x="33" y="3"/>
                        <a:pt x="27" y="6"/>
                      </a:cubicBezTo>
                      <a:cubicBezTo>
                        <a:pt x="1" y="24"/>
                        <a:pt x="1" y="50"/>
                        <a:pt x="9" y="76"/>
                      </a:cubicBezTo>
                      <a:lnTo>
                        <a:pt x="1310" y="1980"/>
                      </a:lnTo>
                      <a:cubicBezTo>
                        <a:pt x="1319" y="1988"/>
                        <a:pt x="1337" y="1997"/>
                        <a:pt x="1345" y="1997"/>
                      </a:cubicBezTo>
                      <a:cubicBezTo>
                        <a:pt x="1354" y="1997"/>
                        <a:pt x="1372" y="1997"/>
                        <a:pt x="1372" y="1988"/>
                      </a:cubicBezTo>
                      <a:cubicBezTo>
                        <a:pt x="1398" y="1980"/>
                        <a:pt x="1398" y="1945"/>
                        <a:pt x="1389" y="1927"/>
                      </a:cubicBezTo>
                      <a:lnTo>
                        <a:pt x="88" y="24"/>
                      </a:lnTo>
                      <a:cubicBezTo>
                        <a:pt x="83" y="7"/>
                        <a:pt x="66" y="1"/>
                        <a:pt x="51"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9" name="Google Shape;3689;p59"/>
                <p:cNvSpPr/>
                <p:nvPr/>
              </p:nvSpPr>
              <p:spPr>
                <a:xfrm>
                  <a:off x="603026" y="2537321"/>
                  <a:ext cx="152654" cy="77759"/>
                </a:xfrm>
                <a:custGeom>
                  <a:rect b="b" l="l" r="r" t="t"/>
                  <a:pathLst>
                    <a:path extrusionOk="0" h="1032" w="2026">
                      <a:moveTo>
                        <a:pt x="43" y="0"/>
                      </a:moveTo>
                      <a:cubicBezTo>
                        <a:pt x="27" y="0"/>
                        <a:pt x="14" y="10"/>
                        <a:pt x="9" y="27"/>
                      </a:cubicBezTo>
                      <a:cubicBezTo>
                        <a:pt x="0" y="53"/>
                        <a:pt x="9" y="79"/>
                        <a:pt x="26" y="88"/>
                      </a:cubicBezTo>
                      <a:lnTo>
                        <a:pt x="1956" y="1031"/>
                      </a:lnTo>
                      <a:lnTo>
                        <a:pt x="1973" y="1031"/>
                      </a:lnTo>
                      <a:cubicBezTo>
                        <a:pt x="1991" y="1031"/>
                        <a:pt x="2008" y="1022"/>
                        <a:pt x="2017" y="1005"/>
                      </a:cubicBezTo>
                      <a:cubicBezTo>
                        <a:pt x="2026" y="987"/>
                        <a:pt x="2017" y="952"/>
                        <a:pt x="2000" y="944"/>
                      </a:cubicBezTo>
                      <a:lnTo>
                        <a:pt x="70" y="9"/>
                      </a:lnTo>
                      <a:cubicBezTo>
                        <a:pt x="61" y="3"/>
                        <a:pt x="51" y="0"/>
                        <a:pt x="43"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0" name="Google Shape;3690;p59"/>
                <p:cNvSpPr/>
                <p:nvPr/>
              </p:nvSpPr>
              <p:spPr>
                <a:xfrm>
                  <a:off x="735865" y="2447205"/>
                  <a:ext cx="19816" cy="167874"/>
                </a:xfrm>
                <a:custGeom>
                  <a:rect b="b" l="l" r="r" t="t"/>
                  <a:pathLst>
                    <a:path extrusionOk="0" h="2228" w="263">
                      <a:moveTo>
                        <a:pt x="44" y="0"/>
                      </a:moveTo>
                      <a:cubicBezTo>
                        <a:pt x="18" y="0"/>
                        <a:pt x="1" y="27"/>
                        <a:pt x="1" y="53"/>
                      </a:cubicBezTo>
                      <a:lnTo>
                        <a:pt x="167" y="2183"/>
                      </a:lnTo>
                      <a:cubicBezTo>
                        <a:pt x="167" y="2210"/>
                        <a:pt x="193" y="2227"/>
                        <a:pt x="210" y="2227"/>
                      </a:cubicBezTo>
                      <a:lnTo>
                        <a:pt x="219" y="2227"/>
                      </a:lnTo>
                      <a:cubicBezTo>
                        <a:pt x="245" y="2227"/>
                        <a:pt x="263" y="2201"/>
                        <a:pt x="263" y="2183"/>
                      </a:cubicBezTo>
                      <a:lnTo>
                        <a:pt x="88" y="44"/>
                      </a:lnTo>
                      <a:cubicBezTo>
                        <a:pt x="88" y="18"/>
                        <a:pt x="71" y="0"/>
                        <a:pt x="44"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1" name="Google Shape;3691;p59"/>
                <p:cNvSpPr/>
                <p:nvPr/>
              </p:nvSpPr>
              <p:spPr>
                <a:xfrm>
                  <a:off x="583285" y="2447883"/>
                  <a:ext cx="301390" cy="248647"/>
                </a:xfrm>
                <a:custGeom>
                  <a:rect b="b" l="l" r="r" t="t"/>
                  <a:pathLst>
                    <a:path extrusionOk="0" h="3300" w="4000">
                      <a:moveTo>
                        <a:pt x="2812" y="0"/>
                      </a:moveTo>
                      <a:cubicBezTo>
                        <a:pt x="2812" y="0"/>
                        <a:pt x="2436" y="498"/>
                        <a:pt x="2698" y="1354"/>
                      </a:cubicBezTo>
                      <a:lnTo>
                        <a:pt x="2698" y="1362"/>
                      </a:lnTo>
                      <a:cubicBezTo>
                        <a:pt x="2698" y="1362"/>
                        <a:pt x="2262" y="1389"/>
                        <a:pt x="1877" y="1650"/>
                      </a:cubicBezTo>
                      <a:cubicBezTo>
                        <a:pt x="1502" y="1904"/>
                        <a:pt x="1310" y="2305"/>
                        <a:pt x="1310" y="2305"/>
                      </a:cubicBezTo>
                      <a:cubicBezTo>
                        <a:pt x="872" y="1955"/>
                        <a:pt x="468" y="1889"/>
                        <a:pt x="228" y="1889"/>
                      </a:cubicBezTo>
                      <a:cubicBezTo>
                        <a:pt x="85" y="1889"/>
                        <a:pt x="0" y="1912"/>
                        <a:pt x="0" y="1912"/>
                      </a:cubicBezTo>
                      <a:cubicBezTo>
                        <a:pt x="387" y="2479"/>
                        <a:pt x="1139" y="3299"/>
                        <a:pt x="1998" y="3299"/>
                      </a:cubicBezTo>
                      <a:cubicBezTo>
                        <a:pt x="2264" y="3299"/>
                        <a:pt x="2541" y="3220"/>
                        <a:pt x="2820" y="3030"/>
                      </a:cubicBezTo>
                      <a:cubicBezTo>
                        <a:pt x="3999" y="2227"/>
                        <a:pt x="3318" y="734"/>
                        <a:pt x="2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2" name="Google Shape;3692;p59"/>
                <p:cNvSpPr/>
                <p:nvPr/>
              </p:nvSpPr>
              <p:spPr>
                <a:xfrm>
                  <a:off x="484578" y="2916324"/>
                  <a:ext cx="8590" cy="52668"/>
                </a:xfrm>
                <a:custGeom>
                  <a:rect b="b" l="l" r="r" t="t"/>
                  <a:pathLst>
                    <a:path extrusionOk="0" h="699" w="114">
                      <a:moveTo>
                        <a:pt x="53" y="0"/>
                      </a:moveTo>
                      <a:cubicBezTo>
                        <a:pt x="27" y="0"/>
                        <a:pt x="0" y="18"/>
                        <a:pt x="0" y="52"/>
                      </a:cubicBezTo>
                      <a:lnTo>
                        <a:pt x="0" y="646"/>
                      </a:lnTo>
                      <a:cubicBezTo>
                        <a:pt x="0" y="672"/>
                        <a:pt x="27" y="699"/>
                        <a:pt x="53" y="699"/>
                      </a:cubicBezTo>
                      <a:cubicBezTo>
                        <a:pt x="88" y="699"/>
                        <a:pt x="114" y="672"/>
                        <a:pt x="114" y="646"/>
                      </a:cubicBezTo>
                      <a:lnTo>
                        <a:pt x="114" y="52"/>
                      </a:lnTo>
                      <a:cubicBezTo>
                        <a:pt x="114" y="18"/>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3" name="Google Shape;3693;p59"/>
                <p:cNvSpPr/>
                <p:nvPr/>
              </p:nvSpPr>
              <p:spPr>
                <a:xfrm>
                  <a:off x="1092489" y="3283874"/>
                  <a:ext cx="29687" cy="76553"/>
                </a:xfrm>
                <a:custGeom>
                  <a:rect b="b" l="l" r="r" t="t"/>
                  <a:pathLst>
                    <a:path extrusionOk="0" h="1016" w="394">
                      <a:moveTo>
                        <a:pt x="57" y="1"/>
                      </a:moveTo>
                      <a:cubicBezTo>
                        <a:pt x="53" y="1"/>
                        <a:pt x="49" y="2"/>
                        <a:pt x="44" y="3"/>
                      </a:cubicBezTo>
                      <a:cubicBezTo>
                        <a:pt x="9" y="12"/>
                        <a:pt x="0" y="47"/>
                        <a:pt x="9" y="73"/>
                      </a:cubicBezTo>
                      <a:lnTo>
                        <a:pt x="280" y="981"/>
                      </a:lnTo>
                      <a:cubicBezTo>
                        <a:pt x="289" y="998"/>
                        <a:pt x="306" y="1016"/>
                        <a:pt x="332" y="1016"/>
                      </a:cubicBezTo>
                      <a:lnTo>
                        <a:pt x="350" y="1016"/>
                      </a:lnTo>
                      <a:cubicBezTo>
                        <a:pt x="376" y="1007"/>
                        <a:pt x="393" y="972"/>
                        <a:pt x="385" y="946"/>
                      </a:cubicBezTo>
                      <a:lnTo>
                        <a:pt x="105" y="47"/>
                      </a:lnTo>
                      <a:cubicBezTo>
                        <a:pt x="98" y="18"/>
                        <a:pt x="79"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4" name="Google Shape;3694;p59"/>
                <p:cNvSpPr/>
                <p:nvPr/>
              </p:nvSpPr>
              <p:spPr>
                <a:xfrm>
                  <a:off x="1126697" y="3145761"/>
                  <a:ext cx="50031" cy="141653"/>
                </a:xfrm>
                <a:custGeom>
                  <a:rect b="b" l="l" r="r" t="t"/>
                  <a:pathLst>
                    <a:path extrusionOk="0" h="1880" w="664">
                      <a:moveTo>
                        <a:pt x="59" y="0"/>
                      </a:moveTo>
                      <a:cubicBezTo>
                        <a:pt x="54" y="0"/>
                        <a:pt x="49" y="1"/>
                        <a:pt x="44" y="2"/>
                      </a:cubicBezTo>
                      <a:cubicBezTo>
                        <a:pt x="18" y="11"/>
                        <a:pt x="0" y="46"/>
                        <a:pt x="9" y="72"/>
                      </a:cubicBezTo>
                      <a:lnTo>
                        <a:pt x="551" y="1836"/>
                      </a:lnTo>
                      <a:cubicBezTo>
                        <a:pt x="559" y="1862"/>
                        <a:pt x="577" y="1880"/>
                        <a:pt x="603" y="1880"/>
                      </a:cubicBezTo>
                      <a:lnTo>
                        <a:pt x="620" y="1880"/>
                      </a:lnTo>
                      <a:cubicBezTo>
                        <a:pt x="647" y="1871"/>
                        <a:pt x="664" y="1836"/>
                        <a:pt x="655" y="1810"/>
                      </a:cubicBezTo>
                      <a:lnTo>
                        <a:pt x="114" y="37"/>
                      </a:lnTo>
                      <a:cubicBezTo>
                        <a:pt x="107" y="16"/>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5" name="Google Shape;3695;p59"/>
                <p:cNvSpPr/>
                <p:nvPr/>
              </p:nvSpPr>
              <p:spPr>
                <a:xfrm>
                  <a:off x="1186524" y="3089852"/>
                  <a:ext cx="44154" cy="123871"/>
                </a:xfrm>
                <a:custGeom>
                  <a:rect b="b" l="l" r="r" t="t"/>
                  <a:pathLst>
                    <a:path extrusionOk="0" h="1644" w="586">
                      <a:moveTo>
                        <a:pt x="59" y="0"/>
                      </a:moveTo>
                      <a:cubicBezTo>
                        <a:pt x="54" y="0"/>
                        <a:pt x="49" y="1"/>
                        <a:pt x="45" y="2"/>
                      </a:cubicBezTo>
                      <a:cubicBezTo>
                        <a:pt x="18" y="11"/>
                        <a:pt x="1" y="46"/>
                        <a:pt x="10" y="72"/>
                      </a:cubicBezTo>
                      <a:lnTo>
                        <a:pt x="481" y="1609"/>
                      </a:lnTo>
                      <a:cubicBezTo>
                        <a:pt x="481" y="1635"/>
                        <a:pt x="507" y="1644"/>
                        <a:pt x="534" y="1644"/>
                      </a:cubicBezTo>
                      <a:lnTo>
                        <a:pt x="542" y="1644"/>
                      </a:lnTo>
                      <a:cubicBezTo>
                        <a:pt x="577" y="1635"/>
                        <a:pt x="586" y="1609"/>
                        <a:pt x="577" y="1574"/>
                      </a:cubicBezTo>
                      <a:lnTo>
                        <a:pt x="114" y="46"/>
                      </a:lnTo>
                      <a:cubicBezTo>
                        <a:pt x="107" y="17"/>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6" name="Google Shape;3696;p59"/>
                <p:cNvSpPr/>
                <p:nvPr/>
              </p:nvSpPr>
              <p:spPr>
                <a:xfrm>
                  <a:off x="1240473" y="3016161"/>
                  <a:ext cx="44832" cy="124549"/>
                </a:xfrm>
                <a:custGeom>
                  <a:rect b="b" l="l" r="r" t="t"/>
                  <a:pathLst>
                    <a:path extrusionOk="0" h="1653" w="595">
                      <a:moveTo>
                        <a:pt x="67" y="0"/>
                      </a:moveTo>
                      <a:cubicBezTo>
                        <a:pt x="63" y="0"/>
                        <a:pt x="58" y="1"/>
                        <a:pt x="53" y="2"/>
                      </a:cubicBezTo>
                      <a:cubicBezTo>
                        <a:pt x="18" y="11"/>
                        <a:pt x="1" y="46"/>
                        <a:pt x="10" y="72"/>
                      </a:cubicBezTo>
                      <a:lnTo>
                        <a:pt x="481" y="1618"/>
                      </a:lnTo>
                      <a:cubicBezTo>
                        <a:pt x="490" y="1635"/>
                        <a:pt x="516" y="1653"/>
                        <a:pt x="534" y="1653"/>
                      </a:cubicBezTo>
                      <a:lnTo>
                        <a:pt x="551" y="1653"/>
                      </a:lnTo>
                      <a:cubicBezTo>
                        <a:pt x="577" y="1644"/>
                        <a:pt x="595" y="1609"/>
                        <a:pt x="586" y="1583"/>
                      </a:cubicBezTo>
                      <a:lnTo>
                        <a:pt x="114" y="37"/>
                      </a:lnTo>
                      <a:cubicBezTo>
                        <a:pt x="107" y="16"/>
                        <a:pt x="88"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7" name="Google Shape;3697;p59"/>
                <p:cNvSpPr/>
                <p:nvPr/>
              </p:nvSpPr>
              <p:spPr>
                <a:xfrm>
                  <a:off x="1308287" y="2986549"/>
                  <a:ext cx="35564" cy="94938"/>
                </a:xfrm>
                <a:custGeom>
                  <a:rect b="b" l="l" r="r" t="t"/>
                  <a:pathLst>
                    <a:path extrusionOk="0" h="1260" w="472">
                      <a:moveTo>
                        <a:pt x="62" y="0"/>
                      </a:moveTo>
                      <a:cubicBezTo>
                        <a:pt x="56" y="0"/>
                        <a:pt x="50" y="1"/>
                        <a:pt x="44" y="2"/>
                      </a:cubicBezTo>
                      <a:cubicBezTo>
                        <a:pt x="18" y="11"/>
                        <a:pt x="0" y="37"/>
                        <a:pt x="9" y="64"/>
                      </a:cubicBezTo>
                      <a:lnTo>
                        <a:pt x="367" y="1225"/>
                      </a:lnTo>
                      <a:cubicBezTo>
                        <a:pt x="367" y="1251"/>
                        <a:pt x="393" y="1260"/>
                        <a:pt x="419" y="1260"/>
                      </a:cubicBezTo>
                      <a:lnTo>
                        <a:pt x="428" y="1260"/>
                      </a:lnTo>
                      <a:cubicBezTo>
                        <a:pt x="463" y="1251"/>
                        <a:pt x="472" y="1225"/>
                        <a:pt x="463" y="1190"/>
                      </a:cubicBezTo>
                      <a:lnTo>
                        <a:pt x="114" y="37"/>
                      </a:lnTo>
                      <a:cubicBezTo>
                        <a:pt x="107" y="16"/>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8" name="Google Shape;3698;p59"/>
                <p:cNvSpPr/>
                <p:nvPr/>
              </p:nvSpPr>
              <p:spPr>
                <a:xfrm>
                  <a:off x="1176050" y="3394561"/>
                  <a:ext cx="117165" cy="13939"/>
                </a:xfrm>
                <a:custGeom>
                  <a:rect b="b" l="l" r="r" t="t"/>
                  <a:pathLst>
                    <a:path extrusionOk="0" h="185" w="1555">
                      <a:moveTo>
                        <a:pt x="61" y="1"/>
                      </a:moveTo>
                      <a:cubicBezTo>
                        <a:pt x="26" y="1"/>
                        <a:pt x="0" y="27"/>
                        <a:pt x="0" y="53"/>
                      </a:cubicBezTo>
                      <a:cubicBezTo>
                        <a:pt x="0" y="80"/>
                        <a:pt x="26" y="106"/>
                        <a:pt x="53" y="115"/>
                      </a:cubicBezTo>
                      <a:lnTo>
                        <a:pt x="1502" y="184"/>
                      </a:lnTo>
                      <a:cubicBezTo>
                        <a:pt x="1528" y="184"/>
                        <a:pt x="1555" y="158"/>
                        <a:pt x="1555" y="132"/>
                      </a:cubicBezTo>
                      <a:cubicBezTo>
                        <a:pt x="1555" y="97"/>
                        <a:pt x="1537" y="71"/>
                        <a:pt x="1502" y="71"/>
                      </a:cubicBezTo>
                      <a:lnTo>
                        <a:pt x="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9" name="Google Shape;3699;p59"/>
                <p:cNvSpPr/>
                <p:nvPr/>
              </p:nvSpPr>
              <p:spPr>
                <a:xfrm>
                  <a:off x="1222088" y="3325542"/>
                  <a:ext cx="179026" cy="16501"/>
                </a:xfrm>
                <a:custGeom>
                  <a:rect b="b" l="l" r="r" t="t"/>
                  <a:pathLst>
                    <a:path extrusionOk="0" h="219" w="2376">
                      <a:moveTo>
                        <a:pt x="62" y="0"/>
                      </a:moveTo>
                      <a:cubicBezTo>
                        <a:pt x="27" y="0"/>
                        <a:pt x="0" y="18"/>
                        <a:pt x="0" y="53"/>
                      </a:cubicBezTo>
                      <a:cubicBezTo>
                        <a:pt x="0" y="79"/>
                        <a:pt x="27" y="105"/>
                        <a:pt x="53" y="105"/>
                      </a:cubicBezTo>
                      <a:lnTo>
                        <a:pt x="2314" y="218"/>
                      </a:lnTo>
                      <a:cubicBezTo>
                        <a:pt x="2349" y="218"/>
                        <a:pt x="2367" y="201"/>
                        <a:pt x="2375" y="166"/>
                      </a:cubicBezTo>
                      <a:cubicBezTo>
                        <a:pt x="2375" y="140"/>
                        <a:pt x="2349" y="114"/>
                        <a:pt x="2323" y="114"/>
                      </a:cubicBezTo>
                      <a:lnTo>
                        <a:pt x="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0" name="Google Shape;3700;p59"/>
                <p:cNvSpPr/>
                <p:nvPr/>
              </p:nvSpPr>
              <p:spPr>
                <a:xfrm>
                  <a:off x="1269482" y="3261722"/>
                  <a:ext cx="184300" cy="16501"/>
                </a:xfrm>
                <a:custGeom>
                  <a:rect b="b" l="l" r="r" t="t"/>
                  <a:pathLst>
                    <a:path extrusionOk="0" h="219" w="2446">
                      <a:moveTo>
                        <a:pt x="53" y="0"/>
                      </a:moveTo>
                      <a:cubicBezTo>
                        <a:pt x="26" y="0"/>
                        <a:pt x="0" y="18"/>
                        <a:pt x="0" y="53"/>
                      </a:cubicBezTo>
                      <a:cubicBezTo>
                        <a:pt x="0" y="79"/>
                        <a:pt x="18" y="105"/>
                        <a:pt x="53" y="105"/>
                      </a:cubicBezTo>
                      <a:lnTo>
                        <a:pt x="2384" y="218"/>
                      </a:lnTo>
                      <a:cubicBezTo>
                        <a:pt x="2419" y="218"/>
                        <a:pt x="2436" y="201"/>
                        <a:pt x="2445" y="166"/>
                      </a:cubicBezTo>
                      <a:cubicBezTo>
                        <a:pt x="2445" y="140"/>
                        <a:pt x="2419" y="114"/>
                        <a:pt x="2393" y="114"/>
                      </a:cubicBezTo>
                      <a:lnTo>
                        <a:pt x="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1" name="Google Shape;3701;p59"/>
                <p:cNvSpPr/>
                <p:nvPr/>
              </p:nvSpPr>
              <p:spPr>
                <a:xfrm>
                  <a:off x="1316198" y="3197751"/>
                  <a:ext cx="171792" cy="15974"/>
                </a:xfrm>
                <a:custGeom>
                  <a:rect b="b" l="l" r="r" t="t"/>
                  <a:pathLst>
                    <a:path extrusionOk="0" h="212" w="2280">
                      <a:moveTo>
                        <a:pt x="48" y="1"/>
                      </a:moveTo>
                      <a:cubicBezTo>
                        <a:pt x="20" y="1"/>
                        <a:pt x="0" y="24"/>
                        <a:pt x="0" y="55"/>
                      </a:cubicBezTo>
                      <a:cubicBezTo>
                        <a:pt x="0" y="81"/>
                        <a:pt x="26" y="107"/>
                        <a:pt x="53" y="107"/>
                      </a:cubicBezTo>
                      <a:lnTo>
                        <a:pt x="2227" y="212"/>
                      </a:lnTo>
                      <a:cubicBezTo>
                        <a:pt x="2253" y="212"/>
                        <a:pt x="2279" y="194"/>
                        <a:pt x="2279" y="159"/>
                      </a:cubicBezTo>
                      <a:cubicBezTo>
                        <a:pt x="2279" y="133"/>
                        <a:pt x="2262" y="107"/>
                        <a:pt x="2227" y="107"/>
                      </a:cubicBezTo>
                      <a:lnTo>
                        <a:pt x="61" y="2"/>
                      </a:lnTo>
                      <a:cubicBezTo>
                        <a:pt x="57" y="1"/>
                        <a:pt x="52"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02" name="Google Shape;3702;p59"/>
              <p:cNvSpPr/>
              <p:nvPr/>
            </p:nvSpPr>
            <p:spPr>
              <a:xfrm>
                <a:off x="764196" y="3578562"/>
                <a:ext cx="45435" cy="32550"/>
              </a:xfrm>
              <a:custGeom>
                <a:rect b="b" l="l" r="r" t="t"/>
                <a:pathLst>
                  <a:path extrusionOk="0" h="432" w="603">
                    <a:moveTo>
                      <a:pt x="57" y="0"/>
                    </a:moveTo>
                    <a:cubicBezTo>
                      <a:pt x="42" y="0"/>
                      <a:pt x="27" y="7"/>
                      <a:pt x="18" y="21"/>
                    </a:cubicBezTo>
                    <a:cubicBezTo>
                      <a:pt x="0" y="48"/>
                      <a:pt x="9" y="82"/>
                      <a:pt x="35" y="100"/>
                    </a:cubicBezTo>
                    <a:lnTo>
                      <a:pt x="515" y="423"/>
                    </a:lnTo>
                    <a:cubicBezTo>
                      <a:pt x="524" y="423"/>
                      <a:pt x="533" y="432"/>
                      <a:pt x="542" y="432"/>
                    </a:cubicBezTo>
                    <a:cubicBezTo>
                      <a:pt x="559" y="432"/>
                      <a:pt x="577" y="423"/>
                      <a:pt x="594" y="405"/>
                    </a:cubicBezTo>
                    <a:cubicBezTo>
                      <a:pt x="603" y="379"/>
                      <a:pt x="603" y="344"/>
                      <a:pt x="577" y="327"/>
                    </a:cubicBezTo>
                    <a:lnTo>
                      <a:pt x="88" y="13"/>
                    </a:lnTo>
                    <a:cubicBezTo>
                      <a:pt x="80" y="5"/>
                      <a:pt x="68" y="0"/>
                      <a:pt x="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3" name="Google Shape;3703;p59"/>
              <p:cNvSpPr/>
              <p:nvPr/>
            </p:nvSpPr>
            <p:spPr>
              <a:xfrm>
                <a:off x="908262" y="3165653"/>
                <a:ext cx="8665" cy="60579"/>
              </a:xfrm>
              <a:custGeom>
                <a:rect b="b" l="l" r="r" t="t"/>
                <a:pathLst>
                  <a:path extrusionOk="0" h="804" w="115">
                    <a:moveTo>
                      <a:pt x="53" y="0"/>
                    </a:moveTo>
                    <a:cubicBezTo>
                      <a:pt x="27" y="0"/>
                      <a:pt x="1" y="27"/>
                      <a:pt x="1" y="62"/>
                    </a:cubicBezTo>
                    <a:lnTo>
                      <a:pt x="1" y="751"/>
                    </a:lnTo>
                    <a:cubicBezTo>
                      <a:pt x="1" y="778"/>
                      <a:pt x="27" y="804"/>
                      <a:pt x="53" y="804"/>
                    </a:cubicBezTo>
                    <a:cubicBezTo>
                      <a:pt x="88" y="804"/>
                      <a:pt x="114" y="778"/>
                      <a:pt x="114" y="751"/>
                    </a:cubicBezTo>
                    <a:lnTo>
                      <a:pt x="114" y="62"/>
                    </a:lnTo>
                    <a:cubicBezTo>
                      <a:pt x="114" y="27"/>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4" name="Google Shape;3704;p59"/>
              <p:cNvSpPr/>
              <p:nvPr/>
            </p:nvSpPr>
            <p:spPr>
              <a:xfrm>
                <a:off x="846401" y="3067624"/>
                <a:ext cx="8665" cy="102021"/>
              </a:xfrm>
              <a:custGeom>
                <a:rect b="b" l="l" r="r" t="t"/>
                <a:pathLst>
                  <a:path extrusionOk="0" h="1354" w="115">
                    <a:moveTo>
                      <a:pt x="62" y="0"/>
                    </a:moveTo>
                    <a:cubicBezTo>
                      <a:pt x="27" y="0"/>
                      <a:pt x="1" y="18"/>
                      <a:pt x="1" y="53"/>
                    </a:cubicBezTo>
                    <a:lnTo>
                      <a:pt x="1" y="1301"/>
                    </a:lnTo>
                    <a:cubicBezTo>
                      <a:pt x="1" y="1336"/>
                      <a:pt x="27" y="1354"/>
                      <a:pt x="62" y="1354"/>
                    </a:cubicBezTo>
                    <a:cubicBezTo>
                      <a:pt x="88" y="1354"/>
                      <a:pt x="114" y="1336"/>
                      <a:pt x="114" y="1301"/>
                    </a:cubicBezTo>
                    <a:lnTo>
                      <a:pt x="114" y="53"/>
                    </a:lnTo>
                    <a:cubicBezTo>
                      <a:pt x="114" y="18"/>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5" name="Google Shape;3705;p59"/>
              <p:cNvSpPr/>
              <p:nvPr/>
            </p:nvSpPr>
            <p:spPr>
              <a:xfrm>
                <a:off x="772108" y="3017593"/>
                <a:ext cx="7911" cy="90869"/>
              </a:xfrm>
              <a:custGeom>
                <a:rect b="b" l="l" r="r" t="t"/>
                <a:pathLst>
                  <a:path extrusionOk="0" h="1206" w="105">
                    <a:moveTo>
                      <a:pt x="52" y="1"/>
                    </a:moveTo>
                    <a:cubicBezTo>
                      <a:pt x="18" y="1"/>
                      <a:pt x="0" y="27"/>
                      <a:pt x="0" y="62"/>
                    </a:cubicBezTo>
                    <a:lnTo>
                      <a:pt x="0" y="1153"/>
                    </a:lnTo>
                    <a:cubicBezTo>
                      <a:pt x="0" y="1188"/>
                      <a:pt x="18" y="1206"/>
                      <a:pt x="52" y="1206"/>
                    </a:cubicBezTo>
                    <a:cubicBezTo>
                      <a:pt x="79" y="1206"/>
                      <a:pt x="105" y="1188"/>
                      <a:pt x="105" y="1153"/>
                    </a:cubicBezTo>
                    <a:lnTo>
                      <a:pt x="105" y="62"/>
                    </a:lnTo>
                    <a:cubicBezTo>
                      <a:pt x="105" y="27"/>
                      <a:pt x="79" y="1"/>
                      <a:pt x="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6" name="Google Shape;3706;p59"/>
              <p:cNvSpPr/>
              <p:nvPr/>
            </p:nvSpPr>
            <p:spPr>
              <a:xfrm>
                <a:off x="686512" y="2955807"/>
                <a:ext cx="7987" cy="109254"/>
              </a:xfrm>
              <a:custGeom>
                <a:rect b="b" l="l" r="r" t="t"/>
                <a:pathLst>
                  <a:path extrusionOk="0" h="1450" w="106">
                    <a:moveTo>
                      <a:pt x="53" y="0"/>
                    </a:moveTo>
                    <a:cubicBezTo>
                      <a:pt x="18" y="0"/>
                      <a:pt x="1" y="26"/>
                      <a:pt x="1" y="61"/>
                    </a:cubicBezTo>
                    <a:lnTo>
                      <a:pt x="1" y="1388"/>
                    </a:lnTo>
                    <a:cubicBezTo>
                      <a:pt x="1" y="1423"/>
                      <a:pt x="18" y="1449"/>
                      <a:pt x="53" y="1449"/>
                    </a:cubicBezTo>
                    <a:cubicBezTo>
                      <a:pt x="80" y="1449"/>
                      <a:pt x="106" y="1423"/>
                      <a:pt x="106" y="1388"/>
                    </a:cubicBezTo>
                    <a:lnTo>
                      <a:pt x="106" y="61"/>
                    </a:lnTo>
                    <a:cubicBezTo>
                      <a:pt x="106" y="26"/>
                      <a:pt x="80"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7" name="Google Shape;3707;p59"/>
              <p:cNvSpPr/>
              <p:nvPr/>
            </p:nvSpPr>
            <p:spPr>
              <a:xfrm>
                <a:off x="597752" y="2944580"/>
                <a:ext cx="7911" cy="73765"/>
              </a:xfrm>
              <a:custGeom>
                <a:rect b="b" l="l" r="r" t="t"/>
                <a:pathLst>
                  <a:path extrusionOk="0" h="979" w="105">
                    <a:moveTo>
                      <a:pt x="53" y="1"/>
                    </a:moveTo>
                    <a:cubicBezTo>
                      <a:pt x="26" y="1"/>
                      <a:pt x="0" y="18"/>
                      <a:pt x="0" y="53"/>
                    </a:cubicBezTo>
                    <a:lnTo>
                      <a:pt x="0" y="926"/>
                    </a:lnTo>
                    <a:cubicBezTo>
                      <a:pt x="0" y="952"/>
                      <a:pt x="26" y="979"/>
                      <a:pt x="53" y="979"/>
                    </a:cubicBezTo>
                    <a:cubicBezTo>
                      <a:pt x="88" y="979"/>
                      <a:pt x="105" y="952"/>
                      <a:pt x="105" y="926"/>
                    </a:cubicBezTo>
                    <a:lnTo>
                      <a:pt x="105" y="53"/>
                    </a:lnTo>
                    <a:cubicBezTo>
                      <a:pt x="105" y="18"/>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08" name="Google Shape;3708;p59"/>
            <p:cNvSpPr/>
            <p:nvPr/>
          </p:nvSpPr>
          <p:spPr>
            <a:xfrm>
              <a:off x="689149" y="3601845"/>
              <a:ext cx="47469" cy="33002"/>
            </a:xfrm>
            <a:custGeom>
              <a:rect b="b" l="l" r="r" t="t"/>
              <a:pathLst>
                <a:path extrusionOk="0" h="438" w="630">
                  <a:moveTo>
                    <a:pt x="67" y="0"/>
                  </a:moveTo>
                  <a:cubicBezTo>
                    <a:pt x="48" y="0"/>
                    <a:pt x="30" y="10"/>
                    <a:pt x="18" y="27"/>
                  </a:cubicBezTo>
                  <a:cubicBezTo>
                    <a:pt x="1" y="44"/>
                    <a:pt x="10" y="79"/>
                    <a:pt x="36" y="96"/>
                  </a:cubicBezTo>
                  <a:lnTo>
                    <a:pt x="542" y="428"/>
                  </a:lnTo>
                  <a:cubicBezTo>
                    <a:pt x="551" y="437"/>
                    <a:pt x="560" y="437"/>
                    <a:pt x="568" y="437"/>
                  </a:cubicBezTo>
                  <a:cubicBezTo>
                    <a:pt x="586" y="437"/>
                    <a:pt x="603" y="428"/>
                    <a:pt x="612" y="420"/>
                  </a:cubicBezTo>
                  <a:cubicBezTo>
                    <a:pt x="630" y="393"/>
                    <a:pt x="621" y="358"/>
                    <a:pt x="595" y="341"/>
                  </a:cubicBezTo>
                  <a:lnTo>
                    <a:pt x="97" y="9"/>
                  </a:lnTo>
                  <a:cubicBezTo>
                    <a:pt x="88" y="3"/>
                    <a:pt x="7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9" name="Google Shape;3709;p59"/>
            <p:cNvSpPr/>
            <p:nvPr/>
          </p:nvSpPr>
          <p:spPr>
            <a:xfrm>
              <a:off x="751688" y="3277470"/>
              <a:ext cx="125077" cy="39557"/>
            </a:xfrm>
            <a:custGeom>
              <a:rect b="b" l="l" r="r" t="t"/>
              <a:pathLst>
                <a:path extrusionOk="0" h="525" w="1660">
                  <a:moveTo>
                    <a:pt x="1590" y="1"/>
                  </a:moveTo>
                  <a:lnTo>
                    <a:pt x="44" y="420"/>
                  </a:lnTo>
                  <a:cubicBezTo>
                    <a:pt x="18" y="429"/>
                    <a:pt x="0" y="455"/>
                    <a:pt x="9" y="481"/>
                  </a:cubicBezTo>
                  <a:cubicBezTo>
                    <a:pt x="9" y="507"/>
                    <a:pt x="35" y="525"/>
                    <a:pt x="62" y="525"/>
                  </a:cubicBezTo>
                  <a:lnTo>
                    <a:pt x="70" y="525"/>
                  </a:lnTo>
                  <a:lnTo>
                    <a:pt x="1616" y="106"/>
                  </a:lnTo>
                  <a:cubicBezTo>
                    <a:pt x="1642" y="97"/>
                    <a:pt x="1659" y="71"/>
                    <a:pt x="1651" y="44"/>
                  </a:cubicBezTo>
                  <a:cubicBezTo>
                    <a:pt x="1651" y="18"/>
                    <a:pt x="1616" y="1"/>
                    <a:pt x="1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0" name="Google Shape;3710;p59"/>
            <p:cNvSpPr/>
            <p:nvPr/>
          </p:nvSpPr>
          <p:spPr>
            <a:xfrm>
              <a:off x="666846" y="3218095"/>
              <a:ext cx="142784" cy="44304"/>
            </a:xfrm>
            <a:custGeom>
              <a:rect b="b" l="l" r="r" t="t"/>
              <a:pathLst>
                <a:path extrusionOk="0" h="588" w="1895">
                  <a:moveTo>
                    <a:pt x="1839" y="1"/>
                  </a:moveTo>
                  <a:cubicBezTo>
                    <a:pt x="1834" y="1"/>
                    <a:pt x="1830" y="1"/>
                    <a:pt x="1825" y="3"/>
                  </a:cubicBezTo>
                  <a:lnTo>
                    <a:pt x="44" y="474"/>
                  </a:lnTo>
                  <a:cubicBezTo>
                    <a:pt x="9" y="483"/>
                    <a:pt x="0" y="518"/>
                    <a:pt x="0" y="544"/>
                  </a:cubicBezTo>
                  <a:cubicBezTo>
                    <a:pt x="9" y="570"/>
                    <a:pt x="35" y="588"/>
                    <a:pt x="52" y="588"/>
                  </a:cubicBezTo>
                  <a:cubicBezTo>
                    <a:pt x="61" y="588"/>
                    <a:pt x="70" y="579"/>
                    <a:pt x="70" y="579"/>
                  </a:cubicBezTo>
                  <a:lnTo>
                    <a:pt x="1851" y="108"/>
                  </a:lnTo>
                  <a:cubicBezTo>
                    <a:pt x="1877" y="99"/>
                    <a:pt x="1895" y="73"/>
                    <a:pt x="1886" y="38"/>
                  </a:cubicBezTo>
                  <a:cubicBezTo>
                    <a:pt x="1879" y="16"/>
                    <a:pt x="1860" y="1"/>
                    <a:pt x="18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11" name="Google Shape;3711;p59"/>
          <p:cNvSpPr/>
          <p:nvPr/>
        </p:nvSpPr>
        <p:spPr>
          <a:xfrm>
            <a:off x="267638" y="113879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15" name="Shape 3715"/>
        <p:cNvGrpSpPr/>
        <p:nvPr/>
      </p:nvGrpSpPr>
      <p:grpSpPr>
        <a:xfrm>
          <a:off x="0" y="0"/>
          <a:ext cx="0" cy="0"/>
          <a:chOff x="0" y="0"/>
          <a:chExt cx="0" cy="0"/>
        </a:xfrm>
      </p:grpSpPr>
      <p:sp>
        <p:nvSpPr>
          <p:cNvPr id="3716" name="Google Shape;3716;p60"/>
          <p:cNvSpPr txBox="1"/>
          <p:nvPr>
            <p:ph type="title"/>
          </p:nvPr>
        </p:nvSpPr>
        <p:spPr>
          <a:xfrm>
            <a:off x="327200" y="204475"/>
            <a:ext cx="6853800" cy="1498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Time Management Issues</a:t>
            </a:r>
            <a:endParaRPr/>
          </a:p>
        </p:txBody>
      </p:sp>
      <p:sp>
        <p:nvSpPr>
          <p:cNvPr id="3717" name="Google Shape;3717;p60"/>
          <p:cNvSpPr/>
          <p:nvPr/>
        </p:nvSpPr>
        <p:spPr>
          <a:xfrm>
            <a:off x="8687396" y="2184330"/>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5" name="Shape 1755"/>
        <p:cNvGrpSpPr/>
        <p:nvPr/>
      </p:nvGrpSpPr>
      <p:grpSpPr>
        <a:xfrm>
          <a:off x="0" y="0"/>
          <a:ext cx="0" cy="0"/>
          <a:chOff x="0" y="0"/>
          <a:chExt cx="0" cy="0"/>
        </a:xfrm>
      </p:grpSpPr>
      <p:sp>
        <p:nvSpPr>
          <p:cNvPr id="1756" name="Google Shape;1756;p34"/>
          <p:cNvSpPr txBox="1"/>
          <p:nvPr/>
        </p:nvSpPr>
        <p:spPr>
          <a:xfrm>
            <a:off x="2632200" y="4349206"/>
            <a:ext cx="3879600" cy="258600"/>
          </a:xfrm>
          <a:prstGeom prst="rect">
            <a:avLst/>
          </a:prstGeom>
          <a:noFill/>
          <a:ln>
            <a:noFill/>
          </a:ln>
        </p:spPr>
        <p:txBody>
          <a:bodyPr anchorCtr="0" anchor="ctr" bIns="91425" lIns="91425" spcFirstLastPara="1" rIns="91425" wrap="square" tIns="91425">
            <a:noAutofit/>
          </a:bodyPr>
          <a:lstStyle/>
          <a:p>
            <a:pPr indent="0" lvl="0" marL="0" rtl="0" algn="ctr">
              <a:spcBef>
                <a:spcPts val="300"/>
              </a:spcBef>
              <a:spcAft>
                <a:spcPts val="0"/>
              </a:spcAft>
              <a:buNone/>
            </a:pPr>
            <a:r>
              <a:rPr lang="en" sz="1200">
                <a:solidFill>
                  <a:schemeClr val="lt1"/>
                </a:solidFill>
                <a:latin typeface="Montserrat"/>
                <a:ea typeface="Montserrat"/>
                <a:cs typeface="Montserrat"/>
                <a:sym typeface="Montserrat"/>
              </a:rPr>
              <a:t>Please keep this slide for attribution</a:t>
            </a:r>
            <a:endParaRPr sz="1200">
              <a:solidFill>
                <a:schemeClr val="lt1"/>
              </a:solidFill>
              <a:latin typeface="Montserrat"/>
              <a:ea typeface="Montserrat"/>
              <a:cs typeface="Montserrat"/>
              <a:sym typeface="Montserrat"/>
            </a:endParaRPr>
          </a:p>
        </p:txBody>
      </p:sp>
      <p:sp>
        <p:nvSpPr>
          <p:cNvPr id="1757" name="Google Shape;1757;p34"/>
          <p:cNvSpPr/>
          <p:nvPr/>
        </p:nvSpPr>
        <p:spPr>
          <a:xfrm>
            <a:off x="883440" y="1582518"/>
            <a:ext cx="454044" cy="453366"/>
          </a:xfrm>
          <a:custGeom>
            <a:rect b="b" l="l" r="r" t="t"/>
            <a:pathLst>
              <a:path extrusionOk="0" h="6017" w="6026">
                <a:moveTo>
                  <a:pt x="1502" y="1494"/>
                </a:moveTo>
                <a:lnTo>
                  <a:pt x="1502" y="1494"/>
                </a:lnTo>
                <a:lnTo>
                  <a:pt x="1502" y="1494"/>
                </a:lnTo>
                <a:close/>
                <a:moveTo>
                  <a:pt x="3013" y="1"/>
                </a:moveTo>
                <a:lnTo>
                  <a:pt x="2725" y="1729"/>
                </a:lnTo>
                <a:cubicBezTo>
                  <a:pt x="2694" y="1914"/>
                  <a:pt x="2534" y="2033"/>
                  <a:pt x="2365" y="2033"/>
                </a:cubicBezTo>
                <a:cubicBezTo>
                  <a:pt x="2294" y="2033"/>
                  <a:pt x="2222" y="2012"/>
                  <a:pt x="2157" y="1965"/>
                </a:cubicBezTo>
                <a:lnTo>
                  <a:pt x="1502" y="1494"/>
                </a:lnTo>
                <a:lnTo>
                  <a:pt x="1974" y="2149"/>
                </a:lnTo>
                <a:cubicBezTo>
                  <a:pt x="2131" y="2367"/>
                  <a:pt x="2000" y="2681"/>
                  <a:pt x="1738" y="2725"/>
                </a:cubicBezTo>
                <a:lnTo>
                  <a:pt x="0" y="3004"/>
                </a:lnTo>
                <a:lnTo>
                  <a:pt x="1738" y="3292"/>
                </a:lnTo>
                <a:cubicBezTo>
                  <a:pt x="2000" y="3336"/>
                  <a:pt x="2131" y="3642"/>
                  <a:pt x="1974" y="3860"/>
                </a:cubicBezTo>
                <a:lnTo>
                  <a:pt x="1502" y="4515"/>
                </a:lnTo>
                <a:lnTo>
                  <a:pt x="2157" y="4052"/>
                </a:lnTo>
                <a:cubicBezTo>
                  <a:pt x="2223" y="4004"/>
                  <a:pt x="2297" y="3983"/>
                  <a:pt x="2370" y="3983"/>
                </a:cubicBezTo>
                <a:cubicBezTo>
                  <a:pt x="2537" y="3983"/>
                  <a:pt x="2694" y="4099"/>
                  <a:pt x="2725" y="4288"/>
                </a:cubicBezTo>
                <a:lnTo>
                  <a:pt x="3013" y="6017"/>
                </a:lnTo>
                <a:lnTo>
                  <a:pt x="3301" y="4288"/>
                </a:lnTo>
                <a:cubicBezTo>
                  <a:pt x="3331" y="4099"/>
                  <a:pt x="3489" y="3983"/>
                  <a:pt x="3656" y="3983"/>
                </a:cubicBezTo>
                <a:cubicBezTo>
                  <a:pt x="3728" y="3983"/>
                  <a:pt x="3803" y="4004"/>
                  <a:pt x="3869" y="4052"/>
                </a:cubicBezTo>
                <a:lnTo>
                  <a:pt x="4523" y="4515"/>
                </a:lnTo>
                <a:lnTo>
                  <a:pt x="4052" y="3860"/>
                </a:lnTo>
                <a:cubicBezTo>
                  <a:pt x="3895" y="3642"/>
                  <a:pt x="4026" y="3336"/>
                  <a:pt x="4288" y="3292"/>
                </a:cubicBezTo>
                <a:lnTo>
                  <a:pt x="6025" y="3004"/>
                </a:lnTo>
                <a:lnTo>
                  <a:pt x="4288" y="2725"/>
                </a:lnTo>
                <a:cubicBezTo>
                  <a:pt x="4026" y="2681"/>
                  <a:pt x="3895" y="2367"/>
                  <a:pt x="4052" y="2149"/>
                </a:cubicBezTo>
                <a:lnTo>
                  <a:pt x="4523" y="1494"/>
                </a:lnTo>
                <a:lnTo>
                  <a:pt x="3869" y="1965"/>
                </a:lnTo>
                <a:cubicBezTo>
                  <a:pt x="3804" y="2012"/>
                  <a:pt x="3731" y="2033"/>
                  <a:pt x="3660" y="2033"/>
                </a:cubicBezTo>
                <a:cubicBezTo>
                  <a:pt x="3492" y="2033"/>
                  <a:pt x="3332" y="1914"/>
                  <a:pt x="3301" y="1729"/>
                </a:cubicBezTo>
                <a:lnTo>
                  <a:pt x="301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34"/>
          <p:cNvSpPr/>
          <p:nvPr/>
        </p:nvSpPr>
        <p:spPr>
          <a:xfrm>
            <a:off x="7716351" y="248946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34"/>
          <p:cNvSpPr/>
          <p:nvPr/>
        </p:nvSpPr>
        <p:spPr>
          <a:xfrm>
            <a:off x="7051614" y="434919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34"/>
          <p:cNvSpPr/>
          <p:nvPr/>
        </p:nvSpPr>
        <p:spPr>
          <a:xfrm>
            <a:off x="1690151" y="328586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61" name="Google Shape;1761;p34"/>
          <p:cNvGrpSpPr/>
          <p:nvPr/>
        </p:nvGrpSpPr>
        <p:grpSpPr>
          <a:xfrm flipH="1" rot="10800000">
            <a:off x="7880906" y="-171507"/>
            <a:ext cx="1378341" cy="1914961"/>
            <a:chOff x="229976" y="2315872"/>
            <a:chExt cx="1378341" cy="1914961"/>
          </a:xfrm>
        </p:grpSpPr>
        <p:grpSp>
          <p:nvGrpSpPr>
            <p:cNvPr id="1762" name="Google Shape;1762;p34"/>
            <p:cNvGrpSpPr/>
            <p:nvPr/>
          </p:nvGrpSpPr>
          <p:grpSpPr>
            <a:xfrm>
              <a:off x="229976" y="2315872"/>
              <a:ext cx="1378341" cy="1914961"/>
              <a:chOff x="229976" y="2315872"/>
              <a:chExt cx="1378341" cy="1914961"/>
            </a:xfrm>
          </p:grpSpPr>
          <p:grpSp>
            <p:nvGrpSpPr>
              <p:cNvPr id="1763" name="Google Shape;1763;p34"/>
              <p:cNvGrpSpPr/>
              <p:nvPr/>
            </p:nvGrpSpPr>
            <p:grpSpPr>
              <a:xfrm>
                <a:off x="229976" y="2315872"/>
                <a:ext cx="1378341" cy="1914961"/>
                <a:chOff x="229976" y="2315872"/>
                <a:chExt cx="1378341" cy="1914961"/>
              </a:xfrm>
            </p:grpSpPr>
            <p:sp>
              <p:nvSpPr>
                <p:cNvPr id="1764" name="Google Shape;1764;p34"/>
                <p:cNvSpPr/>
                <p:nvPr/>
              </p:nvSpPr>
              <p:spPr>
                <a:xfrm>
                  <a:off x="786575" y="2646501"/>
                  <a:ext cx="357298" cy="1584332"/>
                </a:xfrm>
                <a:custGeom>
                  <a:rect b="b" l="l" r="r" t="t"/>
                  <a:pathLst>
                    <a:path extrusionOk="0" h="21027" w="4742">
                      <a:moveTo>
                        <a:pt x="127" y="0"/>
                      </a:moveTo>
                      <a:cubicBezTo>
                        <a:pt x="108" y="0"/>
                        <a:pt x="89" y="6"/>
                        <a:pt x="70" y="19"/>
                      </a:cubicBezTo>
                      <a:cubicBezTo>
                        <a:pt x="18" y="45"/>
                        <a:pt x="0" y="115"/>
                        <a:pt x="26" y="167"/>
                      </a:cubicBezTo>
                      <a:cubicBezTo>
                        <a:pt x="44" y="185"/>
                        <a:pt x="1327" y="2359"/>
                        <a:pt x="2428" y="5991"/>
                      </a:cubicBezTo>
                      <a:cubicBezTo>
                        <a:pt x="3449" y="9335"/>
                        <a:pt x="4523" y="14635"/>
                        <a:pt x="3842" y="20913"/>
                      </a:cubicBezTo>
                      <a:cubicBezTo>
                        <a:pt x="3833" y="20974"/>
                        <a:pt x="3877" y="21027"/>
                        <a:pt x="3938" y="21027"/>
                      </a:cubicBezTo>
                      <a:lnTo>
                        <a:pt x="3947" y="21027"/>
                      </a:lnTo>
                      <a:cubicBezTo>
                        <a:pt x="4008" y="21027"/>
                        <a:pt x="4052" y="20992"/>
                        <a:pt x="4060" y="20931"/>
                      </a:cubicBezTo>
                      <a:cubicBezTo>
                        <a:pt x="4741" y="14627"/>
                        <a:pt x="3667" y="9283"/>
                        <a:pt x="2637" y="5912"/>
                      </a:cubicBezTo>
                      <a:cubicBezTo>
                        <a:pt x="1519" y="2263"/>
                        <a:pt x="227" y="80"/>
                        <a:pt x="218" y="54"/>
                      </a:cubicBezTo>
                      <a:cubicBezTo>
                        <a:pt x="196" y="20"/>
                        <a:pt x="162" y="0"/>
                        <a:pt x="1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34"/>
                <p:cNvSpPr/>
                <p:nvPr/>
              </p:nvSpPr>
              <p:spPr>
                <a:xfrm>
                  <a:off x="534534" y="3390568"/>
                  <a:ext cx="573168" cy="422549"/>
                </a:xfrm>
                <a:custGeom>
                  <a:rect b="b" l="l" r="r" t="t"/>
                  <a:pathLst>
                    <a:path extrusionOk="0" h="5608" w="7607">
                      <a:moveTo>
                        <a:pt x="108" y="0"/>
                      </a:moveTo>
                      <a:cubicBezTo>
                        <a:pt x="53" y="0"/>
                        <a:pt x="9" y="42"/>
                        <a:pt x="1" y="98"/>
                      </a:cubicBezTo>
                      <a:cubicBezTo>
                        <a:pt x="1" y="159"/>
                        <a:pt x="45" y="211"/>
                        <a:pt x="106" y="220"/>
                      </a:cubicBezTo>
                      <a:cubicBezTo>
                        <a:pt x="158" y="220"/>
                        <a:pt x="5362" y="814"/>
                        <a:pt x="7379" y="5546"/>
                      </a:cubicBezTo>
                      <a:cubicBezTo>
                        <a:pt x="7397" y="5581"/>
                        <a:pt x="7440" y="5607"/>
                        <a:pt x="7484" y="5607"/>
                      </a:cubicBezTo>
                      <a:cubicBezTo>
                        <a:pt x="7493" y="5607"/>
                        <a:pt x="7510" y="5607"/>
                        <a:pt x="7528" y="5599"/>
                      </a:cubicBezTo>
                      <a:cubicBezTo>
                        <a:pt x="7580" y="5581"/>
                        <a:pt x="7606" y="5511"/>
                        <a:pt x="7580" y="5459"/>
                      </a:cubicBezTo>
                      <a:cubicBezTo>
                        <a:pt x="5519" y="604"/>
                        <a:pt x="176" y="2"/>
                        <a:pt x="123" y="2"/>
                      </a:cubicBezTo>
                      <a:cubicBezTo>
                        <a:pt x="118" y="1"/>
                        <a:pt x="113"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34"/>
                <p:cNvSpPr/>
                <p:nvPr/>
              </p:nvSpPr>
              <p:spPr>
                <a:xfrm>
                  <a:off x="1043136" y="2906529"/>
                  <a:ext cx="565182" cy="551996"/>
                </a:xfrm>
                <a:custGeom>
                  <a:rect b="b" l="l" r="r" t="t"/>
                  <a:pathLst>
                    <a:path extrusionOk="0" h="7326" w="7501">
                      <a:moveTo>
                        <a:pt x="5849" y="0"/>
                      </a:moveTo>
                      <a:cubicBezTo>
                        <a:pt x="5463" y="0"/>
                        <a:pt x="5039" y="150"/>
                        <a:pt x="4576" y="479"/>
                      </a:cubicBezTo>
                      <a:cubicBezTo>
                        <a:pt x="4358" y="637"/>
                        <a:pt x="4096" y="724"/>
                        <a:pt x="3825" y="733"/>
                      </a:cubicBezTo>
                      <a:cubicBezTo>
                        <a:pt x="3004" y="759"/>
                        <a:pt x="2410" y="1126"/>
                        <a:pt x="2009" y="1833"/>
                      </a:cubicBezTo>
                      <a:cubicBezTo>
                        <a:pt x="1878" y="2069"/>
                        <a:pt x="1677" y="2269"/>
                        <a:pt x="1424" y="2383"/>
                      </a:cubicBezTo>
                      <a:cubicBezTo>
                        <a:pt x="786" y="2654"/>
                        <a:pt x="324" y="3404"/>
                        <a:pt x="472" y="4260"/>
                      </a:cubicBezTo>
                      <a:cubicBezTo>
                        <a:pt x="516" y="4505"/>
                        <a:pt x="481" y="4749"/>
                        <a:pt x="376" y="4976"/>
                      </a:cubicBezTo>
                      <a:cubicBezTo>
                        <a:pt x="0" y="5841"/>
                        <a:pt x="830" y="6417"/>
                        <a:pt x="900" y="7316"/>
                      </a:cubicBezTo>
                      <a:cubicBezTo>
                        <a:pt x="964" y="7265"/>
                        <a:pt x="1066" y="7247"/>
                        <a:pt x="1193" y="7247"/>
                      </a:cubicBezTo>
                      <a:cubicBezTo>
                        <a:pt x="1463" y="7247"/>
                        <a:pt x="1847" y="7326"/>
                        <a:pt x="2222" y="7326"/>
                      </a:cubicBezTo>
                      <a:cubicBezTo>
                        <a:pt x="2539" y="7326"/>
                        <a:pt x="2850" y="7270"/>
                        <a:pt x="3083" y="7063"/>
                      </a:cubicBezTo>
                      <a:cubicBezTo>
                        <a:pt x="3275" y="6888"/>
                        <a:pt x="3519" y="6801"/>
                        <a:pt x="3781" y="6775"/>
                      </a:cubicBezTo>
                      <a:cubicBezTo>
                        <a:pt x="4340" y="6714"/>
                        <a:pt x="4916" y="6443"/>
                        <a:pt x="5152" y="5806"/>
                      </a:cubicBezTo>
                      <a:cubicBezTo>
                        <a:pt x="5239" y="5561"/>
                        <a:pt x="5379" y="5334"/>
                        <a:pt x="5571" y="5168"/>
                      </a:cubicBezTo>
                      <a:cubicBezTo>
                        <a:pt x="6121" y="4679"/>
                        <a:pt x="6296" y="4051"/>
                        <a:pt x="6348" y="3597"/>
                      </a:cubicBezTo>
                      <a:cubicBezTo>
                        <a:pt x="6383" y="3265"/>
                        <a:pt x="6540" y="2950"/>
                        <a:pt x="6776" y="2715"/>
                      </a:cubicBezTo>
                      <a:cubicBezTo>
                        <a:pt x="6916" y="2575"/>
                        <a:pt x="7056" y="2392"/>
                        <a:pt x="7169" y="2130"/>
                      </a:cubicBezTo>
                      <a:cubicBezTo>
                        <a:pt x="7475" y="1422"/>
                        <a:pt x="7501" y="401"/>
                        <a:pt x="7501" y="401"/>
                      </a:cubicBezTo>
                      <a:cubicBezTo>
                        <a:pt x="7501" y="401"/>
                        <a:pt x="7012" y="357"/>
                        <a:pt x="6409" y="113"/>
                      </a:cubicBezTo>
                      <a:cubicBezTo>
                        <a:pt x="6233" y="39"/>
                        <a:pt x="6046" y="0"/>
                        <a:pt x="58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34"/>
                <p:cNvSpPr/>
                <p:nvPr/>
              </p:nvSpPr>
              <p:spPr>
                <a:xfrm>
                  <a:off x="1068151" y="2948272"/>
                  <a:ext cx="512589" cy="614836"/>
                </a:xfrm>
                <a:custGeom>
                  <a:rect b="b" l="l" r="r" t="t"/>
                  <a:pathLst>
                    <a:path extrusionOk="0" h="8160" w="6803">
                      <a:moveTo>
                        <a:pt x="6671" y="1"/>
                      </a:moveTo>
                      <a:cubicBezTo>
                        <a:pt x="6653" y="1"/>
                        <a:pt x="6635" y="5"/>
                        <a:pt x="6619" y="13"/>
                      </a:cubicBezTo>
                      <a:cubicBezTo>
                        <a:pt x="3222" y="1907"/>
                        <a:pt x="542" y="5645"/>
                        <a:pt x="9" y="8028"/>
                      </a:cubicBezTo>
                      <a:cubicBezTo>
                        <a:pt x="0" y="8089"/>
                        <a:pt x="35" y="8142"/>
                        <a:pt x="96" y="8159"/>
                      </a:cubicBezTo>
                      <a:lnTo>
                        <a:pt x="114" y="8159"/>
                      </a:lnTo>
                      <a:cubicBezTo>
                        <a:pt x="166" y="8159"/>
                        <a:pt x="210" y="8124"/>
                        <a:pt x="219" y="8072"/>
                      </a:cubicBezTo>
                      <a:cubicBezTo>
                        <a:pt x="742" y="5741"/>
                        <a:pt x="3379" y="2065"/>
                        <a:pt x="6724" y="205"/>
                      </a:cubicBezTo>
                      <a:cubicBezTo>
                        <a:pt x="6776" y="179"/>
                        <a:pt x="6802" y="109"/>
                        <a:pt x="6767" y="56"/>
                      </a:cubicBezTo>
                      <a:cubicBezTo>
                        <a:pt x="6749" y="20"/>
                        <a:pt x="6710" y="1"/>
                        <a:pt x="66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34"/>
                <p:cNvSpPr/>
                <p:nvPr/>
              </p:nvSpPr>
              <p:spPr>
                <a:xfrm>
                  <a:off x="396421" y="3569822"/>
                  <a:ext cx="544160" cy="445228"/>
                </a:xfrm>
                <a:custGeom>
                  <a:rect b="b" l="l" r="r" t="t"/>
                  <a:pathLst>
                    <a:path extrusionOk="0" h="5909" w="7222">
                      <a:moveTo>
                        <a:pt x="5087" y="0"/>
                      </a:moveTo>
                      <a:cubicBezTo>
                        <a:pt x="4485" y="0"/>
                        <a:pt x="3986" y="204"/>
                        <a:pt x="3641" y="513"/>
                      </a:cubicBezTo>
                      <a:cubicBezTo>
                        <a:pt x="3484" y="652"/>
                        <a:pt x="3301" y="749"/>
                        <a:pt x="3091" y="783"/>
                      </a:cubicBezTo>
                      <a:cubicBezTo>
                        <a:pt x="2559" y="879"/>
                        <a:pt x="2052" y="1115"/>
                        <a:pt x="1703" y="1683"/>
                      </a:cubicBezTo>
                      <a:cubicBezTo>
                        <a:pt x="1598" y="1866"/>
                        <a:pt x="1432" y="2015"/>
                        <a:pt x="1240" y="2102"/>
                      </a:cubicBezTo>
                      <a:cubicBezTo>
                        <a:pt x="734" y="2346"/>
                        <a:pt x="472" y="2748"/>
                        <a:pt x="498" y="3403"/>
                      </a:cubicBezTo>
                      <a:cubicBezTo>
                        <a:pt x="507" y="3621"/>
                        <a:pt x="446" y="3822"/>
                        <a:pt x="332" y="4005"/>
                      </a:cubicBezTo>
                      <a:cubicBezTo>
                        <a:pt x="70" y="4407"/>
                        <a:pt x="0" y="5027"/>
                        <a:pt x="245" y="5909"/>
                      </a:cubicBezTo>
                      <a:cubicBezTo>
                        <a:pt x="777" y="5350"/>
                        <a:pt x="1633" y="5726"/>
                        <a:pt x="2279" y="5010"/>
                      </a:cubicBezTo>
                      <a:cubicBezTo>
                        <a:pt x="2480" y="4783"/>
                        <a:pt x="2760" y="4634"/>
                        <a:pt x="3065" y="4634"/>
                      </a:cubicBezTo>
                      <a:cubicBezTo>
                        <a:pt x="3537" y="4634"/>
                        <a:pt x="3964" y="4494"/>
                        <a:pt x="4453" y="4075"/>
                      </a:cubicBezTo>
                      <a:cubicBezTo>
                        <a:pt x="4637" y="3918"/>
                        <a:pt x="4864" y="3813"/>
                        <a:pt x="5108" y="3787"/>
                      </a:cubicBezTo>
                      <a:cubicBezTo>
                        <a:pt x="5798" y="3691"/>
                        <a:pt x="6095" y="3324"/>
                        <a:pt x="6226" y="3036"/>
                      </a:cubicBezTo>
                      <a:cubicBezTo>
                        <a:pt x="6322" y="2818"/>
                        <a:pt x="6470" y="2626"/>
                        <a:pt x="6663" y="2495"/>
                      </a:cubicBezTo>
                      <a:cubicBezTo>
                        <a:pt x="6802" y="2408"/>
                        <a:pt x="6951" y="2268"/>
                        <a:pt x="7038" y="2067"/>
                      </a:cubicBezTo>
                      <a:cubicBezTo>
                        <a:pt x="7221" y="1622"/>
                        <a:pt x="6942" y="932"/>
                        <a:pt x="7038" y="635"/>
                      </a:cubicBezTo>
                      <a:cubicBezTo>
                        <a:pt x="6323" y="184"/>
                        <a:pt x="5658" y="0"/>
                        <a:pt x="5087" y="0"/>
                      </a:cubicBezTo>
                      <a:close/>
                    </a:path>
                  </a:pathLst>
                </a:custGeom>
                <a:solidFill>
                  <a:srgbClr val="516B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34"/>
                <p:cNvSpPr/>
                <p:nvPr/>
              </p:nvSpPr>
              <p:spPr>
                <a:xfrm>
                  <a:off x="424676" y="3609380"/>
                  <a:ext cx="566538" cy="364908"/>
                </a:xfrm>
                <a:custGeom>
                  <a:rect b="b" l="l" r="r" t="t"/>
                  <a:pathLst>
                    <a:path extrusionOk="0" h="4843" w="7519">
                      <a:moveTo>
                        <a:pt x="6678" y="0"/>
                      </a:moveTo>
                      <a:cubicBezTo>
                        <a:pt x="4368" y="0"/>
                        <a:pt x="1228" y="2135"/>
                        <a:pt x="27" y="4685"/>
                      </a:cubicBezTo>
                      <a:cubicBezTo>
                        <a:pt x="1" y="4738"/>
                        <a:pt x="27" y="4808"/>
                        <a:pt x="79" y="4834"/>
                      </a:cubicBezTo>
                      <a:cubicBezTo>
                        <a:pt x="97" y="4843"/>
                        <a:pt x="114" y="4843"/>
                        <a:pt x="123" y="4843"/>
                      </a:cubicBezTo>
                      <a:cubicBezTo>
                        <a:pt x="167" y="4843"/>
                        <a:pt x="202" y="4816"/>
                        <a:pt x="228" y="4781"/>
                      </a:cubicBezTo>
                      <a:cubicBezTo>
                        <a:pt x="1396" y="2296"/>
                        <a:pt x="4423" y="219"/>
                        <a:pt x="6647" y="219"/>
                      </a:cubicBezTo>
                      <a:cubicBezTo>
                        <a:pt x="6900" y="219"/>
                        <a:pt x="7142" y="246"/>
                        <a:pt x="7370" y="302"/>
                      </a:cubicBezTo>
                      <a:cubicBezTo>
                        <a:pt x="7377" y="303"/>
                        <a:pt x="7383" y="303"/>
                        <a:pt x="7389" y="303"/>
                      </a:cubicBezTo>
                      <a:cubicBezTo>
                        <a:pt x="7442" y="303"/>
                        <a:pt x="7486" y="270"/>
                        <a:pt x="7501" y="215"/>
                      </a:cubicBezTo>
                      <a:cubicBezTo>
                        <a:pt x="7519" y="162"/>
                        <a:pt x="7484" y="101"/>
                        <a:pt x="7423" y="84"/>
                      </a:cubicBezTo>
                      <a:cubicBezTo>
                        <a:pt x="7188" y="27"/>
                        <a:pt x="6938" y="0"/>
                        <a:pt x="66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34"/>
                <p:cNvSpPr/>
                <p:nvPr/>
              </p:nvSpPr>
              <p:spPr>
                <a:xfrm>
                  <a:off x="268103" y="2892288"/>
                  <a:ext cx="731700" cy="485313"/>
                </a:xfrm>
                <a:custGeom>
                  <a:rect b="b" l="l" r="r" t="t"/>
                  <a:pathLst>
                    <a:path extrusionOk="0" h="6441" w="9711">
                      <a:moveTo>
                        <a:pt x="2417" y="1"/>
                      </a:moveTo>
                      <a:cubicBezTo>
                        <a:pt x="1956" y="1"/>
                        <a:pt x="1562" y="157"/>
                        <a:pt x="1302" y="258"/>
                      </a:cubicBezTo>
                      <a:cubicBezTo>
                        <a:pt x="656" y="502"/>
                        <a:pt x="1" y="712"/>
                        <a:pt x="1" y="712"/>
                      </a:cubicBezTo>
                      <a:cubicBezTo>
                        <a:pt x="1" y="712"/>
                        <a:pt x="420" y="983"/>
                        <a:pt x="673" y="1515"/>
                      </a:cubicBezTo>
                      <a:cubicBezTo>
                        <a:pt x="865" y="1926"/>
                        <a:pt x="1066" y="2423"/>
                        <a:pt x="1730" y="2659"/>
                      </a:cubicBezTo>
                      <a:cubicBezTo>
                        <a:pt x="2149" y="2808"/>
                        <a:pt x="2480" y="3139"/>
                        <a:pt x="2664" y="3550"/>
                      </a:cubicBezTo>
                      <a:cubicBezTo>
                        <a:pt x="3013" y="4292"/>
                        <a:pt x="3485" y="4737"/>
                        <a:pt x="4323" y="4860"/>
                      </a:cubicBezTo>
                      <a:cubicBezTo>
                        <a:pt x="4777" y="4921"/>
                        <a:pt x="5179" y="5165"/>
                        <a:pt x="5467" y="5523"/>
                      </a:cubicBezTo>
                      <a:cubicBezTo>
                        <a:pt x="6009" y="6198"/>
                        <a:pt x="6707" y="6440"/>
                        <a:pt x="7362" y="6440"/>
                      </a:cubicBezTo>
                      <a:cubicBezTo>
                        <a:pt x="7528" y="6440"/>
                        <a:pt x="7692" y="6425"/>
                        <a:pt x="7850" y="6396"/>
                      </a:cubicBezTo>
                      <a:cubicBezTo>
                        <a:pt x="8526" y="6277"/>
                        <a:pt x="8960" y="6159"/>
                        <a:pt x="9315" y="6159"/>
                      </a:cubicBezTo>
                      <a:cubicBezTo>
                        <a:pt x="9456" y="6159"/>
                        <a:pt x="9584" y="6177"/>
                        <a:pt x="9710" y="6222"/>
                      </a:cubicBezTo>
                      <a:cubicBezTo>
                        <a:pt x="9343" y="5087"/>
                        <a:pt x="9527" y="4039"/>
                        <a:pt x="8671" y="3305"/>
                      </a:cubicBezTo>
                      <a:cubicBezTo>
                        <a:pt x="8392" y="3061"/>
                        <a:pt x="8182" y="2755"/>
                        <a:pt x="8051" y="2406"/>
                      </a:cubicBezTo>
                      <a:cubicBezTo>
                        <a:pt x="7842" y="1803"/>
                        <a:pt x="7370" y="1480"/>
                        <a:pt x="6925" y="1384"/>
                      </a:cubicBezTo>
                      <a:cubicBezTo>
                        <a:pt x="6680" y="1332"/>
                        <a:pt x="6453" y="1218"/>
                        <a:pt x="6279" y="1035"/>
                      </a:cubicBezTo>
                      <a:cubicBezTo>
                        <a:pt x="5847" y="569"/>
                        <a:pt x="5344" y="402"/>
                        <a:pt x="4813" y="402"/>
                      </a:cubicBezTo>
                      <a:cubicBezTo>
                        <a:pt x="4677" y="402"/>
                        <a:pt x="4540" y="413"/>
                        <a:pt x="4401" y="433"/>
                      </a:cubicBezTo>
                      <a:cubicBezTo>
                        <a:pt x="4321" y="445"/>
                        <a:pt x="4239" y="451"/>
                        <a:pt x="4158" y="451"/>
                      </a:cubicBezTo>
                      <a:cubicBezTo>
                        <a:pt x="3886" y="451"/>
                        <a:pt x="3613" y="384"/>
                        <a:pt x="3371" y="249"/>
                      </a:cubicBezTo>
                      <a:cubicBezTo>
                        <a:pt x="3037" y="65"/>
                        <a:pt x="2713" y="1"/>
                        <a:pt x="24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34"/>
                <p:cNvSpPr/>
                <p:nvPr/>
              </p:nvSpPr>
              <p:spPr>
                <a:xfrm>
                  <a:off x="319415" y="2942546"/>
                  <a:ext cx="752722" cy="524494"/>
                </a:xfrm>
                <a:custGeom>
                  <a:rect b="b" l="l" r="r" t="t"/>
                  <a:pathLst>
                    <a:path extrusionOk="0" h="6961" w="9990">
                      <a:moveTo>
                        <a:pt x="125" y="0"/>
                      </a:moveTo>
                      <a:cubicBezTo>
                        <a:pt x="71" y="0"/>
                        <a:pt x="26" y="41"/>
                        <a:pt x="18" y="89"/>
                      </a:cubicBezTo>
                      <a:cubicBezTo>
                        <a:pt x="1" y="150"/>
                        <a:pt x="44" y="211"/>
                        <a:pt x="106" y="220"/>
                      </a:cubicBezTo>
                      <a:cubicBezTo>
                        <a:pt x="2699" y="709"/>
                        <a:pt x="7623" y="2944"/>
                        <a:pt x="9771" y="6899"/>
                      </a:cubicBezTo>
                      <a:cubicBezTo>
                        <a:pt x="9789" y="6934"/>
                        <a:pt x="9824" y="6952"/>
                        <a:pt x="9867" y="6952"/>
                      </a:cubicBezTo>
                      <a:lnTo>
                        <a:pt x="9867" y="6960"/>
                      </a:lnTo>
                      <a:cubicBezTo>
                        <a:pt x="9885" y="6960"/>
                        <a:pt x="9902" y="6952"/>
                        <a:pt x="9920" y="6943"/>
                      </a:cubicBezTo>
                      <a:cubicBezTo>
                        <a:pt x="9972" y="6917"/>
                        <a:pt x="9990" y="6847"/>
                        <a:pt x="9963" y="6795"/>
                      </a:cubicBezTo>
                      <a:cubicBezTo>
                        <a:pt x="7781" y="2778"/>
                        <a:pt x="2777" y="499"/>
                        <a:pt x="140" y="1"/>
                      </a:cubicBezTo>
                      <a:cubicBezTo>
                        <a:pt x="135" y="1"/>
                        <a:pt x="130" y="0"/>
                        <a:pt x="1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34"/>
                <p:cNvSpPr/>
                <p:nvPr/>
              </p:nvSpPr>
              <p:spPr>
                <a:xfrm>
                  <a:off x="833893" y="3664987"/>
                  <a:ext cx="8665" cy="107295"/>
                </a:xfrm>
                <a:custGeom>
                  <a:rect b="b" l="l" r="r" t="t"/>
                  <a:pathLst>
                    <a:path extrusionOk="0" h="1424" w="115">
                      <a:moveTo>
                        <a:pt x="53" y="1"/>
                      </a:moveTo>
                      <a:cubicBezTo>
                        <a:pt x="27" y="1"/>
                        <a:pt x="1" y="27"/>
                        <a:pt x="1" y="53"/>
                      </a:cubicBezTo>
                      <a:lnTo>
                        <a:pt x="1" y="1372"/>
                      </a:lnTo>
                      <a:cubicBezTo>
                        <a:pt x="1" y="1406"/>
                        <a:pt x="27" y="1424"/>
                        <a:pt x="53" y="1424"/>
                      </a:cubicBezTo>
                      <a:cubicBezTo>
                        <a:pt x="88" y="1424"/>
                        <a:pt x="114" y="1406"/>
                        <a:pt x="114" y="1372"/>
                      </a:cubicBezTo>
                      <a:lnTo>
                        <a:pt x="114" y="53"/>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34"/>
                <p:cNvSpPr/>
                <p:nvPr/>
              </p:nvSpPr>
              <p:spPr>
                <a:xfrm>
                  <a:off x="754325" y="3701154"/>
                  <a:ext cx="8590" cy="107973"/>
                </a:xfrm>
                <a:custGeom>
                  <a:rect b="b" l="l" r="r" t="t"/>
                  <a:pathLst>
                    <a:path extrusionOk="0" h="1433" w="114">
                      <a:moveTo>
                        <a:pt x="53" y="1"/>
                      </a:moveTo>
                      <a:cubicBezTo>
                        <a:pt x="27" y="1"/>
                        <a:pt x="0" y="27"/>
                        <a:pt x="0" y="62"/>
                      </a:cubicBezTo>
                      <a:lnTo>
                        <a:pt x="0" y="1381"/>
                      </a:lnTo>
                      <a:cubicBezTo>
                        <a:pt x="0" y="1407"/>
                        <a:pt x="27" y="1433"/>
                        <a:pt x="53" y="1433"/>
                      </a:cubicBezTo>
                      <a:cubicBezTo>
                        <a:pt x="88" y="1433"/>
                        <a:pt x="114" y="1407"/>
                        <a:pt x="114" y="1381"/>
                      </a:cubicBezTo>
                      <a:lnTo>
                        <a:pt x="114" y="62"/>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34"/>
                <p:cNvSpPr/>
                <p:nvPr/>
              </p:nvSpPr>
              <p:spPr>
                <a:xfrm>
                  <a:off x="674682" y="3747870"/>
                  <a:ext cx="8665" cy="98102"/>
                </a:xfrm>
                <a:custGeom>
                  <a:rect b="b" l="l" r="r" t="t"/>
                  <a:pathLst>
                    <a:path extrusionOk="0" h="1302" w="115">
                      <a:moveTo>
                        <a:pt x="62" y="1"/>
                      </a:moveTo>
                      <a:cubicBezTo>
                        <a:pt x="27" y="1"/>
                        <a:pt x="1" y="27"/>
                        <a:pt x="1" y="62"/>
                      </a:cubicBezTo>
                      <a:lnTo>
                        <a:pt x="1" y="1249"/>
                      </a:lnTo>
                      <a:cubicBezTo>
                        <a:pt x="1" y="1276"/>
                        <a:pt x="27" y="1302"/>
                        <a:pt x="62" y="1302"/>
                      </a:cubicBezTo>
                      <a:cubicBezTo>
                        <a:pt x="88" y="1302"/>
                        <a:pt x="114" y="1276"/>
                        <a:pt x="114" y="1249"/>
                      </a:cubicBezTo>
                      <a:lnTo>
                        <a:pt x="114" y="62"/>
                      </a:lnTo>
                      <a:cubicBezTo>
                        <a:pt x="114" y="27"/>
                        <a:pt x="88" y="1"/>
                        <a:pt x="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34"/>
                <p:cNvSpPr/>
                <p:nvPr/>
              </p:nvSpPr>
              <p:spPr>
                <a:xfrm>
                  <a:off x="595114" y="3804457"/>
                  <a:ext cx="8590" cy="78361"/>
                </a:xfrm>
                <a:custGeom>
                  <a:rect b="b" l="l" r="r" t="t"/>
                  <a:pathLst>
                    <a:path extrusionOk="0" h="1040" w="114">
                      <a:moveTo>
                        <a:pt x="61" y="1"/>
                      </a:moveTo>
                      <a:cubicBezTo>
                        <a:pt x="26" y="1"/>
                        <a:pt x="0" y="27"/>
                        <a:pt x="0" y="62"/>
                      </a:cubicBezTo>
                      <a:lnTo>
                        <a:pt x="0" y="979"/>
                      </a:lnTo>
                      <a:cubicBezTo>
                        <a:pt x="0" y="1014"/>
                        <a:pt x="26" y="1040"/>
                        <a:pt x="61" y="1040"/>
                      </a:cubicBezTo>
                      <a:cubicBezTo>
                        <a:pt x="88" y="1040"/>
                        <a:pt x="114" y="1014"/>
                        <a:pt x="114" y="979"/>
                      </a:cubicBezTo>
                      <a:lnTo>
                        <a:pt x="114" y="62"/>
                      </a:lnTo>
                      <a:cubicBezTo>
                        <a:pt x="114" y="27"/>
                        <a:pt x="88"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34"/>
                <p:cNvSpPr/>
                <p:nvPr/>
              </p:nvSpPr>
              <p:spPr>
                <a:xfrm>
                  <a:off x="516149" y="3883422"/>
                  <a:ext cx="7987" cy="52743"/>
                </a:xfrm>
                <a:custGeom>
                  <a:rect b="b" l="l" r="r" t="t"/>
                  <a:pathLst>
                    <a:path extrusionOk="0" h="700" w="106">
                      <a:moveTo>
                        <a:pt x="53" y="1"/>
                      </a:moveTo>
                      <a:cubicBezTo>
                        <a:pt x="18" y="1"/>
                        <a:pt x="0" y="27"/>
                        <a:pt x="0" y="53"/>
                      </a:cubicBezTo>
                      <a:lnTo>
                        <a:pt x="0" y="647"/>
                      </a:lnTo>
                      <a:cubicBezTo>
                        <a:pt x="0" y="682"/>
                        <a:pt x="18" y="699"/>
                        <a:pt x="53" y="699"/>
                      </a:cubicBezTo>
                      <a:cubicBezTo>
                        <a:pt x="79" y="699"/>
                        <a:pt x="105" y="682"/>
                        <a:pt x="105" y="647"/>
                      </a:cubicBezTo>
                      <a:lnTo>
                        <a:pt x="105" y="53"/>
                      </a:lnTo>
                      <a:cubicBezTo>
                        <a:pt x="105" y="27"/>
                        <a:pt x="79"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34"/>
                <p:cNvSpPr/>
                <p:nvPr/>
              </p:nvSpPr>
              <p:spPr>
                <a:xfrm>
                  <a:off x="614856" y="3641930"/>
                  <a:ext cx="48750" cy="34358"/>
                </a:xfrm>
                <a:custGeom>
                  <a:rect b="b" l="l" r="r" t="t"/>
                  <a:pathLst>
                    <a:path extrusionOk="0" h="456" w="647">
                      <a:moveTo>
                        <a:pt x="66" y="1"/>
                      </a:moveTo>
                      <a:cubicBezTo>
                        <a:pt x="48" y="1"/>
                        <a:pt x="29" y="10"/>
                        <a:pt x="18" y="27"/>
                      </a:cubicBezTo>
                      <a:cubicBezTo>
                        <a:pt x="0" y="53"/>
                        <a:pt x="9" y="80"/>
                        <a:pt x="35" y="97"/>
                      </a:cubicBezTo>
                      <a:lnTo>
                        <a:pt x="559" y="446"/>
                      </a:lnTo>
                      <a:cubicBezTo>
                        <a:pt x="568" y="455"/>
                        <a:pt x="577" y="455"/>
                        <a:pt x="585" y="455"/>
                      </a:cubicBezTo>
                      <a:cubicBezTo>
                        <a:pt x="603" y="455"/>
                        <a:pt x="620" y="446"/>
                        <a:pt x="638" y="429"/>
                      </a:cubicBezTo>
                      <a:cubicBezTo>
                        <a:pt x="646" y="411"/>
                        <a:pt x="646" y="377"/>
                        <a:pt x="620" y="359"/>
                      </a:cubicBezTo>
                      <a:lnTo>
                        <a:pt x="96" y="10"/>
                      </a:lnTo>
                      <a:cubicBezTo>
                        <a:pt x="87" y="4"/>
                        <a:pt x="77"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34"/>
                <p:cNvSpPr/>
                <p:nvPr/>
              </p:nvSpPr>
              <p:spPr>
                <a:xfrm>
                  <a:off x="543802" y="3698969"/>
                  <a:ext cx="40160" cy="28632"/>
                </a:xfrm>
                <a:custGeom>
                  <a:rect b="b" l="l" r="r" t="t"/>
                  <a:pathLst>
                    <a:path extrusionOk="0" h="380" w="533">
                      <a:moveTo>
                        <a:pt x="58" y="0"/>
                      </a:moveTo>
                      <a:cubicBezTo>
                        <a:pt x="42" y="0"/>
                        <a:pt x="27" y="7"/>
                        <a:pt x="18" y="21"/>
                      </a:cubicBezTo>
                      <a:cubicBezTo>
                        <a:pt x="0" y="47"/>
                        <a:pt x="9" y="82"/>
                        <a:pt x="35" y="100"/>
                      </a:cubicBezTo>
                      <a:lnTo>
                        <a:pt x="446" y="370"/>
                      </a:lnTo>
                      <a:cubicBezTo>
                        <a:pt x="454" y="379"/>
                        <a:pt x="463" y="379"/>
                        <a:pt x="472" y="379"/>
                      </a:cubicBezTo>
                      <a:cubicBezTo>
                        <a:pt x="489" y="379"/>
                        <a:pt x="507" y="370"/>
                        <a:pt x="515" y="353"/>
                      </a:cubicBezTo>
                      <a:cubicBezTo>
                        <a:pt x="533" y="327"/>
                        <a:pt x="533" y="301"/>
                        <a:pt x="507" y="283"/>
                      </a:cubicBezTo>
                      <a:lnTo>
                        <a:pt x="96" y="12"/>
                      </a:lnTo>
                      <a:cubicBezTo>
                        <a:pt x="84" y="5"/>
                        <a:pt x="71" y="0"/>
                        <a:pt x="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34"/>
                <p:cNvSpPr/>
                <p:nvPr/>
              </p:nvSpPr>
              <p:spPr>
                <a:xfrm>
                  <a:off x="468152" y="3762337"/>
                  <a:ext cx="38201" cy="27728"/>
                </a:xfrm>
                <a:custGeom>
                  <a:rect b="b" l="l" r="r" t="t"/>
                  <a:pathLst>
                    <a:path extrusionOk="0" h="368" w="507">
                      <a:moveTo>
                        <a:pt x="58" y="1"/>
                      </a:moveTo>
                      <a:cubicBezTo>
                        <a:pt x="40" y="1"/>
                        <a:pt x="23" y="10"/>
                        <a:pt x="18" y="27"/>
                      </a:cubicBezTo>
                      <a:cubicBezTo>
                        <a:pt x="0" y="53"/>
                        <a:pt x="0" y="88"/>
                        <a:pt x="26" y="106"/>
                      </a:cubicBezTo>
                      <a:lnTo>
                        <a:pt x="419" y="359"/>
                      </a:lnTo>
                      <a:cubicBezTo>
                        <a:pt x="428" y="368"/>
                        <a:pt x="437" y="368"/>
                        <a:pt x="445" y="368"/>
                      </a:cubicBezTo>
                      <a:cubicBezTo>
                        <a:pt x="463" y="368"/>
                        <a:pt x="480" y="359"/>
                        <a:pt x="489" y="341"/>
                      </a:cubicBezTo>
                      <a:cubicBezTo>
                        <a:pt x="507" y="315"/>
                        <a:pt x="498" y="280"/>
                        <a:pt x="472" y="272"/>
                      </a:cubicBezTo>
                      <a:lnTo>
                        <a:pt x="87" y="10"/>
                      </a:lnTo>
                      <a:cubicBezTo>
                        <a:pt x="78" y="4"/>
                        <a:pt x="68"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34"/>
                <p:cNvSpPr/>
                <p:nvPr/>
              </p:nvSpPr>
              <p:spPr>
                <a:xfrm>
                  <a:off x="576051" y="3161508"/>
                  <a:ext cx="154613" cy="47620"/>
                </a:xfrm>
                <a:custGeom>
                  <a:rect b="b" l="l" r="r" t="t"/>
                  <a:pathLst>
                    <a:path extrusionOk="0" h="632" w="2052">
                      <a:moveTo>
                        <a:pt x="1996" y="1"/>
                      </a:moveTo>
                      <a:cubicBezTo>
                        <a:pt x="1991" y="1"/>
                        <a:pt x="1987" y="2"/>
                        <a:pt x="1982" y="3"/>
                      </a:cubicBezTo>
                      <a:lnTo>
                        <a:pt x="44" y="518"/>
                      </a:lnTo>
                      <a:cubicBezTo>
                        <a:pt x="18" y="527"/>
                        <a:pt x="0" y="562"/>
                        <a:pt x="9" y="588"/>
                      </a:cubicBezTo>
                      <a:cubicBezTo>
                        <a:pt x="18" y="614"/>
                        <a:pt x="35" y="632"/>
                        <a:pt x="61" y="632"/>
                      </a:cubicBezTo>
                      <a:cubicBezTo>
                        <a:pt x="61" y="632"/>
                        <a:pt x="70" y="623"/>
                        <a:pt x="70" y="623"/>
                      </a:cubicBezTo>
                      <a:lnTo>
                        <a:pt x="2008" y="108"/>
                      </a:lnTo>
                      <a:cubicBezTo>
                        <a:pt x="2035" y="99"/>
                        <a:pt x="2052" y="73"/>
                        <a:pt x="2052" y="47"/>
                      </a:cubicBezTo>
                      <a:cubicBezTo>
                        <a:pt x="2045" y="18"/>
                        <a:pt x="2020" y="1"/>
                        <a:pt x="1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34"/>
                <p:cNvSpPr/>
                <p:nvPr/>
              </p:nvSpPr>
              <p:spPr>
                <a:xfrm>
                  <a:off x="508916" y="3107107"/>
                  <a:ext cx="135626" cy="42195"/>
                </a:xfrm>
                <a:custGeom>
                  <a:rect b="b" l="l" r="r" t="t"/>
                  <a:pathLst>
                    <a:path extrusionOk="0" h="560" w="1800">
                      <a:moveTo>
                        <a:pt x="1729" y="0"/>
                      </a:moveTo>
                      <a:lnTo>
                        <a:pt x="44" y="454"/>
                      </a:lnTo>
                      <a:cubicBezTo>
                        <a:pt x="18" y="463"/>
                        <a:pt x="0" y="489"/>
                        <a:pt x="9" y="524"/>
                      </a:cubicBezTo>
                      <a:cubicBezTo>
                        <a:pt x="18" y="542"/>
                        <a:pt x="35" y="559"/>
                        <a:pt x="62" y="559"/>
                      </a:cubicBezTo>
                      <a:lnTo>
                        <a:pt x="79" y="559"/>
                      </a:lnTo>
                      <a:lnTo>
                        <a:pt x="1755" y="105"/>
                      </a:lnTo>
                      <a:cubicBezTo>
                        <a:pt x="1782" y="105"/>
                        <a:pt x="1799" y="70"/>
                        <a:pt x="1790" y="44"/>
                      </a:cubicBezTo>
                      <a:cubicBezTo>
                        <a:pt x="1790" y="18"/>
                        <a:pt x="1755" y="0"/>
                        <a:pt x="1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34"/>
                <p:cNvSpPr/>
                <p:nvPr/>
              </p:nvSpPr>
              <p:spPr>
                <a:xfrm>
                  <a:off x="441780" y="3053007"/>
                  <a:ext cx="115884" cy="37071"/>
                </a:xfrm>
                <a:custGeom>
                  <a:rect b="b" l="l" r="r" t="t"/>
                  <a:pathLst>
                    <a:path extrusionOk="0" h="492" w="1538">
                      <a:moveTo>
                        <a:pt x="1476" y="0"/>
                      </a:moveTo>
                      <a:cubicBezTo>
                        <a:pt x="1471" y="0"/>
                        <a:pt x="1465" y="1"/>
                        <a:pt x="1459" y="2"/>
                      </a:cubicBezTo>
                      <a:lnTo>
                        <a:pt x="44" y="378"/>
                      </a:lnTo>
                      <a:cubicBezTo>
                        <a:pt x="18" y="386"/>
                        <a:pt x="1" y="421"/>
                        <a:pt x="10" y="448"/>
                      </a:cubicBezTo>
                      <a:cubicBezTo>
                        <a:pt x="18" y="474"/>
                        <a:pt x="36" y="491"/>
                        <a:pt x="62" y="491"/>
                      </a:cubicBezTo>
                      <a:cubicBezTo>
                        <a:pt x="62" y="491"/>
                        <a:pt x="71" y="483"/>
                        <a:pt x="71" y="483"/>
                      </a:cubicBezTo>
                      <a:lnTo>
                        <a:pt x="1485" y="107"/>
                      </a:lnTo>
                      <a:cubicBezTo>
                        <a:pt x="1520" y="98"/>
                        <a:pt x="1538" y="72"/>
                        <a:pt x="1529" y="46"/>
                      </a:cubicBezTo>
                      <a:cubicBezTo>
                        <a:pt x="1522" y="17"/>
                        <a:pt x="1502" y="0"/>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34"/>
                <p:cNvSpPr/>
                <p:nvPr/>
              </p:nvSpPr>
              <p:spPr>
                <a:xfrm>
                  <a:off x="374720" y="3005612"/>
                  <a:ext cx="69772" cy="24563"/>
                </a:xfrm>
                <a:custGeom>
                  <a:rect b="b" l="l" r="r" t="t"/>
                  <a:pathLst>
                    <a:path extrusionOk="0" h="326" w="926">
                      <a:moveTo>
                        <a:pt x="870" y="0"/>
                      </a:moveTo>
                      <a:cubicBezTo>
                        <a:pt x="865" y="0"/>
                        <a:pt x="861" y="1"/>
                        <a:pt x="856" y="3"/>
                      </a:cubicBezTo>
                      <a:lnTo>
                        <a:pt x="44" y="221"/>
                      </a:lnTo>
                      <a:cubicBezTo>
                        <a:pt x="18" y="230"/>
                        <a:pt x="0" y="256"/>
                        <a:pt x="9" y="282"/>
                      </a:cubicBezTo>
                      <a:cubicBezTo>
                        <a:pt x="9" y="308"/>
                        <a:pt x="35" y="326"/>
                        <a:pt x="61" y="326"/>
                      </a:cubicBezTo>
                      <a:lnTo>
                        <a:pt x="70" y="326"/>
                      </a:lnTo>
                      <a:lnTo>
                        <a:pt x="882" y="107"/>
                      </a:lnTo>
                      <a:cubicBezTo>
                        <a:pt x="908" y="99"/>
                        <a:pt x="926" y="72"/>
                        <a:pt x="926" y="38"/>
                      </a:cubicBezTo>
                      <a:cubicBezTo>
                        <a:pt x="919" y="16"/>
                        <a:pt x="894" y="0"/>
                        <a:pt x="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34"/>
                <p:cNvSpPr/>
                <p:nvPr/>
              </p:nvSpPr>
              <p:spPr>
                <a:xfrm>
                  <a:off x="229976" y="3133554"/>
                  <a:ext cx="517185" cy="504376"/>
                </a:xfrm>
                <a:custGeom>
                  <a:rect b="b" l="l" r="r" t="t"/>
                  <a:pathLst>
                    <a:path extrusionOk="0" h="6694" w="6864">
                      <a:moveTo>
                        <a:pt x="3099" y="1"/>
                      </a:moveTo>
                      <a:cubicBezTo>
                        <a:pt x="2901" y="1"/>
                        <a:pt x="2703" y="60"/>
                        <a:pt x="2532" y="182"/>
                      </a:cubicBezTo>
                      <a:cubicBezTo>
                        <a:pt x="2166" y="453"/>
                        <a:pt x="2043" y="933"/>
                        <a:pt x="2209" y="1352"/>
                      </a:cubicBezTo>
                      <a:cubicBezTo>
                        <a:pt x="2014" y="1128"/>
                        <a:pt x="1735" y="1002"/>
                        <a:pt x="1453" y="1002"/>
                      </a:cubicBezTo>
                      <a:cubicBezTo>
                        <a:pt x="1307" y="1002"/>
                        <a:pt x="1159" y="1036"/>
                        <a:pt x="1022" y="1107"/>
                      </a:cubicBezTo>
                      <a:cubicBezTo>
                        <a:pt x="620" y="1317"/>
                        <a:pt x="419" y="1771"/>
                        <a:pt x="524" y="2208"/>
                      </a:cubicBezTo>
                      <a:lnTo>
                        <a:pt x="542" y="2260"/>
                      </a:lnTo>
                      <a:cubicBezTo>
                        <a:pt x="603" y="2522"/>
                        <a:pt x="533" y="2801"/>
                        <a:pt x="358" y="3002"/>
                      </a:cubicBezTo>
                      <a:lnTo>
                        <a:pt x="323" y="3046"/>
                      </a:lnTo>
                      <a:cubicBezTo>
                        <a:pt x="26" y="3386"/>
                        <a:pt x="0" y="3884"/>
                        <a:pt x="271" y="4251"/>
                      </a:cubicBezTo>
                      <a:cubicBezTo>
                        <a:pt x="456" y="4510"/>
                        <a:pt x="754" y="4647"/>
                        <a:pt x="1057" y="4647"/>
                      </a:cubicBezTo>
                      <a:cubicBezTo>
                        <a:pt x="1184" y="4647"/>
                        <a:pt x="1311" y="4623"/>
                        <a:pt x="1432" y="4574"/>
                      </a:cubicBezTo>
                      <a:lnTo>
                        <a:pt x="1432" y="4574"/>
                      </a:lnTo>
                      <a:cubicBezTo>
                        <a:pt x="1100" y="4871"/>
                        <a:pt x="987" y="5351"/>
                        <a:pt x="1196" y="5753"/>
                      </a:cubicBezTo>
                      <a:cubicBezTo>
                        <a:pt x="1369" y="6091"/>
                        <a:pt x="1708" y="6287"/>
                        <a:pt x="2061" y="6287"/>
                      </a:cubicBezTo>
                      <a:cubicBezTo>
                        <a:pt x="2136" y="6287"/>
                        <a:pt x="2212" y="6278"/>
                        <a:pt x="2288" y="6259"/>
                      </a:cubicBezTo>
                      <a:lnTo>
                        <a:pt x="2340" y="6242"/>
                      </a:lnTo>
                      <a:cubicBezTo>
                        <a:pt x="2408" y="6226"/>
                        <a:pt x="2476" y="6219"/>
                        <a:pt x="2542" y="6219"/>
                      </a:cubicBezTo>
                      <a:cubicBezTo>
                        <a:pt x="2743" y="6219"/>
                        <a:pt x="2934" y="6287"/>
                        <a:pt x="3091" y="6425"/>
                      </a:cubicBezTo>
                      <a:lnTo>
                        <a:pt x="3135" y="6460"/>
                      </a:lnTo>
                      <a:cubicBezTo>
                        <a:pt x="3313" y="6614"/>
                        <a:pt x="3538" y="6693"/>
                        <a:pt x="3767" y="6693"/>
                      </a:cubicBezTo>
                      <a:cubicBezTo>
                        <a:pt x="3965" y="6693"/>
                        <a:pt x="4166" y="6634"/>
                        <a:pt x="4340" y="6512"/>
                      </a:cubicBezTo>
                      <a:cubicBezTo>
                        <a:pt x="4698" y="6250"/>
                        <a:pt x="4820" y="5761"/>
                        <a:pt x="4654" y="5342"/>
                      </a:cubicBezTo>
                      <a:lnTo>
                        <a:pt x="4654" y="5342"/>
                      </a:lnTo>
                      <a:cubicBezTo>
                        <a:pt x="4850" y="5566"/>
                        <a:pt x="5128" y="5692"/>
                        <a:pt x="5411" y="5692"/>
                      </a:cubicBezTo>
                      <a:cubicBezTo>
                        <a:pt x="5557" y="5692"/>
                        <a:pt x="5704" y="5658"/>
                        <a:pt x="5842" y="5587"/>
                      </a:cubicBezTo>
                      <a:cubicBezTo>
                        <a:pt x="6243" y="5377"/>
                        <a:pt x="6453" y="4923"/>
                        <a:pt x="6339" y="4487"/>
                      </a:cubicBezTo>
                      <a:lnTo>
                        <a:pt x="6331" y="4434"/>
                      </a:lnTo>
                      <a:cubicBezTo>
                        <a:pt x="6261" y="4172"/>
                        <a:pt x="6331" y="3893"/>
                        <a:pt x="6505" y="3692"/>
                      </a:cubicBezTo>
                      <a:lnTo>
                        <a:pt x="6540" y="3648"/>
                      </a:lnTo>
                      <a:cubicBezTo>
                        <a:pt x="6837" y="3308"/>
                        <a:pt x="6863" y="2810"/>
                        <a:pt x="6593" y="2443"/>
                      </a:cubicBezTo>
                      <a:cubicBezTo>
                        <a:pt x="6407" y="2184"/>
                        <a:pt x="6113" y="2051"/>
                        <a:pt x="5809" y="2051"/>
                      </a:cubicBezTo>
                      <a:cubicBezTo>
                        <a:pt x="5682" y="2051"/>
                        <a:pt x="5554" y="2074"/>
                        <a:pt x="5431" y="2120"/>
                      </a:cubicBezTo>
                      <a:cubicBezTo>
                        <a:pt x="5763" y="1832"/>
                        <a:pt x="5877" y="1343"/>
                        <a:pt x="5676" y="942"/>
                      </a:cubicBezTo>
                      <a:cubicBezTo>
                        <a:pt x="5503" y="604"/>
                        <a:pt x="5165" y="408"/>
                        <a:pt x="4807" y="408"/>
                      </a:cubicBezTo>
                      <a:cubicBezTo>
                        <a:pt x="4730" y="408"/>
                        <a:pt x="4653" y="417"/>
                        <a:pt x="4576" y="435"/>
                      </a:cubicBezTo>
                      <a:lnTo>
                        <a:pt x="4523" y="453"/>
                      </a:lnTo>
                      <a:cubicBezTo>
                        <a:pt x="4458" y="468"/>
                        <a:pt x="4391" y="476"/>
                        <a:pt x="4325" y="476"/>
                      </a:cubicBezTo>
                      <a:cubicBezTo>
                        <a:pt x="4126" y="476"/>
                        <a:pt x="3932" y="407"/>
                        <a:pt x="3781" y="269"/>
                      </a:cubicBezTo>
                      <a:lnTo>
                        <a:pt x="3737" y="234"/>
                      </a:lnTo>
                      <a:cubicBezTo>
                        <a:pt x="3555" y="80"/>
                        <a:pt x="3327" y="1"/>
                        <a:pt x="3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34"/>
                <p:cNvSpPr/>
                <p:nvPr/>
              </p:nvSpPr>
              <p:spPr>
                <a:xfrm>
                  <a:off x="345787" y="3296533"/>
                  <a:ext cx="286245" cy="178423"/>
                </a:xfrm>
                <a:custGeom>
                  <a:rect b="b" l="l" r="r" t="t"/>
                  <a:pathLst>
                    <a:path extrusionOk="0" h="2368" w="3799">
                      <a:moveTo>
                        <a:pt x="3732" y="1"/>
                      </a:moveTo>
                      <a:cubicBezTo>
                        <a:pt x="3722" y="1"/>
                        <a:pt x="3711" y="4"/>
                        <a:pt x="3702" y="10"/>
                      </a:cubicBezTo>
                      <a:lnTo>
                        <a:pt x="35" y="2262"/>
                      </a:lnTo>
                      <a:cubicBezTo>
                        <a:pt x="9" y="2280"/>
                        <a:pt x="0" y="2315"/>
                        <a:pt x="17" y="2341"/>
                      </a:cubicBezTo>
                      <a:cubicBezTo>
                        <a:pt x="26" y="2359"/>
                        <a:pt x="44" y="2367"/>
                        <a:pt x="61" y="2367"/>
                      </a:cubicBezTo>
                      <a:cubicBezTo>
                        <a:pt x="70" y="2367"/>
                        <a:pt x="87" y="2359"/>
                        <a:pt x="96" y="2359"/>
                      </a:cubicBezTo>
                      <a:lnTo>
                        <a:pt x="3763" y="106"/>
                      </a:lnTo>
                      <a:cubicBezTo>
                        <a:pt x="3790" y="88"/>
                        <a:pt x="3798" y="53"/>
                        <a:pt x="3781" y="27"/>
                      </a:cubicBezTo>
                      <a:cubicBezTo>
                        <a:pt x="3770" y="10"/>
                        <a:pt x="3751" y="1"/>
                        <a:pt x="3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34"/>
                <p:cNvSpPr/>
                <p:nvPr/>
              </p:nvSpPr>
              <p:spPr>
                <a:xfrm>
                  <a:off x="399058" y="3243262"/>
                  <a:ext cx="179026" cy="284964"/>
                </a:xfrm>
                <a:custGeom>
                  <a:rect b="b" l="l" r="r" t="t"/>
                  <a:pathLst>
                    <a:path extrusionOk="0" h="3782" w="2376">
                      <a:moveTo>
                        <a:pt x="65" y="0"/>
                      </a:moveTo>
                      <a:cubicBezTo>
                        <a:pt x="55" y="0"/>
                        <a:pt x="44" y="3"/>
                        <a:pt x="35" y="9"/>
                      </a:cubicBezTo>
                      <a:cubicBezTo>
                        <a:pt x="9" y="27"/>
                        <a:pt x="0" y="62"/>
                        <a:pt x="18" y="88"/>
                      </a:cubicBezTo>
                      <a:lnTo>
                        <a:pt x="2270" y="3755"/>
                      </a:lnTo>
                      <a:cubicBezTo>
                        <a:pt x="2279" y="3773"/>
                        <a:pt x="2297" y="3782"/>
                        <a:pt x="2314" y="3782"/>
                      </a:cubicBezTo>
                      <a:cubicBezTo>
                        <a:pt x="2323" y="3782"/>
                        <a:pt x="2332" y="3773"/>
                        <a:pt x="2340" y="3773"/>
                      </a:cubicBezTo>
                      <a:cubicBezTo>
                        <a:pt x="2367" y="3755"/>
                        <a:pt x="2375" y="3720"/>
                        <a:pt x="2367" y="3694"/>
                      </a:cubicBezTo>
                      <a:lnTo>
                        <a:pt x="114" y="27"/>
                      </a:lnTo>
                      <a:cubicBezTo>
                        <a:pt x="102" y="10"/>
                        <a:pt x="84" y="0"/>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34"/>
                <p:cNvSpPr/>
                <p:nvPr/>
              </p:nvSpPr>
              <p:spPr>
                <a:xfrm>
                  <a:off x="288522" y="3334584"/>
                  <a:ext cx="204644" cy="55456"/>
                </a:xfrm>
                <a:custGeom>
                  <a:rect b="b" l="l" r="r" t="t"/>
                  <a:pathLst>
                    <a:path extrusionOk="0" h="736" w="2716">
                      <a:moveTo>
                        <a:pt x="65" y="1"/>
                      </a:moveTo>
                      <a:cubicBezTo>
                        <a:pt x="37" y="1"/>
                        <a:pt x="17" y="23"/>
                        <a:pt x="9" y="46"/>
                      </a:cubicBezTo>
                      <a:cubicBezTo>
                        <a:pt x="0" y="72"/>
                        <a:pt x="18" y="107"/>
                        <a:pt x="53" y="116"/>
                      </a:cubicBezTo>
                      <a:lnTo>
                        <a:pt x="2646" y="736"/>
                      </a:lnTo>
                      <a:lnTo>
                        <a:pt x="2655" y="736"/>
                      </a:lnTo>
                      <a:cubicBezTo>
                        <a:pt x="2681" y="736"/>
                        <a:pt x="2707" y="718"/>
                        <a:pt x="2707" y="692"/>
                      </a:cubicBezTo>
                      <a:cubicBezTo>
                        <a:pt x="2716" y="666"/>
                        <a:pt x="2698" y="631"/>
                        <a:pt x="2672" y="622"/>
                      </a:cubicBezTo>
                      <a:lnTo>
                        <a:pt x="79" y="2"/>
                      </a:lnTo>
                      <a:cubicBezTo>
                        <a:pt x="74" y="1"/>
                        <a:pt x="70" y="1"/>
                        <a:pt x="65"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34"/>
                <p:cNvSpPr/>
                <p:nvPr/>
              </p:nvSpPr>
              <p:spPr>
                <a:xfrm>
                  <a:off x="284528" y="3381451"/>
                  <a:ext cx="208637" cy="29009"/>
                </a:xfrm>
                <a:custGeom>
                  <a:rect b="b" l="l" r="r" t="t"/>
                  <a:pathLst>
                    <a:path extrusionOk="0" h="385" w="2769">
                      <a:moveTo>
                        <a:pt x="2708" y="0"/>
                      </a:moveTo>
                      <a:lnTo>
                        <a:pt x="53" y="271"/>
                      </a:lnTo>
                      <a:cubicBezTo>
                        <a:pt x="18" y="280"/>
                        <a:pt x="1" y="306"/>
                        <a:pt x="1" y="332"/>
                      </a:cubicBezTo>
                      <a:cubicBezTo>
                        <a:pt x="1" y="367"/>
                        <a:pt x="27" y="385"/>
                        <a:pt x="53" y="385"/>
                      </a:cubicBezTo>
                      <a:lnTo>
                        <a:pt x="62" y="385"/>
                      </a:lnTo>
                      <a:lnTo>
                        <a:pt x="2716" y="114"/>
                      </a:lnTo>
                      <a:cubicBezTo>
                        <a:pt x="2743" y="105"/>
                        <a:pt x="2769" y="79"/>
                        <a:pt x="2769" y="53"/>
                      </a:cubicBezTo>
                      <a:cubicBezTo>
                        <a:pt x="2760" y="18"/>
                        <a:pt x="2734" y="0"/>
                        <a:pt x="27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34"/>
                <p:cNvSpPr/>
                <p:nvPr/>
              </p:nvSpPr>
              <p:spPr>
                <a:xfrm>
                  <a:off x="314818" y="3272798"/>
                  <a:ext cx="179026" cy="117241"/>
                </a:xfrm>
                <a:custGeom>
                  <a:rect b="b" l="l" r="r" t="t"/>
                  <a:pathLst>
                    <a:path extrusionOk="0" h="1556" w="2376">
                      <a:moveTo>
                        <a:pt x="64" y="1"/>
                      </a:moveTo>
                      <a:cubicBezTo>
                        <a:pt x="46" y="1"/>
                        <a:pt x="29" y="8"/>
                        <a:pt x="18" y="19"/>
                      </a:cubicBezTo>
                      <a:cubicBezTo>
                        <a:pt x="1" y="45"/>
                        <a:pt x="9" y="80"/>
                        <a:pt x="36" y="98"/>
                      </a:cubicBezTo>
                      <a:lnTo>
                        <a:pt x="2280" y="1547"/>
                      </a:lnTo>
                      <a:cubicBezTo>
                        <a:pt x="2288" y="1556"/>
                        <a:pt x="2297" y="1556"/>
                        <a:pt x="2306" y="1556"/>
                      </a:cubicBezTo>
                      <a:cubicBezTo>
                        <a:pt x="2323" y="1556"/>
                        <a:pt x="2341" y="1547"/>
                        <a:pt x="2358" y="1530"/>
                      </a:cubicBezTo>
                      <a:cubicBezTo>
                        <a:pt x="2376" y="1503"/>
                        <a:pt x="2367" y="1469"/>
                        <a:pt x="2341" y="1451"/>
                      </a:cubicBezTo>
                      <a:lnTo>
                        <a:pt x="97" y="10"/>
                      </a:lnTo>
                      <a:cubicBezTo>
                        <a:pt x="87" y="4"/>
                        <a:pt x="75" y="1"/>
                        <a:pt x="6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34"/>
                <p:cNvSpPr/>
                <p:nvPr/>
              </p:nvSpPr>
              <p:spPr>
                <a:xfrm>
                  <a:off x="483900" y="3381451"/>
                  <a:ext cx="204719" cy="55305"/>
                </a:xfrm>
                <a:custGeom>
                  <a:rect b="b" l="l" r="r" t="t"/>
                  <a:pathLst>
                    <a:path extrusionOk="0" h="734" w="2717">
                      <a:moveTo>
                        <a:pt x="79" y="0"/>
                      </a:moveTo>
                      <a:cubicBezTo>
                        <a:pt x="44" y="0"/>
                        <a:pt x="18" y="18"/>
                        <a:pt x="9" y="44"/>
                      </a:cubicBezTo>
                      <a:cubicBezTo>
                        <a:pt x="1" y="70"/>
                        <a:pt x="27" y="105"/>
                        <a:pt x="53" y="114"/>
                      </a:cubicBezTo>
                      <a:lnTo>
                        <a:pt x="2646" y="734"/>
                      </a:lnTo>
                      <a:lnTo>
                        <a:pt x="2655" y="734"/>
                      </a:lnTo>
                      <a:cubicBezTo>
                        <a:pt x="2681" y="734"/>
                        <a:pt x="2707" y="716"/>
                        <a:pt x="2716" y="690"/>
                      </a:cubicBezTo>
                      <a:cubicBezTo>
                        <a:pt x="2716" y="664"/>
                        <a:pt x="2699" y="629"/>
                        <a:pt x="2673" y="629"/>
                      </a:cubicBezTo>
                      <a:lnTo>
                        <a:pt x="79" y="0"/>
                      </a:ln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34"/>
                <p:cNvSpPr/>
                <p:nvPr/>
              </p:nvSpPr>
              <p:spPr>
                <a:xfrm>
                  <a:off x="484578" y="3360881"/>
                  <a:ext cx="208637" cy="29159"/>
                </a:xfrm>
                <a:custGeom>
                  <a:rect b="b" l="l" r="r" t="t"/>
                  <a:pathLst>
                    <a:path extrusionOk="0" h="387" w="2769">
                      <a:moveTo>
                        <a:pt x="2717" y="1"/>
                      </a:moveTo>
                      <a:cubicBezTo>
                        <a:pt x="2714" y="1"/>
                        <a:pt x="2711" y="2"/>
                        <a:pt x="2707" y="3"/>
                      </a:cubicBezTo>
                      <a:lnTo>
                        <a:pt x="53" y="273"/>
                      </a:lnTo>
                      <a:cubicBezTo>
                        <a:pt x="18" y="273"/>
                        <a:pt x="0" y="308"/>
                        <a:pt x="0" y="334"/>
                      </a:cubicBezTo>
                      <a:cubicBezTo>
                        <a:pt x="0" y="361"/>
                        <a:pt x="27" y="387"/>
                        <a:pt x="53" y="387"/>
                      </a:cubicBezTo>
                      <a:lnTo>
                        <a:pt x="61" y="387"/>
                      </a:lnTo>
                      <a:lnTo>
                        <a:pt x="2716" y="107"/>
                      </a:lnTo>
                      <a:cubicBezTo>
                        <a:pt x="2751" y="107"/>
                        <a:pt x="2768" y="81"/>
                        <a:pt x="2768" y="55"/>
                      </a:cubicBezTo>
                      <a:cubicBezTo>
                        <a:pt x="2761" y="25"/>
                        <a:pt x="2740" y="1"/>
                        <a:pt x="2717"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34"/>
                <p:cNvSpPr/>
                <p:nvPr/>
              </p:nvSpPr>
              <p:spPr>
                <a:xfrm>
                  <a:off x="483900" y="3381451"/>
                  <a:ext cx="179026" cy="117165"/>
                </a:xfrm>
                <a:custGeom>
                  <a:rect b="b" l="l" r="r" t="t"/>
                  <a:pathLst>
                    <a:path extrusionOk="0" h="1555" w="2376">
                      <a:moveTo>
                        <a:pt x="67" y="0"/>
                      </a:moveTo>
                      <a:cubicBezTo>
                        <a:pt x="48" y="0"/>
                        <a:pt x="29" y="10"/>
                        <a:pt x="18" y="27"/>
                      </a:cubicBezTo>
                      <a:cubicBezTo>
                        <a:pt x="1" y="53"/>
                        <a:pt x="9" y="88"/>
                        <a:pt x="36" y="105"/>
                      </a:cubicBezTo>
                      <a:lnTo>
                        <a:pt x="2280" y="1546"/>
                      </a:lnTo>
                      <a:cubicBezTo>
                        <a:pt x="2288" y="1555"/>
                        <a:pt x="2297" y="1555"/>
                        <a:pt x="2306" y="1555"/>
                      </a:cubicBezTo>
                      <a:cubicBezTo>
                        <a:pt x="2323" y="1555"/>
                        <a:pt x="2341" y="1546"/>
                        <a:pt x="2358" y="1537"/>
                      </a:cubicBezTo>
                      <a:cubicBezTo>
                        <a:pt x="2376" y="1511"/>
                        <a:pt x="2367" y="1476"/>
                        <a:pt x="2341" y="1459"/>
                      </a:cubicBezTo>
                      <a:lnTo>
                        <a:pt x="97" y="9"/>
                      </a:lnTo>
                      <a:cubicBezTo>
                        <a:pt x="87" y="3"/>
                        <a:pt x="77"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34"/>
                <p:cNvSpPr/>
                <p:nvPr/>
              </p:nvSpPr>
              <p:spPr>
                <a:xfrm>
                  <a:off x="437184" y="3381451"/>
                  <a:ext cx="55983" cy="204041"/>
                </a:xfrm>
                <a:custGeom>
                  <a:rect b="b" l="l" r="r" t="t"/>
                  <a:pathLst>
                    <a:path extrusionOk="0" h="2708" w="743">
                      <a:moveTo>
                        <a:pt x="699" y="0"/>
                      </a:moveTo>
                      <a:cubicBezTo>
                        <a:pt x="664" y="0"/>
                        <a:pt x="638" y="18"/>
                        <a:pt x="629" y="44"/>
                      </a:cubicBezTo>
                      <a:lnTo>
                        <a:pt x="9" y="2637"/>
                      </a:lnTo>
                      <a:cubicBezTo>
                        <a:pt x="1" y="2672"/>
                        <a:pt x="18" y="2698"/>
                        <a:pt x="53" y="2707"/>
                      </a:cubicBezTo>
                      <a:lnTo>
                        <a:pt x="62" y="2707"/>
                      </a:lnTo>
                      <a:cubicBezTo>
                        <a:pt x="88" y="2707"/>
                        <a:pt x="114" y="2690"/>
                        <a:pt x="114" y="2664"/>
                      </a:cubicBezTo>
                      <a:lnTo>
                        <a:pt x="734"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34"/>
                <p:cNvSpPr/>
                <p:nvPr/>
              </p:nvSpPr>
              <p:spPr>
                <a:xfrm>
                  <a:off x="484578" y="3381451"/>
                  <a:ext cx="29009" cy="208637"/>
                </a:xfrm>
                <a:custGeom>
                  <a:rect b="b" l="l" r="r" t="t"/>
                  <a:pathLst>
                    <a:path extrusionOk="0" h="2769" w="385">
                      <a:moveTo>
                        <a:pt x="53" y="0"/>
                      </a:moveTo>
                      <a:cubicBezTo>
                        <a:pt x="18" y="0"/>
                        <a:pt x="0" y="35"/>
                        <a:pt x="0" y="61"/>
                      </a:cubicBezTo>
                      <a:lnTo>
                        <a:pt x="271" y="2716"/>
                      </a:lnTo>
                      <a:cubicBezTo>
                        <a:pt x="280" y="2751"/>
                        <a:pt x="297" y="2768"/>
                        <a:pt x="332" y="2768"/>
                      </a:cubicBezTo>
                      <a:cubicBezTo>
                        <a:pt x="367" y="2768"/>
                        <a:pt x="385" y="2733"/>
                        <a:pt x="385" y="2707"/>
                      </a:cubicBezTo>
                      <a:lnTo>
                        <a:pt x="114" y="53"/>
                      </a:lnTo>
                      <a:cubicBezTo>
                        <a:pt x="105" y="18"/>
                        <a:pt x="79" y="0"/>
                        <a:pt x="53"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34"/>
                <p:cNvSpPr/>
                <p:nvPr/>
              </p:nvSpPr>
              <p:spPr>
                <a:xfrm>
                  <a:off x="375323" y="3381451"/>
                  <a:ext cx="118522" cy="177669"/>
                </a:xfrm>
                <a:custGeom>
                  <a:rect b="b" l="l" r="r" t="t"/>
                  <a:pathLst>
                    <a:path extrusionOk="0" h="2358" w="1573">
                      <a:moveTo>
                        <a:pt x="1508" y="0"/>
                      </a:moveTo>
                      <a:cubicBezTo>
                        <a:pt x="1489" y="0"/>
                        <a:pt x="1470" y="10"/>
                        <a:pt x="1459" y="27"/>
                      </a:cubicBezTo>
                      <a:lnTo>
                        <a:pt x="10" y="2271"/>
                      </a:lnTo>
                      <a:cubicBezTo>
                        <a:pt x="1" y="2297"/>
                        <a:pt x="1" y="2332"/>
                        <a:pt x="27" y="2349"/>
                      </a:cubicBezTo>
                      <a:cubicBezTo>
                        <a:pt x="36" y="2358"/>
                        <a:pt x="53" y="2358"/>
                        <a:pt x="62" y="2358"/>
                      </a:cubicBezTo>
                      <a:cubicBezTo>
                        <a:pt x="80" y="2358"/>
                        <a:pt x="97" y="2349"/>
                        <a:pt x="106" y="2332"/>
                      </a:cubicBezTo>
                      <a:lnTo>
                        <a:pt x="1555" y="88"/>
                      </a:lnTo>
                      <a:cubicBezTo>
                        <a:pt x="1573" y="61"/>
                        <a:pt x="1564" y="27"/>
                        <a:pt x="1538" y="9"/>
                      </a:cubicBezTo>
                      <a:cubicBezTo>
                        <a:pt x="1528" y="3"/>
                        <a:pt x="1518" y="0"/>
                        <a:pt x="15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34"/>
                <p:cNvSpPr/>
                <p:nvPr/>
              </p:nvSpPr>
              <p:spPr>
                <a:xfrm>
                  <a:off x="483900" y="3186072"/>
                  <a:ext cx="55983" cy="203966"/>
                </a:xfrm>
                <a:custGeom>
                  <a:rect b="b" l="l" r="r" t="t"/>
                  <a:pathLst>
                    <a:path extrusionOk="0" h="2707" w="743">
                      <a:moveTo>
                        <a:pt x="699" y="0"/>
                      </a:moveTo>
                      <a:cubicBezTo>
                        <a:pt x="664" y="0"/>
                        <a:pt x="638" y="18"/>
                        <a:pt x="629" y="44"/>
                      </a:cubicBezTo>
                      <a:lnTo>
                        <a:pt x="9" y="2637"/>
                      </a:lnTo>
                      <a:cubicBezTo>
                        <a:pt x="1" y="2663"/>
                        <a:pt x="18" y="2698"/>
                        <a:pt x="53" y="2707"/>
                      </a:cubicBezTo>
                      <a:lnTo>
                        <a:pt x="62" y="2707"/>
                      </a:lnTo>
                      <a:cubicBezTo>
                        <a:pt x="88" y="2707"/>
                        <a:pt x="114" y="2689"/>
                        <a:pt x="114" y="2663"/>
                      </a:cubicBezTo>
                      <a:lnTo>
                        <a:pt x="743"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34"/>
                <p:cNvSpPr/>
                <p:nvPr/>
              </p:nvSpPr>
              <p:spPr>
                <a:xfrm>
                  <a:off x="463481" y="3181325"/>
                  <a:ext cx="29687" cy="208713"/>
                </a:xfrm>
                <a:custGeom>
                  <a:rect b="b" l="l" r="r" t="t"/>
                  <a:pathLst>
                    <a:path extrusionOk="0" h="2770" w="394">
                      <a:moveTo>
                        <a:pt x="67" y="0"/>
                      </a:moveTo>
                      <a:cubicBezTo>
                        <a:pt x="62" y="0"/>
                        <a:pt x="58" y="1"/>
                        <a:pt x="53" y="2"/>
                      </a:cubicBezTo>
                      <a:cubicBezTo>
                        <a:pt x="27" y="2"/>
                        <a:pt x="1" y="28"/>
                        <a:pt x="10" y="63"/>
                      </a:cubicBezTo>
                      <a:lnTo>
                        <a:pt x="280" y="2717"/>
                      </a:lnTo>
                      <a:cubicBezTo>
                        <a:pt x="280" y="2744"/>
                        <a:pt x="307" y="2770"/>
                        <a:pt x="333" y="2770"/>
                      </a:cubicBezTo>
                      <a:lnTo>
                        <a:pt x="341" y="2770"/>
                      </a:lnTo>
                      <a:cubicBezTo>
                        <a:pt x="376" y="2761"/>
                        <a:pt x="394" y="2735"/>
                        <a:pt x="394" y="2709"/>
                      </a:cubicBezTo>
                      <a:lnTo>
                        <a:pt x="114" y="54"/>
                      </a:lnTo>
                      <a:cubicBezTo>
                        <a:pt x="114" y="24"/>
                        <a:pt x="95"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34"/>
                <p:cNvSpPr/>
                <p:nvPr/>
              </p:nvSpPr>
              <p:spPr>
                <a:xfrm>
                  <a:off x="483900" y="3212293"/>
                  <a:ext cx="118522" cy="177745"/>
                </a:xfrm>
                <a:custGeom>
                  <a:rect b="b" l="l" r="r" t="t"/>
                  <a:pathLst>
                    <a:path extrusionOk="0" h="2359" w="1573">
                      <a:moveTo>
                        <a:pt x="1514" y="1"/>
                      </a:moveTo>
                      <a:cubicBezTo>
                        <a:pt x="1497" y="1"/>
                        <a:pt x="1479" y="11"/>
                        <a:pt x="1468" y="28"/>
                      </a:cubicBezTo>
                      <a:lnTo>
                        <a:pt x="18" y="2272"/>
                      </a:lnTo>
                      <a:cubicBezTo>
                        <a:pt x="1" y="2298"/>
                        <a:pt x="9" y="2333"/>
                        <a:pt x="36" y="2350"/>
                      </a:cubicBezTo>
                      <a:cubicBezTo>
                        <a:pt x="44" y="2359"/>
                        <a:pt x="53" y="2359"/>
                        <a:pt x="62" y="2359"/>
                      </a:cubicBezTo>
                      <a:cubicBezTo>
                        <a:pt x="79" y="2359"/>
                        <a:pt x="97" y="2350"/>
                        <a:pt x="114" y="2333"/>
                      </a:cubicBezTo>
                      <a:lnTo>
                        <a:pt x="1555" y="89"/>
                      </a:lnTo>
                      <a:cubicBezTo>
                        <a:pt x="1572" y="62"/>
                        <a:pt x="1564" y="28"/>
                        <a:pt x="1537" y="10"/>
                      </a:cubicBezTo>
                      <a:cubicBezTo>
                        <a:pt x="1531" y="4"/>
                        <a:pt x="1523" y="1"/>
                        <a:pt x="151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34"/>
                <p:cNvSpPr/>
                <p:nvPr/>
              </p:nvSpPr>
              <p:spPr>
                <a:xfrm>
                  <a:off x="320771" y="3255543"/>
                  <a:ext cx="193492" cy="220015"/>
                </a:xfrm>
                <a:custGeom>
                  <a:rect b="b" l="l" r="r" t="t"/>
                  <a:pathLst>
                    <a:path extrusionOk="0" h="2920" w="2568">
                      <a:moveTo>
                        <a:pt x="1289" y="1"/>
                      </a:moveTo>
                      <a:cubicBezTo>
                        <a:pt x="931" y="1"/>
                        <a:pt x="679" y="287"/>
                        <a:pt x="664" y="658"/>
                      </a:cubicBezTo>
                      <a:cubicBezTo>
                        <a:pt x="393" y="685"/>
                        <a:pt x="157" y="912"/>
                        <a:pt x="79" y="1217"/>
                      </a:cubicBezTo>
                      <a:cubicBezTo>
                        <a:pt x="0" y="1532"/>
                        <a:pt x="122" y="1837"/>
                        <a:pt x="349" y="1986"/>
                      </a:cubicBezTo>
                      <a:cubicBezTo>
                        <a:pt x="166" y="2379"/>
                        <a:pt x="323" y="2806"/>
                        <a:pt x="769" y="2920"/>
                      </a:cubicBezTo>
                      <a:lnTo>
                        <a:pt x="2078" y="2780"/>
                      </a:lnTo>
                      <a:lnTo>
                        <a:pt x="2515" y="1802"/>
                      </a:lnTo>
                      <a:lnTo>
                        <a:pt x="2567" y="737"/>
                      </a:lnTo>
                      <a:lnTo>
                        <a:pt x="1458" y="21"/>
                      </a:lnTo>
                      <a:cubicBezTo>
                        <a:pt x="1400" y="7"/>
                        <a:pt x="1343" y="1"/>
                        <a:pt x="1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34"/>
                <p:cNvSpPr/>
                <p:nvPr/>
              </p:nvSpPr>
              <p:spPr>
                <a:xfrm>
                  <a:off x="390468" y="3291937"/>
                  <a:ext cx="151448" cy="177820"/>
                </a:xfrm>
                <a:custGeom>
                  <a:rect b="b" l="l" r="r" t="t"/>
                  <a:pathLst>
                    <a:path extrusionOk="0" h="2360" w="2010">
                      <a:moveTo>
                        <a:pt x="1130" y="0"/>
                      </a:moveTo>
                      <a:cubicBezTo>
                        <a:pt x="707" y="0"/>
                        <a:pt x="290" y="403"/>
                        <a:pt x="158" y="979"/>
                      </a:cubicBezTo>
                      <a:cubicBezTo>
                        <a:pt x="1" y="1616"/>
                        <a:pt x="254" y="2227"/>
                        <a:pt x="725" y="2341"/>
                      </a:cubicBezTo>
                      <a:cubicBezTo>
                        <a:pt x="777" y="2353"/>
                        <a:pt x="828" y="2359"/>
                        <a:pt x="879" y="2359"/>
                      </a:cubicBezTo>
                      <a:cubicBezTo>
                        <a:pt x="1303" y="2359"/>
                        <a:pt x="1719" y="1957"/>
                        <a:pt x="1852" y="1380"/>
                      </a:cubicBezTo>
                      <a:cubicBezTo>
                        <a:pt x="2009" y="743"/>
                        <a:pt x="1756" y="132"/>
                        <a:pt x="1284" y="18"/>
                      </a:cubicBezTo>
                      <a:cubicBezTo>
                        <a:pt x="1233" y="6"/>
                        <a:pt x="1182" y="0"/>
                        <a:pt x="1130"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34"/>
                <p:cNvSpPr/>
                <p:nvPr/>
              </p:nvSpPr>
              <p:spPr>
                <a:xfrm>
                  <a:off x="347746" y="3350332"/>
                  <a:ext cx="154688" cy="41743"/>
                </a:xfrm>
                <a:custGeom>
                  <a:rect b="b" l="l" r="r" t="t"/>
                  <a:pathLst>
                    <a:path extrusionOk="0" h="554" w="2053">
                      <a:moveTo>
                        <a:pt x="48" y="1"/>
                      </a:moveTo>
                      <a:cubicBezTo>
                        <a:pt x="29" y="1"/>
                        <a:pt x="16" y="15"/>
                        <a:pt x="9" y="29"/>
                      </a:cubicBezTo>
                      <a:cubicBezTo>
                        <a:pt x="0" y="55"/>
                        <a:pt x="18" y="73"/>
                        <a:pt x="35" y="82"/>
                      </a:cubicBezTo>
                      <a:lnTo>
                        <a:pt x="2000" y="553"/>
                      </a:lnTo>
                      <a:lnTo>
                        <a:pt x="2008" y="553"/>
                      </a:lnTo>
                      <a:cubicBezTo>
                        <a:pt x="2026" y="553"/>
                        <a:pt x="2043" y="536"/>
                        <a:pt x="2052" y="518"/>
                      </a:cubicBezTo>
                      <a:cubicBezTo>
                        <a:pt x="2052" y="501"/>
                        <a:pt x="2043" y="474"/>
                        <a:pt x="2017" y="474"/>
                      </a:cubicBezTo>
                      <a:lnTo>
                        <a:pt x="61" y="3"/>
                      </a:lnTo>
                      <a:cubicBezTo>
                        <a:pt x="57" y="1"/>
                        <a:pt x="52" y="1"/>
                        <a:pt x="48"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34"/>
                <p:cNvSpPr/>
                <p:nvPr/>
              </p:nvSpPr>
              <p:spPr>
                <a:xfrm>
                  <a:off x="360254" y="3385821"/>
                  <a:ext cx="142181" cy="45661"/>
                </a:xfrm>
                <a:custGeom>
                  <a:rect b="b" l="l" r="r" t="t"/>
                  <a:pathLst>
                    <a:path extrusionOk="0" h="606" w="1887">
                      <a:moveTo>
                        <a:pt x="1848" y="0"/>
                      </a:moveTo>
                      <a:cubicBezTo>
                        <a:pt x="1843" y="0"/>
                        <a:pt x="1838" y="1"/>
                        <a:pt x="1834" y="3"/>
                      </a:cubicBezTo>
                      <a:lnTo>
                        <a:pt x="35" y="527"/>
                      </a:lnTo>
                      <a:cubicBezTo>
                        <a:pt x="9" y="536"/>
                        <a:pt x="0" y="554"/>
                        <a:pt x="0" y="580"/>
                      </a:cubicBezTo>
                      <a:cubicBezTo>
                        <a:pt x="9" y="597"/>
                        <a:pt x="26" y="606"/>
                        <a:pt x="44" y="606"/>
                      </a:cubicBezTo>
                      <a:lnTo>
                        <a:pt x="52" y="606"/>
                      </a:lnTo>
                      <a:lnTo>
                        <a:pt x="1851" y="82"/>
                      </a:lnTo>
                      <a:cubicBezTo>
                        <a:pt x="1877" y="73"/>
                        <a:pt x="1886" y="47"/>
                        <a:pt x="1886" y="30"/>
                      </a:cubicBezTo>
                      <a:cubicBezTo>
                        <a:pt x="1880" y="10"/>
                        <a:pt x="1863" y="0"/>
                        <a:pt x="1848"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34"/>
                <p:cNvSpPr/>
                <p:nvPr/>
              </p:nvSpPr>
              <p:spPr>
                <a:xfrm>
                  <a:off x="392427" y="3288998"/>
                  <a:ext cx="110007" cy="103075"/>
                </a:xfrm>
                <a:custGeom>
                  <a:rect b="b" l="l" r="r" t="t"/>
                  <a:pathLst>
                    <a:path extrusionOk="0" h="1368" w="1460">
                      <a:moveTo>
                        <a:pt x="49" y="1"/>
                      </a:moveTo>
                      <a:cubicBezTo>
                        <a:pt x="38" y="1"/>
                        <a:pt x="27" y="5"/>
                        <a:pt x="18" y="14"/>
                      </a:cubicBezTo>
                      <a:cubicBezTo>
                        <a:pt x="1" y="31"/>
                        <a:pt x="10" y="57"/>
                        <a:pt x="18" y="66"/>
                      </a:cubicBezTo>
                      <a:lnTo>
                        <a:pt x="1389" y="1350"/>
                      </a:lnTo>
                      <a:cubicBezTo>
                        <a:pt x="1398" y="1358"/>
                        <a:pt x="1407" y="1367"/>
                        <a:pt x="1415" y="1367"/>
                      </a:cubicBezTo>
                      <a:cubicBezTo>
                        <a:pt x="1424" y="1367"/>
                        <a:pt x="1442" y="1358"/>
                        <a:pt x="1442" y="1350"/>
                      </a:cubicBezTo>
                      <a:cubicBezTo>
                        <a:pt x="1459" y="1332"/>
                        <a:pt x="1459" y="1315"/>
                        <a:pt x="1442" y="1297"/>
                      </a:cubicBezTo>
                      <a:lnTo>
                        <a:pt x="80" y="14"/>
                      </a:lnTo>
                      <a:cubicBezTo>
                        <a:pt x="71" y="5"/>
                        <a:pt x="60" y="1"/>
                        <a:pt x="49"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34"/>
                <p:cNvSpPr/>
                <p:nvPr/>
              </p:nvSpPr>
              <p:spPr>
                <a:xfrm>
                  <a:off x="378639" y="3257126"/>
                  <a:ext cx="208637" cy="226570"/>
                </a:xfrm>
                <a:custGeom>
                  <a:rect b="b" l="l" r="r" t="t"/>
                  <a:pathLst>
                    <a:path extrusionOk="0" h="3007" w="2769">
                      <a:moveTo>
                        <a:pt x="690" y="0"/>
                      </a:moveTo>
                      <a:cubicBezTo>
                        <a:pt x="690" y="0"/>
                        <a:pt x="743" y="550"/>
                        <a:pt x="1415" y="952"/>
                      </a:cubicBezTo>
                      <a:cubicBezTo>
                        <a:pt x="1415" y="952"/>
                        <a:pt x="1144" y="1231"/>
                        <a:pt x="1057" y="1615"/>
                      </a:cubicBezTo>
                      <a:cubicBezTo>
                        <a:pt x="961" y="2008"/>
                        <a:pt x="1075" y="2375"/>
                        <a:pt x="1075" y="2375"/>
                      </a:cubicBezTo>
                      <a:cubicBezTo>
                        <a:pt x="289" y="2427"/>
                        <a:pt x="1" y="2899"/>
                        <a:pt x="1" y="2899"/>
                      </a:cubicBezTo>
                      <a:cubicBezTo>
                        <a:pt x="242" y="2957"/>
                        <a:pt x="553" y="3006"/>
                        <a:pt x="872" y="3006"/>
                      </a:cubicBezTo>
                      <a:cubicBezTo>
                        <a:pt x="1556" y="3006"/>
                        <a:pt x="2284" y="2783"/>
                        <a:pt x="2480" y="1956"/>
                      </a:cubicBezTo>
                      <a:cubicBezTo>
                        <a:pt x="2769" y="751"/>
                        <a:pt x="1450" y="183"/>
                        <a:pt x="6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34"/>
                <p:cNvSpPr/>
                <p:nvPr/>
              </p:nvSpPr>
              <p:spPr>
                <a:xfrm>
                  <a:off x="453007" y="2315872"/>
                  <a:ext cx="584923" cy="570381"/>
                </a:xfrm>
                <a:custGeom>
                  <a:rect b="b" l="l" r="r" t="t"/>
                  <a:pathLst>
                    <a:path extrusionOk="0" h="7570" w="7763">
                      <a:moveTo>
                        <a:pt x="3272" y="1"/>
                      </a:moveTo>
                      <a:cubicBezTo>
                        <a:pt x="2872" y="1"/>
                        <a:pt x="2494" y="223"/>
                        <a:pt x="2297" y="582"/>
                      </a:cubicBezTo>
                      <a:lnTo>
                        <a:pt x="2270" y="643"/>
                      </a:lnTo>
                      <a:cubicBezTo>
                        <a:pt x="2122" y="914"/>
                        <a:pt x="1851" y="1097"/>
                        <a:pt x="1546" y="1132"/>
                      </a:cubicBezTo>
                      <a:lnTo>
                        <a:pt x="1485" y="1141"/>
                      </a:lnTo>
                      <a:cubicBezTo>
                        <a:pt x="978" y="1202"/>
                        <a:pt x="568" y="1604"/>
                        <a:pt x="515" y="2119"/>
                      </a:cubicBezTo>
                      <a:cubicBezTo>
                        <a:pt x="454" y="2634"/>
                        <a:pt x="777" y="3106"/>
                        <a:pt x="1249" y="3289"/>
                      </a:cubicBezTo>
                      <a:cubicBezTo>
                        <a:pt x="1242" y="3289"/>
                        <a:pt x="1236" y="3289"/>
                        <a:pt x="1229" y="3289"/>
                      </a:cubicBezTo>
                      <a:cubicBezTo>
                        <a:pt x="730" y="3289"/>
                        <a:pt x="269" y="3610"/>
                        <a:pt x="140" y="4101"/>
                      </a:cubicBezTo>
                      <a:cubicBezTo>
                        <a:pt x="0" y="4607"/>
                        <a:pt x="236" y="5123"/>
                        <a:pt x="681" y="5367"/>
                      </a:cubicBezTo>
                      <a:lnTo>
                        <a:pt x="734" y="5402"/>
                      </a:lnTo>
                      <a:cubicBezTo>
                        <a:pt x="1013" y="5542"/>
                        <a:pt x="1196" y="5812"/>
                        <a:pt x="1231" y="6127"/>
                      </a:cubicBezTo>
                      <a:lnTo>
                        <a:pt x="1240" y="6188"/>
                      </a:lnTo>
                      <a:cubicBezTo>
                        <a:pt x="1301" y="6694"/>
                        <a:pt x="1703" y="7096"/>
                        <a:pt x="2218" y="7157"/>
                      </a:cubicBezTo>
                      <a:cubicBezTo>
                        <a:pt x="2256" y="7161"/>
                        <a:pt x="2293" y="7163"/>
                        <a:pt x="2330" y="7163"/>
                      </a:cubicBezTo>
                      <a:cubicBezTo>
                        <a:pt x="2800" y="7163"/>
                        <a:pt x="3218" y="6860"/>
                        <a:pt x="3388" y="6415"/>
                      </a:cubicBezTo>
                      <a:lnTo>
                        <a:pt x="3388" y="6415"/>
                      </a:lnTo>
                      <a:cubicBezTo>
                        <a:pt x="3379" y="6930"/>
                        <a:pt x="3702" y="7393"/>
                        <a:pt x="4200" y="7533"/>
                      </a:cubicBezTo>
                      <a:cubicBezTo>
                        <a:pt x="4294" y="7557"/>
                        <a:pt x="4390" y="7569"/>
                        <a:pt x="4484" y="7569"/>
                      </a:cubicBezTo>
                      <a:cubicBezTo>
                        <a:pt x="4886" y="7569"/>
                        <a:pt x="5268" y="7350"/>
                        <a:pt x="5466" y="6982"/>
                      </a:cubicBezTo>
                      <a:lnTo>
                        <a:pt x="5492" y="6930"/>
                      </a:lnTo>
                      <a:cubicBezTo>
                        <a:pt x="5641" y="6659"/>
                        <a:pt x="5912" y="6476"/>
                        <a:pt x="6217" y="6441"/>
                      </a:cubicBezTo>
                      <a:lnTo>
                        <a:pt x="6287" y="6432"/>
                      </a:lnTo>
                      <a:cubicBezTo>
                        <a:pt x="6793" y="6371"/>
                        <a:pt x="7195" y="5970"/>
                        <a:pt x="7256" y="5454"/>
                      </a:cubicBezTo>
                      <a:cubicBezTo>
                        <a:pt x="7309" y="4939"/>
                        <a:pt x="6994" y="4459"/>
                        <a:pt x="6514" y="4284"/>
                      </a:cubicBezTo>
                      <a:lnTo>
                        <a:pt x="6514" y="4284"/>
                      </a:lnTo>
                      <a:cubicBezTo>
                        <a:pt x="6521" y="4284"/>
                        <a:pt x="6527" y="4285"/>
                        <a:pt x="6534" y="4285"/>
                      </a:cubicBezTo>
                      <a:cubicBezTo>
                        <a:pt x="7033" y="4285"/>
                        <a:pt x="7494" y="3955"/>
                        <a:pt x="7632" y="3464"/>
                      </a:cubicBezTo>
                      <a:cubicBezTo>
                        <a:pt x="7763" y="2966"/>
                        <a:pt x="7536" y="2442"/>
                        <a:pt x="7082" y="2198"/>
                      </a:cubicBezTo>
                      <a:lnTo>
                        <a:pt x="7029" y="2171"/>
                      </a:lnTo>
                      <a:cubicBezTo>
                        <a:pt x="6759" y="2023"/>
                        <a:pt x="6575" y="1752"/>
                        <a:pt x="6531" y="1447"/>
                      </a:cubicBezTo>
                      <a:lnTo>
                        <a:pt x="6531" y="1385"/>
                      </a:lnTo>
                      <a:cubicBezTo>
                        <a:pt x="6470" y="879"/>
                        <a:pt x="6069" y="477"/>
                        <a:pt x="5545" y="416"/>
                      </a:cubicBezTo>
                      <a:cubicBezTo>
                        <a:pt x="5504" y="411"/>
                        <a:pt x="5462" y="409"/>
                        <a:pt x="5422" y="409"/>
                      </a:cubicBezTo>
                      <a:cubicBezTo>
                        <a:pt x="4962" y="409"/>
                        <a:pt x="4544" y="717"/>
                        <a:pt x="4384" y="1150"/>
                      </a:cubicBezTo>
                      <a:cubicBezTo>
                        <a:pt x="4392" y="643"/>
                        <a:pt x="4060" y="172"/>
                        <a:pt x="3563" y="41"/>
                      </a:cubicBezTo>
                      <a:cubicBezTo>
                        <a:pt x="3466" y="14"/>
                        <a:pt x="3368" y="1"/>
                        <a:pt x="32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34"/>
                <p:cNvSpPr/>
                <p:nvPr/>
              </p:nvSpPr>
              <p:spPr>
                <a:xfrm>
                  <a:off x="558269" y="2562186"/>
                  <a:ext cx="374402" cy="77834"/>
                </a:xfrm>
                <a:custGeom>
                  <a:rect b="b" l="l" r="r" t="t"/>
                  <a:pathLst>
                    <a:path extrusionOk="0" h="1033" w="4969">
                      <a:moveTo>
                        <a:pt x="61" y="0"/>
                      </a:moveTo>
                      <a:cubicBezTo>
                        <a:pt x="33" y="0"/>
                        <a:pt x="9" y="17"/>
                        <a:pt x="9" y="46"/>
                      </a:cubicBezTo>
                      <a:cubicBezTo>
                        <a:pt x="0" y="81"/>
                        <a:pt x="27" y="116"/>
                        <a:pt x="61" y="125"/>
                      </a:cubicBezTo>
                      <a:lnTo>
                        <a:pt x="4890" y="1033"/>
                      </a:lnTo>
                      <a:lnTo>
                        <a:pt x="4899" y="1033"/>
                      </a:lnTo>
                      <a:cubicBezTo>
                        <a:pt x="4934" y="1033"/>
                        <a:pt x="4960" y="1015"/>
                        <a:pt x="4960" y="989"/>
                      </a:cubicBezTo>
                      <a:cubicBezTo>
                        <a:pt x="4969" y="954"/>
                        <a:pt x="4951" y="919"/>
                        <a:pt x="4916" y="911"/>
                      </a:cubicBezTo>
                      <a:lnTo>
                        <a:pt x="79" y="2"/>
                      </a:lnTo>
                      <a:cubicBezTo>
                        <a:pt x="73" y="1"/>
                        <a:pt x="67" y="0"/>
                        <a:pt x="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34"/>
                <p:cNvSpPr/>
                <p:nvPr/>
              </p:nvSpPr>
              <p:spPr>
                <a:xfrm>
                  <a:off x="706253" y="2414277"/>
                  <a:ext cx="79040" cy="373799"/>
                </a:xfrm>
                <a:custGeom>
                  <a:rect b="b" l="l" r="r" t="t"/>
                  <a:pathLst>
                    <a:path extrusionOk="0" h="4961" w="1049">
                      <a:moveTo>
                        <a:pt x="988" y="1"/>
                      </a:moveTo>
                      <a:cubicBezTo>
                        <a:pt x="953" y="1"/>
                        <a:pt x="926" y="18"/>
                        <a:pt x="918" y="53"/>
                      </a:cubicBezTo>
                      <a:lnTo>
                        <a:pt x="1" y="4882"/>
                      </a:lnTo>
                      <a:cubicBezTo>
                        <a:pt x="1" y="4917"/>
                        <a:pt x="18" y="4952"/>
                        <a:pt x="53" y="4960"/>
                      </a:cubicBezTo>
                      <a:lnTo>
                        <a:pt x="62" y="4960"/>
                      </a:lnTo>
                      <a:cubicBezTo>
                        <a:pt x="97" y="4960"/>
                        <a:pt x="123" y="4934"/>
                        <a:pt x="123" y="4908"/>
                      </a:cubicBezTo>
                      <a:lnTo>
                        <a:pt x="1040" y="79"/>
                      </a:lnTo>
                      <a:cubicBezTo>
                        <a:pt x="1049" y="45"/>
                        <a:pt x="1023" y="10"/>
                        <a:pt x="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34"/>
                <p:cNvSpPr/>
                <p:nvPr/>
              </p:nvSpPr>
              <p:spPr>
                <a:xfrm>
                  <a:off x="610862" y="2406516"/>
                  <a:ext cx="140222" cy="199294"/>
                </a:xfrm>
                <a:custGeom>
                  <a:rect b="b" l="l" r="r" t="t"/>
                  <a:pathLst>
                    <a:path extrusionOk="0" h="2645" w="1861">
                      <a:moveTo>
                        <a:pt x="75" y="1"/>
                      </a:moveTo>
                      <a:cubicBezTo>
                        <a:pt x="61" y="1"/>
                        <a:pt x="47" y="6"/>
                        <a:pt x="36" y="17"/>
                      </a:cubicBezTo>
                      <a:cubicBezTo>
                        <a:pt x="10" y="34"/>
                        <a:pt x="1" y="69"/>
                        <a:pt x="18" y="104"/>
                      </a:cubicBezTo>
                      <a:lnTo>
                        <a:pt x="1738" y="2619"/>
                      </a:lnTo>
                      <a:cubicBezTo>
                        <a:pt x="1747" y="2636"/>
                        <a:pt x="1765" y="2645"/>
                        <a:pt x="1791" y="2645"/>
                      </a:cubicBezTo>
                      <a:cubicBezTo>
                        <a:pt x="1800" y="2645"/>
                        <a:pt x="1817" y="2645"/>
                        <a:pt x="1826" y="2636"/>
                      </a:cubicBezTo>
                      <a:cubicBezTo>
                        <a:pt x="1852" y="2619"/>
                        <a:pt x="1861" y="2575"/>
                        <a:pt x="1843" y="2549"/>
                      </a:cubicBezTo>
                      <a:lnTo>
                        <a:pt x="123" y="25"/>
                      </a:lnTo>
                      <a:cubicBezTo>
                        <a:pt x="113" y="10"/>
                        <a:pt x="94"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34"/>
                <p:cNvSpPr/>
                <p:nvPr/>
              </p:nvSpPr>
              <p:spPr>
                <a:xfrm>
                  <a:off x="554954" y="2460089"/>
                  <a:ext cx="196130" cy="145722"/>
                </a:xfrm>
                <a:custGeom>
                  <a:rect b="b" l="l" r="r" t="t"/>
                  <a:pathLst>
                    <a:path extrusionOk="0" h="1934" w="2603">
                      <a:moveTo>
                        <a:pt x="69" y="1"/>
                      </a:moveTo>
                      <a:cubicBezTo>
                        <a:pt x="51" y="1"/>
                        <a:pt x="36" y="7"/>
                        <a:pt x="27" y="22"/>
                      </a:cubicBezTo>
                      <a:cubicBezTo>
                        <a:pt x="1" y="56"/>
                        <a:pt x="9" y="91"/>
                        <a:pt x="36" y="118"/>
                      </a:cubicBezTo>
                      <a:lnTo>
                        <a:pt x="2489" y="1925"/>
                      </a:lnTo>
                      <a:cubicBezTo>
                        <a:pt x="2507" y="1934"/>
                        <a:pt x="2515" y="1934"/>
                        <a:pt x="2533" y="1934"/>
                      </a:cubicBezTo>
                      <a:cubicBezTo>
                        <a:pt x="2550" y="1934"/>
                        <a:pt x="2568" y="1925"/>
                        <a:pt x="2585" y="1908"/>
                      </a:cubicBezTo>
                      <a:cubicBezTo>
                        <a:pt x="2603" y="1881"/>
                        <a:pt x="2594" y="1846"/>
                        <a:pt x="2568" y="1820"/>
                      </a:cubicBezTo>
                      <a:lnTo>
                        <a:pt x="114" y="13"/>
                      </a:lnTo>
                      <a:cubicBezTo>
                        <a:pt x="98" y="5"/>
                        <a:pt x="83" y="1"/>
                        <a:pt x="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34"/>
                <p:cNvSpPr/>
                <p:nvPr/>
              </p:nvSpPr>
              <p:spPr>
                <a:xfrm>
                  <a:off x="681313" y="2374041"/>
                  <a:ext cx="69772" cy="231769"/>
                </a:xfrm>
                <a:custGeom>
                  <a:rect b="b" l="l" r="r" t="t"/>
                  <a:pathLst>
                    <a:path extrusionOk="0" h="3076" w="926">
                      <a:moveTo>
                        <a:pt x="66" y="1"/>
                      </a:moveTo>
                      <a:cubicBezTo>
                        <a:pt x="62" y="1"/>
                        <a:pt x="57" y="1"/>
                        <a:pt x="53" y="2"/>
                      </a:cubicBezTo>
                      <a:cubicBezTo>
                        <a:pt x="18" y="11"/>
                        <a:pt x="0" y="46"/>
                        <a:pt x="9" y="81"/>
                      </a:cubicBezTo>
                      <a:lnTo>
                        <a:pt x="795" y="3032"/>
                      </a:lnTo>
                      <a:cubicBezTo>
                        <a:pt x="803" y="3058"/>
                        <a:pt x="821" y="3076"/>
                        <a:pt x="856" y="3076"/>
                      </a:cubicBezTo>
                      <a:lnTo>
                        <a:pt x="873" y="3076"/>
                      </a:lnTo>
                      <a:cubicBezTo>
                        <a:pt x="899" y="3067"/>
                        <a:pt x="926" y="3032"/>
                        <a:pt x="917" y="2997"/>
                      </a:cubicBezTo>
                      <a:lnTo>
                        <a:pt x="131" y="46"/>
                      </a:lnTo>
                      <a:cubicBezTo>
                        <a:pt x="124" y="23"/>
                        <a:pt x="96"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34"/>
                <p:cNvSpPr/>
                <p:nvPr/>
              </p:nvSpPr>
              <p:spPr>
                <a:xfrm>
                  <a:off x="739859" y="2596545"/>
                  <a:ext cx="140824" cy="199445"/>
                </a:xfrm>
                <a:custGeom>
                  <a:rect b="b" l="l" r="r" t="t"/>
                  <a:pathLst>
                    <a:path extrusionOk="0" h="2647" w="1869">
                      <a:moveTo>
                        <a:pt x="74" y="0"/>
                      </a:moveTo>
                      <a:cubicBezTo>
                        <a:pt x="64" y="0"/>
                        <a:pt x="53" y="3"/>
                        <a:pt x="44" y="9"/>
                      </a:cubicBezTo>
                      <a:cubicBezTo>
                        <a:pt x="9" y="27"/>
                        <a:pt x="0" y="70"/>
                        <a:pt x="26" y="97"/>
                      </a:cubicBezTo>
                      <a:lnTo>
                        <a:pt x="1738" y="2611"/>
                      </a:lnTo>
                      <a:cubicBezTo>
                        <a:pt x="1755" y="2629"/>
                        <a:pt x="1773" y="2646"/>
                        <a:pt x="1790" y="2646"/>
                      </a:cubicBezTo>
                      <a:cubicBezTo>
                        <a:pt x="1808" y="2646"/>
                        <a:pt x="1816" y="2637"/>
                        <a:pt x="1825" y="2629"/>
                      </a:cubicBezTo>
                      <a:cubicBezTo>
                        <a:pt x="1860" y="2611"/>
                        <a:pt x="1869" y="2568"/>
                        <a:pt x="1843" y="2541"/>
                      </a:cubicBezTo>
                      <a:lnTo>
                        <a:pt x="131" y="27"/>
                      </a:lnTo>
                      <a:cubicBezTo>
                        <a:pt x="114" y="10"/>
                        <a:pt x="94"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34"/>
                <p:cNvSpPr/>
                <p:nvPr/>
              </p:nvSpPr>
              <p:spPr>
                <a:xfrm>
                  <a:off x="740461" y="2596319"/>
                  <a:ext cx="195527" cy="146325"/>
                </a:xfrm>
                <a:custGeom>
                  <a:rect b="b" l="l" r="r" t="t"/>
                  <a:pathLst>
                    <a:path extrusionOk="0" h="1942" w="2595">
                      <a:moveTo>
                        <a:pt x="67" y="1"/>
                      </a:moveTo>
                      <a:cubicBezTo>
                        <a:pt x="48" y="1"/>
                        <a:pt x="29" y="9"/>
                        <a:pt x="18" y="30"/>
                      </a:cubicBezTo>
                      <a:cubicBezTo>
                        <a:pt x="1" y="56"/>
                        <a:pt x="1" y="91"/>
                        <a:pt x="27" y="117"/>
                      </a:cubicBezTo>
                      <a:lnTo>
                        <a:pt x="2489" y="1924"/>
                      </a:lnTo>
                      <a:cubicBezTo>
                        <a:pt x="2498" y="1933"/>
                        <a:pt x="2516" y="1933"/>
                        <a:pt x="2524" y="1933"/>
                      </a:cubicBezTo>
                      <a:lnTo>
                        <a:pt x="2524" y="1942"/>
                      </a:lnTo>
                      <a:cubicBezTo>
                        <a:pt x="2542" y="1942"/>
                        <a:pt x="2568" y="1924"/>
                        <a:pt x="2577" y="1916"/>
                      </a:cubicBezTo>
                      <a:cubicBezTo>
                        <a:pt x="2594" y="1881"/>
                        <a:pt x="2594" y="1846"/>
                        <a:pt x="2559" y="1820"/>
                      </a:cubicBezTo>
                      <a:lnTo>
                        <a:pt x="106" y="12"/>
                      </a:lnTo>
                      <a:cubicBezTo>
                        <a:pt x="95" y="5"/>
                        <a:pt x="81"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34"/>
                <p:cNvSpPr/>
                <p:nvPr/>
              </p:nvSpPr>
              <p:spPr>
                <a:xfrm>
                  <a:off x="740461" y="2596395"/>
                  <a:ext cx="69847" cy="231844"/>
                </a:xfrm>
                <a:custGeom>
                  <a:rect b="b" l="l" r="r" t="t"/>
                  <a:pathLst>
                    <a:path extrusionOk="0" h="3077" w="927">
                      <a:moveTo>
                        <a:pt x="71" y="0"/>
                      </a:moveTo>
                      <a:cubicBezTo>
                        <a:pt x="65" y="0"/>
                        <a:pt x="59" y="1"/>
                        <a:pt x="53" y="3"/>
                      </a:cubicBezTo>
                      <a:cubicBezTo>
                        <a:pt x="18" y="11"/>
                        <a:pt x="1" y="46"/>
                        <a:pt x="10" y="81"/>
                      </a:cubicBezTo>
                      <a:lnTo>
                        <a:pt x="796" y="3024"/>
                      </a:lnTo>
                      <a:cubicBezTo>
                        <a:pt x="804" y="3059"/>
                        <a:pt x="830" y="3076"/>
                        <a:pt x="857" y="3076"/>
                      </a:cubicBezTo>
                      <a:lnTo>
                        <a:pt x="874" y="3076"/>
                      </a:lnTo>
                      <a:cubicBezTo>
                        <a:pt x="909" y="3067"/>
                        <a:pt x="927" y="3032"/>
                        <a:pt x="918" y="2997"/>
                      </a:cubicBezTo>
                      <a:lnTo>
                        <a:pt x="132" y="46"/>
                      </a:lnTo>
                      <a:cubicBezTo>
                        <a:pt x="125" y="17"/>
                        <a:pt x="99" y="0"/>
                        <a:pt x="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34"/>
                <p:cNvSpPr/>
                <p:nvPr/>
              </p:nvSpPr>
              <p:spPr>
                <a:xfrm>
                  <a:off x="550357" y="2596319"/>
                  <a:ext cx="200726" cy="139091"/>
                </a:xfrm>
                <a:custGeom>
                  <a:rect b="b" l="l" r="r" t="t"/>
                  <a:pathLst>
                    <a:path extrusionOk="0" h="1846" w="2664">
                      <a:moveTo>
                        <a:pt x="2595" y="1"/>
                      </a:moveTo>
                      <a:cubicBezTo>
                        <a:pt x="2582" y="1"/>
                        <a:pt x="2570" y="5"/>
                        <a:pt x="2559" y="12"/>
                      </a:cubicBezTo>
                      <a:lnTo>
                        <a:pt x="35" y="1732"/>
                      </a:lnTo>
                      <a:cubicBezTo>
                        <a:pt x="9" y="1750"/>
                        <a:pt x="1" y="1785"/>
                        <a:pt x="18" y="1820"/>
                      </a:cubicBezTo>
                      <a:cubicBezTo>
                        <a:pt x="35" y="1837"/>
                        <a:pt x="53" y="1846"/>
                        <a:pt x="70" y="1846"/>
                      </a:cubicBezTo>
                      <a:cubicBezTo>
                        <a:pt x="88" y="1846"/>
                        <a:pt x="97" y="1837"/>
                        <a:pt x="105" y="1837"/>
                      </a:cubicBezTo>
                      <a:lnTo>
                        <a:pt x="2629" y="117"/>
                      </a:lnTo>
                      <a:cubicBezTo>
                        <a:pt x="2655" y="100"/>
                        <a:pt x="2664" y="56"/>
                        <a:pt x="2646" y="30"/>
                      </a:cubicBezTo>
                      <a:cubicBezTo>
                        <a:pt x="2631" y="9"/>
                        <a:pt x="2613" y="1"/>
                        <a:pt x="25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34"/>
                <p:cNvSpPr/>
                <p:nvPr/>
              </p:nvSpPr>
              <p:spPr>
                <a:xfrm>
                  <a:off x="603629" y="2596319"/>
                  <a:ext cx="147455" cy="195075"/>
                </a:xfrm>
                <a:custGeom>
                  <a:rect b="b" l="l" r="r" t="t"/>
                  <a:pathLst>
                    <a:path extrusionOk="0" h="2589" w="1957">
                      <a:moveTo>
                        <a:pt x="1883" y="1"/>
                      </a:moveTo>
                      <a:cubicBezTo>
                        <a:pt x="1864" y="1"/>
                        <a:pt x="1845" y="9"/>
                        <a:pt x="1834" y="30"/>
                      </a:cubicBezTo>
                      <a:lnTo>
                        <a:pt x="27" y="2483"/>
                      </a:lnTo>
                      <a:cubicBezTo>
                        <a:pt x="1" y="2510"/>
                        <a:pt x="10" y="2553"/>
                        <a:pt x="36" y="2571"/>
                      </a:cubicBezTo>
                      <a:cubicBezTo>
                        <a:pt x="44" y="2579"/>
                        <a:pt x="62" y="2588"/>
                        <a:pt x="71" y="2588"/>
                      </a:cubicBezTo>
                      <a:cubicBezTo>
                        <a:pt x="97" y="2588"/>
                        <a:pt x="114" y="2579"/>
                        <a:pt x="123" y="2562"/>
                      </a:cubicBezTo>
                      <a:lnTo>
                        <a:pt x="1939" y="100"/>
                      </a:lnTo>
                      <a:cubicBezTo>
                        <a:pt x="1957" y="73"/>
                        <a:pt x="1948" y="38"/>
                        <a:pt x="1922" y="12"/>
                      </a:cubicBezTo>
                      <a:cubicBezTo>
                        <a:pt x="1911" y="5"/>
                        <a:pt x="1897" y="1"/>
                        <a:pt x="18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34"/>
                <p:cNvSpPr/>
                <p:nvPr/>
              </p:nvSpPr>
              <p:spPr>
                <a:xfrm>
                  <a:off x="518108" y="2596395"/>
                  <a:ext cx="232974" cy="68642"/>
                </a:xfrm>
                <a:custGeom>
                  <a:rect b="b" l="l" r="r" t="t"/>
                  <a:pathLst>
                    <a:path extrusionOk="0" h="911" w="3092">
                      <a:moveTo>
                        <a:pt x="3022" y="0"/>
                      </a:moveTo>
                      <a:cubicBezTo>
                        <a:pt x="3016" y="0"/>
                        <a:pt x="3010" y="1"/>
                        <a:pt x="3004" y="3"/>
                      </a:cubicBezTo>
                      <a:lnTo>
                        <a:pt x="53" y="788"/>
                      </a:lnTo>
                      <a:cubicBezTo>
                        <a:pt x="18" y="797"/>
                        <a:pt x="1" y="832"/>
                        <a:pt x="9" y="867"/>
                      </a:cubicBezTo>
                      <a:cubicBezTo>
                        <a:pt x="18" y="893"/>
                        <a:pt x="44" y="911"/>
                        <a:pt x="71" y="911"/>
                      </a:cubicBezTo>
                      <a:lnTo>
                        <a:pt x="88" y="911"/>
                      </a:lnTo>
                      <a:lnTo>
                        <a:pt x="3039" y="125"/>
                      </a:lnTo>
                      <a:cubicBezTo>
                        <a:pt x="3065" y="116"/>
                        <a:pt x="3092" y="81"/>
                        <a:pt x="3083" y="46"/>
                      </a:cubicBezTo>
                      <a:cubicBezTo>
                        <a:pt x="3076" y="17"/>
                        <a:pt x="3050" y="0"/>
                        <a:pt x="30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34"/>
                <p:cNvSpPr/>
                <p:nvPr/>
              </p:nvSpPr>
              <p:spPr>
                <a:xfrm>
                  <a:off x="739859" y="2466946"/>
                  <a:ext cx="200726" cy="138865"/>
                </a:xfrm>
                <a:custGeom>
                  <a:rect b="b" l="l" r="r" t="t"/>
                  <a:pathLst>
                    <a:path extrusionOk="0" h="1843" w="2664">
                      <a:moveTo>
                        <a:pt x="2591" y="0"/>
                      </a:moveTo>
                      <a:cubicBezTo>
                        <a:pt x="2579" y="0"/>
                        <a:pt x="2568" y="3"/>
                        <a:pt x="2559" y="9"/>
                      </a:cubicBezTo>
                      <a:lnTo>
                        <a:pt x="44" y="1729"/>
                      </a:lnTo>
                      <a:cubicBezTo>
                        <a:pt x="9" y="1747"/>
                        <a:pt x="0" y="1790"/>
                        <a:pt x="26" y="1817"/>
                      </a:cubicBezTo>
                      <a:cubicBezTo>
                        <a:pt x="35" y="1834"/>
                        <a:pt x="53" y="1843"/>
                        <a:pt x="79" y="1843"/>
                      </a:cubicBezTo>
                      <a:cubicBezTo>
                        <a:pt x="88" y="1843"/>
                        <a:pt x="105" y="1843"/>
                        <a:pt x="114" y="1834"/>
                      </a:cubicBezTo>
                      <a:lnTo>
                        <a:pt x="2628" y="114"/>
                      </a:lnTo>
                      <a:cubicBezTo>
                        <a:pt x="2655" y="96"/>
                        <a:pt x="2663" y="53"/>
                        <a:pt x="2646" y="27"/>
                      </a:cubicBezTo>
                      <a:cubicBezTo>
                        <a:pt x="2635" y="10"/>
                        <a:pt x="2612" y="0"/>
                        <a:pt x="25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34"/>
                <p:cNvSpPr/>
                <p:nvPr/>
              </p:nvSpPr>
              <p:spPr>
                <a:xfrm>
                  <a:off x="740461" y="2411113"/>
                  <a:ext cx="146852" cy="194698"/>
                </a:xfrm>
                <a:custGeom>
                  <a:rect b="b" l="l" r="r" t="t"/>
                  <a:pathLst>
                    <a:path extrusionOk="0" h="2584" w="1949">
                      <a:moveTo>
                        <a:pt x="1877" y="1"/>
                      </a:moveTo>
                      <a:cubicBezTo>
                        <a:pt x="1859" y="1"/>
                        <a:pt x="1841" y="10"/>
                        <a:pt x="1826" y="25"/>
                      </a:cubicBezTo>
                      <a:lnTo>
                        <a:pt x="18" y="2488"/>
                      </a:lnTo>
                      <a:cubicBezTo>
                        <a:pt x="1" y="2514"/>
                        <a:pt x="1" y="2549"/>
                        <a:pt x="27" y="2575"/>
                      </a:cubicBezTo>
                      <a:cubicBezTo>
                        <a:pt x="45" y="2584"/>
                        <a:pt x="53" y="2584"/>
                        <a:pt x="71" y="2584"/>
                      </a:cubicBezTo>
                      <a:cubicBezTo>
                        <a:pt x="88" y="2584"/>
                        <a:pt x="106" y="2575"/>
                        <a:pt x="123" y="2558"/>
                      </a:cubicBezTo>
                      <a:lnTo>
                        <a:pt x="1931" y="104"/>
                      </a:lnTo>
                      <a:cubicBezTo>
                        <a:pt x="1948" y="78"/>
                        <a:pt x="1948" y="34"/>
                        <a:pt x="1913" y="17"/>
                      </a:cubicBezTo>
                      <a:cubicBezTo>
                        <a:pt x="1902" y="6"/>
                        <a:pt x="1890" y="1"/>
                        <a:pt x="18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34"/>
                <p:cNvSpPr/>
                <p:nvPr/>
              </p:nvSpPr>
              <p:spPr>
                <a:xfrm>
                  <a:off x="740461" y="2537171"/>
                  <a:ext cx="232372" cy="68642"/>
                </a:xfrm>
                <a:custGeom>
                  <a:rect b="b" l="l" r="r" t="t"/>
                  <a:pathLst>
                    <a:path extrusionOk="0" h="911" w="3084">
                      <a:moveTo>
                        <a:pt x="3014" y="0"/>
                      </a:moveTo>
                      <a:cubicBezTo>
                        <a:pt x="3008" y="0"/>
                        <a:pt x="3002" y="1"/>
                        <a:pt x="2996" y="3"/>
                      </a:cubicBezTo>
                      <a:lnTo>
                        <a:pt x="53" y="789"/>
                      </a:lnTo>
                      <a:cubicBezTo>
                        <a:pt x="18" y="797"/>
                        <a:pt x="1" y="832"/>
                        <a:pt x="10" y="867"/>
                      </a:cubicBezTo>
                      <a:cubicBezTo>
                        <a:pt x="18" y="893"/>
                        <a:pt x="36" y="911"/>
                        <a:pt x="71" y="911"/>
                      </a:cubicBezTo>
                      <a:lnTo>
                        <a:pt x="88" y="911"/>
                      </a:lnTo>
                      <a:lnTo>
                        <a:pt x="3031" y="125"/>
                      </a:lnTo>
                      <a:cubicBezTo>
                        <a:pt x="3066" y="116"/>
                        <a:pt x="3083" y="81"/>
                        <a:pt x="3074" y="46"/>
                      </a:cubicBezTo>
                      <a:cubicBezTo>
                        <a:pt x="3067" y="17"/>
                        <a:pt x="3042" y="0"/>
                        <a:pt x="30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34"/>
                <p:cNvSpPr/>
                <p:nvPr/>
              </p:nvSpPr>
              <p:spPr>
                <a:xfrm>
                  <a:off x="560906" y="2423018"/>
                  <a:ext cx="263189" cy="236139"/>
                </a:xfrm>
                <a:custGeom>
                  <a:rect b="b" l="l" r="r" t="t"/>
                  <a:pathLst>
                    <a:path extrusionOk="0" h="3134" w="3493">
                      <a:moveTo>
                        <a:pt x="2530" y="0"/>
                      </a:moveTo>
                      <a:cubicBezTo>
                        <a:pt x="2326" y="0"/>
                        <a:pt x="2116" y="92"/>
                        <a:pt x="1947" y="260"/>
                      </a:cubicBezTo>
                      <a:cubicBezTo>
                        <a:pt x="1828" y="171"/>
                        <a:pt x="1677" y="125"/>
                        <a:pt x="1519" y="125"/>
                      </a:cubicBezTo>
                      <a:cubicBezTo>
                        <a:pt x="1353" y="125"/>
                        <a:pt x="1178" y="175"/>
                        <a:pt x="1022" y="278"/>
                      </a:cubicBezTo>
                      <a:cubicBezTo>
                        <a:pt x="716" y="487"/>
                        <a:pt x="585" y="837"/>
                        <a:pt x="655" y="1134"/>
                      </a:cubicBezTo>
                      <a:cubicBezTo>
                        <a:pt x="201" y="1334"/>
                        <a:pt x="0" y="1815"/>
                        <a:pt x="297" y="2242"/>
                      </a:cubicBezTo>
                      <a:lnTo>
                        <a:pt x="1520" y="3133"/>
                      </a:lnTo>
                      <a:lnTo>
                        <a:pt x="2628" y="2644"/>
                      </a:lnTo>
                      <a:lnTo>
                        <a:pt x="3493" y="1788"/>
                      </a:lnTo>
                      <a:lnTo>
                        <a:pt x="3109" y="330"/>
                      </a:lnTo>
                      <a:cubicBezTo>
                        <a:pt x="2960" y="105"/>
                        <a:pt x="2748" y="0"/>
                        <a:pt x="25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34"/>
                <p:cNvSpPr/>
                <p:nvPr/>
              </p:nvSpPr>
              <p:spPr>
                <a:xfrm>
                  <a:off x="622089" y="2495955"/>
                  <a:ext cx="217151" cy="170285"/>
                </a:xfrm>
                <a:custGeom>
                  <a:rect b="b" l="l" r="r" t="t"/>
                  <a:pathLst>
                    <a:path extrusionOk="0" h="2260" w="2882">
                      <a:moveTo>
                        <a:pt x="1802" y="0"/>
                      </a:moveTo>
                      <a:cubicBezTo>
                        <a:pt x="1506" y="0"/>
                        <a:pt x="1178" y="101"/>
                        <a:pt x="882" y="305"/>
                      </a:cubicBezTo>
                      <a:cubicBezTo>
                        <a:pt x="253" y="724"/>
                        <a:pt x="0" y="1440"/>
                        <a:pt x="315" y="1894"/>
                      </a:cubicBezTo>
                      <a:cubicBezTo>
                        <a:pt x="479" y="2137"/>
                        <a:pt x="764" y="2260"/>
                        <a:pt x="1089" y="2260"/>
                      </a:cubicBezTo>
                      <a:cubicBezTo>
                        <a:pt x="1383" y="2260"/>
                        <a:pt x="1710" y="2159"/>
                        <a:pt x="2009" y="1955"/>
                      </a:cubicBezTo>
                      <a:cubicBezTo>
                        <a:pt x="2628" y="1528"/>
                        <a:pt x="2882" y="812"/>
                        <a:pt x="2567" y="358"/>
                      </a:cubicBezTo>
                      <a:cubicBezTo>
                        <a:pt x="2408" y="120"/>
                        <a:pt x="2124" y="0"/>
                        <a:pt x="1802"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34"/>
                <p:cNvSpPr/>
                <p:nvPr/>
              </p:nvSpPr>
              <p:spPr>
                <a:xfrm>
                  <a:off x="650345" y="2464535"/>
                  <a:ext cx="105336" cy="150544"/>
                </a:xfrm>
                <a:custGeom>
                  <a:rect b="b" l="l" r="r" t="t"/>
                  <a:pathLst>
                    <a:path extrusionOk="0" h="1998" w="1398">
                      <a:moveTo>
                        <a:pt x="51" y="1"/>
                      </a:moveTo>
                      <a:cubicBezTo>
                        <a:pt x="42" y="1"/>
                        <a:pt x="33" y="3"/>
                        <a:pt x="27" y="6"/>
                      </a:cubicBezTo>
                      <a:cubicBezTo>
                        <a:pt x="1" y="24"/>
                        <a:pt x="1" y="50"/>
                        <a:pt x="9" y="76"/>
                      </a:cubicBezTo>
                      <a:lnTo>
                        <a:pt x="1310" y="1980"/>
                      </a:lnTo>
                      <a:cubicBezTo>
                        <a:pt x="1319" y="1988"/>
                        <a:pt x="1337" y="1997"/>
                        <a:pt x="1345" y="1997"/>
                      </a:cubicBezTo>
                      <a:cubicBezTo>
                        <a:pt x="1354" y="1997"/>
                        <a:pt x="1372" y="1997"/>
                        <a:pt x="1372" y="1988"/>
                      </a:cubicBezTo>
                      <a:cubicBezTo>
                        <a:pt x="1398" y="1980"/>
                        <a:pt x="1398" y="1945"/>
                        <a:pt x="1389" y="1927"/>
                      </a:cubicBezTo>
                      <a:lnTo>
                        <a:pt x="88" y="24"/>
                      </a:lnTo>
                      <a:cubicBezTo>
                        <a:pt x="83" y="7"/>
                        <a:pt x="66" y="1"/>
                        <a:pt x="51"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34"/>
                <p:cNvSpPr/>
                <p:nvPr/>
              </p:nvSpPr>
              <p:spPr>
                <a:xfrm>
                  <a:off x="603026" y="2537321"/>
                  <a:ext cx="152654" cy="77759"/>
                </a:xfrm>
                <a:custGeom>
                  <a:rect b="b" l="l" r="r" t="t"/>
                  <a:pathLst>
                    <a:path extrusionOk="0" h="1032" w="2026">
                      <a:moveTo>
                        <a:pt x="43" y="0"/>
                      </a:moveTo>
                      <a:cubicBezTo>
                        <a:pt x="27" y="0"/>
                        <a:pt x="14" y="10"/>
                        <a:pt x="9" y="27"/>
                      </a:cubicBezTo>
                      <a:cubicBezTo>
                        <a:pt x="0" y="53"/>
                        <a:pt x="9" y="79"/>
                        <a:pt x="26" y="88"/>
                      </a:cubicBezTo>
                      <a:lnTo>
                        <a:pt x="1956" y="1031"/>
                      </a:lnTo>
                      <a:lnTo>
                        <a:pt x="1973" y="1031"/>
                      </a:lnTo>
                      <a:cubicBezTo>
                        <a:pt x="1991" y="1031"/>
                        <a:pt x="2008" y="1022"/>
                        <a:pt x="2017" y="1005"/>
                      </a:cubicBezTo>
                      <a:cubicBezTo>
                        <a:pt x="2026" y="987"/>
                        <a:pt x="2017" y="952"/>
                        <a:pt x="2000" y="944"/>
                      </a:cubicBezTo>
                      <a:lnTo>
                        <a:pt x="70" y="9"/>
                      </a:lnTo>
                      <a:cubicBezTo>
                        <a:pt x="61" y="3"/>
                        <a:pt x="51" y="0"/>
                        <a:pt x="43"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34"/>
                <p:cNvSpPr/>
                <p:nvPr/>
              </p:nvSpPr>
              <p:spPr>
                <a:xfrm>
                  <a:off x="735865" y="2447205"/>
                  <a:ext cx="19816" cy="167874"/>
                </a:xfrm>
                <a:custGeom>
                  <a:rect b="b" l="l" r="r" t="t"/>
                  <a:pathLst>
                    <a:path extrusionOk="0" h="2228" w="263">
                      <a:moveTo>
                        <a:pt x="44" y="0"/>
                      </a:moveTo>
                      <a:cubicBezTo>
                        <a:pt x="18" y="0"/>
                        <a:pt x="1" y="27"/>
                        <a:pt x="1" y="53"/>
                      </a:cubicBezTo>
                      <a:lnTo>
                        <a:pt x="167" y="2183"/>
                      </a:lnTo>
                      <a:cubicBezTo>
                        <a:pt x="167" y="2210"/>
                        <a:pt x="193" y="2227"/>
                        <a:pt x="210" y="2227"/>
                      </a:cubicBezTo>
                      <a:lnTo>
                        <a:pt x="219" y="2227"/>
                      </a:lnTo>
                      <a:cubicBezTo>
                        <a:pt x="245" y="2227"/>
                        <a:pt x="263" y="2201"/>
                        <a:pt x="263" y="2183"/>
                      </a:cubicBezTo>
                      <a:lnTo>
                        <a:pt x="88" y="44"/>
                      </a:lnTo>
                      <a:cubicBezTo>
                        <a:pt x="88" y="18"/>
                        <a:pt x="71" y="0"/>
                        <a:pt x="44"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34"/>
                <p:cNvSpPr/>
                <p:nvPr/>
              </p:nvSpPr>
              <p:spPr>
                <a:xfrm>
                  <a:off x="583285" y="2447883"/>
                  <a:ext cx="301390" cy="248647"/>
                </a:xfrm>
                <a:custGeom>
                  <a:rect b="b" l="l" r="r" t="t"/>
                  <a:pathLst>
                    <a:path extrusionOk="0" h="3300" w="4000">
                      <a:moveTo>
                        <a:pt x="2812" y="0"/>
                      </a:moveTo>
                      <a:cubicBezTo>
                        <a:pt x="2812" y="0"/>
                        <a:pt x="2436" y="498"/>
                        <a:pt x="2698" y="1354"/>
                      </a:cubicBezTo>
                      <a:lnTo>
                        <a:pt x="2698" y="1362"/>
                      </a:lnTo>
                      <a:cubicBezTo>
                        <a:pt x="2698" y="1362"/>
                        <a:pt x="2262" y="1389"/>
                        <a:pt x="1877" y="1650"/>
                      </a:cubicBezTo>
                      <a:cubicBezTo>
                        <a:pt x="1502" y="1904"/>
                        <a:pt x="1310" y="2305"/>
                        <a:pt x="1310" y="2305"/>
                      </a:cubicBezTo>
                      <a:cubicBezTo>
                        <a:pt x="872" y="1955"/>
                        <a:pt x="468" y="1889"/>
                        <a:pt x="228" y="1889"/>
                      </a:cubicBezTo>
                      <a:cubicBezTo>
                        <a:pt x="85" y="1889"/>
                        <a:pt x="0" y="1912"/>
                        <a:pt x="0" y="1912"/>
                      </a:cubicBezTo>
                      <a:cubicBezTo>
                        <a:pt x="387" y="2479"/>
                        <a:pt x="1139" y="3299"/>
                        <a:pt x="1998" y="3299"/>
                      </a:cubicBezTo>
                      <a:cubicBezTo>
                        <a:pt x="2264" y="3299"/>
                        <a:pt x="2541" y="3220"/>
                        <a:pt x="2820" y="3030"/>
                      </a:cubicBezTo>
                      <a:cubicBezTo>
                        <a:pt x="3999" y="2227"/>
                        <a:pt x="3318" y="734"/>
                        <a:pt x="2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34"/>
                <p:cNvSpPr/>
                <p:nvPr/>
              </p:nvSpPr>
              <p:spPr>
                <a:xfrm>
                  <a:off x="484578" y="2916324"/>
                  <a:ext cx="8590" cy="52668"/>
                </a:xfrm>
                <a:custGeom>
                  <a:rect b="b" l="l" r="r" t="t"/>
                  <a:pathLst>
                    <a:path extrusionOk="0" h="699" w="114">
                      <a:moveTo>
                        <a:pt x="53" y="0"/>
                      </a:moveTo>
                      <a:cubicBezTo>
                        <a:pt x="27" y="0"/>
                        <a:pt x="0" y="18"/>
                        <a:pt x="0" y="52"/>
                      </a:cubicBezTo>
                      <a:lnTo>
                        <a:pt x="0" y="646"/>
                      </a:lnTo>
                      <a:cubicBezTo>
                        <a:pt x="0" y="672"/>
                        <a:pt x="27" y="699"/>
                        <a:pt x="53" y="699"/>
                      </a:cubicBezTo>
                      <a:cubicBezTo>
                        <a:pt x="88" y="699"/>
                        <a:pt x="114" y="672"/>
                        <a:pt x="114" y="646"/>
                      </a:cubicBezTo>
                      <a:lnTo>
                        <a:pt x="114" y="52"/>
                      </a:lnTo>
                      <a:cubicBezTo>
                        <a:pt x="114" y="18"/>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34"/>
                <p:cNvSpPr/>
                <p:nvPr/>
              </p:nvSpPr>
              <p:spPr>
                <a:xfrm>
                  <a:off x="1092489" y="3283874"/>
                  <a:ext cx="29687" cy="76553"/>
                </a:xfrm>
                <a:custGeom>
                  <a:rect b="b" l="l" r="r" t="t"/>
                  <a:pathLst>
                    <a:path extrusionOk="0" h="1016" w="394">
                      <a:moveTo>
                        <a:pt x="57" y="1"/>
                      </a:moveTo>
                      <a:cubicBezTo>
                        <a:pt x="53" y="1"/>
                        <a:pt x="49" y="2"/>
                        <a:pt x="44" y="3"/>
                      </a:cubicBezTo>
                      <a:cubicBezTo>
                        <a:pt x="9" y="12"/>
                        <a:pt x="0" y="47"/>
                        <a:pt x="9" y="73"/>
                      </a:cubicBezTo>
                      <a:lnTo>
                        <a:pt x="280" y="981"/>
                      </a:lnTo>
                      <a:cubicBezTo>
                        <a:pt x="289" y="998"/>
                        <a:pt x="306" y="1016"/>
                        <a:pt x="332" y="1016"/>
                      </a:cubicBezTo>
                      <a:lnTo>
                        <a:pt x="350" y="1016"/>
                      </a:lnTo>
                      <a:cubicBezTo>
                        <a:pt x="376" y="1007"/>
                        <a:pt x="393" y="972"/>
                        <a:pt x="385" y="946"/>
                      </a:cubicBezTo>
                      <a:lnTo>
                        <a:pt x="105" y="47"/>
                      </a:lnTo>
                      <a:cubicBezTo>
                        <a:pt x="98" y="18"/>
                        <a:pt x="79"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34"/>
                <p:cNvSpPr/>
                <p:nvPr/>
              </p:nvSpPr>
              <p:spPr>
                <a:xfrm>
                  <a:off x="1126697" y="3145761"/>
                  <a:ext cx="50031" cy="141653"/>
                </a:xfrm>
                <a:custGeom>
                  <a:rect b="b" l="l" r="r" t="t"/>
                  <a:pathLst>
                    <a:path extrusionOk="0" h="1880" w="664">
                      <a:moveTo>
                        <a:pt x="59" y="0"/>
                      </a:moveTo>
                      <a:cubicBezTo>
                        <a:pt x="54" y="0"/>
                        <a:pt x="49" y="1"/>
                        <a:pt x="44" y="2"/>
                      </a:cubicBezTo>
                      <a:cubicBezTo>
                        <a:pt x="18" y="11"/>
                        <a:pt x="0" y="46"/>
                        <a:pt x="9" y="72"/>
                      </a:cubicBezTo>
                      <a:lnTo>
                        <a:pt x="551" y="1836"/>
                      </a:lnTo>
                      <a:cubicBezTo>
                        <a:pt x="559" y="1862"/>
                        <a:pt x="577" y="1880"/>
                        <a:pt x="603" y="1880"/>
                      </a:cubicBezTo>
                      <a:lnTo>
                        <a:pt x="620" y="1880"/>
                      </a:lnTo>
                      <a:cubicBezTo>
                        <a:pt x="647" y="1871"/>
                        <a:pt x="664" y="1836"/>
                        <a:pt x="655" y="1810"/>
                      </a:cubicBezTo>
                      <a:lnTo>
                        <a:pt x="114" y="37"/>
                      </a:lnTo>
                      <a:cubicBezTo>
                        <a:pt x="107" y="16"/>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34"/>
                <p:cNvSpPr/>
                <p:nvPr/>
              </p:nvSpPr>
              <p:spPr>
                <a:xfrm>
                  <a:off x="1186524" y="3089852"/>
                  <a:ext cx="44154" cy="123871"/>
                </a:xfrm>
                <a:custGeom>
                  <a:rect b="b" l="l" r="r" t="t"/>
                  <a:pathLst>
                    <a:path extrusionOk="0" h="1644" w="586">
                      <a:moveTo>
                        <a:pt x="59" y="0"/>
                      </a:moveTo>
                      <a:cubicBezTo>
                        <a:pt x="54" y="0"/>
                        <a:pt x="49" y="1"/>
                        <a:pt x="45" y="2"/>
                      </a:cubicBezTo>
                      <a:cubicBezTo>
                        <a:pt x="18" y="11"/>
                        <a:pt x="1" y="46"/>
                        <a:pt x="10" y="72"/>
                      </a:cubicBezTo>
                      <a:lnTo>
                        <a:pt x="481" y="1609"/>
                      </a:lnTo>
                      <a:cubicBezTo>
                        <a:pt x="481" y="1635"/>
                        <a:pt x="507" y="1644"/>
                        <a:pt x="534" y="1644"/>
                      </a:cubicBezTo>
                      <a:lnTo>
                        <a:pt x="542" y="1644"/>
                      </a:lnTo>
                      <a:cubicBezTo>
                        <a:pt x="577" y="1635"/>
                        <a:pt x="586" y="1609"/>
                        <a:pt x="577" y="1574"/>
                      </a:cubicBezTo>
                      <a:lnTo>
                        <a:pt x="114" y="46"/>
                      </a:lnTo>
                      <a:cubicBezTo>
                        <a:pt x="107" y="17"/>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34"/>
                <p:cNvSpPr/>
                <p:nvPr/>
              </p:nvSpPr>
              <p:spPr>
                <a:xfrm>
                  <a:off x="1240473" y="3016161"/>
                  <a:ext cx="44832" cy="124549"/>
                </a:xfrm>
                <a:custGeom>
                  <a:rect b="b" l="l" r="r" t="t"/>
                  <a:pathLst>
                    <a:path extrusionOk="0" h="1653" w="595">
                      <a:moveTo>
                        <a:pt x="67" y="0"/>
                      </a:moveTo>
                      <a:cubicBezTo>
                        <a:pt x="63" y="0"/>
                        <a:pt x="58" y="1"/>
                        <a:pt x="53" y="2"/>
                      </a:cubicBezTo>
                      <a:cubicBezTo>
                        <a:pt x="18" y="11"/>
                        <a:pt x="1" y="46"/>
                        <a:pt x="10" y="72"/>
                      </a:cubicBezTo>
                      <a:lnTo>
                        <a:pt x="481" y="1618"/>
                      </a:lnTo>
                      <a:cubicBezTo>
                        <a:pt x="490" y="1635"/>
                        <a:pt x="516" y="1653"/>
                        <a:pt x="534" y="1653"/>
                      </a:cubicBezTo>
                      <a:lnTo>
                        <a:pt x="551" y="1653"/>
                      </a:lnTo>
                      <a:cubicBezTo>
                        <a:pt x="577" y="1644"/>
                        <a:pt x="595" y="1609"/>
                        <a:pt x="586" y="1583"/>
                      </a:cubicBezTo>
                      <a:lnTo>
                        <a:pt x="114" y="37"/>
                      </a:lnTo>
                      <a:cubicBezTo>
                        <a:pt x="107" y="16"/>
                        <a:pt x="88"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34"/>
                <p:cNvSpPr/>
                <p:nvPr/>
              </p:nvSpPr>
              <p:spPr>
                <a:xfrm>
                  <a:off x="1308287" y="2986549"/>
                  <a:ext cx="35564" cy="94938"/>
                </a:xfrm>
                <a:custGeom>
                  <a:rect b="b" l="l" r="r" t="t"/>
                  <a:pathLst>
                    <a:path extrusionOk="0" h="1260" w="472">
                      <a:moveTo>
                        <a:pt x="62" y="0"/>
                      </a:moveTo>
                      <a:cubicBezTo>
                        <a:pt x="56" y="0"/>
                        <a:pt x="50" y="1"/>
                        <a:pt x="44" y="2"/>
                      </a:cubicBezTo>
                      <a:cubicBezTo>
                        <a:pt x="18" y="11"/>
                        <a:pt x="0" y="37"/>
                        <a:pt x="9" y="64"/>
                      </a:cubicBezTo>
                      <a:lnTo>
                        <a:pt x="367" y="1225"/>
                      </a:lnTo>
                      <a:cubicBezTo>
                        <a:pt x="367" y="1251"/>
                        <a:pt x="393" y="1260"/>
                        <a:pt x="419" y="1260"/>
                      </a:cubicBezTo>
                      <a:lnTo>
                        <a:pt x="428" y="1260"/>
                      </a:lnTo>
                      <a:cubicBezTo>
                        <a:pt x="463" y="1251"/>
                        <a:pt x="472" y="1225"/>
                        <a:pt x="463" y="1190"/>
                      </a:cubicBezTo>
                      <a:lnTo>
                        <a:pt x="114" y="37"/>
                      </a:lnTo>
                      <a:cubicBezTo>
                        <a:pt x="107" y="16"/>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34"/>
                <p:cNvSpPr/>
                <p:nvPr/>
              </p:nvSpPr>
              <p:spPr>
                <a:xfrm>
                  <a:off x="1176050" y="3394561"/>
                  <a:ext cx="117165" cy="13939"/>
                </a:xfrm>
                <a:custGeom>
                  <a:rect b="b" l="l" r="r" t="t"/>
                  <a:pathLst>
                    <a:path extrusionOk="0" h="185" w="1555">
                      <a:moveTo>
                        <a:pt x="61" y="1"/>
                      </a:moveTo>
                      <a:cubicBezTo>
                        <a:pt x="26" y="1"/>
                        <a:pt x="0" y="27"/>
                        <a:pt x="0" y="53"/>
                      </a:cubicBezTo>
                      <a:cubicBezTo>
                        <a:pt x="0" y="80"/>
                        <a:pt x="26" y="106"/>
                        <a:pt x="53" y="115"/>
                      </a:cubicBezTo>
                      <a:lnTo>
                        <a:pt x="1502" y="184"/>
                      </a:lnTo>
                      <a:cubicBezTo>
                        <a:pt x="1528" y="184"/>
                        <a:pt x="1555" y="158"/>
                        <a:pt x="1555" y="132"/>
                      </a:cubicBezTo>
                      <a:cubicBezTo>
                        <a:pt x="1555" y="97"/>
                        <a:pt x="1537" y="71"/>
                        <a:pt x="1502" y="71"/>
                      </a:cubicBezTo>
                      <a:lnTo>
                        <a:pt x="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34"/>
                <p:cNvSpPr/>
                <p:nvPr/>
              </p:nvSpPr>
              <p:spPr>
                <a:xfrm>
                  <a:off x="1222088" y="3325542"/>
                  <a:ext cx="179026" cy="16501"/>
                </a:xfrm>
                <a:custGeom>
                  <a:rect b="b" l="l" r="r" t="t"/>
                  <a:pathLst>
                    <a:path extrusionOk="0" h="219" w="2376">
                      <a:moveTo>
                        <a:pt x="62" y="0"/>
                      </a:moveTo>
                      <a:cubicBezTo>
                        <a:pt x="27" y="0"/>
                        <a:pt x="0" y="18"/>
                        <a:pt x="0" y="53"/>
                      </a:cubicBezTo>
                      <a:cubicBezTo>
                        <a:pt x="0" y="79"/>
                        <a:pt x="27" y="105"/>
                        <a:pt x="53" y="105"/>
                      </a:cubicBezTo>
                      <a:lnTo>
                        <a:pt x="2314" y="218"/>
                      </a:lnTo>
                      <a:cubicBezTo>
                        <a:pt x="2349" y="218"/>
                        <a:pt x="2367" y="201"/>
                        <a:pt x="2375" y="166"/>
                      </a:cubicBezTo>
                      <a:cubicBezTo>
                        <a:pt x="2375" y="140"/>
                        <a:pt x="2349" y="114"/>
                        <a:pt x="2323" y="114"/>
                      </a:cubicBezTo>
                      <a:lnTo>
                        <a:pt x="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34"/>
                <p:cNvSpPr/>
                <p:nvPr/>
              </p:nvSpPr>
              <p:spPr>
                <a:xfrm>
                  <a:off x="1269482" y="3261722"/>
                  <a:ext cx="184300" cy="16501"/>
                </a:xfrm>
                <a:custGeom>
                  <a:rect b="b" l="l" r="r" t="t"/>
                  <a:pathLst>
                    <a:path extrusionOk="0" h="219" w="2446">
                      <a:moveTo>
                        <a:pt x="53" y="0"/>
                      </a:moveTo>
                      <a:cubicBezTo>
                        <a:pt x="26" y="0"/>
                        <a:pt x="0" y="18"/>
                        <a:pt x="0" y="53"/>
                      </a:cubicBezTo>
                      <a:cubicBezTo>
                        <a:pt x="0" y="79"/>
                        <a:pt x="18" y="105"/>
                        <a:pt x="53" y="105"/>
                      </a:cubicBezTo>
                      <a:lnTo>
                        <a:pt x="2384" y="218"/>
                      </a:lnTo>
                      <a:cubicBezTo>
                        <a:pt x="2419" y="218"/>
                        <a:pt x="2436" y="201"/>
                        <a:pt x="2445" y="166"/>
                      </a:cubicBezTo>
                      <a:cubicBezTo>
                        <a:pt x="2445" y="140"/>
                        <a:pt x="2419" y="114"/>
                        <a:pt x="2393" y="114"/>
                      </a:cubicBezTo>
                      <a:lnTo>
                        <a:pt x="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34"/>
                <p:cNvSpPr/>
                <p:nvPr/>
              </p:nvSpPr>
              <p:spPr>
                <a:xfrm>
                  <a:off x="1316198" y="3197751"/>
                  <a:ext cx="171792" cy="15974"/>
                </a:xfrm>
                <a:custGeom>
                  <a:rect b="b" l="l" r="r" t="t"/>
                  <a:pathLst>
                    <a:path extrusionOk="0" h="212" w="2280">
                      <a:moveTo>
                        <a:pt x="48" y="1"/>
                      </a:moveTo>
                      <a:cubicBezTo>
                        <a:pt x="20" y="1"/>
                        <a:pt x="0" y="24"/>
                        <a:pt x="0" y="55"/>
                      </a:cubicBezTo>
                      <a:cubicBezTo>
                        <a:pt x="0" y="81"/>
                        <a:pt x="26" y="107"/>
                        <a:pt x="53" y="107"/>
                      </a:cubicBezTo>
                      <a:lnTo>
                        <a:pt x="2227" y="212"/>
                      </a:lnTo>
                      <a:cubicBezTo>
                        <a:pt x="2253" y="212"/>
                        <a:pt x="2279" y="194"/>
                        <a:pt x="2279" y="159"/>
                      </a:cubicBezTo>
                      <a:cubicBezTo>
                        <a:pt x="2279" y="133"/>
                        <a:pt x="2262" y="107"/>
                        <a:pt x="2227" y="107"/>
                      </a:cubicBezTo>
                      <a:lnTo>
                        <a:pt x="61" y="2"/>
                      </a:lnTo>
                      <a:cubicBezTo>
                        <a:pt x="57" y="1"/>
                        <a:pt x="52"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36" name="Google Shape;1836;p34"/>
              <p:cNvSpPr/>
              <p:nvPr/>
            </p:nvSpPr>
            <p:spPr>
              <a:xfrm>
                <a:off x="764196" y="3578562"/>
                <a:ext cx="45435" cy="32550"/>
              </a:xfrm>
              <a:custGeom>
                <a:rect b="b" l="l" r="r" t="t"/>
                <a:pathLst>
                  <a:path extrusionOk="0" h="432" w="603">
                    <a:moveTo>
                      <a:pt x="57" y="0"/>
                    </a:moveTo>
                    <a:cubicBezTo>
                      <a:pt x="42" y="0"/>
                      <a:pt x="27" y="7"/>
                      <a:pt x="18" y="21"/>
                    </a:cubicBezTo>
                    <a:cubicBezTo>
                      <a:pt x="0" y="48"/>
                      <a:pt x="9" y="82"/>
                      <a:pt x="35" y="100"/>
                    </a:cubicBezTo>
                    <a:lnTo>
                      <a:pt x="515" y="423"/>
                    </a:lnTo>
                    <a:cubicBezTo>
                      <a:pt x="524" y="423"/>
                      <a:pt x="533" y="432"/>
                      <a:pt x="542" y="432"/>
                    </a:cubicBezTo>
                    <a:cubicBezTo>
                      <a:pt x="559" y="432"/>
                      <a:pt x="577" y="423"/>
                      <a:pt x="594" y="405"/>
                    </a:cubicBezTo>
                    <a:cubicBezTo>
                      <a:pt x="603" y="379"/>
                      <a:pt x="603" y="344"/>
                      <a:pt x="577" y="327"/>
                    </a:cubicBezTo>
                    <a:lnTo>
                      <a:pt x="88" y="13"/>
                    </a:lnTo>
                    <a:cubicBezTo>
                      <a:pt x="80" y="5"/>
                      <a:pt x="68" y="0"/>
                      <a:pt x="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34"/>
              <p:cNvSpPr/>
              <p:nvPr/>
            </p:nvSpPr>
            <p:spPr>
              <a:xfrm>
                <a:off x="908262" y="3165653"/>
                <a:ext cx="8665" cy="60579"/>
              </a:xfrm>
              <a:custGeom>
                <a:rect b="b" l="l" r="r" t="t"/>
                <a:pathLst>
                  <a:path extrusionOk="0" h="804" w="115">
                    <a:moveTo>
                      <a:pt x="53" y="0"/>
                    </a:moveTo>
                    <a:cubicBezTo>
                      <a:pt x="27" y="0"/>
                      <a:pt x="1" y="27"/>
                      <a:pt x="1" y="62"/>
                    </a:cubicBezTo>
                    <a:lnTo>
                      <a:pt x="1" y="751"/>
                    </a:lnTo>
                    <a:cubicBezTo>
                      <a:pt x="1" y="778"/>
                      <a:pt x="27" y="804"/>
                      <a:pt x="53" y="804"/>
                    </a:cubicBezTo>
                    <a:cubicBezTo>
                      <a:pt x="88" y="804"/>
                      <a:pt x="114" y="778"/>
                      <a:pt x="114" y="751"/>
                    </a:cubicBezTo>
                    <a:lnTo>
                      <a:pt x="114" y="62"/>
                    </a:lnTo>
                    <a:cubicBezTo>
                      <a:pt x="114" y="27"/>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34"/>
              <p:cNvSpPr/>
              <p:nvPr/>
            </p:nvSpPr>
            <p:spPr>
              <a:xfrm>
                <a:off x="846401" y="3067624"/>
                <a:ext cx="8665" cy="102021"/>
              </a:xfrm>
              <a:custGeom>
                <a:rect b="b" l="l" r="r" t="t"/>
                <a:pathLst>
                  <a:path extrusionOk="0" h="1354" w="115">
                    <a:moveTo>
                      <a:pt x="62" y="0"/>
                    </a:moveTo>
                    <a:cubicBezTo>
                      <a:pt x="27" y="0"/>
                      <a:pt x="1" y="18"/>
                      <a:pt x="1" y="53"/>
                    </a:cubicBezTo>
                    <a:lnTo>
                      <a:pt x="1" y="1301"/>
                    </a:lnTo>
                    <a:cubicBezTo>
                      <a:pt x="1" y="1336"/>
                      <a:pt x="27" y="1354"/>
                      <a:pt x="62" y="1354"/>
                    </a:cubicBezTo>
                    <a:cubicBezTo>
                      <a:pt x="88" y="1354"/>
                      <a:pt x="114" y="1336"/>
                      <a:pt x="114" y="1301"/>
                    </a:cubicBezTo>
                    <a:lnTo>
                      <a:pt x="114" y="53"/>
                    </a:lnTo>
                    <a:cubicBezTo>
                      <a:pt x="114" y="18"/>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34"/>
              <p:cNvSpPr/>
              <p:nvPr/>
            </p:nvSpPr>
            <p:spPr>
              <a:xfrm>
                <a:off x="772108" y="3017593"/>
                <a:ext cx="7911" cy="90869"/>
              </a:xfrm>
              <a:custGeom>
                <a:rect b="b" l="l" r="r" t="t"/>
                <a:pathLst>
                  <a:path extrusionOk="0" h="1206" w="105">
                    <a:moveTo>
                      <a:pt x="52" y="1"/>
                    </a:moveTo>
                    <a:cubicBezTo>
                      <a:pt x="18" y="1"/>
                      <a:pt x="0" y="27"/>
                      <a:pt x="0" y="62"/>
                    </a:cubicBezTo>
                    <a:lnTo>
                      <a:pt x="0" y="1153"/>
                    </a:lnTo>
                    <a:cubicBezTo>
                      <a:pt x="0" y="1188"/>
                      <a:pt x="18" y="1206"/>
                      <a:pt x="52" y="1206"/>
                    </a:cubicBezTo>
                    <a:cubicBezTo>
                      <a:pt x="79" y="1206"/>
                      <a:pt x="105" y="1188"/>
                      <a:pt x="105" y="1153"/>
                    </a:cubicBezTo>
                    <a:lnTo>
                      <a:pt x="105" y="62"/>
                    </a:lnTo>
                    <a:cubicBezTo>
                      <a:pt x="105" y="27"/>
                      <a:pt x="79" y="1"/>
                      <a:pt x="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34"/>
              <p:cNvSpPr/>
              <p:nvPr/>
            </p:nvSpPr>
            <p:spPr>
              <a:xfrm>
                <a:off x="686512" y="2955807"/>
                <a:ext cx="7987" cy="109254"/>
              </a:xfrm>
              <a:custGeom>
                <a:rect b="b" l="l" r="r" t="t"/>
                <a:pathLst>
                  <a:path extrusionOk="0" h="1450" w="106">
                    <a:moveTo>
                      <a:pt x="53" y="0"/>
                    </a:moveTo>
                    <a:cubicBezTo>
                      <a:pt x="18" y="0"/>
                      <a:pt x="1" y="26"/>
                      <a:pt x="1" y="61"/>
                    </a:cubicBezTo>
                    <a:lnTo>
                      <a:pt x="1" y="1388"/>
                    </a:lnTo>
                    <a:cubicBezTo>
                      <a:pt x="1" y="1423"/>
                      <a:pt x="18" y="1449"/>
                      <a:pt x="53" y="1449"/>
                    </a:cubicBezTo>
                    <a:cubicBezTo>
                      <a:pt x="80" y="1449"/>
                      <a:pt x="106" y="1423"/>
                      <a:pt x="106" y="1388"/>
                    </a:cubicBezTo>
                    <a:lnTo>
                      <a:pt x="106" y="61"/>
                    </a:lnTo>
                    <a:cubicBezTo>
                      <a:pt x="106" y="26"/>
                      <a:pt x="80"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34"/>
              <p:cNvSpPr/>
              <p:nvPr/>
            </p:nvSpPr>
            <p:spPr>
              <a:xfrm>
                <a:off x="597752" y="2944580"/>
                <a:ext cx="7911" cy="73765"/>
              </a:xfrm>
              <a:custGeom>
                <a:rect b="b" l="l" r="r" t="t"/>
                <a:pathLst>
                  <a:path extrusionOk="0" h="979" w="105">
                    <a:moveTo>
                      <a:pt x="53" y="1"/>
                    </a:moveTo>
                    <a:cubicBezTo>
                      <a:pt x="26" y="1"/>
                      <a:pt x="0" y="18"/>
                      <a:pt x="0" y="53"/>
                    </a:cubicBezTo>
                    <a:lnTo>
                      <a:pt x="0" y="926"/>
                    </a:lnTo>
                    <a:cubicBezTo>
                      <a:pt x="0" y="952"/>
                      <a:pt x="26" y="979"/>
                      <a:pt x="53" y="979"/>
                    </a:cubicBezTo>
                    <a:cubicBezTo>
                      <a:pt x="88" y="979"/>
                      <a:pt x="105" y="952"/>
                      <a:pt x="105" y="926"/>
                    </a:cubicBezTo>
                    <a:lnTo>
                      <a:pt x="105" y="53"/>
                    </a:lnTo>
                    <a:cubicBezTo>
                      <a:pt x="105" y="18"/>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42" name="Google Shape;1842;p34"/>
            <p:cNvSpPr/>
            <p:nvPr/>
          </p:nvSpPr>
          <p:spPr>
            <a:xfrm>
              <a:off x="689149" y="3601845"/>
              <a:ext cx="47469" cy="33002"/>
            </a:xfrm>
            <a:custGeom>
              <a:rect b="b" l="l" r="r" t="t"/>
              <a:pathLst>
                <a:path extrusionOk="0" h="438" w="630">
                  <a:moveTo>
                    <a:pt x="67" y="0"/>
                  </a:moveTo>
                  <a:cubicBezTo>
                    <a:pt x="48" y="0"/>
                    <a:pt x="30" y="10"/>
                    <a:pt x="18" y="27"/>
                  </a:cubicBezTo>
                  <a:cubicBezTo>
                    <a:pt x="1" y="44"/>
                    <a:pt x="10" y="79"/>
                    <a:pt x="36" y="96"/>
                  </a:cubicBezTo>
                  <a:lnTo>
                    <a:pt x="542" y="428"/>
                  </a:lnTo>
                  <a:cubicBezTo>
                    <a:pt x="551" y="437"/>
                    <a:pt x="560" y="437"/>
                    <a:pt x="568" y="437"/>
                  </a:cubicBezTo>
                  <a:cubicBezTo>
                    <a:pt x="586" y="437"/>
                    <a:pt x="603" y="428"/>
                    <a:pt x="612" y="420"/>
                  </a:cubicBezTo>
                  <a:cubicBezTo>
                    <a:pt x="630" y="393"/>
                    <a:pt x="621" y="358"/>
                    <a:pt x="595" y="341"/>
                  </a:cubicBezTo>
                  <a:lnTo>
                    <a:pt x="97" y="9"/>
                  </a:lnTo>
                  <a:cubicBezTo>
                    <a:pt x="88" y="3"/>
                    <a:pt x="7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34"/>
            <p:cNvSpPr/>
            <p:nvPr/>
          </p:nvSpPr>
          <p:spPr>
            <a:xfrm>
              <a:off x="751688" y="3277470"/>
              <a:ext cx="125077" cy="39557"/>
            </a:xfrm>
            <a:custGeom>
              <a:rect b="b" l="l" r="r" t="t"/>
              <a:pathLst>
                <a:path extrusionOk="0" h="525" w="1660">
                  <a:moveTo>
                    <a:pt x="1590" y="1"/>
                  </a:moveTo>
                  <a:lnTo>
                    <a:pt x="44" y="420"/>
                  </a:lnTo>
                  <a:cubicBezTo>
                    <a:pt x="18" y="429"/>
                    <a:pt x="0" y="455"/>
                    <a:pt x="9" y="481"/>
                  </a:cubicBezTo>
                  <a:cubicBezTo>
                    <a:pt x="9" y="507"/>
                    <a:pt x="35" y="525"/>
                    <a:pt x="62" y="525"/>
                  </a:cubicBezTo>
                  <a:lnTo>
                    <a:pt x="70" y="525"/>
                  </a:lnTo>
                  <a:lnTo>
                    <a:pt x="1616" y="106"/>
                  </a:lnTo>
                  <a:cubicBezTo>
                    <a:pt x="1642" y="97"/>
                    <a:pt x="1659" y="71"/>
                    <a:pt x="1651" y="44"/>
                  </a:cubicBezTo>
                  <a:cubicBezTo>
                    <a:pt x="1651" y="18"/>
                    <a:pt x="1616" y="1"/>
                    <a:pt x="1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34"/>
            <p:cNvSpPr/>
            <p:nvPr/>
          </p:nvSpPr>
          <p:spPr>
            <a:xfrm>
              <a:off x="666846" y="3218095"/>
              <a:ext cx="142784" cy="44304"/>
            </a:xfrm>
            <a:custGeom>
              <a:rect b="b" l="l" r="r" t="t"/>
              <a:pathLst>
                <a:path extrusionOk="0" h="588" w="1895">
                  <a:moveTo>
                    <a:pt x="1839" y="1"/>
                  </a:moveTo>
                  <a:cubicBezTo>
                    <a:pt x="1834" y="1"/>
                    <a:pt x="1830" y="1"/>
                    <a:pt x="1825" y="3"/>
                  </a:cubicBezTo>
                  <a:lnTo>
                    <a:pt x="44" y="474"/>
                  </a:lnTo>
                  <a:cubicBezTo>
                    <a:pt x="9" y="483"/>
                    <a:pt x="0" y="518"/>
                    <a:pt x="0" y="544"/>
                  </a:cubicBezTo>
                  <a:cubicBezTo>
                    <a:pt x="9" y="570"/>
                    <a:pt x="35" y="588"/>
                    <a:pt x="52" y="588"/>
                  </a:cubicBezTo>
                  <a:cubicBezTo>
                    <a:pt x="61" y="588"/>
                    <a:pt x="70" y="579"/>
                    <a:pt x="70" y="579"/>
                  </a:cubicBezTo>
                  <a:lnTo>
                    <a:pt x="1851" y="108"/>
                  </a:lnTo>
                  <a:cubicBezTo>
                    <a:pt x="1877" y="99"/>
                    <a:pt x="1895" y="73"/>
                    <a:pt x="1886" y="38"/>
                  </a:cubicBezTo>
                  <a:cubicBezTo>
                    <a:pt x="1879" y="16"/>
                    <a:pt x="1860" y="1"/>
                    <a:pt x="18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5" name="Google Shape;1845;p34"/>
          <p:cNvGrpSpPr/>
          <p:nvPr/>
        </p:nvGrpSpPr>
        <p:grpSpPr>
          <a:xfrm>
            <a:off x="-453194" y="3651018"/>
            <a:ext cx="1378341" cy="1914961"/>
            <a:chOff x="229976" y="2315872"/>
            <a:chExt cx="1378341" cy="1914961"/>
          </a:xfrm>
        </p:grpSpPr>
        <p:grpSp>
          <p:nvGrpSpPr>
            <p:cNvPr id="1846" name="Google Shape;1846;p34"/>
            <p:cNvGrpSpPr/>
            <p:nvPr/>
          </p:nvGrpSpPr>
          <p:grpSpPr>
            <a:xfrm>
              <a:off x="229976" y="2315872"/>
              <a:ext cx="1378341" cy="1914961"/>
              <a:chOff x="229976" y="2315872"/>
              <a:chExt cx="1378341" cy="1914961"/>
            </a:xfrm>
          </p:grpSpPr>
          <p:grpSp>
            <p:nvGrpSpPr>
              <p:cNvPr id="1847" name="Google Shape;1847;p34"/>
              <p:cNvGrpSpPr/>
              <p:nvPr/>
            </p:nvGrpSpPr>
            <p:grpSpPr>
              <a:xfrm>
                <a:off x="229976" y="2315872"/>
                <a:ext cx="1378341" cy="1914961"/>
                <a:chOff x="229976" y="2315872"/>
                <a:chExt cx="1378341" cy="1914961"/>
              </a:xfrm>
            </p:grpSpPr>
            <p:sp>
              <p:nvSpPr>
                <p:cNvPr id="1848" name="Google Shape;1848;p34"/>
                <p:cNvSpPr/>
                <p:nvPr/>
              </p:nvSpPr>
              <p:spPr>
                <a:xfrm>
                  <a:off x="786575" y="2646501"/>
                  <a:ext cx="357298" cy="1584332"/>
                </a:xfrm>
                <a:custGeom>
                  <a:rect b="b" l="l" r="r" t="t"/>
                  <a:pathLst>
                    <a:path extrusionOk="0" h="21027" w="4742">
                      <a:moveTo>
                        <a:pt x="127" y="0"/>
                      </a:moveTo>
                      <a:cubicBezTo>
                        <a:pt x="108" y="0"/>
                        <a:pt x="89" y="6"/>
                        <a:pt x="70" y="19"/>
                      </a:cubicBezTo>
                      <a:cubicBezTo>
                        <a:pt x="18" y="45"/>
                        <a:pt x="0" y="115"/>
                        <a:pt x="26" y="167"/>
                      </a:cubicBezTo>
                      <a:cubicBezTo>
                        <a:pt x="44" y="185"/>
                        <a:pt x="1327" y="2359"/>
                        <a:pt x="2428" y="5991"/>
                      </a:cubicBezTo>
                      <a:cubicBezTo>
                        <a:pt x="3449" y="9335"/>
                        <a:pt x="4523" y="14635"/>
                        <a:pt x="3842" y="20913"/>
                      </a:cubicBezTo>
                      <a:cubicBezTo>
                        <a:pt x="3833" y="20974"/>
                        <a:pt x="3877" y="21027"/>
                        <a:pt x="3938" y="21027"/>
                      </a:cubicBezTo>
                      <a:lnTo>
                        <a:pt x="3947" y="21027"/>
                      </a:lnTo>
                      <a:cubicBezTo>
                        <a:pt x="4008" y="21027"/>
                        <a:pt x="4052" y="20992"/>
                        <a:pt x="4060" y="20931"/>
                      </a:cubicBezTo>
                      <a:cubicBezTo>
                        <a:pt x="4741" y="14627"/>
                        <a:pt x="3667" y="9283"/>
                        <a:pt x="2637" y="5912"/>
                      </a:cubicBezTo>
                      <a:cubicBezTo>
                        <a:pt x="1519" y="2263"/>
                        <a:pt x="227" y="80"/>
                        <a:pt x="218" y="54"/>
                      </a:cubicBezTo>
                      <a:cubicBezTo>
                        <a:pt x="196" y="20"/>
                        <a:pt x="162" y="0"/>
                        <a:pt x="1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34"/>
                <p:cNvSpPr/>
                <p:nvPr/>
              </p:nvSpPr>
              <p:spPr>
                <a:xfrm>
                  <a:off x="534534" y="3390568"/>
                  <a:ext cx="573168" cy="422549"/>
                </a:xfrm>
                <a:custGeom>
                  <a:rect b="b" l="l" r="r" t="t"/>
                  <a:pathLst>
                    <a:path extrusionOk="0" h="5608" w="7607">
                      <a:moveTo>
                        <a:pt x="108" y="0"/>
                      </a:moveTo>
                      <a:cubicBezTo>
                        <a:pt x="53" y="0"/>
                        <a:pt x="9" y="42"/>
                        <a:pt x="1" y="98"/>
                      </a:cubicBezTo>
                      <a:cubicBezTo>
                        <a:pt x="1" y="159"/>
                        <a:pt x="45" y="211"/>
                        <a:pt x="106" y="220"/>
                      </a:cubicBezTo>
                      <a:cubicBezTo>
                        <a:pt x="158" y="220"/>
                        <a:pt x="5362" y="814"/>
                        <a:pt x="7379" y="5546"/>
                      </a:cubicBezTo>
                      <a:cubicBezTo>
                        <a:pt x="7397" y="5581"/>
                        <a:pt x="7440" y="5607"/>
                        <a:pt x="7484" y="5607"/>
                      </a:cubicBezTo>
                      <a:cubicBezTo>
                        <a:pt x="7493" y="5607"/>
                        <a:pt x="7510" y="5607"/>
                        <a:pt x="7528" y="5599"/>
                      </a:cubicBezTo>
                      <a:cubicBezTo>
                        <a:pt x="7580" y="5581"/>
                        <a:pt x="7606" y="5511"/>
                        <a:pt x="7580" y="5459"/>
                      </a:cubicBezTo>
                      <a:cubicBezTo>
                        <a:pt x="5519" y="604"/>
                        <a:pt x="176" y="2"/>
                        <a:pt x="123" y="2"/>
                      </a:cubicBezTo>
                      <a:cubicBezTo>
                        <a:pt x="118" y="1"/>
                        <a:pt x="113"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34"/>
                <p:cNvSpPr/>
                <p:nvPr/>
              </p:nvSpPr>
              <p:spPr>
                <a:xfrm>
                  <a:off x="1043136" y="2906529"/>
                  <a:ext cx="565182" cy="551996"/>
                </a:xfrm>
                <a:custGeom>
                  <a:rect b="b" l="l" r="r" t="t"/>
                  <a:pathLst>
                    <a:path extrusionOk="0" h="7326" w="7501">
                      <a:moveTo>
                        <a:pt x="5849" y="0"/>
                      </a:moveTo>
                      <a:cubicBezTo>
                        <a:pt x="5463" y="0"/>
                        <a:pt x="5039" y="150"/>
                        <a:pt x="4576" y="479"/>
                      </a:cubicBezTo>
                      <a:cubicBezTo>
                        <a:pt x="4358" y="637"/>
                        <a:pt x="4096" y="724"/>
                        <a:pt x="3825" y="733"/>
                      </a:cubicBezTo>
                      <a:cubicBezTo>
                        <a:pt x="3004" y="759"/>
                        <a:pt x="2410" y="1126"/>
                        <a:pt x="2009" y="1833"/>
                      </a:cubicBezTo>
                      <a:cubicBezTo>
                        <a:pt x="1878" y="2069"/>
                        <a:pt x="1677" y="2269"/>
                        <a:pt x="1424" y="2383"/>
                      </a:cubicBezTo>
                      <a:cubicBezTo>
                        <a:pt x="786" y="2654"/>
                        <a:pt x="324" y="3404"/>
                        <a:pt x="472" y="4260"/>
                      </a:cubicBezTo>
                      <a:cubicBezTo>
                        <a:pt x="516" y="4505"/>
                        <a:pt x="481" y="4749"/>
                        <a:pt x="376" y="4976"/>
                      </a:cubicBezTo>
                      <a:cubicBezTo>
                        <a:pt x="0" y="5841"/>
                        <a:pt x="830" y="6417"/>
                        <a:pt x="900" y="7316"/>
                      </a:cubicBezTo>
                      <a:cubicBezTo>
                        <a:pt x="964" y="7265"/>
                        <a:pt x="1066" y="7247"/>
                        <a:pt x="1193" y="7247"/>
                      </a:cubicBezTo>
                      <a:cubicBezTo>
                        <a:pt x="1463" y="7247"/>
                        <a:pt x="1847" y="7326"/>
                        <a:pt x="2222" y="7326"/>
                      </a:cubicBezTo>
                      <a:cubicBezTo>
                        <a:pt x="2539" y="7326"/>
                        <a:pt x="2850" y="7270"/>
                        <a:pt x="3083" y="7063"/>
                      </a:cubicBezTo>
                      <a:cubicBezTo>
                        <a:pt x="3275" y="6888"/>
                        <a:pt x="3519" y="6801"/>
                        <a:pt x="3781" y="6775"/>
                      </a:cubicBezTo>
                      <a:cubicBezTo>
                        <a:pt x="4340" y="6714"/>
                        <a:pt x="4916" y="6443"/>
                        <a:pt x="5152" y="5806"/>
                      </a:cubicBezTo>
                      <a:cubicBezTo>
                        <a:pt x="5239" y="5561"/>
                        <a:pt x="5379" y="5334"/>
                        <a:pt x="5571" y="5168"/>
                      </a:cubicBezTo>
                      <a:cubicBezTo>
                        <a:pt x="6121" y="4679"/>
                        <a:pt x="6296" y="4051"/>
                        <a:pt x="6348" y="3597"/>
                      </a:cubicBezTo>
                      <a:cubicBezTo>
                        <a:pt x="6383" y="3265"/>
                        <a:pt x="6540" y="2950"/>
                        <a:pt x="6776" y="2715"/>
                      </a:cubicBezTo>
                      <a:cubicBezTo>
                        <a:pt x="6916" y="2575"/>
                        <a:pt x="7056" y="2392"/>
                        <a:pt x="7169" y="2130"/>
                      </a:cubicBezTo>
                      <a:cubicBezTo>
                        <a:pt x="7475" y="1422"/>
                        <a:pt x="7501" y="401"/>
                        <a:pt x="7501" y="401"/>
                      </a:cubicBezTo>
                      <a:cubicBezTo>
                        <a:pt x="7501" y="401"/>
                        <a:pt x="7012" y="357"/>
                        <a:pt x="6409" y="113"/>
                      </a:cubicBezTo>
                      <a:cubicBezTo>
                        <a:pt x="6233" y="39"/>
                        <a:pt x="6046" y="0"/>
                        <a:pt x="58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34"/>
                <p:cNvSpPr/>
                <p:nvPr/>
              </p:nvSpPr>
              <p:spPr>
                <a:xfrm>
                  <a:off x="1068151" y="2948272"/>
                  <a:ext cx="512589" cy="614836"/>
                </a:xfrm>
                <a:custGeom>
                  <a:rect b="b" l="l" r="r" t="t"/>
                  <a:pathLst>
                    <a:path extrusionOk="0" h="8160" w="6803">
                      <a:moveTo>
                        <a:pt x="6671" y="1"/>
                      </a:moveTo>
                      <a:cubicBezTo>
                        <a:pt x="6653" y="1"/>
                        <a:pt x="6635" y="5"/>
                        <a:pt x="6619" y="13"/>
                      </a:cubicBezTo>
                      <a:cubicBezTo>
                        <a:pt x="3222" y="1907"/>
                        <a:pt x="542" y="5645"/>
                        <a:pt x="9" y="8028"/>
                      </a:cubicBezTo>
                      <a:cubicBezTo>
                        <a:pt x="0" y="8089"/>
                        <a:pt x="35" y="8142"/>
                        <a:pt x="96" y="8159"/>
                      </a:cubicBezTo>
                      <a:lnTo>
                        <a:pt x="114" y="8159"/>
                      </a:lnTo>
                      <a:cubicBezTo>
                        <a:pt x="166" y="8159"/>
                        <a:pt x="210" y="8124"/>
                        <a:pt x="219" y="8072"/>
                      </a:cubicBezTo>
                      <a:cubicBezTo>
                        <a:pt x="742" y="5741"/>
                        <a:pt x="3379" y="2065"/>
                        <a:pt x="6724" y="205"/>
                      </a:cubicBezTo>
                      <a:cubicBezTo>
                        <a:pt x="6776" y="179"/>
                        <a:pt x="6802" y="109"/>
                        <a:pt x="6767" y="56"/>
                      </a:cubicBezTo>
                      <a:cubicBezTo>
                        <a:pt x="6749" y="20"/>
                        <a:pt x="6710" y="1"/>
                        <a:pt x="66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34"/>
                <p:cNvSpPr/>
                <p:nvPr/>
              </p:nvSpPr>
              <p:spPr>
                <a:xfrm>
                  <a:off x="396421" y="3569822"/>
                  <a:ext cx="544160" cy="445228"/>
                </a:xfrm>
                <a:custGeom>
                  <a:rect b="b" l="l" r="r" t="t"/>
                  <a:pathLst>
                    <a:path extrusionOk="0" h="5909" w="7222">
                      <a:moveTo>
                        <a:pt x="5087" y="0"/>
                      </a:moveTo>
                      <a:cubicBezTo>
                        <a:pt x="4485" y="0"/>
                        <a:pt x="3986" y="204"/>
                        <a:pt x="3641" y="513"/>
                      </a:cubicBezTo>
                      <a:cubicBezTo>
                        <a:pt x="3484" y="652"/>
                        <a:pt x="3301" y="749"/>
                        <a:pt x="3091" y="783"/>
                      </a:cubicBezTo>
                      <a:cubicBezTo>
                        <a:pt x="2559" y="879"/>
                        <a:pt x="2052" y="1115"/>
                        <a:pt x="1703" y="1683"/>
                      </a:cubicBezTo>
                      <a:cubicBezTo>
                        <a:pt x="1598" y="1866"/>
                        <a:pt x="1432" y="2015"/>
                        <a:pt x="1240" y="2102"/>
                      </a:cubicBezTo>
                      <a:cubicBezTo>
                        <a:pt x="734" y="2346"/>
                        <a:pt x="472" y="2748"/>
                        <a:pt x="498" y="3403"/>
                      </a:cubicBezTo>
                      <a:cubicBezTo>
                        <a:pt x="507" y="3621"/>
                        <a:pt x="446" y="3822"/>
                        <a:pt x="332" y="4005"/>
                      </a:cubicBezTo>
                      <a:cubicBezTo>
                        <a:pt x="70" y="4407"/>
                        <a:pt x="0" y="5027"/>
                        <a:pt x="245" y="5909"/>
                      </a:cubicBezTo>
                      <a:cubicBezTo>
                        <a:pt x="777" y="5350"/>
                        <a:pt x="1633" y="5726"/>
                        <a:pt x="2279" y="5010"/>
                      </a:cubicBezTo>
                      <a:cubicBezTo>
                        <a:pt x="2480" y="4783"/>
                        <a:pt x="2760" y="4634"/>
                        <a:pt x="3065" y="4634"/>
                      </a:cubicBezTo>
                      <a:cubicBezTo>
                        <a:pt x="3537" y="4634"/>
                        <a:pt x="3964" y="4494"/>
                        <a:pt x="4453" y="4075"/>
                      </a:cubicBezTo>
                      <a:cubicBezTo>
                        <a:pt x="4637" y="3918"/>
                        <a:pt x="4864" y="3813"/>
                        <a:pt x="5108" y="3787"/>
                      </a:cubicBezTo>
                      <a:cubicBezTo>
                        <a:pt x="5798" y="3691"/>
                        <a:pt x="6095" y="3324"/>
                        <a:pt x="6226" y="3036"/>
                      </a:cubicBezTo>
                      <a:cubicBezTo>
                        <a:pt x="6322" y="2818"/>
                        <a:pt x="6470" y="2626"/>
                        <a:pt x="6663" y="2495"/>
                      </a:cubicBezTo>
                      <a:cubicBezTo>
                        <a:pt x="6802" y="2408"/>
                        <a:pt x="6951" y="2268"/>
                        <a:pt x="7038" y="2067"/>
                      </a:cubicBezTo>
                      <a:cubicBezTo>
                        <a:pt x="7221" y="1622"/>
                        <a:pt x="6942" y="932"/>
                        <a:pt x="7038" y="635"/>
                      </a:cubicBezTo>
                      <a:cubicBezTo>
                        <a:pt x="6323" y="184"/>
                        <a:pt x="5658" y="0"/>
                        <a:pt x="5087" y="0"/>
                      </a:cubicBezTo>
                      <a:close/>
                    </a:path>
                  </a:pathLst>
                </a:custGeom>
                <a:solidFill>
                  <a:srgbClr val="516B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34"/>
                <p:cNvSpPr/>
                <p:nvPr/>
              </p:nvSpPr>
              <p:spPr>
                <a:xfrm>
                  <a:off x="424676" y="3609380"/>
                  <a:ext cx="566538" cy="364908"/>
                </a:xfrm>
                <a:custGeom>
                  <a:rect b="b" l="l" r="r" t="t"/>
                  <a:pathLst>
                    <a:path extrusionOk="0" h="4843" w="7519">
                      <a:moveTo>
                        <a:pt x="6678" y="0"/>
                      </a:moveTo>
                      <a:cubicBezTo>
                        <a:pt x="4368" y="0"/>
                        <a:pt x="1228" y="2135"/>
                        <a:pt x="27" y="4685"/>
                      </a:cubicBezTo>
                      <a:cubicBezTo>
                        <a:pt x="1" y="4738"/>
                        <a:pt x="27" y="4808"/>
                        <a:pt x="79" y="4834"/>
                      </a:cubicBezTo>
                      <a:cubicBezTo>
                        <a:pt x="97" y="4843"/>
                        <a:pt x="114" y="4843"/>
                        <a:pt x="123" y="4843"/>
                      </a:cubicBezTo>
                      <a:cubicBezTo>
                        <a:pt x="167" y="4843"/>
                        <a:pt x="202" y="4816"/>
                        <a:pt x="228" y="4781"/>
                      </a:cubicBezTo>
                      <a:cubicBezTo>
                        <a:pt x="1396" y="2296"/>
                        <a:pt x="4423" y="219"/>
                        <a:pt x="6647" y="219"/>
                      </a:cubicBezTo>
                      <a:cubicBezTo>
                        <a:pt x="6900" y="219"/>
                        <a:pt x="7142" y="246"/>
                        <a:pt x="7370" y="302"/>
                      </a:cubicBezTo>
                      <a:cubicBezTo>
                        <a:pt x="7377" y="303"/>
                        <a:pt x="7383" y="303"/>
                        <a:pt x="7389" y="303"/>
                      </a:cubicBezTo>
                      <a:cubicBezTo>
                        <a:pt x="7442" y="303"/>
                        <a:pt x="7486" y="270"/>
                        <a:pt x="7501" y="215"/>
                      </a:cubicBezTo>
                      <a:cubicBezTo>
                        <a:pt x="7519" y="162"/>
                        <a:pt x="7484" y="101"/>
                        <a:pt x="7423" y="84"/>
                      </a:cubicBezTo>
                      <a:cubicBezTo>
                        <a:pt x="7188" y="27"/>
                        <a:pt x="6938" y="0"/>
                        <a:pt x="66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34"/>
                <p:cNvSpPr/>
                <p:nvPr/>
              </p:nvSpPr>
              <p:spPr>
                <a:xfrm>
                  <a:off x="268103" y="2892288"/>
                  <a:ext cx="731700" cy="485313"/>
                </a:xfrm>
                <a:custGeom>
                  <a:rect b="b" l="l" r="r" t="t"/>
                  <a:pathLst>
                    <a:path extrusionOk="0" h="6441" w="9711">
                      <a:moveTo>
                        <a:pt x="2417" y="1"/>
                      </a:moveTo>
                      <a:cubicBezTo>
                        <a:pt x="1956" y="1"/>
                        <a:pt x="1562" y="157"/>
                        <a:pt x="1302" y="258"/>
                      </a:cubicBezTo>
                      <a:cubicBezTo>
                        <a:pt x="656" y="502"/>
                        <a:pt x="1" y="712"/>
                        <a:pt x="1" y="712"/>
                      </a:cubicBezTo>
                      <a:cubicBezTo>
                        <a:pt x="1" y="712"/>
                        <a:pt x="420" y="983"/>
                        <a:pt x="673" y="1515"/>
                      </a:cubicBezTo>
                      <a:cubicBezTo>
                        <a:pt x="865" y="1926"/>
                        <a:pt x="1066" y="2423"/>
                        <a:pt x="1730" y="2659"/>
                      </a:cubicBezTo>
                      <a:cubicBezTo>
                        <a:pt x="2149" y="2808"/>
                        <a:pt x="2480" y="3139"/>
                        <a:pt x="2664" y="3550"/>
                      </a:cubicBezTo>
                      <a:cubicBezTo>
                        <a:pt x="3013" y="4292"/>
                        <a:pt x="3485" y="4737"/>
                        <a:pt x="4323" y="4860"/>
                      </a:cubicBezTo>
                      <a:cubicBezTo>
                        <a:pt x="4777" y="4921"/>
                        <a:pt x="5179" y="5165"/>
                        <a:pt x="5467" y="5523"/>
                      </a:cubicBezTo>
                      <a:cubicBezTo>
                        <a:pt x="6009" y="6198"/>
                        <a:pt x="6707" y="6440"/>
                        <a:pt x="7362" y="6440"/>
                      </a:cubicBezTo>
                      <a:cubicBezTo>
                        <a:pt x="7528" y="6440"/>
                        <a:pt x="7692" y="6425"/>
                        <a:pt x="7850" y="6396"/>
                      </a:cubicBezTo>
                      <a:cubicBezTo>
                        <a:pt x="8526" y="6277"/>
                        <a:pt x="8960" y="6159"/>
                        <a:pt x="9315" y="6159"/>
                      </a:cubicBezTo>
                      <a:cubicBezTo>
                        <a:pt x="9456" y="6159"/>
                        <a:pt x="9584" y="6177"/>
                        <a:pt x="9710" y="6222"/>
                      </a:cubicBezTo>
                      <a:cubicBezTo>
                        <a:pt x="9343" y="5087"/>
                        <a:pt x="9527" y="4039"/>
                        <a:pt x="8671" y="3305"/>
                      </a:cubicBezTo>
                      <a:cubicBezTo>
                        <a:pt x="8392" y="3061"/>
                        <a:pt x="8182" y="2755"/>
                        <a:pt x="8051" y="2406"/>
                      </a:cubicBezTo>
                      <a:cubicBezTo>
                        <a:pt x="7842" y="1803"/>
                        <a:pt x="7370" y="1480"/>
                        <a:pt x="6925" y="1384"/>
                      </a:cubicBezTo>
                      <a:cubicBezTo>
                        <a:pt x="6680" y="1332"/>
                        <a:pt x="6453" y="1218"/>
                        <a:pt x="6279" y="1035"/>
                      </a:cubicBezTo>
                      <a:cubicBezTo>
                        <a:pt x="5847" y="569"/>
                        <a:pt x="5344" y="402"/>
                        <a:pt x="4813" y="402"/>
                      </a:cubicBezTo>
                      <a:cubicBezTo>
                        <a:pt x="4677" y="402"/>
                        <a:pt x="4540" y="413"/>
                        <a:pt x="4401" y="433"/>
                      </a:cubicBezTo>
                      <a:cubicBezTo>
                        <a:pt x="4321" y="445"/>
                        <a:pt x="4239" y="451"/>
                        <a:pt x="4158" y="451"/>
                      </a:cubicBezTo>
                      <a:cubicBezTo>
                        <a:pt x="3886" y="451"/>
                        <a:pt x="3613" y="384"/>
                        <a:pt x="3371" y="249"/>
                      </a:cubicBezTo>
                      <a:cubicBezTo>
                        <a:pt x="3037" y="65"/>
                        <a:pt x="2713" y="1"/>
                        <a:pt x="24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34"/>
                <p:cNvSpPr/>
                <p:nvPr/>
              </p:nvSpPr>
              <p:spPr>
                <a:xfrm>
                  <a:off x="319415" y="2942546"/>
                  <a:ext cx="752722" cy="524494"/>
                </a:xfrm>
                <a:custGeom>
                  <a:rect b="b" l="l" r="r" t="t"/>
                  <a:pathLst>
                    <a:path extrusionOk="0" h="6961" w="9990">
                      <a:moveTo>
                        <a:pt x="125" y="0"/>
                      </a:moveTo>
                      <a:cubicBezTo>
                        <a:pt x="71" y="0"/>
                        <a:pt x="26" y="41"/>
                        <a:pt x="18" y="89"/>
                      </a:cubicBezTo>
                      <a:cubicBezTo>
                        <a:pt x="1" y="150"/>
                        <a:pt x="44" y="211"/>
                        <a:pt x="106" y="220"/>
                      </a:cubicBezTo>
                      <a:cubicBezTo>
                        <a:pt x="2699" y="709"/>
                        <a:pt x="7623" y="2944"/>
                        <a:pt x="9771" y="6899"/>
                      </a:cubicBezTo>
                      <a:cubicBezTo>
                        <a:pt x="9789" y="6934"/>
                        <a:pt x="9824" y="6952"/>
                        <a:pt x="9867" y="6952"/>
                      </a:cubicBezTo>
                      <a:lnTo>
                        <a:pt x="9867" y="6960"/>
                      </a:lnTo>
                      <a:cubicBezTo>
                        <a:pt x="9885" y="6960"/>
                        <a:pt x="9902" y="6952"/>
                        <a:pt x="9920" y="6943"/>
                      </a:cubicBezTo>
                      <a:cubicBezTo>
                        <a:pt x="9972" y="6917"/>
                        <a:pt x="9990" y="6847"/>
                        <a:pt x="9963" y="6795"/>
                      </a:cubicBezTo>
                      <a:cubicBezTo>
                        <a:pt x="7781" y="2778"/>
                        <a:pt x="2777" y="499"/>
                        <a:pt x="140" y="1"/>
                      </a:cubicBezTo>
                      <a:cubicBezTo>
                        <a:pt x="135" y="1"/>
                        <a:pt x="130" y="0"/>
                        <a:pt x="1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34"/>
                <p:cNvSpPr/>
                <p:nvPr/>
              </p:nvSpPr>
              <p:spPr>
                <a:xfrm>
                  <a:off x="833893" y="3664987"/>
                  <a:ext cx="8665" cy="107295"/>
                </a:xfrm>
                <a:custGeom>
                  <a:rect b="b" l="l" r="r" t="t"/>
                  <a:pathLst>
                    <a:path extrusionOk="0" h="1424" w="115">
                      <a:moveTo>
                        <a:pt x="53" y="1"/>
                      </a:moveTo>
                      <a:cubicBezTo>
                        <a:pt x="27" y="1"/>
                        <a:pt x="1" y="27"/>
                        <a:pt x="1" y="53"/>
                      </a:cubicBezTo>
                      <a:lnTo>
                        <a:pt x="1" y="1372"/>
                      </a:lnTo>
                      <a:cubicBezTo>
                        <a:pt x="1" y="1406"/>
                        <a:pt x="27" y="1424"/>
                        <a:pt x="53" y="1424"/>
                      </a:cubicBezTo>
                      <a:cubicBezTo>
                        <a:pt x="88" y="1424"/>
                        <a:pt x="114" y="1406"/>
                        <a:pt x="114" y="1372"/>
                      </a:cubicBezTo>
                      <a:lnTo>
                        <a:pt x="114" y="53"/>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34"/>
                <p:cNvSpPr/>
                <p:nvPr/>
              </p:nvSpPr>
              <p:spPr>
                <a:xfrm>
                  <a:off x="754325" y="3701154"/>
                  <a:ext cx="8590" cy="107973"/>
                </a:xfrm>
                <a:custGeom>
                  <a:rect b="b" l="l" r="r" t="t"/>
                  <a:pathLst>
                    <a:path extrusionOk="0" h="1433" w="114">
                      <a:moveTo>
                        <a:pt x="53" y="1"/>
                      </a:moveTo>
                      <a:cubicBezTo>
                        <a:pt x="27" y="1"/>
                        <a:pt x="0" y="27"/>
                        <a:pt x="0" y="62"/>
                      </a:cubicBezTo>
                      <a:lnTo>
                        <a:pt x="0" y="1381"/>
                      </a:lnTo>
                      <a:cubicBezTo>
                        <a:pt x="0" y="1407"/>
                        <a:pt x="27" y="1433"/>
                        <a:pt x="53" y="1433"/>
                      </a:cubicBezTo>
                      <a:cubicBezTo>
                        <a:pt x="88" y="1433"/>
                        <a:pt x="114" y="1407"/>
                        <a:pt x="114" y="1381"/>
                      </a:cubicBezTo>
                      <a:lnTo>
                        <a:pt x="114" y="62"/>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34"/>
                <p:cNvSpPr/>
                <p:nvPr/>
              </p:nvSpPr>
              <p:spPr>
                <a:xfrm>
                  <a:off x="674682" y="3747870"/>
                  <a:ext cx="8665" cy="98102"/>
                </a:xfrm>
                <a:custGeom>
                  <a:rect b="b" l="l" r="r" t="t"/>
                  <a:pathLst>
                    <a:path extrusionOk="0" h="1302" w="115">
                      <a:moveTo>
                        <a:pt x="62" y="1"/>
                      </a:moveTo>
                      <a:cubicBezTo>
                        <a:pt x="27" y="1"/>
                        <a:pt x="1" y="27"/>
                        <a:pt x="1" y="62"/>
                      </a:cubicBezTo>
                      <a:lnTo>
                        <a:pt x="1" y="1249"/>
                      </a:lnTo>
                      <a:cubicBezTo>
                        <a:pt x="1" y="1276"/>
                        <a:pt x="27" y="1302"/>
                        <a:pt x="62" y="1302"/>
                      </a:cubicBezTo>
                      <a:cubicBezTo>
                        <a:pt x="88" y="1302"/>
                        <a:pt x="114" y="1276"/>
                        <a:pt x="114" y="1249"/>
                      </a:cubicBezTo>
                      <a:lnTo>
                        <a:pt x="114" y="62"/>
                      </a:lnTo>
                      <a:cubicBezTo>
                        <a:pt x="114" y="27"/>
                        <a:pt x="88" y="1"/>
                        <a:pt x="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34"/>
                <p:cNvSpPr/>
                <p:nvPr/>
              </p:nvSpPr>
              <p:spPr>
                <a:xfrm>
                  <a:off x="595114" y="3804457"/>
                  <a:ext cx="8590" cy="78361"/>
                </a:xfrm>
                <a:custGeom>
                  <a:rect b="b" l="l" r="r" t="t"/>
                  <a:pathLst>
                    <a:path extrusionOk="0" h="1040" w="114">
                      <a:moveTo>
                        <a:pt x="61" y="1"/>
                      </a:moveTo>
                      <a:cubicBezTo>
                        <a:pt x="26" y="1"/>
                        <a:pt x="0" y="27"/>
                        <a:pt x="0" y="62"/>
                      </a:cubicBezTo>
                      <a:lnTo>
                        <a:pt x="0" y="979"/>
                      </a:lnTo>
                      <a:cubicBezTo>
                        <a:pt x="0" y="1014"/>
                        <a:pt x="26" y="1040"/>
                        <a:pt x="61" y="1040"/>
                      </a:cubicBezTo>
                      <a:cubicBezTo>
                        <a:pt x="88" y="1040"/>
                        <a:pt x="114" y="1014"/>
                        <a:pt x="114" y="979"/>
                      </a:cubicBezTo>
                      <a:lnTo>
                        <a:pt x="114" y="62"/>
                      </a:lnTo>
                      <a:cubicBezTo>
                        <a:pt x="114" y="27"/>
                        <a:pt x="88"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34"/>
                <p:cNvSpPr/>
                <p:nvPr/>
              </p:nvSpPr>
              <p:spPr>
                <a:xfrm>
                  <a:off x="516149" y="3883422"/>
                  <a:ext cx="7987" cy="52743"/>
                </a:xfrm>
                <a:custGeom>
                  <a:rect b="b" l="l" r="r" t="t"/>
                  <a:pathLst>
                    <a:path extrusionOk="0" h="700" w="106">
                      <a:moveTo>
                        <a:pt x="53" y="1"/>
                      </a:moveTo>
                      <a:cubicBezTo>
                        <a:pt x="18" y="1"/>
                        <a:pt x="0" y="27"/>
                        <a:pt x="0" y="53"/>
                      </a:cubicBezTo>
                      <a:lnTo>
                        <a:pt x="0" y="647"/>
                      </a:lnTo>
                      <a:cubicBezTo>
                        <a:pt x="0" y="682"/>
                        <a:pt x="18" y="699"/>
                        <a:pt x="53" y="699"/>
                      </a:cubicBezTo>
                      <a:cubicBezTo>
                        <a:pt x="79" y="699"/>
                        <a:pt x="105" y="682"/>
                        <a:pt x="105" y="647"/>
                      </a:cubicBezTo>
                      <a:lnTo>
                        <a:pt x="105" y="53"/>
                      </a:lnTo>
                      <a:cubicBezTo>
                        <a:pt x="105" y="27"/>
                        <a:pt x="79"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34"/>
                <p:cNvSpPr/>
                <p:nvPr/>
              </p:nvSpPr>
              <p:spPr>
                <a:xfrm>
                  <a:off x="614856" y="3641930"/>
                  <a:ext cx="48750" cy="34358"/>
                </a:xfrm>
                <a:custGeom>
                  <a:rect b="b" l="l" r="r" t="t"/>
                  <a:pathLst>
                    <a:path extrusionOk="0" h="456" w="647">
                      <a:moveTo>
                        <a:pt x="66" y="1"/>
                      </a:moveTo>
                      <a:cubicBezTo>
                        <a:pt x="48" y="1"/>
                        <a:pt x="29" y="10"/>
                        <a:pt x="18" y="27"/>
                      </a:cubicBezTo>
                      <a:cubicBezTo>
                        <a:pt x="0" y="53"/>
                        <a:pt x="9" y="80"/>
                        <a:pt x="35" y="97"/>
                      </a:cubicBezTo>
                      <a:lnTo>
                        <a:pt x="559" y="446"/>
                      </a:lnTo>
                      <a:cubicBezTo>
                        <a:pt x="568" y="455"/>
                        <a:pt x="577" y="455"/>
                        <a:pt x="585" y="455"/>
                      </a:cubicBezTo>
                      <a:cubicBezTo>
                        <a:pt x="603" y="455"/>
                        <a:pt x="620" y="446"/>
                        <a:pt x="638" y="429"/>
                      </a:cubicBezTo>
                      <a:cubicBezTo>
                        <a:pt x="646" y="411"/>
                        <a:pt x="646" y="377"/>
                        <a:pt x="620" y="359"/>
                      </a:cubicBezTo>
                      <a:lnTo>
                        <a:pt x="96" y="10"/>
                      </a:lnTo>
                      <a:cubicBezTo>
                        <a:pt x="87" y="4"/>
                        <a:pt x="77"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34"/>
                <p:cNvSpPr/>
                <p:nvPr/>
              </p:nvSpPr>
              <p:spPr>
                <a:xfrm>
                  <a:off x="543802" y="3698969"/>
                  <a:ext cx="40160" cy="28632"/>
                </a:xfrm>
                <a:custGeom>
                  <a:rect b="b" l="l" r="r" t="t"/>
                  <a:pathLst>
                    <a:path extrusionOk="0" h="380" w="533">
                      <a:moveTo>
                        <a:pt x="58" y="0"/>
                      </a:moveTo>
                      <a:cubicBezTo>
                        <a:pt x="42" y="0"/>
                        <a:pt x="27" y="7"/>
                        <a:pt x="18" y="21"/>
                      </a:cubicBezTo>
                      <a:cubicBezTo>
                        <a:pt x="0" y="47"/>
                        <a:pt x="9" y="82"/>
                        <a:pt x="35" y="100"/>
                      </a:cubicBezTo>
                      <a:lnTo>
                        <a:pt x="446" y="370"/>
                      </a:lnTo>
                      <a:cubicBezTo>
                        <a:pt x="454" y="379"/>
                        <a:pt x="463" y="379"/>
                        <a:pt x="472" y="379"/>
                      </a:cubicBezTo>
                      <a:cubicBezTo>
                        <a:pt x="489" y="379"/>
                        <a:pt x="507" y="370"/>
                        <a:pt x="515" y="353"/>
                      </a:cubicBezTo>
                      <a:cubicBezTo>
                        <a:pt x="533" y="327"/>
                        <a:pt x="533" y="301"/>
                        <a:pt x="507" y="283"/>
                      </a:cubicBezTo>
                      <a:lnTo>
                        <a:pt x="96" y="12"/>
                      </a:lnTo>
                      <a:cubicBezTo>
                        <a:pt x="84" y="5"/>
                        <a:pt x="71" y="0"/>
                        <a:pt x="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34"/>
                <p:cNvSpPr/>
                <p:nvPr/>
              </p:nvSpPr>
              <p:spPr>
                <a:xfrm>
                  <a:off x="468152" y="3762337"/>
                  <a:ext cx="38201" cy="27728"/>
                </a:xfrm>
                <a:custGeom>
                  <a:rect b="b" l="l" r="r" t="t"/>
                  <a:pathLst>
                    <a:path extrusionOk="0" h="368" w="507">
                      <a:moveTo>
                        <a:pt x="58" y="1"/>
                      </a:moveTo>
                      <a:cubicBezTo>
                        <a:pt x="40" y="1"/>
                        <a:pt x="23" y="10"/>
                        <a:pt x="18" y="27"/>
                      </a:cubicBezTo>
                      <a:cubicBezTo>
                        <a:pt x="0" y="53"/>
                        <a:pt x="0" y="88"/>
                        <a:pt x="26" y="106"/>
                      </a:cubicBezTo>
                      <a:lnTo>
                        <a:pt x="419" y="359"/>
                      </a:lnTo>
                      <a:cubicBezTo>
                        <a:pt x="428" y="368"/>
                        <a:pt x="437" y="368"/>
                        <a:pt x="445" y="368"/>
                      </a:cubicBezTo>
                      <a:cubicBezTo>
                        <a:pt x="463" y="368"/>
                        <a:pt x="480" y="359"/>
                        <a:pt x="489" y="341"/>
                      </a:cubicBezTo>
                      <a:cubicBezTo>
                        <a:pt x="507" y="315"/>
                        <a:pt x="498" y="280"/>
                        <a:pt x="472" y="272"/>
                      </a:cubicBezTo>
                      <a:lnTo>
                        <a:pt x="87" y="10"/>
                      </a:lnTo>
                      <a:cubicBezTo>
                        <a:pt x="78" y="4"/>
                        <a:pt x="68"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34"/>
                <p:cNvSpPr/>
                <p:nvPr/>
              </p:nvSpPr>
              <p:spPr>
                <a:xfrm>
                  <a:off x="576051" y="3161508"/>
                  <a:ext cx="154613" cy="47620"/>
                </a:xfrm>
                <a:custGeom>
                  <a:rect b="b" l="l" r="r" t="t"/>
                  <a:pathLst>
                    <a:path extrusionOk="0" h="632" w="2052">
                      <a:moveTo>
                        <a:pt x="1996" y="1"/>
                      </a:moveTo>
                      <a:cubicBezTo>
                        <a:pt x="1991" y="1"/>
                        <a:pt x="1987" y="2"/>
                        <a:pt x="1982" y="3"/>
                      </a:cubicBezTo>
                      <a:lnTo>
                        <a:pt x="44" y="518"/>
                      </a:lnTo>
                      <a:cubicBezTo>
                        <a:pt x="18" y="527"/>
                        <a:pt x="0" y="562"/>
                        <a:pt x="9" y="588"/>
                      </a:cubicBezTo>
                      <a:cubicBezTo>
                        <a:pt x="18" y="614"/>
                        <a:pt x="35" y="632"/>
                        <a:pt x="61" y="632"/>
                      </a:cubicBezTo>
                      <a:cubicBezTo>
                        <a:pt x="61" y="632"/>
                        <a:pt x="70" y="623"/>
                        <a:pt x="70" y="623"/>
                      </a:cubicBezTo>
                      <a:lnTo>
                        <a:pt x="2008" y="108"/>
                      </a:lnTo>
                      <a:cubicBezTo>
                        <a:pt x="2035" y="99"/>
                        <a:pt x="2052" y="73"/>
                        <a:pt x="2052" y="47"/>
                      </a:cubicBezTo>
                      <a:cubicBezTo>
                        <a:pt x="2045" y="18"/>
                        <a:pt x="2020" y="1"/>
                        <a:pt x="1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34"/>
                <p:cNvSpPr/>
                <p:nvPr/>
              </p:nvSpPr>
              <p:spPr>
                <a:xfrm>
                  <a:off x="508916" y="3107107"/>
                  <a:ext cx="135626" cy="42195"/>
                </a:xfrm>
                <a:custGeom>
                  <a:rect b="b" l="l" r="r" t="t"/>
                  <a:pathLst>
                    <a:path extrusionOk="0" h="560" w="1800">
                      <a:moveTo>
                        <a:pt x="1729" y="0"/>
                      </a:moveTo>
                      <a:lnTo>
                        <a:pt x="44" y="454"/>
                      </a:lnTo>
                      <a:cubicBezTo>
                        <a:pt x="18" y="463"/>
                        <a:pt x="0" y="489"/>
                        <a:pt x="9" y="524"/>
                      </a:cubicBezTo>
                      <a:cubicBezTo>
                        <a:pt x="18" y="542"/>
                        <a:pt x="35" y="559"/>
                        <a:pt x="62" y="559"/>
                      </a:cubicBezTo>
                      <a:lnTo>
                        <a:pt x="79" y="559"/>
                      </a:lnTo>
                      <a:lnTo>
                        <a:pt x="1755" y="105"/>
                      </a:lnTo>
                      <a:cubicBezTo>
                        <a:pt x="1782" y="105"/>
                        <a:pt x="1799" y="70"/>
                        <a:pt x="1790" y="44"/>
                      </a:cubicBezTo>
                      <a:cubicBezTo>
                        <a:pt x="1790" y="18"/>
                        <a:pt x="1755" y="0"/>
                        <a:pt x="1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34"/>
                <p:cNvSpPr/>
                <p:nvPr/>
              </p:nvSpPr>
              <p:spPr>
                <a:xfrm>
                  <a:off x="441780" y="3053007"/>
                  <a:ext cx="115884" cy="37071"/>
                </a:xfrm>
                <a:custGeom>
                  <a:rect b="b" l="l" r="r" t="t"/>
                  <a:pathLst>
                    <a:path extrusionOk="0" h="492" w="1538">
                      <a:moveTo>
                        <a:pt x="1476" y="0"/>
                      </a:moveTo>
                      <a:cubicBezTo>
                        <a:pt x="1471" y="0"/>
                        <a:pt x="1465" y="1"/>
                        <a:pt x="1459" y="2"/>
                      </a:cubicBezTo>
                      <a:lnTo>
                        <a:pt x="44" y="378"/>
                      </a:lnTo>
                      <a:cubicBezTo>
                        <a:pt x="18" y="386"/>
                        <a:pt x="1" y="421"/>
                        <a:pt x="10" y="448"/>
                      </a:cubicBezTo>
                      <a:cubicBezTo>
                        <a:pt x="18" y="474"/>
                        <a:pt x="36" y="491"/>
                        <a:pt x="62" y="491"/>
                      </a:cubicBezTo>
                      <a:cubicBezTo>
                        <a:pt x="62" y="491"/>
                        <a:pt x="71" y="483"/>
                        <a:pt x="71" y="483"/>
                      </a:cubicBezTo>
                      <a:lnTo>
                        <a:pt x="1485" y="107"/>
                      </a:lnTo>
                      <a:cubicBezTo>
                        <a:pt x="1520" y="98"/>
                        <a:pt x="1538" y="72"/>
                        <a:pt x="1529" y="46"/>
                      </a:cubicBezTo>
                      <a:cubicBezTo>
                        <a:pt x="1522" y="17"/>
                        <a:pt x="1502" y="0"/>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34"/>
                <p:cNvSpPr/>
                <p:nvPr/>
              </p:nvSpPr>
              <p:spPr>
                <a:xfrm>
                  <a:off x="374720" y="3005612"/>
                  <a:ext cx="69772" cy="24563"/>
                </a:xfrm>
                <a:custGeom>
                  <a:rect b="b" l="l" r="r" t="t"/>
                  <a:pathLst>
                    <a:path extrusionOk="0" h="326" w="926">
                      <a:moveTo>
                        <a:pt x="870" y="0"/>
                      </a:moveTo>
                      <a:cubicBezTo>
                        <a:pt x="865" y="0"/>
                        <a:pt x="861" y="1"/>
                        <a:pt x="856" y="3"/>
                      </a:cubicBezTo>
                      <a:lnTo>
                        <a:pt x="44" y="221"/>
                      </a:lnTo>
                      <a:cubicBezTo>
                        <a:pt x="18" y="230"/>
                        <a:pt x="0" y="256"/>
                        <a:pt x="9" y="282"/>
                      </a:cubicBezTo>
                      <a:cubicBezTo>
                        <a:pt x="9" y="308"/>
                        <a:pt x="35" y="326"/>
                        <a:pt x="61" y="326"/>
                      </a:cubicBezTo>
                      <a:lnTo>
                        <a:pt x="70" y="326"/>
                      </a:lnTo>
                      <a:lnTo>
                        <a:pt x="882" y="107"/>
                      </a:lnTo>
                      <a:cubicBezTo>
                        <a:pt x="908" y="99"/>
                        <a:pt x="926" y="72"/>
                        <a:pt x="926" y="38"/>
                      </a:cubicBezTo>
                      <a:cubicBezTo>
                        <a:pt x="919" y="16"/>
                        <a:pt x="894" y="0"/>
                        <a:pt x="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34"/>
                <p:cNvSpPr/>
                <p:nvPr/>
              </p:nvSpPr>
              <p:spPr>
                <a:xfrm>
                  <a:off x="229976" y="3133554"/>
                  <a:ext cx="517185" cy="504376"/>
                </a:xfrm>
                <a:custGeom>
                  <a:rect b="b" l="l" r="r" t="t"/>
                  <a:pathLst>
                    <a:path extrusionOk="0" h="6694" w="6864">
                      <a:moveTo>
                        <a:pt x="3099" y="1"/>
                      </a:moveTo>
                      <a:cubicBezTo>
                        <a:pt x="2901" y="1"/>
                        <a:pt x="2703" y="60"/>
                        <a:pt x="2532" y="182"/>
                      </a:cubicBezTo>
                      <a:cubicBezTo>
                        <a:pt x="2166" y="453"/>
                        <a:pt x="2043" y="933"/>
                        <a:pt x="2209" y="1352"/>
                      </a:cubicBezTo>
                      <a:cubicBezTo>
                        <a:pt x="2014" y="1128"/>
                        <a:pt x="1735" y="1002"/>
                        <a:pt x="1453" y="1002"/>
                      </a:cubicBezTo>
                      <a:cubicBezTo>
                        <a:pt x="1307" y="1002"/>
                        <a:pt x="1159" y="1036"/>
                        <a:pt x="1022" y="1107"/>
                      </a:cubicBezTo>
                      <a:cubicBezTo>
                        <a:pt x="620" y="1317"/>
                        <a:pt x="419" y="1771"/>
                        <a:pt x="524" y="2208"/>
                      </a:cubicBezTo>
                      <a:lnTo>
                        <a:pt x="542" y="2260"/>
                      </a:lnTo>
                      <a:cubicBezTo>
                        <a:pt x="603" y="2522"/>
                        <a:pt x="533" y="2801"/>
                        <a:pt x="358" y="3002"/>
                      </a:cubicBezTo>
                      <a:lnTo>
                        <a:pt x="323" y="3046"/>
                      </a:lnTo>
                      <a:cubicBezTo>
                        <a:pt x="26" y="3386"/>
                        <a:pt x="0" y="3884"/>
                        <a:pt x="271" y="4251"/>
                      </a:cubicBezTo>
                      <a:cubicBezTo>
                        <a:pt x="456" y="4510"/>
                        <a:pt x="754" y="4647"/>
                        <a:pt x="1057" y="4647"/>
                      </a:cubicBezTo>
                      <a:cubicBezTo>
                        <a:pt x="1184" y="4647"/>
                        <a:pt x="1311" y="4623"/>
                        <a:pt x="1432" y="4574"/>
                      </a:cubicBezTo>
                      <a:lnTo>
                        <a:pt x="1432" y="4574"/>
                      </a:lnTo>
                      <a:cubicBezTo>
                        <a:pt x="1100" y="4871"/>
                        <a:pt x="987" y="5351"/>
                        <a:pt x="1196" y="5753"/>
                      </a:cubicBezTo>
                      <a:cubicBezTo>
                        <a:pt x="1369" y="6091"/>
                        <a:pt x="1708" y="6287"/>
                        <a:pt x="2061" y="6287"/>
                      </a:cubicBezTo>
                      <a:cubicBezTo>
                        <a:pt x="2136" y="6287"/>
                        <a:pt x="2212" y="6278"/>
                        <a:pt x="2288" y="6259"/>
                      </a:cubicBezTo>
                      <a:lnTo>
                        <a:pt x="2340" y="6242"/>
                      </a:lnTo>
                      <a:cubicBezTo>
                        <a:pt x="2408" y="6226"/>
                        <a:pt x="2476" y="6219"/>
                        <a:pt x="2542" y="6219"/>
                      </a:cubicBezTo>
                      <a:cubicBezTo>
                        <a:pt x="2743" y="6219"/>
                        <a:pt x="2934" y="6287"/>
                        <a:pt x="3091" y="6425"/>
                      </a:cubicBezTo>
                      <a:lnTo>
                        <a:pt x="3135" y="6460"/>
                      </a:lnTo>
                      <a:cubicBezTo>
                        <a:pt x="3313" y="6614"/>
                        <a:pt x="3538" y="6693"/>
                        <a:pt x="3767" y="6693"/>
                      </a:cubicBezTo>
                      <a:cubicBezTo>
                        <a:pt x="3965" y="6693"/>
                        <a:pt x="4166" y="6634"/>
                        <a:pt x="4340" y="6512"/>
                      </a:cubicBezTo>
                      <a:cubicBezTo>
                        <a:pt x="4698" y="6250"/>
                        <a:pt x="4820" y="5761"/>
                        <a:pt x="4654" y="5342"/>
                      </a:cubicBezTo>
                      <a:lnTo>
                        <a:pt x="4654" y="5342"/>
                      </a:lnTo>
                      <a:cubicBezTo>
                        <a:pt x="4850" y="5566"/>
                        <a:pt x="5128" y="5692"/>
                        <a:pt x="5411" y="5692"/>
                      </a:cubicBezTo>
                      <a:cubicBezTo>
                        <a:pt x="5557" y="5692"/>
                        <a:pt x="5704" y="5658"/>
                        <a:pt x="5842" y="5587"/>
                      </a:cubicBezTo>
                      <a:cubicBezTo>
                        <a:pt x="6243" y="5377"/>
                        <a:pt x="6453" y="4923"/>
                        <a:pt x="6339" y="4487"/>
                      </a:cubicBezTo>
                      <a:lnTo>
                        <a:pt x="6331" y="4434"/>
                      </a:lnTo>
                      <a:cubicBezTo>
                        <a:pt x="6261" y="4172"/>
                        <a:pt x="6331" y="3893"/>
                        <a:pt x="6505" y="3692"/>
                      </a:cubicBezTo>
                      <a:lnTo>
                        <a:pt x="6540" y="3648"/>
                      </a:lnTo>
                      <a:cubicBezTo>
                        <a:pt x="6837" y="3308"/>
                        <a:pt x="6863" y="2810"/>
                        <a:pt x="6593" y="2443"/>
                      </a:cubicBezTo>
                      <a:cubicBezTo>
                        <a:pt x="6407" y="2184"/>
                        <a:pt x="6113" y="2051"/>
                        <a:pt x="5809" y="2051"/>
                      </a:cubicBezTo>
                      <a:cubicBezTo>
                        <a:pt x="5682" y="2051"/>
                        <a:pt x="5554" y="2074"/>
                        <a:pt x="5431" y="2120"/>
                      </a:cubicBezTo>
                      <a:cubicBezTo>
                        <a:pt x="5763" y="1832"/>
                        <a:pt x="5877" y="1343"/>
                        <a:pt x="5676" y="942"/>
                      </a:cubicBezTo>
                      <a:cubicBezTo>
                        <a:pt x="5503" y="604"/>
                        <a:pt x="5165" y="408"/>
                        <a:pt x="4807" y="408"/>
                      </a:cubicBezTo>
                      <a:cubicBezTo>
                        <a:pt x="4730" y="408"/>
                        <a:pt x="4653" y="417"/>
                        <a:pt x="4576" y="435"/>
                      </a:cubicBezTo>
                      <a:lnTo>
                        <a:pt x="4523" y="453"/>
                      </a:lnTo>
                      <a:cubicBezTo>
                        <a:pt x="4458" y="468"/>
                        <a:pt x="4391" y="476"/>
                        <a:pt x="4325" y="476"/>
                      </a:cubicBezTo>
                      <a:cubicBezTo>
                        <a:pt x="4126" y="476"/>
                        <a:pt x="3932" y="407"/>
                        <a:pt x="3781" y="269"/>
                      </a:cubicBezTo>
                      <a:lnTo>
                        <a:pt x="3737" y="234"/>
                      </a:lnTo>
                      <a:cubicBezTo>
                        <a:pt x="3555" y="80"/>
                        <a:pt x="3327" y="1"/>
                        <a:pt x="3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34"/>
                <p:cNvSpPr/>
                <p:nvPr/>
              </p:nvSpPr>
              <p:spPr>
                <a:xfrm>
                  <a:off x="345787" y="3296533"/>
                  <a:ext cx="286245" cy="178423"/>
                </a:xfrm>
                <a:custGeom>
                  <a:rect b="b" l="l" r="r" t="t"/>
                  <a:pathLst>
                    <a:path extrusionOk="0" h="2368" w="3799">
                      <a:moveTo>
                        <a:pt x="3732" y="1"/>
                      </a:moveTo>
                      <a:cubicBezTo>
                        <a:pt x="3722" y="1"/>
                        <a:pt x="3711" y="4"/>
                        <a:pt x="3702" y="10"/>
                      </a:cubicBezTo>
                      <a:lnTo>
                        <a:pt x="35" y="2262"/>
                      </a:lnTo>
                      <a:cubicBezTo>
                        <a:pt x="9" y="2280"/>
                        <a:pt x="0" y="2315"/>
                        <a:pt x="17" y="2341"/>
                      </a:cubicBezTo>
                      <a:cubicBezTo>
                        <a:pt x="26" y="2359"/>
                        <a:pt x="44" y="2367"/>
                        <a:pt x="61" y="2367"/>
                      </a:cubicBezTo>
                      <a:cubicBezTo>
                        <a:pt x="70" y="2367"/>
                        <a:pt x="87" y="2359"/>
                        <a:pt x="96" y="2359"/>
                      </a:cubicBezTo>
                      <a:lnTo>
                        <a:pt x="3763" y="106"/>
                      </a:lnTo>
                      <a:cubicBezTo>
                        <a:pt x="3790" y="88"/>
                        <a:pt x="3798" y="53"/>
                        <a:pt x="3781" y="27"/>
                      </a:cubicBezTo>
                      <a:cubicBezTo>
                        <a:pt x="3770" y="10"/>
                        <a:pt x="3751" y="1"/>
                        <a:pt x="3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34"/>
                <p:cNvSpPr/>
                <p:nvPr/>
              </p:nvSpPr>
              <p:spPr>
                <a:xfrm>
                  <a:off x="399058" y="3243262"/>
                  <a:ext cx="179026" cy="284964"/>
                </a:xfrm>
                <a:custGeom>
                  <a:rect b="b" l="l" r="r" t="t"/>
                  <a:pathLst>
                    <a:path extrusionOk="0" h="3782" w="2376">
                      <a:moveTo>
                        <a:pt x="65" y="0"/>
                      </a:moveTo>
                      <a:cubicBezTo>
                        <a:pt x="55" y="0"/>
                        <a:pt x="44" y="3"/>
                        <a:pt x="35" y="9"/>
                      </a:cubicBezTo>
                      <a:cubicBezTo>
                        <a:pt x="9" y="27"/>
                        <a:pt x="0" y="62"/>
                        <a:pt x="18" y="88"/>
                      </a:cubicBezTo>
                      <a:lnTo>
                        <a:pt x="2270" y="3755"/>
                      </a:lnTo>
                      <a:cubicBezTo>
                        <a:pt x="2279" y="3773"/>
                        <a:pt x="2297" y="3782"/>
                        <a:pt x="2314" y="3782"/>
                      </a:cubicBezTo>
                      <a:cubicBezTo>
                        <a:pt x="2323" y="3782"/>
                        <a:pt x="2332" y="3773"/>
                        <a:pt x="2340" y="3773"/>
                      </a:cubicBezTo>
                      <a:cubicBezTo>
                        <a:pt x="2367" y="3755"/>
                        <a:pt x="2375" y="3720"/>
                        <a:pt x="2367" y="3694"/>
                      </a:cubicBezTo>
                      <a:lnTo>
                        <a:pt x="114" y="27"/>
                      </a:lnTo>
                      <a:cubicBezTo>
                        <a:pt x="102" y="10"/>
                        <a:pt x="84" y="0"/>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34"/>
                <p:cNvSpPr/>
                <p:nvPr/>
              </p:nvSpPr>
              <p:spPr>
                <a:xfrm>
                  <a:off x="288522" y="3334584"/>
                  <a:ext cx="204644" cy="55456"/>
                </a:xfrm>
                <a:custGeom>
                  <a:rect b="b" l="l" r="r" t="t"/>
                  <a:pathLst>
                    <a:path extrusionOk="0" h="736" w="2716">
                      <a:moveTo>
                        <a:pt x="65" y="1"/>
                      </a:moveTo>
                      <a:cubicBezTo>
                        <a:pt x="37" y="1"/>
                        <a:pt x="17" y="23"/>
                        <a:pt x="9" y="46"/>
                      </a:cubicBezTo>
                      <a:cubicBezTo>
                        <a:pt x="0" y="72"/>
                        <a:pt x="18" y="107"/>
                        <a:pt x="53" y="116"/>
                      </a:cubicBezTo>
                      <a:lnTo>
                        <a:pt x="2646" y="736"/>
                      </a:lnTo>
                      <a:lnTo>
                        <a:pt x="2655" y="736"/>
                      </a:lnTo>
                      <a:cubicBezTo>
                        <a:pt x="2681" y="736"/>
                        <a:pt x="2707" y="718"/>
                        <a:pt x="2707" y="692"/>
                      </a:cubicBezTo>
                      <a:cubicBezTo>
                        <a:pt x="2716" y="666"/>
                        <a:pt x="2698" y="631"/>
                        <a:pt x="2672" y="622"/>
                      </a:cubicBezTo>
                      <a:lnTo>
                        <a:pt x="79" y="2"/>
                      </a:lnTo>
                      <a:cubicBezTo>
                        <a:pt x="74" y="1"/>
                        <a:pt x="70" y="1"/>
                        <a:pt x="65"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34"/>
                <p:cNvSpPr/>
                <p:nvPr/>
              </p:nvSpPr>
              <p:spPr>
                <a:xfrm>
                  <a:off x="284528" y="3381451"/>
                  <a:ext cx="208637" cy="29009"/>
                </a:xfrm>
                <a:custGeom>
                  <a:rect b="b" l="l" r="r" t="t"/>
                  <a:pathLst>
                    <a:path extrusionOk="0" h="385" w="2769">
                      <a:moveTo>
                        <a:pt x="2708" y="0"/>
                      </a:moveTo>
                      <a:lnTo>
                        <a:pt x="53" y="271"/>
                      </a:lnTo>
                      <a:cubicBezTo>
                        <a:pt x="18" y="280"/>
                        <a:pt x="1" y="306"/>
                        <a:pt x="1" y="332"/>
                      </a:cubicBezTo>
                      <a:cubicBezTo>
                        <a:pt x="1" y="367"/>
                        <a:pt x="27" y="385"/>
                        <a:pt x="53" y="385"/>
                      </a:cubicBezTo>
                      <a:lnTo>
                        <a:pt x="62" y="385"/>
                      </a:lnTo>
                      <a:lnTo>
                        <a:pt x="2716" y="114"/>
                      </a:lnTo>
                      <a:cubicBezTo>
                        <a:pt x="2743" y="105"/>
                        <a:pt x="2769" y="79"/>
                        <a:pt x="2769" y="53"/>
                      </a:cubicBezTo>
                      <a:cubicBezTo>
                        <a:pt x="2760" y="18"/>
                        <a:pt x="2734" y="0"/>
                        <a:pt x="27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34"/>
                <p:cNvSpPr/>
                <p:nvPr/>
              </p:nvSpPr>
              <p:spPr>
                <a:xfrm>
                  <a:off x="314818" y="3272798"/>
                  <a:ext cx="179026" cy="117241"/>
                </a:xfrm>
                <a:custGeom>
                  <a:rect b="b" l="l" r="r" t="t"/>
                  <a:pathLst>
                    <a:path extrusionOk="0" h="1556" w="2376">
                      <a:moveTo>
                        <a:pt x="64" y="1"/>
                      </a:moveTo>
                      <a:cubicBezTo>
                        <a:pt x="46" y="1"/>
                        <a:pt x="29" y="8"/>
                        <a:pt x="18" y="19"/>
                      </a:cubicBezTo>
                      <a:cubicBezTo>
                        <a:pt x="1" y="45"/>
                        <a:pt x="9" y="80"/>
                        <a:pt x="36" y="98"/>
                      </a:cubicBezTo>
                      <a:lnTo>
                        <a:pt x="2280" y="1547"/>
                      </a:lnTo>
                      <a:cubicBezTo>
                        <a:pt x="2288" y="1556"/>
                        <a:pt x="2297" y="1556"/>
                        <a:pt x="2306" y="1556"/>
                      </a:cubicBezTo>
                      <a:cubicBezTo>
                        <a:pt x="2323" y="1556"/>
                        <a:pt x="2341" y="1547"/>
                        <a:pt x="2358" y="1530"/>
                      </a:cubicBezTo>
                      <a:cubicBezTo>
                        <a:pt x="2376" y="1503"/>
                        <a:pt x="2367" y="1469"/>
                        <a:pt x="2341" y="1451"/>
                      </a:cubicBezTo>
                      <a:lnTo>
                        <a:pt x="97" y="10"/>
                      </a:lnTo>
                      <a:cubicBezTo>
                        <a:pt x="87" y="4"/>
                        <a:pt x="75" y="1"/>
                        <a:pt x="6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34"/>
                <p:cNvSpPr/>
                <p:nvPr/>
              </p:nvSpPr>
              <p:spPr>
                <a:xfrm>
                  <a:off x="483900" y="3381451"/>
                  <a:ext cx="204719" cy="55305"/>
                </a:xfrm>
                <a:custGeom>
                  <a:rect b="b" l="l" r="r" t="t"/>
                  <a:pathLst>
                    <a:path extrusionOk="0" h="734" w="2717">
                      <a:moveTo>
                        <a:pt x="79" y="0"/>
                      </a:moveTo>
                      <a:cubicBezTo>
                        <a:pt x="44" y="0"/>
                        <a:pt x="18" y="18"/>
                        <a:pt x="9" y="44"/>
                      </a:cubicBezTo>
                      <a:cubicBezTo>
                        <a:pt x="1" y="70"/>
                        <a:pt x="27" y="105"/>
                        <a:pt x="53" y="114"/>
                      </a:cubicBezTo>
                      <a:lnTo>
                        <a:pt x="2646" y="734"/>
                      </a:lnTo>
                      <a:lnTo>
                        <a:pt x="2655" y="734"/>
                      </a:lnTo>
                      <a:cubicBezTo>
                        <a:pt x="2681" y="734"/>
                        <a:pt x="2707" y="716"/>
                        <a:pt x="2716" y="690"/>
                      </a:cubicBezTo>
                      <a:cubicBezTo>
                        <a:pt x="2716" y="664"/>
                        <a:pt x="2699" y="629"/>
                        <a:pt x="2673" y="629"/>
                      </a:cubicBezTo>
                      <a:lnTo>
                        <a:pt x="79" y="0"/>
                      </a:ln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34"/>
                <p:cNvSpPr/>
                <p:nvPr/>
              </p:nvSpPr>
              <p:spPr>
                <a:xfrm>
                  <a:off x="484578" y="3360881"/>
                  <a:ext cx="208637" cy="29159"/>
                </a:xfrm>
                <a:custGeom>
                  <a:rect b="b" l="l" r="r" t="t"/>
                  <a:pathLst>
                    <a:path extrusionOk="0" h="387" w="2769">
                      <a:moveTo>
                        <a:pt x="2717" y="1"/>
                      </a:moveTo>
                      <a:cubicBezTo>
                        <a:pt x="2714" y="1"/>
                        <a:pt x="2711" y="2"/>
                        <a:pt x="2707" y="3"/>
                      </a:cubicBezTo>
                      <a:lnTo>
                        <a:pt x="53" y="273"/>
                      </a:lnTo>
                      <a:cubicBezTo>
                        <a:pt x="18" y="273"/>
                        <a:pt x="0" y="308"/>
                        <a:pt x="0" y="334"/>
                      </a:cubicBezTo>
                      <a:cubicBezTo>
                        <a:pt x="0" y="361"/>
                        <a:pt x="27" y="387"/>
                        <a:pt x="53" y="387"/>
                      </a:cubicBezTo>
                      <a:lnTo>
                        <a:pt x="61" y="387"/>
                      </a:lnTo>
                      <a:lnTo>
                        <a:pt x="2716" y="107"/>
                      </a:lnTo>
                      <a:cubicBezTo>
                        <a:pt x="2751" y="107"/>
                        <a:pt x="2768" y="81"/>
                        <a:pt x="2768" y="55"/>
                      </a:cubicBezTo>
                      <a:cubicBezTo>
                        <a:pt x="2761" y="25"/>
                        <a:pt x="2740" y="1"/>
                        <a:pt x="2717"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34"/>
                <p:cNvSpPr/>
                <p:nvPr/>
              </p:nvSpPr>
              <p:spPr>
                <a:xfrm>
                  <a:off x="483900" y="3381451"/>
                  <a:ext cx="179026" cy="117165"/>
                </a:xfrm>
                <a:custGeom>
                  <a:rect b="b" l="l" r="r" t="t"/>
                  <a:pathLst>
                    <a:path extrusionOk="0" h="1555" w="2376">
                      <a:moveTo>
                        <a:pt x="67" y="0"/>
                      </a:moveTo>
                      <a:cubicBezTo>
                        <a:pt x="48" y="0"/>
                        <a:pt x="29" y="10"/>
                        <a:pt x="18" y="27"/>
                      </a:cubicBezTo>
                      <a:cubicBezTo>
                        <a:pt x="1" y="53"/>
                        <a:pt x="9" y="88"/>
                        <a:pt x="36" y="105"/>
                      </a:cubicBezTo>
                      <a:lnTo>
                        <a:pt x="2280" y="1546"/>
                      </a:lnTo>
                      <a:cubicBezTo>
                        <a:pt x="2288" y="1555"/>
                        <a:pt x="2297" y="1555"/>
                        <a:pt x="2306" y="1555"/>
                      </a:cubicBezTo>
                      <a:cubicBezTo>
                        <a:pt x="2323" y="1555"/>
                        <a:pt x="2341" y="1546"/>
                        <a:pt x="2358" y="1537"/>
                      </a:cubicBezTo>
                      <a:cubicBezTo>
                        <a:pt x="2376" y="1511"/>
                        <a:pt x="2367" y="1476"/>
                        <a:pt x="2341" y="1459"/>
                      </a:cubicBezTo>
                      <a:lnTo>
                        <a:pt x="97" y="9"/>
                      </a:lnTo>
                      <a:cubicBezTo>
                        <a:pt x="87" y="3"/>
                        <a:pt x="77"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34"/>
                <p:cNvSpPr/>
                <p:nvPr/>
              </p:nvSpPr>
              <p:spPr>
                <a:xfrm>
                  <a:off x="437184" y="3381451"/>
                  <a:ext cx="55983" cy="204041"/>
                </a:xfrm>
                <a:custGeom>
                  <a:rect b="b" l="l" r="r" t="t"/>
                  <a:pathLst>
                    <a:path extrusionOk="0" h="2708" w="743">
                      <a:moveTo>
                        <a:pt x="699" y="0"/>
                      </a:moveTo>
                      <a:cubicBezTo>
                        <a:pt x="664" y="0"/>
                        <a:pt x="638" y="18"/>
                        <a:pt x="629" y="44"/>
                      </a:cubicBezTo>
                      <a:lnTo>
                        <a:pt x="9" y="2637"/>
                      </a:lnTo>
                      <a:cubicBezTo>
                        <a:pt x="1" y="2672"/>
                        <a:pt x="18" y="2698"/>
                        <a:pt x="53" y="2707"/>
                      </a:cubicBezTo>
                      <a:lnTo>
                        <a:pt x="62" y="2707"/>
                      </a:lnTo>
                      <a:cubicBezTo>
                        <a:pt x="88" y="2707"/>
                        <a:pt x="114" y="2690"/>
                        <a:pt x="114" y="2664"/>
                      </a:cubicBezTo>
                      <a:lnTo>
                        <a:pt x="734"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34"/>
                <p:cNvSpPr/>
                <p:nvPr/>
              </p:nvSpPr>
              <p:spPr>
                <a:xfrm>
                  <a:off x="484578" y="3381451"/>
                  <a:ext cx="29009" cy="208637"/>
                </a:xfrm>
                <a:custGeom>
                  <a:rect b="b" l="l" r="r" t="t"/>
                  <a:pathLst>
                    <a:path extrusionOk="0" h="2769" w="385">
                      <a:moveTo>
                        <a:pt x="53" y="0"/>
                      </a:moveTo>
                      <a:cubicBezTo>
                        <a:pt x="18" y="0"/>
                        <a:pt x="0" y="35"/>
                        <a:pt x="0" y="61"/>
                      </a:cubicBezTo>
                      <a:lnTo>
                        <a:pt x="271" y="2716"/>
                      </a:lnTo>
                      <a:cubicBezTo>
                        <a:pt x="280" y="2751"/>
                        <a:pt x="297" y="2768"/>
                        <a:pt x="332" y="2768"/>
                      </a:cubicBezTo>
                      <a:cubicBezTo>
                        <a:pt x="367" y="2768"/>
                        <a:pt x="385" y="2733"/>
                        <a:pt x="385" y="2707"/>
                      </a:cubicBezTo>
                      <a:lnTo>
                        <a:pt x="114" y="53"/>
                      </a:lnTo>
                      <a:cubicBezTo>
                        <a:pt x="105" y="18"/>
                        <a:pt x="79" y="0"/>
                        <a:pt x="53"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34"/>
                <p:cNvSpPr/>
                <p:nvPr/>
              </p:nvSpPr>
              <p:spPr>
                <a:xfrm>
                  <a:off x="375323" y="3381451"/>
                  <a:ext cx="118522" cy="177669"/>
                </a:xfrm>
                <a:custGeom>
                  <a:rect b="b" l="l" r="r" t="t"/>
                  <a:pathLst>
                    <a:path extrusionOk="0" h="2358" w="1573">
                      <a:moveTo>
                        <a:pt x="1508" y="0"/>
                      </a:moveTo>
                      <a:cubicBezTo>
                        <a:pt x="1489" y="0"/>
                        <a:pt x="1470" y="10"/>
                        <a:pt x="1459" y="27"/>
                      </a:cubicBezTo>
                      <a:lnTo>
                        <a:pt x="10" y="2271"/>
                      </a:lnTo>
                      <a:cubicBezTo>
                        <a:pt x="1" y="2297"/>
                        <a:pt x="1" y="2332"/>
                        <a:pt x="27" y="2349"/>
                      </a:cubicBezTo>
                      <a:cubicBezTo>
                        <a:pt x="36" y="2358"/>
                        <a:pt x="53" y="2358"/>
                        <a:pt x="62" y="2358"/>
                      </a:cubicBezTo>
                      <a:cubicBezTo>
                        <a:pt x="80" y="2358"/>
                        <a:pt x="97" y="2349"/>
                        <a:pt x="106" y="2332"/>
                      </a:cubicBezTo>
                      <a:lnTo>
                        <a:pt x="1555" y="88"/>
                      </a:lnTo>
                      <a:cubicBezTo>
                        <a:pt x="1573" y="61"/>
                        <a:pt x="1564" y="27"/>
                        <a:pt x="1538" y="9"/>
                      </a:cubicBezTo>
                      <a:cubicBezTo>
                        <a:pt x="1528" y="3"/>
                        <a:pt x="1518" y="0"/>
                        <a:pt x="15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34"/>
                <p:cNvSpPr/>
                <p:nvPr/>
              </p:nvSpPr>
              <p:spPr>
                <a:xfrm>
                  <a:off x="483900" y="3186072"/>
                  <a:ext cx="55983" cy="203966"/>
                </a:xfrm>
                <a:custGeom>
                  <a:rect b="b" l="l" r="r" t="t"/>
                  <a:pathLst>
                    <a:path extrusionOk="0" h="2707" w="743">
                      <a:moveTo>
                        <a:pt x="699" y="0"/>
                      </a:moveTo>
                      <a:cubicBezTo>
                        <a:pt x="664" y="0"/>
                        <a:pt x="638" y="18"/>
                        <a:pt x="629" y="44"/>
                      </a:cubicBezTo>
                      <a:lnTo>
                        <a:pt x="9" y="2637"/>
                      </a:lnTo>
                      <a:cubicBezTo>
                        <a:pt x="1" y="2663"/>
                        <a:pt x="18" y="2698"/>
                        <a:pt x="53" y="2707"/>
                      </a:cubicBezTo>
                      <a:lnTo>
                        <a:pt x="62" y="2707"/>
                      </a:lnTo>
                      <a:cubicBezTo>
                        <a:pt x="88" y="2707"/>
                        <a:pt x="114" y="2689"/>
                        <a:pt x="114" y="2663"/>
                      </a:cubicBezTo>
                      <a:lnTo>
                        <a:pt x="743"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34"/>
                <p:cNvSpPr/>
                <p:nvPr/>
              </p:nvSpPr>
              <p:spPr>
                <a:xfrm>
                  <a:off x="463481" y="3181325"/>
                  <a:ext cx="29687" cy="208713"/>
                </a:xfrm>
                <a:custGeom>
                  <a:rect b="b" l="l" r="r" t="t"/>
                  <a:pathLst>
                    <a:path extrusionOk="0" h="2770" w="394">
                      <a:moveTo>
                        <a:pt x="67" y="0"/>
                      </a:moveTo>
                      <a:cubicBezTo>
                        <a:pt x="62" y="0"/>
                        <a:pt x="58" y="1"/>
                        <a:pt x="53" y="2"/>
                      </a:cubicBezTo>
                      <a:cubicBezTo>
                        <a:pt x="27" y="2"/>
                        <a:pt x="1" y="28"/>
                        <a:pt x="10" y="63"/>
                      </a:cubicBezTo>
                      <a:lnTo>
                        <a:pt x="280" y="2717"/>
                      </a:lnTo>
                      <a:cubicBezTo>
                        <a:pt x="280" y="2744"/>
                        <a:pt x="307" y="2770"/>
                        <a:pt x="333" y="2770"/>
                      </a:cubicBezTo>
                      <a:lnTo>
                        <a:pt x="341" y="2770"/>
                      </a:lnTo>
                      <a:cubicBezTo>
                        <a:pt x="376" y="2761"/>
                        <a:pt x="394" y="2735"/>
                        <a:pt x="394" y="2709"/>
                      </a:cubicBezTo>
                      <a:lnTo>
                        <a:pt x="114" y="54"/>
                      </a:lnTo>
                      <a:cubicBezTo>
                        <a:pt x="114" y="24"/>
                        <a:pt x="95"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34"/>
                <p:cNvSpPr/>
                <p:nvPr/>
              </p:nvSpPr>
              <p:spPr>
                <a:xfrm>
                  <a:off x="483900" y="3212293"/>
                  <a:ext cx="118522" cy="177745"/>
                </a:xfrm>
                <a:custGeom>
                  <a:rect b="b" l="l" r="r" t="t"/>
                  <a:pathLst>
                    <a:path extrusionOk="0" h="2359" w="1573">
                      <a:moveTo>
                        <a:pt x="1514" y="1"/>
                      </a:moveTo>
                      <a:cubicBezTo>
                        <a:pt x="1497" y="1"/>
                        <a:pt x="1479" y="11"/>
                        <a:pt x="1468" y="28"/>
                      </a:cubicBezTo>
                      <a:lnTo>
                        <a:pt x="18" y="2272"/>
                      </a:lnTo>
                      <a:cubicBezTo>
                        <a:pt x="1" y="2298"/>
                        <a:pt x="9" y="2333"/>
                        <a:pt x="36" y="2350"/>
                      </a:cubicBezTo>
                      <a:cubicBezTo>
                        <a:pt x="44" y="2359"/>
                        <a:pt x="53" y="2359"/>
                        <a:pt x="62" y="2359"/>
                      </a:cubicBezTo>
                      <a:cubicBezTo>
                        <a:pt x="79" y="2359"/>
                        <a:pt x="97" y="2350"/>
                        <a:pt x="114" y="2333"/>
                      </a:cubicBezTo>
                      <a:lnTo>
                        <a:pt x="1555" y="89"/>
                      </a:lnTo>
                      <a:cubicBezTo>
                        <a:pt x="1572" y="62"/>
                        <a:pt x="1564" y="28"/>
                        <a:pt x="1537" y="10"/>
                      </a:cubicBezTo>
                      <a:cubicBezTo>
                        <a:pt x="1531" y="4"/>
                        <a:pt x="1523" y="1"/>
                        <a:pt x="151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34"/>
                <p:cNvSpPr/>
                <p:nvPr/>
              </p:nvSpPr>
              <p:spPr>
                <a:xfrm>
                  <a:off x="320771" y="3255543"/>
                  <a:ext cx="193492" cy="220015"/>
                </a:xfrm>
                <a:custGeom>
                  <a:rect b="b" l="l" r="r" t="t"/>
                  <a:pathLst>
                    <a:path extrusionOk="0" h="2920" w="2568">
                      <a:moveTo>
                        <a:pt x="1289" y="1"/>
                      </a:moveTo>
                      <a:cubicBezTo>
                        <a:pt x="931" y="1"/>
                        <a:pt x="679" y="287"/>
                        <a:pt x="664" y="658"/>
                      </a:cubicBezTo>
                      <a:cubicBezTo>
                        <a:pt x="393" y="685"/>
                        <a:pt x="157" y="912"/>
                        <a:pt x="79" y="1217"/>
                      </a:cubicBezTo>
                      <a:cubicBezTo>
                        <a:pt x="0" y="1532"/>
                        <a:pt x="122" y="1837"/>
                        <a:pt x="349" y="1986"/>
                      </a:cubicBezTo>
                      <a:cubicBezTo>
                        <a:pt x="166" y="2379"/>
                        <a:pt x="323" y="2806"/>
                        <a:pt x="769" y="2920"/>
                      </a:cubicBezTo>
                      <a:lnTo>
                        <a:pt x="2078" y="2780"/>
                      </a:lnTo>
                      <a:lnTo>
                        <a:pt x="2515" y="1802"/>
                      </a:lnTo>
                      <a:lnTo>
                        <a:pt x="2567" y="737"/>
                      </a:lnTo>
                      <a:lnTo>
                        <a:pt x="1458" y="21"/>
                      </a:lnTo>
                      <a:cubicBezTo>
                        <a:pt x="1400" y="7"/>
                        <a:pt x="1343" y="1"/>
                        <a:pt x="1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34"/>
                <p:cNvSpPr/>
                <p:nvPr/>
              </p:nvSpPr>
              <p:spPr>
                <a:xfrm>
                  <a:off x="390468" y="3291937"/>
                  <a:ext cx="151448" cy="177820"/>
                </a:xfrm>
                <a:custGeom>
                  <a:rect b="b" l="l" r="r" t="t"/>
                  <a:pathLst>
                    <a:path extrusionOk="0" h="2360" w="2010">
                      <a:moveTo>
                        <a:pt x="1130" y="0"/>
                      </a:moveTo>
                      <a:cubicBezTo>
                        <a:pt x="707" y="0"/>
                        <a:pt x="290" y="403"/>
                        <a:pt x="158" y="979"/>
                      </a:cubicBezTo>
                      <a:cubicBezTo>
                        <a:pt x="1" y="1616"/>
                        <a:pt x="254" y="2227"/>
                        <a:pt x="725" y="2341"/>
                      </a:cubicBezTo>
                      <a:cubicBezTo>
                        <a:pt x="777" y="2353"/>
                        <a:pt x="828" y="2359"/>
                        <a:pt x="879" y="2359"/>
                      </a:cubicBezTo>
                      <a:cubicBezTo>
                        <a:pt x="1303" y="2359"/>
                        <a:pt x="1719" y="1957"/>
                        <a:pt x="1852" y="1380"/>
                      </a:cubicBezTo>
                      <a:cubicBezTo>
                        <a:pt x="2009" y="743"/>
                        <a:pt x="1756" y="132"/>
                        <a:pt x="1284" y="18"/>
                      </a:cubicBezTo>
                      <a:cubicBezTo>
                        <a:pt x="1233" y="6"/>
                        <a:pt x="1182" y="0"/>
                        <a:pt x="1130"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34"/>
                <p:cNvSpPr/>
                <p:nvPr/>
              </p:nvSpPr>
              <p:spPr>
                <a:xfrm>
                  <a:off x="347746" y="3350332"/>
                  <a:ext cx="154688" cy="41743"/>
                </a:xfrm>
                <a:custGeom>
                  <a:rect b="b" l="l" r="r" t="t"/>
                  <a:pathLst>
                    <a:path extrusionOk="0" h="554" w="2053">
                      <a:moveTo>
                        <a:pt x="48" y="1"/>
                      </a:moveTo>
                      <a:cubicBezTo>
                        <a:pt x="29" y="1"/>
                        <a:pt x="16" y="15"/>
                        <a:pt x="9" y="29"/>
                      </a:cubicBezTo>
                      <a:cubicBezTo>
                        <a:pt x="0" y="55"/>
                        <a:pt x="18" y="73"/>
                        <a:pt x="35" y="82"/>
                      </a:cubicBezTo>
                      <a:lnTo>
                        <a:pt x="2000" y="553"/>
                      </a:lnTo>
                      <a:lnTo>
                        <a:pt x="2008" y="553"/>
                      </a:lnTo>
                      <a:cubicBezTo>
                        <a:pt x="2026" y="553"/>
                        <a:pt x="2043" y="536"/>
                        <a:pt x="2052" y="518"/>
                      </a:cubicBezTo>
                      <a:cubicBezTo>
                        <a:pt x="2052" y="501"/>
                        <a:pt x="2043" y="474"/>
                        <a:pt x="2017" y="474"/>
                      </a:cubicBezTo>
                      <a:lnTo>
                        <a:pt x="61" y="3"/>
                      </a:lnTo>
                      <a:cubicBezTo>
                        <a:pt x="57" y="1"/>
                        <a:pt x="52" y="1"/>
                        <a:pt x="48"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34"/>
                <p:cNvSpPr/>
                <p:nvPr/>
              </p:nvSpPr>
              <p:spPr>
                <a:xfrm>
                  <a:off x="360254" y="3385821"/>
                  <a:ext cx="142181" cy="45661"/>
                </a:xfrm>
                <a:custGeom>
                  <a:rect b="b" l="l" r="r" t="t"/>
                  <a:pathLst>
                    <a:path extrusionOk="0" h="606" w="1887">
                      <a:moveTo>
                        <a:pt x="1848" y="0"/>
                      </a:moveTo>
                      <a:cubicBezTo>
                        <a:pt x="1843" y="0"/>
                        <a:pt x="1838" y="1"/>
                        <a:pt x="1834" y="3"/>
                      </a:cubicBezTo>
                      <a:lnTo>
                        <a:pt x="35" y="527"/>
                      </a:lnTo>
                      <a:cubicBezTo>
                        <a:pt x="9" y="536"/>
                        <a:pt x="0" y="554"/>
                        <a:pt x="0" y="580"/>
                      </a:cubicBezTo>
                      <a:cubicBezTo>
                        <a:pt x="9" y="597"/>
                        <a:pt x="26" y="606"/>
                        <a:pt x="44" y="606"/>
                      </a:cubicBezTo>
                      <a:lnTo>
                        <a:pt x="52" y="606"/>
                      </a:lnTo>
                      <a:lnTo>
                        <a:pt x="1851" y="82"/>
                      </a:lnTo>
                      <a:cubicBezTo>
                        <a:pt x="1877" y="73"/>
                        <a:pt x="1886" y="47"/>
                        <a:pt x="1886" y="30"/>
                      </a:cubicBezTo>
                      <a:cubicBezTo>
                        <a:pt x="1880" y="10"/>
                        <a:pt x="1863" y="0"/>
                        <a:pt x="1848"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34"/>
                <p:cNvSpPr/>
                <p:nvPr/>
              </p:nvSpPr>
              <p:spPr>
                <a:xfrm>
                  <a:off x="392427" y="3288998"/>
                  <a:ext cx="110007" cy="103075"/>
                </a:xfrm>
                <a:custGeom>
                  <a:rect b="b" l="l" r="r" t="t"/>
                  <a:pathLst>
                    <a:path extrusionOk="0" h="1368" w="1460">
                      <a:moveTo>
                        <a:pt x="49" y="1"/>
                      </a:moveTo>
                      <a:cubicBezTo>
                        <a:pt x="38" y="1"/>
                        <a:pt x="27" y="5"/>
                        <a:pt x="18" y="14"/>
                      </a:cubicBezTo>
                      <a:cubicBezTo>
                        <a:pt x="1" y="31"/>
                        <a:pt x="10" y="57"/>
                        <a:pt x="18" y="66"/>
                      </a:cubicBezTo>
                      <a:lnTo>
                        <a:pt x="1389" y="1350"/>
                      </a:lnTo>
                      <a:cubicBezTo>
                        <a:pt x="1398" y="1358"/>
                        <a:pt x="1407" y="1367"/>
                        <a:pt x="1415" y="1367"/>
                      </a:cubicBezTo>
                      <a:cubicBezTo>
                        <a:pt x="1424" y="1367"/>
                        <a:pt x="1442" y="1358"/>
                        <a:pt x="1442" y="1350"/>
                      </a:cubicBezTo>
                      <a:cubicBezTo>
                        <a:pt x="1459" y="1332"/>
                        <a:pt x="1459" y="1315"/>
                        <a:pt x="1442" y="1297"/>
                      </a:cubicBezTo>
                      <a:lnTo>
                        <a:pt x="80" y="14"/>
                      </a:lnTo>
                      <a:cubicBezTo>
                        <a:pt x="71" y="5"/>
                        <a:pt x="60" y="1"/>
                        <a:pt x="49"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34"/>
                <p:cNvSpPr/>
                <p:nvPr/>
              </p:nvSpPr>
              <p:spPr>
                <a:xfrm>
                  <a:off x="378639" y="3257126"/>
                  <a:ext cx="208637" cy="226570"/>
                </a:xfrm>
                <a:custGeom>
                  <a:rect b="b" l="l" r="r" t="t"/>
                  <a:pathLst>
                    <a:path extrusionOk="0" h="3007" w="2769">
                      <a:moveTo>
                        <a:pt x="690" y="0"/>
                      </a:moveTo>
                      <a:cubicBezTo>
                        <a:pt x="690" y="0"/>
                        <a:pt x="743" y="550"/>
                        <a:pt x="1415" y="952"/>
                      </a:cubicBezTo>
                      <a:cubicBezTo>
                        <a:pt x="1415" y="952"/>
                        <a:pt x="1144" y="1231"/>
                        <a:pt x="1057" y="1615"/>
                      </a:cubicBezTo>
                      <a:cubicBezTo>
                        <a:pt x="961" y="2008"/>
                        <a:pt x="1075" y="2375"/>
                        <a:pt x="1075" y="2375"/>
                      </a:cubicBezTo>
                      <a:cubicBezTo>
                        <a:pt x="289" y="2427"/>
                        <a:pt x="1" y="2899"/>
                        <a:pt x="1" y="2899"/>
                      </a:cubicBezTo>
                      <a:cubicBezTo>
                        <a:pt x="242" y="2957"/>
                        <a:pt x="553" y="3006"/>
                        <a:pt x="872" y="3006"/>
                      </a:cubicBezTo>
                      <a:cubicBezTo>
                        <a:pt x="1556" y="3006"/>
                        <a:pt x="2284" y="2783"/>
                        <a:pt x="2480" y="1956"/>
                      </a:cubicBezTo>
                      <a:cubicBezTo>
                        <a:pt x="2769" y="751"/>
                        <a:pt x="1450" y="183"/>
                        <a:pt x="6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34"/>
                <p:cNvSpPr/>
                <p:nvPr/>
              </p:nvSpPr>
              <p:spPr>
                <a:xfrm>
                  <a:off x="453007" y="2315872"/>
                  <a:ext cx="584923" cy="570381"/>
                </a:xfrm>
                <a:custGeom>
                  <a:rect b="b" l="l" r="r" t="t"/>
                  <a:pathLst>
                    <a:path extrusionOk="0" h="7570" w="7763">
                      <a:moveTo>
                        <a:pt x="3272" y="1"/>
                      </a:moveTo>
                      <a:cubicBezTo>
                        <a:pt x="2872" y="1"/>
                        <a:pt x="2494" y="223"/>
                        <a:pt x="2297" y="582"/>
                      </a:cubicBezTo>
                      <a:lnTo>
                        <a:pt x="2270" y="643"/>
                      </a:lnTo>
                      <a:cubicBezTo>
                        <a:pt x="2122" y="914"/>
                        <a:pt x="1851" y="1097"/>
                        <a:pt x="1546" y="1132"/>
                      </a:cubicBezTo>
                      <a:lnTo>
                        <a:pt x="1485" y="1141"/>
                      </a:lnTo>
                      <a:cubicBezTo>
                        <a:pt x="978" y="1202"/>
                        <a:pt x="568" y="1604"/>
                        <a:pt x="515" y="2119"/>
                      </a:cubicBezTo>
                      <a:cubicBezTo>
                        <a:pt x="454" y="2634"/>
                        <a:pt x="777" y="3106"/>
                        <a:pt x="1249" y="3289"/>
                      </a:cubicBezTo>
                      <a:cubicBezTo>
                        <a:pt x="1242" y="3289"/>
                        <a:pt x="1236" y="3289"/>
                        <a:pt x="1229" y="3289"/>
                      </a:cubicBezTo>
                      <a:cubicBezTo>
                        <a:pt x="730" y="3289"/>
                        <a:pt x="269" y="3610"/>
                        <a:pt x="140" y="4101"/>
                      </a:cubicBezTo>
                      <a:cubicBezTo>
                        <a:pt x="0" y="4607"/>
                        <a:pt x="236" y="5123"/>
                        <a:pt x="681" y="5367"/>
                      </a:cubicBezTo>
                      <a:lnTo>
                        <a:pt x="734" y="5402"/>
                      </a:lnTo>
                      <a:cubicBezTo>
                        <a:pt x="1013" y="5542"/>
                        <a:pt x="1196" y="5812"/>
                        <a:pt x="1231" y="6127"/>
                      </a:cubicBezTo>
                      <a:lnTo>
                        <a:pt x="1240" y="6188"/>
                      </a:lnTo>
                      <a:cubicBezTo>
                        <a:pt x="1301" y="6694"/>
                        <a:pt x="1703" y="7096"/>
                        <a:pt x="2218" y="7157"/>
                      </a:cubicBezTo>
                      <a:cubicBezTo>
                        <a:pt x="2256" y="7161"/>
                        <a:pt x="2293" y="7163"/>
                        <a:pt x="2330" y="7163"/>
                      </a:cubicBezTo>
                      <a:cubicBezTo>
                        <a:pt x="2800" y="7163"/>
                        <a:pt x="3218" y="6860"/>
                        <a:pt x="3388" y="6415"/>
                      </a:cubicBezTo>
                      <a:lnTo>
                        <a:pt x="3388" y="6415"/>
                      </a:lnTo>
                      <a:cubicBezTo>
                        <a:pt x="3379" y="6930"/>
                        <a:pt x="3702" y="7393"/>
                        <a:pt x="4200" y="7533"/>
                      </a:cubicBezTo>
                      <a:cubicBezTo>
                        <a:pt x="4294" y="7557"/>
                        <a:pt x="4390" y="7569"/>
                        <a:pt x="4484" y="7569"/>
                      </a:cubicBezTo>
                      <a:cubicBezTo>
                        <a:pt x="4886" y="7569"/>
                        <a:pt x="5268" y="7350"/>
                        <a:pt x="5466" y="6982"/>
                      </a:cubicBezTo>
                      <a:lnTo>
                        <a:pt x="5492" y="6930"/>
                      </a:lnTo>
                      <a:cubicBezTo>
                        <a:pt x="5641" y="6659"/>
                        <a:pt x="5912" y="6476"/>
                        <a:pt x="6217" y="6441"/>
                      </a:cubicBezTo>
                      <a:lnTo>
                        <a:pt x="6287" y="6432"/>
                      </a:lnTo>
                      <a:cubicBezTo>
                        <a:pt x="6793" y="6371"/>
                        <a:pt x="7195" y="5970"/>
                        <a:pt x="7256" y="5454"/>
                      </a:cubicBezTo>
                      <a:cubicBezTo>
                        <a:pt x="7309" y="4939"/>
                        <a:pt x="6994" y="4459"/>
                        <a:pt x="6514" y="4284"/>
                      </a:cubicBezTo>
                      <a:lnTo>
                        <a:pt x="6514" y="4284"/>
                      </a:lnTo>
                      <a:cubicBezTo>
                        <a:pt x="6521" y="4284"/>
                        <a:pt x="6527" y="4285"/>
                        <a:pt x="6534" y="4285"/>
                      </a:cubicBezTo>
                      <a:cubicBezTo>
                        <a:pt x="7033" y="4285"/>
                        <a:pt x="7494" y="3955"/>
                        <a:pt x="7632" y="3464"/>
                      </a:cubicBezTo>
                      <a:cubicBezTo>
                        <a:pt x="7763" y="2966"/>
                        <a:pt x="7536" y="2442"/>
                        <a:pt x="7082" y="2198"/>
                      </a:cubicBezTo>
                      <a:lnTo>
                        <a:pt x="7029" y="2171"/>
                      </a:lnTo>
                      <a:cubicBezTo>
                        <a:pt x="6759" y="2023"/>
                        <a:pt x="6575" y="1752"/>
                        <a:pt x="6531" y="1447"/>
                      </a:cubicBezTo>
                      <a:lnTo>
                        <a:pt x="6531" y="1385"/>
                      </a:lnTo>
                      <a:cubicBezTo>
                        <a:pt x="6470" y="879"/>
                        <a:pt x="6069" y="477"/>
                        <a:pt x="5545" y="416"/>
                      </a:cubicBezTo>
                      <a:cubicBezTo>
                        <a:pt x="5504" y="411"/>
                        <a:pt x="5462" y="409"/>
                        <a:pt x="5422" y="409"/>
                      </a:cubicBezTo>
                      <a:cubicBezTo>
                        <a:pt x="4962" y="409"/>
                        <a:pt x="4544" y="717"/>
                        <a:pt x="4384" y="1150"/>
                      </a:cubicBezTo>
                      <a:cubicBezTo>
                        <a:pt x="4392" y="643"/>
                        <a:pt x="4060" y="172"/>
                        <a:pt x="3563" y="41"/>
                      </a:cubicBezTo>
                      <a:cubicBezTo>
                        <a:pt x="3466" y="14"/>
                        <a:pt x="3368" y="1"/>
                        <a:pt x="32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34"/>
                <p:cNvSpPr/>
                <p:nvPr/>
              </p:nvSpPr>
              <p:spPr>
                <a:xfrm>
                  <a:off x="558269" y="2562186"/>
                  <a:ext cx="374402" cy="77834"/>
                </a:xfrm>
                <a:custGeom>
                  <a:rect b="b" l="l" r="r" t="t"/>
                  <a:pathLst>
                    <a:path extrusionOk="0" h="1033" w="4969">
                      <a:moveTo>
                        <a:pt x="61" y="0"/>
                      </a:moveTo>
                      <a:cubicBezTo>
                        <a:pt x="33" y="0"/>
                        <a:pt x="9" y="17"/>
                        <a:pt x="9" y="46"/>
                      </a:cubicBezTo>
                      <a:cubicBezTo>
                        <a:pt x="0" y="81"/>
                        <a:pt x="27" y="116"/>
                        <a:pt x="61" y="125"/>
                      </a:cubicBezTo>
                      <a:lnTo>
                        <a:pt x="4890" y="1033"/>
                      </a:lnTo>
                      <a:lnTo>
                        <a:pt x="4899" y="1033"/>
                      </a:lnTo>
                      <a:cubicBezTo>
                        <a:pt x="4934" y="1033"/>
                        <a:pt x="4960" y="1015"/>
                        <a:pt x="4960" y="989"/>
                      </a:cubicBezTo>
                      <a:cubicBezTo>
                        <a:pt x="4969" y="954"/>
                        <a:pt x="4951" y="919"/>
                        <a:pt x="4916" y="911"/>
                      </a:cubicBezTo>
                      <a:lnTo>
                        <a:pt x="79" y="2"/>
                      </a:lnTo>
                      <a:cubicBezTo>
                        <a:pt x="73" y="1"/>
                        <a:pt x="67" y="0"/>
                        <a:pt x="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34"/>
                <p:cNvSpPr/>
                <p:nvPr/>
              </p:nvSpPr>
              <p:spPr>
                <a:xfrm>
                  <a:off x="706253" y="2414277"/>
                  <a:ext cx="79040" cy="373799"/>
                </a:xfrm>
                <a:custGeom>
                  <a:rect b="b" l="l" r="r" t="t"/>
                  <a:pathLst>
                    <a:path extrusionOk="0" h="4961" w="1049">
                      <a:moveTo>
                        <a:pt x="988" y="1"/>
                      </a:moveTo>
                      <a:cubicBezTo>
                        <a:pt x="953" y="1"/>
                        <a:pt x="926" y="18"/>
                        <a:pt x="918" y="53"/>
                      </a:cubicBezTo>
                      <a:lnTo>
                        <a:pt x="1" y="4882"/>
                      </a:lnTo>
                      <a:cubicBezTo>
                        <a:pt x="1" y="4917"/>
                        <a:pt x="18" y="4952"/>
                        <a:pt x="53" y="4960"/>
                      </a:cubicBezTo>
                      <a:lnTo>
                        <a:pt x="62" y="4960"/>
                      </a:lnTo>
                      <a:cubicBezTo>
                        <a:pt x="97" y="4960"/>
                        <a:pt x="123" y="4934"/>
                        <a:pt x="123" y="4908"/>
                      </a:cubicBezTo>
                      <a:lnTo>
                        <a:pt x="1040" y="79"/>
                      </a:lnTo>
                      <a:cubicBezTo>
                        <a:pt x="1049" y="45"/>
                        <a:pt x="1023" y="10"/>
                        <a:pt x="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34"/>
                <p:cNvSpPr/>
                <p:nvPr/>
              </p:nvSpPr>
              <p:spPr>
                <a:xfrm>
                  <a:off x="610862" y="2406516"/>
                  <a:ext cx="140222" cy="199294"/>
                </a:xfrm>
                <a:custGeom>
                  <a:rect b="b" l="l" r="r" t="t"/>
                  <a:pathLst>
                    <a:path extrusionOk="0" h="2645" w="1861">
                      <a:moveTo>
                        <a:pt x="75" y="1"/>
                      </a:moveTo>
                      <a:cubicBezTo>
                        <a:pt x="61" y="1"/>
                        <a:pt x="47" y="6"/>
                        <a:pt x="36" y="17"/>
                      </a:cubicBezTo>
                      <a:cubicBezTo>
                        <a:pt x="10" y="34"/>
                        <a:pt x="1" y="69"/>
                        <a:pt x="18" y="104"/>
                      </a:cubicBezTo>
                      <a:lnTo>
                        <a:pt x="1738" y="2619"/>
                      </a:lnTo>
                      <a:cubicBezTo>
                        <a:pt x="1747" y="2636"/>
                        <a:pt x="1765" y="2645"/>
                        <a:pt x="1791" y="2645"/>
                      </a:cubicBezTo>
                      <a:cubicBezTo>
                        <a:pt x="1800" y="2645"/>
                        <a:pt x="1817" y="2645"/>
                        <a:pt x="1826" y="2636"/>
                      </a:cubicBezTo>
                      <a:cubicBezTo>
                        <a:pt x="1852" y="2619"/>
                        <a:pt x="1861" y="2575"/>
                        <a:pt x="1843" y="2549"/>
                      </a:cubicBezTo>
                      <a:lnTo>
                        <a:pt x="123" y="25"/>
                      </a:lnTo>
                      <a:cubicBezTo>
                        <a:pt x="113" y="10"/>
                        <a:pt x="94"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34"/>
                <p:cNvSpPr/>
                <p:nvPr/>
              </p:nvSpPr>
              <p:spPr>
                <a:xfrm>
                  <a:off x="554954" y="2460089"/>
                  <a:ext cx="196130" cy="145722"/>
                </a:xfrm>
                <a:custGeom>
                  <a:rect b="b" l="l" r="r" t="t"/>
                  <a:pathLst>
                    <a:path extrusionOk="0" h="1934" w="2603">
                      <a:moveTo>
                        <a:pt x="69" y="1"/>
                      </a:moveTo>
                      <a:cubicBezTo>
                        <a:pt x="51" y="1"/>
                        <a:pt x="36" y="7"/>
                        <a:pt x="27" y="22"/>
                      </a:cubicBezTo>
                      <a:cubicBezTo>
                        <a:pt x="1" y="56"/>
                        <a:pt x="9" y="91"/>
                        <a:pt x="36" y="118"/>
                      </a:cubicBezTo>
                      <a:lnTo>
                        <a:pt x="2489" y="1925"/>
                      </a:lnTo>
                      <a:cubicBezTo>
                        <a:pt x="2507" y="1934"/>
                        <a:pt x="2515" y="1934"/>
                        <a:pt x="2533" y="1934"/>
                      </a:cubicBezTo>
                      <a:cubicBezTo>
                        <a:pt x="2550" y="1934"/>
                        <a:pt x="2568" y="1925"/>
                        <a:pt x="2585" y="1908"/>
                      </a:cubicBezTo>
                      <a:cubicBezTo>
                        <a:pt x="2603" y="1881"/>
                        <a:pt x="2594" y="1846"/>
                        <a:pt x="2568" y="1820"/>
                      </a:cubicBezTo>
                      <a:lnTo>
                        <a:pt x="114" y="13"/>
                      </a:lnTo>
                      <a:cubicBezTo>
                        <a:pt x="98" y="5"/>
                        <a:pt x="83" y="1"/>
                        <a:pt x="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34"/>
                <p:cNvSpPr/>
                <p:nvPr/>
              </p:nvSpPr>
              <p:spPr>
                <a:xfrm>
                  <a:off x="681313" y="2374041"/>
                  <a:ext cx="69772" cy="231769"/>
                </a:xfrm>
                <a:custGeom>
                  <a:rect b="b" l="l" r="r" t="t"/>
                  <a:pathLst>
                    <a:path extrusionOk="0" h="3076" w="926">
                      <a:moveTo>
                        <a:pt x="66" y="1"/>
                      </a:moveTo>
                      <a:cubicBezTo>
                        <a:pt x="62" y="1"/>
                        <a:pt x="57" y="1"/>
                        <a:pt x="53" y="2"/>
                      </a:cubicBezTo>
                      <a:cubicBezTo>
                        <a:pt x="18" y="11"/>
                        <a:pt x="0" y="46"/>
                        <a:pt x="9" y="81"/>
                      </a:cubicBezTo>
                      <a:lnTo>
                        <a:pt x="795" y="3032"/>
                      </a:lnTo>
                      <a:cubicBezTo>
                        <a:pt x="803" y="3058"/>
                        <a:pt x="821" y="3076"/>
                        <a:pt x="856" y="3076"/>
                      </a:cubicBezTo>
                      <a:lnTo>
                        <a:pt x="873" y="3076"/>
                      </a:lnTo>
                      <a:cubicBezTo>
                        <a:pt x="899" y="3067"/>
                        <a:pt x="926" y="3032"/>
                        <a:pt x="917" y="2997"/>
                      </a:cubicBezTo>
                      <a:lnTo>
                        <a:pt x="131" y="46"/>
                      </a:lnTo>
                      <a:cubicBezTo>
                        <a:pt x="124" y="23"/>
                        <a:pt x="96"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34"/>
                <p:cNvSpPr/>
                <p:nvPr/>
              </p:nvSpPr>
              <p:spPr>
                <a:xfrm>
                  <a:off x="739859" y="2596545"/>
                  <a:ext cx="140824" cy="199445"/>
                </a:xfrm>
                <a:custGeom>
                  <a:rect b="b" l="l" r="r" t="t"/>
                  <a:pathLst>
                    <a:path extrusionOk="0" h="2647" w="1869">
                      <a:moveTo>
                        <a:pt x="74" y="0"/>
                      </a:moveTo>
                      <a:cubicBezTo>
                        <a:pt x="64" y="0"/>
                        <a:pt x="53" y="3"/>
                        <a:pt x="44" y="9"/>
                      </a:cubicBezTo>
                      <a:cubicBezTo>
                        <a:pt x="9" y="27"/>
                        <a:pt x="0" y="70"/>
                        <a:pt x="26" y="97"/>
                      </a:cubicBezTo>
                      <a:lnTo>
                        <a:pt x="1738" y="2611"/>
                      </a:lnTo>
                      <a:cubicBezTo>
                        <a:pt x="1755" y="2629"/>
                        <a:pt x="1773" y="2646"/>
                        <a:pt x="1790" y="2646"/>
                      </a:cubicBezTo>
                      <a:cubicBezTo>
                        <a:pt x="1808" y="2646"/>
                        <a:pt x="1816" y="2637"/>
                        <a:pt x="1825" y="2629"/>
                      </a:cubicBezTo>
                      <a:cubicBezTo>
                        <a:pt x="1860" y="2611"/>
                        <a:pt x="1869" y="2568"/>
                        <a:pt x="1843" y="2541"/>
                      </a:cubicBezTo>
                      <a:lnTo>
                        <a:pt x="131" y="27"/>
                      </a:lnTo>
                      <a:cubicBezTo>
                        <a:pt x="114" y="10"/>
                        <a:pt x="94"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34"/>
                <p:cNvSpPr/>
                <p:nvPr/>
              </p:nvSpPr>
              <p:spPr>
                <a:xfrm>
                  <a:off x="740461" y="2596319"/>
                  <a:ext cx="195527" cy="146325"/>
                </a:xfrm>
                <a:custGeom>
                  <a:rect b="b" l="l" r="r" t="t"/>
                  <a:pathLst>
                    <a:path extrusionOk="0" h="1942" w="2595">
                      <a:moveTo>
                        <a:pt x="67" y="1"/>
                      </a:moveTo>
                      <a:cubicBezTo>
                        <a:pt x="48" y="1"/>
                        <a:pt x="29" y="9"/>
                        <a:pt x="18" y="30"/>
                      </a:cubicBezTo>
                      <a:cubicBezTo>
                        <a:pt x="1" y="56"/>
                        <a:pt x="1" y="91"/>
                        <a:pt x="27" y="117"/>
                      </a:cubicBezTo>
                      <a:lnTo>
                        <a:pt x="2489" y="1924"/>
                      </a:lnTo>
                      <a:cubicBezTo>
                        <a:pt x="2498" y="1933"/>
                        <a:pt x="2516" y="1933"/>
                        <a:pt x="2524" y="1933"/>
                      </a:cubicBezTo>
                      <a:lnTo>
                        <a:pt x="2524" y="1942"/>
                      </a:lnTo>
                      <a:cubicBezTo>
                        <a:pt x="2542" y="1942"/>
                        <a:pt x="2568" y="1924"/>
                        <a:pt x="2577" y="1916"/>
                      </a:cubicBezTo>
                      <a:cubicBezTo>
                        <a:pt x="2594" y="1881"/>
                        <a:pt x="2594" y="1846"/>
                        <a:pt x="2559" y="1820"/>
                      </a:cubicBezTo>
                      <a:lnTo>
                        <a:pt x="106" y="12"/>
                      </a:lnTo>
                      <a:cubicBezTo>
                        <a:pt x="95" y="5"/>
                        <a:pt x="81"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34"/>
                <p:cNvSpPr/>
                <p:nvPr/>
              </p:nvSpPr>
              <p:spPr>
                <a:xfrm>
                  <a:off x="740461" y="2596395"/>
                  <a:ext cx="69847" cy="231844"/>
                </a:xfrm>
                <a:custGeom>
                  <a:rect b="b" l="l" r="r" t="t"/>
                  <a:pathLst>
                    <a:path extrusionOk="0" h="3077" w="927">
                      <a:moveTo>
                        <a:pt x="71" y="0"/>
                      </a:moveTo>
                      <a:cubicBezTo>
                        <a:pt x="65" y="0"/>
                        <a:pt x="59" y="1"/>
                        <a:pt x="53" y="3"/>
                      </a:cubicBezTo>
                      <a:cubicBezTo>
                        <a:pt x="18" y="11"/>
                        <a:pt x="1" y="46"/>
                        <a:pt x="10" y="81"/>
                      </a:cubicBezTo>
                      <a:lnTo>
                        <a:pt x="796" y="3024"/>
                      </a:lnTo>
                      <a:cubicBezTo>
                        <a:pt x="804" y="3059"/>
                        <a:pt x="830" y="3076"/>
                        <a:pt x="857" y="3076"/>
                      </a:cubicBezTo>
                      <a:lnTo>
                        <a:pt x="874" y="3076"/>
                      </a:lnTo>
                      <a:cubicBezTo>
                        <a:pt x="909" y="3067"/>
                        <a:pt x="927" y="3032"/>
                        <a:pt x="918" y="2997"/>
                      </a:cubicBezTo>
                      <a:lnTo>
                        <a:pt x="132" y="46"/>
                      </a:lnTo>
                      <a:cubicBezTo>
                        <a:pt x="125" y="17"/>
                        <a:pt x="99" y="0"/>
                        <a:pt x="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34"/>
                <p:cNvSpPr/>
                <p:nvPr/>
              </p:nvSpPr>
              <p:spPr>
                <a:xfrm>
                  <a:off x="550357" y="2596319"/>
                  <a:ext cx="200726" cy="139091"/>
                </a:xfrm>
                <a:custGeom>
                  <a:rect b="b" l="l" r="r" t="t"/>
                  <a:pathLst>
                    <a:path extrusionOk="0" h="1846" w="2664">
                      <a:moveTo>
                        <a:pt x="2595" y="1"/>
                      </a:moveTo>
                      <a:cubicBezTo>
                        <a:pt x="2582" y="1"/>
                        <a:pt x="2570" y="5"/>
                        <a:pt x="2559" y="12"/>
                      </a:cubicBezTo>
                      <a:lnTo>
                        <a:pt x="35" y="1732"/>
                      </a:lnTo>
                      <a:cubicBezTo>
                        <a:pt x="9" y="1750"/>
                        <a:pt x="1" y="1785"/>
                        <a:pt x="18" y="1820"/>
                      </a:cubicBezTo>
                      <a:cubicBezTo>
                        <a:pt x="35" y="1837"/>
                        <a:pt x="53" y="1846"/>
                        <a:pt x="70" y="1846"/>
                      </a:cubicBezTo>
                      <a:cubicBezTo>
                        <a:pt x="88" y="1846"/>
                        <a:pt x="97" y="1837"/>
                        <a:pt x="105" y="1837"/>
                      </a:cubicBezTo>
                      <a:lnTo>
                        <a:pt x="2629" y="117"/>
                      </a:lnTo>
                      <a:cubicBezTo>
                        <a:pt x="2655" y="100"/>
                        <a:pt x="2664" y="56"/>
                        <a:pt x="2646" y="30"/>
                      </a:cubicBezTo>
                      <a:cubicBezTo>
                        <a:pt x="2631" y="9"/>
                        <a:pt x="2613" y="1"/>
                        <a:pt x="25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34"/>
                <p:cNvSpPr/>
                <p:nvPr/>
              </p:nvSpPr>
              <p:spPr>
                <a:xfrm>
                  <a:off x="603629" y="2596319"/>
                  <a:ext cx="147455" cy="195075"/>
                </a:xfrm>
                <a:custGeom>
                  <a:rect b="b" l="l" r="r" t="t"/>
                  <a:pathLst>
                    <a:path extrusionOk="0" h="2589" w="1957">
                      <a:moveTo>
                        <a:pt x="1883" y="1"/>
                      </a:moveTo>
                      <a:cubicBezTo>
                        <a:pt x="1864" y="1"/>
                        <a:pt x="1845" y="9"/>
                        <a:pt x="1834" y="30"/>
                      </a:cubicBezTo>
                      <a:lnTo>
                        <a:pt x="27" y="2483"/>
                      </a:lnTo>
                      <a:cubicBezTo>
                        <a:pt x="1" y="2510"/>
                        <a:pt x="10" y="2553"/>
                        <a:pt x="36" y="2571"/>
                      </a:cubicBezTo>
                      <a:cubicBezTo>
                        <a:pt x="44" y="2579"/>
                        <a:pt x="62" y="2588"/>
                        <a:pt x="71" y="2588"/>
                      </a:cubicBezTo>
                      <a:cubicBezTo>
                        <a:pt x="97" y="2588"/>
                        <a:pt x="114" y="2579"/>
                        <a:pt x="123" y="2562"/>
                      </a:cubicBezTo>
                      <a:lnTo>
                        <a:pt x="1939" y="100"/>
                      </a:lnTo>
                      <a:cubicBezTo>
                        <a:pt x="1957" y="73"/>
                        <a:pt x="1948" y="38"/>
                        <a:pt x="1922" y="12"/>
                      </a:cubicBezTo>
                      <a:cubicBezTo>
                        <a:pt x="1911" y="5"/>
                        <a:pt x="1897" y="1"/>
                        <a:pt x="18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34"/>
                <p:cNvSpPr/>
                <p:nvPr/>
              </p:nvSpPr>
              <p:spPr>
                <a:xfrm>
                  <a:off x="518108" y="2596395"/>
                  <a:ext cx="232974" cy="68642"/>
                </a:xfrm>
                <a:custGeom>
                  <a:rect b="b" l="l" r="r" t="t"/>
                  <a:pathLst>
                    <a:path extrusionOk="0" h="911" w="3092">
                      <a:moveTo>
                        <a:pt x="3022" y="0"/>
                      </a:moveTo>
                      <a:cubicBezTo>
                        <a:pt x="3016" y="0"/>
                        <a:pt x="3010" y="1"/>
                        <a:pt x="3004" y="3"/>
                      </a:cubicBezTo>
                      <a:lnTo>
                        <a:pt x="53" y="788"/>
                      </a:lnTo>
                      <a:cubicBezTo>
                        <a:pt x="18" y="797"/>
                        <a:pt x="1" y="832"/>
                        <a:pt x="9" y="867"/>
                      </a:cubicBezTo>
                      <a:cubicBezTo>
                        <a:pt x="18" y="893"/>
                        <a:pt x="44" y="911"/>
                        <a:pt x="71" y="911"/>
                      </a:cubicBezTo>
                      <a:lnTo>
                        <a:pt x="88" y="911"/>
                      </a:lnTo>
                      <a:lnTo>
                        <a:pt x="3039" y="125"/>
                      </a:lnTo>
                      <a:cubicBezTo>
                        <a:pt x="3065" y="116"/>
                        <a:pt x="3092" y="81"/>
                        <a:pt x="3083" y="46"/>
                      </a:cubicBezTo>
                      <a:cubicBezTo>
                        <a:pt x="3076" y="17"/>
                        <a:pt x="3050" y="0"/>
                        <a:pt x="30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34"/>
                <p:cNvSpPr/>
                <p:nvPr/>
              </p:nvSpPr>
              <p:spPr>
                <a:xfrm>
                  <a:off x="739859" y="2466946"/>
                  <a:ext cx="200726" cy="138865"/>
                </a:xfrm>
                <a:custGeom>
                  <a:rect b="b" l="l" r="r" t="t"/>
                  <a:pathLst>
                    <a:path extrusionOk="0" h="1843" w="2664">
                      <a:moveTo>
                        <a:pt x="2591" y="0"/>
                      </a:moveTo>
                      <a:cubicBezTo>
                        <a:pt x="2579" y="0"/>
                        <a:pt x="2568" y="3"/>
                        <a:pt x="2559" y="9"/>
                      </a:cubicBezTo>
                      <a:lnTo>
                        <a:pt x="44" y="1729"/>
                      </a:lnTo>
                      <a:cubicBezTo>
                        <a:pt x="9" y="1747"/>
                        <a:pt x="0" y="1790"/>
                        <a:pt x="26" y="1817"/>
                      </a:cubicBezTo>
                      <a:cubicBezTo>
                        <a:pt x="35" y="1834"/>
                        <a:pt x="53" y="1843"/>
                        <a:pt x="79" y="1843"/>
                      </a:cubicBezTo>
                      <a:cubicBezTo>
                        <a:pt x="88" y="1843"/>
                        <a:pt x="105" y="1843"/>
                        <a:pt x="114" y="1834"/>
                      </a:cubicBezTo>
                      <a:lnTo>
                        <a:pt x="2628" y="114"/>
                      </a:lnTo>
                      <a:cubicBezTo>
                        <a:pt x="2655" y="96"/>
                        <a:pt x="2663" y="53"/>
                        <a:pt x="2646" y="27"/>
                      </a:cubicBezTo>
                      <a:cubicBezTo>
                        <a:pt x="2635" y="10"/>
                        <a:pt x="2612" y="0"/>
                        <a:pt x="25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34"/>
                <p:cNvSpPr/>
                <p:nvPr/>
              </p:nvSpPr>
              <p:spPr>
                <a:xfrm>
                  <a:off x="740461" y="2411113"/>
                  <a:ext cx="146852" cy="194698"/>
                </a:xfrm>
                <a:custGeom>
                  <a:rect b="b" l="l" r="r" t="t"/>
                  <a:pathLst>
                    <a:path extrusionOk="0" h="2584" w="1949">
                      <a:moveTo>
                        <a:pt x="1877" y="1"/>
                      </a:moveTo>
                      <a:cubicBezTo>
                        <a:pt x="1859" y="1"/>
                        <a:pt x="1841" y="10"/>
                        <a:pt x="1826" y="25"/>
                      </a:cubicBezTo>
                      <a:lnTo>
                        <a:pt x="18" y="2488"/>
                      </a:lnTo>
                      <a:cubicBezTo>
                        <a:pt x="1" y="2514"/>
                        <a:pt x="1" y="2549"/>
                        <a:pt x="27" y="2575"/>
                      </a:cubicBezTo>
                      <a:cubicBezTo>
                        <a:pt x="45" y="2584"/>
                        <a:pt x="53" y="2584"/>
                        <a:pt x="71" y="2584"/>
                      </a:cubicBezTo>
                      <a:cubicBezTo>
                        <a:pt x="88" y="2584"/>
                        <a:pt x="106" y="2575"/>
                        <a:pt x="123" y="2558"/>
                      </a:cubicBezTo>
                      <a:lnTo>
                        <a:pt x="1931" y="104"/>
                      </a:lnTo>
                      <a:cubicBezTo>
                        <a:pt x="1948" y="78"/>
                        <a:pt x="1948" y="34"/>
                        <a:pt x="1913" y="17"/>
                      </a:cubicBezTo>
                      <a:cubicBezTo>
                        <a:pt x="1902" y="6"/>
                        <a:pt x="1890" y="1"/>
                        <a:pt x="18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34"/>
                <p:cNvSpPr/>
                <p:nvPr/>
              </p:nvSpPr>
              <p:spPr>
                <a:xfrm>
                  <a:off x="740461" y="2537171"/>
                  <a:ext cx="232372" cy="68642"/>
                </a:xfrm>
                <a:custGeom>
                  <a:rect b="b" l="l" r="r" t="t"/>
                  <a:pathLst>
                    <a:path extrusionOk="0" h="911" w="3084">
                      <a:moveTo>
                        <a:pt x="3014" y="0"/>
                      </a:moveTo>
                      <a:cubicBezTo>
                        <a:pt x="3008" y="0"/>
                        <a:pt x="3002" y="1"/>
                        <a:pt x="2996" y="3"/>
                      </a:cubicBezTo>
                      <a:lnTo>
                        <a:pt x="53" y="789"/>
                      </a:lnTo>
                      <a:cubicBezTo>
                        <a:pt x="18" y="797"/>
                        <a:pt x="1" y="832"/>
                        <a:pt x="10" y="867"/>
                      </a:cubicBezTo>
                      <a:cubicBezTo>
                        <a:pt x="18" y="893"/>
                        <a:pt x="36" y="911"/>
                        <a:pt x="71" y="911"/>
                      </a:cubicBezTo>
                      <a:lnTo>
                        <a:pt x="88" y="911"/>
                      </a:lnTo>
                      <a:lnTo>
                        <a:pt x="3031" y="125"/>
                      </a:lnTo>
                      <a:cubicBezTo>
                        <a:pt x="3066" y="116"/>
                        <a:pt x="3083" y="81"/>
                        <a:pt x="3074" y="46"/>
                      </a:cubicBezTo>
                      <a:cubicBezTo>
                        <a:pt x="3067" y="17"/>
                        <a:pt x="3042" y="0"/>
                        <a:pt x="30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34"/>
                <p:cNvSpPr/>
                <p:nvPr/>
              </p:nvSpPr>
              <p:spPr>
                <a:xfrm>
                  <a:off x="560906" y="2423018"/>
                  <a:ext cx="263189" cy="236139"/>
                </a:xfrm>
                <a:custGeom>
                  <a:rect b="b" l="l" r="r" t="t"/>
                  <a:pathLst>
                    <a:path extrusionOk="0" h="3134" w="3493">
                      <a:moveTo>
                        <a:pt x="2530" y="0"/>
                      </a:moveTo>
                      <a:cubicBezTo>
                        <a:pt x="2326" y="0"/>
                        <a:pt x="2116" y="92"/>
                        <a:pt x="1947" y="260"/>
                      </a:cubicBezTo>
                      <a:cubicBezTo>
                        <a:pt x="1828" y="171"/>
                        <a:pt x="1677" y="125"/>
                        <a:pt x="1519" y="125"/>
                      </a:cubicBezTo>
                      <a:cubicBezTo>
                        <a:pt x="1353" y="125"/>
                        <a:pt x="1178" y="175"/>
                        <a:pt x="1022" y="278"/>
                      </a:cubicBezTo>
                      <a:cubicBezTo>
                        <a:pt x="716" y="487"/>
                        <a:pt x="585" y="837"/>
                        <a:pt x="655" y="1134"/>
                      </a:cubicBezTo>
                      <a:cubicBezTo>
                        <a:pt x="201" y="1334"/>
                        <a:pt x="0" y="1815"/>
                        <a:pt x="297" y="2242"/>
                      </a:cubicBezTo>
                      <a:lnTo>
                        <a:pt x="1520" y="3133"/>
                      </a:lnTo>
                      <a:lnTo>
                        <a:pt x="2628" y="2644"/>
                      </a:lnTo>
                      <a:lnTo>
                        <a:pt x="3493" y="1788"/>
                      </a:lnTo>
                      <a:lnTo>
                        <a:pt x="3109" y="330"/>
                      </a:lnTo>
                      <a:cubicBezTo>
                        <a:pt x="2960" y="105"/>
                        <a:pt x="2748" y="0"/>
                        <a:pt x="25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34"/>
                <p:cNvSpPr/>
                <p:nvPr/>
              </p:nvSpPr>
              <p:spPr>
                <a:xfrm>
                  <a:off x="622089" y="2495955"/>
                  <a:ext cx="217151" cy="170285"/>
                </a:xfrm>
                <a:custGeom>
                  <a:rect b="b" l="l" r="r" t="t"/>
                  <a:pathLst>
                    <a:path extrusionOk="0" h="2260" w="2882">
                      <a:moveTo>
                        <a:pt x="1802" y="0"/>
                      </a:moveTo>
                      <a:cubicBezTo>
                        <a:pt x="1506" y="0"/>
                        <a:pt x="1178" y="101"/>
                        <a:pt x="882" y="305"/>
                      </a:cubicBezTo>
                      <a:cubicBezTo>
                        <a:pt x="253" y="724"/>
                        <a:pt x="0" y="1440"/>
                        <a:pt x="315" y="1894"/>
                      </a:cubicBezTo>
                      <a:cubicBezTo>
                        <a:pt x="479" y="2137"/>
                        <a:pt x="764" y="2260"/>
                        <a:pt x="1089" y="2260"/>
                      </a:cubicBezTo>
                      <a:cubicBezTo>
                        <a:pt x="1383" y="2260"/>
                        <a:pt x="1710" y="2159"/>
                        <a:pt x="2009" y="1955"/>
                      </a:cubicBezTo>
                      <a:cubicBezTo>
                        <a:pt x="2628" y="1528"/>
                        <a:pt x="2882" y="812"/>
                        <a:pt x="2567" y="358"/>
                      </a:cubicBezTo>
                      <a:cubicBezTo>
                        <a:pt x="2408" y="120"/>
                        <a:pt x="2124" y="0"/>
                        <a:pt x="1802"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34"/>
                <p:cNvSpPr/>
                <p:nvPr/>
              </p:nvSpPr>
              <p:spPr>
                <a:xfrm>
                  <a:off x="650345" y="2464535"/>
                  <a:ext cx="105336" cy="150544"/>
                </a:xfrm>
                <a:custGeom>
                  <a:rect b="b" l="l" r="r" t="t"/>
                  <a:pathLst>
                    <a:path extrusionOk="0" h="1998" w="1398">
                      <a:moveTo>
                        <a:pt x="51" y="1"/>
                      </a:moveTo>
                      <a:cubicBezTo>
                        <a:pt x="42" y="1"/>
                        <a:pt x="33" y="3"/>
                        <a:pt x="27" y="6"/>
                      </a:cubicBezTo>
                      <a:cubicBezTo>
                        <a:pt x="1" y="24"/>
                        <a:pt x="1" y="50"/>
                        <a:pt x="9" y="76"/>
                      </a:cubicBezTo>
                      <a:lnTo>
                        <a:pt x="1310" y="1980"/>
                      </a:lnTo>
                      <a:cubicBezTo>
                        <a:pt x="1319" y="1988"/>
                        <a:pt x="1337" y="1997"/>
                        <a:pt x="1345" y="1997"/>
                      </a:cubicBezTo>
                      <a:cubicBezTo>
                        <a:pt x="1354" y="1997"/>
                        <a:pt x="1372" y="1997"/>
                        <a:pt x="1372" y="1988"/>
                      </a:cubicBezTo>
                      <a:cubicBezTo>
                        <a:pt x="1398" y="1980"/>
                        <a:pt x="1398" y="1945"/>
                        <a:pt x="1389" y="1927"/>
                      </a:cubicBezTo>
                      <a:lnTo>
                        <a:pt x="88" y="24"/>
                      </a:lnTo>
                      <a:cubicBezTo>
                        <a:pt x="83" y="7"/>
                        <a:pt x="66" y="1"/>
                        <a:pt x="51"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34"/>
                <p:cNvSpPr/>
                <p:nvPr/>
              </p:nvSpPr>
              <p:spPr>
                <a:xfrm>
                  <a:off x="603026" y="2537321"/>
                  <a:ext cx="152654" cy="77759"/>
                </a:xfrm>
                <a:custGeom>
                  <a:rect b="b" l="l" r="r" t="t"/>
                  <a:pathLst>
                    <a:path extrusionOk="0" h="1032" w="2026">
                      <a:moveTo>
                        <a:pt x="43" y="0"/>
                      </a:moveTo>
                      <a:cubicBezTo>
                        <a:pt x="27" y="0"/>
                        <a:pt x="14" y="10"/>
                        <a:pt x="9" y="27"/>
                      </a:cubicBezTo>
                      <a:cubicBezTo>
                        <a:pt x="0" y="53"/>
                        <a:pt x="9" y="79"/>
                        <a:pt x="26" y="88"/>
                      </a:cubicBezTo>
                      <a:lnTo>
                        <a:pt x="1956" y="1031"/>
                      </a:lnTo>
                      <a:lnTo>
                        <a:pt x="1973" y="1031"/>
                      </a:lnTo>
                      <a:cubicBezTo>
                        <a:pt x="1991" y="1031"/>
                        <a:pt x="2008" y="1022"/>
                        <a:pt x="2017" y="1005"/>
                      </a:cubicBezTo>
                      <a:cubicBezTo>
                        <a:pt x="2026" y="987"/>
                        <a:pt x="2017" y="952"/>
                        <a:pt x="2000" y="944"/>
                      </a:cubicBezTo>
                      <a:lnTo>
                        <a:pt x="70" y="9"/>
                      </a:lnTo>
                      <a:cubicBezTo>
                        <a:pt x="61" y="3"/>
                        <a:pt x="51" y="0"/>
                        <a:pt x="43"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34"/>
                <p:cNvSpPr/>
                <p:nvPr/>
              </p:nvSpPr>
              <p:spPr>
                <a:xfrm>
                  <a:off x="735865" y="2447205"/>
                  <a:ext cx="19816" cy="167874"/>
                </a:xfrm>
                <a:custGeom>
                  <a:rect b="b" l="l" r="r" t="t"/>
                  <a:pathLst>
                    <a:path extrusionOk="0" h="2228" w="263">
                      <a:moveTo>
                        <a:pt x="44" y="0"/>
                      </a:moveTo>
                      <a:cubicBezTo>
                        <a:pt x="18" y="0"/>
                        <a:pt x="1" y="27"/>
                        <a:pt x="1" y="53"/>
                      </a:cubicBezTo>
                      <a:lnTo>
                        <a:pt x="167" y="2183"/>
                      </a:lnTo>
                      <a:cubicBezTo>
                        <a:pt x="167" y="2210"/>
                        <a:pt x="193" y="2227"/>
                        <a:pt x="210" y="2227"/>
                      </a:cubicBezTo>
                      <a:lnTo>
                        <a:pt x="219" y="2227"/>
                      </a:lnTo>
                      <a:cubicBezTo>
                        <a:pt x="245" y="2227"/>
                        <a:pt x="263" y="2201"/>
                        <a:pt x="263" y="2183"/>
                      </a:cubicBezTo>
                      <a:lnTo>
                        <a:pt x="88" y="44"/>
                      </a:lnTo>
                      <a:cubicBezTo>
                        <a:pt x="88" y="18"/>
                        <a:pt x="71" y="0"/>
                        <a:pt x="44"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34"/>
                <p:cNvSpPr/>
                <p:nvPr/>
              </p:nvSpPr>
              <p:spPr>
                <a:xfrm>
                  <a:off x="583285" y="2447883"/>
                  <a:ext cx="301390" cy="248647"/>
                </a:xfrm>
                <a:custGeom>
                  <a:rect b="b" l="l" r="r" t="t"/>
                  <a:pathLst>
                    <a:path extrusionOk="0" h="3300" w="4000">
                      <a:moveTo>
                        <a:pt x="2812" y="0"/>
                      </a:moveTo>
                      <a:cubicBezTo>
                        <a:pt x="2812" y="0"/>
                        <a:pt x="2436" y="498"/>
                        <a:pt x="2698" y="1354"/>
                      </a:cubicBezTo>
                      <a:lnTo>
                        <a:pt x="2698" y="1362"/>
                      </a:lnTo>
                      <a:cubicBezTo>
                        <a:pt x="2698" y="1362"/>
                        <a:pt x="2262" y="1389"/>
                        <a:pt x="1877" y="1650"/>
                      </a:cubicBezTo>
                      <a:cubicBezTo>
                        <a:pt x="1502" y="1904"/>
                        <a:pt x="1310" y="2305"/>
                        <a:pt x="1310" y="2305"/>
                      </a:cubicBezTo>
                      <a:cubicBezTo>
                        <a:pt x="872" y="1955"/>
                        <a:pt x="468" y="1889"/>
                        <a:pt x="228" y="1889"/>
                      </a:cubicBezTo>
                      <a:cubicBezTo>
                        <a:pt x="85" y="1889"/>
                        <a:pt x="0" y="1912"/>
                        <a:pt x="0" y="1912"/>
                      </a:cubicBezTo>
                      <a:cubicBezTo>
                        <a:pt x="387" y="2479"/>
                        <a:pt x="1139" y="3299"/>
                        <a:pt x="1998" y="3299"/>
                      </a:cubicBezTo>
                      <a:cubicBezTo>
                        <a:pt x="2264" y="3299"/>
                        <a:pt x="2541" y="3220"/>
                        <a:pt x="2820" y="3030"/>
                      </a:cubicBezTo>
                      <a:cubicBezTo>
                        <a:pt x="3999" y="2227"/>
                        <a:pt x="3318" y="734"/>
                        <a:pt x="2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34"/>
                <p:cNvSpPr/>
                <p:nvPr/>
              </p:nvSpPr>
              <p:spPr>
                <a:xfrm>
                  <a:off x="484578" y="2916324"/>
                  <a:ext cx="8590" cy="52668"/>
                </a:xfrm>
                <a:custGeom>
                  <a:rect b="b" l="l" r="r" t="t"/>
                  <a:pathLst>
                    <a:path extrusionOk="0" h="699" w="114">
                      <a:moveTo>
                        <a:pt x="53" y="0"/>
                      </a:moveTo>
                      <a:cubicBezTo>
                        <a:pt x="27" y="0"/>
                        <a:pt x="0" y="18"/>
                        <a:pt x="0" y="52"/>
                      </a:cubicBezTo>
                      <a:lnTo>
                        <a:pt x="0" y="646"/>
                      </a:lnTo>
                      <a:cubicBezTo>
                        <a:pt x="0" y="672"/>
                        <a:pt x="27" y="699"/>
                        <a:pt x="53" y="699"/>
                      </a:cubicBezTo>
                      <a:cubicBezTo>
                        <a:pt x="88" y="699"/>
                        <a:pt x="114" y="672"/>
                        <a:pt x="114" y="646"/>
                      </a:cubicBezTo>
                      <a:lnTo>
                        <a:pt x="114" y="52"/>
                      </a:lnTo>
                      <a:cubicBezTo>
                        <a:pt x="114" y="18"/>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34"/>
                <p:cNvSpPr/>
                <p:nvPr/>
              </p:nvSpPr>
              <p:spPr>
                <a:xfrm>
                  <a:off x="1092489" y="3283874"/>
                  <a:ext cx="29687" cy="76553"/>
                </a:xfrm>
                <a:custGeom>
                  <a:rect b="b" l="l" r="r" t="t"/>
                  <a:pathLst>
                    <a:path extrusionOk="0" h="1016" w="394">
                      <a:moveTo>
                        <a:pt x="57" y="1"/>
                      </a:moveTo>
                      <a:cubicBezTo>
                        <a:pt x="53" y="1"/>
                        <a:pt x="49" y="2"/>
                        <a:pt x="44" y="3"/>
                      </a:cubicBezTo>
                      <a:cubicBezTo>
                        <a:pt x="9" y="12"/>
                        <a:pt x="0" y="47"/>
                        <a:pt x="9" y="73"/>
                      </a:cubicBezTo>
                      <a:lnTo>
                        <a:pt x="280" y="981"/>
                      </a:lnTo>
                      <a:cubicBezTo>
                        <a:pt x="289" y="998"/>
                        <a:pt x="306" y="1016"/>
                        <a:pt x="332" y="1016"/>
                      </a:cubicBezTo>
                      <a:lnTo>
                        <a:pt x="350" y="1016"/>
                      </a:lnTo>
                      <a:cubicBezTo>
                        <a:pt x="376" y="1007"/>
                        <a:pt x="393" y="972"/>
                        <a:pt x="385" y="946"/>
                      </a:cubicBezTo>
                      <a:lnTo>
                        <a:pt x="105" y="47"/>
                      </a:lnTo>
                      <a:cubicBezTo>
                        <a:pt x="98" y="18"/>
                        <a:pt x="79"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34"/>
                <p:cNvSpPr/>
                <p:nvPr/>
              </p:nvSpPr>
              <p:spPr>
                <a:xfrm>
                  <a:off x="1126697" y="3145761"/>
                  <a:ext cx="50031" cy="141653"/>
                </a:xfrm>
                <a:custGeom>
                  <a:rect b="b" l="l" r="r" t="t"/>
                  <a:pathLst>
                    <a:path extrusionOk="0" h="1880" w="664">
                      <a:moveTo>
                        <a:pt x="59" y="0"/>
                      </a:moveTo>
                      <a:cubicBezTo>
                        <a:pt x="54" y="0"/>
                        <a:pt x="49" y="1"/>
                        <a:pt x="44" y="2"/>
                      </a:cubicBezTo>
                      <a:cubicBezTo>
                        <a:pt x="18" y="11"/>
                        <a:pt x="0" y="46"/>
                        <a:pt x="9" y="72"/>
                      </a:cubicBezTo>
                      <a:lnTo>
                        <a:pt x="551" y="1836"/>
                      </a:lnTo>
                      <a:cubicBezTo>
                        <a:pt x="559" y="1862"/>
                        <a:pt x="577" y="1880"/>
                        <a:pt x="603" y="1880"/>
                      </a:cubicBezTo>
                      <a:lnTo>
                        <a:pt x="620" y="1880"/>
                      </a:lnTo>
                      <a:cubicBezTo>
                        <a:pt x="647" y="1871"/>
                        <a:pt x="664" y="1836"/>
                        <a:pt x="655" y="1810"/>
                      </a:cubicBezTo>
                      <a:lnTo>
                        <a:pt x="114" y="37"/>
                      </a:lnTo>
                      <a:cubicBezTo>
                        <a:pt x="107" y="16"/>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34"/>
                <p:cNvSpPr/>
                <p:nvPr/>
              </p:nvSpPr>
              <p:spPr>
                <a:xfrm>
                  <a:off x="1186524" y="3089852"/>
                  <a:ext cx="44154" cy="123871"/>
                </a:xfrm>
                <a:custGeom>
                  <a:rect b="b" l="l" r="r" t="t"/>
                  <a:pathLst>
                    <a:path extrusionOk="0" h="1644" w="586">
                      <a:moveTo>
                        <a:pt x="59" y="0"/>
                      </a:moveTo>
                      <a:cubicBezTo>
                        <a:pt x="54" y="0"/>
                        <a:pt x="49" y="1"/>
                        <a:pt x="45" y="2"/>
                      </a:cubicBezTo>
                      <a:cubicBezTo>
                        <a:pt x="18" y="11"/>
                        <a:pt x="1" y="46"/>
                        <a:pt x="10" y="72"/>
                      </a:cubicBezTo>
                      <a:lnTo>
                        <a:pt x="481" y="1609"/>
                      </a:lnTo>
                      <a:cubicBezTo>
                        <a:pt x="481" y="1635"/>
                        <a:pt x="507" y="1644"/>
                        <a:pt x="534" y="1644"/>
                      </a:cubicBezTo>
                      <a:lnTo>
                        <a:pt x="542" y="1644"/>
                      </a:lnTo>
                      <a:cubicBezTo>
                        <a:pt x="577" y="1635"/>
                        <a:pt x="586" y="1609"/>
                        <a:pt x="577" y="1574"/>
                      </a:cubicBezTo>
                      <a:lnTo>
                        <a:pt x="114" y="46"/>
                      </a:lnTo>
                      <a:cubicBezTo>
                        <a:pt x="107" y="17"/>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34"/>
                <p:cNvSpPr/>
                <p:nvPr/>
              </p:nvSpPr>
              <p:spPr>
                <a:xfrm>
                  <a:off x="1240473" y="3016161"/>
                  <a:ext cx="44832" cy="124549"/>
                </a:xfrm>
                <a:custGeom>
                  <a:rect b="b" l="l" r="r" t="t"/>
                  <a:pathLst>
                    <a:path extrusionOk="0" h="1653" w="595">
                      <a:moveTo>
                        <a:pt x="67" y="0"/>
                      </a:moveTo>
                      <a:cubicBezTo>
                        <a:pt x="63" y="0"/>
                        <a:pt x="58" y="1"/>
                        <a:pt x="53" y="2"/>
                      </a:cubicBezTo>
                      <a:cubicBezTo>
                        <a:pt x="18" y="11"/>
                        <a:pt x="1" y="46"/>
                        <a:pt x="10" y="72"/>
                      </a:cubicBezTo>
                      <a:lnTo>
                        <a:pt x="481" y="1618"/>
                      </a:lnTo>
                      <a:cubicBezTo>
                        <a:pt x="490" y="1635"/>
                        <a:pt x="516" y="1653"/>
                        <a:pt x="534" y="1653"/>
                      </a:cubicBezTo>
                      <a:lnTo>
                        <a:pt x="551" y="1653"/>
                      </a:lnTo>
                      <a:cubicBezTo>
                        <a:pt x="577" y="1644"/>
                        <a:pt x="595" y="1609"/>
                        <a:pt x="586" y="1583"/>
                      </a:cubicBezTo>
                      <a:lnTo>
                        <a:pt x="114" y="37"/>
                      </a:lnTo>
                      <a:cubicBezTo>
                        <a:pt x="107" y="16"/>
                        <a:pt x="88"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34"/>
                <p:cNvSpPr/>
                <p:nvPr/>
              </p:nvSpPr>
              <p:spPr>
                <a:xfrm>
                  <a:off x="1308287" y="2986549"/>
                  <a:ext cx="35564" cy="94938"/>
                </a:xfrm>
                <a:custGeom>
                  <a:rect b="b" l="l" r="r" t="t"/>
                  <a:pathLst>
                    <a:path extrusionOk="0" h="1260" w="472">
                      <a:moveTo>
                        <a:pt x="62" y="0"/>
                      </a:moveTo>
                      <a:cubicBezTo>
                        <a:pt x="56" y="0"/>
                        <a:pt x="50" y="1"/>
                        <a:pt x="44" y="2"/>
                      </a:cubicBezTo>
                      <a:cubicBezTo>
                        <a:pt x="18" y="11"/>
                        <a:pt x="0" y="37"/>
                        <a:pt x="9" y="64"/>
                      </a:cubicBezTo>
                      <a:lnTo>
                        <a:pt x="367" y="1225"/>
                      </a:lnTo>
                      <a:cubicBezTo>
                        <a:pt x="367" y="1251"/>
                        <a:pt x="393" y="1260"/>
                        <a:pt x="419" y="1260"/>
                      </a:cubicBezTo>
                      <a:lnTo>
                        <a:pt x="428" y="1260"/>
                      </a:lnTo>
                      <a:cubicBezTo>
                        <a:pt x="463" y="1251"/>
                        <a:pt x="472" y="1225"/>
                        <a:pt x="463" y="1190"/>
                      </a:cubicBezTo>
                      <a:lnTo>
                        <a:pt x="114" y="37"/>
                      </a:lnTo>
                      <a:cubicBezTo>
                        <a:pt x="107" y="16"/>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34"/>
                <p:cNvSpPr/>
                <p:nvPr/>
              </p:nvSpPr>
              <p:spPr>
                <a:xfrm>
                  <a:off x="1176050" y="3394561"/>
                  <a:ext cx="117165" cy="13939"/>
                </a:xfrm>
                <a:custGeom>
                  <a:rect b="b" l="l" r="r" t="t"/>
                  <a:pathLst>
                    <a:path extrusionOk="0" h="185" w="1555">
                      <a:moveTo>
                        <a:pt x="61" y="1"/>
                      </a:moveTo>
                      <a:cubicBezTo>
                        <a:pt x="26" y="1"/>
                        <a:pt x="0" y="27"/>
                        <a:pt x="0" y="53"/>
                      </a:cubicBezTo>
                      <a:cubicBezTo>
                        <a:pt x="0" y="80"/>
                        <a:pt x="26" y="106"/>
                        <a:pt x="53" y="115"/>
                      </a:cubicBezTo>
                      <a:lnTo>
                        <a:pt x="1502" y="184"/>
                      </a:lnTo>
                      <a:cubicBezTo>
                        <a:pt x="1528" y="184"/>
                        <a:pt x="1555" y="158"/>
                        <a:pt x="1555" y="132"/>
                      </a:cubicBezTo>
                      <a:cubicBezTo>
                        <a:pt x="1555" y="97"/>
                        <a:pt x="1537" y="71"/>
                        <a:pt x="1502" y="71"/>
                      </a:cubicBezTo>
                      <a:lnTo>
                        <a:pt x="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34"/>
                <p:cNvSpPr/>
                <p:nvPr/>
              </p:nvSpPr>
              <p:spPr>
                <a:xfrm>
                  <a:off x="1222088" y="3325542"/>
                  <a:ext cx="179026" cy="16501"/>
                </a:xfrm>
                <a:custGeom>
                  <a:rect b="b" l="l" r="r" t="t"/>
                  <a:pathLst>
                    <a:path extrusionOk="0" h="219" w="2376">
                      <a:moveTo>
                        <a:pt x="62" y="0"/>
                      </a:moveTo>
                      <a:cubicBezTo>
                        <a:pt x="27" y="0"/>
                        <a:pt x="0" y="18"/>
                        <a:pt x="0" y="53"/>
                      </a:cubicBezTo>
                      <a:cubicBezTo>
                        <a:pt x="0" y="79"/>
                        <a:pt x="27" y="105"/>
                        <a:pt x="53" y="105"/>
                      </a:cubicBezTo>
                      <a:lnTo>
                        <a:pt x="2314" y="218"/>
                      </a:lnTo>
                      <a:cubicBezTo>
                        <a:pt x="2349" y="218"/>
                        <a:pt x="2367" y="201"/>
                        <a:pt x="2375" y="166"/>
                      </a:cubicBezTo>
                      <a:cubicBezTo>
                        <a:pt x="2375" y="140"/>
                        <a:pt x="2349" y="114"/>
                        <a:pt x="2323" y="114"/>
                      </a:cubicBezTo>
                      <a:lnTo>
                        <a:pt x="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34"/>
                <p:cNvSpPr/>
                <p:nvPr/>
              </p:nvSpPr>
              <p:spPr>
                <a:xfrm>
                  <a:off x="1269482" y="3261722"/>
                  <a:ext cx="184300" cy="16501"/>
                </a:xfrm>
                <a:custGeom>
                  <a:rect b="b" l="l" r="r" t="t"/>
                  <a:pathLst>
                    <a:path extrusionOk="0" h="219" w="2446">
                      <a:moveTo>
                        <a:pt x="53" y="0"/>
                      </a:moveTo>
                      <a:cubicBezTo>
                        <a:pt x="26" y="0"/>
                        <a:pt x="0" y="18"/>
                        <a:pt x="0" y="53"/>
                      </a:cubicBezTo>
                      <a:cubicBezTo>
                        <a:pt x="0" y="79"/>
                        <a:pt x="18" y="105"/>
                        <a:pt x="53" y="105"/>
                      </a:cubicBezTo>
                      <a:lnTo>
                        <a:pt x="2384" y="218"/>
                      </a:lnTo>
                      <a:cubicBezTo>
                        <a:pt x="2419" y="218"/>
                        <a:pt x="2436" y="201"/>
                        <a:pt x="2445" y="166"/>
                      </a:cubicBezTo>
                      <a:cubicBezTo>
                        <a:pt x="2445" y="140"/>
                        <a:pt x="2419" y="114"/>
                        <a:pt x="2393" y="114"/>
                      </a:cubicBezTo>
                      <a:lnTo>
                        <a:pt x="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34"/>
                <p:cNvSpPr/>
                <p:nvPr/>
              </p:nvSpPr>
              <p:spPr>
                <a:xfrm>
                  <a:off x="1316198" y="3197751"/>
                  <a:ext cx="171792" cy="15974"/>
                </a:xfrm>
                <a:custGeom>
                  <a:rect b="b" l="l" r="r" t="t"/>
                  <a:pathLst>
                    <a:path extrusionOk="0" h="212" w="2280">
                      <a:moveTo>
                        <a:pt x="48" y="1"/>
                      </a:moveTo>
                      <a:cubicBezTo>
                        <a:pt x="20" y="1"/>
                        <a:pt x="0" y="24"/>
                        <a:pt x="0" y="55"/>
                      </a:cubicBezTo>
                      <a:cubicBezTo>
                        <a:pt x="0" y="81"/>
                        <a:pt x="26" y="107"/>
                        <a:pt x="53" y="107"/>
                      </a:cubicBezTo>
                      <a:lnTo>
                        <a:pt x="2227" y="212"/>
                      </a:lnTo>
                      <a:cubicBezTo>
                        <a:pt x="2253" y="212"/>
                        <a:pt x="2279" y="194"/>
                        <a:pt x="2279" y="159"/>
                      </a:cubicBezTo>
                      <a:cubicBezTo>
                        <a:pt x="2279" y="133"/>
                        <a:pt x="2262" y="107"/>
                        <a:pt x="2227" y="107"/>
                      </a:cubicBezTo>
                      <a:lnTo>
                        <a:pt x="61" y="2"/>
                      </a:lnTo>
                      <a:cubicBezTo>
                        <a:pt x="57" y="1"/>
                        <a:pt x="52"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20" name="Google Shape;1920;p34"/>
              <p:cNvSpPr/>
              <p:nvPr/>
            </p:nvSpPr>
            <p:spPr>
              <a:xfrm>
                <a:off x="764196" y="3578562"/>
                <a:ext cx="45435" cy="32550"/>
              </a:xfrm>
              <a:custGeom>
                <a:rect b="b" l="l" r="r" t="t"/>
                <a:pathLst>
                  <a:path extrusionOk="0" h="432" w="603">
                    <a:moveTo>
                      <a:pt x="57" y="0"/>
                    </a:moveTo>
                    <a:cubicBezTo>
                      <a:pt x="42" y="0"/>
                      <a:pt x="27" y="7"/>
                      <a:pt x="18" y="21"/>
                    </a:cubicBezTo>
                    <a:cubicBezTo>
                      <a:pt x="0" y="48"/>
                      <a:pt x="9" y="82"/>
                      <a:pt x="35" y="100"/>
                    </a:cubicBezTo>
                    <a:lnTo>
                      <a:pt x="515" y="423"/>
                    </a:lnTo>
                    <a:cubicBezTo>
                      <a:pt x="524" y="423"/>
                      <a:pt x="533" y="432"/>
                      <a:pt x="542" y="432"/>
                    </a:cubicBezTo>
                    <a:cubicBezTo>
                      <a:pt x="559" y="432"/>
                      <a:pt x="577" y="423"/>
                      <a:pt x="594" y="405"/>
                    </a:cubicBezTo>
                    <a:cubicBezTo>
                      <a:pt x="603" y="379"/>
                      <a:pt x="603" y="344"/>
                      <a:pt x="577" y="327"/>
                    </a:cubicBezTo>
                    <a:lnTo>
                      <a:pt x="88" y="13"/>
                    </a:lnTo>
                    <a:cubicBezTo>
                      <a:pt x="80" y="5"/>
                      <a:pt x="68" y="0"/>
                      <a:pt x="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34"/>
              <p:cNvSpPr/>
              <p:nvPr/>
            </p:nvSpPr>
            <p:spPr>
              <a:xfrm>
                <a:off x="908262" y="3165653"/>
                <a:ext cx="8665" cy="60579"/>
              </a:xfrm>
              <a:custGeom>
                <a:rect b="b" l="l" r="r" t="t"/>
                <a:pathLst>
                  <a:path extrusionOk="0" h="804" w="115">
                    <a:moveTo>
                      <a:pt x="53" y="0"/>
                    </a:moveTo>
                    <a:cubicBezTo>
                      <a:pt x="27" y="0"/>
                      <a:pt x="1" y="27"/>
                      <a:pt x="1" y="62"/>
                    </a:cubicBezTo>
                    <a:lnTo>
                      <a:pt x="1" y="751"/>
                    </a:lnTo>
                    <a:cubicBezTo>
                      <a:pt x="1" y="778"/>
                      <a:pt x="27" y="804"/>
                      <a:pt x="53" y="804"/>
                    </a:cubicBezTo>
                    <a:cubicBezTo>
                      <a:pt x="88" y="804"/>
                      <a:pt x="114" y="778"/>
                      <a:pt x="114" y="751"/>
                    </a:cubicBezTo>
                    <a:lnTo>
                      <a:pt x="114" y="62"/>
                    </a:lnTo>
                    <a:cubicBezTo>
                      <a:pt x="114" y="27"/>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34"/>
              <p:cNvSpPr/>
              <p:nvPr/>
            </p:nvSpPr>
            <p:spPr>
              <a:xfrm>
                <a:off x="846401" y="3067624"/>
                <a:ext cx="8665" cy="102021"/>
              </a:xfrm>
              <a:custGeom>
                <a:rect b="b" l="l" r="r" t="t"/>
                <a:pathLst>
                  <a:path extrusionOk="0" h="1354" w="115">
                    <a:moveTo>
                      <a:pt x="62" y="0"/>
                    </a:moveTo>
                    <a:cubicBezTo>
                      <a:pt x="27" y="0"/>
                      <a:pt x="1" y="18"/>
                      <a:pt x="1" y="53"/>
                    </a:cubicBezTo>
                    <a:lnTo>
                      <a:pt x="1" y="1301"/>
                    </a:lnTo>
                    <a:cubicBezTo>
                      <a:pt x="1" y="1336"/>
                      <a:pt x="27" y="1354"/>
                      <a:pt x="62" y="1354"/>
                    </a:cubicBezTo>
                    <a:cubicBezTo>
                      <a:pt x="88" y="1354"/>
                      <a:pt x="114" y="1336"/>
                      <a:pt x="114" y="1301"/>
                    </a:cubicBezTo>
                    <a:lnTo>
                      <a:pt x="114" y="53"/>
                    </a:lnTo>
                    <a:cubicBezTo>
                      <a:pt x="114" y="18"/>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34"/>
              <p:cNvSpPr/>
              <p:nvPr/>
            </p:nvSpPr>
            <p:spPr>
              <a:xfrm>
                <a:off x="772108" y="3017593"/>
                <a:ext cx="7911" cy="90869"/>
              </a:xfrm>
              <a:custGeom>
                <a:rect b="b" l="l" r="r" t="t"/>
                <a:pathLst>
                  <a:path extrusionOk="0" h="1206" w="105">
                    <a:moveTo>
                      <a:pt x="52" y="1"/>
                    </a:moveTo>
                    <a:cubicBezTo>
                      <a:pt x="18" y="1"/>
                      <a:pt x="0" y="27"/>
                      <a:pt x="0" y="62"/>
                    </a:cubicBezTo>
                    <a:lnTo>
                      <a:pt x="0" y="1153"/>
                    </a:lnTo>
                    <a:cubicBezTo>
                      <a:pt x="0" y="1188"/>
                      <a:pt x="18" y="1206"/>
                      <a:pt x="52" y="1206"/>
                    </a:cubicBezTo>
                    <a:cubicBezTo>
                      <a:pt x="79" y="1206"/>
                      <a:pt x="105" y="1188"/>
                      <a:pt x="105" y="1153"/>
                    </a:cubicBezTo>
                    <a:lnTo>
                      <a:pt x="105" y="62"/>
                    </a:lnTo>
                    <a:cubicBezTo>
                      <a:pt x="105" y="27"/>
                      <a:pt x="79" y="1"/>
                      <a:pt x="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34"/>
              <p:cNvSpPr/>
              <p:nvPr/>
            </p:nvSpPr>
            <p:spPr>
              <a:xfrm>
                <a:off x="686512" y="2955807"/>
                <a:ext cx="7987" cy="109254"/>
              </a:xfrm>
              <a:custGeom>
                <a:rect b="b" l="l" r="r" t="t"/>
                <a:pathLst>
                  <a:path extrusionOk="0" h="1450" w="106">
                    <a:moveTo>
                      <a:pt x="53" y="0"/>
                    </a:moveTo>
                    <a:cubicBezTo>
                      <a:pt x="18" y="0"/>
                      <a:pt x="1" y="26"/>
                      <a:pt x="1" y="61"/>
                    </a:cubicBezTo>
                    <a:lnTo>
                      <a:pt x="1" y="1388"/>
                    </a:lnTo>
                    <a:cubicBezTo>
                      <a:pt x="1" y="1423"/>
                      <a:pt x="18" y="1449"/>
                      <a:pt x="53" y="1449"/>
                    </a:cubicBezTo>
                    <a:cubicBezTo>
                      <a:pt x="80" y="1449"/>
                      <a:pt x="106" y="1423"/>
                      <a:pt x="106" y="1388"/>
                    </a:cubicBezTo>
                    <a:lnTo>
                      <a:pt x="106" y="61"/>
                    </a:lnTo>
                    <a:cubicBezTo>
                      <a:pt x="106" y="26"/>
                      <a:pt x="80"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34"/>
              <p:cNvSpPr/>
              <p:nvPr/>
            </p:nvSpPr>
            <p:spPr>
              <a:xfrm>
                <a:off x="597752" y="2944580"/>
                <a:ext cx="7911" cy="73765"/>
              </a:xfrm>
              <a:custGeom>
                <a:rect b="b" l="l" r="r" t="t"/>
                <a:pathLst>
                  <a:path extrusionOk="0" h="979" w="105">
                    <a:moveTo>
                      <a:pt x="53" y="1"/>
                    </a:moveTo>
                    <a:cubicBezTo>
                      <a:pt x="26" y="1"/>
                      <a:pt x="0" y="18"/>
                      <a:pt x="0" y="53"/>
                    </a:cubicBezTo>
                    <a:lnTo>
                      <a:pt x="0" y="926"/>
                    </a:lnTo>
                    <a:cubicBezTo>
                      <a:pt x="0" y="952"/>
                      <a:pt x="26" y="979"/>
                      <a:pt x="53" y="979"/>
                    </a:cubicBezTo>
                    <a:cubicBezTo>
                      <a:pt x="88" y="979"/>
                      <a:pt x="105" y="952"/>
                      <a:pt x="105" y="926"/>
                    </a:cubicBezTo>
                    <a:lnTo>
                      <a:pt x="105" y="53"/>
                    </a:lnTo>
                    <a:cubicBezTo>
                      <a:pt x="105" y="18"/>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26" name="Google Shape;1926;p34"/>
            <p:cNvSpPr/>
            <p:nvPr/>
          </p:nvSpPr>
          <p:spPr>
            <a:xfrm>
              <a:off x="689149" y="3601845"/>
              <a:ext cx="47469" cy="33002"/>
            </a:xfrm>
            <a:custGeom>
              <a:rect b="b" l="l" r="r" t="t"/>
              <a:pathLst>
                <a:path extrusionOk="0" h="438" w="630">
                  <a:moveTo>
                    <a:pt x="67" y="0"/>
                  </a:moveTo>
                  <a:cubicBezTo>
                    <a:pt x="48" y="0"/>
                    <a:pt x="30" y="10"/>
                    <a:pt x="18" y="27"/>
                  </a:cubicBezTo>
                  <a:cubicBezTo>
                    <a:pt x="1" y="44"/>
                    <a:pt x="10" y="79"/>
                    <a:pt x="36" y="96"/>
                  </a:cubicBezTo>
                  <a:lnTo>
                    <a:pt x="542" y="428"/>
                  </a:lnTo>
                  <a:cubicBezTo>
                    <a:pt x="551" y="437"/>
                    <a:pt x="560" y="437"/>
                    <a:pt x="568" y="437"/>
                  </a:cubicBezTo>
                  <a:cubicBezTo>
                    <a:pt x="586" y="437"/>
                    <a:pt x="603" y="428"/>
                    <a:pt x="612" y="420"/>
                  </a:cubicBezTo>
                  <a:cubicBezTo>
                    <a:pt x="630" y="393"/>
                    <a:pt x="621" y="358"/>
                    <a:pt x="595" y="341"/>
                  </a:cubicBezTo>
                  <a:lnTo>
                    <a:pt x="97" y="9"/>
                  </a:lnTo>
                  <a:cubicBezTo>
                    <a:pt x="88" y="3"/>
                    <a:pt x="7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34"/>
            <p:cNvSpPr/>
            <p:nvPr/>
          </p:nvSpPr>
          <p:spPr>
            <a:xfrm>
              <a:off x="751688" y="3277470"/>
              <a:ext cx="125077" cy="39557"/>
            </a:xfrm>
            <a:custGeom>
              <a:rect b="b" l="l" r="r" t="t"/>
              <a:pathLst>
                <a:path extrusionOk="0" h="525" w="1660">
                  <a:moveTo>
                    <a:pt x="1590" y="1"/>
                  </a:moveTo>
                  <a:lnTo>
                    <a:pt x="44" y="420"/>
                  </a:lnTo>
                  <a:cubicBezTo>
                    <a:pt x="18" y="429"/>
                    <a:pt x="0" y="455"/>
                    <a:pt x="9" y="481"/>
                  </a:cubicBezTo>
                  <a:cubicBezTo>
                    <a:pt x="9" y="507"/>
                    <a:pt x="35" y="525"/>
                    <a:pt x="62" y="525"/>
                  </a:cubicBezTo>
                  <a:lnTo>
                    <a:pt x="70" y="525"/>
                  </a:lnTo>
                  <a:lnTo>
                    <a:pt x="1616" y="106"/>
                  </a:lnTo>
                  <a:cubicBezTo>
                    <a:pt x="1642" y="97"/>
                    <a:pt x="1659" y="71"/>
                    <a:pt x="1651" y="44"/>
                  </a:cubicBezTo>
                  <a:cubicBezTo>
                    <a:pt x="1651" y="18"/>
                    <a:pt x="1616" y="1"/>
                    <a:pt x="1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34"/>
            <p:cNvSpPr/>
            <p:nvPr/>
          </p:nvSpPr>
          <p:spPr>
            <a:xfrm>
              <a:off x="666846" y="3218095"/>
              <a:ext cx="142784" cy="44304"/>
            </a:xfrm>
            <a:custGeom>
              <a:rect b="b" l="l" r="r" t="t"/>
              <a:pathLst>
                <a:path extrusionOk="0" h="588" w="1895">
                  <a:moveTo>
                    <a:pt x="1839" y="1"/>
                  </a:moveTo>
                  <a:cubicBezTo>
                    <a:pt x="1834" y="1"/>
                    <a:pt x="1830" y="1"/>
                    <a:pt x="1825" y="3"/>
                  </a:cubicBezTo>
                  <a:lnTo>
                    <a:pt x="44" y="474"/>
                  </a:lnTo>
                  <a:cubicBezTo>
                    <a:pt x="9" y="483"/>
                    <a:pt x="0" y="518"/>
                    <a:pt x="0" y="544"/>
                  </a:cubicBezTo>
                  <a:cubicBezTo>
                    <a:pt x="9" y="570"/>
                    <a:pt x="35" y="588"/>
                    <a:pt x="52" y="588"/>
                  </a:cubicBezTo>
                  <a:cubicBezTo>
                    <a:pt x="61" y="588"/>
                    <a:pt x="70" y="579"/>
                    <a:pt x="70" y="579"/>
                  </a:cubicBezTo>
                  <a:lnTo>
                    <a:pt x="1851" y="108"/>
                  </a:lnTo>
                  <a:cubicBezTo>
                    <a:pt x="1877" y="99"/>
                    <a:pt x="1895" y="73"/>
                    <a:pt x="1886" y="38"/>
                  </a:cubicBezTo>
                  <a:cubicBezTo>
                    <a:pt x="1879" y="16"/>
                    <a:pt x="1860" y="1"/>
                    <a:pt x="18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29" name="Google Shape;1929;p34"/>
          <p:cNvSpPr/>
          <p:nvPr/>
        </p:nvSpPr>
        <p:spPr>
          <a:xfrm>
            <a:off x="2488275" y="3617900"/>
            <a:ext cx="4225800" cy="10686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34"/>
          <p:cNvSpPr txBox="1"/>
          <p:nvPr>
            <p:ph type="ctrTitle"/>
          </p:nvPr>
        </p:nvSpPr>
        <p:spPr>
          <a:xfrm>
            <a:off x="1616775" y="1906600"/>
            <a:ext cx="5968800" cy="116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600"/>
              <a:t>01.</a:t>
            </a:r>
            <a:endParaRPr sz="5600"/>
          </a:p>
          <a:p>
            <a:pPr indent="0" lvl="0" marL="0" rtl="0" algn="ctr">
              <a:spcBef>
                <a:spcPts val="0"/>
              </a:spcBef>
              <a:spcAft>
                <a:spcPts val="0"/>
              </a:spcAft>
              <a:buNone/>
            </a:pPr>
            <a:r>
              <a:rPr lang="en" sz="5600"/>
              <a:t>Four Corners: Plagiarism Edition</a:t>
            </a:r>
            <a:endParaRPr sz="56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1" name="Shape 3721"/>
        <p:cNvGrpSpPr/>
        <p:nvPr/>
      </p:nvGrpSpPr>
      <p:grpSpPr>
        <a:xfrm>
          <a:off x="0" y="0"/>
          <a:ext cx="0" cy="0"/>
          <a:chOff x="0" y="0"/>
          <a:chExt cx="0" cy="0"/>
        </a:xfrm>
      </p:grpSpPr>
      <p:sp>
        <p:nvSpPr>
          <p:cNvPr id="3722" name="Google Shape;3722;p61"/>
          <p:cNvSpPr txBox="1"/>
          <p:nvPr>
            <p:ph type="title"/>
          </p:nvPr>
        </p:nvSpPr>
        <p:spPr>
          <a:xfrm>
            <a:off x="740475" y="3666450"/>
            <a:ext cx="8111400" cy="59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100"/>
              <a:t>Periodically, students will plagiarize because they did not use their work periods in a beneficial manner. Time is up, the assignment is due, and, because of stress, they take someone else’s work so that they can still produce a product.</a:t>
            </a:r>
            <a:endParaRPr sz="3100"/>
          </a:p>
        </p:txBody>
      </p:sp>
      <p:sp>
        <p:nvSpPr>
          <p:cNvPr id="3723" name="Google Shape;3723;p61"/>
          <p:cNvSpPr/>
          <p:nvPr/>
        </p:nvSpPr>
        <p:spPr>
          <a:xfrm rot="1081389">
            <a:off x="8519597" y="4569996"/>
            <a:ext cx="332356" cy="280744"/>
          </a:xfrm>
          <a:custGeom>
            <a:rect b="b" l="l" r="r" t="t"/>
            <a:pathLst>
              <a:path extrusionOk="0" h="3726" w="4411">
                <a:moveTo>
                  <a:pt x="1192" y="1"/>
                </a:moveTo>
                <a:cubicBezTo>
                  <a:pt x="868" y="1"/>
                  <a:pt x="545" y="160"/>
                  <a:pt x="332" y="477"/>
                </a:cubicBezTo>
                <a:cubicBezTo>
                  <a:pt x="1" y="966"/>
                  <a:pt x="62" y="1656"/>
                  <a:pt x="481" y="2058"/>
                </a:cubicBezTo>
                <a:lnTo>
                  <a:pt x="2201" y="3725"/>
                </a:lnTo>
                <a:lnTo>
                  <a:pt x="3930" y="2058"/>
                </a:lnTo>
                <a:cubicBezTo>
                  <a:pt x="4349" y="1656"/>
                  <a:pt x="4410" y="966"/>
                  <a:pt x="4078" y="477"/>
                </a:cubicBezTo>
                <a:cubicBezTo>
                  <a:pt x="3866" y="160"/>
                  <a:pt x="3543" y="1"/>
                  <a:pt x="3219" y="1"/>
                </a:cubicBezTo>
                <a:cubicBezTo>
                  <a:pt x="2918" y="1"/>
                  <a:pt x="2616" y="138"/>
                  <a:pt x="2402" y="416"/>
                </a:cubicBezTo>
                <a:lnTo>
                  <a:pt x="2201" y="669"/>
                </a:lnTo>
                <a:lnTo>
                  <a:pt x="2009" y="416"/>
                </a:lnTo>
                <a:cubicBezTo>
                  <a:pt x="1794" y="138"/>
                  <a:pt x="1493" y="1"/>
                  <a:pt x="11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4" name="Google Shape;3724;p61"/>
          <p:cNvSpPr/>
          <p:nvPr/>
        </p:nvSpPr>
        <p:spPr>
          <a:xfrm>
            <a:off x="8687407" y="3243736"/>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5" name="Google Shape;3725;p61"/>
          <p:cNvSpPr/>
          <p:nvPr/>
        </p:nvSpPr>
        <p:spPr>
          <a:xfrm>
            <a:off x="7358496" y="176486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6" name="Google Shape;3726;p61"/>
          <p:cNvSpPr/>
          <p:nvPr/>
        </p:nvSpPr>
        <p:spPr>
          <a:xfrm>
            <a:off x="893761" y="4327704"/>
            <a:ext cx="387600" cy="387600"/>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7" name="Google Shape;3727;p61"/>
          <p:cNvSpPr/>
          <p:nvPr/>
        </p:nvSpPr>
        <p:spPr>
          <a:xfrm>
            <a:off x="653778" y="2643266"/>
            <a:ext cx="368525" cy="368525"/>
          </a:xfrm>
          <a:custGeom>
            <a:rect b="b" l="l" r="r" t="t"/>
            <a:pathLst>
              <a:path extrusionOk="0" h="4891" w="4891">
                <a:moveTo>
                  <a:pt x="2445" y="1"/>
                </a:moveTo>
                <a:lnTo>
                  <a:pt x="2218" y="1406"/>
                </a:lnTo>
                <a:cubicBezTo>
                  <a:pt x="2194" y="1559"/>
                  <a:pt x="2063" y="1656"/>
                  <a:pt x="1927" y="1656"/>
                </a:cubicBezTo>
                <a:cubicBezTo>
                  <a:pt x="1868" y="1656"/>
                  <a:pt x="1808" y="1638"/>
                  <a:pt x="1756" y="1599"/>
                </a:cubicBezTo>
                <a:lnTo>
                  <a:pt x="1223" y="1214"/>
                </a:lnTo>
                <a:lnTo>
                  <a:pt x="1223" y="1214"/>
                </a:lnTo>
                <a:lnTo>
                  <a:pt x="1607" y="1747"/>
                </a:lnTo>
                <a:cubicBezTo>
                  <a:pt x="1729" y="1922"/>
                  <a:pt x="1625" y="2175"/>
                  <a:pt x="1415" y="2210"/>
                </a:cubicBezTo>
                <a:lnTo>
                  <a:pt x="1" y="2445"/>
                </a:lnTo>
                <a:lnTo>
                  <a:pt x="1415" y="2672"/>
                </a:lnTo>
                <a:cubicBezTo>
                  <a:pt x="1625" y="2707"/>
                  <a:pt x="1729" y="2961"/>
                  <a:pt x="1607" y="3135"/>
                </a:cubicBezTo>
                <a:lnTo>
                  <a:pt x="1223" y="3668"/>
                </a:lnTo>
                <a:lnTo>
                  <a:pt x="1756" y="3292"/>
                </a:lnTo>
                <a:cubicBezTo>
                  <a:pt x="1808" y="3253"/>
                  <a:pt x="1868" y="3235"/>
                  <a:pt x="1927" y="3235"/>
                </a:cubicBezTo>
                <a:cubicBezTo>
                  <a:pt x="2063" y="3235"/>
                  <a:pt x="2194" y="3332"/>
                  <a:pt x="2218" y="3485"/>
                </a:cubicBezTo>
                <a:lnTo>
                  <a:pt x="2445" y="4890"/>
                </a:lnTo>
                <a:lnTo>
                  <a:pt x="2681" y="3485"/>
                </a:lnTo>
                <a:cubicBezTo>
                  <a:pt x="2706" y="3332"/>
                  <a:pt x="2836" y="3235"/>
                  <a:pt x="2973" y="3235"/>
                </a:cubicBezTo>
                <a:cubicBezTo>
                  <a:pt x="3032" y="3235"/>
                  <a:pt x="3091" y="3253"/>
                  <a:pt x="3144" y="3292"/>
                </a:cubicBezTo>
                <a:lnTo>
                  <a:pt x="3677" y="3668"/>
                </a:lnTo>
                <a:lnTo>
                  <a:pt x="3292" y="3135"/>
                </a:lnTo>
                <a:cubicBezTo>
                  <a:pt x="3170" y="2961"/>
                  <a:pt x="3275" y="2707"/>
                  <a:pt x="3484" y="2672"/>
                </a:cubicBezTo>
                <a:lnTo>
                  <a:pt x="4890" y="2445"/>
                </a:lnTo>
                <a:lnTo>
                  <a:pt x="3484" y="2210"/>
                </a:lnTo>
                <a:cubicBezTo>
                  <a:pt x="3275" y="2175"/>
                  <a:pt x="3170" y="1922"/>
                  <a:pt x="3292" y="1747"/>
                </a:cubicBezTo>
                <a:lnTo>
                  <a:pt x="3677" y="1214"/>
                </a:lnTo>
                <a:lnTo>
                  <a:pt x="3677" y="1214"/>
                </a:lnTo>
                <a:lnTo>
                  <a:pt x="3144" y="1599"/>
                </a:lnTo>
                <a:cubicBezTo>
                  <a:pt x="3091" y="1638"/>
                  <a:pt x="3032" y="1656"/>
                  <a:pt x="2973" y="1656"/>
                </a:cubicBezTo>
                <a:cubicBezTo>
                  <a:pt x="2836" y="1656"/>
                  <a:pt x="2706" y="1559"/>
                  <a:pt x="2681" y="1406"/>
                </a:cubicBezTo>
                <a:lnTo>
                  <a:pt x="24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8" name="Google Shape;3728;p61"/>
          <p:cNvSpPr/>
          <p:nvPr/>
        </p:nvSpPr>
        <p:spPr>
          <a:xfrm>
            <a:off x="8687396" y="2184330"/>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29" name="Google Shape;3729;p61"/>
          <p:cNvGrpSpPr/>
          <p:nvPr/>
        </p:nvGrpSpPr>
        <p:grpSpPr>
          <a:xfrm flipH="1" rot="10800000">
            <a:off x="8298626" y="-553507"/>
            <a:ext cx="1378341" cy="1914961"/>
            <a:chOff x="229976" y="2315872"/>
            <a:chExt cx="1378341" cy="1914961"/>
          </a:xfrm>
        </p:grpSpPr>
        <p:grpSp>
          <p:nvGrpSpPr>
            <p:cNvPr id="3730" name="Google Shape;3730;p61"/>
            <p:cNvGrpSpPr/>
            <p:nvPr/>
          </p:nvGrpSpPr>
          <p:grpSpPr>
            <a:xfrm>
              <a:off x="229976" y="2315872"/>
              <a:ext cx="1378341" cy="1914961"/>
              <a:chOff x="229976" y="2315872"/>
              <a:chExt cx="1378341" cy="1914961"/>
            </a:xfrm>
          </p:grpSpPr>
          <p:grpSp>
            <p:nvGrpSpPr>
              <p:cNvPr id="3731" name="Google Shape;3731;p61"/>
              <p:cNvGrpSpPr/>
              <p:nvPr/>
            </p:nvGrpSpPr>
            <p:grpSpPr>
              <a:xfrm>
                <a:off x="229976" y="2315872"/>
                <a:ext cx="1378341" cy="1914961"/>
                <a:chOff x="229976" y="2315872"/>
                <a:chExt cx="1378341" cy="1914961"/>
              </a:xfrm>
            </p:grpSpPr>
            <p:sp>
              <p:nvSpPr>
                <p:cNvPr id="3732" name="Google Shape;3732;p61"/>
                <p:cNvSpPr/>
                <p:nvPr/>
              </p:nvSpPr>
              <p:spPr>
                <a:xfrm>
                  <a:off x="786575" y="2646501"/>
                  <a:ext cx="357298" cy="1584332"/>
                </a:xfrm>
                <a:custGeom>
                  <a:rect b="b" l="l" r="r" t="t"/>
                  <a:pathLst>
                    <a:path extrusionOk="0" h="21027" w="4742">
                      <a:moveTo>
                        <a:pt x="127" y="0"/>
                      </a:moveTo>
                      <a:cubicBezTo>
                        <a:pt x="108" y="0"/>
                        <a:pt x="89" y="6"/>
                        <a:pt x="70" y="19"/>
                      </a:cubicBezTo>
                      <a:cubicBezTo>
                        <a:pt x="18" y="45"/>
                        <a:pt x="0" y="115"/>
                        <a:pt x="26" y="167"/>
                      </a:cubicBezTo>
                      <a:cubicBezTo>
                        <a:pt x="44" y="185"/>
                        <a:pt x="1327" y="2359"/>
                        <a:pt x="2428" y="5991"/>
                      </a:cubicBezTo>
                      <a:cubicBezTo>
                        <a:pt x="3449" y="9335"/>
                        <a:pt x="4523" y="14635"/>
                        <a:pt x="3842" y="20913"/>
                      </a:cubicBezTo>
                      <a:cubicBezTo>
                        <a:pt x="3833" y="20974"/>
                        <a:pt x="3877" y="21027"/>
                        <a:pt x="3938" y="21027"/>
                      </a:cubicBezTo>
                      <a:lnTo>
                        <a:pt x="3947" y="21027"/>
                      </a:lnTo>
                      <a:cubicBezTo>
                        <a:pt x="4008" y="21027"/>
                        <a:pt x="4052" y="20992"/>
                        <a:pt x="4060" y="20931"/>
                      </a:cubicBezTo>
                      <a:cubicBezTo>
                        <a:pt x="4741" y="14627"/>
                        <a:pt x="3667" y="9283"/>
                        <a:pt x="2637" y="5912"/>
                      </a:cubicBezTo>
                      <a:cubicBezTo>
                        <a:pt x="1519" y="2263"/>
                        <a:pt x="227" y="80"/>
                        <a:pt x="218" y="54"/>
                      </a:cubicBezTo>
                      <a:cubicBezTo>
                        <a:pt x="196" y="20"/>
                        <a:pt x="162" y="0"/>
                        <a:pt x="1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3" name="Google Shape;3733;p61"/>
                <p:cNvSpPr/>
                <p:nvPr/>
              </p:nvSpPr>
              <p:spPr>
                <a:xfrm>
                  <a:off x="534534" y="3390568"/>
                  <a:ext cx="573168" cy="422549"/>
                </a:xfrm>
                <a:custGeom>
                  <a:rect b="b" l="l" r="r" t="t"/>
                  <a:pathLst>
                    <a:path extrusionOk="0" h="5608" w="7607">
                      <a:moveTo>
                        <a:pt x="108" y="0"/>
                      </a:moveTo>
                      <a:cubicBezTo>
                        <a:pt x="53" y="0"/>
                        <a:pt x="9" y="42"/>
                        <a:pt x="1" y="98"/>
                      </a:cubicBezTo>
                      <a:cubicBezTo>
                        <a:pt x="1" y="159"/>
                        <a:pt x="45" y="211"/>
                        <a:pt x="106" y="220"/>
                      </a:cubicBezTo>
                      <a:cubicBezTo>
                        <a:pt x="158" y="220"/>
                        <a:pt x="5362" y="814"/>
                        <a:pt x="7379" y="5546"/>
                      </a:cubicBezTo>
                      <a:cubicBezTo>
                        <a:pt x="7397" y="5581"/>
                        <a:pt x="7440" y="5607"/>
                        <a:pt x="7484" y="5607"/>
                      </a:cubicBezTo>
                      <a:cubicBezTo>
                        <a:pt x="7493" y="5607"/>
                        <a:pt x="7510" y="5607"/>
                        <a:pt x="7528" y="5599"/>
                      </a:cubicBezTo>
                      <a:cubicBezTo>
                        <a:pt x="7580" y="5581"/>
                        <a:pt x="7606" y="5511"/>
                        <a:pt x="7580" y="5459"/>
                      </a:cubicBezTo>
                      <a:cubicBezTo>
                        <a:pt x="5519" y="604"/>
                        <a:pt x="176" y="2"/>
                        <a:pt x="123" y="2"/>
                      </a:cubicBezTo>
                      <a:cubicBezTo>
                        <a:pt x="118" y="1"/>
                        <a:pt x="113"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4" name="Google Shape;3734;p61"/>
                <p:cNvSpPr/>
                <p:nvPr/>
              </p:nvSpPr>
              <p:spPr>
                <a:xfrm>
                  <a:off x="1043136" y="2906529"/>
                  <a:ext cx="565182" cy="551996"/>
                </a:xfrm>
                <a:custGeom>
                  <a:rect b="b" l="l" r="r" t="t"/>
                  <a:pathLst>
                    <a:path extrusionOk="0" h="7326" w="7501">
                      <a:moveTo>
                        <a:pt x="5849" y="0"/>
                      </a:moveTo>
                      <a:cubicBezTo>
                        <a:pt x="5463" y="0"/>
                        <a:pt x="5039" y="150"/>
                        <a:pt x="4576" y="479"/>
                      </a:cubicBezTo>
                      <a:cubicBezTo>
                        <a:pt x="4358" y="637"/>
                        <a:pt x="4096" y="724"/>
                        <a:pt x="3825" y="733"/>
                      </a:cubicBezTo>
                      <a:cubicBezTo>
                        <a:pt x="3004" y="759"/>
                        <a:pt x="2410" y="1126"/>
                        <a:pt x="2009" y="1833"/>
                      </a:cubicBezTo>
                      <a:cubicBezTo>
                        <a:pt x="1878" y="2069"/>
                        <a:pt x="1677" y="2269"/>
                        <a:pt x="1424" y="2383"/>
                      </a:cubicBezTo>
                      <a:cubicBezTo>
                        <a:pt x="786" y="2654"/>
                        <a:pt x="324" y="3404"/>
                        <a:pt x="472" y="4260"/>
                      </a:cubicBezTo>
                      <a:cubicBezTo>
                        <a:pt x="516" y="4505"/>
                        <a:pt x="481" y="4749"/>
                        <a:pt x="376" y="4976"/>
                      </a:cubicBezTo>
                      <a:cubicBezTo>
                        <a:pt x="0" y="5841"/>
                        <a:pt x="830" y="6417"/>
                        <a:pt x="900" y="7316"/>
                      </a:cubicBezTo>
                      <a:cubicBezTo>
                        <a:pt x="964" y="7265"/>
                        <a:pt x="1066" y="7247"/>
                        <a:pt x="1193" y="7247"/>
                      </a:cubicBezTo>
                      <a:cubicBezTo>
                        <a:pt x="1463" y="7247"/>
                        <a:pt x="1847" y="7326"/>
                        <a:pt x="2222" y="7326"/>
                      </a:cubicBezTo>
                      <a:cubicBezTo>
                        <a:pt x="2539" y="7326"/>
                        <a:pt x="2850" y="7270"/>
                        <a:pt x="3083" y="7063"/>
                      </a:cubicBezTo>
                      <a:cubicBezTo>
                        <a:pt x="3275" y="6888"/>
                        <a:pt x="3519" y="6801"/>
                        <a:pt x="3781" y="6775"/>
                      </a:cubicBezTo>
                      <a:cubicBezTo>
                        <a:pt x="4340" y="6714"/>
                        <a:pt x="4916" y="6443"/>
                        <a:pt x="5152" y="5806"/>
                      </a:cubicBezTo>
                      <a:cubicBezTo>
                        <a:pt x="5239" y="5561"/>
                        <a:pt x="5379" y="5334"/>
                        <a:pt x="5571" y="5168"/>
                      </a:cubicBezTo>
                      <a:cubicBezTo>
                        <a:pt x="6121" y="4679"/>
                        <a:pt x="6296" y="4051"/>
                        <a:pt x="6348" y="3597"/>
                      </a:cubicBezTo>
                      <a:cubicBezTo>
                        <a:pt x="6383" y="3265"/>
                        <a:pt x="6540" y="2950"/>
                        <a:pt x="6776" y="2715"/>
                      </a:cubicBezTo>
                      <a:cubicBezTo>
                        <a:pt x="6916" y="2575"/>
                        <a:pt x="7056" y="2392"/>
                        <a:pt x="7169" y="2130"/>
                      </a:cubicBezTo>
                      <a:cubicBezTo>
                        <a:pt x="7475" y="1422"/>
                        <a:pt x="7501" y="401"/>
                        <a:pt x="7501" y="401"/>
                      </a:cubicBezTo>
                      <a:cubicBezTo>
                        <a:pt x="7501" y="401"/>
                        <a:pt x="7012" y="357"/>
                        <a:pt x="6409" y="113"/>
                      </a:cubicBezTo>
                      <a:cubicBezTo>
                        <a:pt x="6233" y="39"/>
                        <a:pt x="6046" y="0"/>
                        <a:pt x="58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5" name="Google Shape;3735;p61"/>
                <p:cNvSpPr/>
                <p:nvPr/>
              </p:nvSpPr>
              <p:spPr>
                <a:xfrm>
                  <a:off x="1068151" y="2948272"/>
                  <a:ext cx="512589" cy="614836"/>
                </a:xfrm>
                <a:custGeom>
                  <a:rect b="b" l="l" r="r" t="t"/>
                  <a:pathLst>
                    <a:path extrusionOk="0" h="8160" w="6803">
                      <a:moveTo>
                        <a:pt x="6671" y="1"/>
                      </a:moveTo>
                      <a:cubicBezTo>
                        <a:pt x="6653" y="1"/>
                        <a:pt x="6635" y="5"/>
                        <a:pt x="6619" y="13"/>
                      </a:cubicBezTo>
                      <a:cubicBezTo>
                        <a:pt x="3222" y="1907"/>
                        <a:pt x="542" y="5645"/>
                        <a:pt x="9" y="8028"/>
                      </a:cubicBezTo>
                      <a:cubicBezTo>
                        <a:pt x="0" y="8089"/>
                        <a:pt x="35" y="8142"/>
                        <a:pt x="96" y="8159"/>
                      </a:cubicBezTo>
                      <a:lnTo>
                        <a:pt x="114" y="8159"/>
                      </a:lnTo>
                      <a:cubicBezTo>
                        <a:pt x="166" y="8159"/>
                        <a:pt x="210" y="8124"/>
                        <a:pt x="219" y="8072"/>
                      </a:cubicBezTo>
                      <a:cubicBezTo>
                        <a:pt x="742" y="5741"/>
                        <a:pt x="3379" y="2065"/>
                        <a:pt x="6724" y="205"/>
                      </a:cubicBezTo>
                      <a:cubicBezTo>
                        <a:pt x="6776" y="179"/>
                        <a:pt x="6802" y="109"/>
                        <a:pt x="6767" y="56"/>
                      </a:cubicBezTo>
                      <a:cubicBezTo>
                        <a:pt x="6749" y="20"/>
                        <a:pt x="6710" y="1"/>
                        <a:pt x="66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6" name="Google Shape;3736;p61"/>
                <p:cNvSpPr/>
                <p:nvPr/>
              </p:nvSpPr>
              <p:spPr>
                <a:xfrm>
                  <a:off x="396421" y="3569822"/>
                  <a:ext cx="544160" cy="445228"/>
                </a:xfrm>
                <a:custGeom>
                  <a:rect b="b" l="l" r="r" t="t"/>
                  <a:pathLst>
                    <a:path extrusionOk="0" h="5909" w="7222">
                      <a:moveTo>
                        <a:pt x="5087" y="0"/>
                      </a:moveTo>
                      <a:cubicBezTo>
                        <a:pt x="4485" y="0"/>
                        <a:pt x="3986" y="204"/>
                        <a:pt x="3641" y="513"/>
                      </a:cubicBezTo>
                      <a:cubicBezTo>
                        <a:pt x="3484" y="652"/>
                        <a:pt x="3301" y="749"/>
                        <a:pt x="3091" y="783"/>
                      </a:cubicBezTo>
                      <a:cubicBezTo>
                        <a:pt x="2559" y="879"/>
                        <a:pt x="2052" y="1115"/>
                        <a:pt x="1703" y="1683"/>
                      </a:cubicBezTo>
                      <a:cubicBezTo>
                        <a:pt x="1598" y="1866"/>
                        <a:pt x="1432" y="2015"/>
                        <a:pt x="1240" y="2102"/>
                      </a:cubicBezTo>
                      <a:cubicBezTo>
                        <a:pt x="734" y="2346"/>
                        <a:pt x="472" y="2748"/>
                        <a:pt x="498" y="3403"/>
                      </a:cubicBezTo>
                      <a:cubicBezTo>
                        <a:pt x="507" y="3621"/>
                        <a:pt x="446" y="3822"/>
                        <a:pt x="332" y="4005"/>
                      </a:cubicBezTo>
                      <a:cubicBezTo>
                        <a:pt x="70" y="4407"/>
                        <a:pt x="0" y="5027"/>
                        <a:pt x="245" y="5909"/>
                      </a:cubicBezTo>
                      <a:cubicBezTo>
                        <a:pt x="777" y="5350"/>
                        <a:pt x="1633" y="5726"/>
                        <a:pt x="2279" y="5010"/>
                      </a:cubicBezTo>
                      <a:cubicBezTo>
                        <a:pt x="2480" y="4783"/>
                        <a:pt x="2760" y="4634"/>
                        <a:pt x="3065" y="4634"/>
                      </a:cubicBezTo>
                      <a:cubicBezTo>
                        <a:pt x="3537" y="4634"/>
                        <a:pt x="3964" y="4494"/>
                        <a:pt x="4453" y="4075"/>
                      </a:cubicBezTo>
                      <a:cubicBezTo>
                        <a:pt x="4637" y="3918"/>
                        <a:pt x="4864" y="3813"/>
                        <a:pt x="5108" y="3787"/>
                      </a:cubicBezTo>
                      <a:cubicBezTo>
                        <a:pt x="5798" y="3691"/>
                        <a:pt x="6095" y="3324"/>
                        <a:pt x="6226" y="3036"/>
                      </a:cubicBezTo>
                      <a:cubicBezTo>
                        <a:pt x="6322" y="2818"/>
                        <a:pt x="6470" y="2626"/>
                        <a:pt x="6663" y="2495"/>
                      </a:cubicBezTo>
                      <a:cubicBezTo>
                        <a:pt x="6802" y="2408"/>
                        <a:pt x="6951" y="2268"/>
                        <a:pt x="7038" y="2067"/>
                      </a:cubicBezTo>
                      <a:cubicBezTo>
                        <a:pt x="7221" y="1622"/>
                        <a:pt x="6942" y="932"/>
                        <a:pt x="7038" y="635"/>
                      </a:cubicBezTo>
                      <a:cubicBezTo>
                        <a:pt x="6323" y="184"/>
                        <a:pt x="5658" y="0"/>
                        <a:pt x="5087" y="0"/>
                      </a:cubicBezTo>
                      <a:close/>
                    </a:path>
                  </a:pathLst>
                </a:custGeom>
                <a:solidFill>
                  <a:srgbClr val="516B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7" name="Google Shape;3737;p61"/>
                <p:cNvSpPr/>
                <p:nvPr/>
              </p:nvSpPr>
              <p:spPr>
                <a:xfrm>
                  <a:off x="424676" y="3609380"/>
                  <a:ext cx="566538" cy="364908"/>
                </a:xfrm>
                <a:custGeom>
                  <a:rect b="b" l="l" r="r" t="t"/>
                  <a:pathLst>
                    <a:path extrusionOk="0" h="4843" w="7519">
                      <a:moveTo>
                        <a:pt x="6678" y="0"/>
                      </a:moveTo>
                      <a:cubicBezTo>
                        <a:pt x="4368" y="0"/>
                        <a:pt x="1228" y="2135"/>
                        <a:pt x="27" y="4685"/>
                      </a:cubicBezTo>
                      <a:cubicBezTo>
                        <a:pt x="1" y="4738"/>
                        <a:pt x="27" y="4808"/>
                        <a:pt x="79" y="4834"/>
                      </a:cubicBezTo>
                      <a:cubicBezTo>
                        <a:pt x="97" y="4843"/>
                        <a:pt x="114" y="4843"/>
                        <a:pt x="123" y="4843"/>
                      </a:cubicBezTo>
                      <a:cubicBezTo>
                        <a:pt x="167" y="4843"/>
                        <a:pt x="202" y="4816"/>
                        <a:pt x="228" y="4781"/>
                      </a:cubicBezTo>
                      <a:cubicBezTo>
                        <a:pt x="1396" y="2296"/>
                        <a:pt x="4423" y="219"/>
                        <a:pt x="6647" y="219"/>
                      </a:cubicBezTo>
                      <a:cubicBezTo>
                        <a:pt x="6900" y="219"/>
                        <a:pt x="7142" y="246"/>
                        <a:pt x="7370" y="302"/>
                      </a:cubicBezTo>
                      <a:cubicBezTo>
                        <a:pt x="7377" y="303"/>
                        <a:pt x="7383" y="303"/>
                        <a:pt x="7389" y="303"/>
                      </a:cubicBezTo>
                      <a:cubicBezTo>
                        <a:pt x="7442" y="303"/>
                        <a:pt x="7486" y="270"/>
                        <a:pt x="7501" y="215"/>
                      </a:cubicBezTo>
                      <a:cubicBezTo>
                        <a:pt x="7519" y="162"/>
                        <a:pt x="7484" y="101"/>
                        <a:pt x="7423" y="84"/>
                      </a:cubicBezTo>
                      <a:cubicBezTo>
                        <a:pt x="7188" y="27"/>
                        <a:pt x="6938" y="0"/>
                        <a:pt x="66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8" name="Google Shape;3738;p61"/>
                <p:cNvSpPr/>
                <p:nvPr/>
              </p:nvSpPr>
              <p:spPr>
                <a:xfrm>
                  <a:off x="268103" y="2892288"/>
                  <a:ext cx="731700" cy="485313"/>
                </a:xfrm>
                <a:custGeom>
                  <a:rect b="b" l="l" r="r" t="t"/>
                  <a:pathLst>
                    <a:path extrusionOk="0" h="6441" w="9711">
                      <a:moveTo>
                        <a:pt x="2417" y="1"/>
                      </a:moveTo>
                      <a:cubicBezTo>
                        <a:pt x="1956" y="1"/>
                        <a:pt x="1562" y="157"/>
                        <a:pt x="1302" y="258"/>
                      </a:cubicBezTo>
                      <a:cubicBezTo>
                        <a:pt x="656" y="502"/>
                        <a:pt x="1" y="712"/>
                        <a:pt x="1" y="712"/>
                      </a:cubicBezTo>
                      <a:cubicBezTo>
                        <a:pt x="1" y="712"/>
                        <a:pt x="420" y="983"/>
                        <a:pt x="673" y="1515"/>
                      </a:cubicBezTo>
                      <a:cubicBezTo>
                        <a:pt x="865" y="1926"/>
                        <a:pt x="1066" y="2423"/>
                        <a:pt x="1730" y="2659"/>
                      </a:cubicBezTo>
                      <a:cubicBezTo>
                        <a:pt x="2149" y="2808"/>
                        <a:pt x="2480" y="3139"/>
                        <a:pt x="2664" y="3550"/>
                      </a:cubicBezTo>
                      <a:cubicBezTo>
                        <a:pt x="3013" y="4292"/>
                        <a:pt x="3485" y="4737"/>
                        <a:pt x="4323" y="4860"/>
                      </a:cubicBezTo>
                      <a:cubicBezTo>
                        <a:pt x="4777" y="4921"/>
                        <a:pt x="5179" y="5165"/>
                        <a:pt x="5467" y="5523"/>
                      </a:cubicBezTo>
                      <a:cubicBezTo>
                        <a:pt x="6009" y="6198"/>
                        <a:pt x="6707" y="6440"/>
                        <a:pt x="7362" y="6440"/>
                      </a:cubicBezTo>
                      <a:cubicBezTo>
                        <a:pt x="7528" y="6440"/>
                        <a:pt x="7692" y="6425"/>
                        <a:pt x="7850" y="6396"/>
                      </a:cubicBezTo>
                      <a:cubicBezTo>
                        <a:pt x="8526" y="6277"/>
                        <a:pt x="8960" y="6159"/>
                        <a:pt x="9315" y="6159"/>
                      </a:cubicBezTo>
                      <a:cubicBezTo>
                        <a:pt x="9456" y="6159"/>
                        <a:pt x="9584" y="6177"/>
                        <a:pt x="9710" y="6222"/>
                      </a:cubicBezTo>
                      <a:cubicBezTo>
                        <a:pt x="9343" y="5087"/>
                        <a:pt x="9527" y="4039"/>
                        <a:pt x="8671" y="3305"/>
                      </a:cubicBezTo>
                      <a:cubicBezTo>
                        <a:pt x="8392" y="3061"/>
                        <a:pt x="8182" y="2755"/>
                        <a:pt x="8051" y="2406"/>
                      </a:cubicBezTo>
                      <a:cubicBezTo>
                        <a:pt x="7842" y="1803"/>
                        <a:pt x="7370" y="1480"/>
                        <a:pt x="6925" y="1384"/>
                      </a:cubicBezTo>
                      <a:cubicBezTo>
                        <a:pt x="6680" y="1332"/>
                        <a:pt x="6453" y="1218"/>
                        <a:pt x="6279" y="1035"/>
                      </a:cubicBezTo>
                      <a:cubicBezTo>
                        <a:pt x="5847" y="569"/>
                        <a:pt x="5344" y="402"/>
                        <a:pt x="4813" y="402"/>
                      </a:cubicBezTo>
                      <a:cubicBezTo>
                        <a:pt x="4677" y="402"/>
                        <a:pt x="4540" y="413"/>
                        <a:pt x="4401" y="433"/>
                      </a:cubicBezTo>
                      <a:cubicBezTo>
                        <a:pt x="4321" y="445"/>
                        <a:pt x="4239" y="451"/>
                        <a:pt x="4158" y="451"/>
                      </a:cubicBezTo>
                      <a:cubicBezTo>
                        <a:pt x="3886" y="451"/>
                        <a:pt x="3613" y="384"/>
                        <a:pt x="3371" y="249"/>
                      </a:cubicBezTo>
                      <a:cubicBezTo>
                        <a:pt x="3037" y="65"/>
                        <a:pt x="2713" y="1"/>
                        <a:pt x="24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9" name="Google Shape;3739;p61"/>
                <p:cNvSpPr/>
                <p:nvPr/>
              </p:nvSpPr>
              <p:spPr>
                <a:xfrm>
                  <a:off x="319415" y="2942546"/>
                  <a:ext cx="752722" cy="524494"/>
                </a:xfrm>
                <a:custGeom>
                  <a:rect b="b" l="l" r="r" t="t"/>
                  <a:pathLst>
                    <a:path extrusionOk="0" h="6961" w="9990">
                      <a:moveTo>
                        <a:pt x="125" y="0"/>
                      </a:moveTo>
                      <a:cubicBezTo>
                        <a:pt x="71" y="0"/>
                        <a:pt x="26" y="41"/>
                        <a:pt x="18" y="89"/>
                      </a:cubicBezTo>
                      <a:cubicBezTo>
                        <a:pt x="1" y="150"/>
                        <a:pt x="44" y="211"/>
                        <a:pt x="106" y="220"/>
                      </a:cubicBezTo>
                      <a:cubicBezTo>
                        <a:pt x="2699" y="709"/>
                        <a:pt x="7623" y="2944"/>
                        <a:pt x="9771" y="6899"/>
                      </a:cubicBezTo>
                      <a:cubicBezTo>
                        <a:pt x="9789" y="6934"/>
                        <a:pt x="9824" y="6952"/>
                        <a:pt x="9867" y="6952"/>
                      </a:cubicBezTo>
                      <a:lnTo>
                        <a:pt x="9867" y="6960"/>
                      </a:lnTo>
                      <a:cubicBezTo>
                        <a:pt x="9885" y="6960"/>
                        <a:pt x="9902" y="6952"/>
                        <a:pt x="9920" y="6943"/>
                      </a:cubicBezTo>
                      <a:cubicBezTo>
                        <a:pt x="9972" y="6917"/>
                        <a:pt x="9990" y="6847"/>
                        <a:pt x="9963" y="6795"/>
                      </a:cubicBezTo>
                      <a:cubicBezTo>
                        <a:pt x="7781" y="2778"/>
                        <a:pt x="2777" y="499"/>
                        <a:pt x="140" y="1"/>
                      </a:cubicBezTo>
                      <a:cubicBezTo>
                        <a:pt x="135" y="1"/>
                        <a:pt x="130" y="0"/>
                        <a:pt x="1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0" name="Google Shape;3740;p61"/>
                <p:cNvSpPr/>
                <p:nvPr/>
              </p:nvSpPr>
              <p:spPr>
                <a:xfrm>
                  <a:off x="833893" y="3664987"/>
                  <a:ext cx="8665" cy="107295"/>
                </a:xfrm>
                <a:custGeom>
                  <a:rect b="b" l="l" r="r" t="t"/>
                  <a:pathLst>
                    <a:path extrusionOk="0" h="1424" w="115">
                      <a:moveTo>
                        <a:pt x="53" y="1"/>
                      </a:moveTo>
                      <a:cubicBezTo>
                        <a:pt x="27" y="1"/>
                        <a:pt x="1" y="27"/>
                        <a:pt x="1" y="53"/>
                      </a:cubicBezTo>
                      <a:lnTo>
                        <a:pt x="1" y="1372"/>
                      </a:lnTo>
                      <a:cubicBezTo>
                        <a:pt x="1" y="1406"/>
                        <a:pt x="27" y="1424"/>
                        <a:pt x="53" y="1424"/>
                      </a:cubicBezTo>
                      <a:cubicBezTo>
                        <a:pt x="88" y="1424"/>
                        <a:pt x="114" y="1406"/>
                        <a:pt x="114" y="1372"/>
                      </a:cubicBezTo>
                      <a:lnTo>
                        <a:pt x="114" y="53"/>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1" name="Google Shape;3741;p61"/>
                <p:cNvSpPr/>
                <p:nvPr/>
              </p:nvSpPr>
              <p:spPr>
                <a:xfrm>
                  <a:off x="754325" y="3701154"/>
                  <a:ext cx="8590" cy="107973"/>
                </a:xfrm>
                <a:custGeom>
                  <a:rect b="b" l="l" r="r" t="t"/>
                  <a:pathLst>
                    <a:path extrusionOk="0" h="1433" w="114">
                      <a:moveTo>
                        <a:pt x="53" y="1"/>
                      </a:moveTo>
                      <a:cubicBezTo>
                        <a:pt x="27" y="1"/>
                        <a:pt x="0" y="27"/>
                        <a:pt x="0" y="62"/>
                      </a:cubicBezTo>
                      <a:lnTo>
                        <a:pt x="0" y="1381"/>
                      </a:lnTo>
                      <a:cubicBezTo>
                        <a:pt x="0" y="1407"/>
                        <a:pt x="27" y="1433"/>
                        <a:pt x="53" y="1433"/>
                      </a:cubicBezTo>
                      <a:cubicBezTo>
                        <a:pt x="88" y="1433"/>
                        <a:pt x="114" y="1407"/>
                        <a:pt x="114" y="1381"/>
                      </a:cubicBezTo>
                      <a:lnTo>
                        <a:pt x="114" y="62"/>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2" name="Google Shape;3742;p61"/>
                <p:cNvSpPr/>
                <p:nvPr/>
              </p:nvSpPr>
              <p:spPr>
                <a:xfrm>
                  <a:off x="674682" y="3747870"/>
                  <a:ext cx="8665" cy="98102"/>
                </a:xfrm>
                <a:custGeom>
                  <a:rect b="b" l="l" r="r" t="t"/>
                  <a:pathLst>
                    <a:path extrusionOk="0" h="1302" w="115">
                      <a:moveTo>
                        <a:pt x="62" y="1"/>
                      </a:moveTo>
                      <a:cubicBezTo>
                        <a:pt x="27" y="1"/>
                        <a:pt x="1" y="27"/>
                        <a:pt x="1" y="62"/>
                      </a:cubicBezTo>
                      <a:lnTo>
                        <a:pt x="1" y="1249"/>
                      </a:lnTo>
                      <a:cubicBezTo>
                        <a:pt x="1" y="1276"/>
                        <a:pt x="27" y="1302"/>
                        <a:pt x="62" y="1302"/>
                      </a:cubicBezTo>
                      <a:cubicBezTo>
                        <a:pt x="88" y="1302"/>
                        <a:pt x="114" y="1276"/>
                        <a:pt x="114" y="1249"/>
                      </a:cubicBezTo>
                      <a:lnTo>
                        <a:pt x="114" y="62"/>
                      </a:lnTo>
                      <a:cubicBezTo>
                        <a:pt x="114" y="27"/>
                        <a:pt x="88" y="1"/>
                        <a:pt x="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3" name="Google Shape;3743;p61"/>
                <p:cNvSpPr/>
                <p:nvPr/>
              </p:nvSpPr>
              <p:spPr>
                <a:xfrm>
                  <a:off x="595114" y="3804457"/>
                  <a:ext cx="8590" cy="78361"/>
                </a:xfrm>
                <a:custGeom>
                  <a:rect b="b" l="l" r="r" t="t"/>
                  <a:pathLst>
                    <a:path extrusionOk="0" h="1040" w="114">
                      <a:moveTo>
                        <a:pt x="61" y="1"/>
                      </a:moveTo>
                      <a:cubicBezTo>
                        <a:pt x="26" y="1"/>
                        <a:pt x="0" y="27"/>
                        <a:pt x="0" y="62"/>
                      </a:cubicBezTo>
                      <a:lnTo>
                        <a:pt x="0" y="979"/>
                      </a:lnTo>
                      <a:cubicBezTo>
                        <a:pt x="0" y="1014"/>
                        <a:pt x="26" y="1040"/>
                        <a:pt x="61" y="1040"/>
                      </a:cubicBezTo>
                      <a:cubicBezTo>
                        <a:pt x="88" y="1040"/>
                        <a:pt x="114" y="1014"/>
                        <a:pt x="114" y="979"/>
                      </a:cubicBezTo>
                      <a:lnTo>
                        <a:pt x="114" y="62"/>
                      </a:lnTo>
                      <a:cubicBezTo>
                        <a:pt x="114" y="27"/>
                        <a:pt x="88"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4" name="Google Shape;3744;p61"/>
                <p:cNvSpPr/>
                <p:nvPr/>
              </p:nvSpPr>
              <p:spPr>
                <a:xfrm>
                  <a:off x="516149" y="3883422"/>
                  <a:ext cx="7987" cy="52743"/>
                </a:xfrm>
                <a:custGeom>
                  <a:rect b="b" l="l" r="r" t="t"/>
                  <a:pathLst>
                    <a:path extrusionOk="0" h="700" w="106">
                      <a:moveTo>
                        <a:pt x="53" y="1"/>
                      </a:moveTo>
                      <a:cubicBezTo>
                        <a:pt x="18" y="1"/>
                        <a:pt x="0" y="27"/>
                        <a:pt x="0" y="53"/>
                      </a:cubicBezTo>
                      <a:lnTo>
                        <a:pt x="0" y="647"/>
                      </a:lnTo>
                      <a:cubicBezTo>
                        <a:pt x="0" y="682"/>
                        <a:pt x="18" y="699"/>
                        <a:pt x="53" y="699"/>
                      </a:cubicBezTo>
                      <a:cubicBezTo>
                        <a:pt x="79" y="699"/>
                        <a:pt x="105" y="682"/>
                        <a:pt x="105" y="647"/>
                      </a:cubicBezTo>
                      <a:lnTo>
                        <a:pt x="105" y="53"/>
                      </a:lnTo>
                      <a:cubicBezTo>
                        <a:pt x="105" y="27"/>
                        <a:pt x="79"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5" name="Google Shape;3745;p61"/>
                <p:cNvSpPr/>
                <p:nvPr/>
              </p:nvSpPr>
              <p:spPr>
                <a:xfrm>
                  <a:off x="614856" y="3641930"/>
                  <a:ext cx="48750" cy="34358"/>
                </a:xfrm>
                <a:custGeom>
                  <a:rect b="b" l="l" r="r" t="t"/>
                  <a:pathLst>
                    <a:path extrusionOk="0" h="456" w="647">
                      <a:moveTo>
                        <a:pt x="66" y="1"/>
                      </a:moveTo>
                      <a:cubicBezTo>
                        <a:pt x="48" y="1"/>
                        <a:pt x="29" y="10"/>
                        <a:pt x="18" y="27"/>
                      </a:cubicBezTo>
                      <a:cubicBezTo>
                        <a:pt x="0" y="53"/>
                        <a:pt x="9" y="80"/>
                        <a:pt x="35" y="97"/>
                      </a:cubicBezTo>
                      <a:lnTo>
                        <a:pt x="559" y="446"/>
                      </a:lnTo>
                      <a:cubicBezTo>
                        <a:pt x="568" y="455"/>
                        <a:pt x="577" y="455"/>
                        <a:pt x="585" y="455"/>
                      </a:cubicBezTo>
                      <a:cubicBezTo>
                        <a:pt x="603" y="455"/>
                        <a:pt x="620" y="446"/>
                        <a:pt x="638" y="429"/>
                      </a:cubicBezTo>
                      <a:cubicBezTo>
                        <a:pt x="646" y="411"/>
                        <a:pt x="646" y="377"/>
                        <a:pt x="620" y="359"/>
                      </a:cubicBezTo>
                      <a:lnTo>
                        <a:pt x="96" y="10"/>
                      </a:lnTo>
                      <a:cubicBezTo>
                        <a:pt x="87" y="4"/>
                        <a:pt x="77"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6" name="Google Shape;3746;p61"/>
                <p:cNvSpPr/>
                <p:nvPr/>
              </p:nvSpPr>
              <p:spPr>
                <a:xfrm>
                  <a:off x="543802" y="3698969"/>
                  <a:ext cx="40160" cy="28632"/>
                </a:xfrm>
                <a:custGeom>
                  <a:rect b="b" l="l" r="r" t="t"/>
                  <a:pathLst>
                    <a:path extrusionOk="0" h="380" w="533">
                      <a:moveTo>
                        <a:pt x="58" y="0"/>
                      </a:moveTo>
                      <a:cubicBezTo>
                        <a:pt x="42" y="0"/>
                        <a:pt x="27" y="7"/>
                        <a:pt x="18" y="21"/>
                      </a:cubicBezTo>
                      <a:cubicBezTo>
                        <a:pt x="0" y="47"/>
                        <a:pt x="9" y="82"/>
                        <a:pt x="35" y="100"/>
                      </a:cubicBezTo>
                      <a:lnTo>
                        <a:pt x="446" y="370"/>
                      </a:lnTo>
                      <a:cubicBezTo>
                        <a:pt x="454" y="379"/>
                        <a:pt x="463" y="379"/>
                        <a:pt x="472" y="379"/>
                      </a:cubicBezTo>
                      <a:cubicBezTo>
                        <a:pt x="489" y="379"/>
                        <a:pt x="507" y="370"/>
                        <a:pt x="515" y="353"/>
                      </a:cubicBezTo>
                      <a:cubicBezTo>
                        <a:pt x="533" y="327"/>
                        <a:pt x="533" y="301"/>
                        <a:pt x="507" y="283"/>
                      </a:cubicBezTo>
                      <a:lnTo>
                        <a:pt x="96" y="12"/>
                      </a:lnTo>
                      <a:cubicBezTo>
                        <a:pt x="84" y="5"/>
                        <a:pt x="71" y="0"/>
                        <a:pt x="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7" name="Google Shape;3747;p61"/>
                <p:cNvSpPr/>
                <p:nvPr/>
              </p:nvSpPr>
              <p:spPr>
                <a:xfrm>
                  <a:off x="468152" y="3762337"/>
                  <a:ext cx="38201" cy="27728"/>
                </a:xfrm>
                <a:custGeom>
                  <a:rect b="b" l="l" r="r" t="t"/>
                  <a:pathLst>
                    <a:path extrusionOk="0" h="368" w="507">
                      <a:moveTo>
                        <a:pt x="58" y="1"/>
                      </a:moveTo>
                      <a:cubicBezTo>
                        <a:pt x="40" y="1"/>
                        <a:pt x="23" y="10"/>
                        <a:pt x="18" y="27"/>
                      </a:cubicBezTo>
                      <a:cubicBezTo>
                        <a:pt x="0" y="53"/>
                        <a:pt x="0" y="88"/>
                        <a:pt x="26" y="106"/>
                      </a:cubicBezTo>
                      <a:lnTo>
                        <a:pt x="419" y="359"/>
                      </a:lnTo>
                      <a:cubicBezTo>
                        <a:pt x="428" y="368"/>
                        <a:pt x="437" y="368"/>
                        <a:pt x="445" y="368"/>
                      </a:cubicBezTo>
                      <a:cubicBezTo>
                        <a:pt x="463" y="368"/>
                        <a:pt x="480" y="359"/>
                        <a:pt x="489" y="341"/>
                      </a:cubicBezTo>
                      <a:cubicBezTo>
                        <a:pt x="507" y="315"/>
                        <a:pt x="498" y="280"/>
                        <a:pt x="472" y="272"/>
                      </a:cubicBezTo>
                      <a:lnTo>
                        <a:pt x="87" y="10"/>
                      </a:lnTo>
                      <a:cubicBezTo>
                        <a:pt x="78" y="4"/>
                        <a:pt x="68"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8" name="Google Shape;3748;p61"/>
                <p:cNvSpPr/>
                <p:nvPr/>
              </p:nvSpPr>
              <p:spPr>
                <a:xfrm>
                  <a:off x="576051" y="3161508"/>
                  <a:ext cx="154613" cy="47620"/>
                </a:xfrm>
                <a:custGeom>
                  <a:rect b="b" l="l" r="r" t="t"/>
                  <a:pathLst>
                    <a:path extrusionOk="0" h="632" w="2052">
                      <a:moveTo>
                        <a:pt x="1996" y="1"/>
                      </a:moveTo>
                      <a:cubicBezTo>
                        <a:pt x="1991" y="1"/>
                        <a:pt x="1987" y="2"/>
                        <a:pt x="1982" y="3"/>
                      </a:cubicBezTo>
                      <a:lnTo>
                        <a:pt x="44" y="518"/>
                      </a:lnTo>
                      <a:cubicBezTo>
                        <a:pt x="18" y="527"/>
                        <a:pt x="0" y="562"/>
                        <a:pt x="9" y="588"/>
                      </a:cubicBezTo>
                      <a:cubicBezTo>
                        <a:pt x="18" y="614"/>
                        <a:pt x="35" y="632"/>
                        <a:pt x="61" y="632"/>
                      </a:cubicBezTo>
                      <a:cubicBezTo>
                        <a:pt x="61" y="632"/>
                        <a:pt x="70" y="623"/>
                        <a:pt x="70" y="623"/>
                      </a:cubicBezTo>
                      <a:lnTo>
                        <a:pt x="2008" y="108"/>
                      </a:lnTo>
                      <a:cubicBezTo>
                        <a:pt x="2035" y="99"/>
                        <a:pt x="2052" y="73"/>
                        <a:pt x="2052" y="47"/>
                      </a:cubicBezTo>
                      <a:cubicBezTo>
                        <a:pt x="2045" y="18"/>
                        <a:pt x="2020" y="1"/>
                        <a:pt x="1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9" name="Google Shape;3749;p61"/>
                <p:cNvSpPr/>
                <p:nvPr/>
              </p:nvSpPr>
              <p:spPr>
                <a:xfrm>
                  <a:off x="508916" y="3107107"/>
                  <a:ext cx="135626" cy="42195"/>
                </a:xfrm>
                <a:custGeom>
                  <a:rect b="b" l="l" r="r" t="t"/>
                  <a:pathLst>
                    <a:path extrusionOk="0" h="560" w="1800">
                      <a:moveTo>
                        <a:pt x="1729" y="0"/>
                      </a:moveTo>
                      <a:lnTo>
                        <a:pt x="44" y="454"/>
                      </a:lnTo>
                      <a:cubicBezTo>
                        <a:pt x="18" y="463"/>
                        <a:pt x="0" y="489"/>
                        <a:pt x="9" y="524"/>
                      </a:cubicBezTo>
                      <a:cubicBezTo>
                        <a:pt x="18" y="542"/>
                        <a:pt x="35" y="559"/>
                        <a:pt x="62" y="559"/>
                      </a:cubicBezTo>
                      <a:lnTo>
                        <a:pt x="79" y="559"/>
                      </a:lnTo>
                      <a:lnTo>
                        <a:pt x="1755" y="105"/>
                      </a:lnTo>
                      <a:cubicBezTo>
                        <a:pt x="1782" y="105"/>
                        <a:pt x="1799" y="70"/>
                        <a:pt x="1790" y="44"/>
                      </a:cubicBezTo>
                      <a:cubicBezTo>
                        <a:pt x="1790" y="18"/>
                        <a:pt x="1755" y="0"/>
                        <a:pt x="1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0" name="Google Shape;3750;p61"/>
                <p:cNvSpPr/>
                <p:nvPr/>
              </p:nvSpPr>
              <p:spPr>
                <a:xfrm>
                  <a:off x="441780" y="3053007"/>
                  <a:ext cx="115884" cy="37071"/>
                </a:xfrm>
                <a:custGeom>
                  <a:rect b="b" l="l" r="r" t="t"/>
                  <a:pathLst>
                    <a:path extrusionOk="0" h="492" w="1538">
                      <a:moveTo>
                        <a:pt x="1476" y="0"/>
                      </a:moveTo>
                      <a:cubicBezTo>
                        <a:pt x="1471" y="0"/>
                        <a:pt x="1465" y="1"/>
                        <a:pt x="1459" y="2"/>
                      </a:cubicBezTo>
                      <a:lnTo>
                        <a:pt x="44" y="378"/>
                      </a:lnTo>
                      <a:cubicBezTo>
                        <a:pt x="18" y="386"/>
                        <a:pt x="1" y="421"/>
                        <a:pt x="10" y="448"/>
                      </a:cubicBezTo>
                      <a:cubicBezTo>
                        <a:pt x="18" y="474"/>
                        <a:pt x="36" y="491"/>
                        <a:pt x="62" y="491"/>
                      </a:cubicBezTo>
                      <a:cubicBezTo>
                        <a:pt x="62" y="491"/>
                        <a:pt x="71" y="483"/>
                        <a:pt x="71" y="483"/>
                      </a:cubicBezTo>
                      <a:lnTo>
                        <a:pt x="1485" y="107"/>
                      </a:lnTo>
                      <a:cubicBezTo>
                        <a:pt x="1520" y="98"/>
                        <a:pt x="1538" y="72"/>
                        <a:pt x="1529" y="46"/>
                      </a:cubicBezTo>
                      <a:cubicBezTo>
                        <a:pt x="1522" y="17"/>
                        <a:pt x="1502" y="0"/>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1" name="Google Shape;3751;p61"/>
                <p:cNvSpPr/>
                <p:nvPr/>
              </p:nvSpPr>
              <p:spPr>
                <a:xfrm>
                  <a:off x="374720" y="3005612"/>
                  <a:ext cx="69772" cy="24563"/>
                </a:xfrm>
                <a:custGeom>
                  <a:rect b="b" l="l" r="r" t="t"/>
                  <a:pathLst>
                    <a:path extrusionOk="0" h="326" w="926">
                      <a:moveTo>
                        <a:pt x="870" y="0"/>
                      </a:moveTo>
                      <a:cubicBezTo>
                        <a:pt x="865" y="0"/>
                        <a:pt x="861" y="1"/>
                        <a:pt x="856" y="3"/>
                      </a:cubicBezTo>
                      <a:lnTo>
                        <a:pt x="44" y="221"/>
                      </a:lnTo>
                      <a:cubicBezTo>
                        <a:pt x="18" y="230"/>
                        <a:pt x="0" y="256"/>
                        <a:pt x="9" y="282"/>
                      </a:cubicBezTo>
                      <a:cubicBezTo>
                        <a:pt x="9" y="308"/>
                        <a:pt x="35" y="326"/>
                        <a:pt x="61" y="326"/>
                      </a:cubicBezTo>
                      <a:lnTo>
                        <a:pt x="70" y="326"/>
                      </a:lnTo>
                      <a:lnTo>
                        <a:pt x="882" y="107"/>
                      </a:lnTo>
                      <a:cubicBezTo>
                        <a:pt x="908" y="99"/>
                        <a:pt x="926" y="72"/>
                        <a:pt x="926" y="38"/>
                      </a:cubicBezTo>
                      <a:cubicBezTo>
                        <a:pt x="919" y="16"/>
                        <a:pt x="894" y="0"/>
                        <a:pt x="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2" name="Google Shape;3752;p61"/>
                <p:cNvSpPr/>
                <p:nvPr/>
              </p:nvSpPr>
              <p:spPr>
                <a:xfrm>
                  <a:off x="229976" y="3133554"/>
                  <a:ext cx="517185" cy="504376"/>
                </a:xfrm>
                <a:custGeom>
                  <a:rect b="b" l="l" r="r" t="t"/>
                  <a:pathLst>
                    <a:path extrusionOk="0" h="6694" w="6864">
                      <a:moveTo>
                        <a:pt x="3099" y="1"/>
                      </a:moveTo>
                      <a:cubicBezTo>
                        <a:pt x="2901" y="1"/>
                        <a:pt x="2703" y="60"/>
                        <a:pt x="2532" y="182"/>
                      </a:cubicBezTo>
                      <a:cubicBezTo>
                        <a:pt x="2166" y="453"/>
                        <a:pt x="2043" y="933"/>
                        <a:pt x="2209" y="1352"/>
                      </a:cubicBezTo>
                      <a:cubicBezTo>
                        <a:pt x="2014" y="1128"/>
                        <a:pt x="1735" y="1002"/>
                        <a:pt x="1453" y="1002"/>
                      </a:cubicBezTo>
                      <a:cubicBezTo>
                        <a:pt x="1307" y="1002"/>
                        <a:pt x="1159" y="1036"/>
                        <a:pt x="1022" y="1107"/>
                      </a:cubicBezTo>
                      <a:cubicBezTo>
                        <a:pt x="620" y="1317"/>
                        <a:pt x="419" y="1771"/>
                        <a:pt x="524" y="2208"/>
                      </a:cubicBezTo>
                      <a:lnTo>
                        <a:pt x="542" y="2260"/>
                      </a:lnTo>
                      <a:cubicBezTo>
                        <a:pt x="603" y="2522"/>
                        <a:pt x="533" y="2801"/>
                        <a:pt x="358" y="3002"/>
                      </a:cubicBezTo>
                      <a:lnTo>
                        <a:pt x="323" y="3046"/>
                      </a:lnTo>
                      <a:cubicBezTo>
                        <a:pt x="26" y="3386"/>
                        <a:pt x="0" y="3884"/>
                        <a:pt x="271" y="4251"/>
                      </a:cubicBezTo>
                      <a:cubicBezTo>
                        <a:pt x="456" y="4510"/>
                        <a:pt x="754" y="4647"/>
                        <a:pt x="1057" y="4647"/>
                      </a:cubicBezTo>
                      <a:cubicBezTo>
                        <a:pt x="1184" y="4647"/>
                        <a:pt x="1311" y="4623"/>
                        <a:pt x="1432" y="4574"/>
                      </a:cubicBezTo>
                      <a:lnTo>
                        <a:pt x="1432" y="4574"/>
                      </a:lnTo>
                      <a:cubicBezTo>
                        <a:pt x="1100" y="4871"/>
                        <a:pt x="987" y="5351"/>
                        <a:pt x="1196" y="5753"/>
                      </a:cubicBezTo>
                      <a:cubicBezTo>
                        <a:pt x="1369" y="6091"/>
                        <a:pt x="1708" y="6287"/>
                        <a:pt x="2061" y="6287"/>
                      </a:cubicBezTo>
                      <a:cubicBezTo>
                        <a:pt x="2136" y="6287"/>
                        <a:pt x="2212" y="6278"/>
                        <a:pt x="2288" y="6259"/>
                      </a:cubicBezTo>
                      <a:lnTo>
                        <a:pt x="2340" y="6242"/>
                      </a:lnTo>
                      <a:cubicBezTo>
                        <a:pt x="2408" y="6226"/>
                        <a:pt x="2476" y="6219"/>
                        <a:pt x="2542" y="6219"/>
                      </a:cubicBezTo>
                      <a:cubicBezTo>
                        <a:pt x="2743" y="6219"/>
                        <a:pt x="2934" y="6287"/>
                        <a:pt x="3091" y="6425"/>
                      </a:cubicBezTo>
                      <a:lnTo>
                        <a:pt x="3135" y="6460"/>
                      </a:lnTo>
                      <a:cubicBezTo>
                        <a:pt x="3313" y="6614"/>
                        <a:pt x="3538" y="6693"/>
                        <a:pt x="3767" y="6693"/>
                      </a:cubicBezTo>
                      <a:cubicBezTo>
                        <a:pt x="3965" y="6693"/>
                        <a:pt x="4166" y="6634"/>
                        <a:pt x="4340" y="6512"/>
                      </a:cubicBezTo>
                      <a:cubicBezTo>
                        <a:pt x="4698" y="6250"/>
                        <a:pt x="4820" y="5761"/>
                        <a:pt x="4654" y="5342"/>
                      </a:cubicBezTo>
                      <a:lnTo>
                        <a:pt x="4654" y="5342"/>
                      </a:lnTo>
                      <a:cubicBezTo>
                        <a:pt x="4850" y="5566"/>
                        <a:pt x="5128" y="5692"/>
                        <a:pt x="5411" y="5692"/>
                      </a:cubicBezTo>
                      <a:cubicBezTo>
                        <a:pt x="5557" y="5692"/>
                        <a:pt x="5704" y="5658"/>
                        <a:pt x="5842" y="5587"/>
                      </a:cubicBezTo>
                      <a:cubicBezTo>
                        <a:pt x="6243" y="5377"/>
                        <a:pt x="6453" y="4923"/>
                        <a:pt x="6339" y="4487"/>
                      </a:cubicBezTo>
                      <a:lnTo>
                        <a:pt x="6331" y="4434"/>
                      </a:lnTo>
                      <a:cubicBezTo>
                        <a:pt x="6261" y="4172"/>
                        <a:pt x="6331" y="3893"/>
                        <a:pt x="6505" y="3692"/>
                      </a:cubicBezTo>
                      <a:lnTo>
                        <a:pt x="6540" y="3648"/>
                      </a:lnTo>
                      <a:cubicBezTo>
                        <a:pt x="6837" y="3308"/>
                        <a:pt x="6863" y="2810"/>
                        <a:pt x="6593" y="2443"/>
                      </a:cubicBezTo>
                      <a:cubicBezTo>
                        <a:pt x="6407" y="2184"/>
                        <a:pt x="6113" y="2051"/>
                        <a:pt x="5809" y="2051"/>
                      </a:cubicBezTo>
                      <a:cubicBezTo>
                        <a:pt x="5682" y="2051"/>
                        <a:pt x="5554" y="2074"/>
                        <a:pt x="5431" y="2120"/>
                      </a:cubicBezTo>
                      <a:cubicBezTo>
                        <a:pt x="5763" y="1832"/>
                        <a:pt x="5877" y="1343"/>
                        <a:pt x="5676" y="942"/>
                      </a:cubicBezTo>
                      <a:cubicBezTo>
                        <a:pt x="5503" y="604"/>
                        <a:pt x="5165" y="408"/>
                        <a:pt x="4807" y="408"/>
                      </a:cubicBezTo>
                      <a:cubicBezTo>
                        <a:pt x="4730" y="408"/>
                        <a:pt x="4653" y="417"/>
                        <a:pt x="4576" y="435"/>
                      </a:cubicBezTo>
                      <a:lnTo>
                        <a:pt x="4523" y="453"/>
                      </a:lnTo>
                      <a:cubicBezTo>
                        <a:pt x="4458" y="468"/>
                        <a:pt x="4391" y="476"/>
                        <a:pt x="4325" y="476"/>
                      </a:cubicBezTo>
                      <a:cubicBezTo>
                        <a:pt x="4126" y="476"/>
                        <a:pt x="3932" y="407"/>
                        <a:pt x="3781" y="269"/>
                      </a:cubicBezTo>
                      <a:lnTo>
                        <a:pt x="3737" y="234"/>
                      </a:lnTo>
                      <a:cubicBezTo>
                        <a:pt x="3555" y="80"/>
                        <a:pt x="3327" y="1"/>
                        <a:pt x="3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3" name="Google Shape;3753;p61"/>
                <p:cNvSpPr/>
                <p:nvPr/>
              </p:nvSpPr>
              <p:spPr>
                <a:xfrm>
                  <a:off x="345787" y="3296533"/>
                  <a:ext cx="286245" cy="178423"/>
                </a:xfrm>
                <a:custGeom>
                  <a:rect b="b" l="l" r="r" t="t"/>
                  <a:pathLst>
                    <a:path extrusionOk="0" h="2368" w="3799">
                      <a:moveTo>
                        <a:pt x="3732" y="1"/>
                      </a:moveTo>
                      <a:cubicBezTo>
                        <a:pt x="3722" y="1"/>
                        <a:pt x="3711" y="4"/>
                        <a:pt x="3702" y="10"/>
                      </a:cubicBezTo>
                      <a:lnTo>
                        <a:pt x="35" y="2262"/>
                      </a:lnTo>
                      <a:cubicBezTo>
                        <a:pt x="9" y="2280"/>
                        <a:pt x="0" y="2315"/>
                        <a:pt x="17" y="2341"/>
                      </a:cubicBezTo>
                      <a:cubicBezTo>
                        <a:pt x="26" y="2359"/>
                        <a:pt x="44" y="2367"/>
                        <a:pt x="61" y="2367"/>
                      </a:cubicBezTo>
                      <a:cubicBezTo>
                        <a:pt x="70" y="2367"/>
                        <a:pt x="87" y="2359"/>
                        <a:pt x="96" y="2359"/>
                      </a:cubicBezTo>
                      <a:lnTo>
                        <a:pt x="3763" y="106"/>
                      </a:lnTo>
                      <a:cubicBezTo>
                        <a:pt x="3790" y="88"/>
                        <a:pt x="3798" y="53"/>
                        <a:pt x="3781" y="27"/>
                      </a:cubicBezTo>
                      <a:cubicBezTo>
                        <a:pt x="3770" y="10"/>
                        <a:pt x="3751" y="1"/>
                        <a:pt x="3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4" name="Google Shape;3754;p61"/>
                <p:cNvSpPr/>
                <p:nvPr/>
              </p:nvSpPr>
              <p:spPr>
                <a:xfrm>
                  <a:off x="399058" y="3243262"/>
                  <a:ext cx="179026" cy="284964"/>
                </a:xfrm>
                <a:custGeom>
                  <a:rect b="b" l="l" r="r" t="t"/>
                  <a:pathLst>
                    <a:path extrusionOk="0" h="3782" w="2376">
                      <a:moveTo>
                        <a:pt x="65" y="0"/>
                      </a:moveTo>
                      <a:cubicBezTo>
                        <a:pt x="55" y="0"/>
                        <a:pt x="44" y="3"/>
                        <a:pt x="35" y="9"/>
                      </a:cubicBezTo>
                      <a:cubicBezTo>
                        <a:pt x="9" y="27"/>
                        <a:pt x="0" y="62"/>
                        <a:pt x="18" y="88"/>
                      </a:cubicBezTo>
                      <a:lnTo>
                        <a:pt x="2270" y="3755"/>
                      </a:lnTo>
                      <a:cubicBezTo>
                        <a:pt x="2279" y="3773"/>
                        <a:pt x="2297" y="3782"/>
                        <a:pt x="2314" y="3782"/>
                      </a:cubicBezTo>
                      <a:cubicBezTo>
                        <a:pt x="2323" y="3782"/>
                        <a:pt x="2332" y="3773"/>
                        <a:pt x="2340" y="3773"/>
                      </a:cubicBezTo>
                      <a:cubicBezTo>
                        <a:pt x="2367" y="3755"/>
                        <a:pt x="2375" y="3720"/>
                        <a:pt x="2367" y="3694"/>
                      </a:cubicBezTo>
                      <a:lnTo>
                        <a:pt x="114" y="27"/>
                      </a:lnTo>
                      <a:cubicBezTo>
                        <a:pt x="102" y="10"/>
                        <a:pt x="84" y="0"/>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5" name="Google Shape;3755;p61"/>
                <p:cNvSpPr/>
                <p:nvPr/>
              </p:nvSpPr>
              <p:spPr>
                <a:xfrm>
                  <a:off x="288522" y="3334584"/>
                  <a:ext cx="204644" cy="55456"/>
                </a:xfrm>
                <a:custGeom>
                  <a:rect b="b" l="l" r="r" t="t"/>
                  <a:pathLst>
                    <a:path extrusionOk="0" h="736" w="2716">
                      <a:moveTo>
                        <a:pt x="65" y="1"/>
                      </a:moveTo>
                      <a:cubicBezTo>
                        <a:pt x="37" y="1"/>
                        <a:pt x="17" y="23"/>
                        <a:pt x="9" y="46"/>
                      </a:cubicBezTo>
                      <a:cubicBezTo>
                        <a:pt x="0" y="72"/>
                        <a:pt x="18" y="107"/>
                        <a:pt x="53" y="116"/>
                      </a:cubicBezTo>
                      <a:lnTo>
                        <a:pt x="2646" y="736"/>
                      </a:lnTo>
                      <a:lnTo>
                        <a:pt x="2655" y="736"/>
                      </a:lnTo>
                      <a:cubicBezTo>
                        <a:pt x="2681" y="736"/>
                        <a:pt x="2707" y="718"/>
                        <a:pt x="2707" y="692"/>
                      </a:cubicBezTo>
                      <a:cubicBezTo>
                        <a:pt x="2716" y="666"/>
                        <a:pt x="2698" y="631"/>
                        <a:pt x="2672" y="622"/>
                      </a:cubicBezTo>
                      <a:lnTo>
                        <a:pt x="79" y="2"/>
                      </a:lnTo>
                      <a:cubicBezTo>
                        <a:pt x="74" y="1"/>
                        <a:pt x="70" y="1"/>
                        <a:pt x="65"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6" name="Google Shape;3756;p61"/>
                <p:cNvSpPr/>
                <p:nvPr/>
              </p:nvSpPr>
              <p:spPr>
                <a:xfrm>
                  <a:off x="284528" y="3381451"/>
                  <a:ext cx="208637" cy="29009"/>
                </a:xfrm>
                <a:custGeom>
                  <a:rect b="b" l="l" r="r" t="t"/>
                  <a:pathLst>
                    <a:path extrusionOk="0" h="385" w="2769">
                      <a:moveTo>
                        <a:pt x="2708" y="0"/>
                      </a:moveTo>
                      <a:lnTo>
                        <a:pt x="53" y="271"/>
                      </a:lnTo>
                      <a:cubicBezTo>
                        <a:pt x="18" y="280"/>
                        <a:pt x="1" y="306"/>
                        <a:pt x="1" y="332"/>
                      </a:cubicBezTo>
                      <a:cubicBezTo>
                        <a:pt x="1" y="367"/>
                        <a:pt x="27" y="385"/>
                        <a:pt x="53" y="385"/>
                      </a:cubicBezTo>
                      <a:lnTo>
                        <a:pt x="62" y="385"/>
                      </a:lnTo>
                      <a:lnTo>
                        <a:pt x="2716" y="114"/>
                      </a:lnTo>
                      <a:cubicBezTo>
                        <a:pt x="2743" y="105"/>
                        <a:pt x="2769" y="79"/>
                        <a:pt x="2769" y="53"/>
                      </a:cubicBezTo>
                      <a:cubicBezTo>
                        <a:pt x="2760" y="18"/>
                        <a:pt x="2734" y="0"/>
                        <a:pt x="27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7" name="Google Shape;3757;p61"/>
                <p:cNvSpPr/>
                <p:nvPr/>
              </p:nvSpPr>
              <p:spPr>
                <a:xfrm>
                  <a:off x="314818" y="3272798"/>
                  <a:ext cx="179026" cy="117241"/>
                </a:xfrm>
                <a:custGeom>
                  <a:rect b="b" l="l" r="r" t="t"/>
                  <a:pathLst>
                    <a:path extrusionOk="0" h="1556" w="2376">
                      <a:moveTo>
                        <a:pt x="64" y="1"/>
                      </a:moveTo>
                      <a:cubicBezTo>
                        <a:pt x="46" y="1"/>
                        <a:pt x="29" y="8"/>
                        <a:pt x="18" y="19"/>
                      </a:cubicBezTo>
                      <a:cubicBezTo>
                        <a:pt x="1" y="45"/>
                        <a:pt x="9" y="80"/>
                        <a:pt x="36" y="98"/>
                      </a:cubicBezTo>
                      <a:lnTo>
                        <a:pt x="2280" y="1547"/>
                      </a:lnTo>
                      <a:cubicBezTo>
                        <a:pt x="2288" y="1556"/>
                        <a:pt x="2297" y="1556"/>
                        <a:pt x="2306" y="1556"/>
                      </a:cubicBezTo>
                      <a:cubicBezTo>
                        <a:pt x="2323" y="1556"/>
                        <a:pt x="2341" y="1547"/>
                        <a:pt x="2358" y="1530"/>
                      </a:cubicBezTo>
                      <a:cubicBezTo>
                        <a:pt x="2376" y="1503"/>
                        <a:pt x="2367" y="1469"/>
                        <a:pt x="2341" y="1451"/>
                      </a:cubicBezTo>
                      <a:lnTo>
                        <a:pt x="97" y="10"/>
                      </a:lnTo>
                      <a:cubicBezTo>
                        <a:pt x="87" y="4"/>
                        <a:pt x="75" y="1"/>
                        <a:pt x="6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8" name="Google Shape;3758;p61"/>
                <p:cNvSpPr/>
                <p:nvPr/>
              </p:nvSpPr>
              <p:spPr>
                <a:xfrm>
                  <a:off x="483900" y="3381451"/>
                  <a:ext cx="204719" cy="55305"/>
                </a:xfrm>
                <a:custGeom>
                  <a:rect b="b" l="l" r="r" t="t"/>
                  <a:pathLst>
                    <a:path extrusionOk="0" h="734" w="2717">
                      <a:moveTo>
                        <a:pt x="79" y="0"/>
                      </a:moveTo>
                      <a:cubicBezTo>
                        <a:pt x="44" y="0"/>
                        <a:pt x="18" y="18"/>
                        <a:pt x="9" y="44"/>
                      </a:cubicBezTo>
                      <a:cubicBezTo>
                        <a:pt x="1" y="70"/>
                        <a:pt x="27" y="105"/>
                        <a:pt x="53" y="114"/>
                      </a:cubicBezTo>
                      <a:lnTo>
                        <a:pt x="2646" y="734"/>
                      </a:lnTo>
                      <a:lnTo>
                        <a:pt x="2655" y="734"/>
                      </a:lnTo>
                      <a:cubicBezTo>
                        <a:pt x="2681" y="734"/>
                        <a:pt x="2707" y="716"/>
                        <a:pt x="2716" y="690"/>
                      </a:cubicBezTo>
                      <a:cubicBezTo>
                        <a:pt x="2716" y="664"/>
                        <a:pt x="2699" y="629"/>
                        <a:pt x="2673" y="629"/>
                      </a:cubicBezTo>
                      <a:lnTo>
                        <a:pt x="79" y="0"/>
                      </a:ln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9" name="Google Shape;3759;p61"/>
                <p:cNvSpPr/>
                <p:nvPr/>
              </p:nvSpPr>
              <p:spPr>
                <a:xfrm>
                  <a:off x="484578" y="3360881"/>
                  <a:ext cx="208637" cy="29159"/>
                </a:xfrm>
                <a:custGeom>
                  <a:rect b="b" l="l" r="r" t="t"/>
                  <a:pathLst>
                    <a:path extrusionOk="0" h="387" w="2769">
                      <a:moveTo>
                        <a:pt x="2717" y="1"/>
                      </a:moveTo>
                      <a:cubicBezTo>
                        <a:pt x="2714" y="1"/>
                        <a:pt x="2711" y="2"/>
                        <a:pt x="2707" y="3"/>
                      </a:cubicBezTo>
                      <a:lnTo>
                        <a:pt x="53" y="273"/>
                      </a:lnTo>
                      <a:cubicBezTo>
                        <a:pt x="18" y="273"/>
                        <a:pt x="0" y="308"/>
                        <a:pt x="0" y="334"/>
                      </a:cubicBezTo>
                      <a:cubicBezTo>
                        <a:pt x="0" y="361"/>
                        <a:pt x="27" y="387"/>
                        <a:pt x="53" y="387"/>
                      </a:cubicBezTo>
                      <a:lnTo>
                        <a:pt x="61" y="387"/>
                      </a:lnTo>
                      <a:lnTo>
                        <a:pt x="2716" y="107"/>
                      </a:lnTo>
                      <a:cubicBezTo>
                        <a:pt x="2751" y="107"/>
                        <a:pt x="2768" y="81"/>
                        <a:pt x="2768" y="55"/>
                      </a:cubicBezTo>
                      <a:cubicBezTo>
                        <a:pt x="2761" y="25"/>
                        <a:pt x="2740" y="1"/>
                        <a:pt x="2717"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0" name="Google Shape;3760;p61"/>
                <p:cNvSpPr/>
                <p:nvPr/>
              </p:nvSpPr>
              <p:spPr>
                <a:xfrm>
                  <a:off x="483900" y="3381451"/>
                  <a:ext cx="179026" cy="117165"/>
                </a:xfrm>
                <a:custGeom>
                  <a:rect b="b" l="l" r="r" t="t"/>
                  <a:pathLst>
                    <a:path extrusionOk="0" h="1555" w="2376">
                      <a:moveTo>
                        <a:pt x="67" y="0"/>
                      </a:moveTo>
                      <a:cubicBezTo>
                        <a:pt x="48" y="0"/>
                        <a:pt x="29" y="10"/>
                        <a:pt x="18" y="27"/>
                      </a:cubicBezTo>
                      <a:cubicBezTo>
                        <a:pt x="1" y="53"/>
                        <a:pt x="9" y="88"/>
                        <a:pt x="36" y="105"/>
                      </a:cubicBezTo>
                      <a:lnTo>
                        <a:pt x="2280" y="1546"/>
                      </a:lnTo>
                      <a:cubicBezTo>
                        <a:pt x="2288" y="1555"/>
                        <a:pt x="2297" y="1555"/>
                        <a:pt x="2306" y="1555"/>
                      </a:cubicBezTo>
                      <a:cubicBezTo>
                        <a:pt x="2323" y="1555"/>
                        <a:pt x="2341" y="1546"/>
                        <a:pt x="2358" y="1537"/>
                      </a:cubicBezTo>
                      <a:cubicBezTo>
                        <a:pt x="2376" y="1511"/>
                        <a:pt x="2367" y="1476"/>
                        <a:pt x="2341" y="1459"/>
                      </a:cubicBezTo>
                      <a:lnTo>
                        <a:pt x="97" y="9"/>
                      </a:lnTo>
                      <a:cubicBezTo>
                        <a:pt x="87" y="3"/>
                        <a:pt x="77"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1" name="Google Shape;3761;p61"/>
                <p:cNvSpPr/>
                <p:nvPr/>
              </p:nvSpPr>
              <p:spPr>
                <a:xfrm>
                  <a:off x="437184" y="3381451"/>
                  <a:ext cx="55983" cy="204041"/>
                </a:xfrm>
                <a:custGeom>
                  <a:rect b="b" l="l" r="r" t="t"/>
                  <a:pathLst>
                    <a:path extrusionOk="0" h="2708" w="743">
                      <a:moveTo>
                        <a:pt x="699" y="0"/>
                      </a:moveTo>
                      <a:cubicBezTo>
                        <a:pt x="664" y="0"/>
                        <a:pt x="638" y="18"/>
                        <a:pt x="629" y="44"/>
                      </a:cubicBezTo>
                      <a:lnTo>
                        <a:pt x="9" y="2637"/>
                      </a:lnTo>
                      <a:cubicBezTo>
                        <a:pt x="1" y="2672"/>
                        <a:pt x="18" y="2698"/>
                        <a:pt x="53" y="2707"/>
                      </a:cubicBezTo>
                      <a:lnTo>
                        <a:pt x="62" y="2707"/>
                      </a:lnTo>
                      <a:cubicBezTo>
                        <a:pt x="88" y="2707"/>
                        <a:pt x="114" y="2690"/>
                        <a:pt x="114" y="2664"/>
                      </a:cubicBezTo>
                      <a:lnTo>
                        <a:pt x="734"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2" name="Google Shape;3762;p61"/>
                <p:cNvSpPr/>
                <p:nvPr/>
              </p:nvSpPr>
              <p:spPr>
                <a:xfrm>
                  <a:off x="484578" y="3381451"/>
                  <a:ext cx="29009" cy="208637"/>
                </a:xfrm>
                <a:custGeom>
                  <a:rect b="b" l="l" r="r" t="t"/>
                  <a:pathLst>
                    <a:path extrusionOk="0" h="2769" w="385">
                      <a:moveTo>
                        <a:pt x="53" y="0"/>
                      </a:moveTo>
                      <a:cubicBezTo>
                        <a:pt x="18" y="0"/>
                        <a:pt x="0" y="35"/>
                        <a:pt x="0" y="61"/>
                      </a:cubicBezTo>
                      <a:lnTo>
                        <a:pt x="271" y="2716"/>
                      </a:lnTo>
                      <a:cubicBezTo>
                        <a:pt x="280" y="2751"/>
                        <a:pt x="297" y="2768"/>
                        <a:pt x="332" y="2768"/>
                      </a:cubicBezTo>
                      <a:cubicBezTo>
                        <a:pt x="367" y="2768"/>
                        <a:pt x="385" y="2733"/>
                        <a:pt x="385" y="2707"/>
                      </a:cubicBezTo>
                      <a:lnTo>
                        <a:pt x="114" y="53"/>
                      </a:lnTo>
                      <a:cubicBezTo>
                        <a:pt x="105" y="18"/>
                        <a:pt x="79" y="0"/>
                        <a:pt x="53"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3" name="Google Shape;3763;p61"/>
                <p:cNvSpPr/>
                <p:nvPr/>
              </p:nvSpPr>
              <p:spPr>
                <a:xfrm>
                  <a:off x="375323" y="3381451"/>
                  <a:ext cx="118522" cy="177669"/>
                </a:xfrm>
                <a:custGeom>
                  <a:rect b="b" l="l" r="r" t="t"/>
                  <a:pathLst>
                    <a:path extrusionOk="0" h="2358" w="1573">
                      <a:moveTo>
                        <a:pt x="1508" y="0"/>
                      </a:moveTo>
                      <a:cubicBezTo>
                        <a:pt x="1489" y="0"/>
                        <a:pt x="1470" y="10"/>
                        <a:pt x="1459" y="27"/>
                      </a:cubicBezTo>
                      <a:lnTo>
                        <a:pt x="10" y="2271"/>
                      </a:lnTo>
                      <a:cubicBezTo>
                        <a:pt x="1" y="2297"/>
                        <a:pt x="1" y="2332"/>
                        <a:pt x="27" y="2349"/>
                      </a:cubicBezTo>
                      <a:cubicBezTo>
                        <a:pt x="36" y="2358"/>
                        <a:pt x="53" y="2358"/>
                        <a:pt x="62" y="2358"/>
                      </a:cubicBezTo>
                      <a:cubicBezTo>
                        <a:pt x="80" y="2358"/>
                        <a:pt x="97" y="2349"/>
                        <a:pt x="106" y="2332"/>
                      </a:cubicBezTo>
                      <a:lnTo>
                        <a:pt x="1555" y="88"/>
                      </a:lnTo>
                      <a:cubicBezTo>
                        <a:pt x="1573" y="61"/>
                        <a:pt x="1564" y="27"/>
                        <a:pt x="1538" y="9"/>
                      </a:cubicBezTo>
                      <a:cubicBezTo>
                        <a:pt x="1528" y="3"/>
                        <a:pt x="1518" y="0"/>
                        <a:pt x="15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4" name="Google Shape;3764;p61"/>
                <p:cNvSpPr/>
                <p:nvPr/>
              </p:nvSpPr>
              <p:spPr>
                <a:xfrm>
                  <a:off x="483900" y="3186072"/>
                  <a:ext cx="55983" cy="203966"/>
                </a:xfrm>
                <a:custGeom>
                  <a:rect b="b" l="l" r="r" t="t"/>
                  <a:pathLst>
                    <a:path extrusionOk="0" h="2707" w="743">
                      <a:moveTo>
                        <a:pt x="699" y="0"/>
                      </a:moveTo>
                      <a:cubicBezTo>
                        <a:pt x="664" y="0"/>
                        <a:pt x="638" y="18"/>
                        <a:pt x="629" y="44"/>
                      </a:cubicBezTo>
                      <a:lnTo>
                        <a:pt x="9" y="2637"/>
                      </a:lnTo>
                      <a:cubicBezTo>
                        <a:pt x="1" y="2663"/>
                        <a:pt x="18" y="2698"/>
                        <a:pt x="53" y="2707"/>
                      </a:cubicBezTo>
                      <a:lnTo>
                        <a:pt x="62" y="2707"/>
                      </a:lnTo>
                      <a:cubicBezTo>
                        <a:pt x="88" y="2707"/>
                        <a:pt x="114" y="2689"/>
                        <a:pt x="114" y="2663"/>
                      </a:cubicBezTo>
                      <a:lnTo>
                        <a:pt x="743"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5" name="Google Shape;3765;p61"/>
                <p:cNvSpPr/>
                <p:nvPr/>
              </p:nvSpPr>
              <p:spPr>
                <a:xfrm>
                  <a:off x="463481" y="3181325"/>
                  <a:ext cx="29687" cy="208713"/>
                </a:xfrm>
                <a:custGeom>
                  <a:rect b="b" l="l" r="r" t="t"/>
                  <a:pathLst>
                    <a:path extrusionOk="0" h="2770" w="394">
                      <a:moveTo>
                        <a:pt x="67" y="0"/>
                      </a:moveTo>
                      <a:cubicBezTo>
                        <a:pt x="62" y="0"/>
                        <a:pt x="58" y="1"/>
                        <a:pt x="53" y="2"/>
                      </a:cubicBezTo>
                      <a:cubicBezTo>
                        <a:pt x="27" y="2"/>
                        <a:pt x="1" y="28"/>
                        <a:pt x="10" y="63"/>
                      </a:cubicBezTo>
                      <a:lnTo>
                        <a:pt x="280" y="2717"/>
                      </a:lnTo>
                      <a:cubicBezTo>
                        <a:pt x="280" y="2744"/>
                        <a:pt x="307" y="2770"/>
                        <a:pt x="333" y="2770"/>
                      </a:cubicBezTo>
                      <a:lnTo>
                        <a:pt x="341" y="2770"/>
                      </a:lnTo>
                      <a:cubicBezTo>
                        <a:pt x="376" y="2761"/>
                        <a:pt x="394" y="2735"/>
                        <a:pt x="394" y="2709"/>
                      </a:cubicBezTo>
                      <a:lnTo>
                        <a:pt x="114" y="54"/>
                      </a:lnTo>
                      <a:cubicBezTo>
                        <a:pt x="114" y="24"/>
                        <a:pt x="95"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6" name="Google Shape;3766;p61"/>
                <p:cNvSpPr/>
                <p:nvPr/>
              </p:nvSpPr>
              <p:spPr>
                <a:xfrm>
                  <a:off x="483900" y="3212293"/>
                  <a:ext cx="118522" cy="177745"/>
                </a:xfrm>
                <a:custGeom>
                  <a:rect b="b" l="l" r="r" t="t"/>
                  <a:pathLst>
                    <a:path extrusionOk="0" h="2359" w="1573">
                      <a:moveTo>
                        <a:pt x="1514" y="1"/>
                      </a:moveTo>
                      <a:cubicBezTo>
                        <a:pt x="1497" y="1"/>
                        <a:pt x="1479" y="11"/>
                        <a:pt x="1468" y="28"/>
                      </a:cubicBezTo>
                      <a:lnTo>
                        <a:pt x="18" y="2272"/>
                      </a:lnTo>
                      <a:cubicBezTo>
                        <a:pt x="1" y="2298"/>
                        <a:pt x="9" y="2333"/>
                        <a:pt x="36" y="2350"/>
                      </a:cubicBezTo>
                      <a:cubicBezTo>
                        <a:pt x="44" y="2359"/>
                        <a:pt x="53" y="2359"/>
                        <a:pt x="62" y="2359"/>
                      </a:cubicBezTo>
                      <a:cubicBezTo>
                        <a:pt x="79" y="2359"/>
                        <a:pt x="97" y="2350"/>
                        <a:pt x="114" y="2333"/>
                      </a:cubicBezTo>
                      <a:lnTo>
                        <a:pt x="1555" y="89"/>
                      </a:lnTo>
                      <a:cubicBezTo>
                        <a:pt x="1572" y="62"/>
                        <a:pt x="1564" y="28"/>
                        <a:pt x="1537" y="10"/>
                      </a:cubicBezTo>
                      <a:cubicBezTo>
                        <a:pt x="1531" y="4"/>
                        <a:pt x="1523" y="1"/>
                        <a:pt x="151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7" name="Google Shape;3767;p61"/>
                <p:cNvSpPr/>
                <p:nvPr/>
              </p:nvSpPr>
              <p:spPr>
                <a:xfrm>
                  <a:off x="320771" y="3255543"/>
                  <a:ext cx="193492" cy="220015"/>
                </a:xfrm>
                <a:custGeom>
                  <a:rect b="b" l="l" r="r" t="t"/>
                  <a:pathLst>
                    <a:path extrusionOk="0" h="2920" w="2568">
                      <a:moveTo>
                        <a:pt x="1289" y="1"/>
                      </a:moveTo>
                      <a:cubicBezTo>
                        <a:pt x="931" y="1"/>
                        <a:pt x="679" y="287"/>
                        <a:pt x="664" y="658"/>
                      </a:cubicBezTo>
                      <a:cubicBezTo>
                        <a:pt x="393" y="685"/>
                        <a:pt x="157" y="912"/>
                        <a:pt x="79" y="1217"/>
                      </a:cubicBezTo>
                      <a:cubicBezTo>
                        <a:pt x="0" y="1532"/>
                        <a:pt x="122" y="1837"/>
                        <a:pt x="349" y="1986"/>
                      </a:cubicBezTo>
                      <a:cubicBezTo>
                        <a:pt x="166" y="2379"/>
                        <a:pt x="323" y="2806"/>
                        <a:pt x="769" y="2920"/>
                      </a:cubicBezTo>
                      <a:lnTo>
                        <a:pt x="2078" y="2780"/>
                      </a:lnTo>
                      <a:lnTo>
                        <a:pt x="2515" y="1802"/>
                      </a:lnTo>
                      <a:lnTo>
                        <a:pt x="2567" y="737"/>
                      </a:lnTo>
                      <a:lnTo>
                        <a:pt x="1458" y="21"/>
                      </a:lnTo>
                      <a:cubicBezTo>
                        <a:pt x="1400" y="7"/>
                        <a:pt x="1343" y="1"/>
                        <a:pt x="1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8" name="Google Shape;3768;p61"/>
                <p:cNvSpPr/>
                <p:nvPr/>
              </p:nvSpPr>
              <p:spPr>
                <a:xfrm>
                  <a:off x="390468" y="3291937"/>
                  <a:ext cx="151448" cy="177820"/>
                </a:xfrm>
                <a:custGeom>
                  <a:rect b="b" l="l" r="r" t="t"/>
                  <a:pathLst>
                    <a:path extrusionOk="0" h="2360" w="2010">
                      <a:moveTo>
                        <a:pt x="1130" y="0"/>
                      </a:moveTo>
                      <a:cubicBezTo>
                        <a:pt x="707" y="0"/>
                        <a:pt x="290" y="403"/>
                        <a:pt x="158" y="979"/>
                      </a:cubicBezTo>
                      <a:cubicBezTo>
                        <a:pt x="1" y="1616"/>
                        <a:pt x="254" y="2227"/>
                        <a:pt x="725" y="2341"/>
                      </a:cubicBezTo>
                      <a:cubicBezTo>
                        <a:pt x="777" y="2353"/>
                        <a:pt x="828" y="2359"/>
                        <a:pt x="879" y="2359"/>
                      </a:cubicBezTo>
                      <a:cubicBezTo>
                        <a:pt x="1303" y="2359"/>
                        <a:pt x="1719" y="1957"/>
                        <a:pt x="1852" y="1380"/>
                      </a:cubicBezTo>
                      <a:cubicBezTo>
                        <a:pt x="2009" y="743"/>
                        <a:pt x="1756" y="132"/>
                        <a:pt x="1284" y="18"/>
                      </a:cubicBezTo>
                      <a:cubicBezTo>
                        <a:pt x="1233" y="6"/>
                        <a:pt x="1182" y="0"/>
                        <a:pt x="1130"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9" name="Google Shape;3769;p61"/>
                <p:cNvSpPr/>
                <p:nvPr/>
              </p:nvSpPr>
              <p:spPr>
                <a:xfrm>
                  <a:off x="347746" y="3350332"/>
                  <a:ext cx="154688" cy="41743"/>
                </a:xfrm>
                <a:custGeom>
                  <a:rect b="b" l="l" r="r" t="t"/>
                  <a:pathLst>
                    <a:path extrusionOk="0" h="554" w="2053">
                      <a:moveTo>
                        <a:pt x="48" y="1"/>
                      </a:moveTo>
                      <a:cubicBezTo>
                        <a:pt x="29" y="1"/>
                        <a:pt x="16" y="15"/>
                        <a:pt x="9" y="29"/>
                      </a:cubicBezTo>
                      <a:cubicBezTo>
                        <a:pt x="0" y="55"/>
                        <a:pt x="18" y="73"/>
                        <a:pt x="35" y="82"/>
                      </a:cubicBezTo>
                      <a:lnTo>
                        <a:pt x="2000" y="553"/>
                      </a:lnTo>
                      <a:lnTo>
                        <a:pt x="2008" y="553"/>
                      </a:lnTo>
                      <a:cubicBezTo>
                        <a:pt x="2026" y="553"/>
                        <a:pt x="2043" y="536"/>
                        <a:pt x="2052" y="518"/>
                      </a:cubicBezTo>
                      <a:cubicBezTo>
                        <a:pt x="2052" y="501"/>
                        <a:pt x="2043" y="474"/>
                        <a:pt x="2017" y="474"/>
                      </a:cubicBezTo>
                      <a:lnTo>
                        <a:pt x="61" y="3"/>
                      </a:lnTo>
                      <a:cubicBezTo>
                        <a:pt x="57" y="1"/>
                        <a:pt x="52" y="1"/>
                        <a:pt x="48"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0" name="Google Shape;3770;p61"/>
                <p:cNvSpPr/>
                <p:nvPr/>
              </p:nvSpPr>
              <p:spPr>
                <a:xfrm>
                  <a:off x="360254" y="3385821"/>
                  <a:ext cx="142181" cy="45661"/>
                </a:xfrm>
                <a:custGeom>
                  <a:rect b="b" l="l" r="r" t="t"/>
                  <a:pathLst>
                    <a:path extrusionOk="0" h="606" w="1887">
                      <a:moveTo>
                        <a:pt x="1848" y="0"/>
                      </a:moveTo>
                      <a:cubicBezTo>
                        <a:pt x="1843" y="0"/>
                        <a:pt x="1838" y="1"/>
                        <a:pt x="1834" y="3"/>
                      </a:cubicBezTo>
                      <a:lnTo>
                        <a:pt x="35" y="527"/>
                      </a:lnTo>
                      <a:cubicBezTo>
                        <a:pt x="9" y="536"/>
                        <a:pt x="0" y="554"/>
                        <a:pt x="0" y="580"/>
                      </a:cubicBezTo>
                      <a:cubicBezTo>
                        <a:pt x="9" y="597"/>
                        <a:pt x="26" y="606"/>
                        <a:pt x="44" y="606"/>
                      </a:cubicBezTo>
                      <a:lnTo>
                        <a:pt x="52" y="606"/>
                      </a:lnTo>
                      <a:lnTo>
                        <a:pt x="1851" y="82"/>
                      </a:lnTo>
                      <a:cubicBezTo>
                        <a:pt x="1877" y="73"/>
                        <a:pt x="1886" y="47"/>
                        <a:pt x="1886" y="30"/>
                      </a:cubicBezTo>
                      <a:cubicBezTo>
                        <a:pt x="1880" y="10"/>
                        <a:pt x="1863" y="0"/>
                        <a:pt x="1848"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1" name="Google Shape;3771;p61"/>
                <p:cNvSpPr/>
                <p:nvPr/>
              </p:nvSpPr>
              <p:spPr>
                <a:xfrm>
                  <a:off x="392427" y="3288998"/>
                  <a:ext cx="110007" cy="103075"/>
                </a:xfrm>
                <a:custGeom>
                  <a:rect b="b" l="l" r="r" t="t"/>
                  <a:pathLst>
                    <a:path extrusionOk="0" h="1368" w="1460">
                      <a:moveTo>
                        <a:pt x="49" y="1"/>
                      </a:moveTo>
                      <a:cubicBezTo>
                        <a:pt x="38" y="1"/>
                        <a:pt x="27" y="5"/>
                        <a:pt x="18" y="14"/>
                      </a:cubicBezTo>
                      <a:cubicBezTo>
                        <a:pt x="1" y="31"/>
                        <a:pt x="10" y="57"/>
                        <a:pt x="18" y="66"/>
                      </a:cubicBezTo>
                      <a:lnTo>
                        <a:pt x="1389" y="1350"/>
                      </a:lnTo>
                      <a:cubicBezTo>
                        <a:pt x="1398" y="1358"/>
                        <a:pt x="1407" y="1367"/>
                        <a:pt x="1415" y="1367"/>
                      </a:cubicBezTo>
                      <a:cubicBezTo>
                        <a:pt x="1424" y="1367"/>
                        <a:pt x="1442" y="1358"/>
                        <a:pt x="1442" y="1350"/>
                      </a:cubicBezTo>
                      <a:cubicBezTo>
                        <a:pt x="1459" y="1332"/>
                        <a:pt x="1459" y="1315"/>
                        <a:pt x="1442" y="1297"/>
                      </a:cubicBezTo>
                      <a:lnTo>
                        <a:pt x="80" y="14"/>
                      </a:lnTo>
                      <a:cubicBezTo>
                        <a:pt x="71" y="5"/>
                        <a:pt x="60" y="1"/>
                        <a:pt x="49"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2" name="Google Shape;3772;p61"/>
                <p:cNvSpPr/>
                <p:nvPr/>
              </p:nvSpPr>
              <p:spPr>
                <a:xfrm>
                  <a:off x="378639" y="3257126"/>
                  <a:ext cx="208637" cy="226570"/>
                </a:xfrm>
                <a:custGeom>
                  <a:rect b="b" l="l" r="r" t="t"/>
                  <a:pathLst>
                    <a:path extrusionOk="0" h="3007" w="2769">
                      <a:moveTo>
                        <a:pt x="690" y="0"/>
                      </a:moveTo>
                      <a:cubicBezTo>
                        <a:pt x="690" y="0"/>
                        <a:pt x="743" y="550"/>
                        <a:pt x="1415" y="952"/>
                      </a:cubicBezTo>
                      <a:cubicBezTo>
                        <a:pt x="1415" y="952"/>
                        <a:pt x="1144" y="1231"/>
                        <a:pt x="1057" y="1615"/>
                      </a:cubicBezTo>
                      <a:cubicBezTo>
                        <a:pt x="961" y="2008"/>
                        <a:pt x="1075" y="2375"/>
                        <a:pt x="1075" y="2375"/>
                      </a:cubicBezTo>
                      <a:cubicBezTo>
                        <a:pt x="289" y="2427"/>
                        <a:pt x="1" y="2899"/>
                        <a:pt x="1" y="2899"/>
                      </a:cubicBezTo>
                      <a:cubicBezTo>
                        <a:pt x="242" y="2957"/>
                        <a:pt x="553" y="3006"/>
                        <a:pt x="872" y="3006"/>
                      </a:cubicBezTo>
                      <a:cubicBezTo>
                        <a:pt x="1556" y="3006"/>
                        <a:pt x="2284" y="2783"/>
                        <a:pt x="2480" y="1956"/>
                      </a:cubicBezTo>
                      <a:cubicBezTo>
                        <a:pt x="2769" y="751"/>
                        <a:pt x="1450" y="183"/>
                        <a:pt x="6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3" name="Google Shape;3773;p61"/>
                <p:cNvSpPr/>
                <p:nvPr/>
              </p:nvSpPr>
              <p:spPr>
                <a:xfrm>
                  <a:off x="453007" y="2315872"/>
                  <a:ext cx="584923" cy="570381"/>
                </a:xfrm>
                <a:custGeom>
                  <a:rect b="b" l="l" r="r" t="t"/>
                  <a:pathLst>
                    <a:path extrusionOk="0" h="7570" w="7763">
                      <a:moveTo>
                        <a:pt x="3272" y="1"/>
                      </a:moveTo>
                      <a:cubicBezTo>
                        <a:pt x="2872" y="1"/>
                        <a:pt x="2494" y="223"/>
                        <a:pt x="2297" y="582"/>
                      </a:cubicBezTo>
                      <a:lnTo>
                        <a:pt x="2270" y="643"/>
                      </a:lnTo>
                      <a:cubicBezTo>
                        <a:pt x="2122" y="914"/>
                        <a:pt x="1851" y="1097"/>
                        <a:pt x="1546" y="1132"/>
                      </a:cubicBezTo>
                      <a:lnTo>
                        <a:pt x="1485" y="1141"/>
                      </a:lnTo>
                      <a:cubicBezTo>
                        <a:pt x="978" y="1202"/>
                        <a:pt x="568" y="1604"/>
                        <a:pt x="515" y="2119"/>
                      </a:cubicBezTo>
                      <a:cubicBezTo>
                        <a:pt x="454" y="2634"/>
                        <a:pt x="777" y="3106"/>
                        <a:pt x="1249" y="3289"/>
                      </a:cubicBezTo>
                      <a:cubicBezTo>
                        <a:pt x="1242" y="3289"/>
                        <a:pt x="1236" y="3289"/>
                        <a:pt x="1229" y="3289"/>
                      </a:cubicBezTo>
                      <a:cubicBezTo>
                        <a:pt x="730" y="3289"/>
                        <a:pt x="269" y="3610"/>
                        <a:pt x="140" y="4101"/>
                      </a:cubicBezTo>
                      <a:cubicBezTo>
                        <a:pt x="0" y="4607"/>
                        <a:pt x="236" y="5123"/>
                        <a:pt x="681" y="5367"/>
                      </a:cubicBezTo>
                      <a:lnTo>
                        <a:pt x="734" y="5402"/>
                      </a:lnTo>
                      <a:cubicBezTo>
                        <a:pt x="1013" y="5542"/>
                        <a:pt x="1196" y="5812"/>
                        <a:pt x="1231" y="6127"/>
                      </a:cubicBezTo>
                      <a:lnTo>
                        <a:pt x="1240" y="6188"/>
                      </a:lnTo>
                      <a:cubicBezTo>
                        <a:pt x="1301" y="6694"/>
                        <a:pt x="1703" y="7096"/>
                        <a:pt x="2218" y="7157"/>
                      </a:cubicBezTo>
                      <a:cubicBezTo>
                        <a:pt x="2256" y="7161"/>
                        <a:pt x="2293" y="7163"/>
                        <a:pt x="2330" y="7163"/>
                      </a:cubicBezTo>
                      <a:cubicBezTo>
                        <a:pt x="2800" y="7163"/>
                        <a:pt x="3218" y="6860"/>
                        <a:pt x="3388" y="6415"/>
                      </a:cubicBezTo>
                      <a:lnTo>
                        <a:pt x="3388" y="6415"/>
                      </a:lnTo>
                      <a:cubicBezTo>
                        <a:pt x="3379" y="6930"/>
                        <a:pt x="3702" y="7393"/>
                        <a:pt x="4200" y="7533"/>
                      </a:cubicBezTo>
                      <a:cubicBezTo>
                        <a:pt x="4294" y="7557"/>
                        <a:pt x="4390" y="7569"/>
                        <a:pt x="4484" y="7569"/>
                      </a:cubicBezTo>
                      <a:cubicBezTo>
                        <a:pt x="4886" y="7569"/>
                        <a:pt x="5268" y="7350"/>
                        <a:pt x="5466" y="6982"/>
                      </a:cubicBezTo>
                      <a:lnTo>
                        <a:pt x="5492" y="6930"/>
                      </a:lnTo>
                      <a:cubicBezTo>
                        <a:pt x="5641" y="6659"/>
                        <a:pt x="5912" y="6476"/>
                        <a:pt x="6217" y="6441"/>
                      </a:cubicBezTo>
                      <a:lnTo>
                        <a:pt x="6287" y="6432"/>
                      </a:lnTo>
                      <a:cubicBezTo>
                        <a:pt x="6793" y="6371"/>
                        <a:pt x="7195" y="5970"/>
                        <a:pt x="7256" y="5454"/>
                      </a:cubicBezTo>
                      <a:cubicBezTo>
                        <a:pt x="7309" y="4939"/>
                        <a:pt x="6994" y="4459"/>
                        <a:pt x="6514" y="4284"/>
                      </a:cubicBezTo>
                      <a:lnTo>
                        <a:pt x="6514" y="4284"/>
                      </a:lnTo>
                      <a:cubicBezTo>
                        <a:pt x="6521" y="4284"/>
                        <a:pt x="6527" y="4285"/>
                        <a:pt x="6534" y="4285"/>
                      </a:cubicBezTo>
                      <a:cubicBezTo>
                        <a:pt x="7033" y="4285"/>
                        <a:pt x="7494" y="3955"/>
                        <a:pt x="7632" y="3464"/>
                      </a:cubicBezTo>
                      <a:cubicBezTo>
                        <a:pt x="7763" y="2966"/>
                        <a:pt x="7536" y="2442"/>
                        <a:pt x="7082" y="2198"/>
                      </a:cubicBezTo>
                      <a:lnTo>
                        <a:pt x="7029" y="2171"/>
                      </a:lnTo>
                      <a:cubicBezTo>
                        <a:pt x="6759" y="2023"/>
                        <a:pt x="6575" y="1752"/>
                        <a:pt x="6531" y="1447"/>
                      </a:cubicBezTo>
                      <a:lnTo>
                        <a:pt x="6531" y="1385"/>
                      </a:lnTo>
                      <a:cubicBezTo>
                        <a:pt x="6470" y="879"/>
                        <a:pt x="6069" y="477"/>
                        <a:pt x="5545" y="416"/>
                      </a:cubicBezTo>
                      <a:cubicBezTo>
                        <a:pt x="5504" y="411"/>
                        <a:pt x="5462" y="409"/>
                        <a:pt x="5422" y="409"/>
                      </a:cubicBezTo>
                      <a:cubicBezTo>
                        <a:pt x="4962" y="409"/>
                        <a:pt x="4544" y="717"/>
                        <a:pt x="4384" y="1150"/>
                      </a:cubicBezTo>
                      <a:cubicBezTo>
                        <a:pt x="4392" y="643"/>
                        <a:pt x="4060" y="172"/>
                        <a:pt x="3563" y="41"/>
                      </a:cubicBezTo>
                      <a:cubicBezTo>
                        <a:pt x="3466" y="14"/>
                        <a:pt x="3368" y="1"/>
                        <a:pt x="32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4" name="Google Shape;3774;p61"/>
                <p:cNvSpPr/>
                <p:nvPr/>
              </p:nvSpPr>
              <p:spPr>
                <a:xfrm>
                  <a:off x="558269" y="2562186"/>
                  <a:ext cx="374402" cy="77834"/>
                </a:xfrm>
                <a:custGeom>
                  <a:rect b="b" l="l" r="r" t="t"/>
                  <a:pathLst>
                    <a:path extrusionOk="0" h="1033" w="4969">
                      <a:moveTo>
                        <a:pt x="61" y="0"/>
                      </a:moveTo>
                      <a:cubicBezTo>
                        <a:pt x="33" y="0"/>
                        <a:pt x="9" y="17"/>
                        <a:pt x="9" y="46"/>
                      </a:cubicBezTo>
                      <a:cubicBezTo>
                        <a:pt x="0" y="81"/>
                        <a:pt x="27" y="116"/>
                        <a:pt x="61" y="125"/>
                      </a:cubicBezTo>
                      <a:lnTo>
                        <a:pt x="4890" y="1033"/>
                      </a:lnTo>
                      <a:lnTo>
                        <a:pt x="4899" y="1033"/>
                      </a:lnTo>
                      <a:cubicBezTo>
                        <a:pt x="4934" y="1033"/>
                        <a:pt x="4960" y="1015"/>
                        <a:pt x="4960" y="989"/>
                      </a:cubicBezTo>
                      <a:cubicBezTo>
                        <a:pt x="4969" y="954"/>
                        <a:pt x="4951" y="919"/>
                        <a:pt x="4916" y="911"/>
                      </a:cubicBezTo>
                      <a:lnTo>
                        <a:pt x="79" y="2"/>
                      </a:lnTo>
                      <a:cubicBezTo>
                        <a:pt x="73" y="1"/>
                        <a:pt x="67" y="0"/>
                        <a:pt x="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5" name="Google Shape;3775;p61"/>
                <p:cNvSpPr/>
                <p:nvPr/>
              </p:nvSpPr>
              <p:spPr>
                <a:xfrm>
                  <a:off x="706253" y="2414277"/>
                  <a:ext cx="79040" cy="373799"/>
                </a:xfrm>
                <a:custGeom>
                  <a:rect b="b" l="l" r="r" t="t"/>
                  <a:pathLst>
                    <a:path extrusionOk="0" h="4961" w="1049">
                      <a:moveTo>
                        <a:pt x="988" y="1"/>
                      </a:moveTo>
                      <a:cubicBezTo>
                        <a:pt x="953" y="1"/>
                        <a:pt x="926" y="18"/>
                        <a:pt x="918" y="53"/>
                      </a:cubicBezTo>
                      <a:lnTo>
                        <a:pt x="1" y="4882"/>
                      </a:lnTo>
                      <a:cubicBezTo>
                        <a:pt x="1" y="4917"/>
                        <a:pt x="18" y="4952"/>
                        <a:pt x="53" y="4960"/>
                      </a:cubicBezTo>
                      <a:lnTo>
                        <a:pt x="62" y="4960"/>
                      </a:lnTo>
                      <a:cubicBezTo>
                        <a:pt x="97" y="4960"/>
                        <a:pt x="123" y="4934"/>
                        <a:pt x="123" y="4908"/>
                      </a:cubicBezTo>
                      <a:lnTo>
                        <a:pt x="1040" y="79"/>
                      </a:lnTo>
                      <a:cubicBezTo>
                        <a:pt x="1049" y="45"/>
                        <a:pt x="1023" y="10"/>
                        <a:pt x="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6" name="Google Shape;3776;p61"/>
                <p:cNvSpPr/>
                <p:nvPr/>
              </p:nvSpPr>
              <p:spPr>
                <a:xfrm>
                  <a:off x="610862" y="2406516"/>
                  <a:ext cx="140222" cy="199294"/>
                </a:xfrm>
                <a:custGeom>
                  <a:rect b="b" l="l" r="r" t="t"/>
                  <a:pathLst>
                    <a:path extrusionOk="0" h="2645" w="1861">
                      <a:moveTo>
                        <a:pt x="75" y="1"/>
                      </a:moveTo>
                      <a:cubicBezTo>
                        <a:pt x="61" y="1"/>
                        <a:pt x="47" y="6"/>
                        <a:pt x="36" y="17"/>
                      </a:cubicBezTo>
                      <a:cubicBezTo>
                        <a:pt x="10" y="34"/>
                        <a:pt x="1" y="69"/>
                        <a:pt x="18" y="104"/>
                      </a:cubicBezTo>
                      <a:lnTo>
                        <a:pt x="1738" y="2619"/>
                      </a:lnTo>
                      <a:cubicBezTo>
                        <a:pt x="1747" y="2636"/>
                        <a:pt x="1765" y="2645"/>
                        <a:pt x="1791" y="2645"/>
                      </a:cubicBezTo>
                      <a:cubicBezTo>
                        <a:pt x="1800" y="2645"/>
                        <a:pt x="1817" y="2645"/>
                        <a:pt x="1826" y="2636"/>
                      </a:cubicBezTo>
                      <a:cubicBezTo>
                        <a:pt x="1852" y="2619"/>
                        <a:pt x="1861" y="2575"/>
                        <a:pt x="1843" y="2549"/>
                      </a:cubicBezTo>
                      <a:lnTo>
                        <a:pt x="123" y="25"/>
                      </a:lnTo>
                      <a:cubicBezTo>
                        <a:pt x="113" y="10"/>
                        <a:pt x="94"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7" name="Google Shape;3777;p61"/>
                <p:cNvSpPr/>
                <p:nvPr/>
              </p:nvSpPr>
              <p:spPr>
                <a:xfrm>
                  <a:off x="554954" y="2460089"/>
                  <a:ext cx="196130" cy="145722"/>
                </a:xfrm>
                <a:custGeom>
                  <a:rect b="b" l="l" r="r" t="t"/>
                  <a:pathLst>
                    <a:path extrusionOk="0" h="1934" w="2603">
                      <a:moveTo>
                        <a:pt x="69" y="1"/>
                      </a:moveTo>
                      <a:cubicBezTo>
                        <a:pt x="51" y="1"/>
                        <a:pt x="36" y="7"/>
                        <a:pt x="27" y="22"/>
                      </a:cubicBezTo>
                      <a:cubicBezTo>
                        <a:pt x="1" y="56"/>
                        <a:pt x="9" y="91"/>
                        <a:pt x="36" y="118"/>
                      </a:cubicBezTo>
                      <a:lnTo>
                        <a:pt x="2489" y="1925"/>
                      </a:lnTo>
                      <a:cubicBezTo>
                        <a:pt x="2507" y="1934"/>
                        <a:pt x="2515" y="1934"/>
                        <a:pt x="2533" y="1934"/>
                      </a:cubicBezTo>
                      <a:cubicBezTo>
                        <a:pt x="2550" y="1934"/>
                        <a:pt x="2568" y="1925"/>
                        <a:pt x="2585" y="1908"/>
                      </a:cubicBezTo>
                      <a:cubicBezTo>
                        <a:pt x="2603" y="1881"/>
                        <a:pt x="2594" y="1846"/>
                        <a:pt x="2568" y="1820"/>
                      </a:cubicBezTo>
                      <a:lnTo>
                        <a:pt x="114" y="13"/>
                      </a:lnTo>
                      <a:cubicBezTo>
                        <a:pt x="98" y="5"/>
                        <a:pt x="83" y="1"/>
                        <a:pt x="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8" name="Google Shape;3778;p61"/>
                <p:cNvSpPr/>
                <p:nvPr/>
              </p:nvSpPr>
              <p:spPr>
                <a:xfrm>
                  <a:off x="681313" y="2374041"/>
                  <a:ext cx="69772" cy="231769"/>
                </a:xfrm>
                <a:custGeom>
                  <a:rect b="b" l="l" r="r" t="t"/>
                  <a:pathLst>
                    <a:path extrusionOk="0" h="3076" w="926">
                      <a:moveTo>
                        <a:pt x="66" y="1"/>
                      </a:moveTo>
                      <a:cubicBezTo>
                        <a:pt x="62" y="1"/>
                        <a:pt x="57" y="1"/>
                        <a:pt x="53" y="2"/>
                      </a:cubicBezTo>
                      <a:cubicBezTo>
                        <a:pt x="18" y="11"/>
                        <a:pt x="0" y="46"/>
                        <a:pt x="9" y="81"/>
                      </a:cubicBezTo>
                      <a:lnTo>
                        <a:pt x="795" y="3032"/>
                      </a:lnTo>
                      <a:cubicBezTo>
                        <a:pt x="803" y="3058"/>
                        <a:pt x="821" y="3076"/>
                        <a:pt x="856" y="3076"/>
                      </a:cubicBezTo>
                      <a:lnTo>
                        <a:pt x="873" y="3076"/>
                      </a:lnTo>
                      <a:cubicBezTo>
                        <a:pt x="899" y="3067"/>
                        <a:pt x="926" y="3032"/>
                        <a:pt x="917" y="2997"/>
                      </a:cubicBezTo>
                      <a:lnTo>
                        <a:pt x="131" y="46"/>
                      </a:lnTo>
                      <a:cubicBezTo>
                        <a:pt x="124" y="23"/>
                        <a:pt x="96"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9" name="Google Shape;3779;p61"/>
                <p:cNvSpPr/>
                <p:nvPr/>
              </p:nvSpPr>
              <p:spPr>
                <a:xfrm>
                  <a:off x="739859" y="2596545"/>
                  <a:ext cx="140824" cy="199445"/>
                </a:xfrm>
                <a:custGeom>
                  <a:rect b="b" l="l" r="r" t="t"/>
                  <a:pathLst>
                    <a:path extrusionOk="0" h="2647" w="1869">
                      <a:moveTo>
                        <a:pt x="74" y="0"/>
                      </a:moveTo>
                      <a:cubicBezTo>
                        <a:pt x="64" y="0"/>
                        <a:pt x="53" y="3"/>
                        <a:pt x="44" y="9"/>
                      </a:cubicBezTo>
                      <a:cubicBezTo>
                        <a:pt x="9" y="27"/>
                        <a:pt x="0" y="70"/>
                        <a:pt x="26" y="97"/>
                      </a:cubicBezTo>
                      <a:lnTo>
                        <a:pt x="1738" y="2611"/>
                      </a:lnTo>
                      <a:cubicBezTo>
                        <a:pt x="1755" y="2629"/>
                        <a:pt x="1773" y="2646"/>
                        <a:pt x="1790" y="2646"/>
                      </a:cubicBezTo>
                      <a:cubicBezTo>
                        <a:pt x="1808" y="2646"/>
                        <a:pt x="1816" y="2637"/>
                        <a:pt x="1825" y="2629"/>
                      </a:cubicBezTo>
                      <a:cubicBezTo>
                        <a:pt x="1860" y="2611"/>
                        <a:pt x="1869" y="2568"/>
                        <a:pt x="1843" y="2541"/>
                      </a:cubicBezTo>
                      <a:lnTo>
                        <a:pt x="131" y="27"/>
                      </a:lnTo>
                      <a:cubicBezTo>
                        <a:pt x="114" y="10"/>
                        <a:pt x="94"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0" name="Google Shape;3780;p61"/>
                <p:cNvSpPr/>
                <p:nvPr/>
              </p:nvSpPr>
              <p:spPr>
                <a:xfrm>
                  <a:off x="740461" y="2596319"/>
                  <a:ext cx="195527" cy="146325"/>
                </a:xfrm>
                <a:custGeom>
                  <a:rect b="b" l="l" r="r" t="t"/>
                  <a:pathLst>
                    <a:path extrusionOk="0" h="1942" w="2595">
                      <a:moveTo>
                        <a:pt x="67" y="1"/>
                      </a:moveTo>
                      <a:cubicBezTo>
                        <a:pt x="48" y="1"/>
                        <a:pt x="29" y="9"/>
                        <a:pt x="18" y="30"/>
                      </a:cubicBezTo>
                      <a:cubicBezTo>
                        <a:pt x="1" y="56"/>
                        <a:pt x="1" y="91"/>
                        <a:pt x="27" y="117"/>
                      </a:cubicBezTo>
                      <a:lnTo>
                        <a:pt x="2489" y="1924"/>
                      </a:lnTo>
                      <a:cubicBezTo>
                        <a:pt x="2498" y="1933"/>
                        <a:pt x="2516" y="1933"/>
                        <a:pt x="2524" y="1933"/>
                      </a:cubicBezTo>
                      <a:lnTo>
                        <a:pt x="2524" y="1942"/>
                      </a:lnTo>
                      <a:cubicBezTo>
                        <a:pt x="2542" y="1942"/>
                        <a:pt x="2568" y="1924"/>
                        <a:pt x="2577" y="1916"/>
                      </a:cubicBezTo>
                      <a:cubicBezTo>
                        <a:pt x="2594" y="1881"/>
                        <a:pt x="2594" y="1846"/>
                        <a:pt x="2559" y="1820"/>
                      </a:cubicBezTo>
                      <a:lnTo>
                        <a:pt x="106" y="12"/>
                      </a:lnTo>
                      <a:cubicBezTo>
                        <a:pt x="95" y="5"/>
                        <a:pt x="81"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1" name="Google Shape;3781;p61"/>
                <p:cNvSpPr/>
                <p:nvPr/>
              </p:nvSpPr>
              <p:spPr>
                <a:xfrm>
                  <a:off x="740461" y="2596395"/>
                  <a:ext cx="69847" cy="231844"/>
                </a:xfrm>
                <a:custGeom>
                  <a:rect b="b" l="l" r="r" t="t"/>
                  <a:pathLst>
                    <a:path extrusionOk="0" h="3077" w="927">
                      <a:moveTo>
                        <a:pt x="71" y="0"/>
                      </a:moveTo>
                      <a:cubicBezTo>
                        <a:pt x="65" y="0"/>
                        <a:pt x="59" y="1"/>
                        <a:pt x="53" y="3"/>
                      </a:cubicBezTo>
                      <a:cubicBezTo>
                        <a:pt x="18" y="11"/>
                        <a:pt x="1" y="46"/>
                        <a:pt x="10" y="81"/>
                      </a:cubicBezTo>
                      <a:lnTo>
                        <a:pt x="796" y="3024"/>
                      </a:lnTo>
                      <a:cubicBezTo>
                        <a:pt x="804" y="3059"/>
                        <a:pt x="830" y="3076"/>
                        <a:pt x="857" y="3076"/>
                      </a:cubicBezTo>
                      <a:lnTo>
                        <a:pt x="874" y="3076"/>
                      </a:lnTo>
                      <a:cubicBezTo>
                        <a:pt x="909" y="3067"/>
                        <a:pt x="927" y="3032"/>
                        <a:pt x="918" y="2997"/>
                      </a:cubicBezTo>
                      <a:lnTo>
                        <a:pt x="132" y="46"/>
                      </a:lnTo>
                      <a:cubicBezTo>
                        <a:pt x="125" y="17"/>
                        <a:pt x="99" y="0"/>
                        <a:pt x="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2" name="Google Shape;3782;p61"/>
                <p:cNvSpPr/>
                <p:nvPr/>
              </p:nvSpPr>
              <p:spPr>
                <a:xfrm>
                  <a:off x="550357" y="2596319"/>
                  <a:ext cx="200726" cy="139091"/>
                </a:xfrm>
                <a:custGeom>
                  <a:rect b="b" l="l" r="r" t="t"/>
                  <a:pathLst>
                    <a:path extrusionOk="0" h="1846" w="2664">
                      <a:moveTo>
                        <a:pt x="2595" y="1"/>
                      </a:moveTo>
                      <a:cubicBezTo>
                        <a:pt x="2582" y="1"/>
                        <a:pt x="2570" y="5"/>
                        <a:pt x="2559" y="12"/>
                      </a:cubicBezTo>
                      <a:lnTo>
                        <a:pt x="35" y="1732"/>
                      </a:lnTo>
                      <a:cubicBezTo>
                        <a:pt x="9" y="1750"/>
                        <a:pt x="1" y="1785"/>
                        <a:pt x="18" y="1820"/>
                      </a:cubicBezTo>
                      <a:cubicBezTo>
                        <a:pt x="35" y="1837"/>
                        <a:pt x="53" y="1846"/>
                        <a:pt x="70" y="1846"/>
                      </a:cubicBezTo>
                      <a:cubicBezTo>
                        <a:pt x="88" y="1846"/>
                        <a:pt x="97" y="1837"/>
                        <a:pt x="105" y="1837"/>
                      </a:cubicBezTo>
                      <a:lnTo>
                        <a:pt x="2629" y="117"/>
                      </a:lnTo>
                      <a:cubicBezTo>
                        <a:pt x="2655" y="100"/>
                        <a:pt x="2664" y="56"/>
                        <a:pt x="2646" y="30"/>
                      </a:cubicBezTo>
                      <a:cubicBezTo>
                        <a:pt x="2631" y="9"/>
                        <a:pt x="2613" y="1"/>
                        <a:pt x="25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3" name="Google Shape;3783;p61"/>
                <p:cNvSpPr/>
                <p:nvPr/>
              </p:nvSpPr>
              <p:spPr>
                <a:xfrm>
                  <a:off x="603629" y="2596319"/>
                  <a:ext cx="147455" cy="195075"/>
                </a:xfrm>
                <a:custGeom>
                  <a:rect b="b" l="l" r="r" t="t"/>
                  <a:pathLst>
                    <a:path extrusionOk="0" h="2589" w="1957">
                      <a:moveTo>
                        <a:pt x="1883" y="1"/>
                      </a:moveTo>
                      <a:cubicBezTo>
                        <a:pt x="1864" y="1"/>
                        <a:pt x="1845" y="9"/>
                        <a:pt x="1834" y="30"/>
                      </a:cubicBezTo>
                      <a:lnTo>
                        <a:pt x="27" y="2483"/>
                      </a:lnTo>
                      <a:cubicBezTo>
                        <a:pt x="1" y="2510"/>
                        <a:pt x="10" y="2553"/>
                        <a:pt x="36" y="2571"/>
                      </a:cubicBezTo>
                      <a:cubicBezTo>
                        <a:pt x="44" y="2579"/>
                        <a:pt x="62" y="2588"/>
                        <a:pt x="71" y="2588"/>
                      </a:cubicBezTo>
                      <a:cubicBezTo>
                        <a:pt x="97" y="2588"/>
                        <a:pt x="114" y="2579"/>
                        <a:pt x="123" y="2562"/>
                      </a:cubicBezTo>
                      <a:lnTo>
                        <a:pt x="1939" y="100"/>
                      </a:lnTo>
                      <a:cubicBezTo>
                        <a:pt x="1957" y="73"/>
                        <a:pt x="1948" y="38"/>
                        <a:pt x="1922" y="12"/>
                      </a:cubicBezTo>
                      <a:cubicBezTo>
                        <a:pt x="1911" y="5"/>
                        <a:pt x="1897" y="1"/>
                        <a:pt x="18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4" name="Google Shape;3784;p61"/>
                <p:cNvSpPr/>
                <p:nvPr/>
              </p:nvSpPr>
              <p:spPr>
                <a:xfrm>
                  <a:off x="518108" y="2596395"/>
                  <a:ext cx="232974" cy="68642"/>
                </a:xfrm>
                <a:custGeom>
                  <a:rect b="b" l="l" r="r" t="t"/>
                  <a:pathLst>
                    <a:path extrusionOk="0" h="911" w="3092">
                      <a:moveTo>
                        <a:pt x="3022" y="0"/>
                      </a:moveTo>
                      <a:cubicBezTo>
                        <a:pt x="3016" y="0"/>
                        <a:pt x="3010" y="1"/>
                        <a:pt x="3004" y="3"/>
                      </a:cubicBezTo>
                      <a:lnTo>
                        <a:pt x="53" y="788"/>
                      </a:lnTo>
                      <a:cubicBezTo>
                        <a:pt x="18" y="797"/>
                        <a:pt x="1" y="832"/>
                        <a:pt x="9" y="867"/>
                      </a:cubicBezTo>
                      <a:cubicBezTo>
                        <a:pt x="18" y="893"/>
                        <a:pt x="44" y="911"/>
                        <a:pt x="71" y="911"/>
                      </a:cubicBezTo>
                      <a:lnTo>
                        <a:pt x="88" y="911"/>
                      </a:lnTo>
                      <a:lnTo>
                        <a:pt x="3039" y="125"/>
                      </a:lnTo>
                      <a:cubicBezTo>
                        <a:pt x="3065" y="116"/>
                        <a:pt x="3092" y="81"/>
                        <a:pt x="3083" y="46"/>
                      </a:cubicBezTo>
                      <a:cubicBezTo>
                        <a:pt x="3076" y="17"/>
                        <a:pt x="3050" y="0"/>
                        <a:pt x="30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5" name="Google Shape;3785;p61"/>
                <p:cNvSpPr/>
                <p:nvPr/>
              </p:nvSpPr>
              <p:spPr>
                <a:xfrm>
                  <a:off x="739859" y="2466946"/>
                  <a:ext cx="200726" cy="138865"/>
                </a:xfrm>
                <a:custGeom>
                  <a:rect b="b" l="l" r="r" t="t"/>
                  <a:pathLst>
                    <a:path extrusionOk="0" h="1843" w="2664">
                      <a:moveTo>
                        <a:pt x="2591" y="0"/>
                      </a:moveTo>
                      <a:cubicBezTo>
                        <a:pt x="2579" y="0"/>
                        <a:pt x="2568" y="3"/>
                        <a:pt x="2559" y="9"/>
                      </a:cubicBezTo>
                      <a:lnTo>
                        <a:pt x="44" y="1729"/>
                      </a:lnTo>
                      <a:cubicBezTo>
                        <a:pt x="9" y="1747"/>
                        <a:pt x="0" y="1790"/>
                        <a:pt x="26" y="1817"/>
                      </a:cubicBezTo>
                      <a:cubicBezTo>
                        <a:pt x="35" y="1834"/>
                        <a:pt x="53" y="1843"/>
                        <a:pt x="79" y="1843"/>
                      </a:cubicBezTo>
                      <a:cubicBezTo>
                        <a:pt x="88" y="1843"/>
                        <a:pt x="105" y="1843"/>
                        <a:pt x="114" y="1834"/>
                      </a:cubicBezTo>
                      <a:lnTo>
                        <a:pt x="2628" y="114"/>
                      </a:lnTo>
                      <a:cubicBezTo>
                        <a:pt x="2655" y="96"/>
                        <a:pt x="2663" y="53"/>
                        <a:pt x="2646" y="27"/>
                      </a:cubicBezTo>
                      <a:cubicBezTo>
                        <a:pt x="2635" y="10"/>
                        <a:pt x="2612" y="0"/>
                        <a:pt x="25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6" name="Google Shape;3786;p61"/>
                <p:cNvSpPr/>
                <p:nvPr/>
              </p:nvSpPr>
              <p:spPr>
                <a:xfrm>
                  <a:off x="740461" y="2411113"/>
                  <a:ext cx="146852" cy="194698"/>
                </a:xfrm>
                <a:custGeom>
                  <a:rect b="b" l="l" r="r" t="t"/>
                  <a:pathLst>
                    <a:path extrusionOk="0" h="2584" w="1949">
                      <a:moveTo>
                        <a:pt x="1877" y="1"/>
                      </a:moveTo>
                      <a:cubicBezTo>
                        <a:pt x="1859" y="1"/>
                        <a:pt x="1841" y="10"/>
                        <a:pt x="1826" y="25"/>
                      </a:cubicBezTo>
                      <a:lnTo>
                        <a:pt x="18" y="2488"/>
                      </a:lnTo>
                      <a:cubicBezTo>
                        <a:pt x="1" y="2514"/>
                        <a:pt x="1" y="2549"/>
                        <a:pt x="27" y="2575"/>
                      </a:cubicBezTo>
                      <a:cubicBezTo>
                        <a:pt x="45" y="2584"/>
                        <a:pt x="53" y="2584"/>
                        <a:pt x="71" y="2584"/>
                      </a:cubicBezTo>
                      <a:cubicBezTo>
                        <a:pt x="88" y="2584"/>
                        <a:pt x="106" y="2575"/>
                        <a:pt x="123" y="2558"/>
                      </a:cubicBezTo>
                      <a:lnTo>
                        <a:pt x="1931" y="104"/>
                      </a:lnTo>
                      <a:cubicBezTo>
                        <a:pt x="1948" y="78"/>
                        <a:pt x="1948" y="34"/>
                        <a:pt x="1913" y="17"/>
                      </a:cubicBezTo>
                      <a:cubicBezTo>
                        <a:pt x="1902" y="6"/>
                        <a:pt x="1890" y="1"/>
                        <a:pt x="18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7" name="Google Shape;3787;p61"/>
                <p:cNvSpPr/>
                <p:nvPr/>
              </p:nvSpPr>
              <p:spPr>
                <a:xfrm>
                  <a:off x="740461" y="2537171"/>
                  <a:ext cx="232372" cy="68642"/>
                </a:xfrm>
                <a:custGeom>
                  <a:rect b="b" l="l" r="r" t="t"/>
                  <a:pathLst>
                    <a:path extrusionOk="0" h="911" w="3084">
                      <a:moveTo>
                        <a:pt x="3014" y="0"/>
                      </a:moveTo>
                      <a:cubicBezTo>
                        <a:pt x="3008" y="0"/>
                        <a:pt x="3002" y="1"/>
                        <a:pt x="2996" y="3"/>
                      </a:cubicBezTo>
                      <a:lnTo>
                        <a:pt x="53" y="789"/>
                      </a:lnTo>
                      <a:cubicBezTo>
                        <a:pt x="18" y="797"/>
                        <a:pt x="1" y="832"/>
                        <a:pt x="10" y="867"/>
                      </a:cubicBezTo>
                      <a:cubicBezTo>
                        <a:pt x="18" y="893"/>
                        <a:pt x="36" y="911"/>
                        <a:pt x="71" y="911"/>
                      </a:cubicBezTo>
                      <a:lnTo>
                        <a:pt x="88" y="911"/>
                      </a:lnTo>
                      <a:lnTo>
                        <a:pt x="3031" y="125"/>
                      </a:lnTo>
                      <a:cubicBezTo>
                        <a:pt x="3066" y="116"/>
                        <a:pt x="3083" y="81"/>
                        <a:pt x="3074" y="46"/>
                      </a:cubicBezTo>
                      <a:cubicBezTo>
                        <a:pt x="3067" y="17"/>
                        <a:pt x="3042" y="0"/>
                        <a:pt x="30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8" name="Google Shape;3788;p61"/>
                <p:cNvSpPr/>
                <p:nvPr/>
              </p:nvSpPr>
              <p:spPr>
                <a:xfrm>
                  <a:off x="560906" y="2423018"/>
                  <a:ext cx="263189" cy="236139"/>
                </a:xfrm>
                <a:custGeom>
                  <a:rect b="b" l="l" r="r" t="t"/>
                  <a:pathLst>
                    <a:path extrusionOk="0" h="3134" w="3493">
                      <a:moveTo>
                        <a:pt x="2530" y="0"/>
                      </a:moveTo>
                      <a:cubicBezTo>
                        <a:pt x="2326" y="0"/>
                        <a:pt x="2116" y="92"/>
                        <a:pt x="1947" y="260"/>
                      </a:cubicBezTo>
                      <a:cubicBezTo>
                        <a:pt x="1828" y="171"/>
                        <a:pt x="1677" y="125"/>
                        <a:pt x="1519" y="125"/>
                      </a:cubicBezTo>
                      <a:cubicBezTo>
                        <a:pt x="1353" y="125"/>
                        <a:pt x="1178" y="175"/>
                        <a:pt x="1022" y="278"/>
                      </a:cubicBezTo>
                      <a:cubicBezTo>
                        <a:pt x="716" y="487"/>
                        <a:pt x="585" y="837"/>
                        <a:pt x="655" y="1134"/>
                      </a:cubicBezTo>
                      <a:cubicBezTo>
                        <a:pt x="201" y="1334"/>
                        <a:pt x="0" y="1815"/>
                        <a:pt x="297" y="2242"/>
                      </a:cubicBezTo>
                      <a:lnTo>
                        <a:pt x="1520" y="3133"/>
                      </a:lnTo>
                      <a:lnTo>
                        <a:pt x="2628" y="2644"/>
                      </a:lnTo>
                      <a:lnTo>
                        <a:pt x="3493" y="1788"/>
                      </a:lnTo>
                      <a:lnTo>
                        <a:pt x="3109" y="330"/>
                      </a:lnTo>
                      <a:cubicBezTo>
                        <a:pt x="2960" y="105"/>
                        <a:pt x="2748" y="0"/>
                        <a:pt x="25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9" name="Google Shape;3789;p61"/>
                <p:cNvSpPr/>
                <p:nvPr/>
              </p:nvSpPr>
              <p:spPr>
                <a:xfrm>
                  <a:off x="622089" y="2495955"/>
                  <a:ext cx="217151" cy="170285"/>
                </a:xfrm>
                <a:custGeom>
                  <a:rect b="b" l="l" r="r" t="t"/>
                  <a:pathLst>
                    <a:path extrusionOk="0" h="2260" w="2882">
                      <a:moveTo>
                        <a:pt x="1802" y="0"/>
                      </a:moveTo>
                      <a:cubicBezTo>
                        <a:pt x="1506" y="0"/>
                        <a:pt x="1178" y="101"/>
                        <a:pt x="882" y="305"/>
                      </a:cubicBezTo>
                      <a:cubicBezTo>
                        <a:pt x="253" y="724"/>
                        <a:pt x="0" y="1440"/>
                        <a:pt x="315" y="1894"/>
                      </a:cubicBezTo>
                      <a:cubicBezTo>
                        <a:pt x="479" y="2137"/>
                        <a:pt x="764" y="2260"/>
                        <a:pt x="1089" y="2260"/>
                      </a:cubicBezTo>
                      <a:cubicBezTo>
                        <a:pt x="1383" y="2260"/>
                        <a:pt x="1710" y="2159"/>
                        <a:pt x="2009" y="1955"/>
                      </a:cubicBezTo>
                      <a:cubicBezTo>
                        <a:pt x="2628" y="1528"/>
                        <a:pt x="2882" y="812"/>
                        <a:pt x="2567" y="358"/>
                      </a:cubicBezTo>
                      <a:cubicBezTo>
                        <a:pt x="2408" y="120"/>
                        <a:pt x="2124" y="0"/>
                        <a:pt x="1802"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0" name="Google Shape;3790;p61"/>
                <p:cNvSpPr/>
                <p:nvPr/>
              </p:nvSpPr>
              <p:spPr>
                <a:xfrm>
                  <a:off x="650345" y="2464535"/>
                  <a:ext cx="105336" cy="150544"/>
                </a:xfrm>
                <a:custGeom>
                  <a:rect b="b" l="l" r="r" t="t"/>
                  <a:pathLst>
                    <a:path extrusionOk="0" h="1998" w="1398">
                      <a:moveTo>
                        <a:pt x="51" y="1"/>
                      </a:moveTo>
                      <a:cubicBezTo>
                        <a:pt x="42" y="1"/>
                        <a:pt x="33" y="3"/>
                        <a:pt x="27" y="6"/>
                      </a:cubicBezTo>
                      <a:cubicBezTo>
                        <a:pt x="1" y="24"/>
                        <a:pt x="1" y="50"/>
                        <a:pt x="9" y="76"/>
                      </a:cubicBezTo>
                      <a:lnTo>
                        <a:pt x="1310" y="1980"/>
                      </a:lnTo>
                      <a:cubicBezTo>
                        <a:pt x="1319" y="1988"/>
                        <a:pt x="1337" y="1997"/>
                        <a:pt x="1345" y="1997"/>
                      </a:cubicBezTo>
                      <a:cubicBezTo>
                        <a:pt x="1354" y="1997"/>
                        <a:pt x="1372" y="1997"/>
                        <a:pt x="1372" y="1988"/>
                      </a:cubicBezTo>
                      <a:cubicBezTo>
                        <a:pt x="1398" y="1980"/>
                        <a:pt x="1398" y="1945"/>
                        <a:pt x="1389" y="1927"/>
                      </a:cubicBezTo>
                      <a:lnTo>
                        <a:pt x="88" y="24"/>
                      </a:lnTo>
                      <a:cubicBezTo>
                        <a:pt x="83" y="7"/>
                        <a:pt x="66" y="1"/>
                        <a:pt x="51"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1" name="Google Shape;3791;p61"/>
                <p:cNvSpPr/>
                <p:nvPr/>
              </p:nvSpPr>
              <p:spPr>
                <a:xfrm>
                  <a:off x="603026" y="2537321"/>
                  <a:ext cx="152654" cy="77759"/>
                </a:xfrm>
                <a:custGeom>
                  <a:rect b="b" l="l" r="r" t="t"/>
                  <a:pathLst>
                    <a:path extrusionOk="0" h="1032" w="2026">
                      <a:moveTo>
                        <a:pt x="43" y="0"/>
                      </a:moveTo>
                      <a:cubicBezTo>
                        <a:pt x="27" y="0"/>
                        <a:pt x="14" y="10"/>
                        <a:pt x="9" y="27"/>
                      </a:cubicBezTo>
                      <a:cubicBezTo>
                        <a:pt x="0" y="53"/>
                        <a:pt x="9" y="79"/>
                        <a:pt x="26" y="88"/>
                      </a:cubicBezTo>
                      <a:lnTo>
                        <a:pt x="1956" y="1031"/>
                      </a:lnTo>
                      <a:lnTo>
                        <a:pt x="1973" y="1031"/>
                      </a:lnTo>
                      <a:cubicBezTo>
                        <a:pt x="1991" y="1031"/>
                        <a:pt x="2008" y="1022"/>
                        <a:pt x="2017" y="1005"/>
                      </a:cubicBezTo>
                      <a:cubicBezTo>
                        <a:pt x="2026" y="987"/>
                        <a:pt x="2017" y="952"/>
                        <a:pt x="2000" y="944"/>
                      </a:cubicBezTo>
                      <a:lnTo>
                        <a:pt x="70" y="9"/>
                      </a:lnTo>
                      <a:cubicBezTo>
                        <a:pt x="61" y="3"/>
                        <a:pt x="51" y="0"/>
                        <a:pt x="43"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2" name="Google Shape;3792;p61"/>
                <p:cNvSpPr/>
                <p:nvPr/>
              </p:nvSpPr>
              <p:spPr>
                <a:xfrm>
                  <a:off x="735865" y="2447205"/>
                  <a:ext cx="19816" cy="167874"/>
                </a:xfrm>
                <a:custGeom>
                  <a:rect b="b" l="l" r="r" t="t"/>
                  <a:pathLst>
                    <a:path extrusionOk="0" h="2228" w="263">
                      <a:moveTo>
                        <a:pt x="44" y="0"/>
                      </a:moveTo>
                      <a:cubicBezTo>
                        <a:pt x="18" y="0"/>
                        <a:pt x="1" y="27"/>
                        <a:pt x="1" y="53"/>
                      </a:cubicBezTo>
                      <a:lnTo>
                        <a:pt x="167" y="2183"/>
                      </a:lnTo>
                      <a:cubicBezTo>
                        <a:pt x="167" y="2210"/>
                        <a:pt x="193" y="2227"/>
                        <a:pt x="210" y="2227"/>
                      </a:cubicBezTo>
                      <a:lnTo>
                        <a:pt x="219" y="2227"/>
                      </a:lnTo>
                      <a:cubicBezTo>
                        <a:pt x="245" y="2227"/>
                        <a:pt x="263" y="2201"/>
                        <a:pt x="263" y="2183"/>
                      </a:cubicBezTo>
                      <a:lnTo>
                        <a:pt x="88" y="44"/>
                      </a:lnTo>
                      <a:cubicBezTo>
                        <a:pt x="88" y="18"/>
                        <a:pt x="71" y="0"/>
                        <a:pt x="44"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3" name="Google Shape;3793;p61"/>
                <p:cNvSpPr/>
                <p:nvPr/>
              </p:nvSpPr>
              <p:spPr>
                <a:xfrm>
                  <a:off x="583285" y="2447883"/>
                  <a:ext cx="301390" cy="248647"/>
                </a:xfrm>
                <a:custGeom>
                  <a:rect b="b" l="l" r="r" t="t"/>
                  <a:pathLst>
                    <a:path extrusionOk="0" h="3300" w="4000">
                      <a:moveTo>
                        <a:pt x="2812" y="0"/>
                      </a:moveTo>
                      <a:cubicBezTo>
                        <a:pt x="2812" y="0"/>
                        <a:pt x="2436" y="498"/>
                        <a:pt x="2698" y="1354"/>
                      </a:cubicBezTo>
                      <a:lnTo>
                        <a:pt x="2698" y="1362"/>
                      </a:lnTo>
                      <a:cubicBezTo>
                        <a:pt x="2698" y="1362"/>
                        <a:pt x="2262" y="1389"/>
                        <a:pt x="1877" y="1650"/>
                      </a:cubicBezTo>
                      <a:cubicBezTo>
                        <a:pt x="1502" y="1904"/>
                        <a:pt x="1310" y="2305"/>
                        <a:pt x="1310" y="2305"/>
                      </a:cubicBezTo>
                      <a:cubicBezTo>
                        <a:pt x="872" y="1955"/>
                        <a:pt x="468" y="1889"/>
                        <a:pt x="228" y="1889"/>
                      </a:cubicBezTo>
                      <a:cubicBezTo>
                        <a:pt x="85" y="1889"/>
                        <a:pt x="0" y="1912"/>
                        <a:pt x="0" y="1912"/>
                      </a:cubicBezTo>
                      <a:cubicBezTo>
                        <a:pt x="387" y="2479"/>
                        <a:pt x="1139" y="3299"/>
                        <a:pt x="1998" y="3299"/>
                      </a:cubicBezTo>
                      <a:cubicBezTo>
                        <a:pt x="2264" y="3299"/>
                        <a:pt x="2541" y="3220"/>
                        <a:pt x="2820" y="3030"/>
                      </a:cubicBezTo>
                      <a:cubicBezTo>
                        <a:pt x="3999" y="2227"/>
                        <a:pt x="3318" y="734"/>
                        <a:pt x="2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4" name="Google Shape;3794;p61"/>
                <p:cNvSpPr/>
                <p:nvPr/>
              </p:nvSpPr>
              <p:spPr>
                <a:xfrm>
                  <a:off x="484578" y="2916324"/>
                  <a:ext cx="8590" cy="52668"/>
                </a:xfrm>
                <a:custGeom>
                  <a:rect b="b" l="l" r="r" t="t"/>
                  <a:pathLst>
                    <a:path extrusionOk="0" h="699" w="114">
                      <a:moveTo>
                        <a:pt x="53" y="0"/>
                      </a:moveTo>
                      <a:cubicBezTo>
                        <a:pt x="27" y="0"/>
                        <a:pt x="0" y="18"/>
                        <a:pt x="0" y="52"/>
                      </a:cubicBezTo>
                      <a:lnTo>
                        <a:pt x="0" y="646"/>
                      </a:lnTo>
                      <a:cubicBezTo>
                        <a:pt x="0" y="672"/>
                        <a:pt x="27" y="699"/>
                        <a:pt x="53" y="699"/>
                      </a:cubicBezTo>
                      <a:cubicBezTo>
                        <a:pt x="88" y="699"/>
                        <a:pt x="114" y="672"/>
                        <a:pt x="114" y="646"/>
                      </a:cubicBezTo>
                      <a:lnTo>
                        <a:pt x="114" y="52"/>
                      </a:lnTo>
                      <a:cubicBezTo>
                        <a:pt x="114" y="18"/>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5" name="Google Shape;3795;p61"/>
                <p:cNvSpPr/>
                <p:nvPr/>
              </p:nvSpPr>
              <p:spPr>
                <a:xfrm>
                  <a:off x="1092489" y="3283874"/>
                  <a:ext cx="29687" cy="76553"/>
                </a:xfrm>
                <a:custGeom>
                  <a:rect b="b" l="l" r="r" t="t"/>
                  <a:pathLst>
                    <a:path extrusionOk="0" h="1016" w="394">
                      <a:moveTo>
                        <a:pt x="57" y="1"/>
                      </a:moveTo>
                      <a:cubicBezTo>
                        <a:pt x="53" y="1"/>
                        <a:pt x="49" y="2"/>
                        <a:pt x="44" y="3"/>
                      </a:cubicBezTo>
                      <a:cubicBezTo>
                        <a:pt x="9" y="12"/>
                        <a:pt x="0" y="47"/>
                        <a:pt x="9" y="73"/>
                      </a:cubicBezTo>
                      <a:lnTo>
                        <a:pt x="280" y="981"/>
                      </a:lnTo>
                      <a:cubicBezTo>
                        <a:pt x="289" y="998"/>
                        <a:pt x="306" y="1016"/>
                        <a:pt x="332" y="1016"/>
                      </a:cubicBezTo>
                      <a:lnTo>
                        <a:pt x="350" y="1016"/>
                      </a:lnTo>
                      <a:cubicBezTo>
                        <a:pt x="376" y="1007"/>
                        <a:pt x="393" y="972"/>
                        <a:pt x="385" y="946"/>
                      </a:cubicBezTo>
                      <a:lnTo>
                        <a:pt x="105" y="47"/>
                      </a:lnTo>
                      <a:cubicBezTo>
                        <a:pt x="98" y="18"/>
                        <a:pt x="79"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6" name="Google Shape;3796;p61"/>
                <p:cNvSpPr/>
                <p:nvPr/>
              </p:nvSpPr>
              <p:spPr>
                <a:xfrm>
                  <a:off x="1126697" y="3145761"/>
                  <a:ext cx="50031" cy="141653"/>
                </a:xfrm>
                <a:custGeom>
                  <a:rect b="b" l="l" r="r" t="t"/>
                  <a:pathLst>
                    <a:path extrusionOk="0" h="1880" w="664">
                      <a:moveTo>
                        <a:pt x="59" y="0"/>
                      </a:moveTo>
                      <a:cubicBezTo>
                        <a:pt x="54" y="0"/>
                        <a:pt x="49" y="1"/>
                        <a:pt x="44" y="2"/>
                      </a:cubicBezTo>
                      <a:cubicBezTo>
                        <a:pt x="18" y="11"/>
                        <a:pt x="0" y="46"/>
                        <a:pt x="9" y="72"/>
                      </a:cubicBezTo>
                      <a:lnTo>
                        <a:pt x="551" y="1836"/>
                      </a:lnTo>
                      <a:cubicBezTo>
                        <a:pt x="559" y="1862"/>
                        <a:pt x="577" y="1880"/>
                        <a:pt x="603" y="1880"/>
                      </a:cubicBezTo>
                      <a:lnTo>
                        <a:pt x="620" y="1880"/>
                      </a:lnTo>
                      <a:cubicBezTo>
                        <a:pt x="647" y="1871"/>
                        <a:pt x="664" y="1836"/>
                        <a:pt x="655" y="1810"/>
                      </a:cubicBezTo>
                      <a:lnTo>
                        <a:pt x="114" y="37"/>
                      </a:lnTo>
                      <a:cubicBezTo>
                        <a:pt x="107" y="16"/>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7" name="Google Shape;3797;p61"/>
                <p:cNvSpPr/>
                <p:nvPr/>
              </p:nvSpPr>
              <p:spPr>
                <a:xfrm>
                  <a:off x="1186524" y="3089852"/>
                  <a:ext cx="44154" cy="123871"/>
                </a:xfrm>
                <a:custGeom>
                  <a:rect b="b" l="l" r="r" t="t"/>
                  <a:pathLst>
                    <a:path extrusionOk="0" h="1644" w="586">
                      <a:moveTo>
                        <a:pt x="59" y="0"/>
                      </a:moveTo>
                      <a:cubicBezTo>
                        <a:pt x="54" y="0"/>
                        <a:pt x="49" y="1"/>
                        <a:pt x="45" y="2"/>
                      </a:cubicBezTo>
                      <a:cubicBezTo>
                        <a:pt x="18" y="11"/>
                        <a:pt x="1" y="46"/>
                        <a:pt x="10" y="72"/>
                      </a:cubicBezTo>
                      <a:lnTo>
                        <a:pt x="481" y="1609"/>
                      </a:lnTo>
                      <a:cubicBezTo>
                        <a:pt x="481" y="1635"/>
                        <a:pt x="507" y="1644"/>
                        <a:pt x="534" y="1644"/>
                      </a:cubicBezTo>
                      <a:lnTo>
                        <a:pt x="542" y="1644"/>
                      </a:lnTo>
                      <a:cubicBezTo>
                        <a:pt x="577" y="1635"/>
                        <a:pt x="586" y="1609"/>
                        <a:pt x="577" y="1574"/>
                      </a:cubicBezTo>
                      <a:lnTo>
                        <a:pt x="114" y="46"/>
                      </a:lnTo>
                      <a:cubicBezTo>
                        <a:pt x="107" y="17"/>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8" name="Google Shape;3798;p61"/>
                <p:cNvSpPr/>
                <p:nvPr/>
              </p:nvSpPr>
              <p:spPr>
                <a:xfrm>
                  <a:off x="1240473" y="3016161"/>
                  <a:ext cx="44832" cy="124549"/>
                </a:xfrm>
                <a:custGeom>
                  <a:rect b="b" l="l" r="r" t="t"/>
                  <a:pathLst>
                    <a:path extrusionOk="0" h="1653" w="595">
                      <a:moveTo>
                        <a:pt x="67" y="0"/>
                      </a:moveTo>
                      <a:cubicBezTo>
                        <a:pt x="63" y="0"/>
                        <a:pt x="58" y="1"/>
                        <a:pt x="53" y="2"/>
                      </a:cubicBezTo>
                      <a:cubicBezTo>
                        <a:pt x="18" y="11"/>
                        <a:pt x="1" y="46"/>
                        <a:pt x="10" y="72"/>
                      </a:cubicBezTo>
                      <a:lnTo>
                        <a:pt x="481" y="1618"/>
                      </a:lnTo>
                      <a:cubicBezTo>
                        <a:pt x="490" y="1635"/>
                        <a:pt x="516" y="1653"/>
                        <a:pt x="534" y="1653"/>
                      </a:cubicBezTo>
                      <a:lnTo>
                        <a:pt x="551" y="1653"/>
                      </a:lnTo>
                      <a:cubicBezTo>
                        <a:pt x="577" y="1644"/>
                        <a:pt x="595" y="1609"/>
                        <a:pt x="586" y="1583"/>
                      </a:cubicBezTo>
                      <a:lnTo>
                        <a:pt x="114" y="37"/>
                      </a:lnTo>
                      <a:cubicBezTo>
                        <a:pt x="107" y="16"/>
                        <a:pt x="88"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9" name="Google Shape;3799;p61"/>
                <p:cNvSpPr/>
                <p:nvPr/>
              </p:nvSpPr>
              <p:spPr>
                <a:xfrm>
                  <a:off x="1308287" y="2986549"/>
                  <a:ext cx="35564" cy="94938"/>
                </a:xfrm>
                <a:custGeom>
                  <a:rect b="b" l="l" r="r" t="t"/>
                  <a:pathLst>
                    <a:path extrusionOk="0" h="1260" w="472">
                      <a:moveTo>
                        <a:pt x="62" y="0"/>
                      </a:moveTo>
                      <a:cubicBezTo>
                        <a:pt x="56" y="0"/>
                        <a:pt x="50" y="1"/>
                        <a:pt x="44" y="2"/>
                      </a:cubicBezTo>
                      <a:cubicBezTo>
                        <a:pt x="18" y="11"/>
                        <a:pt x="0" y="37"/>
                        <a:pt x="9" y="64"/>
                      </a:cubicBezTo>
                      <a:lnTo>
                        <a:pt x="367" y="1225"/>
                      </a:lnTo>
                      <a:cubicBezTo>
                        <a:pt x="367" y="1251"/>
                        <a:pt x="393" y="1260"/>
                        <a:pt x="419" y="1260"/>
                      </a:cubicBezTo>
                      <a:lnTo>
                        <a:pt x="428" y="1260"/>
                      </a:lnTo>
                      <a:cubicBezTo>
                        <a:pt x="463" y="1251"/>
                        <a:pt x="472" y="1225"/>
                        <a:pt x="463" y="1190"/>
                      </a:cubicBezTo>
                      <a:lnTo>
                        <a:pt x="114" y="37"/>
                      </a:lnTo>
                      <a:cubicBezTo>
                        <a:pt x="107" y="16"/>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0" name="Google Shape;3800;p61"/>
                <p:cNvSpPr/>
                <p:nvPr/>
              </p:nvSpPr>
              <p:spPr>
                <a:xfrm>
                  <a:off x="1176050" y="3394561"/>
                  <a:ext cx="117165" cy="13939"/>
                </a:xfrm>
                <a:custGeom>
                  <a:rect b="b" l="l" r="r" t="t"/>
                  <a:pathLst>
                    <a:path extrusionOk="0" h="185" w="1555">
                      <a:moveTo>
                        <a:pt x="61" y="1"/>
                      </a:moveTo>
                      <a:cubicBezTo>
                        <a:pt x="26" y="1"/>
                        <a:pt x="0" y="27"/>
                        <a:pt x="0" y="53"/>
                      </a:cubicBezTo>
                      <a:cubicBezTo>
                        <a:pt x="0" y="80"/>
                        <a:pt x="26" y="106"/>
                        <a:pt x="53" y="115"/>
                      </a:cubicBezTo>
                      <a:lnTo>
                        <a:pt x="1502" y="184"/>
                      </a:lnTo>
                      <a:cubicBezTo>
                        <a:pt x="1528" y="184"/>
                        <a:pt x="1555" y="158"/>
                        <a:pt x="1555" y="132"/>
                      </a:cubicBezTo>
                      <a:cubicBezTo>
                        <a:pt x="1555" y="97"/>
                        <a:pt x="1537" y="71"/>
                        <a:pt x="1502" y="71"/>
                      </a:cubicBezTo>
                      <a:lnTo>
                        <a:pt x="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1" name="Google Shape;3801;p61"/>
                <p:cNvSpPr/>
                <p:nvPr/>
              </p:nvSpPr>
              <p:spPr>
                <a:xfrm>
                  <a:off x="1222088" y="3325542"/>
                  <a:ext cx="179026" cy="16501"/>
                </a:xfrm>
                <a:custGeom>
                  <a:rect b="b" l="l" r="r" t="t"/>
                  <a:pathLst>
                    <a:path extrusionOk="0" h="219" w="2376">
                      <a:moveTo>
                        <a:pt x="62" y="0"/>
                      </a:moveTo>
                      <a:cubicBezTo>
                        <a:pt x="27" y="0"/>
                        <a:pt x="0" y="18"/>
                        <a:pt x="0" y="53"/>
                      </a:cubicBezTo>
                      <a:cubicBezTo>
                        <a:pt x="0" y="79"/>
                        <a:pt x="27" y="105"/>
                        <a:pt x="53" y="105"/>
                      </a:cubicBezTo>
                      <a:lnTo>
                        <a:pt x="2314" y="218"/>
                      </a:lnTo>
                      <a:cubicBezTo>
                        <a:pt x="2349" y="218"/>
                        <a:pt x="2367" y="201"/>
                        <a:pt x="2375" y="166"/>
                      </a:cubicBezTo>
                      <a:cubicBezTo>
                        <a:pt x="2375" y="140"/>
                        <a:pt x="2349" y="114"/>
                        <a:pt x="2323" y="114"/>
                      </a:cubicBezTo>
                      <a:lnTo>
                        <a:pt x="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2" name="Google Shape;3802;p61"/>
                <p:cNvSpPr/>
                <p:nvPr/>
              </p:nvSpPr>
              <p:spPr>
                <a:xfrm>
                  <a:off x="1269482" y="3261722"/>
                  <a:ext cx="184300" cy="16501"/>
                </a:xfrm>
                <a:custGeom>
                  <a:rect b="b" l="l" r="r" t="t"/>
                  <a:pathLst>
                    <a:path extrusionOk="0" h="219" w="2446">
                      <a:moveTo>
                        <a:pt x="53" y="0"/>
                      </a:moveTo>
                      <a:cubicBezTo>
                        <a:pt x="26" y="0"/>
                        <a:pt x="0" y="18"/>
                        <a:pt x="0" y="53"/>
                      </a:cubicBezTo>
                      <a:cubicBezTo>
                        <a:pt x="0" y="79"/>
                        <a:pt x="18" y="105"/>
                        <a:pt x="53" y="105"/>
                      </a:cubicBezTo>
                      <a:lnTo>
                        <a:pt x="2384" y="218"/>
                      </a:lnTo>
                      <a:cubicBezTo>
                        <a:pt x="2419" y="218"/>
                        <a:pt x="2436" y="201"/>
                        <a:pt x="2445" y="166"/>
                      </a:cubicBezTo>
                      <a:cubicBezTo>
                        <a:pt x="2445" y="140"/>
                        <a:pt x="2419" y="114"/>
                        <a:pt x="2393" y="114"/>
                      </a:cubicBezTo>
                      <a:lnTo>
                        <a:pt x="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3" name="Google Shape;3803;p61"/>
                <p:cNvSpPr/>
                <p:nvPr/>
              </p:nvSpPr>
              <p:spPr>
                <a:xfrm>
                  <a:off x="1316198" y="3197751"/>
                  <a:ext cx="171792" cy="15974"/>
                </a:xfrm>
                <a:custGeom>
                  <a:rect b="b" l="l" r="r" t="t"/>
                  <a:pathLst>
                    <a:path extrusionOk="0" h="212" w="2280">
                      <a:moveTo>
                        <a:pt x="48" y="1"/>
                      </a:moveTo>
                      <a:cubicBezTo>
                        <a:pt x="20" y="1"/>
                        <a:pt x="0" y="24"/>
                        <a:pt x="0" y="55"/>
                      </a:cubicBezTo>
                      <a:cubicBezTo>
                        <a:pt x="0" y="81"/>
                        <a:pt x="26" y="107"/>
                        <a:pt x="53" y="107"/>
                      </a:cubicBezTo>
                      <a:lnTo>
                        <a:pt x="2227" y="212"/>
                      </a:lnTo>
                      <a:cubicBezTo>
                        <a:pt x="2253" y="212"/>
                        <a:pt x="2279" y="194"/>
                        <a:pt x="2279" y="159"/>
                      </a:cubicBezTo>
                      <a:cubicBezTo>
                        <a:pt x="2279" y="133"/>
                        <a:pt x="2262" y="107"/>
                        <a:pt x="2227" y="107"/>
                      </a:cubicBezTo>
                      <a:lnTo>
                        <a:pt x="61" y="2"/>
                      </a:lnTo>
                      <a:cubicBezTo>
                        <a:pt x="57" y="1"/>
                        <a:pt x="52"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04" name="Google Shape;3804;p61"/>
              <p:cNvSpPr/>
              <p:nvPr/>
            </p:nvSpPr>
            <p:spPr>
              <a:xfrm>
                <a:off x="764196" y="3578562"/>
                <a:ext cx="45435" cy="32550"/>
              </a:xfrm>
              <a:custGeom>
                <a:rect b="b" l="l" r="r" t="t"/>
                <a:pathLst>
                  <a:path extrusionOk="0" h="432" w="603">
                    <a:moveTo>
                      <a:pt x="57" y="0"/>
                    </a:moveTo>
                    <a:cubicBezTo>
                      <a:pt x="42" y="0"/>
                      <a:pt x="27" y="7"/>
                      <a:pt x="18" y="21"/>
                    </a:cubicBezTo>
                    <a:cubicBezTo>
                      <a:pt x="0" y="48"/>
                      <a:pt x="9" y="82"/>
                      <a:pt x="35" y="100"/>
                    </a:cubicBezTo>
                    <a:lnTo>
                      <a:pt x="515" y="423"/>
                    </a:lnTo>
                    <a:cubicBezTo>
                      <a:pt x="524" y="423"/>
                      <a:pt x="533" y="432"/>
                      <a:pt x="542" y="432"/>
                    </a:cubicBezTo>
                    <a:cubicBezTo>
                      <a:pt x="559" y="432"/>
                      <a:pt x="577" y="423"/>
                      <a:pt x="594" y="405"/>
                    </a:cubicBezTo>
                    <a:cubicBezTo>
                      <a:pt x="603" y="379"/>
                      <a:pt x="603" y="344"/>
                      <a:pt x="577" y="327"/>
                    </a:cubicBezTo>
                    <a:lnTo>
                      <a:pt x="88" y="13"/>
                    </a:lnTo>
                    <a:cubicBezTo>
                      <a:pt x="80" y="5"/>
                      <a:pt x="68" y="0"/>
                      <a:pt x="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5" name="Google Shape;3805;p61"/>
              <p:cNvSpPr/>
              <p:nvPr/>
            </p:nvSpPr>
            <p:spPr>
              <a:xfrm>
                <a:off x="908262" y="3165653"/>
                <a:ext cx="8665" cy="60579"/>
              </a:xfrm>
              <a:custGeom>
                <a:rect b="b" l="l" r="r" t="t"/>
                <a:pathLst>
                  <a:path extrusionOk="0" h="804" w="115">
                    <a:moveTo>
                      <a:pt x="53" y="0"/>
                    </a:moveTo>
                    <a:cubicBezTo>
                      <a:pt x="27" y="0"/>
                      <a:pt x="1" y="27"/>
                      <a:pt x="1" y="62"/>
                    </a:cubicBezTo>
                    <a:lnTo>
                      <a:pt x="1" y="751"/>
                    </a:lnTo>
                    <a:cubicBezTo>
                      <a:pt x="1" y="778"/>
                      <a:pt x="27" y="804"/>
                      <a:pt x="53" y="804"/>
                    </a:cubicBezTo>
                    <a:cubicBezTo>
                      <a:pt x="88" y="804"/>
                      <a:pt x="114" y="778"/>
                      <a:pt x="114" y="751"/>
                    </a:cubicBezTo>
                    <a:lnTo>
                      <a:pt x="114" y="62"/>
                    </a:lnTo>
                    <a:cubicBezTo>
                      <a:pt x="114" y="27"/>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6" name="Google Shape;3806;p61"/>
              <p:cNvSpPr/>
              <p:nvPr/>
            </p:nvSpPr>
            <p:spPr>
              <a:xfrm>
                <a:off x="846401" y="3067624"/>
                <a:ext cx="8665" cy="102021"/>
              </a:xfrm>
              <a:custGeom>
                <a:rect b="b" l="l" r="r" t="t"/>
                <a:pathLst>
                  <a:path extrusionOk="0" h="1354" w="115">
                    <a:moveTo>
                      <a:pt x="62" y="0"/>
                    </a:moveTo>
                    <a:cubicBezTo>
                      <a:pt x="27" y="0"/>
                      <a:pt x="1" y="18"/>
                      <a:pt x="1" y="53"/>
                    </a:cubicBezTo>
                    <a:lnTo>
                      <a:pt x="1" y="1301"/>
                    </a:lnTo>
                    <a:cubicBezTo>
                      <a:pt x="1" y="1336"/>
                      <a:pt x="27" y="1354"/>
                      <a:pt x="62" y="1354"/>
                    </a:cubicBezTo>
                    <a:cubicBezTo>
                      <a:pt x="88" y="1354"/>
                      <a:pt x="114" y="1336"/>
                      <a:pt x="114" y="1301"/>
                    </a:cubicBezTo>
                    <a:lnTo>
                      <a:pt x="114" y="53"/>
                    </a:lnTo>
                    <a:cubicBezTo>
                      <a:pt x="114" y="18"/>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7" name="Google Shape;3807;p61"/>
              <p:cNvSpPr/>
              <p:nvPr/>
            </p:nvSpPr>
            <p:spPr>
              <a:xfrm>
                <a:off x="772108" y="3017593"/>
                <a:ext cx="7911" cy="90869"/>
              </a:xfrm>
              <a:custGeom>
                <a:rect b="b" l="l" r="r" t="t"/>
                <a:pathLst>
                  <a:path extrusionOk="0" h="1206" w="105">
                    <a:moveTo>
                      <a:pt x="52" y="1"/>
                    </a:moveTo>
                    <a:cubicBezTo>
                      <a:pt x="18" y="1"/>
                      <a:pt x="0" y="27"/>
                      <a:pt x="0" y="62"/>
                    </a:cubicBezTo>
                    <a:lnTo>
                      <a:pt x="0" y="1153"/>
                    </a:lnTo>
                    <a:cubicBezTo>
                      <a:pt x="0" y="1188"/>
                      <a:pt x="18" y="1206"/>
                      <a:pt x="52" y="1206"/>
                    </a:cubicBezTo>
                    <a:cubicBezTo>
                      <a:pt x="79" y="1206"/>
                      <a:pt x="105" y="1188"/>
                      <a:pt x="105" y="1153"/>
                    </a:cubicBezTo>
                    <a:lnTo>
                      <a:pt x="105" y="62"/>
                    </a:lnTo>
                    <a:cubicBezTo>
                      <a:pt x="105" y="27"/>
                      <a:pt x="79" y="1"/>
                      <a:pt x="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8" name="Google Shape;3808;p61"/>
              <p:cNvSpPr/>
              <p:nvPr/>
            </p:nvSpPr>
            <p:spPr>
              <a:xfrm>
                <a:off x="686512" y="2955807"/>
                <a:ext cx="7987" cy="109254"/>
              </a:xfrm>
              <a:custGeom>
                <a:rect b="b" l="l" r="r" t="t"/>
                <a:pathLst>
                  <a:path extrusionOk="0" h="1450" w="106">
                    <a:moveTo>
                      <a:pt x="53" y="0"/>
                    </a:moveTo>
                    <a:cubicBezTo>
                      <a:pt x="18" y="0"/>
                      <a:pt x="1" y="26"/>
                      <a:pt x="1" y="61"/>
                    </a:cubicBezTo>
                    <a:lnTo>
                      <a:pt x="1" y="1388"/>
                    </a:lnTo>
                    <a:cubicBezTo>
                      <a:pt x="1" y="1423"/>
                      <a:pt x="18" y="1449"/>
                      <a:pt x="53" y="1449"/>
                    </a:cubicBezTo>
                    <a:cubicBezTo>
                      <a:pt x="80" y="1449"/>
                      <a:pt x="106" y="1423"/>
                      <a:pt x="106" y="1388"/>
                    </a:cubicBezTo>
                    <a:lnTo>
                      <a:pt x="106" y="61"/>
                    </a:lnTo>
                    <a:cubicBezTo>
                      <a:pt x="106" y="26"/>
                      <a:pt x="80"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9" name="Google Shape;3809;p61"/>
              <p:cNvSpPr/>
              <p:nvPr/>
            </p:nvSpPr>
            <p:spPr>
              <a:xfrm>
                <a:off x="597752" y="2944580"/>
                <a:ext cx="7911" cy="73765"/>
              </a:xfrm>
              <a:custGeom>
                <a:rect b="b" l="l" r="r" t="t"/>
                <a:pathLst>
                  <a:path extrusionOk="0" h="979" w="105">
                    <a:moveTo>
                      <a:pt x="53" y="1"/>
                    </a:moveTo>
                    <a:cubicBezTo>
                      <a:pt x="26" y="1"/>
                      <a:pt x="0" y="18"/>
                      <a:pt x="0" y="53"/>
                    </a:cubicBezTo>
                    <a:lnTo>
                      <a:pt x="0" y="926"/>
                    </a:lnTo>
                    <a:cubicBezTo>
                      <a:pt x="0" y="952"/>
                      <a:pt x="26" y="979"/>
                      <a:pt x="53" y="979"/>
                    </a:cubicBezTo>
                    <a:cubicBezTo>
                      <a:pt x="88" y="979"/>
                      <a:pt x="105" y="952"/>
                      <a:pt x="105" y="926"/>
                    </a:cubicBezTo>
                    <a:lnTo>
                      <a:pt x="105" y="53"/>
                    </a:lnTo>
                    <a:cubicBezTo>
                      <a:pt x="105" y="18"/>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10" name="Google Shape;3810;p61"/>
            <p:cNvSpPr/>
            <p:nvPr/>
          </p:nvSpPr>
          <p:spPr>
            <a:xfrm>
              <a:off x="689149" y="3601845"/>
              <a:ext cx="47469" cy="33002"/>
            </a:xfrm>
            <a:custGeom>
              <a:rect b="b" l="l" r="r" t="t"/>
              <a:pathLst>
                <a:path extrusionOk="0" h="438" w="630">
                  <a:moveTo>
                    <a:pt x="67" y="0"/>
                  </a:moveTo>
                  <a:cubicBezTo>
                    <a:pt x="48" y="0"/>
                    <a:pt x="30" y="10"/>
                    <a:pt x="18" y="27"/>
                  </a:cubicBezTo>
                  <a:cubicBezTo>
                    <a:pt x="1" y="44"/>
                    <a:pt x="10" y="79"/>
                    <a:pt x="36" y="96"/>
                  </a:cubicBezTo>
                  <a:lnTo>
                    <a:pt x="542" y="428"/>
                  </a:lnTo>
                  <a:cubicBezTo>
                    <a:pt x="551" y="437"/>
                    <a:pt x="560" y="437"/>
                    <a:pt x="568" y="437"/>
                  </a:cubicBezTo>
                  <a:cubicBezTo>
                    <a:pt x="586" y="437"/>
                    <a:pt x="603" y="428"/>
                    <a:pt x="612" y="420"/>
                  </a:cubicBezTo>
                  <a:cubicBezTo>
                    <a:pt x="630" y="393"/>
                    <a:pt x="621" y="358"/>
                    <a:pt x="595" y="341"/>
                  </a:cubicBezTo>
                  <a:lnTo>
                    <a:pt x="97" y="9"/>
                  </a:lnTo>
                  <a:cubicBezTo>
                    <a:pt x="88" y="3"/>
                    <a:pt x="7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1" name="Google Shape;3811;p61"/>
            <p:cNvSpPr/>
            <p:nvPr/>
          </p:nvSpPr>
          <p:spPr>
            <a:xfrm>
              <a:off x="751688" y="3277470"/>
              <a:ext cx="125077" cy="39557"/>
            </a:xfrm>
            <a:custGeom>
              <a:rect b="b" l="l" r="r" t="t"/>
              <a:pathLst>
                <a:path extrusionOk="0" h="525" w="1660">
                  <a:moveTo>
                    <a:pt x="1590" y="1"/>
                  </a:moveTo>
                  <a:lnTo>
                    <a:pt x="44" y="420"/>
                  </a:lnTo>
                  <a:cubicBezTo>
                    <a:pt x="18" y="429"/>
                    <a:pt x="0" y="455"/>
                    <a:pt x="9" y="481"/>
                  </a:cubicBezTo>
                  <a:cubicBezTo>
                    <a:pt x="9" y="507"/>
                    <a:pt x="35" y="525"/>
                    <a:pt x="62" y="525"/>
                  </a:cubicBezTo>
                  <a:lnTo>
                    <a:pt x="70" y="525"/>
                  </a:lnTo>
                  <a:lnTo>
                    <a:pt x="1616" y="106"/>
                  </a:lnTo>
                  <a:cubicBezTo>
                    <a:pt x="1642" y="97"/>
                    <a:pt x="1659" y="71"/>
                    <a:pt x="1651" y="44"/>
                  </a:cubicBezTo>
                  <a:cubicBezTo>
                    <a:pt x="1651" y="18"/>
                    <a:pt x="1616" y="1"/>
                    <a:pt x="1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2" name="Google Shape;3812;p61"/>
            <p:cNvSpPr/>
            <p:nvPr/>
          </p:nvSpPr>
          <p:spPr>
            <a:xfrm>
              <a:off x="666846" y="3218095"/>
              <a:ext cx="142784" cy="44304"/>
            </a:xfrm>
            <a:custGeom>
              <a:rect b="b" l="l" r="r" t="t"/>
              <a:pathLst>
                <a:path extrusionOk="0" h="588" w="1895">
                  <a:moveTo>
                    <a:pt x="1839" y="1"/>
                  </a:moveTo>
                  <a:cubicBezTo>
                    <a:pt x="1834" y="1"/>
                    <a:pt x="1830" y="1"/>
                    <a:pt x="1825" y="3"/>
                  </a:cubicBezTo>
                  <a:lnTo>
                    <a:pt x="44" y="474"/>
                  </a:lnTo>
                  <a:cubicBezTo>
                    <a:pt x="9" y="483"/>
                    <a:pt x="0" y="518"/>
                    <a:pt x="0" y="544"/>
                  </a:cubicBezTo>
                  <a:cubicBezTo>
                    <a:pt x="9" y="570"/>
                    <a:pt x="35" y="588"/>
                    <a:pt x="52" y="588"/>
                  </a:cubicBezTo>
                  <a:cubicBezTo>
                    <a:pt x="61" y="588"/>
                    <a:pt x="70" y="579"/>
                    <a:pt x="70" y="579"/>
                  </a:cubicBezTo>
                  <a:lnTo>
                    <a:pt x="1851" y="108"/>
                  </a:lnTo>
                  <a:cubicBezTo>
                    <a:pt x="1877" y="99"/>
                    <a:pt x="1895" y="73"/>
                    <a:pt x="1886" y="38"/>
                  </a:cubicBezTo>
                  <a:cubicBezTo>
                    <a:pt x="1879" y="16"/>
                    <a:pt x="1860" y="1"/>
                    <a:pt x="18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13" name="Google Shape;3813;p61"/>
          <p:cNvSpPr/>
          <p:nvPr/>
        </p:nvSpPr>
        <p:spPr>
          <a:xfrm>
            <a:off x="267638" y="113879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7" name="Shape 3817"/>
        <p:cNvGrpSpPr/>
        <p:nvPr/>
      </p:nvGrpSpPr>
      <p:grpSpPr>
        <a:xfrm>
          <a:off x="0" y="0"/>
          <a:ext cx="0" cy="0"/>
          <a:chOff x="0" y="0"/>
          <a:chExt cx="0" cy="0"/>
        </a:xfrm>
      </p:grpSpPr>
      <p:sp>
        <p:nvSpPr>
          <p:cNvPr id="3818" name="Google Shape;3818;p62"/>
          <p:cNvSpPr txBox="1"/>
          <p:nvPr>
            <p:ph type="title"/>
          </p:nvPr>
        </p:nvSpPr>
        <p:spPr>
          <a:xfrm>
            <a:off x="895200" y="563350"/>
            <a:ext cx="7201200" cy="59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How Can We Resolve This?</a:t>
            </a:r>
            <a:endParaRPr/>
          </a:p>
        </p:txBody>
      </p:sp>
      <p:sp>
        <p:nvSpPr>
          <p:cNvPr id="3819" name="Google Shape;3819;p62"/>
          <p:cNvSpPr txBox="1"/>
          <p:nvPr>
            <p:ph idx="1" type="subTitle"/>
          </p:nvPr>
        </p:nvSpPr>
        <p:spPr>
          <a:xfrm>
            <a:off x="900350" y="985350"/>
            <a:ext cx="7398300" cy="11775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700"/>
              <a:t>Students can reflect on if there are factors that are driving procrastination (eg. anxiety, perfectionism, disinterest), communicate them to their instructor, and then the pair can work to find a solution</a:t>
            </a:r>
            <a:endParaRPr sz="1700"/>
          </a:p>
          <a:p>
            <a:pPr indent="-323850" lvl="0" marL="457200" rtl="0" algn="l">
              <a:spcBef>
                <a:spcPts val="0"/>
              </a:spcBef>
              <a:spcAft>
                <a:spcPts val="0"/>
              </a:spcAft>
              <a:buSzPts val="1500"/>
              <a:buChar char="●"/>
            </a:pPr>
            <a:r>
              <a:rPr lang="en" sz="1700"/>
              <a:t>Students can ensure that they have completed required fragments of their assignments that are due on checkpoint days (eg. planners, proposals, thesis statements, rough copies, good copies)</a:t>
            </a:r>
            <a:endParaRPr sz="1700"/>
          </a:p>
          <a:p>
            <a:pPr indent="-323850" lvl="0" marL="457200" rtl="0" algn="l">
              <a:spcBef>
                <a:spcPts val="0"/>
              </a:spcBef>
              <a:spcAft>
                <a:spcPts val="0"/>
              </a:spcAft>
              <a:buSzPts val="1500"/>
              <a:buChar char="●"/>
            </a:pPr>
            <a:r>
              <a:rPr lang="en" sz="1700"/>
              <a:t>Students can work independently, with their peers, or with their instructor to make a schedule that helps them determine proper time allocation to complete their assignments</a:t>
            </a:r>
            <a:endParaRPr sz="1700"/>
          </a:p>
          <a:p>
            <a:pPr indent="-323850" lvl="0" marL="457200" rtl="0" algn="l">
              <a:spcBef>
                <a:spcPts val="0"/>
              </a:spcBef>
              <a:spcAft>
                <a:spcPts val="0"/>
              </a:spcAft>
              <a:buSzPts val="1500"/>
              <a:buChar char="●"/>
            </a:pPr>
            <a:r>
              <a:rPr lang="en" sz="1700"/>
              <a:t>Students can communicate with their instructor if they require </a:t>
            </a:r>
            <a:r>
              <a:rPr lang="en" sz="1700"/>
              <a:t>accommodations</a:t>
            </a:r>
            <a:r>
              <a:rPr lang="en" sz="1700"/>
              <a:t> or an extension</a:t>
            </a:r>
            <a:endParaRPr sz="1700"/>
          </a:p>
        </p:txBody>
      </p:sp>
      <p:sp>
        <p:nvSpPr>
          <p:cNvPr id="3820" name="Google Shape;3820;p62"/>
          <p:cNvSpPr/>
          <p:nvPr/>
        </p:nvSpPr>
        <p:spPr>
          <a:xfrm>
            <a:off x="99850" y="2280744"/>
            <a:ext cx="332358" cy="280745"/>
          </a:xfrm>
          <a:custGeom>
            <a:rect b="b" l="l" r="r" t="t"/>
            <a:pathLst>
              <a:path extrusionOk="0" h="3726" w="4411">
                <a:moveTo>
                  <a:pt x="1192" y="1"/>
                </a:moveTo>
                <a:cubicBezTo>
                  <a:pt x="868" y="1"/>
                  <a:pt x="545" y="160"/>
                  <a:pt x="332" y="477"/>
                </a:cubicBezTo>
                <a:cubicBezTo>
                  <a:pt x="1" y="966"/>
                  <a:pt x="62" y="1656"/>
                  <a:pt x="481" y="2058"/>
                </a:cubicBezTo>
                <a:lnTo>
                  <a:pt x="2201" y="3725"/>
                </a:lnTo>
                <a:lnTo>
                  <a:pt x="3930" y="2058"/>
                </a:lnTo>
                <a:cubicBezTo>
                  <a:pt x="4349" y="1656"/>
                  <a:pt x="4410" y="966"/>
                  <a:pt x="4078" y="477"/>
                </a:cubicBezTo>
                <a:cubicBezTo>
                  <a:pt x="3866" y="160"/>
                  <a:pt x="3543" y="1"/>
                  <a:pt x="3219" y="1"/>
                </a:cubicBezTo>
                <a:cubicBezTo>
                  <a:pt x="2918" y="1"/>
                  <a:pt x="2616" y="138"/>
                  <a:pt x="2402" y="416"/>
                </a:cubicBezTo>
                <a:lnTo>
                  <a:pt x="2201" y="669"/>
                </a:lnTo>
                <a:lnTo>
                  <a:pt x="2009" y="416"/>
                </a:lnTo>
                <a:cubicBezTo>
                  <a:pt x="1794" y="138"/>
                  <a:pt x="1493" y="1"/>
                  <a:pt x="11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1" name="Google Shape;3821;p62"/>
          <p:cNvSpPr/>
          <p:nvPr/>
        </p:nvSpPr>
        <p:spPr>
          <a:xfrm>
            <a:off x="7854907" y="3143186"/>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2" name="Google Shape;3822;p62"/>
          <p:cNvSpPr/>
          <p:nvPr/>
        </p:nvSpPr>
        <p:spPr>
          <a:xfrm>
            <a:off x="7358496" y="176486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3" name="Google Shape;3823;p62"/>
          <p:cNvSpPr/>
          <p:nvPr/>
        </p:nvSpPr>
        <p:spPr>
          <a:xfrm>
            <a:off x="893761" y="4327704"/>
            <a:ext cx="387600" cy="387600"/>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4" name="Google Shape;3824;p62"/>
          <p:cNvSpPr/>
          <p:nvPr/>
        </p:nvSpPr>
        <p:spPr>
          <a:xfrm>
            <a:off x="653778" y="2643266"/>
            <a:ext cx="368525" cy="368525"/>
          </a:xfrm>
          <a:custGeom>
            <a:rect b="b" l="l" r="r" t="t"/>
            <a:pathLst>
              <a:path extrusionOk="0" h="4891" w="4891">
                <a:moveTo>
                  <a:pt x="2445" y="1"/>
                </a:moveTo>
                <a:lnTo>
                  <a:pt x="2218" y="1406"/>
                </a:lnTo>
                <a:cubicBezTo>
                  <a:pt x="2194" y="1559"/>
                  <a:pt x="2063" y="1656"/>
                  <a:pt x="1927" y="1656"/>
                </a:cubicBezTo>
                <a:cubicBezTo>
                  <a:pt x="1868" y="1656"/>
                  <a:pt x="1808" y="1638"/>
                  <a:pt x="1756" y="1599"/>
                </a:cubicBezTo>
                <a:lnTo>
                  <a:pt x="1223" y="1214"/>
                </a:lnTo>
                <a:lnTo>
                  <a:pt x="1223" y="1214"/>
                </a:lnTo>
                <a:lnTo>
                  <a:pt x="1607" y="1747"/>
                </a:lnTo>
                <a:cubicBezTo>
                  <a:pt x="1729" y="1922"/>
                  <a:pt x="1625" y="2175"/>
                  <a:pt x="1415" y="2210"/>
                </a:cubicBezTo>
                <a:lnTo>
                  <a:pt x="1" y="2445"/>
                </a:lnTo>
                <a:lnTo>
                  <a:pt x="1415" y="2672"/>
                </a:lnTo>
                <a:cubicBezTo>
                  <a:pt x="1625" y="2707"/>
                  <a:pt x="1729" y="2961"/>
                  <a:pt x="1607" y="3135"/>
                </a:cubicBezTo>
                <a:lnTo>
                  <a:pt x="1223" y="3668"/>
                </a:lnTo>
                <a:lnTo>
                  <a:pt x="1756" y="3292"/>
                </a:lnTo>
                <a:cubicBezTo>
                  <a:pt x="1808" y="3253"/>
                  <a:pt x="1868" y="3235"/>
                  <a:pt x="1927" y="3235"/>
                </a:cubicBezTo>
                <a:cubicBezTo>
                  <a:pt x="2063" y="3235"/>
                  <a:pt x="2194" y="3332"/>
                  <a:pt x="2218" y="3485"/>
                </a:cubicBezTo>
                <a:lnTo>
                  <a:pt x="2445" y="4890"/>
                </a:lnTo>
                <a:lnTo>
                  <a:pt x="2681" y="3485"/>
                </a:lnTo>
                <a:cubicBezTo>
                  <a:pt x="2706" y="3332"/>
                  <a:pt x="2836" y="3235"/>
                  <a:pt x="2973" y="3235"/>
                </a:cubicBezTo>
                <a:cubicBezTo>
                  <a:pt x="3032" y="3235"/>
                  <a:pt x="3091" y="3253"/>
                  <a:pt x="3144" y="3292"/>
                </a:cubicBezTo>
                <a:lnTo>
                  <a:pt x="3677" y="3668"/>
                </a:lnTo>
                <a:lnTo>
                  <a:pt x="3292" y="3135"/>
                </a:lnTo>
                <a:cubicBezTo>
                  <a:pt x="3170" y="2961"/>
                  <a:pt x="3275" y="2707"/>
                  <a:pt x="3484" y="2672"/>
                </a:cubicBezTo>
                <a:lnTo>
                  <a:pt x="4890" y="2445"/>
                </a:lnTo>
                <a:lnTo>
                  <a:pt x="3484" y="2210"/>
                </a:lnTo>
                <a:cubicBezTo>
                  <a:pt x="3275" y="2175"/>
                  <a:pt x="3170" y="1922"/>
                  <a:pt x="3292" y="1747"/>
                </a:cubicBezTo>
                <a:lnTo>
                  <a:pt x="3677" y="1214"/>
                </a:lnTo>
                <a:lnTo>
                  <a:pt x="3677" y="1214"/>
                </a:lnTo>
                <a:lnTo>
                  <a:pt x="3144" y="1599"/>
                </a:lnTo>
                <a:cubicBezTo>
                  <a:pt x="3091" y="1638"/>
                  <a:pt x="3032" y="1656"/>
                  <a:pt x="2973" y="1656"/>
                </a:cubicBezTo>
                <a:cubicBezTo>
                  <a:pt x="2836" y="1656"/>
                  <a:pt x="2706" y="1559"/>
                  <a:pt x="2681" y="1406"/>
                </a:cubicBezTo>
                <a:lnTo>
                  <a:pt x="24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5" name="Google Shape;3825;p62"/>
          <p:cNvSpPr/>
          <p:nvPr/>
        </p:nvSpPr>
        <p:spPr>
          <a:xfrm>
            <a:off x="8687396" y="2184330"/>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26" name="Google Shape;3826;p62"/>
          <p:cNvGrpSpPr/>
          <p:nvPr/>
        </p:nvGrpSpPr>
        <p:grpSpPr>
          <a:xfrm flipH="1" rot="10800000">
            <a:off x="8298626" y="-553507"/>
            <a:ext cx="1378341" cy="1914961"/>
            <a:chOff x="229976" y="2315872"/>
            <a:chExt cx="1378341" cy="1914961"/>
          </a:xfrm>
        </p:grpSpPr>
        <p:grpSp>
          <p:nvGrpSpPr>
            <p:cNvPr id="3827" name="Google Shape;3827;p62"/>
            <p:cNvGrpSpPr/>
            <p:nvPr/>
          </p:nvGrpSpPr>
          <p:grpSpPr>
            <a:xfrm>
              <a:off x="229976" y="2315872"/>
              <a:ext cx="1378341" cy="1914961"/>
              <a:chOff x="229976" y="2315872"/>
              <a:chExt cx="1378341" cy="1914961"/>
            </a:xfrm>
          </p:grpSpPr>
          <p:grpSp>
            <p:nvGrpSpPr>
              <p:cNvPr id="3828" name="Google Shape;3828;p62"/>
              <p:cNvGrpSpPr/>
              <p:nvPr/>
            </p:nvGrpSpPr>
            <p:grpSpPr>
              <a:xfrm>
                <a:off x="229976" y="2315872"/>
                <a:ext cx="1378341" cy="1914961"/>
                <a:chOff x="229976" y="2315872"/>
                <a:chExt cx="1378341" cy="1914961"/>
              </a:xfrm>
            </p:grpSpPr>
            <p:sp>
              <p:nvSpPr>
                <p:cNvPr id="3829" name="Google Shape;3829;p62"/>
                <p:cNvSpPr/>
                <p:nvPr/>
              </p:nvSpPr>
              <p:spPr>
                <a:xfrm>
                  <a:off x="786575" y="2646501"/>
                  <a:ext cx="357298" cy="1584332"/>
                </a:xfrm>
                <a:custGeom>
                  <a:rect b="b" l="l" r="r" t="t"/>
                  <a:pathLst>
                    <a:path extrusionOk="0" h="21027" w="4742">
                      <a:moveTo>
                        <a:pt x="127" y="0"/>
                      </a:moveTo>
                      <a:cubicBezTo>
                        <a:pt x="108" y="0"/>
                        <a:pt x="89" y="6"/>
                        <a:pt x="70" y="19"/>
                      </a:cubicBezTo>
                      <a:cubicBezTo>
                        <a:pt x="18" y="45"/>
                        <a:pt x="0" y="115"/>
                        <a:pt x="26" y="167"/>
                      </a:cubicBezTo>
                      <a:cubicBezTo>
                        <a:pt x="44" y="185"/>
                        <a:pt x="1327" y="2359"/>
                        <a:pt x="2428" y="5991"/>
                      </a:cubicBezTo>
                      <a:cubicBezTo>
                        <a:pt x="3449" y="9335"/>
                        <a:pt x="4523" y="14635"/>
                        <a:pt x="3842" y="20913"/>
                      </a:cubicBezTo>
                      <a:cubicBezTo>
                        <a:pt x="3833" y="20974"/>
                        <a:pt x="3877" y="21027"/>
                        <a:pt x="3938" y="21027"/>
                      </a:cubicBezTo>
                      <a:lnTo>
                        <a:pt x="3947" y="21027"/>
                      </a:lnTo>
                      <a:cubicBezTo>
                        <a:pt x="4008" y="21027"/>
                        <a:pt x="4052" y="20992"/>
                        <a:pt x="4060" y="20931"/>
                      </a:cubicBezTo>
                      <a:cubicBezTo>
                        <a:pt x="4741" y="14627"/>
                        <a:pt x="3667" y="9283"/>
                        <a:pt x="2637" y="5912"/>
                      </a:cubicBezTo>
                      <a:cubicBezTo>
                        <a:pt x="1519" y="2263"/>
                        <a:pt x="227" y="80"/>
                        <a:pt x="218" y="54"/>
                      </a:cubicBezTo>
                      <a:cubicBezTo>
                        <a:pt x="196" y="20"/>
                        <a:pt x="162" y="0"/>
                        <a:pt x="1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0" name="Google Shape;3830;p62"/>
                <p:cNvSpPr/>
                <p:nvPr/>
              </p:nvSpPr>
              <p:spPr>
                <a:xfrm>
                  <a:off x="534534" y="3390568"/>
                  <a:ext cx="573168" cy="422549"/>
                </a:xfrm>
                <a:custGeom>
                  <a:rect b="b" l="l" r="r" t="t"/>
                  <a:pathLst>
                    <a:path extrusionOk="0" h="5608" w="7607">
                      <a:moveTo>
                        <a:pt x="108" y="0"/>
                      </a:moveTo>
                      <a:cubicBezTo>
                        <a:pt x="53" y="0"/>
                        <a:pt x="9" y="42"/>
                        <a:pt x="1" y="98"/>
                      </a:cubicBezTo>
                      <a:cubicBezTo>
                        <a:pt x="1" y="159"/>
                        <a:pt x="45" y="211"/>
                        <a:pt x="106" y="220"/>
                      </a:cubicBezTo>
                      <a:cubicBezTo>
                        <a:pt x="158" y="220"/>
                        <a:pt x="5362" y="814"/>
                        <a:pt x="7379" y="5546"/>
                      </a:cubicBezTo>
                      <a:cubicBezTo>
                        <a:pt x="7397" y="5581"/>
                        <a:pt x="7440" y="5607"/>
                        <a:pt x="7484" y="5607"/>
                      </a:cubicBezTo>
                      <a:cubicBezTo>
                        <a:pt x="7493" y="5607"/>
                        <a:pt x="7510" y="5607"/>
                        <a:pt x="7528" y="5599"/>
                      </a:cubicBezTo>
                      <a:cubicBezTo>
                        <a:pt x="7580" y="5581"/>
                        <a:pt x="7606" y="5511"/>
                        <a:pt x="7580" y="5459"/>
                      </a:cubicBezTo>
                      <a:cubicBezTo>
                        <a:pt x="5519" y="604"/>
                        <a:pt x="176" y="2"/>
                        <a:pt x="123" y="2"/>
                      </a:cubicBezTo>
                      <a:cubicBezTo>
                        <a:pt x="118" y="1"/>
                        <a:pt x="113"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1" name="Google Shape;3831;p62"/>
                <p:cNvSpPr/>
                <p:nvPr/>
              </p:nvSpPr>
              <p:spPr>
                <a:xfrm>
                  <a:off x="1043136" y="2906529"/>
                  <a:ext cx="565182" cy="551996"/>
                </a:xfrm>
                <a:custGeom>
                  <a:rect b="b" l="l" r="r" t="t"/>
                  <a:pathLst>
                    <a:path extrusionOk="0" h="7326" w="7501">
                      <a:moveTo>
                        <a:pt x="5849" y="0"/>
                      </a:moveTo>
                      <a:cubicBezTo>
                        <a:pt x="5463" y="0"/>
                        <a:pt x="5039" y="150"/>
                        <a:pt x="4576" y="479"/>
                      </a:cubicBezTo>
                      <a:cubicBezTo>
                        <a:pt x="4358" y="637"/>
                        <a:pt x="4096" y="724"/>
                        <a:pt x="3825" y="733"/>
                      </a:cubicBezTo>
                      <a:cubicBezTo>
                        <a:pt x="3004" y="759"/>
                        <a:pt x="2410" y="1126"/>
                        <a:pt x="2009" y="1833"/>
                      </a:cubicBezTo>
                      <a:cubicBezTo>
                        <a:pt x="1878" y="2069"/>
                        <a:pt x="1677" y="2269"/>
                        <a:pt x="1424" y="2383"/>
                      </a:cubicBezTo>
                      <a:cubicBezTo>
                        <a:pt x="786" y="2654"/>
                        <a:pt x="324" y="3404"/>
                        <a:pt x="472" y="4260"/>
                      </a:cubicBezTo>
                      <a:cubicBezTo>
                        <a:pt x="516" y="4505"/>
                        <a:pt x="481" y="4749"/>
                        <a:pt x="376" y="4976"/>
                      </a:cubicBezTo>
                      <a:cubicBezTo>
                        <a:pt x="0" y="5841"/>
                        <a:pt x="830" y="6417"/>
                        <a:pt x="900" y="7316"/>
                      </a:cubicBezTo>
                      <a:cubicBezTo>
                        <a:pt x="964" y="7265"/>
                        <a:pt x="1066" y="7247"/>
                        <a:pt x="1193" y="7247"/>
                      </a:cubicBezTo>
                      <a:cubicBezTo>
                        <a:pt x="1463" y="7247"/>
                        <a:pt x="1847" y="7326"/>
                        <a:pt x="2222" y="7326"/>
                      </a:cubicBezTo>
                      <a:cubicBezTo>
                        <a:pt x="2539" y="7326"/>
                        <a:pt x="2850" y="7270"/>
                        <a:pt x="3083" y="7063"/>
                      </a:cubicBezTo>
                      <a:cubicBezTo>
                        <a:pt x="3275" y="6888"/>
                        <a:pt x="3519" y="6801"/>
                        <a:pt x="3781" y="6775"/>
                      </a:cubicBezTo>
                      <a:cubicBezTo>
                        <a:pt x="4340" y="6714"/>
                        <a:pt x="4916" y="6443"/>
                        <a:pt x="5152" y="5806"/>
                      </a:cubicBezTo>
                      <a:cubicBezTo>
                        <a:pt x="5239" y="5561"/>
                        <a:pt x="5379" y="5334"/>
                        <a:pt x="5571" y="5168"/>
                      </a:cubicBezTo>
                      <a:cubicBezTo>
                        <a:pt x="6121" y="4679"/>
                        <a:pt x="6296" y="4051"/>
                        <a:pt x="6348" y="3597"/>
                      </a:cubicBezTo>
                      <a:cubicBezTo>
                        <a:pt x="6383" y="3265"/>
                        <a:pt x="6540" y="2950"/>
                        <a:pt x="6776" y="2715"/>
                      </a:cubicBezTo>
                      <a:cubicBezTo>
                        <a:pt x="6916" y="2575"/>
                        <a:pt x="7056" y="2392"/>
                        <a:pt x="7169" y="2130"/>
                      </a:cubicBezTo>
                      <a:cubicBezTo>
                        <a:pt x="7475" y="1422"/>
                        <a:pt x="7501" y="401"/>
                        <a:pt x="7501" y="401"/>
                      </a:cubicBezTo>
                      <a:cubicBezTo>
                        <a:pt x="7501" y="401"/>
                        <a:pt x="7012" y="357"/>
                        <a:pt x="6409" y="113"/>
                      </a:cubicBezTo>
                      <a:cubicBezTo>
                        <a:pt x="6233" y="39"/>
                        <a:pt x="6046" y="0"/>
                        <a:pt x="58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2" name="Google Shape;3832;p62"/>
                <p:cNvSpPr/>
                <p:nvPr/>
              </p:nvSpPr>
              <p:spPr>
                <a:xfrm>
                  <a:off x="1068151" y="2948272"/>
                  <a:ext cx="512589" cy="614836"/>
                </a:xfrm>
                <a:custGeom>
                  <a:rect b="b" l="l" r="r" t="t"/>
                  <a:pathLst>
                    <a:path extrusionOk="0" h="8160" w="6803">
                      <a:moveTo>
                        <a:pt x="6671" y="1"/>
                      </a:moveTo>
                      <a:cubicBezTo>
                        <a:pt x="6653" y="1"/>
                        <a:pt x="6635" y="5"/>
                        <a:pt x="6619" y="13"/>
                      </a:cubicBezTo>
                      <a:cubicBezTo>
                        <a:pt x="3222" y="1907"/>
                        <a:pt x="542" y="5645"/>
                        <a:pt x="9" y="8028"/>
                      </a:cubicBezTo>
                      <a:cubicBezTo>
                        <a:pt x="0" y="8089"/>
                        <a:pt x="35" y="8142"/>
                        <a:pt x="96" y="8159"/>
                      </a:cubicBezTo>
                      <a:lnTo>
                        <a:pt x="114" y="8159"/>
                      </a:lnTo>
                      <a:cubicBezTo>
                        <a:pt x="166" y="8159"/>
                        <a:pt x="210" y="8124"/>
                        <a:pt x="219" y="8072"/>
                      </a:cubicBezTo>
                      <a:cubicBezTo>
                        <a:pt x="742" y="5741"/>
                        <a:pt x="3379" y="2065"/>
                        <a:pt x="6724" y="205"/>
                      </a:cubicBezTo>
                      <a:cubicBezTo>
                        <a:pt x="6776" y="179"/>
                        <a:pt x="6802" y="109"/>
                        <a:pt x="6767" y="56"/>
                      </a:cubicBezTo>
                      <a:cubicBezTo>
                        <a:pt x="6749" y="20"/>
                        <a:pt x="6710" y="1"/>
                        <a:pt x="66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3" name="Google Shape;3833;p62"/>
                <p:cNvSpPr/>
                <p:nvPr/>
              </p:nvSpPr>
              <p:spPr>
                <a:xfrm>
                  <a:off x="396421" y="3569822"/>
                  <a:ext cx="544160" cy="445228"/>
                </a:xfrm>
                <a:custGeom>
                  <a:rect b="b" l="l" r="r" t="t"/>
                  <a:pathLst>
                    <a:path extrusionOk="0" h="5909" w="7222">
                      <a:moveTo>
                        <a:pt x="5087" y="0"/>
                      </a:moveTo>
                      <a:cubicBezTo>
                        <a:pt x="4485" y="0"/>
                        <a:pt x="3986" y="204"/>
                        <a:pt x="3641" y="513"/>
                      </a:cubicBezTo>
                      <a:cubicBezTo>
                        <a:pt x="3484" y="652"/>
                        <a:pt x="3301" y="749"/>
                        <a:pt x="3091" y="783"/>
                      </a:cubicBezTo>
                      <a:cubicBezTo>
                        <a:pt x="2559" y="879"/>
                        <a:pt x="2052" y="1115"/>
                        <a:pt x="1703" y="1683"/>
                      </a:cubicBezTo>
                      <a:cubicBezTo>
                        <a:pt x="1598" y="1866"/>
                        <a:pt x="1432" y="2015"/>
                        <a:pt x="1240" y="2102"/>
                      </a:cubicBezTo>
                      <a:cubicBezTo>
                        <a:pt x="734" y="2346"/>
                        <a:pt x="472" y="2748"/>
                        <a:pt x="498" y="3403"/>
                      </a:cubicBezTo>
                      <a:cubicBezTo>
                        <a:pt x="507" y="3621"/>
                        <a:pt x="446" y="3822"/>
                        <a:pt x="332" y="4005"/>
                      </a:cubicBezTo>
                      <a:cubicBezTo>
                        <a:pt x="70" y="4407"/>
                        <a:pt x="0" y="5027"/>
                        <a:pt x="245" y="5909"/>
                      </a:cubicBezTo>
                      <a:cubicBezTo>
                        <a:pt x="777" y="5350"/>
                        <a:pt x="1633" y="5726"/>
                        <a:pt x="2279" y="5010"/>
                      </a:cubicBezTo>
                      <a:cubicBezTo>
                        <a:pt x="2480" y="4783"/>
                        <a:pt x="2760" y="4634"/>
                        <a:pt x="3065" y="4634"/>
                      </a:cubicBezTo>
                      <a:cubicBezTo>
                        <a:pt x="3537" y="4634"/>
                        <a:pt x="3964" y="4494"/>
                        <a:pt x="4453" y="4075"/>
                      </a:cubicBezTo>
                      <a:cubicBezTo>
                        <a:pt x="4637" y="3918"/>
                        <a:pt x="4864" y="3813"/>
                        <a:pt x="5108" y="3787"/>
                      </a:cubicBezTo>
                      <a:cubicBezTo>
                        <a:pt x="5798" y="3691"/>
                        <a:pt x="6095" y="3324"/>
                        <a:pt x="6226" y="3036"/>
                      </a:cubicBezTo>
                      <a:cubicBezTo>
                        <a:pt x="6322" y="2818"/>
                        <a:pt x="6470" y="2626"/>
                        <a:pt x="6663" y="2495"/>
                      </a:cubicBezTo>
                      <a:cubicBezTo>
                        <a:pt x="6802" y="2408"/>
                        <a:pt x="6951" y="2268"/>
                        <a:pt x="7038" y="2067"/>
                      </a:cubicBezTo>
                      <a:cubicBezTo>
                        <a:pt x="7221" y="1622"/>
                        <a:pt x="6942" y="932"/>
                        <a:pt x="7038" y="635"/>
                      </a:cubicBezTo>
                      <a:cubicBezTo>
                        <a:pt x="6323" y="184"/>
                        <a:pt x="5658" y="0"/>
                        <a:pt x="5087" y="0"/>
                      </a:cubicBezTo>
                      <a:close/>
                    </a:path>
                  </a:pathLst>
                </a:custGeom>
                <a:solidFill>
                  <a:srgbClr val="516B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4" name="Google Shape;3834;p62"/>
                <p:cNvSpPr/>
                <p:nvPr/>
              </p:nvSpPr>
              <p:spPr>
                <a:xfrm>
                  <a:off x="424676" y="3609380"/>
                  <a:ext cx="566538" cy="364908"/>
                </a:xfrm>
                <a:custGeom>
                  <a:rect b="b" l="l" r="r" t="t"/>
                  <a:pathLst>
                    <a:path extrusionOk="0" h="4843" w="7519">
                      <a:moveTo>
                        <a:pt x="6678" y="0"/>
                      </a:moveTo>
                      <a:cubicBezTo>
                        <a:pt x="4368" y="0"/>
                        <a:pt x="1228" y="2135"/>
                        <a:pt x="27" y="4685"/>
                      </a:cubicBezTo>
                      <a:cubicBezTo>
                        <a:pt x="1" y="4738"/>
                        <a:pt x="27" y="4808"/>
                        <a:pt x="79" y="4834"/>
                      </a:cubicBezTo>
                      <a:cubicBezTo>
                        <a:pt x="97" y="4843"/>
                        <a:pt x="114" y="4843"/>
                        <a:pt x="123" y="4843"/>
                      </a:cubicBezTo>
                      <a:cubicBezTo>
                        <a:pt x="167" y="4843"/>
                        <a:pt x="202" y="4816"/>
                        <a:pt x="228" y="4781"/>
                      </a:cubicBezTo>
                      <a:cubicBezTo>
                        <a:pt x="1396" y="2296"/>
                        <a:pt x="4423" y="219"/>
                        <a:pt x="6647" y="219"/>
                      </a:cubicBezTo>
                      <a:cubicBezTo>
                        <a:pt x="6900" y="219"/>
                        <a:pt x="7142" y="246"/>
                        <a:pt x="7370" y="302"/>
                      </a:cubicBezTo>
                      <a:cubicBezTo>
                        <a:pt x="7377" y="303"/>
                        <a:pt x="7383" y="303"/>
                        <a:pt x="7389" y="303"/>
                      </a:cubicBezTo>
                      <a:cubicBezTo>
                        <a:pt x="7442" y="303"/>
                        <a:pt x="7486" y="270"/>
                        <a:pt x="7501" y="215"/>
                      </a:cubicBezTo>
                      <a:cubicBezTo>
                        <a:pt x="7519" y="162"/>
                        <a:pt x="7484" y="101"/>
                        <a:pt x="7423" y="84"/>
                      </a:cubicBezTo>
                      <a:cubicBezTo>
                        <a:pt x="7188" y="27"/>
                        <a:pt x="6938" y="0"/>
                        <a:pt x="66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5" name="Google Shape;3835;p62"/>
                <p:cNvSpPr/>
                <p:nvPr/>
              </p:nvSpPr>
              <p:spPr>
                <a:xfrm>
                  <a:off x="268103" y="2892288"/>
                  <a:ext cx="731700" cy="485313"/>
                </a:xfrm>
                <a:custGeom>
                  <a:rect b="b" l="l" r="r" t="t"/>
                  <a:pathLst>
                    <a:path extrusionOk="0" h="6441" w="9711">
                      <a:moveTo>
                        <a:pt x="2417" y="1"/>
                      </a:moveTo>
                      <a:cubicBezTo>
                        <a:pt x="1956" y="1"/>
                        <a:pt x="1562" y="157"/>
                        <a:pt x="1302" y="258"/>
                      </a:cubicBezTo>
                      <a:cubicBezTo>
                        <a:pt x="656" y="502"/>
                        <a:pt x="1" y="712"/>
                        <a:pt x="1" y="712"/>
                      </a:cubicBezTo>
                      <a:cubicBezTo>
                        <a:pt x="1" y="712"/>
                        <a:pt x="420" y="983"/>
                        <a:pt x="673" y="1515"/>
                      </a:cubicBezTo>
                      <a:cubicBezTo>
                        <a:pt x="865" y="1926"/>
                        <a:pt x="1066" y="2423"/>
                        <a:pt x="1730" y="2659"/>
                      </a:cubicBezTo>
                      <a:cubicBezTo>
                        <a:pt x="2149" y="2808"/>
                        <a:pt x="2480" y="3139"/>
                        <a:pt x="2664" y="3550"/>
                      </a:cubicBezTo>
                      <a:cubicBezTo>
                        <a:pt x="3013" y="4292"/>
                        <a:pt x="3485" y="4737"/>
                        <a:pt x="4323" y="4860"/>
                      </a:cubicBezTo>
                      <a:cubicBezTo>
                        <a:pt x="4777" y="4921"/>
                        <a:pt x="5179" y="5165"/>
                        <a:pt x="5467" y="5523"/>
                      </a:cubicBezTo>
                      <a:cubicBezTo>
                        <a:pt x="6009" y="6198"/>
                        <a:pt x="6707" y="6440"/>
                        <a:pt x="7362" y="6440"/>
                      </a:cubicBezTo>
                      <a:cubicBezTo>
                        <a:pt x="7528" y="6440"/>
                        <a:pt x="7692" y="6425"/>
                        <a:pt x="7850" y="6396"/>
                      </a:cubicBezTo>
                      <a:cubicBezTo>
                        <a:pt x="8526" y="6277"/>
                        <a:pt x="8960" y="6159"/>
                        <a:pt x="9315" y="6159"/>
                      </a:cubicBezTo>
                      <a:cubicBezTo>
                        <a:pt x="9456" y="6159"/>
                        <a:pt x="9584" y="6177"/>
                        <a:pt x="9710" y="6222"/>
                      </a:cubicBezTo>
                      <a:cubicBezTo>
                        <a:pt x="9343" y="5087"/>
                        <a:pt x="9527" y="4039"/>
                        <a:pt x="8671" y="3305"/>
                      </a:cubicBezTo>
                      <a:cubicBezTo>
                        <a:pt x="8392" y="3061"/>
                        <a:pt x="8182" y="2755"/>
                        <a:pt x="8051" y="2406"/>
                      </a:cubicBezTo>
                      <a:cubicBezTo>
                        <a:pt x="7842" y="1803"/>
                        <a:pt x="7370" y="1480"/>
                        <a:pt x="6925" y="1384"/>
                      </a:cubicBezTo>
                      <a:cubicBezTo>
                        <a:pt x="6680" y="1332"/>
                        <a:pt x="6453" y="1218"/>
                        <a:pt x="6279" y="1035"/>
                      </a:cubicBezTo>
                      <a:cubicBezTo>
                        <a:pt x="5847" y="569"/>
                        <a:pt x="5344" y="402"/>
                        <a:pt x="4813" y="402"/>
                      </a:cubicBezTo>
                      <a:cubicBezTo>
                        <a:pt x="4677" y="402"/>
                        <a:pt x="4540" y="413"/>
                        <a:pt x="4401" y="433"/>
                      </a:cubicBezTo>
                      <a:cubicBezTo>
                        <a:pt x="4321" y="445"/>
                        <a:pt x="4239" y="451"/>
                        <a:pt x="4158" y="451"/>
                      </a:cubicBezTo>
                      <a:cubicBezTo>
                        <a:pt x="3886" y="451"/>
                        <a:pt x="3613" y="384"/>
                        <a:pt x="3371" y="249"/>
                      </a:cubicBezTo>
                      <a:cubicBezTo>
                        <a:pt x="3037" y="65"/>
                        <a:pt x="2713" y="1"/>
                        <a:pt x="24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6" name="Google Shape;3836;p62"/>
                <p:cNvSpPr/>
                <p:nvPr/>
              </p:nvSpPr>
              <p:spPr>
                <a:xfrm>
                  <a:off x="319415" y="2942546"/>
                  <a:ext cx="752722" cy="524494"/>
                </a:xfrm>
                <a:custGeom>
                  <a:rect b="b" l="l" r="r" t="t"/>
                  <a:pathLst>
                    <a:path extrusionOk="0" h="6961" w="9990">
                      <a:moveTo>
                        <a:pt x="125" y="0"/>
                      </a:moveTo>
                      <a:cubicBezTo>
                        <a:pt x="71" y="0"/>
                        <a:pt x="26" y="41"/>
                        <a:pt x="18" y="89"/>
                      </a:cubicBezTo>
                      <a:cubicBezTo>
                        <a:pt x="1" y="150"/>
                        <a:pt x="44" y="211"/>
                        <a:pt x="106" y="220"/>
                      </a:cubicBezTo>
                      <a:cubicBezTo>
                        <a:pt x="2699" y="709"/>
                        <a:pt x="7623" y="2944"/>
                        <a:pt x="9771" y="6899"/>
                      </a:cubicBezTo>
                      <a:cubicBezTo>
                        <a:pt x="9789" y="6934"/>
                        <a:pt x="9824" y="6952"/>
                        <a:pt x="9867" y="6952"/>
                      </a:cubicBezTo>
                      <a:lnTo>
                        <a:pt x="9867" y="6960"/>
                      </a:lnTo>
                      <a:cubicBezTo>
                        <a:pt x="9885" y="6960"/>
                        <a:pt x="9902" y="6952"/>
                        <a:pt x="9920" y="6943"/>
                      </a:cubicBezTo>
                      <a:cubicBezTo>
                        <a:pt x="9972" y="6917"/>
                        <a:pt x="9990" y="6847"/>
                        <a:pt x="9963" y="6795"/>
                      </a:cubicBezTo>
                      <a:cubicBezTo>
                        <a:pt x="7781" y="2778"/>
                        <a:pt x="2777" y="499"/>
                        <a:pt x="140" y="1"/>
                      </a:cubicBezTo>
                      <a:cubicBezTo>
                        <a:pt x="135" y="1"/>
                        <a:pt x="130" y="0"/>
                        <a:pt x="1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7" name="Google Shape;3837;p62"/>
                <p:cNvSpPr/>
                <p:nvPr/>
              </p:nvSpPr>
              <p:spPr>
                <a:xfrm>
                  <a:off x="833893" y="3664987"/>
                  <a:ext cx="8665" cy="107295"/>
                </a:xfrm>
                <a:custGeom>
                  <a:rect b="b" l="l" r="r" t="t"/>
                  <a:pathLst>
                    <a:path extrusionOk="0" h="1424" w="115">
                      <a:moveTo>
                        <a:pt x="53" y="1"/>
                      </a:moveTo>
                      <a:cubicBezTo>
                        <a:pt x="27" y="1"/>
                        <a:pt x="1" y="27"/>
                        <a:pt x="1" y="53"/>
                      </a:cubicBezTo>
                      <a:lnTo>
                        <a:pt x="1" y="1372"/>
                      </a:lnTo>
                      <a:cubicBezTo>
                        <a:pt x="1" y="1406"/>
                        <a:pt x="27" y="1424"/>
                        <a:pt x="53" y="1424"/>
                      </a:cubicBezTo>
                      <a:cubicBezTo>
                        <a:pt x="88" y="1424"/>
                        <a:pt x="114" y="1406"/>
                        <a:pt x="114" y="1372"/>
                      </a:cubicBezTo>
                      <a:lnTo>
                        <a:pt x="114" y="53"/>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8" name="Google Shape;3838;p62"/>
                <p:cNvSpPr/>
                <p:nvPr/>
              </p:nvSpPr>
              <p:spPr>
                <a:xfrm>
                  <a:off x="754325" y="3701154"/>
                  <a:ext cx="8590" cy="107973"/>
                </a:xfrm>
                <a:custGeom>
                  <a:rect b="b" l="l" r="r" t="t"/>
                  <a:pathLst>
                    <a:path extrusionOk="0" h="1433" w="114">
                      <a:moveTo>
                        <a:pt x="53" y="1"/>
                      </a:moveTo>
                      <a:cubicBezTo>
                        <a:pt x="27" y="1"/>
                        <a:pt x="0" y="27"/>
                        <a:pt x="0" y="62"/>
                      </a:cubicBezTo>
                      <a:lnTo>
                        <a:pt x="0" y="1381"/>
                      </a:lnTo>
                      <a:cubicBezTo>
                        <a:pt x="0" y="1407"/>
                        <a:pt x="27" y="1433"/>
                        <a:pt x="53" y="1433"/>
                      </a:cubicBezTo>
                      <a:cubicBezTo>
                        <a:pt x="88" y="1433"/>
                        <a:pt x="114" y="1407"/>
                        <a:pt x="114" y="1381"/>
                      </a:cubicBezTo>
                      <a:lnTo>
                        <a:pt x="114" y="62"/>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9" name="Google Shape;3839;p62"/>
                <p:cNvSpPr/>
                <p:nvPr/>
              </p:nvSpPr>
              <p:spPr>
                <a:xfrm>
                  <a:off x="674682" y="3747870"/>
                  <a:ext cx="8665" cy="98102"/>
                </a:xfrm>
                <a:custGeom>
                  <a:rect b="b" l="l" r="r" t="t"/>
                  <a:pathLst>
                    <a:path extrusionOk="0" h="1302" w="115">
                      <a:moveTo>
                        <a:pt x="62" y="1"/>
                      </a:moveTo>
                      <a:cubicBezTo>
                        <a:pt x="27" y="1"/>
                        <a:pt x="1" y="27"/>
                        <a:pt x="1" y="62"/>
                      </a:cubicBezTo>
                      <a:lnTo>
                        <a:pt x="1" y="1249"/>
                      </a:lnTo>
                      <a:cubicBezTo>
                        <a:pt x="1" y="1276"/>
                        <a:pt x="27" y="1302"/>
                        <a:pt x="62" y="1302"/>
                      </a:cubicBezTo>
                      <a:cubicBezTo>
                        <a:pt x="88" y="1302"/>
                        <a:pt x="114" y="1276"/>
                        <a:pt x="114" y="1249"/>
                      </a:cubicBezTo>
                      <a:lnTo>
                        <a:pt x="114" y="62"/>
                      </a:lnTo>
                      <a:cubicBezTo>
                        <a:pt x="114" y="27"/>
                        <a:pt x="88" y="1"/>
                        <a:pt x="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0" name="Google Shape;3840;p62"/>
                <p:cNvSpPr/>
                <p:nvPr/>
              </p:nvSpPr>
              <p:spPr>
                <a:xfrm>
                  <a:off x="595114" y="3804457"/>
                  <a:ext cx="8590" cy="78361"/>
                </a:xfrm>
                <a:custGeom>
                  <a:rect b="b" l="l" r="r" t="t"/>
                  <a:pathLst>
                    <a:path extrusionOk="0" h="1040" w="114">
                      <a:moveTo>
                        <a:pt x="61" y="1"/>
                      </a:moveTo>
                      <a:cubicBezTo>
                        <a:pt x="26" y="1"/>
                        <a:pt x="0" y="27"/>
                        <a:pt x="0" y="62"/>
                      </a:cubicBezTo>
                      <a:lnTo>
                        <a:pt x="0" y="979"/>
                      </a:lnTo>
                      <a:cubicBezTo>
                        <a:pt x="0" y="1014"/>
                        <a:pt x="26" y="1040"/>
                        <a:pt x="61" y="1040"/>
                      </a:cubicBezTo>
                      <a:cubicBezTo>
                        <a:pt x="88" y="1040"/>
                        <a:pt x="114" y="1014"/>
                        <a:pt x="114" y="979"/>
                      </a:cubicBezTo>
                      <a:lnTo>
                        <a:pt x="114" y="62"/>
                      </a:lnTo>
                      <a:cubicBezTo>
                        <a:pt x="114" y="27"/>
                        <a:pt x="88"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1" name="Google Shape;3841;p62"/>
                <p:cNvSpPr/>
                <p:nvPr/>
              </p:nvSpPr>
              <p:spPr>
                <a:xfrm>
                  <a:off x="516149" y="3883422"/>
                  <a:ext cx="7987" cy="52743"/>
                </a:xfrm>
                <a:custGeom>
                  <a:rect b="b" l="l" r="r" t="t"/>
                  <a:pathLst>
                    <a:path extrusionOk="0" h="700" w="106">
                      <a:moveTo>
                        <a:pt x="53" y="1"/>
                      </a:moveTo>
                      <a:cubicBezTo>
                        <a:pt x="18" y="1"/>
                        <a:pt x="0" y="27"/>
                        <a:pt x="0" y="53"/>
                      </a:cubicBezTo>
                      <a:lnTo>
                        <a:pt x="0" y="647"/>
                      </a:lnTo>
                      <a:cubicBezTo>
                        <a:pt x="0" y="682"/>
                        <a:pt x="18" y="699"/>
                        <a:pt x="53" y="699"/>
                      </a:cubicBezTo>
                      <a:cubicBezTo>
                        <a:pt x="79" y="699"/>
                        <a:pt x="105" y="682"/>
                        <a:pt x="105" y="647"/>
                      </a:cubicBezTo>
                      <a:lnTo>
                        <a:pt x="105" y="53"/>
                      </a:lnTo>
                      <a:cubicBezTo>
                        <a:pt x="105" y="27"/>
                        <a:pt x="79"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2" name="Google Shape;3842;p62"/>
                <p:cNvSpPr/>
                <p:nvPr/>
              </p:nvSpPr>
              <p:spPr>
                <a:xfrm>
                  <a:off x="614856" y="3641930"/>
                  <a:ext cx="48750" cy="34358"/>
                </a:xfrm>
                <a:custGeom>
                  <a:rect b="b" l="l" r="r" t="t"/>
                  <a:pathLst>
                    <a:path extrusionOk="0" h="456" w="647">
                      <a:moveTo>
                        <a:pt x="66" y="1"/>
                      </a:moveTo>
                      <a:cubicBezTo>
                        <a:pt x="48" y="1"/>
                        <a:pt x="29" y="10"/>
                        <a:pt x="18" y="27"/>
                      </a:cubicBezTo>
                      <a:cubicBezTo>
                        <a:pt x="0" y="53"/>
                        <a:pt x="9" y="80"/>
                        <a:pt x="35" y="97"/>
                      </a:cubicBezTo>
                      <a:lnTo>
                        <a:pt x="559" y="446"/>
                      </a:lnTo>
                      <a:cubicBezTo>
                        <a:pt x="568" y="455"/>
                        <a:pt x="577" y="455"/>
                        <a:pt x="585" y="455"/>
                      </a:cubicBezTo>
                      <a:cubicBezTo>
                        <a:pt x="603" y="455"/>
                        <a:pt x="620" y="446"/>
                        <a:pt x="638" y="429"/>
                      </a:cubicBezTo>
                      <a:cubicBezTo>
                        <a:pt x="646" y="411"/>
                        <a:pt x="646" y="377"/>
                        <a:pt x="620" y="359"/>
                      </a:cubicBezTo>
                      <a:lnTo>
                        <a:pt x="96" y="10"/>
                      </a:lnTo>
                      <a:cubicBezTo>
                        <a:pt x="87" y="4"/>
                        <a:pt x="77"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3" name="Google Shape;3843;p62"/>
                <p:cNvSpPr/>
                <p:nvPr/>
              </p:nvSpPr>
              <p:spPr>
                <a:xfrm>
                  <a:off x="543802" y="3698969"/>
                  <a:ext cx="40160" cy="28632"/>
                </a:xfrm>
                <a:custGeom>
                  <a:rect b="b" l="l" r="r" t="t"/>
                  <a:pathLst>
                    <a:path extrusionOk="0" h="380" w="533">
                      <a:moveTo>
                        <a:pt x="58" y="0"/>
                      </a:moveTo>
                      <a:cubicBezTo>
                        <a:pt x="42" y="0"/>
                        <a:pt x="27" y="7"/>
                        <a:pt x="18" y="21"/>
                      </a:cubicBezTo>
                      <a:cubicBezTo>
                        <a:pt x="0" y="47"/>
                        <a:pt x="9" y="82"/>
                        <a:pt x="35" y="100"/>
                      </a:cubicBezTo>
                      <a:lnTo>
                        <a:pt x="446" y="370"/>
                      </a:lnTo>
                      <a:cubicBezTo>
                        <a:pt x="454" y="379"/>
                        <a:pt x="463" y="379"/>
                        <a:pt x="472" y="379"/>
                      </a:cubicBezTo>
                      <a:cubicBezTo>
                        <a:pt x="489" y="379"/>
                        <a:pt x="507" y="370"/>
                        <a:pt x="515" y="353"/>
                      </a:cubicBezTo>
                      <a:cubicBezTo>
                        <a:pt x="533" y="327"/>
                        <a:pt x="533" y="301"/>
                        <a:pt x="507" y="283"/>
                      </a:cubicBezTo>
                      <a:lnTo>
                        <a:pt x="96" y="12"/>
                      </a:lnTo>
                      <a:cubicBezTo>
                        <a:pt x="84" y="5"/>
                        <a:pt x="71" y="0"/>
                        <a:pt x="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4" name="Google Shape;3844;p62"/>
                <p:cNvSpPr/>
                <p:nvPr/>
              </p:nvSpPr>
              <p:spPr>
                <a:xfrm>
                  <a:off x="468152" y="3762337"/>
                  <a:ext cx="38201" cy="27728"/>
                </a:xfrm>
                <a:custGeom>
                  <a:rect b="b" l="l" r="r" t="t"/>
                  <a:pathLst>
                    <a:path extrusionOk="0" h="368" w="507">
                      <a:moveTo>
                        <a:pt x="58" y="1"/>
                      </a:moveTo>
                      <a:cubicBezTo>
                        <a:pt x="40" y="1"/>
                        <a:pt x="23" y="10"/>
                        <a:pt x="18" y="27"/>
                      </a:cubicBezTo>
                      <a:cubicBezTo>
                        <a:pt x="0" y="53"/>
                        <a:pt x="0" y="88"/>
                        <a:pt x="26" y="106"/>
                      </a:cubicBezTo>
                      <a:lnTo>
                        <a:pt x="419" y="359"/>
                      </a:lnTo>
                      <a:cubicBezTo>
                        <a:pt x="428" y="368"/>
                        <a:pt x="437" y="368"/>
                        <a:pt x="445" y="368"/>
                      </a:cubicBezTo>
                      <a:cubicBezTo>
                        <a:pt x="463" y="368"/>
                        <a:pt x="480" y="359"/>
                        <a:pt x="489" y="341"/>
                      </a:cubicBezTo>
                      <a:cubicBezTo>
                        <a:pt x="507" y="315"/>
                        <a:pt x="498" y="280"/>
                        <a:pt x="472" y="272"/>
                      </a:cubicBezTo>
                      <a:lnTo>
                        <a:pt x="87" y="10"/>
                      </a:lnTo>
                      <a:cubicBezTo>
                        <a:pt x="78" y="4"/>
                        <a:pt x="68"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5" name="Google Shape;3845;p62"/>
                <p:cNvSpPr/>
                <p:nvPr/>
              </p:nvSpPr>
              <p:spPr>
                <a:xfrm>
                  <a:off x="576051" y="3161508"/>
                  <a:ext cx="154613" cy="47620"/>
                </a:xfrm>
                <a:custGeom>
                  <a:rect b="b" l="l" r="r" t="t"/>
                  <a:pathLst>
                    <a:path extrusionOk="0" h="632" w="2052">
                      <a:moveTo>
                        <a:pt x="1996" y="1"/>
                      </a:moveTo>
                      <a:cubicBezTo>
                        <a:pt x="1991" y="1"/>
                        <a:pt x="1987" y="2"/>
                        <a:pt x="1982" y="3"/>
                      </a:cubicBezTo>
                      <a:lnTo>
                        <a:pt x="44" y="518"/>
                      </a:lnTo>
                      <a:cubicBezTo>
                        <a:pt x="18" y="527"/>
                        <a:pt x="0" y="562"/>
                        <a:pt x="9" y="588"/>
                      </a:cubicBezTo>
                      <a:cubicBezTo>
                        <a:pt x="18" y="614"/>
                        <a:pt x="35" y="632"/>
                        <a:pt x="61" y="632"/>
                      </a:cubicBezTo>
                      <a:cubicBezTo>
                        <a:pt x="61" y="632"/>
                        <a:pt x="70" y="623"/>
                        <a:pt x="70" y="623"/>
                      </a:cubicBezTo>
                      <a:lnTo>
                        <a:pt x="2008" y="108"/>
                      </a:lnTo>
                      <a:cubicBezTo>
                        <a:pt x="2035" y="99"/>
                        <a:pt x="2052" y="73"/>
                        <a:pt x="2052" y="47"/>
                      </a:cubicBezTo>
                      <a:cubicBezTo>
                        <a:pt x="2045" y="18"/>
                        <a:pt x="2020" y="1"/>
                        <a:pt x="1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6" name="Google Shape;3846;p62"/>
                <p:cNvSpPr/>
                <p:nvPr/>
              </p:nvSpPr>
              <p:spPr>
                <a:xfrm>
                  <a:off x="508916" y="3107107"/>
                  <a:ext cx="135626" cy="42195"/>
                </a:xfrm>
                <a:custGeom>
                  <a:rect b="b" l="l" r="r" t="t"/>
                  <a:pathLst>
                    <a:path extrusionOk="0" h="560" w="1800">
                      <a:moveTo>
                        <a:pt x="1729" y="0"/>
                      </a:moveTo>
                      <a:lnTo>
                        <a:pt x="44" y="454"/>
                      </a:lnTo>
                      <a:cubicBezTo>
                        <a:pt x="18" y="463"/>
                        <a:pt x="0" y="489"/>
                        <a:pt x="9" y="524"/>
                      </a:cubicBezTo>
                      <a:cubicBezTo>
                        <a:pt x="18" y="542"/>
                        <a:pt x="35" y="559"/>
                        <a:pt x="62" y="559"/>
                      </a:cubicBezTo>
                      <a:lnTo>
                        <a:pt x="79" y="559"/>
                      </a:lnTo>
                      <a:lnTo>
                        <a:pt x="1755" y="105"/>
                      </a:lnTo>
                      <a:cubicBezTo>
                        <a:pt x="1782" y="105"/>
                        <a:pt x="1799" y="70"/>
                        <a:pt x="1790" y="44"/>
                      </a:cubicBezTo>
                      <a:cubicBezTo>
                        <a:pt x="1790" y="18"/>
                        <a:pt x="1755" y="0"/>
                        <a:pt x="1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7" name="Google Shape;3847;p62"/>
                <p:cNvSpPr/>
                <p:nvPr/>
              </p:nvSpPr>
              <p:spPr>
                <a:xfrm>
                  <a:off x="441780" y="3053007"/>
                  <a:ext cx="115884" cy="37071"/>
                </a:xfrm>
                <a:custGeom>
                  <a:rect b="b" l="l" r="r" t="t"/>
                  <a:pathLst>
                    <a:path extrusionOk="0" h="492" w="1538">
                      <a:moveTo>
                        <a:pt x="1476" y="0"/>
                      </a:moveTo>
                      <a:cubicBezTo>
                        <a:pt x="1471" y="0"/>
                        <a:pt x="1465" y="1"/>
                        <a:pt x="1459" y="2"/>
                      </a:cubicBezTo>
                      <a:lnTo>
                        <a:pt x="44" y="378"/>
                      </a:lnTo>
                      <a:cubicBezTo>
                        <a:pt x="18" y="386"/>
                        <a:pt x="1" y="421"/>
                        <a:pt x="10" y="448"/>
                      </a:cubicBezTo>
                      <a:cubicBezTo>
                        <a:pt x="18" y="474"/>
                        <a:pt x="36" y="491"/>
                        <a:pt x="62" y="491"/>
                      </a:cubicBezTo>
                      <a:cubicBezTo>
                        <a:pt x="62" y="491"/>
                        <a:pt x="71" y="483"/>
                        <a:pt x="71" y="483"/>
                      </a:cubicBezTo>
                      <a:lnTo>
                        <a:pt x="1485" y="107"/>
                      </a:lnTo>
                      <a:cubicBezTo>
                        <a:pt x="1520" y="98"/>
                        <a:pt x="1538" y="72"/>
                        <a:pt x="1529" y="46"/>
                      </a:cubicBezTo>
                      <a:cubicBezTo>
                        <a:pt x="1522" y="17"/>
                        <a:pt x="1502" y="0"/>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8" name="Google Shape;3848;p62"/>
                <p:cNvSpPr/>
                <p:nvPr/>
              </p:nvSpPr>
              <p:spPr>
                <a:xfrm>
                  <a:off x="374720" y="3005612"/>
                  <a:ext cx="69772" cy="24563"/>
                </a:xfrm>
                <a:custGeom>
                  <a:rect b="b" l="l" r="r" t="t"/>
                  <a:pathLst>
                    <a:path extrusionOk="0" h="326" w="926">
                      <a:moveTo>
                        <a:pt x="870" y="0"/>
                      </a:moveTo>
                      <a:cubicBezTo>
                        <a:pt x="865" y="0"/>
                        <a:pt x="861" y="1"/>
                        <a:pt x="856" y="3"/>
                      </a:cubicBezTo>
                      <a:lnTo>
                        <a:pt x="44" y="221"/>
                      </a:lnTo>
                      <a:cubicBezTo>
                        <a:pt x="18" y="230"/>
                        <a:pt x="0" y="256"/>
                        <a:pt x="9" y="282"/>
                      </a:cubicBezTo>
                      <a:cubicBezTo>
                        <a:pt x="9" y="308"/>
                        <a:pt x="35" y="326"/>
                        <a:pt x="61" y="326"/>
                      </a:cubicBezTo>
                      <a:lnTo>
                        <a:pt x="70" y="326"/>
                      </a:lnTo>
                      <a:lnTo>
                        <a:pt x="882" y="107"/>
                      </a:lnTo>
                      <a:cubicBezTo>
                        <a:pt x="908" y="99"/>
                        <a:pt x="926" y="72"/>
                        <a:pt x="926" y="38"/>
                      </a:cubicBezTo>
                      <a:cubicBezTo>
                        <a:pt x="919" y="16"/>
                        <a:pt x="894" y="0"/>
                        <a:pt x="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9" name="Google Shape;3849;p62"/>
                <p:cNvSpPr/>
                <p:nvPr/>
              </p:nvSpPr>
              <p:spPr>
                <a:xfrm>
                  <a:off x="229976" y="3133554"/>
                  <a:ext cx="517185" cy="504376"/>
                </a:xfrm>
                <a:custGeom>
                  <a:rect b="b" l="l" r="r" t="t"/>
                  <a:pathLst>
                    <a:path extrusionOk="0" h="6694" w="6864">
                      <a:moveTo>
                        <a:pt x="3099" y="1"/>
                      </a:moveTo>
                      <a:cubicBezTo>
                        <a:pt x="2901" y="1"/>
                        <a:pt x="2703" y="60"/>
                        <a:pt x="2532" y="182"/>
                      </a:cubicBezTo>
                      <a:cubicBezTo>
                        <a:pt x="2166" y="453"/>
                        <a:pt x="2043" y="933"/>
                        <a:pt x="2209" y="1352"/>
                      </a:cubicBezTo>
                      <a:cubicBezTo>
                        <a:pt x="2014" y="1128"/>
                        <a:pt x="1735" y="1002"/>
                        <a:pt x="1453" y="1002"/>
                      </a:cubicBezTo>
                      <a:cubicBezTo>
                        <a:pt x="1307" y="1002"/>
                        <a:pt x="1159" y="1036"/>
                        <a:pt x="1022" y="1107"/>
                      </a:cubicBezTo>
                      <a:cubicBezTo>
                        <a:pt x="620" y="1317"/>
                        <a:pt x="419" y="1771"/>
                        <a:pt x="524" y="2208"/>
                      </a:cubicBezTo>
                      <a:lnTo>
                        <a:pt x="542" y="2260"/>
                      </a:lnTo>
                      <a:cubicBezTo>
                        <a:pt x="603" y="2522"/>
                        <a:pt x="533" y="2801"/>
                        <a:pt x="358" y="3002"/>
                      </a:cubicBezTo>
                      <a:lnTo>
                        <a:pt x="323" y="3046"/>
                      </a:lnTo>
                      <a:cubicBezTo>
                        <a:pt x="26" y="3386"/>
                        <a:pt x="0" y="3884"/>
                        <a:pt x="271" y="4251"/>
                      </a:cubicBezTo>
                      <a:cubicBezTo>
                        <a:pt x="456" y="4510"/>
                        <a:pt x="754" y="4647"/>
                        <a:pt x="1057" y="4647"/>
                      </a:cubicBezTo>
                      <a:cubicBezTo>
                        <a:pt x="1184" y="4647"/>
                        <a:pt x="1311" y="4623"/>
                        <a:pt x="1432" y="4574"/>
                      </a:cubicBezTo>
                      <a:lnTo>
                        <a:pt x="1432" y="4574"/>
                      </a:lnTo>
                      <a:cubicBezTo>
                        <a:pt x="1100" y="4871"/>
                        <a:pt x="987" y="5351"/>
                        <a:pt x="1196" y="5753"/>
                      </a:cubicBezTo>
                      <a:cubicBezTo>
                        <a:pt x="1369" y="6091"/>
                        <a:pt x="1708" y="6287"/>
                        <a:pt x="2061" y="6287"/>
                      </a:cubicBezTo>
                      <a:cubicBezTo>
                        <a:pt x="2136" y="6287"/>
                        <a:pt x="2212" y="6278"/>
                        <a:pt x="2288" y="6259"/>
                      </a:cubicBezTo>
                      <a:lnTo>
                        <a:pt x="2340" y="6242"/>
                      </a:lnTo>
                      <a:cubicBezTo>
                        <a:pt x="2408" y="6226"/>
                        <a:pt x="2476" y="6219"/>
                        <a:pt x="2542" y="6219"/>
                      </a:cubicBezTo>
                      <a:cubicBezTo>
                        <a:pt x="2743" y="6219"/>
                        <a:pt x="2934" y="6287"/>
                        <a:pt x="3091" y="6425"/>
                      </a:cubicBezTo>
                      <a:lnTo>
                        <a:pt x="3135" y="6460"/>
                      </a:lnTo>
                      <a:cubicBezTo>
                        <a:pt x="3313" y="6614"/>
                        <a:pt x="3538" y="6693"/>
                        <a:pt x="3767" y="6693"/>
                      </a:cubicBezTo>
                      <a:cubicBezTo>
                        <a:pt x="3965" y="6693"/>
                        <a:pt x="4166" y="6634"/>
                        <a:pt x="4340" y="6512"/>
                      </a:cubicBezTo>
                      <a:cubicBezTo>
                        <a:pt x="4698" y="6250"/>
                        <a:pt x="4820" y="5761"/>
                        <a:pt x="4654" y="5342"/>
                      </a:cubicBezTo>
                      <a:lnTo>
                        <a:pt x="4654" y="5342"/>
                      </a:lnTo>
                      <a:cubicBezTo>
                        <a:pt x="4850" y="5566"/>
                        <a:pt x="5128" y="5692"/>
                        <a:pt x="5411" y="5692"/>
                      </a:cubicBezTo>
                      <a:cubicBezTo>
                        <a:pt x="5557" y="5692"/>
                        <a:pt x="5704" y="5658"/>
                        <a:pt x="5842" y="5587"/>
                      </a:cubicBezTo>
                      <a:cubicBezTo>
                        <a:pt x="6243" y="5377"/>
                        <a:pt x="6453" y="4923"/>
                        <a:pt x="6339" y="4487"/>
                      </a:cubicBezTo>
                      <a:lnTo>
                        <a:pt x="6331" y="4434"/>
                      </a:lnTo>
                      <a:cubicBezTo>
                        <a:pt x="6261" y="4172"/>
                        <a:pt x="6331" y="3893"/>
                        <a:pt x="6505" y="3692"/>
                      </a:cubicBezTo>
                      <a:lnTo>
                        <a:pt x="6540" y="3648"/>
                      </a:lnTo>
                      <a:cubicBezTo>
                        <a:pt x="6837" y="3308"/>
                        <a:pt x="6863" y="2810"/>
                        <a:pt x="6593" y="2443"/>
                      </a:cubicBezTo>
                      <a:cubicBezTo>
                        <a:pt x="6407" y="2184"/>
                        <a:pt x="6113" y="2051"/>
                        <a:pt x="5809" y="2051"/>
                      </a:cubicBezTo>
                      <a:cubicBezTo>
                        <a:pt x="5682" y="2051"/>
                        <a:pt x="5554" y="2074"/>
                        <a:pt x="5431" y="2120"/>
                      </a:cubicBezTo>
                      <a:cubicBezTo>
                        <a:pt x="5763" y="1832"/>
                        <a:pt x="5877" y="1343"/>
                        <a:pt x="5676" y="942"/>
                      </a:cubicBezTo>
                      <a:cubicBezTo>
                        <a:pt x="5503" y="604"/>
                        <a:pt x="5165" y="408"/>
                        <a:pt x="4807" y="408"/>
                      </a:cubicBezTo>
                      <a:cubicBezTo>
                        <a:pt x="4730" y="408"/>
                        <a:pt x="4653" y="417"/>
                        <a:pt x="4576" y="435"/>
                      </a:cubicBezTo>
                      <a:lnTo>
                        <a:pt x="4523" y="453"/>
                      </a:lnTo>
                      <a:cubicBezTo>
                        <a:pt x="4458" y="468"/>
                        <a:pt x="4391" y="476"/>
                        <a:pt x="4325" y="476"/>
                      </a:cubicBezTo>
                      <a:cubicBezTo>
                        <a:pt x="4126" y="476"/>
                        <a:pt x="3932" y="407"/>
                        <a:pt x="3781" y="269"/>
                      </a:cubicBezTo>
                      <a:lnTo>
                        <a:pt x="3737" y="234"/>
                      </a:lnTo>
                      <a:cubicBezTo>
                        <a:pt x="3555" y="80"/>
                        <a:pt x="3327" y="1"/>
                        <a:pt x="3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0" name="Google Shape;3850;p62"/>
                <p:cNvSpPr/>
                <p:nvPr/>
              </p:nvSpPr>
              <p:spPr>
                <a:xfrm>
                  <a:off x="345787" y="3296533"/>
                  <a:ext cx="286245" cy="178423"/>
                </a:xfrm>
                <a:custGeom>
                  <a:rect b="b" l="l" r="r" t="t"/>
                  <a:pathLst>
                    <a:path extrusionOk="0" h="2368" w="3799">
                      <a:moveTo>
                        <a:pt x="3732" y="1"/>
                      </a:moveTo>
                      <a:cubicBezTo>
                        <a:pt x="3722" y="1"/>
                        <a:pt x="3711" y="4"/>
                        <a:pt x="3702" y="10"/>
                      </a:cubicBezTo>
                      <a:lnTo>
                        <a:pt x="35" y="2262"/>
                      </a:lnTo>
                      <a:cubicBezTo>
                        <a:pt x="9" y="2280"/>
                        <a:pt x="0" y="2315"/>
                        <a:pt x="17" y="2341"/>
                      </a:cubicBezTo>
                      <a:cubicBezTo>
                        <a:pt x="26" y="2359"/>
                        <a:pt x="44" y="2367"/>
                        <a:pt x="61" y="2367"/>
                      </a:cubicBezTo>
                      <a:cubicBezTo>
                        <a:pt x="70" y="2367"/>
                        <a:pt x="87" y="2359"/>
                        <a:pt x="96" y="2359"/>
                      </a:cubicBezTo>
                      <a:lnTo>
                        <a:pt x="3763" y="106"/>
                      </a:lnTo>
                      <a:cubicBezTo>
                        <a:pt x="3790" y="88"/>
                        <a:pt x="3798" y="53"/>
                        <a:pt x="3781" y="27"/>
                      </a:cubicBezTo>
                      <a:cubicBezTo>
                        <a:pt x="3770" y="10"/>
                        <a:pt x="3751" y="1"/>
                        <a:pt x="3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1" name="Google Shape;3851;p62"/>
                <p:cNvSpPr/>
                <p:nvPr/>
              </p:nvSpPr>
              <p:spPr>
                <a:xfrm>
                  <a:off x="399058" y="3243262"/>
                  <a:ext cx="179026" cy="284964"/>
                </a:xfrm>
                <a:custGeom>
                  <a:rect b="b" l="l" r="r" t="t"/>
                  <a:pathLst>
                    <a:path extrusionOk="0" h="3782" w="2376">
                      <a:moveTo>
                        <a:pt x="65" y="0"/>
                      </a:moveTo>
                      <a:cubicBezTo>
                        <a:pt x="55" y="0"/>
                        <a:pt x="44" y="3"/>
                        <a:pt x="35" y="9"/>
                      </a:cubicBezTo>
                      <a:cubicBezTo>
                        <a:pt x="9" y="27"/>
                        <a:pt x="0" y="62"/>
                        <a:pt x="18" y="88"/>
                      </a:cubicBezTo>
                      <a:lnTo>
                        <a:pt x="2270" y="3755"/>
                      </a:lnTo>
                      <a:cubicBezTo>
                        <a:pt x="2279" y="3773"/>
                        <a:pt x="2297" y="3782"/>
                        <a:pt x="2314" y="3782"/>
                      </a:cubicBezTo>
                      <a:cubicBezTo>
                        <a:pt x="2323" y="3782"/>
                        <a:pt x="2332" y="3773"/>
                        <a:pt x="2340" y="3773"/>
                      </a:cubicBezTo>
                      <a:cubicBezTo>
                        <a:pt x="2367" y="3755"/>
                        <a:pt x="2375" y="3720"/>
                        <a:pt x="2367" y="3694"/>
                      </a:cubicBezTo>
                      <a:lnTo>
                        <a:pt x="114" y="27"/>
                      </a:lnTo>
                      <a:cubicBezTo>
                        <a:pt x="102" y="10"/>
                        <a:pt x="84" y="0"/>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2" name="Google Shape;3852;p62"/>
                <p:cNvSpPr/>
                <p:nvPr/>
              </p:nvSpPr>
              <p:spPr>
                <a:xfrm>
                  <a:off x="288522" y="3334584"/>
                  <a:ext cx="204644" cy="55456"/>
                </a:xfrm>
                <a:custGeom>
                  <a:rect b="b" l="l" r="r" t="t"/>
                  <a:pathLst>
                    <a:path extrusionOk="0" h="736" w="2716">
                      <a:moveTo>
                        <a:pt x="65" y="1"/>
                      </a:moveTo>
                      <a:cubicBezTo>
                        <a:pt x="37" y="1"/>
                        <a:pt x="17" y="23"/>
                        <a:pt x="9" y="46"/>
                      </a:cubicBezTo>
                      <a:cubicBezTo>
                        <a:pt x="0" y="72"/>
                        <a:pt x="18" y="107"/>
                        <a:pt x="53" y="116"/>
                      </a:cubicBezTo>
                      <a:lnTo>
                        <a:pt x="2646" y="736"/>
                      </a:lnTo>
                      <a:lnTo>
                        <a:pt x="2655" y="736"/>
                      </a:lnTo>
                      <a:cubicBezTo>
                        <a:pt x="2681" y="736"/>
                        <a:pt x="2707" y="718"/>
                        <a:pt x="2707" y="692"/>
                      </a:cubicBezTo>
                      <a:cubicBezTo>
                        <a:pt x="2716" y="666"/>
                        <a:pt x="2698" y="631"/>
                        <a:pt x="2672" y="622"/>
                      </a:cubicBezTo>
                      <a:lnTo>
                        <a:pt x="79" y="2"/>
                      </a:lnTo>
                      <a:cubicBezTo>
                        <a:pt x="74" y="1"/>
                        <a:pt x="70" y="1"/>
                        <a:pt x="65"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3" name="Google Shape;3853;p62"/>
                <p:cNvSpPr/>
                <p:nvPr/>
              </p:nvSpPr>
              <p:spPr>
                <a:xfrm>
                  <a:off x="284528" y="3381451"/>
                  <a:ext cx="208637" cy="29009"/>
                </a:xfrm>
                <a:custGeom>
                  <a:rect b="b" l="l" r="r" t="t"/>
                  <a:pathLst>
                    <a:path extrusionOk="0" h="385" w="2769">
                      <a:moveTo>
                        <a:pt x="2708" y="0"/>
                      </a:moveTo>
                      <a:lnTo>
                        <a:pt x="53" y="271"/>
                      </a:lnTo>
                      <a:cubicBezTo>
                        <a:pt x="18" y="280"/>
                        <a:pt x="1" y="306"/>
                        <a:pt x="1" y="332"/>
                      </a:cubicBezTo>
                      <a:cubicBezTo>
                        <a:pt x="1" y="367"/>
                        <a:pt x="27" y="385"/>
                        <a:pt x="53" y="385"/>
                      </a:cubicBezTo>
                      <a:lnTo>
                        <a:pt x="62" y="385"/>
                      </a:lnTo>
                      <a:lnTo>
                        <a:pt x="2716" y="114"/>
                      </a:lnTo>
                      <a:cubicBezTo>
                        <a:pt x="2743" y="105"/>
                        <a:pt x="2769" y="79"/>
                        <a:pt x="2769" y="53"/>
                      </a:cubicBezTo>
                      <a:cubicBezTo>
                        <a:pt x="2760" y="18"/>
                        <a:pt x="2734" y="0"/>
                        <a:pt x="27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4" name="Google Shape;3854;p62"/>
                <p:cNvSpPr/>
                <p:nvPr/>
              </p:nvSpPr>
              <p:spPr>
                <a:xfrm>
                  <a:off x="314818" y="3272798"/>
                  <a:ext cx="179026" cy="117241"/>
                </a:xfrm>
                <a:custGeom>
                  <a:rect b="b" l="l" r="r" t="t"/>
                  <a:pathLst>
                    <a:path extrusionOk="0" h="1556" w="2376">
                      <a:moveTo>
                        <a:pt x="64" y="1"/>
                      </a:moveTo>
                      <a:cubicBezTo>
                        <a:pt x="46" y="1"/>
                        <a:pt x="29" y="8"/>
                        <a:pt x="18" y="19"/>
                      </a:cubicBezTo>
                      <a:cubicBezTo>
                        <a:pt x="1" y="45"/>
                        <a:pt x="9" y="80"/>
                        <a:pt x="36" y="98"/>
                      </a:cubicBezTo>
                      <a:lnTo>
                        <a:pt x="2280" y="1547"/>
                      </a:lnTo>
                      <a:cubicBezTo>
                        <a:pt x="2288" y="1556"/>
                        <a:pt x="2297" y="1556"/>
                        <a:pt x="2306" y="1556"/>
                      </a:cubicBezTo>
                      <a:cubicBezTo>
                        <a:pt x="2323" y="1556"/>
                        <a:pt x="2341" y="1547"/>
                        <a:pt x="2358" y="1530"/>
                      </a:cubicBezTo>
                      <a:cubicBezTo>
                        <a:pt x="2376" y="1503"/>
                        <a:pt x="2367" y="1469"/>
                        <a:pt x="2341" y="1451"/>
                      </a:cubicBezTo>
                      <a:lnTo>
                        <a:pt x="97" y="10"/>
                      </a:lnTo>
                      <a:cubicBezTo>
                        <a:pt x="87" y="4"/>
                        <a:pt x="75" y="1"/>
                        <a:pt x="6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5" name="Google Shape;3855;p62"/>
                <p:cNvSpPr/>
                <p:nvPr/>
              </p:nvSpPr>
              <p:spPr>
                <a:xfrm>
                  <a:off x="483900" y="3381451"/>
                  <a:ext cx="204719" cy="55305"/>
                </a:xfrm>
                <a:custGeom>
                  <a:rect b="b" l="l" r="r" t="t"/>
                  <a:pathLst>
                    <a:path extrusionOk="0" h="734" w="2717">
                      <a:moveTo>
                        <a:pt x="79" y="0"/>
                      </a:moveTo>
                      <a:cubicBezTo>
                        <a:pt x="44" y="0"/>
                        <a:pt x="18" y="18"/>
                        <a:pt x="9" y="44"/>
                      </a:cubicBezTo>
                      <a:cubicBezTo>
                        <a:pt x="1" y="70"/>
                        <a:pt x="27" y="105"/>
                        <a:pt x="53" y="114"/>
                      </a:cubicBezTo>
                      <a:lnTo>
                        <a:pt x="2646" y="734"/>
                      </a:lnTo>
                      <a:lnTo>
                        <a:pt x="2655" y="734"/>
                      </a:lnTo>
                      <a:cubicBezTo>
                        <a:pt x="2681" y="734"/>
                        <a:pt x="2707" y="716"/>
                        <a:pt x="2716" y="690"/>
                      </a:cubicBezTo>
                      <a:cubicBezTo>
                        <a:pt x="2716" y="664"/>
                        <a:pt x="2699" y="629"/>
                        <a:pt x="2673" y="629"/>
                      </a:cubicBezTo>
                      <a:lnTo>
                        <a:pt x="79" y="0"/>
                      </a:ln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6" name="Google Shape;3856;p62"/>
                <p:cNvSpPr/>
                <p:nvPr/>
              </p:nvSpPr>
              <p:spPr>
                <a:xfrm>
                  <a:off x="484578" y="3360881"/>
                  <a:ext cx="208637" cy="29159"/>
                </a:xfrm>
                <a:custGeom>
                  <a:rect b="b" l="l" r="r" t="t"/>
                  <a:pathLst>
                    <a:path extrusionOk="0" h="387" w="2769">
                      <a:moveTo>
                        <a:pt x="2717" y="1"/>
                      </a:moveTo>
                      <a:cubicBezTo>
                        <a:pt x="2714" y="1"/>
                        <a:pt x="2711" y="2"/>
                        <a:pt x="2707" y="3"/>
                      </a:cubicBezTo>
                      <a:lnTo>
                        <a:pt x="53" y="273"/>
                      </a:lnTo>
                      <a:cubicBezTo>
                        <a:pt x="18" y="273"/>
                        <a:pt x="0" y="308"/>
                        <a:pt x="0" y="334"/>
                      </a:cubicBezTo>
                      <a:cubicBezTo>
                        <a:pt x="0" y="361"/>
                        <a:pt x="27" y="387"/>
                        <a:pt x="53" y="387"/>
                      </a:cubicBezTo>
                      <a:lnTo>
                        <a:pt x="61" y="387"/>
                      </a:lnTo>
                      <a:lnTo>
                        <a:pt x="2716" y="107"/>
                      </a:lnTo>
                      <a:cubicBezTo>
                        <a:pt x="2751" y="107"/>
                        <a:pt x="2768" y="81"/>
                        <a:pt x="2768" y="55"/>
                      </a:cubicBezTo>
                      <a:cubicBezTo>
                        <a:pt x="2761" y="25"/>
                        <a:pt x="2740" y="1"/>
                        <a:pt x="2717"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7" name="Google Shape;3857;p62"/>
                <p:cNvSpPr/>
                <p:nvPr/>
              </p:nvSpPr>
              <p:spPr>
                <a:xfrm>
                  <a:off x="483900" y="3381451"/>
                  <a:ext cx="179026" cy="117165"/>
                </a:xfrm>
                <a:custGeom>
                  <a:rect b="b" l="l" r="r" t="t"/>
                  <a:pathLst>
                    <a:path extrusionOk="0" h="1555" w="2376">
                      <a:moveTo>
                        <a:pt x="67" y="0"/>
                      </a:moveTo>
                      <a:cubicBezTo>
                        <a:pt x="48" y="0"/>
                        <a:pt x="29" y="10"/>
                        <a:pt x="18" y="27"/>
                      </a:cubicBezTo>
                      <a:cubicBezTo>
                        <a:pt x="1" y="53"/>
                        <a:pt x="9" y="88"/>
                        <a:pt x="36" y="105"/>
                      </a:cubicBezTo>
                      <a:lnTo>
                        <a:pt x="2280" y="1546"/>
                      </a:lnTo>
                      <a:cubicBezTo>
                        <a:pt x="2288" y="1555"/>
                        <a:pt x="2297" y="1555"/>
                        <a:pt x="2306" y="1555"/>
                      </a:cubicBezTo>
                      <a:cubicBezTo>
                        <a:pt x="2323" y="1555"/>
                        <a:pt x="2341" y="1546"/>
                        <a:pt x="2358" y="1537"/>
                      </a:cubicBezTo>
                      <a:cubicBezTo>
                        <a:pt x="2376" y="1511"/>
                        <a:pt x="2367" y="1476"/>
                        <a:pt x="2341" y="1459"/>
                      </a:cubicBezTo>
                      <a:lnTo>
                        <a:pt x="97" y="9"/>
                      </a:lnTo>
                      <a:cubicBezTo>
                        <a:pt x="87" y="3"/>
                        <a:pt x="77"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8" name="Google Shape;3858;p62"/>
                <p:cNvSpPr/>
                <p:nvPr/>
              </p:nvSpPr>
              <p:spPr>
                <a:xfrm>
                  <a:off x="437184" y="3381451"/>
                  <a:ext cx="55983" cy="204041"/>
                </a:xfrm>
                <a:custGeom>
                  <a:rect b="b" l="l" r="r" t="t"/>
                  <a:pathLst>
                    <a:path extrusionOk="0" h="2708" w="743">
                      <a:moveTo>
                        <a:pt x="699" y="0"/>
                      </a:moveTo>
                      <a:cubicBezTo>
                        <a:pt x="664" y="0"/>
                        <a:pt x="638" y="18"/>
                        <a:pt x="629" y="44"/>
                      </a:cubicBezTo>
                      <a:lnTo>
                        <a:pt x="9" y="2637"/>
                      </a:lnTo>
                      <a:cubicBezTo>
                        <a:pt x="1" y="2672"/>
                        <a:pt x="18" y="2698"/>
                        <a:pt x="53" y="2707"/>
                      </a:cubicBezTo>
                      <a:lnTo>
                        <a:pt x="62" y="2707"/>
                      </a:lnTo>
                      <a:cubicBezTo>
                        <a:pt x="88" y="2707"/>
                        <a:pt x="114" y="2690"/>
                        <a:pt x="114" y="2664"/>
                      </a:cubicBezTo>
                      <a:lnTo>
                        <a:pt x="734"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9" name="Google Shape;3859;p62"/>
                <p:cNvSpPr/>
                <p:nvPr/>
              </p:nvSpPr>
              <p:spPr>
                <a:xfrm>
                  <a:off x="484578" y="3381451"/>
                  <a:ext cx="29009" cy="208637"/>
                </a:xfrm>
                <a:custGeom>
                  <a:rect b="b" l="l" r="r" t="t"/>
                  <a:pathLst>
                    <a:path extrusionOk="0" h="2769" w="385">
                      <a:moveTo>
                        <a:pt x="53" y="0"/>
                      </a:moveTo>
                      <a:cubicBezTo>
                        <a:pt x="18" y="0"/>
                        <a:pt x="0" y="35"/>
                        <a:pt x="0" y="61"/>
                      </a:cubicBezTo>
                      <a:lnTo>
                        <a:pt x="271" y="2716"/>
                      </a:lnTo>
                      <a:cubicBezTo>
                        <a:pt x="280" y="2751"/>
                        <a:pt x="297" y="2768"/>
                        <a:pt x="332" y="2768"/>
                      </a:cubicBezTo>
                      <a:cubicBezTo>
                        <a:pt x="367" y="2768"/>
                        <a:pt x="385" y="2733"/>
                        <a:pt x="385" y="2707"/>
                      </a:cubicBezTo>
                      <a:lnTo>
                        <a:pt x="114" y="53"/>
                      </a:lnTo>
                      <a:cubicBezTo>
                        <a:pt x="105" y="18"/>
                        <a:pt x="79" y="0"/>
                        <a:pt x="53"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0" name="Google Shape;3860;p62"/>
                <p:cNvSpPr/>
                <p:nvPr/>
              </p:nvSpPr>
              <p:spPr>
                <a:xfrm>
                  <a:off x="375323" y="3381451"/>
                  <a:ext cx="118522" cy="177669"/>
                </a:xfrm>
                <a:custGeom>
                  <a:rect b="b" l="l" r="r" t="t"/>
                  <a:pathLst>
                    <a:path extrusionOk="0" h="2358" w="1573">
                      <a:moveTo>
                        <a:pt x="1508" y="0"/>
                      </a:moveTo>
                      <a:cubicBezTo>
                        <a:pt x="1489" y="0"/>
                        <a:pt x="1470" y="10"/>
                        <a:pt x="1459" y="27"/>
                      </a:cubicBezTo>
                      <a:lnTo>
                        <a:pt x="10" y="2271"/>
                      </a:lnTo>
                      <a:cubicBezTo>
                        <a:pt x="1" y="2297"/>
                        <a:pt x="1" y="2332"/>
                        <a:pt x="27" y="2349"/>
                      </a:cubicBezTo>
                      <a:cubicBezTo>
                        <a:pt x="36" y="2358"/>
                        <a:pt x="53" y="2358"/>
                        <a:pt x="62" y="2358"/>
                      </a:cubicBezTo>
                      <a:cubicBezTo>
                        <a:pt x="80" y="2358"/>
                        <a:pt x="97" y="2349"/>
                        <a:pt x="106" y="2332"/>
                      </a:cubicBezTo>
                      <a:lnTo>
                        <a:pt x="1555" y="88"/>
                      </a:lnTo>
                      <a:cubicBezTo>
                        <a:pt x="1573" y="61"/>
                        <a:pt x="1564" y="27"/>
                        <a:pt x="1538" y="9"/>
                      </a:cubicBezTo>
                      <a:cubicBezTo>
                        <a:pt x="1528" y="3"/>
                        <a:pt x="1518" y="0"/>
                        <a:pt x="15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1" name="Google Shape;3861;p62"/>
                <p:cNvSpPr/>
                <p:nvPr/>
              </p:nvSpPr>
              <p:spPr>
                <a:xfrm>
                  <a:off x="483900" y="3186072"/>
                  <a:ext cx="55983" cy="203966"/>
                </a:xfrm>
                <a:custGeom>
                  <a:rect b="b" l="l" r="r" t="t"/>
                  <a:pathLst>
                    <a:path extrusionOk="0" h="2707" w="743">
                      <a:moveTo>
                        <a:pt x="699" y="0"/>
                      </a:moveTo>
                      <a:cubicBezTo>
                        <a:pt x="664" y="0"/>
                        <a:pt x="638" y="18"/>
                        <a:pt x="629" y="44"/>
                      </a:cubicBezTo>
                      <a:lnTo>
                        <a:pt x="9" y="2637"/>
                      </a:lnTo>
                      <a:cubicBezTo>
                        <a:pt x="1" y="2663"/>
                        <a:pt x="18" y="2698"/>
                        <a:pt x="53" y="2707"/>
                      </a:cubicBezTo>
                      <a:lnTo>
                        <a:pt x="62" y="2707"/>
                      </a:lnTo>
                      <a:cubicBezTo>
                        <a:pt x="88" y="2707"/>
                        <a:pt x="114" y="2689"/>
                        <a:pt x="114" y="2663"/>
                      </a:cubicBezTo>
                      <a:lnTo>
                        <a:pt x="743"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2" name="Google Shape;3862;p62"/>
                <p:cNvSpPr/>
                <p:nvPr/>
              </p:nvSpPr>
              <p:spPr>
                <a:xfrm>
                  <a:off x="463481" y="3181325"/>
                  <a:ext cx="29687" cy="208713"/>
                </a:xfrm>
                <a:custGeom>
                  <a:rect b="b" l="l" r="r" t="t"/>
                  <a:pathLst>
                    <a:path extrusionOk="0" h="2770" w="394">
                      <a:moveTo>
                        <a:pt x="67" y="0"/>
                      </a:moveTo>
                      <a:cubicBezTo>
                        <a:pt x="62" y="0"/>
                        <a:pt x="58" y="1"/>
                        <a:pt x="53" y="2"/>
                      </a:cubicBezTo>
                      <a:cubicBezTo>
                        <a:pt x="27" y="2"/>
                        <a:pt x="1" y="28"/>
                        <a:pt x="10" y="63"/>
                      </a:cubicBezTo>
                      <a:lnTo>
                        <a:pt x="280" y="2717"/>
                      </a:lnTo>
                      <a:cubicBezTo>
                        <a:pt x="280" y="2744"/>
                        <a:pt x="307" y="2770"/>
                        <a:pt x="333" y="2770"/>
                      </a:cubicBezTo>
                      <a:lnTo>
                        <a:pt x="341" y="2770"/>
                      </a:lnTo>
                      <a:cubicBezTo>
                        <a:pt x="376" y="2761"/>
                        <a:pt x="394" y="2735"/>
                        <a:pt x="394" y="2709"/>
                      </a:cubicBezTo>
                      <a:lnTo>
                        <a:pt x="114" y="54"/>
                      </a:lnTo>
                      <a:cubicBezTo>
                        <a:pt x="114" y="24"/>
                        <a:pt x="95"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3" name="Google Shape;3863;p62"/>
                <p:cNvSpPr/>
                <p:nvPr/>
              </p:nvSpPr>
              <p:spPr>
                <a:xfrm>
                  <a:off x="483900" y="3212293"/>
                  <a:ext cx="118522" cy="177745"/>
                </a:xfrm>
                <a:custGeom>
                  <a:rect b="b" l="l" r="r" t="t"/>
                  <a:pathLst>
                    <a:path extrusionOk="0" h="2359" w="1573">
                      <a:moveTo>
                        <a:pt x="1514" y="1"/>
                      </a:moveTo>
                      <a:cubicBezTo>
                        <a:pt x="1497" y="1"/>
                        <a:pt x="1479" y="11"/>
                        <a:pt x="1468" y="28"/>
                      </a:cubicBezTo>
                      <a:lnTo>
                        <a:pt x="18" y="2272"/>
                      </a:lnTo>
                      <a:cubicBezTo>
                        <a:pt x="1" y="2298"/>
                        <a:pt x="9" y="2333"/>
                        <a:pt x="36" y="2350"/>
                      </a:cubicBezTo>
                      <a:cubicBezTo>
                        <a:pt x="44" y="2359"/>
                        <a:pt x="53" y="2359"/>
                        <a:pt x="62" y="2359"/>
                      </a:cubicBezTo>
                      <a:cubicBezTo>
                        <a:pt x="79" y="2359"/>
                        <a:pt x="97" y="2350"/>
                        <a:pt x="114" y="2333"/>
                      </a:cubicBezTo>
                      <a:lnTo>
                        <a:pt x="1555" y="89"/>
                      </a:lnTo>
                      <a:cubicBezTo>
                        <a:pt x="1572" y="62"/>
                        <a:pt x="1564" y="28"/>
                        <a:pt x="1537" y="10"/>
                      </a:cubicBezTo>
                      <a:cubicBezTo>
                        <a:pt x="1531" y="4"/>
                        <a:pt x="1523" y="1"/>
                        <a:pt x="151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4" name="Google Shape;3864;p62"/>
                <p:cNvSpPr/>
                <p:nvPr/>
              </p:nvSpPr>
              <p:spPr>
                <a:xfrm>
                  <a:off x="320771" y="3255543"/>
                  <a:ext cx="193492" cy="220015"/>
                </a:xfrm>
                <a:custGeom>
                  <a:rect b="b" l="l" r="r" t="t"/>
                  <a:pathLst>
                    <a:path extrusionOk="0" h="2920" w="2568">
                      <a:moveTo>
                        <a:pt x="1289" y="1"/>
                      </a:moveTo>
                      <a:cubicBezTo>
                        <a:pt x="931" y="1"/>
                        <a:pt x="679" y="287"/>
                        <a:pt x="664" y="658"/>
                      </a:cubicBezTo>
                      <a:cubicBezTo>
                        <a:pt x="393" y="685"/>
                        <a:pt x="157" y="912"/>
                        <a:pt x="79" y="1217"/>
                      </a:cubicBezTo>
                      <a:cubicBezTo>
                        <a:pt x="0" y="1532"/>
                        <a:pt x="122" y="1837"/>
                        <a:pt x="349" y="1986"/>
                      </a:cubicBezTo>
                      <a:cubicBezTo>
                        <a:pt x="166" y="2379"/>
                        <a:pt x="323" y="2806"/>
                        <a:pt x="769" y="2920"/>
                      </a:cubicBezTo>
                      <a:lnTo>
                        <a:pt x="2078" y="2780"/>
                      </a:lnTo>
                      <a:lnTo>
                        <a:pt x="2515" y="1802"/>
                      </a:lnTo>
                      <a:lnTo>
                        <a:pt x="2567" y="737"/>
                      </a:lnTo>
                      <a:lnTo>
                        <a:pt x="1458" y="21"/>
                      </a:lnTo>
                      <a:cubicBezTo>
                        <a:pt x="1400" y="7"/>
                        <a:pt x="1343" y="1"/>
                        <a:pt x="1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5" name="Google Shape;3865;p62"/>
                <p:cNvSpPr/>
                <p:nvPr/>
              </p:nvSpPr>
              <p:spPr>
                <a:xfrm>
                  <a:off x="390468" y="3291937"/>
                  <a:ext cx="151448" cy="177820"/>
                </a:xfrm>
                <a:custGeom>
                  <a:rect b="b" l="l" r="r" t="t"/>
                  <a:pathLst>
                    <a:path extrusionOk="0" h="2360" w="2010">
                      <a:moveTo>
                        <a:pt x="1130" y="0"/>
                      </a:moveTo>
                      <a:cubicBezTo>
                        <a:pt x="707" y="0"/>
                        <a:pt x="290" y="403"/>
                        <a:pt x="158" y="979"/>
                      </a:cubicBezTo>
                      <a:cubicBezTo>
                        <a:pt x="1" y="1616"/>
                        <a:pt x="254" y="2227"/>
                        <a:pt x="725" y="2341"/>
                      </a:cubicBezTo>
                      <a:cubicBezTo>
                        <a:pt x="777" y="2353"/>
                        <a:pt x="828" y="2359"/>
                        <a:pt x="879" y="2359"/>
                      </a:cubicBezTo>
                      <a:cubicBezTo>
                        <a:pt x="1303" y="2359"/>
                        <a:pt x="1719" y="1957"/>
                        <a:pt x="1852" y="1380"/>
                      </a:cubicBezTo>
                      <a:cubicBezTo>
                        <a:pt x="2009" y="743"/>
                        <a:pt x="1756" y="132"/>
                        <a:pt x="1284" y="18"/>
                      </a:cubicBezTo>
                      <a:cubicBezTo>
                        <a:pt x="1233" y="6"/>
                        <a:pt x="1182" y="0"/>
                        <a:pt x="1130"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6" name="Google Shape;3866;p62"/>
                <p:cNvSpPr/>
                <p:nvPr/>
              </p:nvSpPr>
              <p:spPr>
                <a:xfrm>
                  <a:off x="347746" y="3350332"/>
                  <a:ext cx="154688" cy="41743"/>
                </a:xfrm>
                <a:custGeom>
                  <a:rect b="b" l="l" r="r" t="t"/>
                  <a:pathLst>
                    <a:path extrusionOk="0" h="554" w="2053">
                      <a:moveTo>
                        <a:pt x="48" y="1"/>
                      </a:moveTo>
                      <a:cubicBezTo>
                        <a:pt x="29" y="1"/>
                        <a:pt x="16" y="15"/>
                        <a:pt x="9" y="29"/>
                      </a:cubicBezTo>
                      <a:cubicBezTo>
                        <a:pt x="0" y="55"/>
                        <a:pt x="18" y="73"/>
                        <a:pt x="35" y="82"/>
                      </a:cubicBezTo>
                      <a:lnTo>
                        <a:pt x="2000" y="553"/>
                      </a:lnTo>
                      <a:lnTo>
                        <a:pt x="2008" y="553"/>
                      </a:lnTo>
                      <a:cubicBezTo>
                        <a:pt x="2026" y="553"/>
                        <a:pt x="2043" y="536"/>
                        <a:pt x="2052" y="518"/>
                      </a:cubicBezTo>
                      <a:cubicBezTo>
                        <a:pt x="2052" y="501"/>
                        <a:pt x="2043" y="474"/>
                        <a:pt x="2017" y="474"/>
                      </a:cubicBezTo>
                      <a:lnTo>
                        <a:pt x="61" y="3"/>
                      </a:lnTo>
                      <a:cubicBezTo>
                        <a:pt x="57" y="1"/>
                        <a:pt x="52" y="1"/>
                        <a:pt x="48"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7" name="Google Shape;3867;p62"/>
                <p:cNvSpPr/>
                <p:nvPr/>
              </p:nvSpPr>
              <p:spPr>
                <a:xfrm>
                  <a:off x="360254" y="3385821"/>
                  <a:ext cx="142181" cy="45661"/>
                </a:xfrm>
                <a:custGeom>
                  <a:rect b="b" l="l" r="r" t="t"/>
                  <a:pathLst>
                    <a:path extrusionOk="0" h="606" w="1887">
                      <a:moveTo>
                        <a:pt x="1848" y="0"/>
                      </a:moveTo>
                      <a:cubicBezTo>
                        <a:pt x="1843" y="0"/>
                        <a:pt x="1838" y="1"/>
                        <a:pt x="1834" y="3"/>
                      </a:cubicBezTo>
                      <a:lnTo>
                        <a:pt x="35" y="527"/>
                      </a:lnTo>
                      <a:cubicBezTo>
                        <a:pt x="9" y="536"/>
                        <a:pt x="0" y="554"/>
                        <a:pt x="0" y="580"/>
                      </a:cubicBezTo>
                      <a:cubicBezTo>
                        <a:pt x="9" y="597"/>
                        <a:pt x="26" y="606"/>
                        <a:pt x="44" y="606"/>
                      </a:cubicBezTo>
                      <a:lnTo>
                        <a:pt x="52" y="606"/>
                      </a:lnTo>
                      <a:lnTo>
                        <a:pt x="1851" y="82"/>
                      </a:lnTo>
                      <a:cubicBezTo>
                        <a:pt x="1877" y="73"/>
                        <a:pt x="1886" y="47"/>
                        <a:pt x="1886" y="30"/>
                      </a:cubicBezTo>
                      <a:cubicBezTo>
                        <a:pt x="1880" y="10"/>
                        <a:pt x="1863" y="0"/>
                        <a:pt x="1848"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8" name="Google Shape;3868;p62"/>
                <p:cNvSpPr/>
                <p:nvPr/>
              </p:nvSpPr>
              <p:spPr>
                <a:xfrm>
                  <a:off x="392427" y="3288998"/>
                  <a:ext cx="110007" cy="103075"/>
                </a:xfrm>
                <a:custGeom>
                  <a:rect b="b" l="l" r="r" t="t"/>
                  <a:pathLst>
                    <a:path extrusionOk="0" h="1368" w="1460">
                      <a:moveTo>
                        <a:pt x="49" y="1"/>
                      </a:moveTo>
                      <a:cubicBezTo>
                        <a:pt x="38" y="1"/>
                        <a:pt x="27" y="5"/>
                        <a:pt x="18" y="14"/>
                      </a:cubicBezTo>
                      <a:cubicBezTo>
                        <a:pt x="1" y="31"/>
                        <a:pt x="10" y="57"/>
                        <a:pt x="18" y="66"/>
                      </a:cubicBezTo>
                      <a:lnTo>
                        <a:pt x="1389" y="1350"/>
                      </a:lnTo>
                      <a:cubicBezTo>
                        <a:pt x="1398" y="1358"/>
                        <a:pt x="1407" y="1367"/>
                        <a:pt x="1415" y="1367"/>
                      </a:cubicBezTo>
                      <a:cubicBezTo>
                        <a:pt x="1424" y="1367"/>
                        <a:pt x="1442" y="1358"/>
                        <a:pt x="1442" y="1350"/>
                      </a:cubicBezTo>
                      <a:cubicBezTo>
                        <a:pt x="1459" y="1332"/>
                        <a:pt x="1459" y="1315"/>
                        <a:pt x="1442" y="1297"/>
                      </a:cubicBezTo>
                      <a:lnTo>
                        <a:pt x="80" y="14"/>
                      </a:lnTo>
                      <a:cubicBezTo>
                        <a:pt x="71" y="5"/>
                        <a:pt x="60" y="1"/>
                        <a:pt x="49"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9" name="Google Shape;3869;p62"/>
                <p:cNvSpPr/>
                <p:nvPr/>
              </p:nvSpPr>
              <p:spPr>
                <a:xfrm>
                  <a:off x="378639" y="3257126"/>
                  <a:ext cx="208637" cy="226570"/>
                </a:xfrm>
                <a:custGeom>
                  <a:rect b="b" l="l" r="r" t="t"/>
                  <a:pathLst>
                    <a:path extrusionOk="0" h="3007" w="2769">
                      <a:moveTo>
                        <a:pt x="690" y="0"/>
                      </a:moveTo>
                      <a:cubicBezTo>
                        <a:pt x="690" y="0"/>
                        <a:pt x="743" y="550"/>
                        <a:pt x="1415" y="952"/>
                      </a:cubicBezTo>
                      <a:cubicBezTo>
                        <a:pt x="1415" y="952"/>
                        <a:pt x="1144" y="1231"/>
                        <a:pt x="1057" y="1615"/>
                      </a:cubicBezTo>
                      <a:cubicBezTo>
                        <a:pt x="961" y="2008"/>
                        <a:pt x="1075" y="2375"/>
                        <a:pt x="1075" y="2375"/>
                      </a:cubicBezTo>
                      <a:cubicBezTo>
                        <a:pt x="289" y="2427"/>
                        <a:pt x="1" y="2899"/>
                        <a:pt x="1" y="2899"/>
                      </a:cubicBezTo>
                      <a:cubicBezTo>
                        <a:pt x="242" y="2957"/>
                        <a:pt x="553" y="3006"/>
                        <a:pt x="872" y="3006"/>
                      </a:cubicBezTo>
                      <a:cubicBezTo>
                        <a:pt x="1556" y="3006"/>
                        <a:pt x="2284" y="2783"/>
                        <a:pt x="2480" y="1956"/>
                      </a:cubicBezTo>
                      <a:cubicBezTo>
                        <a:pt x="2769" y="751"/>
                        <a:pt x="1450" y="183"/>
                        <a:pt x="6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0" name="Google Shape;3870;p62"/>
                <p:cNvSpPr/>
                <p:nvPr/>
              </p:nvSpPr>
              <p:spPr>
                <a:xfrm>
                  <a:off x="453007" y="2315872"/>
                  <a:ext cx="584923" cy="570381"/>
                </a:xfrm>
                <a:custGeom>
                  <a:rect b="b" l="l" r="r" t="t"/>
                  <a:pathLst>
                    <a:path extrusionOk="0" h="7570" w="7763">
                      <a:moveTo>
                        <a:pt x="3272" y="1"/>
                      </a:moveTo>
                      <a:cubicBezTo>
                        <a:pt x="2872" y="1"/>
                        <a:pt x="2494" y="223"/>
                        <a:pt x="2297" y="582"/>
                      </a:cubicBezTo>
                      <a:lnTo>
                        <a:pt x="2270" y="643"/>
                      </a:lnTo>
                      <a:cubicBezTo>
                        <a:pt x="2122" y="914"/>
                        <a:pt x="1851" y="1097"/>
                        <a:pt x="1546" y="1132"/>
                      </a:cubicBezTo>
                      <a:lnTo>
                        <a:pt x="1485" y="1141"/>
                      </a:lnTo>
                      <a:cubicBezTo>
                        <a:pt x="978" y="1202"/>
                        <a:pt x="568" y="1604"/>
                        <a:pt x="515" y="2119"/>
                      </a:cubicBezTo>
                      <a:cubicBezTo>
                        <a:pt x="454" y="2634"/>
                        <a:pt x="777" y="3106"/>
                        <a:pt x="1249" y="3289"/>
                      </a:cubicBezTo>
                      <a:cubicBezTo>
                        <a:pt x="1242" y="3289"/>
                        <a:pt x="1236" y="3289"/>
                        <a:pt x="1229" y="3289"/>
                      </a:cubicBezTo>
                      <a:cubicBezTo>
                        <a:pt x="730" y="3289"/>
                        <a:pt x="269" y="3610"/>
                        <a:pt x="140" y="4101"/>
                      </a:cubicBezTo>
                      <a:cubicBezTo>
                        <a:pt x="0" y="4607"/>
                        <a:pt x="236" y="5123"/>
                        <a:pt x="681" y="5367"/>
                      </a:cubicBezTo>
                      <a:lnTo>
                        <a:pt x="734" y="5402"/>
                      </a:lnTo>
                      <a:cubicBezTo>
                        <a:pt x="1013" y="5542"/>
                        <a:pt x="1196" y="5812"/>
                        <a:pt x="1231" y="6127"/>
                      </a:cubicBezTo>
                      <a:lnTo>
                        <a:pt x="1240" y="6188"/>
                      </a:lnTo>
                      <a:cubicBezTo>
                        <a:pt x="1301" y="6694"/>
                        <a:pt x="1703" y="7096"/>
                        <a:pt x="2218" y="7157"/>
                      </a:cubicBezTo>
                      <a:cubicBezTo>
                        <a:pt x="2256" y="7161"/>
                        <a:pt x="2293" y="7163"/>
                        <a:pt x="2330" y="7163"/>
                      </a:cubicBezTo>
                      <a:cubicBezTo>
                        <a:pt x="2800" y="7163"/>
                        <a:pt x="3218" y="6860"/>
                        <a:pt x="3388" y="6415"/>
                      </a:cubicBezTo>
                      <a:lnTo>
                        <a:pt x="3388" y="6415"/>
                      </a:lnTo>
                      <a:cubicBezTo>
                        <a:pt x="3379" y="6930"/>
                        <a:pt x="3702" y="7393"/>
                        <a:pt x="4200" y="7533"/>
                      </a:cubicBezTo>
                      <a:cubicBezTo>
                        <a:pt x="4294" y="7557"/>
                        <a:pt x="4390" y="7569"/>
                        <a:pt x="4484" y="7569"/>
                      </a:cubicBezTo>
                      <a:cubicBezTo>
                        <a:pt x="4886" y="7569"/>
                        <a:pt x="5268" y="7350"/>
                        <a:pt x="5466" y="6982"/>
                      </a:cubicBezTo>
                      <a:lnTo>
                        <a:pt x="5492" y="6930"/>
                      </a:lnTo>
                      <a:cubicBezTo>
                        <a:pt x="5641" y="6659"/>
                        <a:pt x="5912" y="6476"/>
                        <a:pt x="6217" y="6441"/>
                      </a:cubicBezTo>
                      <a:lnTo>
                        <a:pt x="6287" y="6432"/>
                      </a:lnTo>
                      <a:cubicBezTo>
                        <a:pt x="6793" y="6371"/>
                        <a:pt x="7195" y="5970"/>
                        <a:pt x="7256" y="5454"/>
                      </a:cubicBezTo>
                      <a:cubicBezTo>
                        <a:pt x="7309" y="4939"/>
                        <a:pt x="6994" y="4459"/>
                        <a:pt x="6514" y="4284"/>
                      </a:cubicBezTo>
                      <a:lnTo>
                        <a:pt x="6514" y="4284"/>
                      </a:lnTo>
                      <a:cubicBezTo>
                        <a:pt x="6521" y="4284"/>
                        <a:pt x="6527" y="4285"/>
                        <a:pt x="6534" y="4285"/>
                      </a:cubicBezTo>
                      <a:cubicBezTo>
                        <a:pt x="7033" y="4285"/>
                        <a:pt x="7494" y="3955"/>
                        <a:pt x="7632" y="3464"/>
                      </a:cubicBezTo>
                      <a:cubicBezTo>
                        <a:pt x="7763" y="2966"/>
                        <a:pt x="7536" y="2442"/>
                        <a:pt x="7082" y="2198"/>
                      </a:cubicBezTo>
                      <a:lnTo>
                        <a:pt x="7029" y="2171"/>
                      </a:lnTo>
                      <a:cubicBezTo>
                        <a:pt x="6759" y="2023"/>
                        <a:pt x="6575" y="1752"/>
                        <a:pt x="6531" y="1447"/>
                      </a:cubicBezTo>
                      <a:lnTo>
                        <a:pt x="6531" y="1385"/>
                      </a:lnTo>
                      <a:cubicBezTo>
                        <a:pt x="6470" y="879"/>
                        <a:pt x="6069" y="477"/>
                        <a:pt x="5545" y="416"/>
                      </a:cubicBezTo>
                      <a:cubicBezTo>
                        <a:pt x="5504" y="411"/>
                        <a:pt x="5462" y="409"/>
                        <a:pt x="5422" y="409"/>
                      </a:cubicBezTo>
                      <a:cubicBezTo>
                        <a:pt x="4962" y="409"/>
                        <a:pt x="4544" y="717"/>
                        <a:pt x="4384" y="1150"/>
                      </a:cubicBezTo>
                      <a:cubicBezTo>
                        <a:pt x="4392" y="643"/>
                        <a:pt x="4060" y="172"/>
                        <a:pt x="3563" y="41"/>
                      </a:cubicBezTo>
                      <a:cubicBezTo>
                        <a:pt x="3466" y="14"/>
                        <a:pt x="3368" y="1"/>
                        <a:pt x="32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1" name="Google Shape;3871;p62"/>
                <p:cNvSpPr/>
                <p:nvPr/>
              </p:nvSpPr>
              <p:spPr>
                <a:xfrm>
                  <a:off x="558269" y="2562186"/>
                  <a:ext cx="374402" cy="77834"/>
                </a:xfrm>
                <a:custGeom>
                  <a:rect b="b" l="l" r="r" t="t"/>
                  <a:pathLst>
                    <a:path extrusionOk="0" h="1033" w="4969">
                      <a:moveTo>
                        <a:pt x="61" y="0"/>
                      </a:moveTo>
                      <a:cubicBezTo>
                        <a:pt x="33" y="0"/>
                        <a:pt x="9" y="17"/>
                        <a:pt x="9" y="46"/>
                      </a:cubicBezTo>
                      <a:cubicBezTo>
                        <a:pt x="0" y="81"/>
                        <a:pt x="27" y="116"/>
                        <a:pt x="61" y="125"/>
                      </a:cubicBezTo>
                      <a:lnTo>
                        <a:pt x="4890" y="1033"/>
                      </a:lnTo>
                      <a:lnTo>
                        <a:pt x="4899" y="1033"/>
                      </a:lnTo>
                      <a:cubicBezTo>
                        <a:pt x="4934" y="1033"/>
                        <a:pt x="4960" y="1015"/>
                        <a:pt x="4960" y="989"/>
                      </a:cubicBezTo>
                      <a:cubicBezTo>
                        <a:pt x="4969" y="954"/>
                        <a:pt x="4951" y="919"/>
                        <a:pt x="4916" y="911"/>
                      </a:cubicBezTo>
                      <a:lnTo>
                        <a:pt x="79" y="2"/>
                      </a:lnTo>
                      <a:cubicBezTo>
                        <a:pt x="73" y="1"/>
                        <a:pt x="67" y="0"/>
                        <a:pt x="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2" name="Google Shape;3872;p62"/>
                <p:cNvSpPr/>
                <p:nvPr/>
              </p:nvSpPr>
              <p:spPr>
                <a:xfrm>
                  <a:off x="706253" y="2414277"/>
                  <a:ext cx="79040" cy="373799"/>
                </a:xfrm>
                <a:custGeom>
                  <a:rect b="b" l="l" r="r" t="t"/>
                  <a:pathLst>
                    <a:path extrusionOk="0" h="4961" w="1049">
                      <a:moveTo>
                        <a:pt x="988" y="1"/>
                      </a:moveTo>
                      <a:cubicBezTo>
                        <a:pt x="953" y="1"/>
                        <a:pt x="926" y="18"/>
                        <a:pt x="918" y="53"/>
                      </a:cubicBezTo>
                      <a:lnTo>
                        <a:pt x="1" y="4882"/>
                      </a:lnTo>
                      <a:cubicBezTo>
                        <a:pt x="1" y="4917"/>
                        <a:pt x="18" y="4952"/>
                        <a:pt x="53" y="4960"/>
                      </a:cubicBezTo>
                      <a:lnTo>
                        <a:pt x="62" y="4960"/>
                      </a:lnTo>
                      <a:cubicBezTo>
                        <a:pt x="97" y="4960"/>
                        <a:pt x="123" y="4934"/>
                        <a:pt x="123" y="4908"/>
                      </a:cubicBezTo>
                      <a:lnTo>
                        <a:pt x="1040" y="79"/>
                      </a:lnTo>
                      <a:cubicBezTo>
                        <a:pt x="1049" y="45"/>
                        <a:pt x="1023" y="10"/>
                        <a:pt x="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3" name="Google Shape;3873;p62"/>
                <p:cNvSpPr/>
                <p:nvPr/>
              </p:nvSpPr>
              <p:spPr>
                <a:xfrm>
                  <a:off x="610862" y="2406516"/>
                  <a:ext cx="140222" cy="199294"/>
                </a:xfrm>
                <a:custGeom>
                  <a:rect b="b" l="l" r="r" t="t"/>
                  <a:pathLst>
                    <a:path extrusionOk="0" h="2645" w="1861">
                      <a:moveTo>
                        <a:pt x="75" y="1"/>
                      </a:moveTo>
                      <a:cubicBezTo>
                        <a:pt x="61" y="1"/>
                        <a:pt x="47" y="6"/>
                        <a:pt x="36" y="17"/>
                      </a:cubicBezTo>
                      <a:cubicBezTo>
                        <a:pt x="10" y="34"/>
                        <a:pt x="1" y="69"/>
                        <a:pt x="18" y="104"/>
                      </a:cubicBezTo>
                      <a:lnTo>
                        <a:pt x="1738" y="2619"/>
                      </a:lnTo>
                      <a:cubicBezTo>
                        <a:pt x="1747" y="2636"/>
                        <a:pt x="1765" y="2645"/>
                        <a:pt x="1791" y="2645"/>
                      </a:cubicBezTo>
                      <a:cubicBezTo>
                        <a:pt x="1800" y="2645"/>
                        <a:pt x="1817" y="2645"/>
                        <a:pt x="1826" y="2636"/>
                      </a:cubicBezTo>
                      <a:cubicBezTo>
                        <a:pt x="1852" y="2619"/>
                        <a:pt x="1861" y="2575"/>
                        <a:pt x="1843" y="2549"/>
                      </a:cubicBezTo>
                      <a:lnTo>
                        <a:pt x="123" y="25"/>
                      </a:lnTo>
                      <a:cubicBezTo>
                        <a:pt x="113" y="10"/>
                        <a:pt x="94"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4" name="Google Shape;3874;p62"/>
                <p:cNvSpPr/>
                <p:nvPr/>
              </p:nvSpPr>
              <p:spPr>
                <a:xfrm>
                  <a:off x="554954" y="2460089"/>
                  <a:ext cx="196130" cy="145722"/>
                </a:xfrm>
                <a:custGeom>
                  <a:rect b="b" l="l" r="r" t="t"/>
                  <a:pathLst>
                    <a:path extrusionOk="0" h="1934" w="2603">
                      <a:moveTo>
                        <a:pt x="69" y="1"/>
                      </a:moveTo>
                      <a:cubicBezTo>
                        <a:pt x="51" y="1"/>
                        <a:pt x="36" y="7"/>
                        <a:pt x="27" y="22"/>
                      </a:cubicBezTo>
                      <a:cubicBezTo>
                        <a:pt x="1" y="56"/>
                        <a:pt x="9" y="91"/>
                        <a:pt x="36" y="118"/>
                      </a:cubicBezTo>
                      <a:lnTo>
                        <a:pt x="2489" y="1925"/>
                      </a:lnTo>
                      <a:cubicBezTo>
                        <a:pt x="2507" y="1934"/>
                        <a:pt x="2515" y="1934"/>
                        <a:pt x="2533" y="1934"/>
                      </a:cubicBezTo>
                      <a:cubicBezTo>
                        <a:pt x="2550" y="1934"/>
                        <a:pt x="2568" y="1925"/>
                        <a:pt x="2585" y="1908"/>
                      </a:cubicBezTo>
                      <a:cubicBezTo>
                        <a:pt x="2603" y="1881"/>
                        <a:pt x="2594" y="1846"/>
                        <a:pt x="2568" y="1820"/>
                      </a:cubicBezTo>
                      <a:lnTo>
                        <a:pt x="114" y="13"/>
                      </a:lnTo>
                      <a:cubicBezTo>
                        <a:pt x="98" y="5"/>
                        <a:pt x="83" y="1"/>
                        <a:pt x="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5" name="Google Shape;3875;p62"/>
                <p:cNvSpPr/>
                <p:nvPr/>
              </p:nvSpPr>
              <p:spPr>
                <a:xfrm>
                  <a:off x="681313" y="2374041"/>
                  <a:ext cx="69772" cy="231769"/>
                </a:xfrm>
                <a:custGeom>
                  <a:rect b="b" l="l" r="r" t="t"/>
                  <a:pathLst>
                    <a:path extrusionOk="0" h="3076" w="926">
                      <a:moveTo>
                        <a:pt x="66" y="1"/>
                      </a:moveTo>
                      <a:cubicBezTo>
                        <a:pt x="62" y="1"/>
                        <a:pt x="57" y="1"/>
                        <a:pt x="53" y="2"/>
                      </a:cubicBezTo>
                      <a:cubicBezTo>
                        <a:pt x="18" y="11"/>
                        <a:pt x="0" y="46"/>
                        <a:pt x="9" y="81"/>
                      </a:cubicBezTo>
                      <a:lnTo>
                        <a:pt x="795" y="3032"/>
                      </a:lnTo>
                      <a:cubicBezTo>
                        <a:pt x="803" y="3058"/>
                        <a:pt x="821" y="3076"/>
                        <a:pt x="856" y="3076"/>
                      </a:cubicBezTo>
                      <a:lnTo>
                        <a:pt x="873" y="3076"/>
                      </a:lnTo>
                      <a:cubicBezTo>
                        <a:pt x="899" y="3067"/>
                        <a:pt x="926" y="3032"/>
                        <a:pt x="917" y="2997"/>
                      </a:cubicBezTo>
                      <a:lnTo>
                        <a:pt x="131" y="46"/>
                      </a:lnTo>
                      <a:cubicBezTo>
                        <a:pt x="124" y="23"/>
                        <a:pt x="96"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6" name="Google Shape;3876;p62"/>
                <p:cNvSpPr/>
                <p:nvPr/>
              </p:nvSpPr>
              <p:spPr>
                <a:xfrm>
                  <a:off x="739859" y="2596545"/>
                  <a:ext cx="140824" cy="199445"/>
                </a:xfrm>
                <a:custGeom>
                  <a:rect b="b" l="l" r="r" t="t"/>
                  <a:pathLst>
                    <a:path extrusionOk="0" h="2647" w="1869">
                      <a:moveTo>
                        <a:pt x="74" y="0"/>
                      </a:moveTo>
                      <a:cubicBezTo>
                        <a:pt x="64" y="0"/>
                        <a:pt x="53" y="3"/>
                        <a:pt x="44" y="9"/>
                      </a:cubicBezTo>
                      <a:cubicBezTo>
                        <a:pt x="9" y="27"/>
                        <a:pt x="0" y="70"/>
                        <a:pt x="26" y="97"/>
                      </a:cubicBezTo>
                      <a:lnTo>
                        <a:pt x="1738" y="2611"/>
                      </a:lnTo>
                      <a:cubicBezTo>
                        <a:pt x="1755" y="2629"/>
                        <a:pt x="1773" y="2646"/>
                        <a:pt x="1790" y="2646"/>
                      </a:cubicBezTo>
                      <a:cubicBezTo>
                        <a:pt x="1808" y="2646"/>
                        <a:pt x="1816" y="2637"/>
                        <a:pt x="1825" y="2629"/>
                      </a:cubicBezTo>
                      <a:cubicBezTo>
                        <a:pt x="1860" y="2611"/>
                        <a:pt x="1869" y="2568"/>
                        <a:pt x="1843" y="2541"/>
                      </a:cubicBezTo>
                      <a:lnTo>
                        <a:pt x="131" y="27"/>
                      </a:lnTo>
                      <a:cubicBezTo>
                        <a:pt x="114" y="10"/>
                        <a:pt x="94"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7" name="Google Shape;3877;p62"/>
                <p:cNvSpPr/>
                <p:nvPr/>
              </p:nvSpPr>
              <p:spPr>
                <a:xfrm>
                  <a:off x="740461" y="2596319"/>
                  <a:ext cx="195527" cy="146325"/>
                </a:xfrm>
                <a:custGeom>
                  <a:rect b="b" l="l" r="r" t="t"/>
                  <a:pathLst>
                    <a:path extrusionOk="0" h="1942" w="2595">
                      <a:moveTo>
                        <a:pt x="67" y="1"/>
                      </a:moveTo>
                      <a:cubicBezTo>
                        <a:pt x="48" y="1"/>
                        <a:pt x="29" y="9"/>
                        <a:pt x="18" y="30"/>
                      </a:cubicBezTo>
                      <a:cubicBezTo>
                        <a:pt x="1" y="56"/>
                        <a:pt x="1" y="91"/>
                        <a:pt x="27" y="117"/>
                      </a:cubicBezTo>
                      <a:lnTo>
                        <a:pt x="2489" y="1924"/>
                      </a:lnTo>
                      <a:cubicBezTo>
                        <a:pt x="2498" y="1933"/>
                        <a:pt x="2516" y="1933"/>
                        <a:pt x="2524" y="1933"/>
                      </a:cubicBezTo>
                      <a:lnTo>
                        <a:pt x="2524" y="1942"/>
                      </a:lnTo>
                      <a:cubicBezTo>
                        <a:pt x="2542" y="1942"/>
                        <a:pt x="2568" y="1924"/>
                        <a:pt x="2577" y="1916"/>
                      </a:cubicBezTo>
                      <a:cubicBezTo>
                        <a:pt x="2594" y="1881"/>
                        <a:pt x="2594" y="1846"/>
                        <a:pt x="2559" y="1820"/>
                      </a:cubicBezTo>
                      <a:lnTo>
                        <a:pt x="106" y="12"/>
                      </a:lnTo>
                      <a:cubicBezTo>
                        <a:pt x="95" y="5"/>
                        <a:pt x="81"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8" name="Google Shape;3878;p62"/>
                <p:cNvSpPr/>
                <p:nvPr/>
              </p:nvSpPr>
              <p:spPr>
                <a:xfrm>
                  <a:off x="740461" y="2596395"/>
                  <a:ext cx="69847" cy="231844"/>
                </a:xfrm>
                <a:custGeom>
                  <a:rect b="b" l="l" r="r" t="t"/>
                  <a:pathLst>
                    <a:path extrusionOk="0" h="3077" w="927">
                      <a:moveTo>
                        <a:pt x="71" y="0"/>
                      </a:moveTo>
                      <a:cubicBezTo>
                        <a:pt x="65" y="0"/>
                        <a:pt x="59" y="1"/>
                        <a:pt x="53" y="3"/>
                      </a:cubicBezTo>
                      <a:cubicBezTo>
                        <a:pt x="18" y="11"/>
                        <a:pt x="1" y="46"/>
                        <a:pt x="10" y="81"/>
                      </a:cubicBezTo>
                      <a:lnTo>
                        <a:pt x="796" y="3024"/>
                      </a:lnTo>
                      <a:cubicBezTo>
                        <a:pt x="804" y="3059"/>
                        <a:pt x="830" y="3076"/>
                        <a:pt x="857" y="3076"/>
                      </a:cubicBezTo>
                      <a:lnTo>
                        <a:pt x="874" y="3076"/>
                      </a:lnTo>
                      <a:cubicBezTo>
                        <a:pt x="909" y="3067"/>
                        <a:pt x="927" y="3032"/>
                        <a:pt x="918" y="2997"/>
                      </a:cubicBezTo>
                      <a:lnTo>
                        <a:pt x="132" y="46"/>
                      </a:lnTo>
                      <a:cubicBezTo>
                        <a:pt x="125" y="17"/>
                        <a:pt x="99" y="0"/>
                        <a:pt x="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9" name="Google Shape;3879;p62"/>
                <p:cNvSpPr/>
                <p:nvPr/>
              </p:nvSpPr>
              <p:spPr>
                <a:xfrm>
                  <a:off x="550357" y="2596319"/>
                  <a:ext cx="200726" cy="139091"/>
                </a:xfrm>
                <a:custGeom>
                  <a:rect b="b" l="l" r="r" t="t"/>
                  <a:pathLst>
                    <a:path extrusionOk="0" h="1846" w="2664">
                      <a:moveTo>
                        <a:pt x="2595" y="1"/>
                      </a:moveTo>
                      <a:cubicBezTo>
                        <a:pt x="2582" y="1"/>
                        <a:pt x="2570" y="5"/>
                        <a:pt x="2559" y="12"/>
                      </a:cubicBezTo>
                      <a:lnTo>
                        <a:pt x="35" y="1732"/>
                      </a:lnTo>
                      <a:cubicBezTo>
                        <a:pt x="9" y="1750"/>
                        <a:pt x="1" y="1785"/>
                        <a:pt x="18" y="1820"/>
                      </a:cubicBezTo>
                      <a:cubicBezTo>
                        <a:pt x="35" y="1837"/>
                        <a:pt x="53" y="1846"/>
                        <a:pt x="70" y="1846"/>
                      </a:cubicBezTo>
                      <a:cubicBezTo>
                        <a:pt x="88" y="1846"/>
                        <a:pt x="97" y="1837"/>
                        <a:pt x="105" y="1837"/>
                      </a:cubicBezTo>
                      <a:lnTo>
                        <a:pt x="2629" y="117"/>
                      </a:lnTo>
                      <a:cubicBezTo>
                        <a:pt x="2655" y="100"/>
                        <a:pt x="2664" y="56"/>
                        <a:pt x="2646" y="30"/>
                      </a:cubicBezTo>
                      <a:cubicBezTo>
                        <a:pt x="2631" y="9"/>
                        <a:pt x="2613" y="1"/>
                        <a:pt x="25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0" name="Google Shape;3880;p62"/>
                <p:cNvSpPr/>
                <p:nvPr/>
              </p:nvSpPr>
              <p:spPr>
                <a:xfrm>
                  <a:off x="603629" y="2596319"/>
                  <a:ext cx="147455" cy="195075"/>
                </a:xfrm>
                <a:custGeom>
                  <a:rect b="b" l="l" r="r" t="t"/>
                  <a:pathLst>
                    <a:path extrusionOk="0" h="2589" w="1957">
                      <a:moveTo>
                        <a:pt x="1883" y="1"/>
                      </a:moveTo>
                      <a:cubicBezTo>
                        <a:pt x="1864" y="1"/>
                        <a:pt x="1845" y="9"/>
                        <a:pt x="1834" y="30"/>
                      </a:cubicBezTo>
                      <a:lnTo>
                        <a:pt x="27" y="2483"/>
                      </a:lnTo>
                      <a:cubicBezTo>
                        <a:pt x="1" y="2510"/>
                        <a:pt x="10" y="2553"/>
                        <a:pt x="36" y="2571"/>
                      </a:cubicBezTo>
                      <a:cubicBezTo>
                        <a:pt x="44" y="2579"/>
                        <a:pt x="62" y="2588"/>
                        <a:pt x="71" y="2588"/>
                      </a:cubicBezTo>
                      <a:cubicBezTo>
                        <a:pt x="97" y="2588"/>
                        <a:pt x="114" y="2579"/>
                        <a:pt x="123" y="2562"/>
                      </a:cubicBezTo>
                      <a:lnTo>
                        <a:pt x="1939" y="100"/>
                      </a:lnTo>
                      <a:cubicBezTo>
                        <a:pt x="1957" y="73"/>
                        <a:pt x="1948" y="38"/>
                        <a:pt x="1922" y="12"/>
                      </a:cubicBezTo>
                      <a:cubicBezTo>
                        <a:pt x="1911" y="5"/>
                        <a:pt x="1897" y="1"/>
                        <a:pt x="18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1" name="Google Shape;3881;p62"/>
                <p:cNvSpPr/>
                <p:nvPr/>
              </p:nvSpPr>
              <p:spPr>
                <a:xfrm>
                  <a:off x="518108" y="2596395"/>
                  <a:ext cx="232974" cy="68642"/>
                </a:xfrm>
                <a:custGeom>
                  <a:rect b="b" l="l" r="r" t="t"/>
                  <a:pathLst>
                    <a:path extrusionOk="0" h="911" w="3092">
                      <a:moveTo>
                        <a:pt x="3022" y="0"/>
                      </a:moveTo>
                      <a:cubicBezTo>
                        <a:pt x="3016" y="0"/>
                        <a:pt x="3010" y="1"/>
                        <a:pt x="3004" y="3"/>
                      </a:cubicBezTo>
                      <a:lnTo>
                        <a:pt x="53" y="788"/>
                      </a:lnTo>
                      <a:cubicBezTo>
                        <a:pt x="18" y="797"/>
                        <a:pt x="1" y="832"/>
                        <a:pt x="9" y="867"/>
                      </a:cubicBezTo>
                      <a:cubicBezTo>
                        <a:pt x="18" y="893"/>
                        <a:pt x="44" y="911"/>
                        <a:pt x="71" y="911"/>
                      </a:cubicBezTo>
                      <a:lnTo>
                        <a:pt x="88" y="911"/>
                      </a:lnTo>
                      <a:lnTo>
                        <a:pt x="3039" y="125"/>
                      </a:lnTo>
                      <a:cubicBezTo>
                        <a:pt x="3065" y="116"/>
                        <a:pt x="3092" y="81"/>
                        <a:pt x="3083" y="46"/>
                      </a:cubicBezTo>
                      <a:cubicBezTo>
                        <a:pt x="3076" y="17"/>
                        <a:pt x="3050" y="0"/>
                        <a:pt x="30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2" name="Google Shape;3882;p62"/>
                <p:cNvSpPr/>
                <p:nvPr/>
              </p:nvSpPr>
              <p:spPr>
                <a:xfrm>
                  <a:off x="739859" y="2466946"/>
                  <a:ext cx="200726" cy="138865"/>
                </a:xfrm>
                <a:custGeom>
                  <a:rect b="b" l="l" r="r" t="t"/>
                  <a:pathLst>
                    <a:path extrusionOk="0" h="1843" w="2664">
                      <a:moveTo>
                        <a:pt x="2591" y="0"/>
                      </a:moveTo>
                      <a:cubicBezTo>
                        <a:pt x="2579" y="0"/>
                        <a:pt x="2568" y="3"/>
                        <a:pt x="2559" y="9"/>
                      </a:cubicBezTo>
                      <a:lnTo>
                        <a:pt x="44" y="1729"/>
                      </a:lnTo>
                      <a:cubicBezTo>
                        <a:pt x="9" y="1747"/>
                        <a:pt x="0" y="1790"/>
                        <a:pt x="26" y="1817"/>
                      </a:cubicBezTo>
                      <a:cubicBezTo>
                        <a:pt x="35" y="1834"/>
                        <a:pt x="53" y="1843"/>
                        <a:pt x="79" y="1843"/>
                      </a:cubicBezTo>
                      <a:cubicBezTo>
                        <a:pt x="88" y="1843"/>
                        <a:pt x="105" y="1843"/>
                        <a:pt x="114" y="1834"/>
                      </a:cubicBezTo>
                      <a:lnTo>
                        <a:pt x="2628" y="114"/>
                      </a:lnTo>
                      <a:cubicBezTo>
                        <a:pt x="2655" y="96"/>
                        <a:pt x="2663" y="53"/>
                        <a:pt x="2646" y="27"/>
                      </a:cubicBezTo>
                      <a:cubicBezTo>
                        <a:pt x="2635" y="10"/>
                        <a:pt x="2612" y="0"/>
                        <a:pt x="25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3" name="Google Shape;3883;p62"/>
                <p:cNvSpPr/>
                <p:nvPr/>
              </p:nvSpPr>
              <p:spPr>
                <a:xfrm>
                  <a:off x="740461" y="2411113"/>
                  <a:ext cx="146852" cy="194698"/>
                </a:xfrm>
                <a:custGeom>
                  <a:rect b="b" l="l" r="r" t="t"/>
                  <a:pathLst>
                    <a:path extrusionOk="0" h="2584" w="1949">
                      <a:moveTo>
                        <a:pt x="1877" y="1"/>
                      </a:moveTo>
                      <a:cubicBezTo>
                        <a:pt x="1859" y="1"/>
                        <a:pt x="1841" y="10"/>
                        <a:pt x="1826" y="25"/>
                      </a:cubicBezTo>
                      <a:lnTo>
                        <a:pt x="18" y="2488"/>
                      </a:lnTo>
                      <a:cubicBezTo>
                        <a:pt x="1" y="2514"/>
                        <a:pt x="1" y="2549"/>
                        <a:pt x="27" y="2575"/>
                      </a:cubicBezTo>
                      <a:cubicBezTo>
                        <a:pt x="45" y="2584"/>
                        <a:pt x="53" y="2584"/>
                        <a:pt x="71" y="2584"/>
                      </a:cubicBezTo>
                      <a:cubicBezTo>
                        <a:pt x="88" y="2584"/>
                        <a:pt x="106" y="2575"/>
                        <a:pt x="123" y="2558"/>
                      </a:cubicBezTo>
                      <a:lnTo>
                        <a:pt x="1931" y="104"/>
                      </a:lnTo>
                      <a:cubicBezTo>
                        <a:pt x="1948" y="78"/>
                        <a:pt x="1948" y="34"/>
                        <a:pt x="1913" y="17"/>
                      </a:cubicBezTo>
                      <a:cubicBezTo>
                        <a:pt x="1902" y="6"/>
                        <a:pt x="1890" y="1"/>
                        <a:pt x="18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4" name="Google Shape;3884;p62"/>
                <p:cNvSpPr/>
                <p:nvPr/>
              </p:nvSpPr>
              <p:spPr>
                <a:xfrm>
                  <a:off x="740461" y="2537171"/>
                  <a:ext cx="232372" cy="68642"/>
                </a:xfrm>
                <a:custGeom>
                  <a:rect b="b" l="l" r="r" t="t"/>
                  <a:pathLst>
                    <a:path extrusionOk="0" h="911" w="3084">
                      <a:moveTo>
                        <a:pt x="3014" y="0"/>
                      </a:moveTo>
                      <a:cubicBezTo>
                        <a:pt x="3008" y="0"/>
                        <a:pt x="3002" y="1"/>
                        <a:pt x="2996" y="3"/>
                      </a:cubicBezTo>
                      <a:lnTo>
                        <a:pt x="53" y="789"/>
                      </a:lnTo>
                      <a:cubicBezTo>
                        <a:pt x="18" y="797"/>
                        <a:pt x="1" y="832"/>
                        <a:pt x="10" y="867"/>
                      </a:cubicBezTo>
                      <a:cubicBezTo>
                        <a:pt x="18" y="893"/>
                        <a:pt x="36" y="911"/>
                        <a:pt x="71" y="911"/>
                      </a:cubicBezTo>
                      <a:lnTo>
                        <a:pt x="88" y="911"/>
                      </a:lnTo>
                      <a:lnTo>
                        <a:pt x="3031" y="125"/>
                      </a:lnTo>
                      <a:cubicBezTo>
                        <a:pt x="3066" y="116"/>
                        <a:pt x="3083" y="81"/>
                        <a:pt x="3074" y="46"/>
                      </a:cubicBezTo>
                      <a:cubicBezTo>
                        <a:pt x="3067" y="17"/>
                        <a:pt x="3042" y="0"/>
                        <a:pt x="30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5" name="Google Shape;3885;p62"/>
                <p:cNvSpPr/>
                <p:nvPr/>
              </p:nvSpPr>
              <p:spPr>
                <a:xfrm>
                  <a:off x="560906" y="2423018"/>
                  <a:ext cx="263189" cy="236139"/>
                </a:xfrm>
                <a:custGeom>
                  <a:rect b="b" l="l" r="r" t="t"/>
                  <a:pathLst>
                    <a:path extrusionOk="0" h="3134" w="3493">
                      <a:moveTo>
                        <a:pt x="2530" y="0"/>
                      </a:moveTo>
                      <a:cubicBezTo>
                        <a:pt x="2326" y="0"/>
                        <a:pt x="2116" y="92"/>
                        <a:pt x="1947" y="260"/>
                      </a:cubicBezTo>
                      <a:cubicBezTo>
                        <a:pt x="1828" y="171"/>
                        <a:pt x="1677" y="125"/>
                        <a:pt x="1519" y="125"/>
                      </a:cubicBezTo>
                      <a:cubicBezTo>
                        <a:pt x="1353" y="125"/>
                        <a:pt x="1178" y="175"/>
                        <a:pt x="1022" y="278"/>
                      </a:cubicBezTo>
                      <a:cubicBezTo>
                        <a:pt x="716" y="487"/>
                        <a:pt x="585" y="837"/>
                        <a:pt x="655" y="1134"/>
                      </a:cubicBezTo>
                      <a:cubicBezTo>
                        <a:pt x="201" y="1334"/>
                        <a:pt x="0" y="1815"/>
                        <a:pt x="297" y="2242"/>
                      </a:cubicBezTo>
                      <a:lnTo>
                        <a:pt x="1520" y="3133"/>
                      </a:lnTo>
                      <a:lnTo>
                        <a:pt x="2628" y="2644"/>
                      </a:lnTo>
                      <a:lnTo>
                        <a:pt x="3493" y="1788"/>
                      </a:lnTo>
                      <a:lnTo>
                        <a:pt x="3109" y="330"/>
                      </a:lnTo>
                      <a:cubicBezTo>
                        <a:pt x="2960" y="105"/>
                        <a:pt x="2748" y="0"/>
                        <a:pt x="25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6" name="Google Shape;3886;p62"/>
                <p:cNvSpPr/>
                <p:nvPr/>
              </p:nvSpPr>
              <p:spPr>
                <a:xfrm>
                  <a:off x="622089" y="2495955"/>
                  <a:ext cx="217151" cy="170285"/>
                </a:xfrm>
                <a:custGeom>
                  <a:rect b="b" l="l" r="r" t="t"/>
                  <a:pathLst>
                    <a:path extrusionOk="0" h="2260" w="2882">
                      <a:moveTo>
                        <a:pt x="1802" y="0"/>
                      </a:moveTo>
                      <a:cubicBezTo>
                        <a:pt x="1506" y="0"/>
                        <a:pt x="1178" y="101"/>
                        <a:pt x="882" y="305"/>
                      </a:cubicBezTo>
                      <a:cubicBezTo>
                        <a:pt x="253" y="724"/>
                        <a:pt x="0" y="1440"/>
                        <a:pt x="315" y="1894"/>
                      </a:cubicBezTo>
                      <a:cubicBezTo>
                        <a:pt x="479" y="2137"/>
                        <a:pt x="764" y="2260"/>
                        <a:pt x="1089" y="2260"/>
                      </a:cubicBezTo>
                      <a:cubicBezTo>
                        <a:pt x="1383" y="2260"/>
                        <a:pt x="1710" y="2159"/>
                        <a:pt x="2009" y="1955"/>
                      </a:cubicBezTo>
                      <a:cubicBezTo>
                        <a:pt x="2628" y="1528"/>
                        <a:pt x="2882" y="812"/>
                        <a:pt x="2567" y="358"/>
                      </a:cubicBezTo>
                      <a:cubicBezTo>
                        <a:pt x="2408" y="120"/>
                        <a:pt x="2124" y="0"/>
                        <a:pt x="1802"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7" name="Google Shape;3887;p62"/>
                <p:cNvSpPr/>
                <p:nvPr/>
              </p:nvSpPr>
              <p:spPr>
                <a:xfrm>
                  <a:off x="650345" y="2464535"/>
                  <a:ext cx="105336" cy="150544"/>
                </a:xfrm>
                <a:custGeom>
                  <a:rect b="b" l="l" r="r" t="t"/>
                  <a:pathLst>
                    <a:path extrusionOk="0" h="1998" w="1398">
                      <a:moveTo>
                        <a:pt x="51" y="1"/>
                      </a:moveTo>
                      <a:cubicBezTo>
                        <a:pt x="42" y="1"/>
                        <a:pt x="33" y="3"/>
                        <a:pt x="27" y="6"/>
                      </a:cubicBezTo>
                      <a:cubicBezTo>
                        <a:pt x="1" y="24"/>
                        <a:pt x="1" y="50"/>
                        <a:pt x="9" y="76"/>
                      </a:cubicBezTo>
                      <a:lnTo>
                        <a:pt x="1310" y="1980"/>
                      </a:lnTo>
                      <a:cubicBezTo>
                        <a:pt x="1319" y="1988"/>
                        <a:pt x="1337" y="1997"/>
                        <a:pt x="1345" y="1997"/>
                      </a:cubicBezTo>
                      <a:cubicBezTo>
                        <a:pt x="1354" y="1997"/>
                        <a:pt x="1372" y="1997"/>
                        <a:pt x="1372" y="1988"/>
                      </a:cubicBezTo>
                      <a:cubicBezTo>
                        <a:pt x="1398" y="1980"/>
                        <a:pt x="1398" y="1945"/>
                        <a:pt x="1389" y="1927"/>
                      </a:cubicBezTo>
                      <a:lnTo>
                        <a:pt x="88" y="24"/>
                      </a:lnTo>
                      <a:cubicBezTo>
                        <a:pt x="83" y="7"/>
                        <a:pt x="66" y="1"/>
                        <a:pt x="51"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8" name="Google Shape;3888;p62"/>
                <p:cNvSpPr/>
                <p:nvPr/>
              </p:nvSpPr>
              <p:spPr>
                <a:xfrm>
                  <a:off x="603026" y="2537321"/>
                  <a:ext cx="152654" cy="77759"/>
                </a:xfrm>
                <a:custGeom>
                  <a:rect b="b" l="l" r="r" t="t"/>
                  <a:pathLst>
                    <a:path extrusionOk="0" h="1032" w="2026">
                      <a:moveTo>
                        <a:pt x="43" y="0"/>
                      </a:moveTo>
                      <a:cubicBezTo>
                        <a:pt x="27" y="0"/>
                        <a:pt x="14" y="10"/>
                        <a:pt x="9" y="27"/>
                      </a:cubicBezTo>
                      <a:cubicBezTo>
                        <a:pt x="0" y="53"/>
                        <a:pt x="9" y="79"/>
                        <a:pt x="26" y="88"/>
                      </a:cubicBezTo>
                      <a:lnTo>
                        <a:pt x="1956" y="1031"/>
                      </a:lnTo>
                      <a:lnTo>
                        <a:pt x="1973" y="1031"/>
                      </a:lnTo>
                      <a:cubicBezTo>
                        <a:pt x="1991" y="1031"/>
                        <a:pt x="2008" y="1022"/>
                        <a:pt x="2017" y="1005"/>
                      </a:cubicBezTo>
                      <a:cubicBezTo>
                        <a:pt x="2026" y="987"/>
                        <a:pt x="2017" y="952"/>
                        <a:pt x="2000" y="944"/>
                      </a:cubicBezTo>
                      <a:lnTo>
                        <a:pt x="70" y="9"/>
                      </a:lnTo>
                      <a:cubicBezTo>
                        <a:pt x="61" y="3"/>
                        <a:pt x="51" y="0"/>
                        <a:pt x="43"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9" name="Google Shape;3889;p62"/>
                <p:cNvSpPr/>
                <p:nvPr/>
              </p:nvSpPr>
              <p:spPr>
                <a:xfrm>
                  <a:off x="735865" y="2447205"/>
                  <a:ext cx="19816" cy="167874"/>
                </a:xfrm>
                <a:custGeom>
                  <a:rect b="b" l="l" r="r" t="t"/>
                  <a:pathLst>
                    <a:path extrusionOk="0" h="2228" w="263">
                      <a:moveTo>
                        <a:pt x="44" y="0"/>
                      </a:moveTo>
                      <a:cubicBezTo>
                        <a:pt x="18" y="0"/>
                        <a:pt x="1" y="27"/>
                        <a:pt x="1" y="53"/>
                      </a:cubicBezTo>
                      <a:lnTo>
                        <a:pt x="167" y="2183"/>
                      </a:lnTo>
                      <a:cubicBezTo>
                        <a:pt x="167" y="2210"/>
                        <a:pt x="193" y="2227"/>
                        <a:pt x="210" y="2227"/>
                      </a:cubicBezTo>
                      <a:lnTo>
                        <a:pt x="219" y="2227"/>
                      </a:lnTo>
                      <a:cubicBezTo>
                        <a:pt x="245" y="2227"/>
                        <a:pt x="263" y="2201"/>
                        <a:pt x="263" y="2183"/>
                      </a:cubicBezTo>
                      <a:lnTo>
                        <a:pt x="88" y="44"/>
                      </a:lnTo>
                      <a:cubicBezTo>
                        <a:pt x="88" y="18"/>
                        <a:pt x="71" y="0"/>
                        <a:pt x="44"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0" name="Google Shape;3890;p62"/>
                <p:cNvSpPr/>
                <p:nvPr/>
              </p:nvSpPr>
              <p:spPr>
                <a:xfrm>
                  <a:off x="583285" y="2447883"/>
                  <a:ext cx="301390" cy="248647"/>
                </a:xfrm>
                <a:custGeom>
                  <a:rect b="b" l="l" r="r" t="t"/>
                  <a:pathLst>
                    <a:path extrusionOk="0" h="3300" w="4000">
                      <a:moveTo>
                        <a:pt x="2812" y="0"/>
                      </a:moveTo>
                      <a:cubicBezTo>
                        <a:pt x="2812" y="0"/>
                        <a:pt x="2436" y="498"/>
                        <a:pt x="2698" y="1354"/>
                      </a:cubicBezTo>
                      <a:lnTo>
                        <a:pt x="2698" y="1362"/>
                      </a:lnTo>
                      <a:cubicBezTo>
                        <a:pt x="2698" y="1362"/>
                        <a:pt x="2262" y="1389"/>
                        <a:pt x="1877" y="1650"/>
                      </a:cubicBezTo>
                      <a:cubicBezTo>
                        <a:pt x="1502" y="1904"/>
                        <a:pt x="1310" y="2305"/>
                        <a:pt x="1310" y="2305"/>
                      </a:cubicBezTo>
                      <a:cubicBezTo>
                        <a:pt x="872" y="1955"/>
                        <a:pt x="468" y="1889"/>
                        <a:pt x="228" y="1889"/>
                      </a:cubicBezTo>
                      <a:cubicBezTo>
                        <a:pt x="85" y="1889"/>
                        <a:pt x="0" y="1912"/>
                        <a:pt x="0" y="1912"/>
                      </a:cubicBezTo>
                      <a:cubicBezTo>
                        <a:pt x="387" y="2479"/>
                        <a:pt x="1139" y="3299"/>
                        <a:pt x="1998" y="3299"/>
                      </a:cubicBezTo>
                      <a:cubicBezTo>
                        <a:pt x="2264" y="3299"/>
                        <a:pt x="2541" y="3220"/>
                        <a:pt x="2820" y="3030"/>
                      </a:cubicBezTo>
                      <a:cubicBezTo>
                        <a:pt x="3999" y="2227"/>
                        <a:pt x="3318" y="734"/>
                        <a:pt x="2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1" name="Google Shape;3891;p62"/>
                <p:cNvSpPr/>
                <p:nvPr/>
              </p:nvSpPr>
              <p:spPr>
                <a:xfrm>
                  <a:off x="484578" y="2916324"/>
                  <a:ext cx="8590" cy="52668"/>
                </a:xfrm>
                <a:custGeom>
                  <a:rect b="b" l="l" r="r" t="t"/>
                  <a:pathLst>
                    <a:path extrusionOk="0" h="699" w="114">
                      <a:moveTo>
                        <a:pt x="53" y="0"/>
                      </a:moveTo>
                      <a:cubicBezTo>
                        <a:pt x="27" y="0"/>
                        <a:pt x="0" y="18"/>
                        <a:pt x="0" y="52"/>
                      </a:cubicBezTo>
                      <a:lnTo>
                        <a:pt x="0" y="646"/>
                      </a:lnTo>
                      <a:cubicBezTo>
                        <a:pt x="0" y="672"/>
                        <a:pt x="27" y="699"/>
                        <a:pt x="53" y="699"/>
                      </a:cubicBezTo>
                      <a:cubicBezTo>
                        <a:pt x="88" y="699"/>
                        <a:pt x="114" y="672"/>
                        <a:pt x="114" y="646"/>
                      </a:cubicBezTo>
                      <a:lnTo>
                        <a:pt x="114" y="52"/>
                      </a:lnTo>
                      <a:cubicBezTo>
                        <a:pt x="114" y="18"/>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2" name="Google Shape;3892;p62"/>
                <p:cNvSpPr/>
                <p:nvPr/>
              </p:nvSpPr>
              <p:spPr>
                <a:xfrm>
                  <a:off x="1092489" y="3283874"/>
                  <a:ext cx="29687" cy="76553"/>
                </a:xfrm>
                <a:custGeom>
                  <a:rect b="b" l="l" r="r" t="t"/>
                  <a:pathLst>
                    <a:path extrusionOk="0" h="1016" w="394">
                      <a:moveTo>
                        <a:pt x="57" y="1"/>
                      </a:moveTo>
                      <a:cubicBezTo>
                        <a:pt x="53" y="1"/>
                        <a:pt x="49" y="2"/>
                        <a:pt x="44" y="3"/>
                      </a:cubicBezTo>
                      <a:cubicBezTo>
                        <a:pt x="9" y="12"/>
                        <a:pt x="0" y="47"/>
                        <a:pt x="9" y="73"/>
                      </a:cubicBezTo>
                      <a:lnTo>
                        <a:pt x="280" y="981"/>
                      </a:lnTo>
                      <a:cubicBezTo>
                        <a:pt x="289" y="998"/>
                        <a:pt x="306" y="1016"/>
                        <a:pt x="332" y="1016"/>
                      </a:cubicBezTo>
                      <a:lnTo>
                        <a:pt x="350" y="1016"/>
                      </a:lnTo>
                      <a:cubicBezTo>
                        <a:pt x="376" y="1007"/>
                        <a:pt x="393" y="972"/>
                        <a:pt x="385" y="946"/>
                      </a:cubicBezTo>
                      <a:lnTo>
                        <a:pt x="105" y="47"/>
                      </a:lnTo>
                      <a:cubicBezTo>
                        <a:pt x="98" y="18"/>
                        <a:pt x="79"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3" name="Google Shape;3893;p62"/>
                <p:cNvSpPr/>
                <p:nvPr/>
              </p:nvSpPr>
              <p:spPr>
                <a:xfrm>
                  <a:off x="1126697" y="3145761"/>
                  <a:ext cx="50031" cy="141653"/>
                </a:xfrm>
                <a:custGeom>
                  <a:rect b="b" l="l" r="r" t="t"/>
                  <a:pathLst>
                    <a:path extrusionOk="0" h="1880" w="664">
                      <a:moveTo>
                        <a:pt x="59" y="0"/>
                      </a:moveTo>
                      <a:cubicBezTo>
                        <a:pt x="54" y="0"/>
                        <a:pt x="49" y="1"/>
                        <a:pt x="44" y="2"/>
                      </a:cubicBezTo>
                      <a:cubicBezTo>
                        <a:pt x="18" y="11"/>
                        <a:pt x="0" y="46"/>
                        <a:pt x="9" y="72"/>
                      </a:cubicBezTo>
                      <a:lnTo>
                        <a:pt x="551" y="1836"/>
                      </a:lnTo>
                      <a:cubicBezTo>
                        <a:pt x="559" y="1862"/>
                        <a:pt x="577" y="1880"/>
                        <a:pt x="603" y="1880"/>
                      </a:cubicBezTo>
                      <a:lnTo>
                        <a:pt x="620" y="1880"/>
                      </a:lnTo>
                      <a:cubicBezTo>
                        <a:pt x="647" y="1871"/>
                        <a:pt x="664" y="1836"/>
                        <a:pt x="655" y="1810"/>
                      </a:cubicBezTo>
                      <a:lnTo>
                        <a:pt x="114" y="37"/>
                      </a:lnTo>
                      <a:cubicBezTo>
                        <a:pt x="107" y="16"/>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4" name="Google Shape;3894;p62"/>
                <p:cNvSpPr/>
                <p:nvPr/>
              </p:nvSpPr>
              <p:spPr>
                <a:xfrm>
                  <a:off x="1186524" y="3089852"/>
                  <a:ext cx="44154" cy="123871"/>
                </a:xfrm>
                <a:custGeom>
                  <a:rect b="b" l="l" r="r" t="t"/>
                  <a:pathLst>
                    <a:path extrusionOk="0" h="1644" w="586">
                      <a:moveTo>
                        <a:pt x="59" y="0"/>
                      </a:moveTo>
                      <a:cubicBezTo>
                        <a:pt x="54" y="0"/>
                        <a:pt x="49" y="1"/>
                        <a:pt x="45" y="2"/>
                      </a:cubicBezTo>
                      <a:cubicBezTo>
                        <a:pt x="18" y="11"/>
                        <a:pt x="1" y="46"/>
                        <a:pt x="10" y="72"/>
                      </a:cubicBezTo>
                      <a:lnTo>
                        <a:pt x="481" y="1609"/>
                      </a:lnTo>
                      <a:cubicBezTo>
                        <a:pt x="481" y="1635"/>
                        <a:pt x="507" y="1644"/>
                        <a:pt x="534" y="1644"/>
                      </a:cubicBezTo>
                      <a:lnTo>
                        <a:pt x="542" y="1644"/>
                      </a:lnTo>
                      <a:cubicBezTo>
                        <a:pt x="577" y="1635"/>
                        <a:pt x="586" y="1609"/>
                        <a:pt x="577" y="1574"/>
                      </a:cubicBezTo>
                      <a:lnTo>
                        <a:pt x="114" y="46"/>
                      </a:lnTo>
                      <a:cubicBezTo>
                        <a:pt x="107" y="17"/>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5" name="Google Shape;3895;p62"/>
                <p:cNvSpPr/>
                <p:nvPr/>
              </p:nvSpPr>
              <p:spPr>
                <a:xfrm>
                  <a:off x="1240473" y="3016161"/>
                  <a:ext cx="44832" cy="124549"/>
                </a:xfrm>
                <a:custGeom>
                  <a:rect b="b" l="l" r="r" t="t"/>
                  <a:pathLst>
                    <a:path extrusionOk="0" h="1653" w="595">
                      <a:moveTo>
                        <a:pt x="67" y="0"/>
                      </a:moveTo>
                      <a:cubicBezTo>
                        <a:pt x="63" y="0"/>
                        <a:pt x="58" y="1"/>
                        <a:pt x="53" y="2"/>
                      </a:cubicBezTo>
                      <a:cubicBezTo>
                        <a:pt x="18" y="11"/>
                        <a:pt x="1" y="46"/>
                        <a:pt x="10" y="72"/>
                      </a:cubicBezTo>
                      <a:lnTo>
                        <a:pt x="481" y="1618"/>
                      </a:lnTo>
                      <a:cubicBezTo>
                        <a:pt x="490" y="1635"/>
                        <a:pt x="516" y="1653"/>
                        <a:pt x="534" y="1653"/>
                      </a:cubicBezTo>
                      <a:lnTo>
                        <a:pt x="551" y="1653"/>
                      </a:lnTo>
                      <a:cubicBezTo>
                        <a:pt x="577" y="1644"/>
                        <a:pt x="595" y="1609"/>
                        <a:pt x="586" y="1583"/>
                      </a:cubicBezTo>
                      <a:lnTo>
                        <a:pt x="114" y="37"/>
                      </a:lnTo>
                      <a:cubicBezTo>
                        <a:pt x="107" y="16"/>
                        <a:pt x="88"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6" name="Google Shape;3896;p62"/>
                <p:cNvSpPr/>
                <p:nvPr/>
              </p:nvSpPr>
              <p:spPr>
                <a:xfrm>
                  <a:off x="1308287" y="2986549"/>
                  <a:ext cx="35564" cy="94938"/>
                </a:xfrm>
                <a:custGeom>
                  <a:rect b="b" l="l" r="r" t="t"/>
                  <a:pathLst>
                    <a:path extrusionOk="0" h="1260" w="472">
                      <a:moveTo>
                        <a:pt x="62" y="0"/>
                      </a:moveTo>
                      <a:cubicBezTo>
                        <a:pt x="56" y="0"/>
                        <a:pt x="50" y="1"/>
                        <a:pt x="44" y="2"/>
                      </a:cubicBezTo>
                      <a:cubicBezTo>
                        <a:pt x="18" y="11"/>
                        <a:pt x="0" y="37"/>
                        <a:pt x="9" y="64"/>
                      </a:cubicBezTo>
                      <a:lnTo>
                        <a:pt x="367" y="1225"/>
                      </a:lnTo>
                      <a:cubicBezTo>
                        <a:pt x="367" y="1251"/>
                        <a:pt x="393" y="1260"/>
                        <a:pt x="419" y="1260"/>
                      </a:cubicBezTo>
                      <a:lnTo>
                        <a:pt x="428" y="1260"/>
                      </a:lnTo>
                      <a:cubicBezTo>
                        <a:pt x="463" y="1251"/>
                        <a:pt x="472" y="1225"/>
                        <a:pt x="463" y="1190"/>
                      </a:cubicBezTo>
                      <a:lnTo>
                        <a:pt x="114" y="37"/>
                      </a:lnTo>
                      <a:cubicBezTo>
                        <a:pt x="107" y="16"/>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7" name="Google Shape;3897;p62"/>
                <p:cNvSpPr/>
                <p:nvPr/>
              </p:nvSpPr>
              <p:spPr>
                <a:xfrm>
                  <a:off x="1176050" y="3394561"/>
                  <a:ext cx="117165" cy="13939"/>
                </a:xfrm>
                <a:custGeom>
                  <a:rect b="b" l="l" r="r" t="t"/>
                  <a:pathLst>
                    <a:path extrusionOk="0" h="185" w="1555">
                      <a:moveTo>
                        <a:pt x="61" y="1"/>
                      </a:moveTo>
                      <a:cubicBezTo>
                        <a:pt x="26" y="1"/>
                        <a:pt x="0" y="27"/>
                        <a:pt x="0" y="53"/>
                      </a:cubicBezTo>
                      <a:cubicBezTo>
                        <a:pt x="0" y="80"/>
                        <a:pt x="26" y="106"/>
                        <a:pt x="53" y="115"/>
                      </a:cubicBezTo>
                      <a:lnTo>
                        <a:pt x="1502" y="184"/>
                      </a:lnTo>
                      <a:cubicBezTo>
                        <a:pt x="1528" y="184"/>
                        <a:pt x="1555" y="158"/>
                        <a:pt x="1555" y="132"/>
                      </a:cubicBezTo>
                      <a:cubicBezTo>
                        <a:pt x="1555" y="97"/>
                        <a:pt x="1537" y="71"/>
                        <a:pt x="1502" y="71"/>
                      </a:cubicBezTo>
                      <a:lnTo>
                        <a:pt x="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8" name="Google Shape;3898;p62"/>
                <p:cNvSpPr/>
                <p:nvPr/>
              </p:nvSpPr>
              <p:spPr>
                <a:xfrm>
                  <a:off x="1222088" y="3325542"/>
                  <a:ext cx="179026" cy="16501"/>
                </a:xfrm>
                <a:custGeom>
                  <a:rect b="b" l="l" r="r" t="t"/>
                  <a:pathLst>
                    <a:path extrusionOk="0" h="219" w="2376">
                      <a:moveTo>
                        <a:pt x="62" y="0"/>
                      </a:moveTo>
                      <a:cubicBezTo>
                        <a:pt x="27" y="0"/>
                        <a:pt x="0" y="18"/>
                        <a:pt x="0" y="53"/>
                      </a:cubicBezTo>
                      <a:cubicBezTo>
                        <a:pt x="0" y="79"/>
                        <a:pt x="27" y="105"/>
                        <a:pt x="53" y="105"/>
                      </a:cubicBezTo>
                      <a:lnTo>
                        <a:pt x="2314" y="218"/>
                      </a:lnTo>
                      <a:cubicBezTo>
                        <a:pt x="2349" y="218"/>
                        <a:pt x="2367" y="201"/>
                        <a:pt x="2375" y="166"/>
                      </a:cubicBezTo>
                      <a:cubicBezTo>
                        <a:pt x="2375" y="140"/>
                        <a:pt x="2349" y="114"/>
                        <a:pt x="2323" y="114"/>
                      </a:cubicBezTo>
                      <a:lnTo>
                        <a:pt x="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9" name="Google Shape;3899;p62"/>
                <p:cNvSpPr/>
                <p:nvPr/>
              </p:nvSpPr>
              <p:spPr>
                <a:xfrm>
                  <a:off x="1269482" y="3261722"/>
                  <a:ext cx="184300" cy="16501"/>
                </a:xfrm>
                <a:custGeom>
                  <a:rect b="b" l="l" r="r" t="t"/>
                  <a:pathLst>
                    <a:path extrusionOk="0" h="219" w="2446">
                      <a:moveTo>
                        <a:pt x="53" y="0"/>
                      </a:moveTo>
                      <a:cubicBezTo>
                        <a:pt x="26" y="0"/>
                        <a:pt x="0" y="18"/>
                        <a:pt x="0" y="53"/>
                      </a:cubicBezTo>
                      <a:cubicBezTo>
                        <a:pt x="0" y="79"/>
                        <a:pt x="18" y="105"/>
                        <a:pt x="53" y="105"/>
                      </a:cubicBezTo>
                      <a:lnTo>
                        <a:pt x="2384" y="218"/>
                      </a:lnTo>
                      <a:cubicBezTo>
                        <a:pt x="2419" y="218"/>
                        <a:pt x="2436" y="201"/>
                        <a:pt x="2445" y="166"/>
                      </a:cubicBezTo>
                      <a:cubicBezTo>
                        <a:pt x="2445" y="140"/>
                        <a:pt x="2419" y="114"/>
                        <a:pt x="2393" y="114"/>
                      </a:cubicBezTo>
                      <a:lnTo>
                        <a:pt x="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0" name="Google Shape;3900;p62"/>
                <p:cNvSpPr/>
                <p:nvPr/>
              </p:nvSpPr>
              <p:spPr>
                <a:xfrm>
                  <a:off x="1316198" y="3197751"/>
                  <a:ext cx="171792" cy="15974"/>
                </a:xfrm>
                <a:custGeom>
                  <a:rect b="b" l="l" r="r" t="t"/>
                  <a:pathLst>
                    <a:path extrusionOk="0" h="212" w="2280">
                      <a:moveTo>
                        <a:pt x="48" y="1"/>
                      </a:moveTo>
                      <a:cubicBezTo>
                        <a:pt x="20" y="1"/>
                        <a:pt x="0" y="24"/>
                        <a:pt x="0" y="55"/>
                      </a:cubicBezTo>
                      <a:cubicBezTo>
                        <a:pt x="0" y="81"/>
                        <a:pt x="26" y="107"/>
                        <a:pt x="53" y="107"/>
                      </a:cubicBezTo>
                      <a:lnTo>
                        <a:pt x="2227" y="212"/>
                      </a:lnTo>
                      <a:cubicBezTo>
                        <a:pt x="2253" y="212"/>
                        <a:pt x="2279" y="194"/>
                        <a:pt x="2279" y="159"/>
                      </a:cubicBezTo>
                      <a:cubicBezTo>
                        <a:pt x="2279" y="133"/>
                        <a:pt x="2262" y="107"/>
                        <a:pt x="2227" y="107"/>
                      </a:cubicBezTo>
                      <a:lnTo>
                        <a:pt x="61" y="2"/>
                      </a:lnTo>
                      <a:cubicBezTo>
                        <a:pt x="57" y="1"/>
                        <a:pt x="52"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01" name="Google Shape;3901;p62"/>
              <p:cNvSpPr/>
              <p:nvPr/>
            </p:nvSpPr>
            <p:spPr>
              <a:xfrm>
                <a:off x="764196" y="3578562"/>
                <a:ext cx="45435" cy="32550"/>
              </a:xfrm>
              <a:custGeom>
                <a:rect b="b" l="l" r="r" t="t"/>
                <a:pathLst>
                  <a:path extrusionOk="0" h="432" w="603">
                    <a:moveTo>
                      <a:pt x="57" y="0"/>
                    </a:moveTo>
                    <a:cubicBezTo>
                      <a:pt x="42" y="0"/>
                      <a:pt x="27" y="7"/>
                      <a:pt x="18" y="21"/>
                    </a:cubicBezTo>
                    <a:cubicBezTo>
                      <a:pt x="0" y="48"/>
                      <a:pt x="9" y="82"/>
                      <a:pt x="35" y="100"/>
                    </a:cubicBezTo>
                    <a:lnTo>
                      <a:pt x="515" y="423"/>
                    </a:lnTo>
                    <a:cubicBezTo>
                      <a:pt x="524" y="423"/>
                      <a:pt x="533" y="432"/>
                      <a:pt x="542" y="432"/>
                    </a:cubicBezTo>
                    <a:cubicBezTo>
                      <a:pt x="559" y="432"/>
                      <a:pt x="577" y="423"/>
                      <a:pt x="594" y="405"/>
                    </a:cubicBezTo>
                    <a:cubicBezTo>
                      <a:pt x="603" y="379"/>
                      <a:pt x="603" y="344"/>
                      <a:pt x="577" y="327"/>
                    </a:cubicBezTo>
                    <a:lnTo>
                      <a:pt x="88" y="13"/>
                    </a:lnTo>
                    <a:cubicBezTo>
                      <a:pt x="80" y="5"/>
                      <a:pt x="68" y="0"/>
                      <a:pt x="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2" name="Google Shape;3902;p62"/>
              <p:cNvSpPr/>
              <p:nvPr/>
            </p:nvSpPr>
            <p:spPr>
              <a:xfrm>
                <a:off x="908262" y="3165653"/>
                <a:ext cx="8665" cy="60579"/>
              </a:xfrm>
              <a:custGeom>
                <a:rect b="b" l="l" r="r" t="t"/>
                <a:pathLst>
                  <a:path extrusionOk="0" h="804" w="115">
                    <a:moveTo>
                      <a:pt x="53" y="0"/>
                    </a:moveTo>
                    <a:cubicBezTo>
                      <a:pt x="27" y="0"/>
                      <a:pt x="1" y="27"/>
                      <a:pt x="1" y="62"/>
                    </a:cubicBezTo>
                    <a:lnTo>
                      <a:pt x="1" y="751"/>
                    </a:lnTo>
                    <a:cubicBezTo>
                      <a:pt x="1" y="778"/>
                      <a:pt x="27" y="804"/>
                      <a:pt x="53" y="804"/>
                    </a:cubicBezTo>
                    <a:cubicBezTo>
                      <a:pt x="88" y="804"/>
                      <a:pt x="114" y="778"/>
                      <a:pt x="114" y="751"/>
                    </a:cubicBezTo>
                    <a:lnTo>
                      <a:pt x="114" y="62"/>
                    </a:lnTo>
                    <a:cubicBezTo>
                      <a:pt x="114" y="27"/>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3" name="Google Shape;3903;p62"/>
              <p:cNvSpPr/>
              <p:nvPr/>
            </p:nvSpPr>
            <p:spPr>
              <a:xfrm>
                <a:off x="846401" y="3067624"/>
                <a:ext cx="8665" cy="102021"/>
              </a:xfrm>
              <a:custGeom>
                <a:rect b="b" l="l" r="r" t="t"/>
                <a:pathLst>
                  <a:path extrusionOk="0" h="1354" w="115">
                    <a:moveTo>
                      <a:pt x="62" y="0"/>
                    </a:moveTo>
                    <a:cubicBezTo>
                      <a:pt x="27" y="0"/>
                      <a:pt x="1" y="18"/>
                      <a:pt x="1" y="53"/>
                    </a:cubicBezTo>
                    <a:lnTo>
                      <a:pt x="1" y="1301"/>
                    </a:lnTo>
                    <a:cubicBezTo>
                      <a:pt x="1" y="1336"/>
                      <a:pt x="27" y="1354"/>
                      <a:pt x="62" y="1354"/>
                    </a:cubicBezTo>
                    <a:cubicBezTo>
                      <a:pt x="88" y="1354"/>
                      <a:pt x="114" y="1336"/>
                      <a:pt x="114" y="1301"/>
                    </a:cubicBezTo>
                    <a:lnTo>
                      <a:pt x="114" y="53"/>
                    </a:lnTo>
                    <a:cubicBezTo>
                      <a:pt x="114" y="18"/>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4" name="Google Shape;3904;p62"/>
              <p:cNvSpPr/>
              <p:nvPr/>
            </p:nvSpPr>
            <p:spPr>
              <a:xfrm>
                <a:off x="772108" y="3017593"/>
                <a:ext cx="7911" cy="90869"/>
              </a:xfrm>
              <a:custGeom>
                <a:rect b="b" l="l" r="r" t="t"/>
                <a:pathLst>
                  <a:path extrusionOk="0" h="1206" w="105">
                    <a:moveTo>
                      <a:pt x="52" y="1"/>
                    </a:moveTo>
                    <a:cubicBezTo>
                      <a:pt x="18" y="1"/>
                      <a:pt x="0" y="27"/>
                      <a:pt x="0" y="62"/>
                    </a:cubicBezTo>
                    <a:lnTo>
                      <a:pt x="0" y="1153"/>
                    </a:lnTo>
                    <a:cubicBezTo>
                      <a:pt x="0" y="1188"/>
                      <a:pt x="18" y="1206"/>
                      <a:pt x="52" y="1206"/>
                    </a:cubicBezTo>
                    <a:cubicBezTo>
                      <a:pt x="79" y="1206"/>
                      <a:pt x="105" y="1188"/>
                      <a:pt x="105" y="1153"/>
                    </a:cubicBezTo>
                    <a:lnTo>
                      <a:pt x="105" y="62"/>
                    </a:lnTo>
                    <a:cubicBezTo>
                      <a:pt x="105" y="27"/>
                      <a:pt x="79" y="1"/>
                      <a:pt x="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5" name="Google Shape;3905;p62"/>
              <p:cNvSpPr/>
              <p:nvPr/>
            </p:nvSpPr>
            <p:spPr>
              <a:xfrm>
                <a:off x="686512" y="2955807"/>
                <a:ext cx="7987" cy="109254"/>
              </a:xfrm>
              <a:custGeom>
                <a:rect b="b" l="l" r="r" t="t"/>
                <a:pathLst>
                  <a:path extrusionOk="0" h="1450" w="106">
                    <a:moveTo>
                      <a:pt x="53" y="0"/>
                    </a:moveTo>
                    <a:cubicBezTo>
                      <a:pt x="18" y="0"/>
                      <a:pt x="1" y="26"/>
                      <a:pt x="1" y="61"/>
                    </a:cubicBezTo>
                    <a:lnTo>
                      <a:pt x="1" y="1388"/>
                    </a:lnTo>
                    <a:cubicBezTo>
                      <a:pt x="1" y="1423"/>
                      <a:pt x="18" y="1449"/>
                      <a:pt x="53" y="1449"/>
                    </a:cubicBezTo>
                    <a:cubicBezTo>
                      <a:pt x="80" y="1449"/>
                      <a:pt x="106" y="1423"/>
                      <a:pt x="106" y="1388"/>
                    </a:cubicBezTo>
                    <a:lnTo>
                      <a:pt x="106" y="61"/>
                    </a:lnTo>
                    <a:cubicBezTo>
                      <a:pt x="106" y="26"/>
                      <a:pt x="80"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6" name="Google Shape;3906;p62"/>
              <p:cNvSpPr/>
              <p:nvPr/>
            </p:nvSpPr>
            <p:spPr>
              <a:xfrm>
                <a:off x="597752" y="2944580"/>
                <a:ext cx="7911" cy="73765"/>
              </a:xfrm>
              <a:custGeom>
                <a:rect b="b" l="l" r="r" t="t"/>
                <a:pathLst>
                  <a:path extrusionOk="0" h="979" w="105">
                    <a:moveTo>
                      <a:pt x="53" y="1"/>
                    </a:moveTo>
                    <a:cubicBezTo>
                      <a:pt x="26" y="1"/>
                      <a:pt x="0" y="18"/>
                      <a:pt x="0" y="53"/>
                    </a:cubicBezTo>
                    <a:lnTo>
                      <a:pt x="0" y="926"/>
                    </a:lnTo>
                    <a:cubicBezTo>
                      <a:pt x="0" y="952"/>
                      <a:pt x="26" y="979"/>
                      <a:pt x="53" y="979"/>
                    </a:cubicBezTo>
                    <a:cubicBezTo>
                      <a:pt x="88" y="979"/>
                      <a:pt x="105" y="952"/>
                      <a:pt x="105" y="926"/>
                    </a:cubicBezTo>
                    <a:lnTo>
                      <a:pt x="105" y="53"/>
                    </a:lnTo>
                    <a:cubicBezTo>
                      <a:pt x="105" y="18"/>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07" name="Google Shape;3907;p62"/>
            <p:cNvSpPr/>
            <p:nvPr/>
          </p:nvSpPr>
          <p:spPr>
            <a:xfrm>
              <a:off x="689149" y="3601845"/>
              <a:ext cx="47469" cy="33002"/>
            </a:xfrm>
            <a:custGeom>
              <a:rect b="b" l="l" r="r" t="t"/>
              <a:pathLst>
                <a:path extrusionOk="0" h="438" w="630">
                  <a:moveTo>
                    <a:pt x="67" y="0"/>
                  </a:moveTo>
                  <a:cubicBezTo>
                    <a:pt x="48" y="0"/>
                    <a:pt x="30" y="10"/>
                    <a:pt x="18" y="27"/>
                  </a:cubicBezTo>
                  <a:cubicBezTo>
                    <a:pt x="1" y="44"/>
                    <a:pt x="10" y="79"/>
                    <a:pt x="36" y="96"/>
                  </a:cubicBezTo>
                  <a:lnTo>
                    <a:pt x="542" y="428"/>
                  </a:lnTo>
                  <a:cubicBezTo>
                    <a:pt x="551" y="437"/>
                    <a:pt x="560" y="437"/>
                    <a:pt x="568" y="437"/>
                  </a:cubicBezTo>
                  <a:cubicBezTo>
                    <a:pt x="586" y="437"/>
                    <a:pt x="603" y="428"/>
                    <a:pt x="612" y="420"/>
                  </a:cubicBezTo>
                  <a:cubicBezTo>
                    <a:pt x="630" y="393"/>
                    <a:pt x="621" y="358"/>
                    <a:pt x="595" y="341"/>
                  </a:cubicBezTo>
                  <a:lnTo>
                    <a:pt x="97" y="9"/>
                  </a:lnTo>
                  <a:cubicBezTo>
                    <a:pt x="88" y="3"/>
                    <a:pt x="7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8" name="Google Shape;3908;p62"/>
            <p:cNvSpPr/>
            <p:nvPr/>
          </p:nvSpPr>
          <p:spPr>
            <a:xfrm>
              <a:off x="751688" y="3277470"/>
              <a:ext cx="125077" cy="39557"/>
            </a:xfrm>
            <a:custGeom>
              <a:rect b="b" l="l" r="r" t="t"/>
              <a:pathLst>
                <a:path extrusionOk="0" h="525" w="1660">
                  <a:moveTo>
                    <a:pt x="1590" y="1"/>
                  </a:moveTo>
                  <a:lnTo>
                    <a:pt x="44" y="420"/>
                  </a:lnTo>
                  <a:cubicBezTo>
                    <a:pt x="18" y="429"/>
                    <a:pt x="0" y="455"/>
                    <a:pt x="9" y="481"/>
                  </a:cubicBezTo>
                  <a:cubicBezTo>
                    <a:pt x="9" y="507"/>
                    <a:pt x="35" y="525"/>
                    <a:pt x="62" y="525"/>
                  </a:cubicBezTo>
                  <a:lnTo>
                    <a:pt x="70" y="525"/>
                  </a:lnTo>
                  <a:lnTo>
                    <a:pt x="1616" y="106"/>
                  </a:lnTo>
                  <a:cubicBezTo>
                    <a:pt x="1642" y="97"/>
                    <a:pt x="1659" y="71"/>
                    <a:pt x="1651" y="44"/>
                  </a:cubicBezTo>
                  <a:cubicBezTo>
                    <a:pt x="1651" y="18"/>
                    <a:pt x="1616" y="1"/>
                    <a:pt x="1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9" name="Google Shape;3909;p62"/>
            <p:cNvSpPr/>
            <p:nvPr/>
          </p:nvSpPr>
          <p:spPr>
            <a:xfrm>
              <a:off x="666846" y="3218095"/>
              <a:ext cx="142784" cy="44304"/>
            </a:xfrm>
            <a:custGeom>
              <a:rect b="b" l="l" r="r" t="t"/>
              <a:pathLst>
                <a:path extrusionOk="0" h="588" w="1895">
                  <a:moveTo>
                    <a:pt x="1839" y="1"/>
                  </a:moveTo>
                  <a:cubicBezTo>
                    <a:pt x="1834" y="1"/>
                    <a:pt x="1830" y="1"/>
                    <a:pt x="1825" y="3"/>
                  </a:cubicBezTo>
                  <a:lnTo>
                    <a:pt x="44" y="474"/>
                  </a:lnTo>
                  <a:cubicBezTo>
                    <a:pt x="9" y="483"/>
                    <a:pt x="0" y="518"/>
                    <a:pt x="0" y="544"/>
                  </a:cubicBezTo>
                  <a:cubicBezTo>
                    <a:pt x="9" y="570"/>
                    <a:pt x="35" y="588"/>
                    <a:pt x="52" y="588"/>
                  </a:cubicBezTo>
                  <a:cubicBezTo>
                    <a:pt x="61" y="588"/>
                    <a:pt x="70" y="579"/>
                    <a:pt x="70" y="579"/>
                  </a:cubicBezTo>
                  <a:lnTo>
                    <a:pt x="1851" y="108"/>
                  </a:lnTo>
                  <a:cubicBezTo>
                    <a:pt x="1877" y="99"/>
                    <a:pt x="1895" y="73"/>
                    <a:pt x="1886" y="38"/>
                  </a:cubicBezTo>
                  <a:cubicBezTo>
                    <a:pt x="1879" y="16"/>
                    <a:pt x="1860" y="1"/>
                    <a:pt x="18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10" name="Google Shape;3910;p62"/>
          <p:cNvSpPr/>
          <p:nvPr/>
        </p:nvSpPr>
        <p:spPr>
          <a:xfrm>
            <a:off x="267638" y="113879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914" name="Shape 3914"/>
        <p:cNvGrpSpPr/>
        <p:nvPr/>
      </p:nvGrpSpPr>
      <p:grpSpPr>
        <a:xfrm>
          <a:off x="0" y="0"/>
          <a:ext cx="0" cy="0"/>
          <a:chOff x="0" y="0"/>
          <a:chExt cx="0" cy="0"/>
        </a:xfrm>
      </p:grpSpPr>
      <p:sp>
        <p:nvSpPr>
          <p:cNvPr id="3915" name="Google Shape;3915;p63"/>
          <p:cNvSpPr txBox="1"/>
          <p:nvPr>
            <p:ph type="title"/>
          </p:nvPr>
        </p:nvSpPr>
        <p:spPr>
          <a:xfrm>
            <a:off x="2424750" y="3699800"/>
            <a:ext cx="6586200" cy="121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Extenuating Circumstances</a:t>
            </a:r>
            <a:endParaRPr/>
          </a:p>
        </p:txBody>
      </p:sp>
      <p:sp>
        <p:nvSpPr>
          <p:cNvPr id="3916" name="Google Shape;3916;p63"/>
          <p:cNvSpPr/>
          <p:nvPr/>
        </p:nvSpPr>
        <p:spPr>
          <a:xfrm>
            <a:off x="8687396" y="2184330"/>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0" name="Shape 3920"/>
        <p:cNvGrpSpPr/>
        <p:nvPr/>
      </p:nvGrpSpPr>
      <p:grpSpPr>
        <a:xfrm>
          <a:off x="0" y="0"/>
          <a:ext cx="0" cy="0"/>
          <a:chOff x="0" y="0"/>
          <a:chExt cx="0" cy="0"/>
        </a:xfrm>
      </p:grpSpPr>
      <p:sp>
        <p:nvSpPr>
          <p:cNvPr id="3921" name="Google Shape;3921;p64"/>
          <p:cNvSpPr txBox="1"/>
          <p:nvPr>
            <p:ph type="title"/>
          </p:nvPr>
        </p:nvSpPr>
        <p:spPr>
          <a:xfrm>
            <a:off x="792125" y="3818850"/>
            <a:ext cx="7818000" cy="59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900"/>
              <a:t>Sometimes we have good intentions of finishing an assignment, but then life gets in the way. Amid other forms of stress, school can become our last priority. In these situations, plagiarizing someone else’s work may be tempting so we can “just get the assignment out of the way.”</a:t>
            </a:r>
            <a:endParaRPr sz="2900"/>
          </a:p>
        </p:txBody>
      </p:sp>
      <p:sp>
        <p:nvSpPr>
          <p:cNvPr id="3922" name="Google Shape;3922;p64"/>
          <p:cNvSpPr/>
          <p:nvPr/>
        </p:nvSpPr>
        <p:spPr>
          <a:xfrm>
            <a:off x="124250" y="2068144"/>
            <a:ext cx="332358" cy="280745"/>
          </a:xfrm>
          <a:custGeom>
            <a:rect b="b" l="l" r="r" t="t"/>
            <a:pathLst>
              <a:path extrusionOk="0" h="3726" w="4411">
                <a:moveTo>
                  <a:pt x="1192" y="1"/>
                </a:moveTo>
                <a:cubicBezTo>
                  <a:pt x="868" y="1"/>
                  <a:pt x="545" y="160"/>
                  <a:pt x="332" y="477"/>
                </a:cubicBezTo>
                <a:cubicBezTo>
                  <a:pt x="1" y="966"/>
                  <a:pt x="62" y="1656"/>
                  <a:pt x="481" y="2058"/>
                </a:cubicBezTo>
                <a:lnTo>
                  <a:pt x="2201" y="3725"/>
                </a:lnTo>
                <a:lnTo>
                  <a:pt x="3930" y="2058"/>
                </a:lnTo>
                <a:cubicBezTo>
                  <a:pt x="4349" y="1656"/>
                  <a:pt x="4410" y="966"/>
                  <a:pt x="4078" y="477"/>
                </a:cubicBezTo>
                <a:cubicBezTo>
                  <a:pt x="3866" y="160"/>
                  <a:pt x="3543" y="1"/>
                  <a:pt x="3219" y="1"/>
                </a:cubicBezTo>
                <a:cubicBezTo>
                  <a:pt x="2918" y="1"/>
                  <a:pt x="2616" y="138"/>
                  <a:pt x="2402" y="416"/>
                </a:cubicBezTo>
                <a:lnTo>
                  <a:pt x="2201" y="669"/>
                </a:lnTo>
                <a:lnTo>
                  <a:pt x="2009" y="416"/>
                </a:lnTo>
                <a:cubicBezTo>
                  <a:pt x="1794" y="138"/>
                  <a:pt x="1493" y="1"/>
                  <a:pt x="11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3" name="Google Shape;3923;p64"/>
          <p:cNvSpPr/>
          <p:nvPr/>
        </p:nvSpPr>
        <p:spPr>
          <a:xfrm>
            <a:off x="8464507" y="3143186"/>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4" name="Google Shape;3924;p64"/>
          <p:cNvSpPr/>
          <p:nvPr/>
        </p:nvSpPr>
        <p:spPr>
          <a:xfrm>
            <a:off x="8120496" y="176486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5" name="Google Shape;3925;p64"/>
          <p:cNvSpPr/>
          <p:nvPr/>
        </p:nvSpPr>
        <p:spPr>
          <a:xfrm>
            <a:off x="893761" y="4327704"/>
            <a:ext cx="387600" cy="387600"/>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6" name="Google Shape;3926;p64"/>
          <p:cNvSpPr/>
          <p:nvPr/>
        </p:nvSpPr>
        <p:spPr>
          <a:xfrm>
            <a:off x="348978" y="2643266"/>
            <a:ext cx="368525" cy="368525"/>
          </a:xfrm>
          <a:custGeom>
            <a:rect b="b" l="l" r="r" t="t"/>
            <a:pathLst>
              <a:path extrusionOk="0" h="4891" w="4891">
                <a:moveTo>
                  <a:pt x="2445" y="1"/>
                </a:moveTo>
                <a:lnTo>
                  <a:pt x="2218" y="1406"/>
                </a:lnTo>
                <a:cubicBezTo>
                  <a:pt x="2194" y="1559"/>
                  <a:pt x="2063" y="1656"/>
                  <a:pt x="1927" y="1656"/>
                </a:cubicBezTo>
                <a:cubicBezTo>
                  <a:pt x="1868" y="1656"/>
                  <a:pt x="1808" y="1638"/>
                  <a:pt x="1756" y="1599"/>
                </a:cubicBezTo>
                <a:lnTo>
                  <a:pt x="1223" y="1214"/>
                </a:lnTo>
                <a:lnTo>
                  <a:pt x="1223" y="1214"/>
                </a:lnTo>
                <a:lnTo>
                  <a:pt x="1607" y="1747"/>
                </a:lnTo>
                <a:cubicBezTo>
                  <a:pt x="1729" y="1922"/>
                  <a:pt x="1625" y="2175"/>
                  <a:pt x="1415" y="2210"/>
                </a:cubicBezTo>
                <a:lnTo>
                  <a:pt x="1" y="2445"/>
                </a:lnTo>
                <a:lnTo>
                  <a:pt x="1415" y="2672"/>
                </a:lnTo>
                <a:cubicBezTo>
                  <a:pt x="1625" y="2707"/>
                  <a:pt x="1729" y="2961"/>
                  <a:pt x="1607" y="3135"/>
                </a:cubicBezTo>
                <a:lnTo>
                  <a:pt x="1223" y="3668"/>
                </a:lnTo>
                <a:lnTo>
                  <a:pt x="1756" y="3292"/>
                </a:lnTo>
                <a:cubicBezTo>
                  <a:pt x="1808" y="3253"/>
                  <a:pt x="1868" y="3235"/>
                  <a:pt x="1927" y="3235"/>
                </a:cubicBezTo>
                <a:cubicBezTo>
                  <a:pt x="2063" y="3235"/>
                  <a:pt x="2194" y="3332"/>
                  <a:pt x="2218" y="3485"/>
                </a:cubicBezTo>
                <a:lnTo>
                  <a:pt x="2445" y="4890"/>
                </a:lnTo>
                <a:lnTo>
                  <a:pt x="2681" y="3485"/>
                </a:lnTo>
                <a:cubicBezTo>
                  <a:pt x="2706" y="3332"/>
                  <a:pt x="2836" y="3235"/>
                  <a:pt x="2973" y="3235"/>
                </a:cubicBezTo>
                <a:cubicBezTo>
                  <a:pt x="3032" y="3235"/>
                  <a:pt x="3091" y="3253"/>
                  <a:pt x="3144" y="3292"/>
                </a:cubicBezTo>
                <a:lnTo>
                  <a:pt x="3677" y="3668"/>
                </a:lnTo>
                <a:lnTo>
                  <a:pt x="3292" y="3135"/>
                </a:lnTo>
                <a:cubicBezTo>
                  <a:pt x="3170" y="2961"/>
                  <a:pt x="3275" y="2707"/>
                  <a:pt x="3484" y="2672"/>
                </a:cubicBezTo>
                <a:lnTo>
                  <a:pt x="4890" y="2445"/>
                </a:lnTo>
                <a:lnTo>
                  <a:pt x="3484" y="2210"/>
                </a:lnTo>
                <a:cubicBezTo>
                  <a:pt x="3275" y="2175"/>
                  <a:pt x="3170" y="1922"/>
                  <a:pt x="3292" y="1747"/>
                </a:cubicBezTo>
                <a:lnTo>
                  <a:pt x="3677" y="1214"/>
                </a:lnTo>
                <a:lnTo>
                  <a:pt x="3677" y="1214"/>
                </a:lnTo>
                <a:lnTo>
                  <a:pt x="3144" y="1599"/>
                </a:lnTo>
                <a:cubicBezTo>
                  <a:pt x="3091" y="1638"/>
                  <a:pt x="3032" y="1656"/>
                  <a:pt x="2973" y="1656"/>
                </a:cubicBezTo>
                <a:cubicBezTo>
                  <a:pt x="2836" y="1656"/>
                  <a:pt x="2706" y="1559"/>
                  <a:pt x="2681" y="1406"/>
                </a:cubicBezTo>
                <a:lnTo>
                  <a:pt x="24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7" name="Google Shape;3927;p64"/>
          <p:cNvSpPr/>
          <p:nvPr/>
        </p:nvSpPr>
        <p:spPr>
          <a:xfrm>
            <a:off x="8687396" y="2184330"/>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28" name="Google Shape;3928;p64"/>
          <p:cNvGrpSpPr/>
          <p:nvPr/>
        </p:nvGrpSpPr>
        <p:grpSpPr>
          <a:xfrm flipH="1" rot="10800000">
            <a:off x="8298626" y="-553507"/>
            <a:ext cx="1378341" cy="1914961"/>
            <a:chOff x="229976" y="2315872"/>
            <a:chExt cx="1378341" cy="1914961"/>
          </a:xfrm>
        </p:grpSpPr>
        <p:grpSp>
          <p:nvGrpSpPr>
            <p:cNvPr id="3929" name="Google Shape;3929;p64"/>
            <p:cNvGrpSpPr/>
            <p:nvPr/>
          </p:nvGrpSpPr>
          <p:grpSpPr>
            <a:xfrm>
              <a:off x="229976" y="2315872"/>
              <a:ext cx="1378341" cy="1914961"/>
              <a:chOff x="229976" y="2315872"/>
              <a:chExt cx="1378341" cy="1914961"/>
            </a:xfrm>
          </p:grpSpPr>
          <p:grpSp>
            <p:nvGrpSpPr>
              <p:cNvPr id="3930" name="Google Shape;3930;p64"/>
              <p:cNvGrpSpPr/>
              <p:nvPr/>
            </p:nvGrpSpPr>
            <p:grpSpPr>
              <a:xfrm>
                <a:off x="229976" y="2315872"/>
                <a:ext cx="1378341" cy="1914961"/>
                <a:chOff x="229976" y="2315872"/>
                <a:chExt cx="1378341" cy="1914961"/>
              </a:xfrm>
            </p:grpSpPr>
            <p:sp>
              <p:nvSpPr>
                <p:cNvPr id="3931" name="Google Shape;3931;p64"/>
                <p:cNvSpPr/>
                <p:nvPr/>
              </p:nvSpPr>
              <p:spPr>
                <a:xfrm>
                  <a:off x="786575" y="2646501"/>
                  <a:ext cx="357298" cy="1584332"/>
                </a:xfrm>
                <a:custGeom>
                  <a:rect b="b" l="l" r="r" t="t"/>
                  <a:pathLst>
                    <a:path extrusionOk="0" h="21027" w="4742">
                      <a:moveTo>
                        <a:pt x="127" y="0"/>
                      </a:moveTo>
                      <a:cubicBezTo>
                        <a:pt x="108" y="0"/>
                        <a:pt x="89" y="6"/>
                        <a:pt x="70" y="19"/>
                      </a:cubicBezTo>
                      <a:cubicBezTo>
                        <a:pt x="18" y="45"/>
                        <a:pt x="0" y="115"/>
                        <a:pt x="26" y="167"/>
                      </a:cubicBezTo>
                      <a:cubicBezTo>
                        <a:pt x="44" y="185"/>
                        <a:pt x="1327" y="2359"/>
                        <a:pt x="2428" y="5991"/>
                      </a:cubicBezTo>
                      <a:cubicBezTo>
                        <a:pt x="3449" y="9335"/>
                        <a:pt x="4523" y="14635"/>
                        <a:pt x="3842" y="20913"/>
                      </a:cubicBezTo>
                      <a:cubicBezTo>
                        <a:pt x="3833" y="20974"/>
                        <a:pt x="3877" y="21027"/>
                        <a:pt x="3938" y="21027"/>
                      </a:cubicBezTo>
                      <a:lnTo>
                        <a:pt x="3947" y="21027"/>
                      </a:lnTo>
                      <a:cubicBezTo>
                        <a:pt x="4008" y="21027"/>
                        <a:pt x="4052" y="20992"/>
                        <a:pt x="4060" y="20931"/>
                      </a:cubicBezTo>
                      <a:cubicBezTo>
                        <a:pt x="4741" y="14627"/>
                        <a:pt x="3667" y="9283"/>
                        <a:pt x="2637" y="5912"/>
                      </a:cubicBezTo>
                      <a:cubicBezTo>
                        <a:pt x="1519" y="2263"/>
                        <a:pt x="227" y="80"/>
                        <a:pt x="218" y="54"/>
                      </a:cubicBezTo>
                      <a:cubicBezTo>
                        <a:pt x="196" y="20"/>
                        <a:pt x="162" y="0"/>
                        <a:pt x="1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2" name="Google Shape;3932;p64"/>
                <p:cNvSpPr/>
                <p:nvPr/>
              </p:nvSpPr>
              <p:spPr>
                <a:xfrm>
                  <a:off x="534534" y="3390568"/>
                  <a:ext cx="573168" cy="422549"/>
                </a:xfrm>
                <a:custGeom>
                  <a:rect b="b" l="l" r="r" t="t"/>
                  <a:pathLst>
                    <a:path extrusionOk="0" h="5608" w="7607">
                      <a:moveTo>
                        <a:pt x="108" y="0"/>
                      </a:moveTo>
                      <a:cubicBezTo>
                        <a:pt x="53" y="0"/>
                        <a:pt x="9" y="42"/>
                        <a:pt x="1" y="98"/>
                      </a:cubicBezTo>
                      <a:cubicBezTo>
                        <a:pt x="1" y="159"/>
                        <a:pt x="45" y="211"/>
                        <a:pt x="106" y="220"/>
                      </a:cubicBezTo>
                      <a:cubicBezTo>
                        <a:pt x="158" y="220"/>
                        <a:pt x="5362" y="814"/>
                        <a:pt x="7379" y="5546"/>
                      </a:cubicBezTo>
                      <a:cubicBezTo>
                        <a:pt x="7397" y="5581"/>
                        <a:pt x="7440" y="5607"/>
                        <a:pt x="7484" y="5607"/>
                      </a:cubicBezTo>
                      <a:cubicBezTo>
                        <a:pt x="7493" y="5607"/>
                        <a:pt x="7510" y="5607"/>
                        <a:pt x="7528" y="5599"/>
                      </a:cubicBezTo>
                      <a:cubicBezTo>
                        <a:pt x="7580" y="5581"/>
                        <a:pt x="7606" y="5511"/>
                        <a:pt x="7580" y="5459"/>
                      </a:cubicBezTo>
                      <a:cubicBezTo>
                        <a:pt x="5519" y="604"/>
                        <a:pt x="176" y="2"/>
                        <a:pt x="123" y="2"/>
                      </a:cubicBezTo>
                      <a:cubicBezTo>
                        <a:pt x="118" y="1"/>
                        <a:pt x="113"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3" name="Google Shape;3933;p64"/>
                <p:cNvSpPr/>
                <p:nvPr/>
              </p:nvSpPr>
              <p:spPr>
                <a:xfrm>
                  <a:off x="1043136" y="2906529"/>
                  <a:ext cx="565182" cy="551996"/>
                </a:xfrm>
                <a:custGeom>
                  <a:rect b="b" l="l" r="r" t="t"/>
                  <a:pathLst>
                    <a:path extrusionOk="0" h="7326" w="7501">
                      <a:moveTo>
                        <a:pt x="5849" y="0"/>
                      </a:moveTo>
                      <a:cubicBezTo>
                        <a:pt x="5463" y="0"/>
                        <a:pt x="5039" y="150"/>
                        <a:pt x="4576" y="479"/>
                      </a:cubicBezTo>
                      <a:cubicBezTo>
                        <a:pt x="4358" y="637"/>
                        <a:pt x="4096" y="724"/>
                        <a:pt x="3825" y="733"/>
                      </a:cubicBezTo>
                      <a:cubicBezTo>
                        <a:pt x="3004" y="759"/>
                        <a:pt x="2410" y="1126"/>
                        <a:pt x="2009" y="1833"/>
                      </a:cubicBezTo>
                      <a:cubicBezTo>
                        <a:pt x="1878" y="2069"/>
                        <a:pt x="1677" y="2269"/>
                        <a:pt x="1424" y="2383"/>
                      </a:cubicBezTo>
                      <a:cubicBezTo>
                        <a:pt x="786" y="2654"/>
                        <a:pt x="324" y="3404"/>
                        <a:pt x="472" y="4260"/>
                      </a:cubicBezTo>
                      <a:cubicBezTo>
                        <a:pt x="516" y="4505"/>
                        <a:pt x="481" y="4749"/>
                        <a:pt x="376" y="4976"/>
                      </a:cubicBezTo>
                      <a:cubicBezTo>
                        <a:pt x="0" y="5841"/>
                        <a:pt x="830" y="6417"/>
                        <a:pt x="900" y="7316"/>
                      </a:cubicBezTo>
                      <a:cubicBezTo>
                        <a:pt x="964" y="7265"/>
                        <a:pt x="1066" y="7247"/>
                        <a:pt x="1193" y="7247"/>
                      </a:cubicBezTo>
                      <a:cubicBezTo>
                        <a:pt x="1463" y="7247"/>
                        <a:pt x="1847" y="7326"/>
                        <a:pt x="2222" y="7326"/>
                      </a:cubicBezTo>
                      <a:cubicBezTo>
                        <a:pt x="2539" y="7326"/>
                        <a:pt x="2850" y="7270"/>
                        <a:pt x="3083" y="7063"/>
                      </a:cubicBezTo>
                      <a:cubicBezTo>
                        <a:pt x="3275" y="6888"/>
                        <a:pt x="3519" y="6801"/>
                        <a:pt x="3781" y="6775"/>
                      </a:cubicBezTo>
                      <a:cubicBezTo>
                        <a:pt x="4340" y="6714"/>
                        <a:pt x="4916" y="6443"/>
                        <a:pt x="5152" y="5806"/>
                      </a:cubicBezTo>
                      <a:cubicBezTo>
                        <a:pt x="5239" y="5561"/>
                        <a:pt x="5379" y="5334"/>
                        <a:pt x="5571" y="5168"/>
                      </a:cubicBezTo>
                      <a:cubicBezTo>
                        <a:pt x="6121" y="4679"/>
                        <a:pt x="6296" y="4051"/>
                        <a:pt x="6348" y="3597"/>
                      </a:cubicBezTo>
                      <a:cubicBezTo>
                        <a:pt x="6383" y="3265"/>
                        <a:pt x="6540" y="2950"/>
                        <a:pt x="6776" y="2715"/>
                      </a:cubicBezTo>
                      <a:cubicBezTo>
                        <a:pt x="6916" y="2575"/>
                        <a:pt x="7056" y="2392"/>
                        <a:pt x="7169" y="2130"/>
                      </a:cubicBezTo>
                      <a:cubicBezTo>
                        <a:pt x="7475" y="1422"/>
                        <a:pt x="7501" y="401"/>
                        <a:pt x="7501" y="401"/>
                      </a:cubicBezTo>
                      <a:cubicBezTo>
                        <a:pt x="7501" y="401"/>
                        <a:pt x="7012" y="357"/>
                        <a:pt x="6409" y="113"/>
                      </a:cubicBezTo>
                      <a:cubicBezTo>
                        <a:pt x="6233" y="39"/>
                        <a:pt x="6046" y="0"/>
                        <a:pt x="58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4" name="Google Shape;3934;p64"/>
                <p:cNvSpPr/>
                <p:nvPr/>
              </p:nvSpPr>
              <p:spPr>
                <a:xfrm>
                  <a:off x="1068151" y="2948272"/>
                  <a:ext cx="512589" cy="614836"/>
                </a:xfrm>
                <a:custGeom>
                  <a:rect b="b" l="l" r="r" t="t"/>
                  <a:pathLst>
                    <a:path extrusionOk="0" h="8160" w="6803">
                      <a:moveTo>
                        <a:pt x="6671" y="1"/>
                      </a:moveTo>
                      <a:cubicBezTo>
                        <a:pt x="6653" y="1"/>
                        <a:pt x="6635" y="5"/>
                        <a:pt x="6619" y="13"/>
                      </a:cubicBezTo>
                      <a:cubicBezTo>
                        <a:pt x="3222" y="1907"/>
                        <a:pt x="542" y="5645"/>
                        <a:pt x="9" y="8028"/>
                      </a:cubicBezTo>
                      <a:cubicBezTo>
                        <a:pt x="0" y="8089"/>
                        <a:pt x="35" y="8142"/>
                        <a:pt x="96" y="8159"/>
                      </a:cubicBezTo>
                      <a:lnTo>
                        <a:pt x="114" y="8159"/>
                      </a:lnTo>
                      <a:cubicBezTo>
                        <a:pt x="166" y="8159"/>
                        <a:pt x="210" y="8124"/>
                        <a:pt x="219" y="8072"/>
                      </a:cubicBezTo>
                      <a:cubicBezTo>
                        <a:pt x="742" y="5741"/>
                        <a:pt x="3379" y="2065"/>
                        <a:pt x="6724" y="205"/>
                      </a:cubicBezTo>
                      <a:cubicBezTo>
                        <a:pt x="6776" y="179"/>
                        <a:pt x="6802" y="109"/>
                        <a:pt x="6767" y="56"/>
                      </a:cubicBezTo>
                      <a:cubicBezTo>
                        <a:pt x="6749" y="20"/>
                        <a:pt x="6710" y="1"/>
                        <a:pt x="66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5" name="Google Shape;3935;p64"/>
                <p:cNvSpPr/>
                <p:nvPr/>
              </p:nvSpPr>
              <p:spPr>
                <a:xfrm>
                  <a:off x="396421" y="3569822"/>
                  <a:ext cx="544160" cy="445228"/>
                </a:xfrm>
                <a:custGeom>
                  <a:rect b="b" l="l" r="r" t="t"/>
                  <a:pathLst>
                    <a:path extrusionOk="0" h="5909" w="7222">
                      <a:moveTo>
                        <a:pt x="5087" y="0"/>
                      </a:moveTo>
                      <a:cubicBezTo>
                        <a:pt x="4485" y="0"/>
                        <a:pt x="3986" y="204"/>
                        <a:pt x="3641" y="513"/>
                      </a:cubicBezTo>
                      <a:cubicBezTo>
                        <a:pt x="3484" y="652"/>
                        <a:pt x="3301" y="749"/>
                        <a:pt x="3091" y="783"/>
                      </a:cubicBezTo>
                      <a:cubicBezTo>
                        <a:pt x="2559" y="879"/>
                        <a:pt x="2052" y="1115"/>
                        <a:pt x="1703" y="1683"/>
                      </a:cubicBezTo>
                      <a:cubicBezTo>
                        <a:pt x="1598" y="1866"/>
                        <a:pt x="1432" y="2015"/>
                        <a:pt x="1240" y="2102"/>
                      </a:cubicBezTo>
                      <a:cubicBezTo>
                        <a:pt x="734" y="2346"/>
                        <a:pt x="472" y="2748"/>
                        <a:pt x="498" y="3403"/>
                      </a:cubicBezTo>
                      <a:cubicBezTo>
                        <a:pt x="507" y="3621"/>
                        <a:pt x="446" y="3822"/>
                        <a:pt x="332" y="4005"/>
                      </a:cubicBezTo>
                      <a:cubicBezTo>
                        <a:pt x="70" y="4407"/>
                        <a:pt x="0" y="5027"/>
                        <a:pt x="245" y="5909"/>
                      </a:cubicBezTo>
                      <a:cubicBezTo>
                        <a:pt x="777" y="5350"/>
                        <a:pt x="1633" y="5726"/>
                        <a:pt x="2279" y="5010"/>
                      </a:cubicBezTo>
                      <a:cubicBezTo>
                        <a:pt x="2480" y="4783"/>
                        <a:pt x="2760" y="4634"/>
                        <a:pt x="3065" y="4634"/>
                      </a:cubicBezTo>
                      <a:cubicBezTo>
                        <a:pt x="3537" y="4634"/>
                        <a:pt x="3964" y="4494"/>
                        <a:pt x="4453" y="4075"/>
                      </a:cubicBezTo>
                      <a:cubicBezTo>
                        <a:pt x="4637" y="3918"/>
                        <a:pt x="4864" y="3813"/>
                        <a:pt x="5108" y="3787"/>
                      </a:cubicBezTo>
                      <a:cubicBezTo>
                        <a:pt x="5798" y="3691"/>
                        <a:pt x="6095" y="3324"/>
                        <a:pt x="6226" y="3036"/>
                      </a:cubicBezTo>
                      <a:cubicBezTo>
                        <a:pt x="6322" y="2818"/>
                        <a:pt x="6470" y="2626"/>
                        <a:pt x="6663" y="2495"/>
                      </a:cubicBezTo>
                      <a:cubicBezTo>
                        <a:pt x="6802" y="2408"/>
                        <a:pt x="6951" y="2268"/>
                        <a:pt x="7038" y="2067"/>
                      </a:cubicBezTo>
                      <a:cubicBezTo>
                        <a:pt x="7221" y="1622"/>
                        <a:pt x="6942" y="932"/>
                        <a:pt x="7038" y="635"/>
                      </a:cubicBezTo>
                      <a:cubicBezTo>
                        <a:pt x="6323" y="184"/>
                        <a:pt x="5658" y="0"/>
                        <a:pt x="5087" y="0"/>
                      </a:cubicBezTo>
                      <a:close/>
                    </a:path>
                  </a:pathLst>
                </a:custGeom>
                <a:solidFill>
                  <a:srgbClr val="516B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6" name="Google Shape;3936;p64"/>
                <p:cNvSpPr/>
                <p:nvPr/>
              </p:nvSpPr>
              <p:spPr>
                <a:xfrm>
                  <a:off x="424676" y="3609380"/>
                  <a:ext cx="566538" cy="364908"/>
                </a:xfrm>
                <a:custGeom>
                  <a:rect b="b" l="l" r="r" t="t"/>
                  <a:pathLst>
                    <a:path extrusionOk="0" h="4843" w="7519">
                      <a:moveTo>
                        <a:pt x="6678" y="0"/>
                      </a:moveTo>
                      <a:cubicBezTo>
                        <a:pt x="4368" y="0"/>
                        <a:pt x="1228" y="2135"/>
                        <a:pt x="27" y="4685"/>
                      </a:cubicBezTo>
                      <a:cubicBezTo>
                        <a:pt x="1" y="4738"/>
                        <a:pt x="27" y="4808"/>
                        <a:pt x="79" y="4834"/>
                      </a:cubicBezTo>
                      <a:cubicBezTo>
                        <a:pt x="97" y="4843"/>
                        <a:pt x="114" y="4843"/>
                        <a:pt x="123" y="4843"/>
                      </a:cubicBezTo>
                      <a:cubicBezTo>
                        <a:pt x="167" y="4843"/>
                        <a:pt x="202" y="4816"/>
                        <a:pt x="228" y="4781"/>
                      </a:cubicBezTo>
                      <a:cubicBezTo>
                        <a:pt x="1396" y="2296"/>
                        <a:pt x="4423" y="219"/>
                        <a:pt x="6647" y="219"/>
                      </a:cubicBezTo>
                      <a:cubicBezTo>
                        <a:pt x="6900" y="219"/>
                        <a:pt x="7142" y="246"/>
                        <a:pt x="7370" y="302"/>
                      </a:cubicBezTo>
                      <a:cubicBezTo>
                        <a:pt x="7377" y="303"/>
                        <a:pt x="7383" y="303"/>
                        <a:pt x="7389" y="303"/>
                      </a:cubicBezTo>
                      <a:cubicBezTo>
                        <a:pt x="7442" y="303"/>
                        <a:pt x="7486" y="270"/>
                        <a:pt x="7501" y="215"/>
                      </a:cubicBezTo>
                      <a:cubicBezTo>
                        <a:pt x="7519" y="162"/>
                        <a:pt x="7484" y="101"/>
                        <a:pt x="7423" y="84"/>
                      </a:cubicBezTo>
                      <a:cubicBezTo>
                        <a:pt x="7188" y="27"/>
                        <a:pt x="6938" y="0"/>
                        <a:pt x="66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7" name="Google Shape;3937;p64"/>
                <p:cNvSpPr/>
                <p:nvPr/>
              </p:nvSpPr>
              <p:spPr>
                <a:xfrm>
                  <a:off x="268103" y="2892288"/>
                  <a:ext cx="731700" cy="485313"/>
                </a:xfrm>
                <a:custGeom>
                  <a:rect b="b" l="l" r="r" t="t"/>
                  <a:pathLst>
                    <a:path extrusionOk="0" h="6441" w="9711">
                      <a:moveTo>
                        <a:pt x="2417" y="1"/>
                      </a:moveTo>
                      <a:cubicBezTo>
                        <a:pt x="1956" y="1"/>
                        <a:pt x="1562" y="157"/>
                        <a:pt x="1302" y="258"/>
                      </a:cubicBezTo>
                      <a:cubicBezTo>
                        <a:pt x="656" y="502"/>
                        <a:pt x="1" y="712"/>
                        <a:pt x="1" y="712"/>
                      </a:cubicBezTo>
                      <a:cubicBezTo>
                        <a:pt x="1" y="712"/>
                        <a:pt x="420" y="983"/>
                        <a:pt x="673" y="1515"/>
                      </a:cubicBezTo>
                      <a:cubicBezTo>
                        <a:pt x="865" y="1926"/>
                        <a:pt x="1066" y="2423"/>
                        <a:pt x="1730" y="2659"/>
                      </a:cubicBezTo>
                      <a:cubicBezTo>
                        <a:pt x="2149" y="2808"/>
                        <a:pt x="2480" y="3139"/>
                        <a:pt x="2664" y="3550"/>
                      </a:cubicBezTo>
                      <a:cubicBezTo>
                        <a:pt x="3013" y="4292"/>
                        <a:pt x="3485" y="4737"/>
                        <a:pt x="4323" y="4860"/>
                      </a:cubicBezTo>
                      <a:cubicBezTo>
                        <a:pt x="4777" y="4921"/>
                        <a:pt x="5179" y="5165"/>
                        <a:pt x="5467" y="5523"/>
                      </a:cubicBezTo>
                      <a:cubicBezTo>
                        <a:pt x="6009" y="6198"/>
                        <a:pt x="6707" y="6440"/>
                        <a:pt x="7362" y="6440"/>
                      </a:cubicBezTo>
                      <a:cubicBezTo>
                        <a:pt x="7528" y="6440"/>
                        <a:pt x="7692" y="6425"/>
                        <a:pt x="7850" y="6396"/>
                      </a:cubicBezTo>
                      <a:cubicBezTo>
                        <a:pt x="8526" y="6277"/>
                        <a:pt x="8960" y="6159"/>
                        <a:pt x="9315" y="6159"/>
                      </a:cubicBezTo>
                      <a:cubicBezTo>
                        <a:pt x="9456" y="6159"/>
                        <a:pt x="9584" y="6177"/>
                        <a:pt x="9710" y="6222"/>
                      </a:cubicBezTo>
                      <a:cubicBezTo>
                        <a:pt x="9343" y="5087"/>
                        <a:pt x="9527" y="4039"/>
                        <a:pt x="8671" y="3305"/>
                      </a:cubicBezTo>
                      <a:cubicBezTo>
                        <a:pt x="8392" y="3061"/>
                        <a:pt x="8182" y="2755"/>
                        <a:pt x="8051" y="2406"/>
                      </a:cubicBezTo>
                      <a:cubicBezTo>
                        <a:pt x="7842" y="1803"/>
                        <a:pt x="7370" y="1480"/>
                        <a:pt x="6925" y="1384"/>
                      </a:cubicBezTo>
                      <a:cubicBezTo>
                        <a:pt x="6680" y="1332"/>
                        <a:pt x="6453" y="1218"/>
                        <a:pt x="6279" y="1035"/>
                      </a:cubicBezTo>
                      <a:cubicBezTo>
                        <a:pt x="5847" y="569"/>
                        <a:pt x="5344" y="402"/>
                        <a:pt x="4813" y="402"/>
                      </a:cubicBezTo>
                      <a:cubicBezTo>
                        <a:pt x="4677" y="402"/>
                        <a:pt x="4540" y="413"/>
                        <a:pt x="4401" y="433"/>
                      </a:cubicBezTo>
                      <a:cubicBezTo>
                        <a:pt x="4321" y="445"/>
                        <a:pt x="4239" y="451"/>
                        <a:pt x="4158" y="451"/>
                      </a:cubicBezTo>
                      <a:cubicBezTo>
                        <a:pt x="3886" y="451"/>
                        <a:pt x="3613" y="384"/>
                        <a:pt x="3371" y="249"/>
                      </a:cubicBezTo>
                      <a:cubicBezTo>
                        <a:pt x="3037" y="65"/>
                        <a:pt x="2713" y="1"/>
                        <a:pt x="24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8" name="Google Shape;3938;p64"/>
                <p:cNvSpPr/>
                <p:nvPr/>
              </p:nvSpPr>
              <p:spPr>
                <a:xfrm>
                  <a:off x="319415" y="2942546"/>
                  <a:ext cx="752722" cy="524494"/>
                </a:xfrm>
                <a:custGeom>
                  <a:rect b="b" l="l" r="r" t="t"/>
                  <a:pathLst>
                    <a:path extrusionOk="0" h="6961" w="9990">
                      <a:moveTo>
                        <a:pt x="125" y="0"/>
                      </a:moveTo>
                      <a:cubicBezTo>
                        <a:pt x="71" y="0"/>
                        <a:pt x="26" y="41"/>
                        <a:pt x="18" y="89"/>
                      </a:cubicBezTo>
                      <a:cubicBezTo>
                        <a:pt x="1" y="150"/>
                        <a:pt x="44" y="211"/>
                        <a:pt x="106" y="220"/>
                      </a:cubicBezTo>
                      <a:cubicBezTo>
                        <a:pt x="2699" y="709"/>
                        <a:pt x="7623" y="2944"/>
                        <a:pt x="9771" y="6899"/>
                      </a:cubicBezTo>
                      <a:cubicBezTo>
                        <a:pt x="9789" y="6934"/>
                        <a:pt x="9824" y="6952"/>
                        <a:pt x="9867" y="6952"/>
                      </a:cubicBezTo>
                      <a:lnTo>
                        <a:pt x="9867" y="6960"/>
                      </a:lnTo>
                      <a:cubicBezTo>
                        <a:pt x="9885" y="6960"/>
                        <a:pt x="9902" y="6952"/>
                        <a:pt x="9920" y="6943"/>
                      </a:cubicBezTo>
                      <a:cubicBezTo>
                        <a:pt x="9972" y="6917"/>
                        <a:pt x="9990" y="6847"/>
                        <a:pt x="9963" y="6795"/>
                      </a:cubicBezTo>
                      <a:cubicBezTo>
                        <a:pt x="7781" y="2778"/>
                        <a:pt x="2777" y="499"/>
                        <a:pt x="140" y="1"/>
                      </a:cubicBezTo>
                      <a:cubicBezTo>
                        <a:pt x="135" y="1"/>
                        <a:pt x="130" y="0"/>
                        <a:pt x="1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9" name="Google Shape;3939;p64"/>
                <p:cNvSpPr/>
                <p:nvPr/>
              </p:nvSpPr>
              <p:spPr>
                <a:xfrm>
                  <a:off x="833893" y="3664987"/>
                  <a:ext cx="8665" cy="107295"/>
                </a:xfrm>
                <a:custGeom>
                  <a:rect b="b" l="l" r="r" t="t"/>
                  <a:pathLst>
                    <a:path extrusionOk="0" h="1424" w="115">
                      <a:moveTo>
                        <a:pt x="53" y="1"/>
                      </a:moveTo>
                      <a:cubicBezTo>
                        <a:pt x="27" y="1"/>
                        <a:pt x="1" y="27"/>
                        <a:pt x="1" y="53"/>
                      </a:cubicBezTo>
                      <a:lnTo>
                        <a:pt x="1" y="1372"/>
                      </a:lnTo>
                      <a:cubicBezTo>
                        <a:pt x="1" y="1406"/>
                        <a:pt x="27" y="1424"/>
                        <a:pt x="53" y="1424"/>
                      </a:cubicBezTo>
                      <a:cubicBezTo>
                        <a:pt x="88" y="1424"/>
                        <a:pt x="114" y="1406"/>
                        <a:pt x="114" y="1372"/>
                      </a:cubicBezTo>
                      <a:lnTo>
                        <a:pt x="114" y="53"/>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0" name="Google Shape;3940;p64"/>
                <p:cNvSpPr/>
                <p:nvPr/>
              </p:nvSpPr>
              <p:spPr>
                <a:xfrm>
                  <a:off x="754325" y="3701154"/>
                  <a:ext cx="8590" cy="107973"/>
                </a:xfrm>
                <a:custGeom>
                  <a:rect b="b" l="l" r="r" t="t"/>
                  <a:pathLst>
                    <a:path extrusionOk="0" h="1433" w="114">
                      <a:moveTo>
                        <a:pt x="53" y="1"/>
                      </a:moveTo>
                      <a:cubicBezTo>
                        <a:pt x="27" y="1"/>
                        <a:pt x="0" y="27"/>
                        <a:pt x="0" y="62"/>
                      </a:cubicBezTo>
                      <a:lnTo>
                        <a:pt x="0" y="1381"/>
                      </a:lnTo>
                      <a:cubicBezTo>
                        <a:pt x="0" y="1407"/>
                        <a:pt x="27" y="1433"/>
                        <a:pt x="53" y="1433"/>
                      </a:cubicBezTo>
                      <a:cubicBezTo>
                        <a:pt x="88" y="1433"/>
                        <a:pt x="114" y="1407"/>
                        <a:pt x="114" y="1381"/>
                      </a:cubicBezTo>
                      <a:lnTo>
                        <a:pt x="114" y="62"/>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1" name="Google Shape;3941;p64"/>
                <p:cNvSpPr/>
                <p:nvPr/>
              </p:nvSpPr>
              <p:spPr>
                <a:xfrm>
                  <a:off x="674682" y="3747870"/>
                  <a:ext cx="8665" cy="98102"/>
                </a:xfrm>
                <a:custGeom>
                  <a:rect b="b" l="l" r="r" t="t"/>
                  <a:pathLst>
                    <a:path extrusionOk="0" h="1302" w="115">
                      <a:moveTo>
                        <a:pt x="62" y="1"/>
                      </a:moveTo>
                      <a:cubicBezTo>
                        <a:pt x="27" y="1"/>
                        <a:pt x="1" y="27"/>
                        <a:pt x="1" y="62"/>
                      </a:cubicBezTo>
                      <a:lnTo>
                        <a:pt x="1" y="1249"/>
                      </a:lnTo>
                      <a:cubicBezTo>
                        <a:pt x="1" y="1276"/>
                        <a:pt x="27" y="1302"/>
                        <a:pt x="62" y="1302"/>
                      </a:cubicBezTo>
                      <a:cubicBezTo>
                        <a:pt x="88" y="1302"/>
                        <a:pt x="114" y="1276"/>
                        <a:pt x="114" y="1249"/>
                      </a:cubicBezTo>
                      <a:lnTo>
                        <a:pt x="114" y="62"/>
                      </a:lnTo>
                      <a:cubicBezTo>
                        <a:pt x="114" y="27"/>
                        <a:pt x="88" y="1"/>
                        <a:pt x="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2" name="Google Shape;3942;p64"/>
                <p:cNvSpPr/>
                <p:nvPr/>
              </p:nvSpPr>
              <p:spPr>
                <a:xfrm>
                  <a:off x="595114" y="3804457"/>
                  <a:ext cx="8590" cy="78361"/>
                </a:xfrm>
                <a:custGeom>
                  <a:rect b="b" l="l" r="r" t="t"/>
                  <a:pathLst>
                    <a:path extrusionOk="0" h="1040" w="114">
                      <a:moveTo>
                        <a:pt x="61" y="1"/>
                      </a:moveTo>
                      <a:cubicBezTo>
                        <a:pt x="26" y="1"/>
                        <a:pt x="0" y="27"/>
                        <a:pt x="0" y="62"/>
                      </a:cubicBezTo>
                      <a:lnTo>
                        <a:pt x="0" y="979"/>
                      </a:lnTo>
                      <a:cubicBezTo>
                        <a:pt x="0" y="1014"/>
                        <a:pt x="26" y="1040"/>
                        <a:pt x="61" y="1040"/>
                      </a:cubicBezTo>
                      <a:cubicBezTo>
                        <a:pt x="88" y="1040"/>
                        <a:pt x="114" y="1014"/>
                        <a:pt x="114" y="979"/>
                      </a:cubicBezTo>
                      <a:lnTo>
                        <a:pt x="114" y="62"/>
                      </a:lnTo>
                      <a:cubicBezTo>
                        <a:pt x="114" y="27"/>
                        <a:pt x="88"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3" name="Google Shape;3943;p64"/>
                <p:cNvSpPr/>
                <p:nvPr/>
              </p:nvSpPr>
              <p:spPr>
                <a:xfrm>
                  <a:off x="516149" y="3883422"/>
                  <a:ext cx="7987" cy="52743"/>
                </a:xfrm>
                <a:custGeom>
                  <a:rect b="b" l="l" r="r" t="t"/>
                  <a:pathLst>
                    <a:path extrusionOk="0" h="700" w="106">
                      <a:moveTo>
                        <a:pt x="53" y="1"/>
                      </a:moveTo>
                      <a:cubicBezTo>
                        <a:pt x="18" y="1"/>
                        <a:pt x="0" y="27"/>
                        <a:pt x="0" y="53"/>
                      </a:cubicBezTo>
                      <a:lnTo>
                        <a:pt x="0" y="647"/>
                      </a:lnTo>
                      <a:cubicBezTo>
                        <a:pt x="0" y="682"/>
                        <a:pt x="18" y="699"/>
                        <a:pt x="53" y="699"/>
                      </a:cubicBezTo>
                      <a:cubicBezTo>
                        <a:pt x="79" y="699"/>
                        <a:pt x="105" y="682"/>
                        <a:pt x="105" y="647"/>
                      </a:cubicBezTo>
                      <a:lnTo>
                        <a:pt x="105" y="53"/>
                      </a:lnTo>
                      <a:cubicBezTo>
                        <a:pt x="105" y="27"/>
                        <a:pt x="79"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4" name="Google Shape;3944;p64"/>
                <p:cNvSpPr/>
                <p:nvPr/>
              </p:nvSpPr>
              <p:spPr>
                <a:xfrm>
                  <a:off x="614856" y="3641930"/>
                  <a:ext cx="48750" cy="34358"/>
                </a:xfrm>
                <a:custGeom>
                  <a:rect b="b" l="l" r="r" t="t"/>
                  <a:pathLst>
                    <a:path extrusionOk="0" h="456" w="647">
                      <a:moveTo>
                        <a:pt x="66" y="1"/>
                      </a:moveTo>
                      <a:cubicBezTo>
                        <a:pt x="48" y="1"/>
                        <a:pt x="29" y="10"/>
                        <a:pt x="18" y="27"/>
                      </a:cubicBezTo>
                      <a:cubicBezTo>
                        <a:pt x="0" y="53"/>
                        <a:pt x="9" y="80"/>
                        <a:pt x="35" y="97"/>
                      </a:cubicBezTo>
                      <a:lnTo>
                        <a:pt x="559" y="446"/>
                      </a:lnTo>
                      <a:cubicBezTo>
                        <a:pt x="568" y="455"/>
                        <a:pt x="577" y="455"/>
                        <a:pt x="585" y="455"/>
                      </a:cubicBezTo>
                      <a:cubicBezTo>
                        <a:pt x="603" y="455"/>
                        <a:pt x="620" y="446"/>
                        <a:pt x="638" y="429"/>
                      </a:cubicBezTo>
                      <a:cubicBezTo>
                        <a:pt x="646" y="411"/>
                        <a:pt x="646" y="377"/>
                        <a:pt x="620" y="359"/>
                      </a:cubicBezTo>
                      <a:lnTo>
                        <a:pt x="96" y="10"/>
                      </a:lnTo>
                      <a:cubicBezTo>
                        <a:pt x="87" y="4"/>
                        <a:pt x="77"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5" name="Google Shape;3945;p64"/>
                <p:cNvSpPr/>
                <p:nvPr/>
              </p:nvSpPr>
              <p:spPr>
                <a:xfrm>
                  <a:off x="543802" y="3698969"/>
                  <a:ext cx="40160" cy="28632"/>
                </a:xfrm>
                <a:custGeom>
                  <a:rect b="b" l="l" r="r" t="t"/>
                  <a:pathLst>
                    <a:path extrusionOk="0" h="380" w="533">
                      <a:moveTo>
                        <a:pt x="58" y="0"/>
                      </a:moveTo>
                      <a:cubicBezTo>
                        <a:pt x="42" y="0"/>
                        <a:pt x="27" y="7"/>
                        <a:pt x="18" y="21"/>
                      </a:cubicBezTo>
                      <a:cubicBezTo>
                        <a:pt x="0" y="47"/>
                        <a:pt x="9" y="82"/>
                        <a:pt x="35" y="100"/>
                      </a:cubicBezTo>
                      <a:lnTo>
                        <a:pt x="446" y="370"/>
                      </a:lnTo>
                      <a:cubicBezTo>
                        <a:pt x="454" y="379"/>
                        <a:pt x="463" y="379"/>
                        <a:pt x="472" y="379"/>
                      </a:cubicBezTo>
                      <a:cubicBezTo>
                        <a:pt x="489" y="379"/>
                        <a:pt x="507" y="370"/>
                        <a:pt x="515" y="353"/>
                      </a:cubicBezTo>
                      <a:cubicBezTo>
                        <a:pt x="533" y="327"/>
                        <a:pt x="533" y="301"/>
                        <a:pt x="507" y="283"/>
                      </a:cubicBezTo>
                      <a:lnTo>
                        <a:pt x="96" y="12"/>
                      </a:lnTo>
                      <a:cubicBezTo>
                        <a:pt x="84" y="5"/>
                        <a:pt x="71" y="0"/>
                        <a:pt x="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6" name="Google Shape;3946;p64"/>
                <p:cNvSpPr/>
                <p:nvPr/>
              </p:nvSpPr>
              <p:spPr>
                <a:xfrm>
                  <a:off x="468152" y="3762337"/>
                  <a:ext cx="38201" cy="27728"/>
                </a:xfrm>
                <a:custGeom>
                  <a:rect b="b" l="l" r="r" t="t"/>
                  <a:pathLst>
                    <a:path extrusionOk="0" h="368" w="507">
                      <a:moveTo>
                        <a:pt x="58" y="1"/>
                      </a:moveTo>
                      <a:cubicBezTo>
                        <a:pt x="40" y="1"/>
                        <a:pt x="23" y="10"/>
                        <a:pt x="18" y="27"/>
                      </a:cubicBezTo>
                      <a:cubicBezTo>
                        <a:pt x="0" y="53"/>
                        <a:pt x="0" y="88"/>
                        <a:pt x="26" y="106"/>
                      </a:cubicBezTo>
                      <a:lnTo>
                        <a:pt x="419" y="359"/>
                      </a:lnTo>
                      <a:cubicBezTo>
                        <a:pt x="428" y="368"/>
                        <a:pt x="437" y="368"/>
                        <a:pt x="445" y="368"/>
                      </a:cubicBezTo>
                      <a:cubicBezTo>
                        <a:pt x="463" y="368"/>
                        <a:pt x="480" y="359"/>
                        <a:pt x="489" y="341"/>
                      </a:cubicBezTo>
                      <a:cubicBezTo>
                        <a:pt x="507" y="315"/>
                        <a:pt x="498" y="280"/>
                        <a:pt x="472" y="272"/>
                      </a:cubicBezTo>
                      <a:lnTo>
                        <a:pt x="87" y="10"/>
                      </a:lnTo>
                      <a:cubicBezTo>
                        <a:pt x="78" y="4"/>
                        <a:pt x="68"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7" name="Google Shape;3947;p64"/>
                <p:cNvSpPr/>
                <p:nvPr/>
              </p:nvSpPr>
              <p:spPr>
                <a:xfrm>
                  <a:off x="576051" y="3161508"/>
                  <a:ext cx="154613" cy="47620"/>
                </a:xfrm>
                <a:custGeom>
                  <a:rect b="b" l="l" r="r" t="t"/>
                  <a:pathLst>
                    <a:path extrusionOk="0" h="632" w="2052">
                      <a:moveTo>
                        <a:pt x="1996" y="1"/>
                      </a:moveTo>
                      <a:cubicBezTo>
                        <a:pt x="1991" y="1"/>
                        <a:pt x="1987" y="2"/>
                        <a:pt x="1982" y="3"/>
                      </a:cubicBezTo>
                      <a:lnTo>
                        <a:pt x="44" y="518"/>
                      </a:lnTo>
                      <a:cubicBezTo>
                        <a:pt x="18" y="527"/>
                        <a:pt x="0" y="562"/>
                        <a:pt x="9" y="588"/>
                      </a:cubicBezTo>
                      <a:cubicBezTo>
                        <a:pt x="18" y="614"/>
                        <a:pt x="35" y="632"/>
                        <a:pt x="61" y="632"/>
                      </a:cubicBezTo>
                      <a:cubicBezTo>
                        <a:pt x="61" y="632"/>
                        <a:pt x="70" y="623"/>
                        <a:pt x="70" y="623"/>
                      </a:cubicBezTo>
                      <a:lnTo>
                        <a:pt x="2008" y="108"/>
                      </a:lnTo>
                      <a:cubicBezTo>
                        <a:pt x="2035" y="99"/>
                        <a:pt x="2052" y="73"/>
                        <a:pt x="2052" y="47"/>
                      </a:cubicBezTo>
                      <a:cubicBezTo>
                        <a:pt x="2045" y="18"/>
                        <a:pt x="2020" y="1"/>
                        <a:pt x="1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8" name="Google Shape;3948;p64"/>
                <p:cNvSpPr/>
                <p:nvPr/>
              </p:nvSpPr>
              <p:spPr>
                <a:xfrm>
                  <a:off x="508916" y="3107107"/>
                  <a:ext cx="135626" cy="42195"/>
                </a:xfrm>
                <a:custGeom>
                  <a:rect b="b" l="l" r="r" t="t"/>
                  <a:pathLst>
                    <a:path extrusionOk="0" h="560" w="1800">
                      <a:moveTo>
                        <a:pt x="1729" y="0"/>
                      </a:moveTo>
                      <a:lnTo>
                        <a:pt x="44" y="454"/>
                      </a:lnTo>
                      <a:cubicBezTo>
                        <a:pt x="18" y="463"/>
                        <a:pt x="0" y="489"/>
                        <a:pt x="9" y="524"/>
                      </a:cubicBezTo>
                      <a:cubicBezTo>
                        <a:pt x="18" y="542"/>
                        <a:pt x="35" y="559"/>
                        <a:pt x="62" y="559"/>
                      </a:cubicBezTo>
                      <a:lnTo>
                        <a:pt x="79" y="559"/>
                      </a:lnTo>
                      <a:lnTo>
                        <a:pt x="1755" y="105"/>
                      </a:lnTo>
                      <a:cubicBezTo>
                        <a:pt x="1782" y="105"/>
                        <a:pt x="1799" y="70"/>
                        <a:pt x="1790" y="44"/>
                      </a:cubicBezTo>
                      <a:cubicBezTo>
                        <a:pt x="1790" y="18"/>
                        <a:pt x="1755" y="0"/>
                        <a:pt x="1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9" name="Google Shape;3949;p64"/>
                <p:cNvSpPr/>
                <p:nvPr/>
              </p:nvSpPr>
              <p:spPr>
                <a:xfrm>
                  <a:off x="441780" y="3053007"/>
                  <a:ext cx="115884" cy="37071"/>
                </a:xfrm>
                <a:custGeom>
                  <a:rect b="b" l="l" r="r" t="t"/>
                  <a:pathLst>
                    <a:path extrusionOk="0" h="492" w="1538">
                      <a:moveTo>
                        <a:pt x="1476" y="0"/>
                      </a:moveTo>
                      <a:cubicBezTo>
                        <a:pt x="1471" y="0"/>
                        <a:pt x="1465" y="1"/>
                        <a:pt x="1459" y="2"/>
                      </a:cubicBezTo>
                      <a:lnTo>
                        <a:pt x="44" y="378"/>
                      </a:lnTo>
                      <a:cubicBezTo>
                        <a:pt x="18" y="386"/>
                        <a:pt x="1" y="421"/>
                        <a:pt x="10" y="448"/>
                      </a:cubicBezTo>
                      <a:cubicBezTo>
                        <a:pt x="18" y="474"/>
                        <a:pt x="36" y="491"/>
                        <a:pt x="62" y="491"/>
                      </a:cubicBezTo>
                      <a:cubicBezTo>
                        <a:pt x="62" y="491"/>
                        <a:pt x="71" y="483"/>
                        <a:pt x="71" y="483"/>
                      </a:cubicBezTo>
                      <a:lnTo>
                        <a:pt x="1485" y="107"/>
                      </a:lnTo>
                      <a:cubicBezTo>
                        <a:pt x="1520" y="98"/>
                        <a:pt x="1538" y="72"/>
                        <a:pt x="1529" y="46"/>
                      </a:cubicBezTo>
                      <a:cubicBezTo>
                        <a:pt x="1522" y="17"/>
                        <a:pt x="1502" y="0"/>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0" name="Google Shape;3950;p64"/>
                <p:cNvSpPr/>
                <p:nvPr/>
              </p:nvSpPr>
              <p:spPr>
                <a:xfrm>
                  <a:off x="374720" y="3005612"/>
                  <a:ext cx="69772" cy="24563"/>
                </a:xfrm>
                <a:custGeom>
                  <a:rect b="b" l="l" r="r" t="t"/>
                  <a:pathLst>
                    <a:path extrusionOk="0" h="326" w="926">
                      <a:moveTo>
                        <a:pt x="870" y="0"/>
                      </a:moveTo>
                      <a:cubicBezTo>
                        <a:pt x="865" y="0"/>
                        <a:pt x="861" y="1"/>
                        <a:pt x="856" y="3"/>
                      </a:cubicBezTo>
                      <a:lnTo>
                        <a:pt x="44" y="221"/>
                      </a:lnTo>
                      <a:cubicBezTo>
                        <a:pt x="18" y="230"/>
                        <a:pt x="0" y="256"/>
                        <a:pt x="9" y="282"/>
                      </a:cubicBezTo>
                      <a:cubicBezTo>
                        <a:pt x="9" y="308"/>
                        <a:pt x="35" y="326"/>
                        <a:pt x="61" y="326"/>
                      </a:cubicBezTo>
                      <a:lnTo>
                        <a:pt x="70" y="326"/>
                      </a:lnTo>
                      <a:lnTo>
                        <a:pt x="882" y="107"/>
                      </a:lnTo>
                      <a:cubicBezTo>
                        <a:pt x="908" y="99"/>
                        <a:pt x="926" y="72"/>
                        <a:pt x="926" y="38"/>
                      </a:cubicBezTo>
                      <a:cubicBezTo>
                        <a:pt x="919" y="16"/>
                        <a:pt x="894" y="0"/>
                        <a:pt x="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1" name="Google Shape;3951;p64"/>
                <p:cNvSpPr/>
                <p:nvPr/>
              </p:nvSpPr>
              <p:spPr>
                <a:xfrm>
                  <a:off x="229976" y="3133554"/>
                  <a:ext cx="517185" cy="504376"/>
                </a:xfrm>
                <a:custGeom>
                  <a:rect b="b" l="l" r="r" t="t"/>
                  <a:pathLst>
                    <a:path extrusionOk="0" h="6694" w="6864">
                      <a:moveTo>
                        <a:pt x="3099" y="1"/>
                      </a:moveTo>
                      <a:cubicBezTo>
                        <a:pt x="2901" y="1"/>
                        <a:pt x="2703" y="60"/>
                        <a:pt x="2532" y="182"/>
                      </a:cubicBezTo>
                      <a:cubicBezTo>
                        <a:pt x="2166" y="453"/>
                        <a:pt x="2043" y="933"/>
                        <a:pt x="2209" y="1352"/>
                      </a:cubicBezTo>
                      <a:cubicBezTo>
                        <a:pt x="2014" y="1128"/>
                        <a:pt x="1735" y="1002"/>
                        <a:pt x="1453" y="1002"/>
                      </a:cubicBezTo>
                      <a:cubicBezTo>
                        <a:pt x="1307" y="1002"/>
                        <a:pt x="1159" y="1036"/>
                        <a:pt x="1022" y="1107"/>
                      </a:cubicBezTo>
                      <a:cubicBezTo>
                        <a:pt x="620" y="1317"/>
                        <a:pt x="419" y="1771"/>
                        <a:pt x="524" y="2208"/>
                      </a:cubicBezTo>
                      <a:lnTo>
                        <a:pt x="542" y="2260"/>
                      </a:lnTo>
                      <a:cubicBezTo>
                        <a:pt x="603" y="2522"/>
                        <a:pt x="533" y="2801"/>
                        <a:pt x="358" y="3002"/>
                      </a:cubicBezTo>
                      <a:lnTo>
                        <a:pt x="323" y="3046"/>
                      </a:lnTo>
                      <a:cubicBezTo>
                        <a:pt x="26" y="3386"/>
                        <a:pt x="0" y="3884"/>
                        <a:pt x="271" y="4251"/>
                      </a:cubicBezTo>
                      <a:cubicBezTo>
                        <a:pt x="456" y="4510"/>
                        <a:pt x="754" y="4647"/>
                        <a:pt x="1057" y="4647"/>
                      </a:cubicBezTo>
                      <a:cubicBezTo>
                        <a:pt x="1184" y="4647"/>
                        <a:pt x="1311" y="4623"/>
                        <a:pt x="1432" y="4574"/>
                      </a:cubicBezTo>
                      <a:lnTo>
                        <a:pt x="1432" y="4574"/>
                      </a:lnTo>
                      <a:cubicBezTo>
                        <a:pt x="1100" y="4871"/>
                        <a:pt x="987" y="5351"/>
                        <a:pt x="1196" y="5753"/>
                      </a:cubicBezTo>
                      <a:cubicBezTo>
                        <a:pt x="1369" y="6091"/>
                        <a:pt x="1708" y="6287"/>
                        <a:pt x="2061" y="6287"/>
                      </a:cubicBezTo>
                      <a:cubicBezTo>
                        <a:pt x="2136" y="6287"/>
                        <a:pt x="2212" y="6278"/>
                        <a:pt x="2288" y="6259"/>
                      </a:cubicBezTo>
                      <a:lnTo>
                        <a:pt x="2340" y="6242"/>
                      </a:lnTo>
                      <a:cubicBezTo>
                        <a:pt x="2408" y="6226"/>
                        <a:pt x="2476" y="6219"/>
                        <a:pt x="2542" y="6219"/>
                      </a:cubicBezTo>
                      <a:cubicBezTo>
                        <a:pt x="2743" y="6219"/>
                        <a:pt x="2934" y="6287"/>
                        <a:pt x="3091" y="6425"/>
                      </a:cubicBezTo>
                      <a:lnTo>
                        <a:pt x="3135" y="6460"/>
                      </a:lnTo>
                      <a:cubicBezTo>
                        <a:pt x="3313" y="6614"/>
                        <a:pt x="3538" y="6693"/>
                        <a:pt x="3767" y="6693"/>
                      </a:cubicBezTo>
                      <a:cubicBezTo>
                        <a:pt x="3965" y="6693"/>
                        <a:pt x="4166" y="6634"/>
                        <a:pt x="4340" y="6512"/>
                      </a:cubicBezTo>
                      <a:cubicBezTo>
                        <a:pt x="4698" y="6250"/>
                        <a:pt x="4820" y="5761"/>
                        <a:pt x="4654" y="5342"/>
                      </a:cubicBezTo>
                      <a:lnTo>
                        <a:pt x="4654" y="5342"/>
                      </a:lnTo>
                      <a:cubicBezTo>
                        <a:pt x="4850" y="5566"/>
                        <a:pt x="5128" y="5692"/>
                        <a:pt x="5411" y="5692"/>
                      </a:cubicBezTo>
                      <a:cubicBezTo>
                        <a:pt x="5557" y="5692"/>
                        <a:pt x="5704" y="5658"/>
                        <a:pt x="5842" y="5587"/>
                      </a:cubicBezTo>
                      <a:cubicBezTo>
                        <a:pt x="6243" y="5377"/>
                        <a:pt x="6453" y="4923"/>
                        <a:pt x="6339" y="4487"/>
                      </a:cubicBezTo>
                      <a:lnTo>
                        <a:pt x="6331" y="4434"/>
                      </a:lnTo>
                      <a:cubicBezTo>
                        <a:pt x="6261" y="4172"/>
                        <a:pt x="6331" y="3893"/>
                        <a:pt x="6505" y="3692"/>
                      </a:cubicBezTo>
                      <a:lnTo>
                        <a:pt x="6540" y="3648"/>
                      </a:lnTo>
                      <a:cubicBezTo>
                        <a:pt x="6837" y="3308"/>
                        <a:pt x="6863" y="2810"/>
                        <a:pt x="6593" y="2443"/>
                      </a:cubicBezTo>
                      <a:cubicBezTo>
                        <a:pt x="6407" y="2184"/>
                        <a:pt x="6113" y="2051"/>
                        <a:pt x="5809" y="2051"/>
                      </a:cubicBezTo>
                      <a:cubicBezTo>
                        <a:pt x="5682" y="2051"/>
                        <a:pt x="5554" y="2074"/>
                        <a:pt x="5431" y="2120"/>
                      </a:cubicBezTo>
                      <a:cubicBezTo>
                        <a:pt x="5763" y="1832"/>
                        <a:pt x="5877" y="1343"/>
                        <a:pt x="5676" y="942"/>
                      </a:cubicBezTo>
                      <a:cubicBezTo>
                        <a:pt x="5503" y="604"/>
                        <a:pt x="5165" y="408"/>
                        <a:pt x="4807" y="408"/>
                      </a:cubicBezTo>
                      <a:cubicBezTo>
                        <a:pt x="4730" y="408"/>
                        <a:pt x="4653" y="417"/>
                        <a:pt x="4576" y="435"/>
                      </a:cubicBezTo>
                      <a:lnTo>
                        <a:pt x="4523" y="453"/>
                      </a:lnTo>
                      <a:cubicBezTo>
                        <a:pt x="4458" y="468"/>
                        <a:pt x="4391" y="476"/>
                        <a:pt x="4325" y="476"/>
                      </a:cubicBezTo>
                      <a:cubicBezTo>
                        <a:pt x="4126" y="476"/>
                        <a:pt x="3932" y="407"/>
                        <a:pt x="3781" y="269"/>
                      </a:cubicBezTo>
                      <a:lnTo>
                        <a:pt x="3737" y="234"/>
                      </a:lnTo>
                      <a:cubicBezTo>
                        <a:pt x="3555" y="80"/>
                        <a:pt x="3327" y="1"/>
                        <a:pt x="3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2" name="Google Shape;3952;p64"/>
                <p:cNvSpPr/>
                <p:nvPr/>
              </p:nvSpPr>
              <p:spPr>
                <a:xfrm>
                  <a:off x="345787" y="3296533"/>
                  <a:ext cx="286245" cy="178423"/>
                </a:xfrm>
                <a:custGeom>
                  <a:rect b="b" l="l" r="r" t="t"/>
                  <a:pathLst>
                    <a:path extrusionOk="0" h="2368" w="3799">
                      <a:moveTo>
                        <a:pt x="3732" y="1"/>
                      </a:moveTo>
                      <a:cubicBezTo>
                        <a:pt x="3722" y="1"/>
                        <a:pt x="3711" y="4"/>
                        <a:pt x="3702" y="10"/>
                      </a:cubicBezTo>
                      <a:lnTo>
                        <a:pt x="35" y="2262"/>
                      </a:lnTo>
                      <a:cubicBezTo>
                        <a:pt x="9" y="2280"/>
                        <a:pt x="0" y="2315"/>
                        <a:pt x="17" y="2341"/>
                      </a:cubicBezTo>
                      <a:cubicBezTo>
                        <a:pt x="26" y="2359"/>
                        <a:pt x="44" y="2367"/>
                        <a:pt x="61" y="2367"/>
                      </a:cubicBezTo>
                      <a:cubicBezTo>
                        <a:pt x="70" y="2367"/>
                        <a:pt x="87" y="2359"/>
                        <a:pt x="96" y="2359"/>
                      </a:cubicBezTo>
                      <a:lnTo>
                        <a:pt x="3763" y="106"/>
                      </a:lnTo>
                      <a:cubicBezTo>
                        <a:pt x="3790" y="88"/>
                        <a:pt x="3798" y="53"/>
                        <a:pt x="3781" y="27"/>
                      </a:cubicBezTo>
                      <a:cubicBezTo>
                        <a:pt x="3770" y="10"/>
                        <a:pt x="3751" y="1"/>
                        <a:pt x="3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3" name="Google Shape;3953;p64"/>
                <p:cNvSpPr/>
                <p:nvPr/>
              </p:nvSpPr>
              <p:spPr>
                <a:xfrm>
                  <a:off x="399058" y="3243262"/>
                  <a:ext cx="179026" cy="284964"/>
                </a:xfrm>
                <a:custGeom>
                  <a:rect b="b" l="l" r="r" t="t"/>
                  <a:pathLst>
                    <a:path extrusionOk="0" h="3782" w="2376">
                      <a:moveTo>
                        <a:pt x="65" y="0"/>
                      </a:moveTo>
                      <a:cubicBezTo>
                        <a:pt x="55" y="0"/>
                        <a:pt x="44" y="3"/>
                        <a:pt x="35" y="9"/>
                      </a:cubicBezTo>
                      <a:cubicBezTo>
                        <a:pt x="9" y="27"/>
                        <a:pt x="0" y="62"/>
                        <a:pt x="18" y="88"/>
                      </a:cubicBezTo>
                      <a:lnTo>
                        <a:pt x="2270" y="3755"/>
                      </a:lnTo>
                      <a:cubicBezTo>
                        <a:pt x="2279" y="3773"/>
                        <a:pt x="2297" y="3782"/>
                        <a:pt x="2314" y="3782"/>
                      </a:cubicBezTo>
                      <a:cubicBezTo>
                        <a:pt x="2323" y="3782"/>
                        <a:pt x="2332" y="3773"/>
                        <a:pt x="2340" y="3773"/>
                      </a:cubicBezTo>
                      <a:cubicBezTo>
                        <a:pt x="2367" y="3755"/>
                        <a:pt x="2375" y="3720"/>
                        <a:pt x="2367" y="3694"/>
                      </a:cubicBezTo>
                      <a:lnTo>
                        <a:pt x="114" y="27"/>
                      </a:lnTo>
                      <a:cubicBezTo>
                        <a:pt x="102" y="10"/>
                        <a:pt x="84" y="0"/>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4" name="Google Shape;3954;p64"/>
                <p:cNvSpPr/>
                <p:nvPr/>
              </p:nvSpPr>
              <p:spPr>
                <a:xfrm>
                  <a:off x="288522" y="3334584"/>
                  <a:ext cx="204644" cy="55456"/>
                </a:xfrm>
                <a:custGeom>
                  <a:rect b="b" l="l" r="r" t="t"/>
                  <a:pathLst>
                    <a:path extrusionOk="0" h="736" w="2716">
                      <a:moveTo>
                        <a:pt x="65" y="1"/>
                      </a:moveTo>
                      <a:cubicBezTo>
                        <a:pt x="37" y="1"/>
                        <a:pt x="17" y="23"/>
                        <a:pt x="9" y="46"/>
                      </a:cubicBezTo>
                      <a:cubicBezTo>
                        <a:pt x="0" y="72"/>
                        <a:pt x="18" y="107"/>
                        <a:pt x="53" y="116"/>
                      </a:cubicBezTo>
                      <a:lnTo>
                        <a:pt x="2646" y="736"/>
                      </a:lnTo>
                      <a:lnTo>
                        <a:pt x="2655" y="736"/>
                      </a:lnTo>
                      <a:cubicBezTo>
                        <a:pt x="2681" y="736"/>
                        <a:pt x="2707" y="718"/>
                        <a:pt x="2707" y="692"/>
                      </a:cubicBezTo>
                      <a:cubicBezTo>
                        <a:pt x="2716" y="666"/>
                        <a:pt x="2698" y="631"/>
                        <a:pt x="2672" y="622"/>
                      </a:cubicBezTo>
                      <a:lnTo>
                        <a:pt x="79" y="2"/>
                      </a:lnTo>
                      <a:cubicBezTo>
                        <a:pt x="74" y="1"/>
                        <a:pt x="70" y="1"/>
                        <a:pt x="65"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5" name="Google Shape;3955;p64"/>
                <p:cNvSpPr/>
                <p:nvPr/>
              </p:nvSpPr>
              <p:spPr>
                <a:xfrm>
                  <a:off x="284528" y="3381451"/>
                  <a:ext cx="208637" cy="29009"/>
                </a:xfrm>
                <a:custGeom>
                  <a:rect b="b" l="l" r="r" t="t"/>
                  <a:pathLst>
                    <a:path extrusionOk="0" h="385" w="2769">
                      <a:moveTo>
                        <a:pt x="2708" y="0"/>
                      </a:moveTo>
                      <a:lnTo>
                        <a:pt x="53" y="271"/>
                      </a:lnTo>
                      <a:cubicBezTo>
                        <a:pt x="18" y="280"/>
                        <a:pt x="1" y="306"/>
                        <a:pt x="1" y="332"/>
                      </a:cubicBezTo>
                      <a:cubicBezTo>
                        <a:pt x="1" y="367"/>
                        <a:pt x="27" y="385"/>
                        <a:pt x="53" y="385"/>
                      </a:cubicBezTo>
                      <a:lnTo>
                        <a:pt x="62" y="385"/>
                      </a:lnTo>
                      <a:lnTo>
                        <a:pt x="2716" y="114"/>
                      </a:lnTo>
                      <a:cubicBezTo>
                        <a:pt x="2743" y="105"/>
                        <a:pt x="2769" y="79"/>
                        <a:pt x="2769" y="53"/>
                      </a:cubicBezTo>
                      <a:cubicBezTo>
                        <a:pt x="2760" y="18"/>
                        <a:pt x="2734" y="0"/>
                        <a:pt x="27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6" name="Google Shape;3956;p64"/>
                <p:cNvSpPr/>
                <p:nvPr/>
              </p:nvSpPr>
              <p:spPr>
                <a:xfrm>
                  <a:off x="314818" y="3272798"/>
                  <a:ext cx="179026" cy="117241"/>
                </a:xfrm>
                <a:custGeom>
                  <a:rect b="b" l="l" r="r" t="t"/>
                  <a:pathLst>
                    <a:path extrusionOk="0" h="1556" w="2376">
                      <a:moveTo>
                        <a:pt x="64" y="1"/>
                      </a:moveTo>
                      <a:cubicBezTo>
                        <a:pt x="46" y="1"/>
                        <a:pt x="29" y="8"/>
                        <a:pt x="18" y="19"/>
                      </a:cubicBezTo>
                      <a:cubicBezTo>
                        <a:pt x="1" y="45"/>
                        <a:pt x="9" y="80"/>
                        <a:pt x="36" y="98"/>
                      </a:cubicBezTo>
                      <a:lnTo>
                        <a:pt x="2280" y="1547"/>
                      </a:lnTo>
                      <a:cubicBezTo>
                        <a:pt x="2288" y="1556"/>
                        <a:pt x="2297" y="1556"/>
                        <a:pt x="2306" y="1556"/>
                      </a:cubicBezTo>
                      <a:cubicBezTo>
                        <a:pt x="2323" y="1556"/>
                        <a:pt x="2341" y="1547"/>
                        <a:pt x="2358" y="1530"/>
                      </a:cubicBezTo>
                      <a:cubicBezTo>
                        <a:pt x="2376" y="1503"/>
                        <a:pt x="2367" y="1469"/>
                        <a:pt x="2341" y="1451"/>
                      </a:cubicBezTo>
                      <a:lnTo>
                        <a:pt x="97" y="10"/>
                      </a:lnTo>
                      <a:cubicBezTo>
                        <a:pt x="87" y="4"/>
                        <a:pt x="75" y="1"/>
                        <a:pt x="6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7" name="Google Shape;3957;p64"/>
                <p:cNvSpPr/>
                <p:nvPr/>
              </p:nvSpPr>
              <p:spPr>
                <a:xfrm>
                  <a:off x="483900" y="3381451"/>
                  <a:ext cx="204719" cy="55305"/>
                </a:xfrm>
                <a:custGeom>
                  <a:rect b="b" l="l" r="r" t="t"/>
                  <a:pathLst>
                    <a:path extrusionOk="0" h="734" w="2717">
                      <a:moveTo>
                        <a:pt x="79" y="0"/>
                      </a:moveTo>
                      <a:cubicBezTo>
                        <a:pt x="44" y="0"/>
                        <a:pt x="18" y="18"/>
                        <a:pt x="9" y="44"/>
                      </a:cubicBezTo>
                      <a:cubicBezTo>
                        <a:pt x="1" y="70"/>
                        <a:pt x="27" y="105"/>
                        <a:pt x="53" y="114"/>
                      </a:cubicBezTo>
                      <a:lnTo>
                        <a:pt x="2646" y="734"/>
                      </a:lnTo>
                      <a:lnTo>
                        <a:pt x="2655" y="734"/>
                      </a:lnTo>
                      <a:cubicBezTo>
                        <a:pt x="2681" y="734"/>
                        <a:pt x="2707" y="716"/>
                        <a:pt x="2716" y="690"/>
                      </a:cubicBezTo>
                      <a:cubicBezTo>
                        <a:pt x="2716" y="664"/>
                        <a:pt x="2699" y="629"/>
                        <a:pt x="2673" y="629"/>
                      </a:cubicBezTo>
                      <a:lnTo>
                        <a:pt x="79" y="0"/>
                      </a:ln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8" name="Google Shape;3958;p64"/>
                <p:cNvSpPr/>
                <p:nvPr/>
              </p:nvSpPr>
              <p:spPr>
                <a:xfrm>
                  <a:off x="484578" y="3360881"/>
                  <a:ext cx="208637" cy="29159"/>
                </a:xfrm>
                <a:custGeom>
                  <a:rect b="b" l="l" r="r" t="t"/>
                  <a:pathLst>
                    <a:path extrusionOk="0" h="387" w="2769">
                      <a:moveTo>
                        <a:pt x="2717" y="1"/>
                      </a:moveTo>
                      <a:cubicBezTo>
                        <a:pt x="2714" y="1"/>
                        <a:pt x="2711" y="2"/>
                        <a:pt x="2707" y="3"/>
                      </a:cubicBezTo>
                      <a:lnTo>
                        <a:pt x="53" y="273"/>
                      </a:lnTo>
                      <a:cubicBezTo>
                        <a:pt x="18" y="273"/>
                        <a:pt x="0" y="308"/>
                        <a:pt x="0" y="334"/>
                      </a:cubicBezTo>
                      <a:cubicBezTo>
                        <a:pt x="0" y="361"/>
                        <a:pt x="27" y="387"/>
                        <a:pt x="53" y="387"/>
                      </a:cubicBezTo>
                      <a:lnTo>
                        <a:pt x="61" y="387"/>
                      </a:lnTo>
                      <a:lnTo>
                        <a:pt x="2716" y="107"/>
                      </a:lnTo>
                      <a:cubicBezTo>
                        <a:pt x="2751" y="107"/>
                        <a:pt x="2768" y="81"/>
                        <a:pt x="2768" y="55"/>
                      </a:cubicBezTo>
                      <a:cubicBezTo>
                        <a:pt x="2761" y="25"/>
                        <a:pt x="2740" y="1"/>
                        <a:pt x="2717"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9" name="Google Shape;3959;p64"/>
                <p:cNvSpPr/>
                <p:nvPr/>
              </p:nvSpPr>
              <p:spPr>
                <a:xfrm>
                  <a:off x="483900" y="3381451"/>
                  <a:ext cx="179026" cy="117165"/>
                </a:xfrm>
                <a:custGeom>
                  <a:rect b="b" l="l" r="r" t="t"/>
                  <a:pathLst>
                    <a:path extrusionOk="0" h="1555" w="2376">
                      <a:moveTo>
                        <a:pt x="67" y="0"/>
                      </a:moveTo>
                      <a:cubicBezTo>
                        <a:pt x="48" y="0"/>
                        <a:pt x="29" y="10"/>
                        <a:pt x="18" y="27"/>
                      </a:cubicBezTo>
                      <a:cubicBezTo>
                        <a:pt x="1" y="53"/>
                        <a:pt x="9" y="88"/>
                        <a:pt x="36" y="105"/>
                      </a:cubicBezTo>
                      <a:lnTo>
                        <a:pt x="2280" y="1546"/>
                      </a:lnTo>
                      <a:cubicBezTo>
                        <a:pt x="2288" y="1555"/>
                        <a:pt x="2297" y="1555"/>
                        <a:pt x="2306" y="1555"/>
                      </a:cubicBezTo>
                      <a:cubicBezTo>
                        <a:pt x="2323" y="1555"/>
                        <a:pt x="2341" y="1546"/>
                        <a:pt x="2358" y="1537"/>
                      </a:cubicBezTo>
                      <a:cubicBezTo>
                        <a:pt x="2376" y="1511"/>
                        <a:pt x="2367" y="1476"/>
                        <a:pt x="2341" y="1459"/>
                      </a:cubicBezTo>
                      <a:lnTo>
                        <a:pt x="97" y="9"/>
                      </a:lnTo>
                      <a:cubicBezTo>
                        <a:pt x="87" y="3"/>
                        <a:pt x="77"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0" name="Google Shape;3960;p64"/>
                <p:cNvSpPr/>
                <p:nvPr/>
              </p:nvSpPr>
              <p:spPr>
                <a:xfrm>
                  <a:off x="437184" y="3381451"/>
                  <a:ext cx="55983" cy="204041"/>
                </a:xfrm>
                <a:custGeom>
                  <a:rect b="b" l="l" r="r" t="t"/>
                  <a:pathLst>
                    <a:path extrusionOk="0" h="2708" w="743">
                      <a:moveTo>
                        <a:pt x="699" y="0"/>
                      </a:moveTo>
                      <a:cubicBezTo>
                        <a:pt x="664" y="0"/>
                        <a:pt x="638" y="18"/>
                        <a:pt x="629" y="44"/>
                      </a:cubicBezTo>
                      <a:lnTo>
                        <a:pt x="9" y="2637"/>
                      </a:lnTo>
                      <a:cubicBezTo>
                        <a:pt x="1" y="2672"/>
                        <a:pt x="18" y="2698"/>
                        <a:pt x="53" y="2707"/>
                      </a:cubicBezTo>
                      <a:lnTo>
                        <a:pt x="62" y="2707"/>
                      </a:lnTo>
                      <a:cubicBezTo>
                        <a:pt x="88" y="2707"/>
                        <a:pt x="114" y="2690"/>
                        <a:pt x="114" y="2664"/>
                      </a:cubicBezTo>
                      <a:lnTo>
                        <a:pt x="734"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1" name="Google Shape;3961;p64"/>
                <p:cNvSpPr/>
                <p:nvPr/>
              </p:nvSpPr>
              <p:spPr>
                <a:xfrm>
                  <a:off x="484578" y="3381451"/>
                  <a:ext cx="29009" cy="208637"/>
                </a:xfrm>
                <a:custGeom>
                  <a:rect b="b" l="l" r="r" t="t"/>
                  <a:pathLst>
                    <a:path extrusionOk="0" h="2769" w="385">
                      <a:moveTo>
                        <a:pt x="53" y="0"/>
                      </a:moveTo>
                      <a:cubicBezTo>
                        <a:pt x="18" y="0"/>
                        <a:pt x="0" y="35"/>
                        <a:pt x="0" y="61"/>
                      </a:cubicBezTo>
                      <a:lnTo>
                        <a:pt x="271" y="2716"/>
                      </a:lnTo>
                      <a:cubicBezTo>
                        <a:pt x="280" y="2751"/>
                        <a:pt x="297" y="2768"/>
                        <a:pt x="332" y="2768"/>
                      </a:cubicBezTo>
                      <a:cubicBezTo>
                        <a:pt x="367" y="2768"/>
                        <a:pt x="385" y="2733"/>
                        <a:pt x="385" y="2707"/>
                      </a:cubicBezTo>
                      <a:lnTo>
                        <a:pt x="114" y="53"/>
                      </a:lnTo>
                      <a:cubicBezTo>
                        <a:pt x="105" y="18"/>
                        <a:pt x="79" y="0"/>
                        <a:pt x="53"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2" name="Google Shape;3962;p64"/>
                <p:cNvSpPr/>
                <p:nvPr/>
              </p:nvSpPr>
              <p:spPr>
                <a:xfrm>
                  <a:off x="375323" y="3381451"/>
                  <a:ext cx="118522" cy="177669"/>
                </a:xfrm>
                <a:custGeom>
                  <a:rect b="b" l="l" r="r" t="t"/>
                  <a:pathLst>
                    <a:path extrusionOk="0" h="2358" w="1573">
                      <a:moveTo>
                        <a:pt x="1508" y="0"/>
                      </a:moveTo>
                      <a:cubicBezTo>
                        <a:pt x="1489" y="0"/>
                        <a:pt x="1470" y="10"/>
                        <a:pt x="1459" y="27"/>
                      </a:cubicBezTo>
                      <a:lnTo>
                        <a:pt x="10" y="2271"/>
                      </a:lnTo>
                      <a:cubicBezTo>
                        <a:pt x="1" y="2297"/>
                        <a:pt x="1" y="2332"/>
                        <a:pt x="27" y="2349"/>
                      </a:cubicBezTo>
                      <a:cubicBezTo>
                        <a:pt x="36" y="2358"/>
                        <a:pt x="53" y="2358"/>
                        <a:pt x="62" y="2358"/>
                      </a:cubicBezTo>
                      <a:cubicBezTo>
                        <a:pt x="80" y="2358"/>
                        <a:pt x="97" y="2349"/>
                        <a:pt x="106" y="2332"/>
                      </a:cubicBezTo>
                      <a:lnTo>
                        <a:pt x="1555" y="88"/>
                      </a:lnTo>
                      <a:cubicBezTo>
                        <a:pt x="1573" y="61"/>
                        <a:pt x="1564" y="27"/>
                        <a:pt x="1538" y="9"/>
                      </a:cubicBezTo>
                      <a:cubicBezTo>
                        <a:pt x="1528" y="3"/>
                        <a:pt x="1518" y="0"/>
                        <a:pt x="15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3" name="Google Shape;3963;p64"/>
                <p:cNvSpPr/>
                <p:nvPr/>
              </p:nvSpPr>
              <p:spPr>
                <a:xfrm>
                  <a:off x="483900" y="3186072"/>
                  <a:ext cx="55983" cy="203966"/>
                </a:xfrm>
                <a:custGeom>
                  <a:rect b="b" l="l" r="r" t="t"/>
                  <a:pathLst>
                    <a:path extrusionOk="0" h="2707" w="743">
                      <a:moveTo>
                        <a:pt x="699" y="0"/>
                      </a:moveTo>
                      <a:cubicBezTo>
                        <a:pt x="664" y="0"/>
                        <a:pt x="638" y="18"/>
                        <a:pt x="629" y="44"/>
                      </a:cubicBezTo>
                      <a:lnTo>
                        <a:pt x="9" y="2637"/>
                      </a:lnTo>
                      <a:cubicBezTo>
                        <a:pt x="1" y="2663"/>
                        <a:pt x="18" y="2698"/>
                        <a:pt x="53" y="2707"/>
                      </a:cubicBezTo>
                      <a:lnTo>
                        <a:pt x="62" y="2707"/>
                      </a:lnTo>
                      <a:cubicBezTo>
                        <a:pt x="88" y="2707"/>
                        <a:pt x="114" y="2689"/>
                        <a:pt x="114" y="2663"/>
                      </a:cubicBezTo>
                      <a:lnTo>
                        <a:pt x="743"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4" name="Google Shape;3964;p64"/>
                <p:cNvSpPr/>
                <p:nvPr/>
              </p:nvSpPr>
              <p:spPr>
                <a:xfrm>
                  <a:off x="463481" y="3181325"/>
                  <a:ext cx="29687" cy="208713"/>
                </a:xfrm>
                <a:custGeom>
                  <a:rect b="b" l="l" r="r" t="t"/>
                  <a:pathLst>
                    <a:path extrusionOk="0" h="2770" w="394">
                      <a:moveTo>
                        <a:pt x="67" y="0"/>
                      </a:moveTo>
                      <a:cubicBezTo>
                        <a:pt x="62" y="0"/>
                        <a:pt x="58" y="1"/>
                        <a:pt x="53" y="2"/>
                      </a:cubicBezTo>
                      <a:cubicBezTo>
                        <a:pt x="27" y="2"/>
                        <a:pt x="1" y="28"/>
                        <a:pt x="10" y="63"/>
                      </a:cubicBezTo>
                      <a:lnTo>
                        <a:pt x="280" y="2717"/>
                      </a:lnTo>
                      <a:cubicBezTo>
                        <a:pt x="280" y="2744"/>
                        <a:pt x="307" y="2770"/>
                        <a:pt x="333" y="2770"/>
                      </a:cubicBezTo>
                      <a:lnTo>
                        <a:pt x="341" y="2770"/>
                      </a:lnTo>
                      <a:cubicBezTo>
                        <a:pt x="376" y="2761"/>
                        <a:pt x="394" y="2735"/>
                        <a:pt x="394" y="2709"/>
                      </a:cubicBezTo>
                      <a:lnTo>
                        <a:pt x="114" y="54"/>
                      </a:lnTo>
                      <a:cubicBezTo>
                        <a:pt x="114" y="24"/>
                        <a:pt x="95"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5" name="Google Shape;3965;p64"/>
                <p:cNvSpPr/>
                <p:nvPr/>
              </p:nvSpPr>
              <p:spPr>
                <a:xfrm>
                  <a:off x="483900" y="3212293"/>
                  <a:ext cx="118522" cy="177745"/>
                </a:xfrm>
                <a:custGeom>
                  <a:rect b="b" l="l" r="r" t="t"/>
                  <a:pathLst>
                    <a:path extrusionOk="0" h="2359" w="1573">
                      <a:moveTo>
                        <a:pt x="1514" y="1"/>
                      </a:moveTo>
                      <a:cubicBezTo>
                        <a:pt x="1497" y="1"/>
                        <a:pt x="1479" y="11"/>
                        <a:pt x="1468" y="28"/>
                      </a:cubicBezTo>
                      <a:lnTo>
                        <a:pt x="18" y="2272"/>
                      </a:lnTo>
                      <a:cubicBezTo>
                        <a:pt x="1" y="2298"/>
                        <a:pt x="9" y="2333"/>
                        <a:pt x="36" y="2350"/>
                      </a:cubicBezTo>
                      <a:cubicBezTo>
                        <a:pt x="44" y="2359"/>
                        <a:pt x="53" y="2359"/>
                        <a:pt x="62" y="2359"/>
                      </a:cubicBezTo>
                      <a:cubicBezTo>
                        <a:pt x="79" y="2359"/>
                        <a:pt x="97" y="2350"/>
                        <a:pt x="114" y="2333"/>
                      </a:cubicBezTo>
                      <a:lnTo>
                        <a:pt x="1555" y="89"/>
                      </a:lnTo>
                      <a:cubicBezTo>
                        <a:pt x="1572" y="62"/>
                        <a:pt x="1564" y="28"/>
                        <a:pt x="1537" y="10"/>
                      </a:cubicBezTo>
                      <a:cubicBezTo>
                        <a:pt x="1531" y="4"/>
                        <a:pt x="1523" y="1"/>
                        <a:pt x="151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6" name="Google Shape;3966;p64"/>
                <p:cNvSpPr/>
                <p:nvPr/>
              </p:nvSpPr>
              <p:spPr>
                <a:xfrm>
                  <a:off x="320771" y="3255543"/>
                  <a:ext cx="193492" cy="220015"/>
                </a:xfrm>
                <a:custGeom>
                  <a:rect b="b" l="l" r="r" t="t"/>
                  <a:pathLst>
                    <a:path extrusionOk="0" h="2920" w="2568">
                      <a:moveTo>
                        <a:pt x="1289" y="1"/>
                      </a:moveTo>
                      <a:cubicBezTo>
                        <a:pt x="931" y="1"/>
                        <a:pt x="679" y="287"/>
                        <a:pt x="664" y="658"/>
                      </a:cubicBezTo>
                      <a:cubicBezTo>
                        <a:pt x="393" y="685"/>
                        <a:pt x="157" y="912"/>
                        <a:pt x="79" y="1217"/>
                      </a:cubicBezTo>
                      <a:cubicBezTo>
                        <a:pt x="0" y="1532"/>
                        <a:pt x="122" y="1837"/>
                        <a:pt x="349" y="1986"/>
                      </a:cubicBezTo>
                      <a:cubicBezTo>
                        <a:pt x="166" y="2379"/>
                        <a:pt x="323" y="2806"/>
                        <a:pt x="769" y="2920"/>
                      </a:cubicBezTo>
                      <a:lnTo>
                        <a:pt x="2078" y="2780"/>
                      </a:lnTo>
                      <a:lnTo>
                        <a:pt x="2515" y="1802"/>
                      </a:lnTo>
                      <a:lnTo>
                        <a:pt x="2567" y="737"/>
                      </a:lnTo>
                      <a:lnTo>
                        <a:pt x="1458" y="21"/>
                      </a:lnTo>
                      <a:cubicBezTo>
                        <a:pt x="1400" y="7"/>
                        <a:pt x="1343" y="1"/>
                        <a:pt x="1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7" name="Google Shape;3967;p64"/>
                <p:cNvSpPr/>
                <p:nvPr/>
              </p:nvSpPr>
              <p:spPr>
                <a:xfrm>
                  <a:off x="390468" y="3291937"/>
                  <a:ext cx="151448" cy="177820"/>
                </a:xfrm>
                <a:custGeom>
                  <a:rect b="b" l="l" r="r" t="t"/>
                  <a:pathLst>
                    <a:path extrusionOk="0" h="2360" w="2010">
                      <a:moveTo>
                        <a:pt x="1130" y="0"/>
                      </a:moveTo>
                      <a:cubicBezTo>
                        <a:pt x="707" y="0"/>
                        <a:pt x="290" y="403"/>
                        <a:pt x="158" y="979"/>
                      </a:cubicBezTo>
                      <a:cubicBezTo>
                        <a:pt x="1" y="1616"/>
                        <a:pt x="254" y="2227"/>
                        <a:pt x="725" y="2341"/>
                      </a:cubicBezTo>
                      <a:cubicBezTo>
                        <a:pt x="777" y="2353"/>
                        <a:pt x="828" y="2359"/>
                        <a:pt x="879" y="2359"/>
                      </a:cubicBezTo>
                      <a:cubicBezTo>
                        <a:pt x="1303" y="2359"/>
                        <a:pt x="1719" y="1957"/>
                        <a:pt x="1852" y="1380"/>
                      </a:cubicBezTo>
                      <a:cubicBezTo>
                        <a:pt x="2009" y="743"/>
                        <a:pt x="1756" y="132"/>
                        <a:pt x="1284" y="18"/>
                      </a:cubicBezTo>
                      <a:cubicBezTo>
                        <a:pt x="1233" y="6"/>
                        <a:pt x="1182" y="0"/>
                        <a:pt x="1130"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8" name="Google Shape;3968;p64"/>
                <p:cNvSpPr/>
                <p:nvPr/>
              </p:nvSpPr>
              <p:spPr>
                <a:xfrm>
                  <a:off x="347746" y="3350332"/>
                  <a:ext cx="154688" cy="41743"/>
                </a:xfrm>
                <a:custGeom>
                  <a:rect b="b" l="l" r="r" t="t"/>
                  <a:pathLst>
                    <a:path extrusionOk="0" h="554" w="2053">
                      <a:moveTo>
                        <a:pt x="48" y="1"/>
                      </a:moveTo>
                      <a:cubicBezTo>
                        <a:pt x="29" y="1"/>
                        <a:pt x="16" y="15"/>
                        <a:pt x="9" y="29"/>
                      </a:cubicBezTo>
                      <a:cubicBezTo>
                        <a:pt x="0" y="55"/>
                        <a:pt x="18" y="73"/>
                        <a:pt x="35" y="82"/>
                      </a:cubicBezTo>
                      <a:lnTo>
                        <a:pt x="2000" y="553"/>
                      </a:lnTo>
                      <a:lnTo>
                        <a:pt x="2008" y="553"/>
                      </a:lnTo>
                      <a:cubicBezTo>
                        <a:pt x="2026" y="553"/>
                        <a:pt x="2043" y="536"/>
                        <a:pt x="2052" y="518"/>
                      </a:cubicBezTo>
                      <a:cubicBezTo>
                        <a:pt x="2052" y="501"/>
                        <a:pt x="2043" y="474"/>
                        <a:pt x="2017" y="474"/>
                      </a:cubicBezTo>
                      <a:lnTo>
                        <a:pt x="61" y="3"/>
                      </a:lnTo>
                      <a:cubicBezTo>
                        <a:pt x="57" y="1"/>
                        <a:pt x="52" y="1"/>
                        <a:pt x="48"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9" name="Google Shape;3969;p64"/>
                <p:cNvSpPr/>
                <p:nvPr/>
              </p:nvSpPr>
              <p:spPr>
                <a:xfrm>
                  <a:off x="360254" y="3385821"/>
                  <a:ext cx="142181" cy="45661"/>
                </a:xfrm>
                <a:custGeom>
                  <a:rect b="b" l="l" r="r" t="t"/>
                  <a:pathLst>
                    <a:path extrusionOk="0" h="606" w="1887">
                      <a:moveTo>
                        <a:pt x="1848" y="0"/>
                      </a:moveTo>
                      <a:cubicBezTo>
                        <a:pt x="1843" y="0"/>
                        <a:pt x="1838" y="1"/>
                        <a:pt x="1834" y="3"/>
                      </a:cubicBezTo>
                      <a:lnTo>
                        <a:pt x="35" y="527"/>
                      </a:lnTo>
                      <a:cubicBezTo>
                        <a:pt x="9" y="536"/>
                        <a:pt x="0" y="554"/>
                        <a:pt x="0" y="580"/>
                      </a:cubicBezTo>
                      <a:cubicBezTo>
                        <a:pt x="9" y="597"/>
                        <a:pt x="26" y="606"/>
                        <a:pt x="44" y="606"/>
                      </a:cubicBezTo>
                      <a:lnTo>
                        <a:pt x="52" y="606"/>
                      </a:lnTo>
                      <a:lnTo>
                        <a:pt x="1851" y="82"/>
                      </a:lnTo>
                      <a:cubicBezTo>
                        <a:pt x="1877" y="73"/>
                        <a:pt x="1886" y="47"/>
                        <a:pt x="1886" y="30"/>
                      </a:cubicBezTo>
                      <a:cubicBezTo>
                        <a:pt x="1880" y="10"/>
                        <a:pt x="1863" y="0"/>
                        <a:pt x="1848"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0" name="Google Shape;3970;p64"/>
                <p:cNvSpPr/>
                <p:nvPr/>
              </p:nvSpPr>
              <p:spPr>
                <a:xfrm>
                  <a:off x="392427" y="3288998"/>
                  <a:ext cx="110007" cy="103075"/>
                </a:xfrm>
                <a:custGeom>
                  <a:rect b="b" l="l" r="r" t="t"/>
                  <a:pathLst>
                    <a:path extrusionOk="0" h="1368" w="1460">
                      <a:moveTo>
                        <a:pt x="49" y="1"/>
                      </a:moveTo>
                      <a:cubicBezTo>
                        <a:pt x="38" y="1"/>
                        <a:pt x="27" y="5"/>
                        <a:pt x="18" y="14"/>
                      </a:cubicBezTo>
                      <a:cubicBezTo>
                        <a:pt x="1" y="31"/>
                        <a:pt x="10" y="57"/>
                        <a:pt x="18" y="66"/>
                      </a:cubicBezTo>
                      <a:lnTo>
                        <a:pt x="1389" y="1350"/>
                      </a:lnTo>
                      <a:cubicBezTo>
                        <a:pt x="1398" y="1358"/>
                        <a:pt x="1407" y="1367"/>
                        <a:pt x="1415" y="1367"/>
                      </a:cubicBezTo>
                      <a:cubicBezTo>
                        <a:pt x="1424" y="1367"/>
                        <a:pt x="1442" y="1358"/>
                        <a:pt x="1442" y="1350"/>
                      </a:cubicBezTo>
                      <a:cubicBezTo>
                        <a:pt x="1459" y="1332"/>
                        <a:pt x="1459" y="1315"/>
                        <a:pt x="1442" y="1297"/>
                      </a:cubicBezTo>
                      <a:lnTo>
                        <a:pt x="80" y="14"/>
                      </a:lnTo>
                      <a:cubicBezTo>
                        <a:pt x="71" y="5"/>
                        <a:pt x="60" y="1"/>
                        <a:pt x="49"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1" name="Google Shape;3971;p64"/>
                <p:cNvSpPr/>
                <p:nvPr/>
              </p:nvSpPr>
              <p:spPr>
                <a:xfrm>
                  <a:off x="378639" y="3257126"/>
                  <a:ext cx="208637" cy="226570"/>
                </a:xfrm>
                <a:custGeom>
                  <a:rect b="b" l="l" r="r" t="t"/>
                  <a:pathLst>
                    <a:path extrusionOk="0" h="3007" w="2769">
                      <a:moveTo>
                        <a:pt x="690" y="0"/>
                      </a:moveTo>
                      <a:cubicBezTo>
                        <a:pt x="690" y="0"/>
                        <a:pt x="743" y="550"/>
                        <a:pt x="1415" y="952"/>
                      </a:cubicBezTo>
                      <a:cubicBezTo>
                        <a:pt x="1415" y="952"/>
                        <a:pt x="1144" y="1231"/>
                        <a:pt x="1057" y="1615"/>
                      </a:cubicBezTo>
                      <a:cubicBezTo>
                        <a:pt x="961" y="2008"/>
                        <a:pt x="1075" y="2375"/>
                        <a:pt x="1075" y="2375"/>
                      </a:cubicBezTo>
                      <a:cubicBezTo>
                        <a:pt x="289" y="2427"/>
                        <a:pt x="1" y="2899"/>
                        <a:pt x="1" y="2899"/>
                      </a:cubicBezTo>
                      <a:cubicBezTo>
                        <a:pt x="242" y="2957"/>
                        <a:pt x="553" y="3006"/>
                        <a:pt x="872" y="3006"/>
                      </a:cubicBezTo>
                      <a:cubicBezTo>
                        <a:pt x="1556" y="3006"/>
                        <a:pt x="2284" y="2783"/>
                        <a:pt x="2480" y="1956"/>
                      </a:cubicBezTo>
                      <a:cubicBezTo>
                        <a:pt x="2769" y="751"/>
                        <a:pt x="1450" y="183"/>
                        <a:pt x="6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2" name="Google Shape;3972;p64"/>
                <p:cNvSpPr/>
                <p:nvPr/>
              </p:nvSpPr>
              <p:spPr>
                <a:xfrm>
                  <a:off x="453007" y="2315872"/>
                  <a:ext cx="584923" cy="570381"/>
                </a:xfrm>
                <a:custGeom>
                  <a:rect b="b" l="l" r="r" t="t"/>
                  <a:pathLst>
                    <a:path extrusionOk="0" h="7570" w="7763">
                      <a:moveTo>
                        <a:pt x="3272" y="1"/>
                      </a:moveTo>
                      <a:cubicBezTo>
                        <a:pt x="2872" y="1"/>
                        <a:pt x="2494" y="223"/>
                        <a:pt x="2297" y="582"/>
                      </a:cubicBezTo>
                      <a:lnTo>
                        <a:pt x="2270" y="643"/>
                      </a:lnTo>
                      <a:cubicBezTo>
                        <a:pt x="2122" y="914"/>
                        <a:pt x="1851" y="1097"/>
                        <a:pt x="1546" y="1132"/>
                      </a:cubicBezTo>
                      <a:lnTo>
                        <a:pt x="1485" y="1141"/>
                      </a:lnTo>
                      <a:cubicBezTo>
                        <a:pt x="978" y="1202"/>
                        <a:pt x="568" y="1604"/>
                        <a:pt x="515" y="2119"/>
                      </a:cubicBezTo>
                      <a:cubicBezTo>
                        <a:pt x="454" y="2634"/>
                        <a:pt x="777" y="3106"/>
                        <a:pt x="1249" y="3289"/>
                      </a:cubicBezTo>
                      <a:cubicBezTo>
                        <a:pt x="1242" y="3289"/>
                        <a:pt x="1236" y="3289"/>
                        <a:pt x="1229" y="3289"/>
                      </a:cubicBezTo>
                      <a:cubicBezTo>
                        <a:pt x="730" y="3289"/>
                        <a:pt x="269" y="3610"/>
                        <a:pt x="140" y="4101"/>
                      </a:cubicBezTo>
                      <a:cubicBezTo>
                        <a:pt x="0" y="4607"/>
                        <a:pt x="236" y="5123"/>
                        <a:pt x="681" y="5367"/>
                      </a:cubicBezTo>
                      <a:lnTo>
                        <a:pt x="734" y="5402"/>
                      </a:lnTo>
                      <a:cubicBezTo>
                        <a:pt x="1013" y="5542"/>
                        <a:pt x="1196" y="5812"/>
                        <a:pt x="1231" y="6127"/>
                      </a:cubicBezTo>
                      <a:lnTo>
                        <a:pt x="1240" y="6188"/>
                      </a:lnTo>
                      <a:cubicBezTo>
                        <a:pt x="1301" y="6694"/>
                        <a:pt x="1703" y="7096"/>
                        <a:pt x="2218" y="7157"/>
                      </a:cubicBezTo>
                      <a:cubicBezTo>
                        <a:pt x="2256" y="7161"/>
                        <a:pt x="2293" y="7163"/>
                        <a:pt x="2330" y="7163"/>
                      </a:cubicBezTo>
                      <a:cubicBezTo>
                        <a:pt x="2800" y="7163"/>
                        <a:pt x="3218" y="6860"/>
                        <a:pt x="3388" y="6415"/>
                      </a:cubicBezTo>
                      <a:lnTo>
                        <a:pt x="3388" y="6415"/>
                      </a:lnTo>
                      <a:cubicBezTo>
                        <a:pt x="3379" y="6930"/>
                        <a:pt x="3702" y="7393"/>
                        <a:pt x="4200" y="7533"/>
                      </a:cubicBezTo>
                      <a:cubicBezTo>
                        <a:pt x="4294" y="7557"/>
                        <a:pt x="4390" y="7569"/>
                        <a:pt x="4484" y="7569"/>
                      </a:cubicBezTo>
                      <a:cubicBezTo>
                        <a:pt x="4886" y="7569"/>
                        <a:pt x="5268" y="7350"/>
                        <a:pt x="5466" y="6982"/>
                      </a:cubicBezTo>
                      <a:lnTo>
                        <a:pt x="5492" y="6930"/>
                      </a:lnTo>
                      <a:cubicBezTo>
                        <a:pt x="5641" y="6659"/>
                        <a:pt x="5912" y="6476"/>
                        <a:pt x="6217" y="6441"/>
                      </a:cubicBezTo>
                      <a:lnTo>
                        <a:pt x="6287" y="6432"/>
                      </a:lnTo>
                      <a:cubicBezTo>
                        <a:pt x="6793" y="6371"/>
                        <a:pt x="7195" y="5970"/>
                        <a:pt x="7256" y="5454"/>
                      </a:cubicBezTo>
                      <a:cubicBezTo>
                        <a:pt x="7309" y="4939"/>
                        <a:pt x="6994" y="4459"/>
                        <a:pt x="6514" y="4284"/>
                      </a:cubicBezTo>
                      <a:lnTo>
                        <a:pt x="6514" y="4284"/>
                      </a:lnTo>
                      <a:cubicBezTo>
                        <a:pt x="6521" y="4284"/>
                        <a:pt x="6527" y="4285"/>
                        <a:pt x="6534" y="4285"/>
                      </a:cubicBezTo>
                      <a:cubicBezTo>
                        <a:pt x="7033" y="4285"/>
                        <a:pt x="7494" y="3955"/>
                        <a:pt x="7632" y="3464"/>
                      </a:cubicBezTo>
                      <a:cubicBezTo>
                        <a:pt x="7763" y="2966"/>
                        <a:pt x="7536" y="2442"/>
                        <a:pt x="7082" y="2198"/>
                      </a:cubicBezTo>
                      <a:lnTo>
                        <a:pt x="7029" y="2171"/>
                      </a:lnTo>
                      <a:cubicBezTo>
                        <a:pt x="6759" y="2023"/>
                        <a:pt x="6575" y="1752"/>
                        <a:pt x="6531" y="1447"/>
                      </a:cubicBezTo>
                      <a:lnTo>
                        <a:pt x="6531" y="1385"/>
                      </a:lnTo>
                      <a:cubicBezTo>
                        <a:pt x="6470" y="879"/>
                        <a:pt x="6069" y="477"/>
                        <a:pt x="5545" y="416"/>
                      </a:cubicBezTo>
                      <a:cubicBezTo>
                        <a:pt x="5504" y="411"/>
                        <a:pt x="5462" y="409"/>
                        <a:pt x="5422" y="409"/>
                      </a:cubicBezTo>
                      <a:cubicBezTo>
                        <a:pt x="4962" y="409"/>
                        <a:pt x="4544" y="717"/>
                        <a:pt x="4384" y="1150"/>
                      </a:cubicBezTo>
                      <a:cubicBezTo>
                        <a:pt x="4392" y="643"/>
                        <a:pt x="4060" y="172"/>
                        <a:pt x="3563" y="41"/>
                      </a:cubicBezTo>
                      <a:cubicBezTo>
                        <a:pt x="3466" y="14"/>
                        <a:pt x="3368" y="1"/>
                        <a:pt x="32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3" name="Google Shape;3973;p64"/>
                <p:cNvSpPr/>
                <p:nvPr/>
              </p:nvSpPr>
              <p:spPr>
                <a:xfrm>
                  <a:off x="558269" y="2562186"/>
                  <a:ext cx="374402" cy="77834"/>
                </a:xfrm>
                <a:custGeom>
                  <a:rect b="b" l="l" r="r" t="t"/>
                  <a:pathLst>
                    <a:path extrusionOk="0" h="1033" w="4969">
                      <a:moveTo>
                        <a:pt x="61" y="0"/>
                      </a:moveTo>
                      <a:cubicBezTo>
                        <a:pt x="33" y="0"/>
                        <a:pt x="9" y="17"/>
                        <a:pt x="9" y="46"/>
                      </a:cubicBezTo>
                      <a:cubicBezTo>
                        <a:pt x="0" y="81"/>
                        <a:pt x="27" y="116"/>
                        <a:pt x="61" y="125"/>
                      </a:cubicBezTo>
                      <a:lnTo>
                        <a:pt x="4890" y="1033"/>
                      </a:lnTo>
                      <a:lnTo>
                        <a:pt x="4899" y="1033"/>
                      </a:lnTo>
                      <a:cubicBezTo>
                        <a:pt x="4934" y="1033"/>
                        <a:pt x="4960" y="1015"/>
                        <a:pt x="4960" y="989"/>
                      </a:cubicBezTo>
                      <a:cubicBezTo>
                        <a:pt x="4969" y="954"/>
                        <a:pt x="4951" y="919"/>
                        <a:pt x="4916" y="911"/>
                      </a:cubicBezTo>
                      <a:lnTo>
                        <a:pt x="79" y="2"/>
                      </a:lnTo>
                      <a:cubicBezTo>
                        <a:pt x="73" y="1"/>
                        <a:pt x="67" y="0"/>
                        <a:pt x="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4" name="Google Shape;3974;p64"/>
                <p:cNvSpPr/>
                <p:nvPr/>
              </p:nvSpPr>
              <p:spPr>
                <a:xfrm>
                  <a:off x="706253" y="2414277"/>
                  <a:ext cx="79040" cy="373799"/>
                </a:xfrm>
                <a:custGeom>
                  <a:rect b="b" l="l" r="r" t="t"/>
                  <a:pathLst>
                    <a:path extrusionOk="0" h="4961" w="1049">
                      <a:moveTo>
                        <a:pt x="988" y="1"/>
                      </a:moveTo>
                      <a:cubicBezTo>
                        <a:pt x="953" y="1"/>
                        <a:pt x="926" y="18"/>
                        <a:pt x="918" y="53"/>
                      </a:cubicBezTo>
                      <a:lnTo>
                        <a:pt x="1" y="4882"/>
                      </a:lnTo>
                      <a:cubicBezTo>
                        <a:pt x="1" y="4917"/>
                        <a:pt x="18" y="4952"/>
                        <a:pt x="53" y="4960"/>
                      </a:cubicBezTo>
                      <a:lnTo>
                        <a:pt x="62" y="4960"/>
                      </a:lnTo>
                      <a:cubicBezTo>
                        <a:pt x="97" y="4960"/>
                        <a:pt x="123" y="4934"/>
                        <a:pt x="123" y="4908"/>
                      </a:cubicBezTo>
                      <a:lnTo>
                        <a:pt x="1040" y="79"/>
                      </a:lnTo>
                      <a:cubicBezTo>
                        <a:pt x="1049" y="45"/>
                        <a:pt x="1023" y="10"/>
                        <a:pt x="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5" name="Google Shape;3975;p64"/>
                <p:cNvSpPr/>
                <p:nvPr/>
              </p:nvSpPr>
              <p:spPr>
                <a:xfrm>
                  <a:off x="610862" y="2406516"/>
                  <a:ext cx="140222" cy="199294"/>
                </a:xfrm>
                <a:custGeom>
                  <a:rect b="b" l="l" r="r" t="t"/>
                  <a:pathLst>
                    <a:path extrusionOk="0" h="2645" w="1861">
                      <a:moveTo>
                        <a:pt x="75" y="1"/>
                      </a:moveTo>
                      <a:cubicBezTo>
                        <a:pt x="61" y="1"/>
                        <a:pt x="47" y="6"/>
                        <a:pt x="36" y="17"/>
                      </a:cubicBezTo>
                      <a:cubicBezTo>
                        <a:pt x="10" y="34"/>
                        <a:pt x="1" y="69"/>
                        <a:pt x="18" y="104"/>
                      </a:cubicBezTo>
                      <a:lnTo>
                        <a:pt x="1738" y="2619"/>
                      </a:lnTo>
                      <a:cubicBezTo>
                        <a:pt x="1747" y="2636"/>
                        <a:pt x="1765" y="2645"/>
                        <a:pt x="1791" y="2645"/>
                      </a:cubicBezTo>
                      <a:cubicBezTo>
                        <a:pt x="1800" y="2645"/>
                        <a:pt x="1817" y="2645"/>
                        <a:pt x="1826" y="2636"/>
                      </a:cubicBezTo>
                      <a:cubicBezTo>
                        <a:pt x="1852" y="2619"/>
                        <a:pt x="1861" y="2575"/>
                        <a:pt x="1843" y="2549"/>
                      </a:cubicBezTo>
                      <a:lnTo>
                        <a:pt x="123" y="25"/>
                      </a:lnTo>
                      <a:cubicBezTo>
                        <a:pt x="113" y="10"/>
                        <a:pt x="94"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6" name="Google Shape;3976;p64"/>
                <p:cNvSpPr/>
                <p:nvPr/>
              </p:nvSpPr>
              <p:spPr>
                <a:xfrm>
                  <a:off x="554954" y="2460089"/>
                  <a:ext cx="196130" cy="145722"/>
                </a:xfrm>
                <a:custGeom>
                  <a:rect b="b" l="l" r="r" t="t"/>
                  <a:pathLst>
                    <a:path extrusionOk="0" h="1934" w="2603">
                      <a:moveTo>
                        <a:pt x="69" y="1"/>
                      </a:moveTo>
                      <a:cubicBezTo>
                        <a:pt x="51" y="1"/>
                        <a:pt x="36" y="7"/>
                        <a:pt x="27" y="22"/>
                      </a:cubicBezTo>
                      <a:cubicBezTo>
                        <a:pt x="1" y="56"/>
                        <a:pt x="9" y="91"/>
                        <a:pt x="36" y="118"/>
                      </a:cubicBezTo>
                      <a:lnTo>
                        <a:pt x="2489" y="1925"/>
                      </a:lnTo>
                      <a:cubicBezTo>
                        <a:pt x="2507" y="1934"/>
                        <a:pt x="2515" y="1934"/>
                        <a:pt x="2533" y="1934"/>
                      </a:cubicBezTo>
                      <a:cubicBezTo>
                        <a:pt x="2550" y="1934"/>
                        <a:pt x="2568" y="1925"/>
                        <a:pt x="2585" y="1908"/>
                      </a:cubicBezTo>
                      <a:cubicBezTo>
                        <a:pt x="2603" y="1881"/>
                        <a:pt x="2594" y="1846"/>
                        <a:pt x="2568" y="1820"/>
                      </a:cubicBezTo>
                      <a:lnTo>
                        <a:pt x="114" y="13"/>
                      </a:lnTo>
                      <a:cubicBezTo>
                        <a:pt x="98" y="5"/>
                        <a:pt x="83" y="1"/>
                        <a:pt x="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7" name="Google Shape;3977;p64"/>
                <p:cNvSpPr/>
                <p:nvPr/>
              </p:nvSpPr>
              <p:spPr>
                <a:xfrm>
                  <a:off x="681313" y="2374041"/>
                  <a:ext cx="69772" cy="231769"/>
                </a:xfrm>
                <a:custGeom>
                  <a:rect b="b" l="l" r="r" t="t"/>
                  <a:pathLst>
                    <a:path extrusionOk="0" h="3076" w="926">
                      <a:moveTo>
                        <a:pt x="66" y="1"/>
                      </a:moveTo>
                      <a:cubicBezTo>
                        <a:pt x="62" y="1"/>
                        <a:pt x="57" y="1"/>
                        <a:pt x="53" y="2"/>
                      </a:cubicBezTo>
                      <a:cubicBezTo>
                        <a:pt x="18" y="11"/>
                        <a:pt x="0" y="46"/>
                        <a:pt x="9" y="81"/>
                      </a:cubicBezTo>
                      <a:lnTo>
                        <a:pt x="795" y="3032"/>
                      </a:lnTo>
                      <a:cubicBezTo>
                        <a:pt x="803" y="3058"/>
                        <a:pt x="821" y="3076"/>
                        <a:pt x="856" y="3076"/>
                      </a:cubicBezTo>
                      <a:lnTo>
                        <a:pt x="873" y="3076"/>
                      </a:lnTo>
                      <a:cubicBezTo>
                        <a:pt x="899" y="3067"/>
                        <a:pt x="926" y="3032"/>
                        <a:pt x="917" y="2997"/>
                      </a:cubicBezTo>
                      <a:lnTo>
                        <a:pt x="131" y="46"/>
                      </a:lnTo>
                      <a:cubicBezTo>
                        <a:pt x="124" y="23"/>
                        <a:pt x="96"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8" name="Google Shape;3978;p64"/>
                <p:cNvSpPr/>
                <p:nvPr/>
              </p:nvSpPr>
              <p:spPr>
                <a:xfrm>
                  <a:off x="739859" y="2596545"/>
                  <a:ext cx="140824" cy="199445"/>
                </a:xfrm>
                <a:custGeom>
                  <a:rect b="b" l="l" r="r" t="t"/>
                  <a:pathLst>
                    <a:path extrusionOk="0" h="2647" w="1869">
                      <a:moveTo>
                        <a:pt x="74" y="0"/>
                      </a:moveTo>
                      <a:cubicBezTo>
                        <a:pt x="64" y="0"/>
                        <a:pt x="53" y="3"/>
                        <a:pt x="44" y="9"/>
                      </a:cubicBezTo>
                      <a:cubicBezTo>
                        <a:pt x="9" y="27"/>
                        <a:pt x="0" y="70"/>
                        <a:pt x="26" y="97"/>
                      </a:cubicBezTo>
                      <a:lnTo>
                        <a:pt x="1738" y="2611"/>
                      </a:lnTo>
                      <a:cubicBezTo>
                        <a:pt x="1755" y="2629"/>
                        <a:pt x="1773" y="2646"/>
                        <a:pt x="1790" y="2646"/>
                      </a:cubicBezTo>
                      <a:cubicBezTo>
                        <a:pt x="1808" y="2646"/>
                        <a:pt x="1816" y="2637"/>
                        <a:pt x="1825" y="2629"/>
                      </a:cubicBezTo>
                      <a:cubicBezTo>
                        <a:pt x="1860" y="2611"/>
                        <a:pt x="1869" y="2568"/>
                        <a:pt x="1843" y="2541"/>
                      </a:cubicBezTo>
                      <a:lnTo>
                        <a:pt x="131" y="27"/>
                      </a:lnTo>
                      <a:cubicBezTo>
                        <a:pt x="114" y="10"/>
                        <a:pt x="94"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9" name="Google Shape;3979;p64"/>
                <p:cNvSpPr/>
                <p:nvPr/>
              </p:nvSpPr>
              <p:spPr>
                <a:xfrm>
                  <a:off x="740461" y="2596319"/>
                  <a:ext cx="195527" cy="146325"/>
                </a:xfrm>
                <a:custGeom>
                  <a:rect b="b" l="l" r="r" t="t"/>
                  <a:pathLst>
                    <a:path extrusionOk="0" h="1942" w="2595">
                      <a:moveTo>
                        <a:pt x="67" y="1"/>
                      </a:moveTo>
                      <a:cubicBezTo>
                        <a:pt x="48" y="1"/>
                        <a:pt x="29" y="9"/>
                        <a:pt x="18" y="30"/>
                      </a:cubicBezTo>
                      <a:cubicBezTo>
                        <a:pt x="1" y="56"/>
                        <a:pt x="1" y="91"/>
                        <a:pt x="27" y="117"/>
                      </a:cubicBezTo>
                      <a:lnTo>
                        <a:pt x="2489" y="1924"/>
                      </a:lnTo>
                      <a:cubicBezTo>
                        <a:pt x="2498" y="1933"/>
                        <a:pt x="2516" y="1933"/>
                        <a:pt x="2524" y="1933"/>
                      </a:cubicBezTo>
                      <a:lnTo>
                        <a:pt x="2524" y="1942"/>
                      </a:lnTo>
                      <a:cubicBezTo>
                        <a:pt x="2542" y="1942"/>
                        <a:pt x="2568" y="1924"/>
                        <a:pt x="2577" y="1916"/>
                      </a:cubicBezTo>
                      <a:cubicBezTo>
                        <a:pt x="2594" y="1881"/>
                        <a:pt x="2594" y="1846"/>
                        <a:pt x="2559" y="1820"/>
                      </a:cubicBezTo>
                      <a:lnTo>
                        <a:pt x="106" y="12"/>
                      </a:lnTo>
                      <a:cubicBezTo>
                        <a:pt x="95" y="5"/>
                        <a:pt x="81"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0" name="Google Shape;3980;p64"/>
                <p:cNvSpPr/>
                <p:nvPr/>
              </p:nvSpPr>
              <p:spPr>
                <a:xfrm>
                  <a:off x="740461" y="2596395"/>
                  <a:ext cx="69847" cy="231844"/>
                </a:xfrm>
                <a:custGeom>
                  <a:rect b="b" l="l" r="r" t="t"/>
                  <a:pathLst>
                    <a:path extrusionOk="0" h="3077" w="927">
                      <a:moveTo>
                        <a:pt x="71" y="0"/>
                      </a:moveTo>
                      <a:cubicBezTo>
                        <a:pt x="65" y="0"/>
                        <a:pt x="59" y="1"/>
                        <a:pt x="53" y="3"/>
                      </a:cubicBezTo>
                      <a:cubicBezTo>
                        <a:pt x="18" y="11"/>
                        <a:pt x="1" y="46"/>
                        <a:pt x="10" y="81"/>
                      </a:cubicBezTo>
                      <a:lnTo>
                        <a:pt x="796" y="3024"/>
                      </a:lnTo>
                      <a:cubicBezTo>
                        <a:pt x="804" y="3059"/>
                        <a:pt x="830" y="3076"/>
                        <a:pt x="857" y="3076"/>
                      </a:cubicBezTo>
                      <a:lnTo>
                        <a:pt x="874" y="3076"/>
                      </a:lnTo>
                      <a:cubicBezTo>
                        <a:pt x="909" y="3067"/>
                        <a:pt x="927" y="3032"/>
                        <a:pt x="918" y="2997"/>
                      </a:cubicBezTo>
                      <a:lnTo>
                        <a:pt x="132" y="46"/>
                      </a:lnTo>
                      <a:cubicBezTo>
                        <a:pt x="125" y="17"/>
                        <a:pt x="99" y="0"/>
                        <a:pt x="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1" name="Google Shape;3981;p64"/>
                <p:cNvSpPr/>
                <p:nvPr/>
              </p:nvSpPr>
              <p:spPr>
                <a:xfrm>
                  <a:off x="550357" y="2596319"/>
                  <a:ext cx="200726" cy="139091"/>
                </a:xfrm>
                <a:custGeom>
                  <a:rect b="b" l="l" r="r" t="t"/>
                  <a:pathLst>
                    <a:path extrusionOk="0" h="1846" w="2664">
                      <a:moveTo>
                        <a:pt x="2595" y="1"/>
                      </a:moveTo>
                      <a:cubicBezTo>
                        <a:pt x="2582" y="1"/>
                        <a:pt x="2570" y="5"/>
                        <a:pt x="2559" y="12"/>
                      </a:cubicBezTo>
                      <a:lnTo>
                        <a:pt x="35" y="1732"/>
                      </a:lnTo>
                      <a:cubicBezTo>
                        <a:pt x="9" y="1750"/>
                        <a:pt x="1" y="1785"/>
                        <a:pt x="18" y="1820"/>
                      </a:cubicBezTo>
                      <a:cubicBezTo>
                        <a:pt x="35" y="1837"/>
                        <a:pt x="53" y="1846"/>
                        <a:pt x="70" y="1846"/>
                      </a:cubicBezTo>
                      <a:cubicBezTo>
                        <a:pt x="88" y="1846"/>
                        <a:pt x="97" y="1837"/>
                        <a:pt x="105" y="1837"/>
                      </a:cubicBezTo>
                      <a:lnTo>
                        <a:pt x="2629" y="117"/>
                      </a:lnTo>
                      <a:cubicBezTo>
                        <a:pt x="2655" y="100"/>
                        <a:pt x="2664" y="56"/>
                        <a:pt x="2646" y="30"/>
                      </a:cubicBezTo>
                      <a:cubicBezTo>
                        <a:pt x="2631" y="9"/>
                        <a:pt x="2613" y="1"/>
                        <a:pt x="25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2" name="Google Shape;3982;p64"/>
                <p:cNvSpPr/>
                <p:nvPr/>
              </p:nvSpPr>
              <p:spPr>
                <a:xfrm>
                  <a:off x="603629" y="2596319"/>
                  <a:ext cx="147455" cy="195075"/>
                </a:xfrm>
                <a:custGeom>
                  <a:rect b="b" l="l" r="r" t="t"/>
                  <a:pathLst>
                    <a:path extrusionOk="0" h="2589" w="1957">
                      <a:moveTo>
                        <a:pt x="1883" y="1"/>
                      </a:moveTo>
                      <a:cubicBezTo>
                        <a:pt x="1864" y="1"/>
                        <a:pt x="1845" y="9"/>
                        <a:pt x="1834" y="30"/>
                      </a:cubicBezTo>
                      <a:lnTo>
                        <a:pt x="27" y="2483"/>
                      </a:lnTo>
                      <a:cubicBezTo>
                        <a:pt x="1" y="2510"/>
                        <a:pt x="10" y="2553"/>
                        <a:pt x="36" y="2571"/>
                      </a:cubicBezTo>
                      <a:cubicBezTo>
                        <a:pt x="44" y="2579"/>
                        <a:pt x="62" y="2588"/>
                        <a:pt x="71" y="2588"/>
                      </a:cubicBezTo>
                      <a:cubicBezTo>
                        <a:pt x="97" y="2588"/>
                        <a:pt x="114" y="2579"/>
                        <a:pt x="123" y="2562"/>
                      </a:cubicBezTo>
                      <a:lnTo>
                        <a:pt x="1939" y="100"/>
                      </a:lnTo>
                      <a:cubicBezTo>
                        <a:pt x="1957" y="73"/>
                        <a:pt x="1948" y="38"/>
                        <a:pt x="1922" y="12"/>
                      </a:cubicBezTo>
                      <a:cubicBezTo>
                        <a:pt x="1911" y="5"/>
                        <a:pt x="1897" y="1"/>
                        <a:pt x="18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3" name="Google Shape;3983;p64"/>
                <p:cNvSpPr/>
                <p:nvPr/>
              </p:nvSpPr>
              <p:spPr>
                <a:xfrm>
                  <a:off x="518108" y="2596395"/>
                  <a:ext cx="232974" cy="68642"/>
                </a:xfrm>
                <a:custGeom>
                  <a:rect b="b" l="l" r="r" t="t"/>
                  <a:pathLst>
                    <a:path extrusionOk="0" h="911" w="3092">
                      <a:moveTo>
                        <a:pt x="3022" y="0"/>
                      </a:moveTo>
                      <a:cubicBezTo>
                        <a:pt x="3016" y="0"/>
                        <a:pt x="3010" y="1"/>
                        <a:pt x="3004" y="3"/>
                      </a:cubicBezTo>
                      <a:lnTo>
                        <a:pt x="53" y="788"/>
                      </a:lnTo>
                      <a:cubicBezTo>
                        <a:pt x="18" y="797"/>
                        <a:pt x="1" y="832"/>
                        <a:pt x="9" y="867"/>
                      </a:cubicBezTo>
                      <a:cubicBezTo>
                        <a:pt x="18" y="893"/>
                        <a:pt x="44" y="911"/>
                        <a:pt x="71" y="911"/>
                      </a:cubicBezTo>
                      <a:lnTo>
                        <a:pt x="88" y="911"/>
                      </a:lnTo>
                      <a:lnTo>
                        <a:pt x="3039" y="125"/>
                      </a:lnTo>
                      <a:cubicBezTo>
                        <a:pt x="3065" y="116"/>
                        <a:pt x="3092" y="81"/>
                        <a:pt x="3083" y="46"/>
                      </a:cubicBezTo>
                      <a:cubicBezTo>
                        <a:pt x="3076" y="17"/>
                        <a:pt x="3050" y="0"/>
                        <a:pt x="30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4" name="Google Shape;3984;p64"/>
                <p:cNvSpPr/>
                <p:nvPr/>
              </p:nvSpPr>
              <p:spPr>
                <a:xfrm>
                  <a:off x="739859" y="2466946"/>
                  <a:ext cx="200726" cy="138865"/>
                </a:xfrm>
                <a:custGeom>
                  <a:rect b="b" l="l" r="r" t="t"/>
                  <a:pathLst>
                    <a:path extrusionOk="0" h="1843" w="2664">
                      <a:moveTo>
                        <a:pt x="2591" y="0"/>
                      </a:moveTo>
                      <a:cubicBezTo>
                        <a:pt x="2579" y="0"/>
                        <a:pt x="2568" y="3"/>
                        <a:pt x="2559" y="9"/>
                      </a:cubicBezTo>
                      <a:lnTo>
                        <a:pt x="44" y="1729"/>
                      </a:lnTo>
                      <a:cubicBezTo>
                        <a:pt x="9" y="1747"/>
                        <a:pt x="0" y="1790"/>
                        <a:pt x="26" y="1817"/>
                      </a:cubicBezTo>
                      <a:cubicBezTo>
                        <a:pt x="35" y="1834"/>
                        <a:pt x="53" y="1843"/>
                        <a:pt x="79" y="1843"/>
                      </a:cubicBezTo>
                      <a:cubicBezTo>
                        <a:pt x="88" y="1843"/>
                        <a:pt x="105" y="1843"/>
                        <a:pt x="114" y="1834"/>
                      </a:cubicBezTo>
                      <a:lnTo>
                        <a:pt x="2628" y="114"/>
                      </a:lnTo>
                      <a:cubicBezTo>
                        <a:pt x="2655" y="96"/>
                        <a:pt x="2663" y="53"/>
                        <a:pt x="2646" y="27"/>
                      </a:cubicBezTo>
                      <a:cubicBezTo>
                        <a:pt x="2635" y="10"/>
                        <a:pt x="2612" y="0"/>
                        <a:pt x="25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5" name="Google Shape;3985;p64"/>
                <p:cNvSpPr/>
                <p:nvPr/>
              </p:nvSpPr>
              <p:spPr>
                <a:xfrm>
                  <a:off x="740461" y="2411113"/>
                  <a:ext cx="146852" cy="194698"/>
                </a:xfrm>
                <a:custGeom>
                  <a:rect b="b" l="l" r="r" t="t"/>
                  <a:pathLst>
                    <a:path extrusionOk="0" h="2584" w="1949">
                      <a:moveTo>
                        <a:pt x="1877" y="1"/>
                      </a:moveTo>
                      <a:cubicBezTo>
                        <a:pt x="1859" y="1"/>
                        <a:pt x="1841" y="10"/>
                        <a:pt x="1826" y="25"/>
                      </a:cubicBezTo>
                      <a:lnTo>
                        <a:pt x="18" y="2488"/>
                      </a:lnTo>
                      <a:cubicBezTo>
                        <a:pt x="1" y="2514"/>
                        <a:pt x="1" y="2549"/>
                        <a:pt x="27" y="2575"/>
                      </a:cubicBezTo>
                      <a:cubicBezTo>
                        <a:pt x="45" y="2584"/>
                        <a:pt x="53" y="2584"/>
                        <a:pt x="71" y="2584"/>
                      </a:cubicBezTo>
                      <a:cubicBezTo>
                        <a:pt x="88" y="2584"/>
                        <a:pt x="106" y="2575"/>
                        <a:pt x="123" y="2558"/>
                      </a:cubicBezTo>
                      <a:lnTo>
                        <a:pt x="1931" y="104"/>
                      </a:lnTo>
                      <a:cubicBezTo>
                        <a:pt x="1948" y="78"/>
                        <a:pt x="1948" y="34"/>
                        <a:pt x="1913" y="17"/>
                      </a:cubicBezTo>
                      <a:cubicBezTo>
                        <a:pt x="1902" y="6"/>
                        <a:pt x="1890" y="1"/>
                        <a:pt x="18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6" name="Google Shape;3986;p64"/>
                <p:cNvSpPr/>
                <p:nvPr/>
              </p:nvSpPr>
              <p:spPr>
                <a:xfrm>
                  <a:off x="740461" y="2537171"/>
                  <a:ext cx="232372" cy="68642"/>
                </a:xfrm>
                <a:custGeom>
                  <a:rect b="b" l="l" r="r" t="t"/>
                  <a:pathLst>
                    <a:path extrusionOk="0" h="911" w="3084">
                      <a:moveTo>
                        <a:pt x="3014" y="0"/>
                      </a:moveTo>
                      <a:cubicBezTo>
                        <a:pt x="3008" y="0"/>
                        <a:pt x="3002" y="1"/>
                        <a:pt x="2996" y="3"/>
                      </a:cubicBezTo>
                      <a:lnTo>
                        <a:pt x="53" y="789"/>
                      </a:lnTo>
                      <a:cubicBezTo>
                        <a:pt x="18" y="797"/>
                        <a:pt x="1" y="832"/>
                        <a:pt x="10" y="867"/>
                      </a:cubicBezTo>
                      <a:cubicBezTo>
                        <a:pt x="18" y="893"/>
                        <a:pt x="36" y="911"/>
                        <a:pt x="71" y="911"/>
                      </a:cubicBezTo>
                      <a:lnTo>
                        <a:pt x="88" y="911"/>
                      </a:lnTo>
                      <a:lnTo>
                        <a:pt x="3031" y="125"/>
                      </a:lnTo>
                      <a:cubicBezTo>
                        <a:pt x="3066" y="116"/>
                        <a:pt x="3083" y="81"/>
                        <a:pt x="3074" y="46"/>
                      </a:cubicBezTo>
                      <a:cubicBezTo>
                        <a:pt x="3067" y="17"/>
                        <a:pt x="3042" y="0"/>
                        <a:pt x="30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7" name="Google Shape;3987;p64"/>
                <p:cNvSpPr/>
                <p:nvPr/>
              </p:nvSpPr>
              <p:spPr>
                <a:xfrm>
                  <a:off x="560906" y="2423018"/>
                  <a:ext cx="263189" cy="236139"/>
                </a:xfrm>
                <a:custGeom>
                  <a:rect b="b" l="l" r="r" t="t"/>
                  <a:pathLst>
                    <a:path extrusionOk="0" h="3134" w="3493">
                      <a:moveTo>
                        <a:pt x="2530" y="0"/>
                      </a:moveTo>
                      <a:cubicBezTo>
                        <a:pt x="2326" y="0"/>
                        <a:pt x="2116" y="92"/>
                        <a:pt x="1947" y="260"/>
                      </a:cubicBezTo>
                      <a:cubicBezTo>
                        <a:pt x="1828" y="171"/>
                        <a:pt x="1677" y="125"/>
                        <a:pt x="1519" y="125"/>
                      </a:cubicBezTo>
                      <a:cubicBezTo>
                        <a:pt x="1353" y="125"/>
                        <a:pt x="1178" y="175"/>
                        <a:pt x="1022" y="278"/>
                      </a:cubicBezTo>
                      <a:cubicBezTo>
                        <a:pt x="716" y="487"/>
                        <a:pt x="585" y="837"/>
                        <a:pt x="655" y="1134"/>
                      </a:cubicBezTo>
                      <a:cubicBezTo>
                        <a:pt x="201" y="1334"/>
                        <a:pt x="0" y="1815"/>
                        <a:pt x="297" y="2242"/>
                      </a:cubicBezTo>
                      <a:lnTo>
                        <a:pt x="1520" y="3133"/>
                      </a:lnTo>
                      <a:lnTo>
                        <a:pt x="2628" y="2644"/>
                      </a:lnTo>
                      <a:lnTo>
                        <a:pt x="3493" y="1788"/>
                      </a:lnTo>
                      <a:lnTo>
                        <a:pt x="3109" y="330"/>
                      </a:lnTo>
                      <a:cubicBezTo>
                        <a:pt x="2960" y="105"/>
                        <a:pt x="2748" y="0"/>
                        <a:pt x="25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8" name="Google Shape;3988;p64"/>
                <p:cNvSpPr/>
                <p:nvPr/>
              </p:nvSpPr>
              <p:spPr>
                <a:xfrm>
                  <a:off x="622089" y="2495955"/>
                  <a:ext cx="217151" cy="170285"/>
                </a:xfrm>
                <a:custGeom>
                  <a:rect b="b" l="l" r="r" t="t"/>
                  <a:pathLst>
                    <a:path extrusionOk="0" h="2260" w="2882">
                      <a:moveTo>
                        <a:pt x="1802" y="0"/>
                      </a:moveTo>
                      <a:cubicBezTo>
                        <a:pt x="1506" y="0"/>
                        <a:pt x="1178" y="101"/>
                        <a:pt x="882" y="305"/>
                      </a:cubicBezTo>
                      <a:cubicBezTo>
                        <a:pt x="253" y="724"/>
                        <a:pt x="0" y="1440"/>
                        <a:pt x="315" y="1894"/>
                      </a:cubicBezTo>
                      <a:cubicBezTo>
                        <a:pt x="479" y="2137"/>
                        <a:pt x="764" y="2260"/>
                        <a:pt x="1089" y="2260"/>
                      </a:cubicBezTo>
                      <a:cubicBezTo>
                        <a:pt x="1383" y="2260"/>
                        <a:pt x="1710" y="2159"/>
                        <a:pt x="2009" y="1955"/>
                      </a:cubicBezTo>
                      <a:cubicBezTo>
                        <a:pt x="2628" y="1528"/>
                        <a:pt x="2882" y="812"/>
                        <a:pt x="2567" y="358"/>
                      </a:cubicBezTo>
                      <a:cubicBezTo>
                        <a:pt x="2408" y="120"/>
                        <a:pt x="2124" y="0"/>
                        <a:pt x="1802"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9" name="Google Shape;3989;p64"/>
                <p:cNvSpPr/>
                <p:nvPr/>
              </p:nvSpPr>
              <p:spPr>
                <a:xfrm>
                  <a:off x="650345" y="2464535"/>
                  <a:ext cx="105336" cy="150544"/>
                </a:xfrm>
                <a:custGeom>
                  <a:rect b="b" l="l" r="r" t="t"/>
                  <a:pathLst>
                    <a:path extrusionOk="0" h="1998" w="1398">
                      <a:moveTo>
                        <a:pt x="51" y="1"/>
                      </a:moveTo>
                      <a:cubicBezTo>
                        <a:pt x="42" y="1"/>
                        <a:pt x="33" y="3"/>
                        <a:pt x="27" y="6"/>
                      </a:cubicBezTo>
                      <a:cubicBezTo>
                        <a:pt x="1" y="24"/>
                        <a:pt x="1" y="50"/>
                        <a:pt x="9" y="76"/>
                      </a:cubicBezTo>
                      <a:lnTo>
                        <a:pt x="1310" y="1980"/>
                      </a:lnTo>
                      <a:cubicBezTo>
                        <a:pt x="1319" y="1988"/>
                        <a:pt x="1337" y="1997"/>
                        <a:pt x="1345" y="1997"/>
                      </a:cubicBezTo>
                      <a:cubicBezTo>
                        <a:pt x="1354" y="1997"/>
                        <a:pt x="1372" y="1997"/>
                        <a:pt x="1372" y="1988"/>
                      </a:cubicBezTo>
                      <a:cubicBezTo>
                        <a:pt x="1398" y="1980"/>
                        <a:pt x="1398" y="1945"/>
                        <a:pt x="1389" y="1927"/>
                      </a:cubicBezTo>
                      <a:lnTo>
                        <a:pt x="88" y="24"/>
                      </a:lnTo>
                      <a:cubicBezTo>
                        <a:pt x="83" y="7"/>
                        <a:pt x="66" y="1"/>
                        <a:pt x="51"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0" name="Google Shape;3990;p64"/>
                <p:cNvSpPr/>
                <p:nvPr/>
              </p:nvSpPr>
              <p:spPr>
                <a:xfrm>
                  <a:off x="603026" y="2537321"/>
                  <a:ext cx="152654" cy="77759"/>
                </a:xfrm>
                <a:custGeom>
                  <a:rect b="b" l="l" r="r" t="t"/>
                  <a:pathLst>
                    <a:path extrusionOk="0" h="1032" w="2026">
                      <a:moveTo>
                        <a:pt x="43" y="0"/>
                      </a:moveTo>
                      <a:cubicBezTo>
                        <a:pt x="27" y="0"/>
                        <a:pt x="14" y="10"/>
                        <a:pt x="9" y="27"/>
                      </a:cubicBezTo>
                      <a:cubicBezTo>
                        <a:pt x="0" y="53"/>
                        <a:pt x="9" y="79"/>
                        <a:pt x="26" y="88"/>
                      </a:cubicBezTo>
                      <a:lnTo>
                        <a:pt x="1956" y="1031"/>
                      </a:lnTo>
                      <a:lnTo>
                        <a:pt x="1973" y="1031"/>
                      </a:lnTo>
                      <a:cubicBezTo>
                        <a:pt x="1991" y="1031"/>
                        <a:pt x="2008" y="1022"/>
                        <a:pt x="2017" y="1005"/>
                      </a:cubicBezTo>
                      <a:cubicBezTo>
                        <a:pt x="2026" y="987"/>
                        <a:pt x="2017" y="952"/>
                        <a:pt x="2000" y="944"/>
                      </a:cubicBezTo>
                      <a:lnTo>
                        <a:pt x="70" y="9"/>
                      </a:lnTo>
                      <a:cubicBezTo>
                        <a:pt x="61" y="3"/>
                        <a:pt x="51" y="0"/>
                        <a:pt x="43"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1" name="Google Shape;3991;p64"/>
                <p:cNvSpPr/>
                <p:nvPr/>
              </p:nvSpPr>
              <p:spPr>
                <a:xfrm>
                  <a:off x="735865" y="2447205"/>
                  <a:ext cx="19816" cy="167874"/>
                </a:xfrm>
                <a:custGeom>
                  <a:rect b="b" l="l" r="r" t="t"/>
                  <a:pathLst>
                    <a:path extrusionOk="0" h="2228" w="263">
                      <a:moveTo>
                        <a:pt x="44" y="0"/>
                      </a:moveTo>
                      <a:cubicBezTo>
                        <a:pt x="18" y="0"/>
                        <a:pt x="1" y="27"/>
                        <a:pt x="1" y="53"/>
                      </a:cubicBezTo>
                      <a:lnTo>
                        <a:pt x="167" y="2183"/>
                      </a:lnTo>
                      <a:cubicBezTo>
                        <a:pt x="167" y="2210"/>
                        <a:pt x="193" y="2227"/>
                        <a:pt x="210" y="2227"/>
                      </a:cubicBezTo>
                      <a:lnTo>
                        <a:pt x="219" y="2227"/>
                      </a:lnTo>
                      <a:cubicBezTo>
                        <a:pt x="245" y="2227"/>
                        <a:pt x="263" y="2201"/>
                        <a:pt x="263" y="2183"/>
                      </a:cubicBezTo>
                      <a:lnTo>
                        <a:pt x="88" y="44"/>
                      </a:lnTo>
                      <a:cubicBezTo>
                        <a:pt x="88" y="18"/>
                        <a:pt x="71" y="0"/>
                        <a:pt x="44"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2" name="Google Shape;3992;p64"/>
                <p:cNvSpPr/>
                <p:nvPr/>
              </p:nvSpPr>
              <p:spPr>
                <a:xfrm>
                  <a:off x="583285" y="2447883"/>
                  <a:ext cx="301390" cy="248647"/>
                </a:xfrm>
                <a:custGeom>
                  <a:rect b="b" l="l" r="r" t="t"/>
                  <a:pathLst>
                    <a:path extrusionOk="0" h="3300" w="4000">
                      <a:moveTo>
                        <a:pt x="2812" y="0"/>
                      </a:moveTo>
                      <a:cubicBezTo>
                        <a:pt x="2812" y="0"/>
                        <a:pt x="2436" y="498"/>
                        <a:pt x="2698" y="1354"/>
                      </a:cubicBezTo>
                      <a:lnTo>
                        <a:pt x="2698" y="1362"/>
                      </a:lnTo>
                      <a:cubicBezTo>
                        <a:pt x="2698" y="1362"/>
                        <a:pt x="2262" y="1389"/>
                        <a:pt x="1877" y="1650"/>
                      </a:cubicBezTo>
                      <a:cubicBezTo>
                        <a:pt x="1502" y="1904"/>
                        <a:pt x="1310" y="2305"/>
                        <a:pt x="1310" y="2305"/>
                      </a:cubicBezTo>
                      <a:cubicBezTo>
                        <a:pt x="872" y="1955"/>
                        <a:pt x="468" y="1889"/>
                        <a:pt x="228" y="1889"/>
                      </a:cubicBezTo>
                      <a:cubicBezTo>
                        <a:pt x="85" y="1889"/>
                        <a:pt x="0" y="1912"/>
                        <a:pt x="0" y="1912"/>
                      </a:cubicBezTo>
                      <a:cubicBezTo>
                        <a:pt x="387" y="2479"/>
                        <a:pt x="1139" y="3299"/>
                        <a:pt x="1998" y="3299"/>
                      </a:cubicBezTo>
                      <a:cubicBezTo>
                        <a:pt x="2264" y="3299"/>
                        <a:pt x="2541" y="3220"/>
                        <a:pt x="2820" y="3030"/>
                      </a:cubicBezTo>
                      <a:cubicBezTo>
                        <a:pt x="3999" y="2227"/>
                        <a:pt x="3318" y="734"/>
                        <a:pt x="2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3" name="Google Shape;3993;p64"/>
                <p:cNvSpPr/>
                <p:nvPr/>
              </p:nvSpPr>
              <p:spPr>
                <a:xfrm>
                  <a:off x="484578" y="2916324"/>
                  <a:ext cx="8590" cy="52668"/>
                </a:xfrm>
                <a:custGeom>
                  <a:rect b="b" l="l" r="r" t="t"/>
                  <a:pathLst>
                    <a:path extrusionOk="0" h="699" w="114">
                      <a:moveTo>
                        <a:pt x="53" y="0"/>
                      </a:moveTo>
                      <a:cubicBezTo>
                        <a:pt x="27" y="0"/>
                        <a:pt x="0" y="18"/>
                        <a:pt x="0" y="52"/>
                      </a:cubicBezTo>
                      <a:lnTo>
                        <a:pt x="0" y="646"/>
                      </a:lnTo>
                      <a:cubicBezTo>
                        <a:pt x="0" y="672"/>
                        <a:pt x="27" y="699"/>
                        <a:pt x="53" y="699"/>
                      </a:cubicBezTo>
                      <a:cubicBezTo>
                        <a:pt x="88" y="699"/>
                        <a:pt x="114" y="672"/>
                        <a:pt x="114" y="646"/>
                      </a:cubicBezTo>
                      <a:lnTo>
                        <a:pt x="114" y="52"/>
                      </a:lnTo>
                      <a:cubicBezTo>
                        <a:pt x="114" y="18"/>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4" name="Google Shape;3994;p64"/>
                <p:cNvSpPr/>
                <p:nvPr/>
              </p:nvSpPr>
              <p:spPr>
                <a:xfrm>
                  <a:off x="1092489" y="3283874"/>
                  <a:ext cx="29687" cy="76553"/>
                </a:xfrm>
                <a:custGeom>
                  <a:rect b="b" l="l" r="r" t="t"/>
                  <a:pathLst>
                    <a:path extrusionOk="0" h="1016" w="394">
                      <a:moveTo>
                        <a:pt x="57" y="1"/>
                      </a:moveTo>
                      <a:cubicBezTo>
                        <a:pt x="53" y="1"/>
                        <a:pt x="49" y="2"/>
                        <a:pt x="44" y="3"/>
                      </a:cubicBezTo>
                      <a:cubicBezTo>
                        <a:pt x="9" y="12"/>
                        <a:pt x="0" y="47"/>
                        <a:pt x="9" y="73"/>
                      </a:cubicBezTo>
                      <a:lnTo>
                        <a:pt x="280" y="981"/>
                      </a:lnTo>
                      <a:cubicBezTo>
                        <a:pt x="289" y="998"/>
                        <a:pt x="306" y="1016"/>
                        <a:pt x="332" y="1016"/>
                      </a:cubicBezTo>
                      <a:lnTo>
                        <a:pt x="350" y="1016"/>
                      </a:lnTo>
                      <a:cubicBezTo>
                        <a:pt x="376" y="1007"/>
                        <a:pt x="393" y="972"/>
                        <a:pt x="385" y="946"/>
                      </a:cubicBezTo>
                      <a:lnTo>
                        <a:pt x="105" y="47"/>
                      </a:lnTo>
                      <a:cubicBezTo>
                        <a:pt x="98" y="18"/>
                        <a:pt x="79"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5" name="Google Shape;3995;p64"/>
                <p:cNvSpPr/>
                <p:nvPr/>
              </p:nvSpPr>
              <p:spPr>
                <a:xfrm>
                  <a:off x="1126697" y="3145761"/>
                  <a:ext cx="50031" cy="141653"/>
                </a:xfrm>
                <a:custGeom>
                  <a:rect b="b" l="l" r="r" t="t"/>
                  <a:pathLst>
                    <a:path extrusionOk="0" h="1880" w="664">
                      <a:moveTo>
                        <a:pt x="59" y="0"/>
                      </a:moveTo>
                      <a:cubicBezTo>
                        <a:pt x="54" y="0"/>
                        <a:pt x="49" y="1"/>
                        <a:pt x="44" y="2"/>
                      </a:cubicBezTo>
                      <a:cubicBezTo>
                        <a:pt x="18" y="11"/>
                        <a:pt x="0" y="46"/>
                        <a:pt x="9" y="72"/>
                      </a:cubicBezTo>
                      <a:lnTo>
                        <a:pt x="551" y="1836"/>
                      </a:lnTo>
                      <a:cubicBezTo>
                        <a:pt x="559" y="1862"/>
                        <a:pt x="577" y="1880"/>
                        <a:pt x="603" y="1880"/>
                      </a:cubicBezTo>
                      <a:lnTo>
                        <a:pt x="620" y="1880"/>
                      </a:lnTo>
                      <a:cubicBezTo>
                        <a:pt x="647" y="1871"/>
                        <a:pt x="664" y="1836"/>
                        <a:pt x="655" y="1810"/>
                      </a:cubicBezTo>
                      <a:lnTo>
                        <a:pt x="114" y="37"/>
                      </a:lnTo>
                      <a:cubicBezTo>
                        <a:pt x="107" y="16"/>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6" name="Google Shape;3996;p64"/>
                <p:cNvSpPr/>
                <p:nvPr/>
              </p:nvSpPr>
              <p:spPr>
                <a:xfrm>
                  <a:off x="1186524" y="3089852"/>
                  <a:ext cx="44154" cy="123871"/>
                </a:xfrm>
                <a:custGeom>
                  <a:rect b="b" l="l" r="r" t="t"/>
                  <a:pathLst>
                    <a:path extrusionOk="0" h="1644" w="586">
                      <a:moveTo>
                        <a:pt x="59" y="0"/>
                      </a:moveTo>
                      <a:cubicBezTo>
                        <a:pt x="54" y="0"/>
                        <a:pt x="49" y="1"/>
                        <a:pt x="45" y="2"/>
                      </a:cubicBezTo>
                      <a:cubicBezTo>
                        <a:pt x="18" y="11"/>
                        <a:pt x="1" y="46"/>
                        <a:pt x="10" y="72"/>
                      </a:cubicBezTo>
                      <a:lnTo>
                        <a:pt x="481" y="1609"/>
                      </a:lnTo>
                      <a:cubicBezTo>
                        <a:pt x="481" y="1635"/>
                        <a:pt x="507" y="1644"/>
                        <a:pt x="534" y="1644"/>
                      </a:cubicBezTo>
                      <a:lnTo>
                        <a:pt x="542" y="1644"/>
                      </a:lnTo>
                      <a:cubicBezTo>
                        <a:pt x="577" y="1635"/>
                        <a:pt x="586" y="1609"/>
                        <a:pt x="577" y="1574"/>
                      </a:cubicBezTo>
                      <a:lnTo>
                        <a:pt x="114" y="46"/>
                      </a:lnTo>
                      <a:cubicBezTo>
                        <a:pt x="107" y="17"/>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7" name="Google Shape;3997;p64"/>
                <p:cNvSpPr/>
                <p:nvPr/>
              </p:nvSpPr>
              <p:spPr>
                <a:xfrm>
                  <a:off x="1240473" y="3016161"/>
                  <a:ext cx="44832" cy="124549"/>
                </a:xfrm>
                <a:custGeom>
                  <a:rect b="b" l="l" r="r" t="t"/>
                  <a:pathLst>
                    <a:path extrusionOk="0" h="1653" w="595">
                      <a:moveTo>
                        <a:pt x="67" y="0"/>
                      </a:moveTo>
                      <a:cubicBezTo>
                        <a:pt x="63" y="0"/>
                        <a:pt x="58" y="1"/>
                        <a:pt x="53" y="2"/>
                      </a:cubicBezTo>
                      <a:cubicBezTo>
                        <a:pt x="18" y="11"/>
                        <a:pt x="1" y="46"/>
                        <a:pt x="10" y="72"/>
                      </a:cubicBezTo>
                      <a:lnTo>
                        <a:pt x="481" y="1618"/>
                      </a:lnTo>
                      <a:cubicBezTo>
                        <a:pt x="490" y="1635"/>
                        <a:pt x="516" y="1653"/>
                        <a:pt x="534" y="1653"/>
                      </a:cubicBezTo>
                      <a:lnTo>
                        <a:pt x="551" y="1653"/>
                      </a:lnTo>
                      <a:cubicBezTo>
                        <a:pt x="577" y="1644"/>
                        <a:pt x="595" y="1609"/>
                        <a:pt x="586" y="1583"/>
                      </a:cubicBezTo>
                      <a:lnTo>
                        <a:pt x="114" y="37"/>
                      </a:lnTo>
                      <a:cubicBezTo>
                        <a:pt x="107" y="16"/>
                        <a:pt x="88"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8" name="Google Shape;3998;p64"/>
                <p:cNvSpPr/>
                <p:nvPr/>
              </p:nvSpPr>
              <p:spPr>
                <a:xfrm>
                  <a:off x="1308287" y="2986549"/>
                  <a:ext cx="35564" cy="94938"/>
                </a:xfrm>
                <a:custGeom>
                  <a:rect b="b" l="l" r="r" t="t"/>
                  <a:pathLst>
                    <a:path extrusionOk="0" h="1260" w="472">
                      <a:moveTo>
                        <a:pt x="62" y="0"/>
                      </a:moveTo>
                      <a:cubicBezTo>
                        <a:pt x="56" y="0"/>
                        <a:pt x="50" y="1"/>
                        <a:pt x="44" y="2"/>
                      </a:cubicBezTo>
                      <a:cubicBezTo>
                        <a:pt x="18" y="11"/>
                        <a:pt x="0" y="37"/>
                        <a:pt x="9" y="64"/>
                      </a:cubicBezTo>
                      <a:lnTo>
                        <a:pt x="367" y="1225"/>
                      </a:lnTo>
                      <a:cubicBezTo>
                        <a:pt x="367" y="1251"/>
                        <a:pt x="393" y="1260"/>
                        <a:pt x="419" y="1260"/>
                      </a:cubicBezTo>
                      <a:lnTo>
                        <a:pt x="428" y="1260"/>
                      </a:lnTo>
                      <a:cubicBezTo>
                        <a:pt x="463" y="1251"/>
                        <a:pt x="472" y="1225"/>
                        <a:pt x="463" y="1190"/>
                      </a:cubicBezTo>
                      <a:lnTo>
                        <a:pt x="114" y="37"/>
                      </a:lnTo>
                      <a:cubicBezTo>
                        <a:pt x="107" y="16"/>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9" name="Google Shape;3999;p64"/>
                <p:cNvSpPr/>
                <p:nvPr/>
              </p:nvSpPr>
              <p:spPr>
                <a:xfrm>
                  <a:off x="1176050" y="3394561"/>
                  <a:ext cx="117165" cy="13939"/>
                </a:xfrm>
                <a:custGeom>
                  <a:rect b="b" l="l" r="r" t="t"/>
                  <a:pathLst>
                    <a:path extrusionOk="0" h="185" w="1555">
                      <a:moveTo>
                        <a:pt x="61" y="1"/>
                      </a:moveTo>
                      <a:cubicBezTo>
                        <a:pt x="26" y="1"/>
                        <a:pt x="0" y="27"/>
                        <a:pt x="0" y="53"/>
                      </a:cubicBezTo>
                      <a:cubicBezTo>
                        <a:pt x="0" y="80"/>
                        <a:pt x="26" y="106"/>
                        <a:pt x="53" y="115"/>
                      </a:cubicBezTo>
                      <a:lnTo>
                        <a:pt x="1502" y="184"/>
                      </a:lnTo>
                      <a:cubicBezTo>
                        <a:pt x="1528" y="184"/>
                        <a:pt x="1555" y="158"/>
                        <a:pt x="1555" y="132"/>
                      </a:cubicBezTo>
                      <a:cubicBezTo>
                        <a:pt x="1555" y="97"/>
                        <a:pt x="1537" y="71"/>
                        <a:pt x="1502" y="71"/>
                      </a:cubicBezTo>
                      <a:lnTo>
                        <a:pt x="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0" name="Google Shape;4000;p64"/>
                <p:cNvSpPr/>
                <p:nvPr/>
              </p:nvSpPr>
              <p:spPr>
                <a:xfrm>
                  <a:off x="1222088" y="3325542"/>
                  <a:ext cx="179026" cy="16501"/>
                </a:xfrm>
                <a:custGeom>
                  <a:rect b="b" l="l" r="r" t="t"/>
                  <a:pathLst>
                    <a:path extrusionOk="0" h="219" w="2376">
                      <a:moveTo>
                        <a:pt x="62" y="0"/>
                      </a:moveTo>
                      <a:cubicBezTo>
                        <a:pt x="27" y="0"/>
                        <a:pt x="0" y="18"/>
                        <a:pt x="0" y="53"/>
                      </a:cubicBezTo>
                      <a:cubicBezTo>
                        <a:pt x="0" y="79"/>
                        <a:pt x="27" y="105"/>
                        <a:pt x="53" y="105"/>
                      </a:cubicBezTo>
                      <a:lnTo>
                        <a:pt x="2314" y="218"/>
                      </a:lnTo>
                      <a:cubicBezTo>
                        <a:pt x="2349" y="218"/>
                        <a:pt x="2367" y="201"/>
                        <a:pt x="2375" y="166"/>
                      </a:cubicBezTo>
                      <a:cubicBezTo>
                        <a:pt x="2375" y="140"/>
                        <a:pt x="2349" y="114"/>
                        <a:pt x="2323" y="114"/>
                      </a:cubicBezTo>
                      <a:lnTo>
                        <a:pt x="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1" name="Google Shape;4001;p64"/>
                <p:cNvSpPr/>
                <p:nvPr/>
              </p:nvSpPr>
              <p:spPr>
                <a:xfrm>
                  <a:off x="1269482" y="3261722"/>
                  <a:ext cx="184300" cy="16501"/>
                </a:xfrm>
                <a:custGeom>
                  <a:rect b="b" l="l" r="r" t="t"/>
                  <a:pathLst>
                    <a:path extrusionOk="0" h="219" w="2446">
                      <a:moveTo>
                        <a:pt x="53" y="0"/>
                      </a:moveTo>
                      <a:cubicBezTo>
                        <a:pt x="26" y="0"/>
                        <a:pt x="0" y="18"/>
                        <a:pt x="0" y="53"/>
                      </a:cubicBezTo>
                      <a:cubicBezTo>
                        <a:pt x="0" y="79"/>
                        <a:pt x="18" y="105"/>
                        <a:pt x="53" y="105"/>
                      </a:cubicBezTo>
                      <a:lnTo>
                        <a:pt x="2384" y="218"/>
                      </a:lnTo>
                      <a:cubicBezTo>
                        <a:pt x="2419" y="218"/>
                        <a:pt x="2436" y="201"/>
                        <a:pt x="2445" y="166"/>
                      </a:cubicBezTo>
                      <a:cubicBezTo>
                        <a:pt x="2445" y="140"/>
                        <a:pt x="2419" y="114"/>
                        <a:pt x="2393" y="114"/>
                      </a:cubicBezTo>
                      <a:lnTo>
                        <a:pt x="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2" name="Google Shape;4002;p64"/>
                <p:cNvSpPr/>
                <p:nvPr/>
              </p:nvSpPr>
              <p:spPr>
                <a:xfrm>
                  <a:off x="1316198" y="3197751"/>
                  <a:ext cx="171792" cy="15974"/>
                </a:xfrm>
                <a:custGeom>
                  <a:rect b="b" l="l" r="r" t="t"/>
                  <a:pathLst>
                    <a:path extrusionOk="0" h="212" w="2280">
                      <a:moveTo>
                        <a:pt x="48" y="1"/>
                      </a:moveTo>
                      <a:cubicBezTo>
                        <a:pt x="20" y="1"/>
                        <a:pt x="0" y="24"/>
                        <a:pt x="0" y="55"/>
                      </a:cubicBezTo>
                      <a:cubicBezTo>
                        <a:pt x="0" y="81"/>
                        <a:pt x="26" y="107"/>
                        <a:pt x="53" y="107"/>
                      </a:cubicBezTo>
                      <a:lnTo>
                        <a:pt x="2227" y="212"/>
                      </a:lnTo>
                      <a:cubicBezTo>
                        <a:pt x="2253" y="212"/>
                        <a:pt x="2279" y="194"/>
                        <a:pt x="2279" y="159"/>
                      </a:cubicBezTo>
                      <a:cubicBezTo>
                        <a:pt x="2279" y="133"/>
                        <a:pt x="2262" y="107"/>
                        <a:pt x="2227" y="107"/>
                      </a:cubicBezTo>
                      <a:lnTo>
                        <a:pt x="61" y="2"/>
                      </a:lnTo>
                      <a:cubicBezTo>
                        <a:pt x="57" y="1"/>
                        <a:pt x="52"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03" name="Google Shape;4003;p64"/>
              <p:cNvSpPr/>
              <p:nvPr/>
            </p:nvSpPr>
            <p:spPr>
              <a:xfrm>
                <a:off x="764196" y="3578562"/>
                <a:ext cx="45435" cy="32550"/>
              </a:xfrm>
              <a:custGeom>
                <a:rect b="b" l="l" r="r" t="t"/>
                <a:pathLst>
                  <a:path extrusionOk="0" h="432" w="603">
                    <a:moveTo>
                      <a:pt x="57" y="0"/>
                    </a:moveTo>
                    <a:cubicBezTo>
                      <a:pt x="42" y="0"/>
                      <a:pt x="27" y="7"/>
                      <a:pt x="18" y="21"/>
                    </a:cubicBezTo>
                    <a:cubicBezTo>
                      <a:pt x="0" y="48"/>
                      <a:pt x="9" y="82"/>
                      <a:pt x="35" y="100"/>
                    </a:cubicBezTo>
                    <a:lnTo>
                      <a:pt x="515" y="423"/>
                    </a:lnTo>
                    <a:cubicBezTo>
                      <a:pt x="524" y="423"/>
                      <a:pt x="533" y="432"/>
                      <a:pt x="542" y="432"/>
                    </a:cubicBezTo>
                    <a:cubicBezTo>
                      <a:pt x="559" y="432"/>
                      <a:pt x="577" y="423"/>
                      <a:pt x="594" y="405"/>
                    </a:cubicBezTo>
                    <a:cubicBezTo>
                      <a:pt x="603" y="379"/>
                      <a:pt x="603" y="344"/>
                      <a:pt x="577" y="327"/>
                    </a:cubicBezTo>
                    <a:lnTo>
                      <a:pt x="88" y="13"/>
                    </a:lnTo>
                    <a:cubicBezTo>
                      <a:pt x="80" y="5"/>
                      <a:pt x="68" y="0"/>
                      <a:pt x="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4" name="Google Shape;4004;p64"/>
              <p:cNvSpPr/>
              <p:nvPr/>
            </p:nvSpPr>
            <p:spPr>
              <a:xfrm>
                <a:off x="908262" y="3165653"/>
                <a:ext cx="8665" cy="60579"/>
              </a:xfrm>
              <a:custGeom>
                <a:rect b="b" l="l" r="r" t="t"/>
                <a:pathLst>
                  <a:path extrusionOk="0" h="804" w="115">
                    <a:moveTo>
                      <a:pt x="53" y="0"/>
                    </a:moveTo>
                    <a:cubicBezTo>
                      <a:pt x="27" y="0"/>
                      <a:pt x="1" y="27"/>
                      <a:pt x="1" y="62"/>
                    </a:cubicBezTo>
                    <a:lnTo>
                      <a:pt x="1" y="751"/>
                    </a:lnTo>
                    <a:cubicBezTo>
                      <a:pt x="1" y="778"/>
                      <a:pt x="27" y="804"/>
                      <a:pt x="53" y="804"/>
                    </a:cubicBezTo>
                    <a:cubicBezTo>
                      <a:pt x="88" y="804"/>
                      <a:pt x="114" y="778"/>
                      <a:pt x="114" y="751"/>
                    </a:cubicBezTo>
                    <a:lnTo>
                      <a:pt x="114" y="62"/>
                    </a:lnTo>
                    <a:cubicBezTo>
                      <a:pt x="114" y="27"/>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5" name="Google Shape;4005;p64"/>
              <p:cNvSpPr/>
              <p:nvPr/>
            </p:nvSpPr>
            <p:spPr>
              <a:xfrm>
                <a:off x="846401" y="3067624"/>
                <a:ext cx="8665" cy="102021"/>
              </a:xfrm>
              <a:custGeom>
                <a:rect b="b" l="l" r="r" t="t"/>
                <a:pathLst>
                  <a:path extrusionOk="0" h="1354" w="115">
                    <a:moveTo>
                      <a:pt x="62" y="0"/>
                    </a:moveTo>
                    <a:cubicBezTo>
                      <a:pt x="27" y="0"/>
                      <a:pt x="1" y="18"/>
                      <a:pt x="1" y="53"/>
                    </a:cubicBezTo>
                    <a:lnTo>
                      <a:pt x="1" y="1301"/>
                    </a:lnTo>
                    <a:cubicBezTo>
                      <a:pt x="1" y="1336"/>
                      <a:pt x="27" y="1354"/>
                      <a:pt x="62" y="1354"/>
                    </a:cubicBezTo>
                    <a:cubicBezTo>
                      <a:pt x="88" y="1354"/>
                      <a:pt x="114" y="1336"/>
                      <a:pt x="114" y="1301"/>
                    </a:cubicBezTo>
                    <a:lnTo>
                      <a:pt x="114" y="53"/>
                    </a:lnTo>
                    <a:cubicBezTo>
                      <a:pt x="114" y="18"/>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6" name="Google Shape;4006;p64"/>
              <p:cNvSpPr/>
              <p:nvPr/>
            </p:nvSpPr>
            <p:spPr>
              <a:xfrm>
                <a:off x="772108" y="3017593"/>
                <a:ext cx="7911" cy="90869"/>
              </a:xfrm>
              <a:custGeom>
                <a:rect b="b" l="l" r="r" t="t"/>
                <a:pathLst>
                  <a:path extrusionOk="0" h="1206" w="105">
                    <a:moveTo>
                      <a:pt x="52" y="1"/>
                    </a:moveTo>
                    <a:cubicBezTo>
                      <a:pt x="18" y="1"/>
                      <a:pt x="0" y="27"/>
                      <a:pt x="0" y="62"/>
                    </a:cubicBezTo>
                    <a:lnTo>
                      <a:pt x="0" y="1153"/>
                    </a:lnTo>
                    <a:cubicBezTo>
                      <a:pt x="0" y="1188"/>
                      <a:pt x="18" y="1206"/>
                      <a:pt x="52" y="1206"/>
                    </a:cubicBezTo>
                    <a:cubicBezTo>
                      <a:pt x="79" y="1206"/>
                      <a:pt x="105" y="1188"/>
                      <a:pt x="105" y="1153"/>
                    </a:cubicBezTo>
                    <a:lnTo>
                      <a:pt x="105" y="62"/>
                    </a:lnTo>
                    <a:cubicBezTo>
                      <a:pt x="105" y="27"/>
                      <a:pt x="79" y="1"/>
                      <a:pt x="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7" name="Google Shape;4007;p64"/>
              <p:cNvSpPr/>
              <p:nvPr/>
            </p:nvSpPr>
            <p:spPr>
              <a:xfrm>
                <a:off x="686512" y="2955807"/>
                <a:ext cx="7987" cy="109254"/>
              </a:xfrm>
              <a:custGeom>
                <a:rect b="b" l="l" r="r" t="t"/>
                <a:pathLst>
                  <a:path extrusionOk="0" h="1450" w="106">
                    <a:moveTo>
                      <a:pt x="53" y="0"/>
                    </a:moveTo>
                    <a:cubicBezTo>
                      <a:pt x="18" y="0"/>
                      <a:pt x="1" y="26"/>
                      <a:pt x="1" y="61"/>
                    </a:cubicBezTo>
                    <a:lnTo>
                      <a:pt x="1" y="1388"/>
                    </a:lnTo>
                    <a:cubicBezTo>
                      <a:pt x="1" y="1423"/>
                      <a:pt x="18" y="1449"/>
                      <a:pt x="53" y="1449"/>
                    </a:cubicBezTo>
                    <a:cubicBezTo>
                      <a:pt x="80" y="1449"/>
                      <a:pt x="106" y="1423"/>
                      <a:pt x="106" y="1388"/>
                    </a:cubicBezTo>
                    <a:lnTo>
                      <a:pt x="106" y="61"/>
                    </a:lnTo>
                    <a:cubicBezTo>
                      <a:pt x="106" y="26"/>
                      <a:pt x="80"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8" name="Google Shape;4008;p64"/>
              <p:cNvSpPr/>
              <p:nvPr/>
            </p:nvSpPr>
            <p:spPr>
              <a:xfrm>
                <a:off x="597752" y="2944580"/>
                <a:ext cx="7911" cy="73765"/>
              </a:xfrm>
              <a:custGeom>
                <a:rect b="b" l="l" r="r" t="t"/>
                <a:pathLst>
                  <a:path extrusionOk="0" h="979" w="105">
                    <a:moveTo>
                      <a:pt x="53" y="1"/>
                    </a:moveTo>
                    <a:cubicBezTo>
                      <a:pt x="26" y="1"/>
                      <a:pt x="0" y="18"/>
                      <a:pt x="0" y="53"/>
                    </a:cubicBezTo>
                    <a:lnTo>
                      <a:pt x="0" y="926"/>
                    </a:lnTo>
                    <a:cubicBezTo>
                      <a:pt x="0" y="952"/>
                      <a:pt x="26" y="979"/>
                      <a:pt x="53" y="979"/>
                    </a:cubicBezTo>
                    <a:cubicBezTo>
                      <a:pt x="88" y="979"/>
                      <a:pt x="105" y="952"/>
                      <a:pt x="105" y="926"/>
                    </a:cubicBezTo>
                    <a:lnTo>
                      <a:pt x="105" y="53"/>
                    </a:lnTo>
                    <a:cubicBezTo>
                      <a:pt x="105" y="18"/>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09" name="Google Shape;4009;p64"/>
            <p:cNvSpPr/>
            <p:nvPr/>
          </p:nvSpPr>
          <p:spPr>
            <a:xfrm>
              <a:off x="689149" y="3601845"/>
              <a:ext cx="47469" cy="33002"/>
            </a:xfrm>
            <a:custGeom>
              <a:rect b="b" l="l" r="r" t="t"/>
              <a:pathLst>
                <a:path extrusionOk="0" h="438" w="630">
                  <a:moveTo>
                    <a:pt x="67" y="0"/>
                  </a:moveTo>
                  <a:cubicBezTo>
                    <a:pt x="48" y="0"/>
                    <a:pt x="30" y="10"/>
                    <a:pt x="18" y="27"/>
                  </a:cubicBezTo>
                  <a:cubicBezTo>
                    <a:pt x="1" y="44"/>
                    <a:pt x="10" y="79"/>
                    <a:pt x="36" y="96"/>
                  </a:cubicBezTo>
                  <a:lnTo>
                    <a:pt x="542" y="428"/>
                  </a:lnTo>
                  <a:cubicBezTo>
                    <a:pt x="551" y="437"/>
                    <a:pt x="560" y="437"/>
                    <a:pt x="568" y="437"/>
                  </a:cubicBezTo>
                  <a:cubicBezTo>
                    <a:pt x="586" y="437"/>
                    <a:pt x="603" y="428"/>
                    <a:pt x="612" y="420"/>
                  </a:cubicBezTo>
                  <a:cubicBezTo>
                    <a:pt x="630" y="393"/>
                    <a:pt x="621" y="358"/>
                    <a:pt x="595" y="341"/>
                  </a:cubicBezTo>
                  <a:lnTo>
                    <a:pt x="97" y="9"/>
                  </a:lnTo>
                  <a:cubicBezTo>
                    <a:pt x="88" y="3"/>
                    <a:pt x="7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0" name="Google Shape;4010;p64"/>
            <p:cNvSpPr/>
            <p:nvPr/>
          </p:nvSpPr>
          <p:spPr>
            <a:xfrm>
              <a:off x="751688" y="3277470"/>
              <a:ext cx="125077" cy="39557"/>
            </a:xfrm>
            <a:custGeom>
              <a:rect b="b" l="l" r="r" t="t"/>
              <a:pathLst>
                <a:path extrusionOk="0" h="525" w="1660">
                  <a:moveTo>
                    <a:pt x="1590" y="1"/>
                  </a:moveTo>
                  <a:lnTo>
                    <a:pt x="44" y="420"/>
                  </a:lnTo>
                  <a:cubicBezTo>
                    <a:pt x="18" y="429"/>
                    <a:pt x="0" y="455"/>
                    <a:pt x="9" y="481"/>
                  </a:cubicBezTo>
                  <a:cubicBezTo>
                    <a:pt x="9" y="507"/>
                    <a:pt x="35" y="525"/>
                    <a:pt x="62" y="525"/>
                  </a:cubicBezTo>
                  <a:lnTo>
                    <a:pt x="70" y="525"/>
                  </a:lnTo>
                  <a:lnTo>
                    <a:pt x="1616" y="106"/>
                  </a:lnTo>
                  <a:cubicBezTo>
                    <a:pt x="1642" y="97"/>
                    <a:pt x="1659" y="71"/>
                    <a:pt x="1651" y="44"/>
                  </a:cubicBezTo>
                  <a:cubicBezTo>
                    <a:pt x="1651" y="18"/>
                    <a:pt x="1616" y="1"/>
                    <a:pt x="1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1" name="Google Shape;4011;p64"/>
            <p:cNvSpPr/>
            <p:nvPr/>
          </p:nvSpPr>
          <p:spPr>
            <a:xfrm>
              <a:off x="666846" y="3218095"/>
              <a:ext cx="142784" cy="44304"/>
            </a:xfrm>
            <a:custGeom>
              <a:rect b="b" l="l" r="r" t="t"/>
              <a:pathLst>
                <a:path extrusionOk="0" h="588" w="1895">
                  <a:moveTo>
                    <a:pt x="1839" y="1"/>
                  </a:moveTo>
                  <a:cubicBezTo>
                    <a:pt x="1834" y="1"/>
                    <a:pt x="1830" y="1"/>
                    <a:pt x="1825" y="3"/>
                  </a:cubicBezTo>
                  <a:lnTo>
                    <a:pt x="44" y="474"/>
                  </a:lnTo>
                  <a:cubicBezTo>
                    <a:pt x="9" y="483"/>
                    <a:pt x="0" y="518"/>
                    <a:pt x="0" y="544"/>
                  </a:cubicBezTo>
                  <a:cubicBezTo>
                    <a:pt x="9" y="570"/>
                    <a:pt x="35" y="588"/>
                    <a:pt x="52" y="588"/>
                  </a:cubicBezTo>
                  <a:cubicBezTo>
                    <a:pt x="61" y="588"/>
                    <a:pt x="70" y="579"/>
                    <a:pt x="70" y="579"/>
                  </a:cubicBezTo>
                  <a:lnTo>
                    <a:pt x="1851" y="108"/>
                  </a:lnTo>
                  <a:cubicBezTo>
                    <a:pt x="1877" y="99"/>
                    <a:pt x="1895" y="73"/>
                    <a:pt x="1886" y="38"/>
                  </a:cubicBezTo>
                  <a:cubicBezTo>
                    <a:pt x="1879" y="16"/>
                    <a:pt x="1860" y="1"/>
                    <a:pt x="18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12" name="Google Shape;4012;p64"/>
          <p:cNvSpPr/>
          <p:nvPr/>
        </p:nvSpPr>
        <p:spPr>
          <a:xfrm>
            <a:off x="267638" y="113879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6" name="Shape 4016"/>
        <p:cNvGrpSpPr/>
        <p:nvPr/>
      </p:nvGrpSpPr>
      <p:grpSpPr>
        <a:xfrm>
          <a:off x="0" y="0"/>
          <a:ext cx="0" cy="0"/>
          <a:chOff x="0" y="0"/>
          <a:chExt cx="0" cy="0"/>
        </a:xfrm>
      </p:grpSpPr>
      <p:sp>
        <p:nvSpPr>
          <p:cNvPr id="4017" name="Google Shape;4017;p65"/>
          <p:cNvSpPr txBox="1"/>
          <p:nvPr>
            <p:ph type="title"/>
          </p:nvPr>
        </p:nvSpPr>
        <p:spPr>
          <a:xfrm>
            <a:off x="741350" y="770850"/>
            <a:ext cx="7200000" cy="59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How Can We Resolve This?</a:t>
            </a:r>
            <a:endParaRPr/>
          </a:p>
        </p:txBody>
      </p:sp>
      <p:sp>
        <p:nvSpPr>
          <p:cNvPr id="4018" name="Google Shape;4018;p65"/>
          <p:cNvSpPr txBox="1"/>
          <p:nvPr>
            <p:ph idx="1" type="subTitle"/>
          </p:nvPr>
        </p:nvSpPr>
        <p:spPr>
          <a:xfrm>
            <a:off x="741350" y="1187475"/>
            <a:ext cx="7946100" cy="1177500"/>
          </a:xfrm>
          <a:prstGeom prst="rect">
            <a:avLst/>
          </a:prstGeom>
        </p:spPr>
        <p:txBody>
          <a:bodyPr anchorCtr="0" anchor="t" bIns="91425" lIns="91425" spcFirstLastPara="1" rIns="91425" wrap="square" tIns="91425">
            <a:noAutofit/>
          </a:bodyPr>
          <a:lstStyle/>
          <a:p>
            <a:pPr indent="-374650" lvl="0" marL="457200" rtl="0" algn="l">
              <a:spcBef>
                <a:spcPts val="0"/>
              </a:spcBef>
              <a:spcAft>
                <a:spcPts val="0"/>
              </a:spcAft>
              <a:buSzPts val="2300"/>
              <a:buChar char="●"/>
            </a:pPr>
            <a:r>
              <a:rPr lang="en" sz="2300"/>
              <a:t>Keep communication lines with your instructor open</a:t>
            </a:r>
            <a:endParaRPr sz="2300"/>
          </a:p>
          <a:p>
            <a:pPr indent="-374650" lvl="1" marL="914400" rtl="0" algn="l">
              <a:spcBef>
                <a:spcPts val="0"/>
              </a:spcBef>
              <a:spcAft>
                <a:spcPts val="0"/>
              </a:spcAft>
              <a:buSzPts val="2300"/>
              <a:buChar char="○"/>
            </a:pPr>
            <a:r>
              <a:rPr lang="en" sz="2300"/>
              <a:t>Teachers are people too, and we understand that school does not always come first</a:t>
            </a:r>
            <a:endParaRPr sz="2300"/>
          </a:p>
          <a:p>
            <a:pPr indent="-374650" lvl="1" marL="914400" rtl="0" algn="l">
              <a:spcBef>
                <a:spcPts val="0"/>
              </a:spcBef>
              <a:spcAft>
                <a:spcPts val="0"/>
              </a:spcAft>
              <a:buSzPts val="2300"/>
              <a:buChar char="○"/>
            </a:pPr>
            <a:r>
              <a:rPr lang="en" sz="2300"/>
              <a:t>If you are struggling and need help, options for </a:t>
            </a:r>
            <a:r>
              <a:rPr lang="en" sz="2300"/>
              <a:t>accommodations</a:t>
            </a:r>
            <a:r>
              <a:rPr lang="en" sz="2300"/>
              <a:t> (such as extensions or extra assistance) are </a:t>
            </a:r>
            <a:r>
              <a:rPr lang="en" sz="2300"/>
              <a:t>always</a:t>
            </a:r>
            <a:r>
              <a:rPr lang="en" sz="2300"/>
              <a:t> available</a:t>
            </a:r>
            <a:endParaRPr sz="2300"/>
          </a:p>
          <a:p>
            <a:pPr indent="-374650" lvl="0" marL="457200" rtl="0" algn="l">
              <a:spcBef>
                <a:spcPts val="0"/>
              </a:spcBef>
              <a:spcAft>
                <a:spcPts val="0"/>
              </a:spcAft>
              <a:buSzPts val="2300"/>
              <a:buChar char="●"/>
            </a:pPr>
            <a:r>
              <a:rPr lang="en" sz="2300"/>
              <a:t>Remember: an assignment that comes in late is always better than a stolen one.</a:t>
            </a:r>
            <a:endParaRPr sz="2300"/>
          </a:p>
          <a:p>
            <a:pPr indent="0" lvl="0" marL="0" rtl="0" algn="l">
              <a:spcBef>
                <a:spcPts val="0"/>
              </a:spcBef>
              <a:spcAft>
                <a:spcPts val="0"/>
              </a:spcAft>
              <a:buNone/>
            </a:pPr>
            <a:r>
              <a:t/>
            </a:r>
            <a:endParaRPr sz="2300"/>
          </a:p>
        </p:txBody>
      </p:sp>
      <p:sp>
        <p:nvSpPr>
          <p:cNvPr id="4019" name="Google Shape;4019;p65"/>
          <p:cNvSpPr/>
          <p:nvPr/>
        </p:nvSpPr>
        <p:spPr>
          <a:xfrm>
            <a:off x="183750" y="4715294"/>
            <a:ext cx="332358" cy="280745"/>
          </a:xfrm>
          <a:custGeom>
            <a:rect b="b" l="l" r="r" t="t"/>
            <a:pathLst>
              <a:path extrusionOk="0" h="3726" w="4411">
                <a:moveTo>
                  <a:pt x="1192" y="1"/>
                </a:moveTo>
                <a:cubicBezTo>
                  <a:pt x="868" y="1"/>
                  <a:pt x="545" y="160"/>
                  <a:pt x="332" y="477"/>
                </a:cubicBezTo>
                <a:cubicBezTo>
                  <a:pt x="1" y="966"/>
                  <a:pt x="62" y="1656"/>
                  <a:pt x="481" y="2058"/>
                </a:cubicBezTo>
                <a:lnTo>
                  <a:pt x="2201" y="3725"/>
                </a:lnTo>
                <a:lnTo>
                  <a:pt x="3930" y="2058"/>
                </a:lnTo>
                <a:cubicBezTo>
                  <a:pt x="4349" y="1656"/>
                  <a:pt x="4410" y="966"/>
                  <a:pt x="4078" y="477"/>
                </a:cubicBezTo>
                <a:cubicBezTo>
                  <a:pt x="3866" y="160"/>
                  <a:pt x="3543" y="1"/>
                  <a:pt x="3219" y="1"/>
                </a:cubicBezTo>
                <a:cubicBezTo>
                  <a:pt x="2918" y="1"/>
                  <a:pt x="2616" y="138"/>
                  <a:pt x="2402" y="416"/>
                </a:cubicBezTo>
                <a:lnTo>
                  <a:pt x="2201" y="669"/>
                </a:lnTo>
                <a:lnTo>
                  <a:pt x="2009" y="416"/>
                </a:lnTo>
                <a:cubicBezTo>
                  <a:pt x="1794" y="138"/>
                  <a:pt x="1493" y="1"/>
                  <a:pt x="11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0" name="Google Shape;4020;p65"/>
          <p:cNvSpPr/>
          <p:nvPr/>
        </p:nvSpPr>
        <p:spPr>
          <a:xfrm>
            <a:off x="8575882" y="3401511"/>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1" name="Google Shape;4021;p65"/>
          <p:cNvSpPr/>
          <p:nvPr/>
        </p:nvSpPr>
        <p:spPr>
          <a:xfrm>
            <a:off x="7358496" y="176486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2" name="Google Shape;4022;p65"/>
          <p:cNvSpPr/>
          <p:nvPr/>
        </p:nvSpPr>
        <p:spPr>
          <a:xfrm>
            <a:off x="893761" y="4327704"/>
            <a:ext cx="387600" cy="387600"/>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3" name="Google Shape;4023;p65"/>
          <p:cNvSpPr/>
          <p:nvPr/>
        </p:nvSpPr>
        <p:spPr>
          <a:xfrm>
            <a:off x="653778" y="2643266"/>
            <a:ext cx="368525" cy="368525"/>
          </a:xfrm>
          <a:custGeom>
            <a:rect b="b" l="l" r="r" t="t"/>
            <a:pathLst>
              <a:path extrusionOk="0" h="4891" w="4891">
                <a:moveTo>
                  <a:pt x="2445" y="1"/>
                </a:moveTo>
                <a:lnTo>
                  <a:pt x="2218" y="1406"/>
                </a:lnTo>
                <a:cubicBezTo>
                  <a:pt x="2194" y="1559"/>
                  <a:pt x="2063" y="1656"/>
                  <a:pt x="1927" y="1656"/>
                </a:cubicBezTo>
                <a:cubicBezTo>
                  <a:pt x="1868" y="1656"/>
                  <a:pt x="1808" y="1638"/>
                  <a:pt x="1756" y="1599"/>
                </a:cubicBezTo>
                <a:lnTo>
                  <a:pt x="1223" y="1214"/>
                </a:lnTo>
                <a:lnTo>
                  <a:pt x="1223" y="1214"/>
                </a:lnTo>
                <a:lnTo>
                  <a:pt x="1607" y="1747"/>
                </a:lnTo>
                <a:cubicBezTo>
                  <a:pt x="1729" y="1922"/>
                  <a:pt x="1625" y="2175"/>
                  <a:pt x="1415" y="2210"/>
                </a:cubicBezTo>
                <a:lnTo>
                  <a:pt x="1" y="2445"/>
                </a:lnTo>
                <a:lnTo>
                  <a:pt x="1415" y="2672"/>
                </a:lnTo>
                <a:cubicBezTo>
                  <a:pt x="1625" y="2707"/>
                  <a:pt x="1729" y="2961"/>
                  <a:pt x="1607" y="3135"/>
                </a:cubicBezTo>
                <a:lnTo>
                  <a:pt x="1223" y="3668"/>
                </a:lnTo>
                <a:lnTo>
                  <a:pt x="1756" y="3292"/>
                </a:lnTo>
                <a:cubicBezTo>
                  <a:pt x="1808" y="3253"/>
                  <a:pt x="1868" y="3235"/>
                  <a:pt x="1927" y="3235"/>
                </a:cubicBezTo>
                <a:cubicBezTo>
                  <a:pt x="2063" y="3235"/>
                  <a:pt x="2194" y="3332"/>
                  <a:pt x="2218" y="3485"/>
                </a:cubicBezTo>
                <a:lnTo>
                  <a:pt x="2445" y="4890"/>
                </a:lnTo>
                <a:lnTo>
                  <a:pt x="2681" y="3485"/>
                </a:lnTo>
                <a:cubicBezTo>
                  <a:pt x="2706" y="3332"/>
                  <a:pt x="2836" y="3235"/>
                  <a:pt x="2973" y="3235"/>
                </a:cubicBezTo>
                <a:cubicBezTo>
                  <a:pt x="3032" y="3235"/>
                  <a:pt x="3091" y="3253"/>
                  <a:pt x="3144" y="3292"/>
                </a:cubicBezTo>
                <a:lnTo>
                  <a:pt x="3677" y="3668"/>
                </a:lnTo>
                <a:lnTo>
                  <a:pt x="3292" y="3135"/>
                </a:lnTo>
                <a:cubicBezTo>
                  <a:pt x="3170" y="2961"/>
                  <a:pt x="3275" y="2707"/>
                  <a:pt x="3484" y="2672"/>
                </a:cubicBezTo>
                <a:lnTo>
                  <a:pt x="4890" y="2445"/>
                </a:lnTo>
                <a:lnTo>
                  <a:pt x="3484" y="2210"/>
                </a:lnTo>
                <a:cubicBezTo>
                  <a:pt x="3275" y="2175"/>
                  <a:pt x="3170" y="1922"/>
                  <a:pt x="3292" y="1747"/>
                </a:cubicBezTo>
                <a:lnTo>
                  <a:pt x="3677" y="1214"/>
                </a:lnTo>
                <a:lnTo>
                  <a:pt x="3677" y="1214"/>
                </a:lnTo>
                <a:lnTo>
                  <a:pt x="3144" y="1599"/>
                </a:lnTo>
                <a:cubicBezTo>
                  <a:pt x="3091" y="1638"/>
                  <a:pt x="3032" y="1656"/>
                  <a:pt x="2973" y="1656"/>
                </a:cubicBezTo>
                <a:cubicBezTo>
                  <a:pt x="2836" y="1656"/>
                  <a:pt x="2706" y="1559"/>
                  <a:pt x="2681" y="1406"/>
                </a:cubicBezTo>
                <a:lnTo>
                  <a:pt x="24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4" name="Google Shape;4024;p65"/>
          <p:cNvSpPr/>
          <p:nvPr/>
        </p:nvSpPr>
        <p:spPr>
          <a:xfrm>
            <a:off x="8687396" y="2184330"/>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25" name="Google Shape;4025;p65"/>
          <p:cNvGrpSpPr/>
          <p:nvPr/>
        </p:nvGrpSpPr>
        <p:grpSpPr>
          <a:xfrm flipH="1" rot="10800000">
            <a:off x="8298626" y="-553507"/>
            <a:ext cx="1378341" cy="1914961"/>
            <a:chOff x="229976" y="2315872"/>
            <a:chExt cx="1378341" cy="1914961"/>
          </a:xfrm>
        </p:grpSpPr>
        <p:grpSp>
          <p:nvGrpSpPr>
            <p:cNvPr id="4026" name="Google Shape;4026;p65"/>
            <p:cNvGrpSpPr/>
            <p:nvPr/>
          </p:nvGrpSpPr>
          <p:grpSpPr>
            <a:xfrm>
              <a:off x="229976" y="2315872"/>
              <a:ext cx="1378341" cy="1914961"/>
              <a:chOff x="229976" y="2315872"/>
              <a:chExt cx="1378341" cy="1914961"/>
            </a:xfrm>
          </p:grpSpPr>
          <p:grpSp>
            <p:nvGrpSpPr>
              <p:cNvPr id="4027" name="Google Shape;4027;p65"/>
              <p:cNvGrpSpPr/>
              <p:nvPr/>
            </p:nvGrpSpPr>
            <p:grpSpPr>
              <a:xfrm>
                <a:off x="229976" y="2315872"/>
                <a:ext cx="1378341" cy="1914961"/>
                <a:chOff x="229976" y="2315872"/>
                <a:chExt cx="1378341" cy="1914961"/>
              </a:xfrm>
            </p:grpSpPr>
            <p:sp>
              <p:nvSpPr>
                <p:cNvPr id="4028" name="Google Shape;4028;p65"/>
                <p:cNvSpPr/>
                <p:nvPr/>
              </p:nvSpPr>
              <p:spPr>
                <a:xfrm>
                  <a:off x="786575" y="2646501"/>
                  <a:ext cx="357298" cy="1584332"/>
                </a:xfrm>
                <a:custGeom>
                  <a:rect b="b" l="l" r="r" t="t"/>
                  <a:pathLst>
                    <a:path extrusionOk="0" h="21027" w="4742">
                      <a:moveTo>
                        <a:pt x="127" y="0"/>
                      </a:moveTo>
                      <a:cubicBezTo>
                        <a:pt x="108" y="0"/>
                        <a:pt x="89" y="6"/>
                        <a:pt x="70" y="19"/>
                      </a:cubicBezTo>
                      <a:cubicBezTo>
                        <a:pt x="18" y="45"/>
                        <a:pt x="0" y="115"/>
                        <a:pt x="26" y="167"/>
                      </a:cubicBezTo>
                      <a:cubicBezTo>
                        <a:pt x="44" y="185"/>
                        <a:pt x="1327" y="2359"/>
                        <a:pt x="2428" y="5991"/>
                      </a:cubicBezTo>
                      <a:cubicBezTo>
                        <a:pt x="3449" y="9335"/>
                        <a:pt x="4523" y="14635"/>
                        <a:pt x="3842" y="20913"/>
                      </a:cubicBezTo>
                      <a:cubicBezTo>
                        <a:pt x="3833" y="20974"/>
                        <a:pt x="3877" y="21027"/>
                        <a:pt x="3938" y="21027"/>
                      </a:cubicBezTo>
                      <a:lnTo>
                        <a:pt x="3947" y="21027"/>
                      </a:lnTo>
                      <a:cubicBezTo>
                        <a:pt x="4008" y="21027"/>
                        <a:pt x="4052" y="20992"/>
                        <a:pt x="4060" y="20931"/>
                      </a:cubicBezTo>
                      <a:cubicBezTo>
                        <a:pt x="4741" y="14627"/>
                        <a:pt x="3667" y="9283"/>
                        <a:pt x="2637" y="5912"/>
                      </a:cubicBezTo>
                      <a:cubicBezTo>
                        <a:pt x="1519" y="2263"/>
                        <a:pt x="227" y="80"/>
                        <a:pt x="218" y="54"/>
                      </a:cubicBezTo>
                      <a:cubicBezTo>
                        <a:pt x="196" y="20"/>
                        <a:pt x="162" y="0"/>
                        <a:pt x="1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9" name="Google Shape;4029;p65"/>
                <p:cNvSpPr/>
                <p:nvPr/>
              </p:nvSpPr>
              <p:spPr>
                <a:xfrm>
                  <a:off x="534534" y="3390568"/>
                  <a:ext cx="573168" cy="422549"/>
                </a:xfrm>
                <a:custGeom>
                  <a:rect b="b" l="l" r="r" t="t"/>
                  <a:pathLst>
                    <a:path extrusionOk="0" h="5608" w="7607">
                      <a:moveTo>
                        <a:pt x="108" y="0"/>
                      </a:moveTo>
                      <a:cubicBezTo>
                        <a:pt x="53" y="0"/>
                        <a:pt x="9" y="42"/>
                        <a:pt x="1" y="98"/>
                      </a:cubicBezTo>
                      <a:cubicBezTo>
                        <a:pt x="1" y="159"/>
                        <a:pt x="45" y="211"/>
                        <a:pt x="106" y="220"/>
                      </a:cubicBezTo>
                      <a:cubicBezTo>
                        <a:pt x="158" y="220"/>
                        <a:pt x="5362" y="814"/>
                        <a:pt x="7379" y="5546"/>
                      </a:cubicBezTo>
                      <a:cubicBezTo>
                        <a:pt x="7397" y="5581"/>
                        <a:pt x="7440" y="5607"/>
                        <a:pt x="7484" y="5607"/>
                      </a:cubicBezTo>
                      <a:cubicBezTo>
                        <a:pt x="7493" y="5607"/>
                        <a:pt x="7510" y="5607"/>
                        <a:pt x="7528" y="5599"/>
                      </a:cubicBezTo>
                      <a:cubicBezTo>
                        <a:pt x="7580" y="5581"/>
                        <a:pt x="7606" y="5511"/>
                        <a:pt x="7580" y="5459"/>
                      </a:cubicBezTo>
                      <a:cubicBezTo>
                        <a:pt x="5519" y="604"/>
                        <a:pt x="176" y="2"/>
                        <a:pt x="123" y="2"/>
                      </a:cubicBezTo>
                      <a:cubicBezTo>
                        <a:pt x="118" y="1"/>
                        <a:pt x="113"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0" name="Google Shape;4030;p65"/>
                <p:cNvSpPr/>
                <p:nvPr/>
              </p:nvSpPr>
              <p:spPr>
                <a:xfrm>
                  <a:off x="1043136" y="2906529"/>
                  <a:ext cx="565182" cy="551996"/>
                </a:xfrm>
                <a:custGeom>
                  <a:rect b="b" l="l" r="r" t="t"/>
                  <a:pathLst>
                    <a:path extrusionOk="0" h="7326" w="7501">
                      <a:moveTo>
                        <a:pt x="5849" y="0"/>
                      </a:moveTo>
                      <a:cubicBezTo>
                        <a:pt x="5463" y="0"/>
                        <a:pt x="5039" y="150"/>
                        <a:pt x="4576" y="479"/>
                      </a:cubicBezTo>
                      <a:cubicBezTo>
                        <a:pt x="4358" y="637"/>
                        <a:pt x="4096" y="724"/>
                        <a:pt x="3825" y="733"/>
                      </a:cubicBezTo>
                      <a:cubicBezTo>
                        <a:pt x="3004" y="759"/>
                        <a:pt x="2410" y="1126"/>
                        <a:pt x="2009" y="1833"/>
                      </a:cubicBezTo>
                      <a:cubicBezTo>
                        <a:pt x="1878" y="2069"/>
                        <a:pt x="1677" y="2269"/>
                        <a:pt x="1424" y="2383"/>
                      </a:cubicBezTo>
                      <a:cubicBezTo>
                        <a:pt x="786" y="2654"/>
                        <a:pt x="324" y="3404"/>
                        <a:pt x="472" y="4260"/>
                      </a:cubicBezTo>
                      <a:cubicBezTo>
                        <a:pt x="516" y="4505"/>
                        <a:pt x="481" y="4749"/>
                        <a:pt x="376" y="4976"/>
                      </a:cubicBezTo>
                      <a:cubicBezTo>
                        <a:pt x="0" y="5841"/>
                        <a:pt x="830" y="6417"/>
                        <a:pt x="900" y="7316"/>
                      </a:cubicBezTo>
                      <a:cubicBezTo>
                        <a:pt x="964" y="7265"/>
                        <a:pt x="1066" y="7247"/>
                        <a:pt x="1193" y="7247"/>
                      </a:cubicBezTo>
                      <a:cubicBezTo>
                        <a:pt x="1463" y="7247"/>
                        <a:pt x="1847" y="7326"/>
                        <a:pt x="2222" y="7326"/>
                      </a:cubicBezTo>
                      <a:cubicBezTo>
                        <a:pt x="2539" y="7326"/>
                        <a:pt x="2850" y="7270"/>
                        <a:pt x="3083" y="7063"/>
                      </a:cubicBezTo>
                      <a:cubicBezTo>
                        <a:pt x="3275" y="6888"/>
                        <a:pt x="3519" y="6801"/>
                        <a:pt x="3781" y="6775"/>
                      </a:cubicBezTo>
                      <a:cubicBezTo>
                        <a:pt x="4340" y="6714"/>
                        <a:pt x="4916" y="6443"/>
                        <a:pt x="5152" y="5806"/>
                      </a:cubicBezTo>
                      <a:cubicBezTo>
                        <a:pt x="5239" y="5561"/>
                        <a:pt x="5379" y="5334"/>
                        <a:pt x="5571" y="5168"/>
                      </a:cubicBezTo>
                      <a:cubicBezTo>
                        <a:pt x="6121" y="4679"/>
                        <a:pt x="6296" y="4051"/>
                        <a:pt x="6348" y="3597"/>
                      </a:cubicBezTo>
                      <a:cubicBezTo>
                        <a:pt x="6383" y="3265"/>
                        <a:pt x="6540" y="2950"/>
                        <a:pt x="6776" y="2715"/>
                      </a:cubicBezTo>
                      <a:cubicBezTo>
                        <a:pt x="6916" y="2575"/>
                        <a:pt x="7056" y="2392"/>
                        <a:pt x="7169" y="2130"/>
                      </a:cubicBezTo>
                      <a:cubicBezTo>
                        <a:pt x="7475" y="1422"/>
                        <a:pt x="7501" y="401"/>
                        <a:pt x="7501" y="401"/>
                      </a:cubicBezTo>
                      <a:cubicBezTo>
                        <a:pt x="7501" y="401"/>
                        <a:pt x="7012" y="357"/>
                        <a:pt x="6409" y="113"/>
                      </a:cubicBezTo>
                      <a:cubicBezTo>
                        <a:pt x="6233" y="39"/>
                        <a:pt x="6046" y="0"/>
                        <a:pt x="58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1" name="Google Shape;4031;p65"/>
                <p:cNvSpPr/>
                <p:nvPr/>
              </p:nvSpPr>
              <p:spPr>
                <a:xfrm>
                  <a:off x="1068151" y="2948272"/>
                  <a:ext cx="512589" cy="614836"/>
                </a:xfrm>
                <a:custGeom>
                  <a:rect b="b" l="l" r="r" t="t"/>
                  <a:pathLst>
                    <a:path extrusionOk="0" h="8160" w="6803">
                      <a:moveTo>
                        <a:pt x="6671" y="1"/>
                      </a:moveTo>
                      <a:cubicBezTo>
                        <a:pt x="6653" y="1"/>
                        <a:pt x="6635" y="5"/>
                        <a:pt x="6619" y="13"/>
                      </a:cubicBezTo>
                      <a:cubicBezTo>
                        <a:pt x="3222" y="1907"/>
                        <a:pt x="542" y="5645"/>
                        <a:pt x="9" y="8028"/>
                      </a:cubicBezTo>
                      <a:cubicBezTo>
                        <a:pt x="0" y="8089"/>
                        <a:pt x="35" y="8142"/>
                        <a:pt x="96" y="8159"/>
                      </a:cubicBezTo>
                      <a:lnTo>
                        <a:pt x="114" y="8159"/>
                      </a:lnTo>
                      <a:cubicBezTo>
                        <a:pt x="166" y="8159"/>
                        <a:pt x="210" y="8124"/>
                        <a:pt x="219" y="8072"/>
                      </a:cubicBezTo>
                      <a:cubicBezTo>
                        <a:pt x="742" y="5741"/>
                        <a:pt x="3379" y="2065"/>
                        <a:pt x="6724" y="205"/>
                      </a:cubicBezTo>
                      <a:cubicBezTo>
                        <a:pt x="6776" y="179"/>
                        <a:pt x="6802" y="109"/>
                        <a:pt x="6767" y="56"/>
                      </a:cubicBezTo>
                      <a:cubicBezTo>
                        <a:pt x="6749" y="20"/>
                        <a:pt x="6710" y="1"/>
                        <a:pt x="66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2" name="Google Shape;4032;p65"/>
                <p:cNvSpPr/>
                <p:nvPr/>
              </p:nvSpPr>
              <p:spPr>
                <a:xfrm>
                  <a:off x="396421" y="3569822"/>
                  <a:ext cx="544160" cy="445228"/>
                </a:xfrm>
                <a:custGeom>
                  <a:rect b="b" l="l" r="r" t="t"/>
                  <a:pathLst>
                    <a:path extrusionOk="0" h="5909" w="7222">
                      <a:moveTo>
                        <a:pt x="5087" y="0"/>
                      </a:moveTo>
                      <a:cubicBezTo>
                        <a:pt x="4485" y="0"/>
                        <a:pt x="3986" y="204"/>
                        <a:pt x="3641" y="513"/>
                      </a:cubicBezTo>
                      <a:cubicBezTo>
                        <a:pt x="3484" y="652"/>
                        <a:pt x="3301" y="749"/>
                        <a:pt x="3091" y="783"/>
                      </a:cubicBezTo>
                      <a:cubicBezTo>
                        <a:pt x="2559" y="879"/>
                        <a:pt x="2052" y="1115"/>
                        <a:pt x="1703" y="1683"/>
                      </a:cubicBezTo>
                      <a:cubicBezTo>
                        <a:pt x="1598" y="1866"/>
                        <a:pt x="1432" y="2015"/>
                        <a:pt x="1240" y="2102"/>
                      </a:cubicBezTo>
                      <a:cubicBezTo>
                        <a:pt x="734" y="2346"/>
                        <a:pt x="472" y="2748"/>
                        <a:pt x="498" y="3403"/>
                      </a:cubicBezTo>
                      <a:cubicBezTo>
                        <a:pt x="507" y="3621"/>
                        <a:pt x="446" y="3822"/>
                        <a:pt x="332" y="4005"/>
                      </a:cubicBezTo>
                      <a:cubicBezTo>
                        <a:pt x="70" y="4407"/>
                        <a:pt x="0" y="5027"/>
                        <a:pt x="245" y="5909"/>
                      </a:cubicBezTo>
                      <a:cubicBezTo>
                        <a:pt x="777" y="5350"/>
                        <a:pt x="1633" y="5726"/>
                        <a:pt x="2279" y="5010"/>
                      </a:cubicBezTo>
                      <a:cubicBezTo>
                        <a:pt x="2480" y="4783"/>
                        <a:pt x="2760" y="4634"/>
                        <a:pt x="3065" y="4634"/>
                      </a:cubicBezTo>
                      <a:cubicBezTo>
                        <a:pt x="3537" y="4634"/>
                        <a:pt x="3964" y="4494"/>
                        <a:pt x="4453" y="4075"/>
                      </a:cubicBezTo>
                      <a:cubicBezTo>
                        <a:pt x="4637" y="3918"/>
                        <a:pt x="4864" y="3813"/>
                        <a:pt x="5108" y="3787"/>
                      </a:cubicBezTo>
                      <a:cubicBezTo>
                        <a:pt x="5798" y="3691"/>
                        <a:pt x="6095" y="3324"/>
                        <a:pt x="6226" y="3036"/>
                      </a:cubicBezTo>
                      <a:cubicBezTo>
                        <a:pt x="6322" y="2818"/>
                        <a:pt x="6470" y="2626"/>
                        <a:pt x="6663" y="2495"/>
                      </a:cubicBezTo>
                      <a:cubicBezTo>
                        <a:pt x="6802" y="2408"/>
                        <a:pt x="6951" y="2268"/>
                        <a:pt x="7038" y="2067"/>
                      </a:cubicBezTo>
                      <a:cubicBezTo>
                        <a:pt x="7221" y="1622"/>
                        <a:pt x="6942" y="932"/>
                        <a:pt x="7038" y="635"/>
                      </a:cubicBezTo>
                      <a:cubicBezTo>
                        <a:pt x="6323" y="184"/>
                        <a:pt x="5658" y="0"/>
                        <a:pt x="5087" y="0"/>
                      </a:cubicBezTo>
                      <a:close/>
                    </a:path>
                  </a:pathLst>
                </a:custGeom>
                <a:solidFill>
                  <a:srgbClr val="516B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3" name="Google Shape;4033;p65"/>
                <p:cNvSpPr/>
                <p:nvPr/>
              </p:nvSpPr>
              <p:spPr>
                <a:xfrm>
                  <a:off x="424676" y="3609380"/>
                  <a:ext cx="566538" cy="364908"/>
                </a:xfrm>
                <a:custGeom>
                  <a:rect b="b" l="l" r="r" t="t"/>
                  <a:pathLst>
                    <a:path extrusionOk="0" h="4843" w="7519">
                      <a:moveTo>
                        <a:pt x="6678" y="0"/>
                      </a:moveTo>
                      <a:cubicBezTo>
                        <a:pt x="4368" y="0"/>
                        <a:pt x="1228" y="2135"/>
                        <a:pt x="27" y="4685"/>
                      </a:cubicBezTo>
                      <a:cubicBezTo>
                        <a:pt x="1" y="4738"/>
                        <a:pt x="27" y="4808"/>
                        <a:pt x="79" y="4834"/>
                      </a:cubicBezTo>
                      <a:cubicBezTo>
                        <a:pt x="97" y="4843"/>
                        <a:pt x="114" y="4843"/>
                        <a:pt x="123" y="4843"/>
                      </a:cubicBezTo>
                      <a:cubicBezTo>
                        <a:pt x="167" y="4843"/>
                        <a:pt x="202" y="4816"/>
                        <a:pt x="228" y="4781"/>
                      </a:cubicBezTo>
                      <a:cubicBezTo>
                        <a:pt x="1396" y="2296"/>
                        <a:pt x="4423" y="219"/>
                        <a:pt x="6647" y="219"/>
                      </a:cubicBezTo>
                      <a:cubicBezTo>
                        <a:pt x="6900" y="219"/>
                        <a:pt x="7142" y="246"/>
                        <a:pt x="7370" y="302"/>
                      </a:cubicBezTo>
                      <a:cubicBezTo>
                        <a:pt x="7377" y="303"/>
                        <a:pt x="7383" y="303"/>
                        <a:pt x="7389" y="303"/>
                      </a:cubicBezTo>
                      <a:cubicBezTo>
                        <a:pt x="7442" y="303"/>
                        <a:pt x="7486" y="270"/>
                        <a:pt x="7501" y="215"/>
                      </a:cubicBezTo>
                      <a:cubicBezTo>
                        <a:pt x="7519" y="162"/>
                        <a:pt x="7484" y="101"/>
                        <a:pt x="7423" y="84"/>
                      </a:cubicBezTo>
                      <a:cubicBezTo>
                        <a:pt x="7188" y="27"/>
                        <a:pt x="6938" y="0"/>
                        <a:pt x="66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4" name="Google Shape;4034;p65"/>
                <p:cNvSpPr/>
                <p:nvPr/>
              </p:nvSpPr>
              <p:spPr>
                <a:xfrm>
                  <a:off x="268103" y="2892288"/>
                  <a:ext cx="731700" cy="485313"/>
                </a:xfrm>
                <a:custGeom>
                  <a:rect b="b" l="l" r="r" t="t"/>
                  <a:pathLst>
                    <a:path extrusionOk="0" h="6441" w="9711">
                      <a:moveTo>
                        <a:pt x="2417" y="1"/>
                      </a:moveTo>
                      <a:cubicBezTo>
                        <a:pt x="1956" y="1"/>
                        <a:pt x="1562" y="157"/>
                        <a:pt x="1302" y="258"/>
                      </a:cubicBezTo>
                      <a:cubicBezTo>
                        <a:pt x="656" y="502"/>
                        <a:pt x="1" y="712"/>
                        <a:pt x="1" y="712"/>
                      </a:cubicBezTo>
                      <a:cubicBezTo>
                        <a:pt x="1" y="712"/>
                        <a:pt x="420" y="983"/>
                        <a:pt x="673" y="1515"/>
                      </a:cubicBezTo>
                      <a:cubicBezTo>
                        <a:pt x="865" y="1926"/>
                        <a:pt x="1066" y="2423"/>
                        <a:pt x="1730" y="2659"/>
                      </a:cubicBezTo>
                      <a:cubicBezTo>
                        <a:pt x="2149" y="2808"/>
                        <a:pt x="2480" y="3139"/>
                        <a:pt x="2664" y="3550"/>
                      </a:cubicBezTo>
                      <a:cubicBezTo>
                        <a:pt x="3013" y="4292"/>
                        <a:pt x="3485" y="4737"/>
                        <a:pt x="4323" y="4860"/>
                      </a:cubicBezTo>
                      <a:cubicBezTo>
                        <a:pt x="4777" y="4921"/>
                        <a:pt x="5179" y="5165"/>
                        <a:pt x="5467" y="5523"/>
                      </a:cubicBezTo>
                      <a:cubicBezTo>
                        <a:pt x="6009" y="6198"/>
                        <a:pt x="6707" y="6440"/>
                        <a:pt x="7362" y="6440"/>
                      </a:cubicBezTo>
                      <a:cubicBezTo>
                        <a:pt x="7528" y="6440"/>
                        <a:pt x="7692" y="6425"/>
                        <a:pt x="7850" y="6396"/>
                      </a:cubicBezTo>
                      <a:cubicBezTo>
                        <a:pt x="8526" y="6277"/>
                        <a:pt x="8960" y="6159"/>
                        <a:pt x="9315" y="6159"/>
                      </a:cubicBezTo>
                      <a:cubicBezTo>
                        <a:pt x="9456" y="6159"/>
                        <a:pt x="9584" y="6177"/>
                        <a:pt x="9710" y="6222"/>
                      </a:cubicBezTo>
                      <a:cubicBezTo>
                        <a:pt x="9343" y="5087"/>
                        <a:pt x="9527" y="4039"/>
                        <a:pt x="8671" y="3305"/>
                      </a:cubicBezTo>
                      <a:cubicBezTo>
                        <a:pt x="8392" y="3061"/>
                        <a:pt x="8182" y="2755"/>
                        <a:pt x="8051" y="2406"/>
                      </a:cubicBezTo>
                      <a:cubicBezTo>
                        <a:pt x="7842" y="1803"/>
                        <a:pt x="7370" y="1480"/>
                        <a:pt x="6925" y="1384"/>
                      </a:cubicBezTo>
                      <a:cubicBezTo>
                        <a:pt x="6680" y="1332"/>
                        <a:pt x="6453" y="1218"/>
                        <a:pt x="6279" y="1035"/>
                      </a:cubicBezTo>
                      <a:cubicBezTo>
                        <a:pt x="5847" y="569"/>
                        <a:pt x="5344" y="402"/>
                        <a:pt x="4813" y="402"/>
                      </a:cubicBezTo>
                      <a:cubicBezTo>
                        <a:pt x="4677" y="402"/>
                        <a:pt x="4540" y="413"/>
                        <a:pt x="4401" y="433"/>
                      </a:cubicBezTo>
                      <a:cubicBezTo>
                        <a:pt x="4321" y="445"/>
                        <a:pt x="4239" y="451"/>
                        <a:pt x="4158" y="451"/>
                      </a:cubicBezTo>
                      <a:cubicBezTo>
                        <a:pt x="3886" y="451"/>
                        <a:pt x="3613" y="384"/>
                        <a:pt x="3371" y="249"/>
                      </a:cubicBezTo>
                      <a:cubicBezTo>
                        <a:pt x="3037" y="65"/>
                        <a:pt x="2713" y="1"/>
                        <a:pt x="24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5" name="Google Shape;4035;p65"/>
                <p:cNvSpPr/>
                <p:nvPr/>
              </p:nvSpPr>
              <p:spPr>
                <a:xfrm>
                  <a:off x="319415" y="2942546"/>
                  <a:ext cx="752722" cy="524494"/>
                </a:xfrm>
                <a:custGeom>
                  <a:rect b="b" l="l" r="r" t="t"/>
                  <a:pathLst>
                    <a:path extrusionOk="0" h="6961" w="9990">
                      <a:moveTo>
                        <a:pt x="125" y="0"/>
                      </a:moveTo>
                      <a:cubicBezTo>
                        <a:pt x="71" y="0"/>
                        <a:pt x="26" y="41"/>
                        <a:pt x="18" y="89"/>
                      </a:cubicBezTo>
                      <a:cubicBezTo>
                        <a:pt x="1" y="150"/>
                        <a:pt x="44" y="211"/>
                        <a:pt x="106" y="220"/>
                      </a:cubicBezTo>
                      <a:cubicBezTo>
                        <a:pt x="2699" y="709"/>
                        <a:pt x="7623" y="2944"/>
                        <a:pt x="9771" y="6899"/>
                      </a:cubicBezTo>
                      <a:cubicBezTo>
                        <a:pt x="9789" y="6934"/>
                        <a:pt x="9824" y="6952"/>
                        <a:pt x="9867" y="6952"/>
                      </a:cubicBezTo>
                      <a:lnTo>
                        <a:pt x="9867" y="6960"/>
                      </a:lnTo>
                      <a:cubicBezTo>
                        <a:pt x="9885" y="6960"/>
                        <a:pt x="9902" y="6952"/>
                        <a:pt x="9920" y="6943"/>
                      </a:cubicBezTo>
                      <a:cubicBezTo>
                        <a:pt x="9972" y="6917"/>
                        <a:pt x="9990" y="6847"/>
                        <a:pt x="9963" y="6795"/>
                      </a:cubicBezTo>
                      <a:cubicBezTo>
                        <a:pt x="7781" y="2778"/>
                        <a:pt x="2777" y="499"/>
                        <a:pt x="140" y="1"/>
                      </a:cubicBezTo>
                      <a:cubicBezTo>
                        <a:pt x="135" y="1"/>
                        <a:pt x="130" y="0"/>
                        <a:pt x="1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6" name="Google Shape;4036;p65"/>
                <p:cNvSpPr/>
                <p:nvPr/>
              </p:nvSpPr>
              <p:spPr>
                <a:xfrm>
                  <a:off x="833893" y="3664987"/>
                  <a:ext cx="8665" cy="107295"/>
                </a:xfrm>
                <a:custGeom>
                  <a:rect b="b" l="l" r="r" t="t"/>
                  <a:pathLst>
                    <a:path extrusionOk="0" h="1424" w="115">
                      <a:moveTo>
                        <a:pt x="53" y="1"/>
                      </a:moveTo>
                      <a:cubicBezTo>
                        <a:pt x="27" y="1"/>
                        <a:pt x="1" y="27"/>
                        <a:pt x="1" y="53"/>
                      </a:cubicBezTo>
                      <a:lnTo>
                        <a:pt x="1" y="1372"/>
                      </a:lnTo>
                      <a:cubicBezTo>
                        <a:pt x="1" y="1406"/>
                        <a:pt x="27" y="1424"/>
                        <a:pt x="53" y="1424"/>
                      </a:cubicBezTo>
                      <a:cubicBezTo>
                        <a:pt x="88" y="1424"/>
                        <a:pt x="114" y="1406"/>
                        <a:pt x="114" y="1372"/>
                      </a:cubicBezTo>
                      <a:lnTo>
                        <a:pt x="114" y="53"/>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7" name="Google Shape;4037;p65"/>
                <p:cNvSpPr/>
                <p:nvPr/>
              </p:nvSpPr>
              <p:spPr>
                <a:xfrm>
                  <a:off x="754325" y="3701154"/>
                  <a:ext cx="8590" cy="107973"/>
                </a:xfrm>
                <a:custGeom>
                  <a:rect b="b" l="l" r="r" t="t"/>
                  <a:pathLst>
                    <a:path extrusionOk="0" h="1433" w="114">
                      <a:moveTo>
                        <a:pt x="53" y="1"/>
                      </a:moveTo>
                      <a:cubicBezTo>
                        <a:pt x="27" y="1"/>
                        <a:pt x="0" y="27"/>
                        <a:pt x="0" y="62"/>
                      </a:cubicBezTo>
                      <a:lnTo>
                        <a:pt x="0" y="1381"/>
                      </a:lnTo>
                      <a:cubicBezTo>
                        <a:pt x="0" y="1407"/>
                        <a:pt x="27" y="1433"/>
                        <a:pt x="53" y="1433"/>
                      </a:cubicBezTo>
                      <a:cubicBezTo>
                        <a:pt x="88" y="1433"/>
                        <a:pt x="114" y="1407"/>
                        <a:pt x="114" y="1381"/>
                      </a:cubicBezTo>
                      <a:lnTo>
                        <a:pt x="114" y="62"/>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8" name="Google Shape;4038;p65"/>
                <p:cNvSpPr/>
                <p:nvPr/>
              </p:nvSpPr>
              <p:spPr>
                <a:xfrm>
                  <a:off x="674682" y="3747870"/>
                  <a:ext cx="8665" cy="98102"/>
                </a:xfrm>
                <a:custGeom>
                  <a:rect b="b" l="l" r="r" t="t"/>
                  <a:pathLst>
                    <a:path extrusionOk="0" h="1302" w="115">
                      <a:moveTo>
                        <a:pt x="62" y="1"/>
                      </a:moveTo>
                      <a:cubicBezTo>
                        <a:pt x="27" y="1"/>
                        <a:pt x="1" y="27"/>
                        <a:pt x="1" y="62"/>
                      </a:cubicBezTo>
                      <a:lnTo>
                        <a:pt x="1" y="1249"/>
                      </a:lnTo>
                      <a:cubicBezTo>
                        <a:pt x="1" y="1276"/>
                        <a:pt x="27" y="1302"/>
                        <a:pt x="62" y="1302"/>
                      </a:cubicBezTo>
                      <a:cubicBezTo>
                        <a:pt x="88" y="1302"/>
                        <a:pt x="114" y="1276"/>
                        <a:pt x="114" y="1249"/>
                      </a:cubicBezTo>
                      <a:lnTo>
                        <a:pt x="114" y="62"/>
                      </a:lnTo>
                      <a:cubicBezTo>
                        <a:pt x="114" y="27"/>
                        <a:pt x="88" y="1"/>
                        <a:pt x="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9" name="Google Shape;4039;p65"/>
                <p:cNvSpPr/>
                <p:nvPr/>
              </p:nvSpPr>
              <p:spPr>
                <a:xfrm>
                  <a:off x="595114" y="3804457"/>
                  <a:ext cx="8590" cy="78361"/>
                </a:xfrm>
                <a:custGeom>
                  <a:rect b="b" l="l" r="r" t="t"/>
                  <a:pathLst>
                    <a:path extrusionOk="0" h="1040" w="114">
                      <a:moveTo>
                        <a:pt x="61" y="1"/>
                      </a:moveTo>
                      <a:cubicBezTo>
                        <a:pt x="26" y="1"/>
                        <a:pt x="0" y="27"/>
                        <a:pt x="0" y="62"/>
                      </a:cubicBezTo>
                      <a:lnTo>
                        <a:pt x="0" y="979"/>
                      </a:lnTo>
                      <a:cubicBezTo>
                        <a:pt x="0" y="1014"/>
                        <a:pt x="26" y="1040"/>
                        <a:pt x="61" y="1040"/>
                      </a:cubicBezTo>
                      <a:cubicBezTo>
                        <a:pt x="88" y="1040"/>
                        <a:pt x="114" y="1014"/>
                        <a:pt x="114" y="979"/>
                      </a:cubicBezTo>
                      <a:lnTo>
                        <a:pt x="114" y="62"/>
                      </a:lnTo>
                      <a:cubicBezTo>
                        <a:pt x="114" y="27"/>
                        <a:pt x="88"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0" name="Google Shape;4040;p65"/>
                <p:cNvSpPr/>
                <p:nvPr/>
              </p:nvSpPr>
              <p:spPr>
                <a:xfrm>
                  <a:off x="516149" y="3883422"/>
                  <a:ext cx="7987" cy="52743"/>
                </a:xfrm>
                <a:custGeom>
                  <a:rect b="b" l="l" r="r" t="t"/>
                  <a:pathLst>
                    <a:path extrusionOk="0" h="700" w="106">
                      <a:moveTo>
                        <a:pt x="53" y="1"/>
                      </a:moveTo>
                      <a:cubicBezTo>
                        <a:pt x="18" y="1"/>
                        <a:pt x="0" y="27"/>
                        <a:pt x="0" y="53"/>
                      </a:cubicBezTo>
                      <a:lnTo>
                        <a:pt x="0" y="647"/>
                      </a:lnTo>
                      <a:cubicBezTo>
                        <a:pt x="0" y="682"/>
                        <a:pt x="18" y="699"/>
                        <a:pt x="53" y="699"/>
                      </a:cubicBezTo>
                      <a:cubicBezTo>
                        <a:pt x="79" y="699"/>
                        <a:pt x="105" y="682"/>
                        <a:pt x="105" y="647"/>
                      </a:cubicBezTo>
                      <a:lnTo>
                        <a:pt x="105" y="53"/>
                      </a:lnTo>
                      <a:cubicBezTo>
                        <a:pt x="105" y="27"/>
                        <a:pt x="79"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1" name="Google Shape;4041;p65"/>
                <p:cNvSpPr/>
                <p:nvPr/>
              </p:nvSpPr>
              <p:spPr>
                <a:xfrm>
                  <a:off x="614856" y="3641930"/>
                  <a:ext cx="48750" cy="34358"/>
                </a:xfrm>
                <a:custGeom>
                  <a:rect b="b" l="l" r="r" t="t"/>
                  <a:pathLst>
                    <a:path extrusionOk="0" h="456" w="647">
                      <a:moveTo>
                        <a:pt x="66" y="1"/>
                      </a:moveTo>
                      <a:cubicBezTo>
                        <a:pt x="48" y="1"/>
                        <a:pt x="29" y="10"/>
                        <a:pt x="18" y="27"/>
                      </a:cubicBezTo>
                      <a:cubicBezTo>
                        <a:pt x="0" y="53"/>
                        <a:pt x="9" y="80"/>
                        <a:pt x="35" y="97"/>
                      </a:cubicBezTo>
                      <a:lnTo>
                        <a:pt x="559" y="446"/>
                      </a:lnTo>
                      <a:cubicBezTo>
                        <a:pt x="568" y="455"/>
                        <a:pt x="577" y="455"/>
                        <a:pt x="585" y="455"/>
                      </a:cubicBezTo>
                      <a:cubicBezTo>
                        <a:pt x="603" y="455"/>
                        <a:pt x="620" y="446"/>
                        <a:pt x="638" y="429"/>
                      </a:cubicBezTo>
                      <a:cubicBezTo>
                        <a:pt x="646" y="411"/>
                        <a:pt x="646" y="377"/>
                        <a:pt x="620" y="359"/>
                      </a:cubicBezTo>
                      <a:lnTo>
                        <a:pt x="96" y="10"/>
                      </a:lnTo>
                      <a:cubicBezTo>
                        <a:pt x="87" y="4"/>
                        <a:pt x="77"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2" name="Google Shape;4042;p65"/>
                <p:cNvSpPr/>
                <p:nvPr/>
              </p:nvSpPr>
              <p:spPr>
                <a:xfrm>
                  <a:off x="543802" y="3698969"/>
                  <a:ext cx="40160" cy="28632"/>
                </a:xfrm>
                <a:custGeom>
                  <a:rect b="b" l="l" r="r" t="t"/>
                  <a:pathLst>
                    <a:path extrusionOk="0" h="380" w="533">
                      <a:moveTo>
                        <a:pt x="58" y="0"/>
                      </a:moveTo>
                      <a:cubicBezTo>
                        <a:pt x="42" y="0"/>
                        <a:pt x="27" y="7"/>
                        <a:pt x="18" y="21"/>
                      </a:cubicBezTo>
                      <a:cubicBezTo>
                        <a:pt x="0" y="47"/>
                        <a:pt x="9" y="82"/>
                        <a:pt x="35" y="100"/>
                      </a:cubicBezTo>
                      <a:lnTo>
                        <a:pt x="446" y="370"/>
                      </a:lnTo>
                      <a:cubicBezTo>
                        <a:pt x="454" y="379"/>
                        <a:pt x="463" y="379"/>
                        <a:pt x="472" y="379"/>
                      </a:cubicBezTo>
                      <a:cubicBezTo>
                        <a:pt x="489" y="379"/>
                        <a:pt x="507" y="370"/>
                        <a:pt x="515" y="353"/>
                      </a:cubicBezTo>
                      <a:cubicBezTo>
                        <a:pt x="533" y="327"/>
                        <a:pt x="533" y="301"/>
                        <a:pt x="507" y="283"/>
                      </a:cubicBezTo>
                      <a:lnTo>
                        <a:pt x="96" y="12"/>
                      </a:lnTo>
                      <a:cubicBezTo>
                        <a:pt x="84" y="5"/>
                        <a:pt x="71" y="0"/>
                        <a:pt x="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3" name="Google Shape;4043;p65"/>
                <p:cNvSpPr/>
                <p:nvPr/>
              </p:nvSpPr>
              <p:spPr>
                <a:xfrm>
                  <a:off x="468152" y="3762337"/>
                  <a:ext cx="38201" cy="27728"/>
                </a:xfrm>
                <a:custGeom>
                  <a:rect b="b" l="l" r="r" t="t"/>
                  <a:pathLst>
                    <a:path extrusionOk="0" h="368" w="507">
                      <a:moveTo>
                        <a:pt x="58" y="1"/>
                      </a:moveTo>
                      <a:cubicBezTo>
                        <a:pt x="40" y="1"/>
                        <a:pt x="23" y="10"/>
                        <a:pt x="18" y="27"/>
                      </a:cubicBezTo>
                      <a:cubicBezTo>
                        <a:pt x="0" y="53"/>
                        <a:pt x="0" y="88"/>
                        <a:pt x="26" y="106"/>
                      </a:cubicBezTo>
                      <a:lnTo>
                        <a:pt x="419" y="359"/>
                      </a:lnTo>
                      <a:cubicBezTo>
                        <a:pt x="428" y="368"/>
                        <a:pt x="437" y="368"/>
                        <a:pt x="445" y="368"/>
                      </a:cubicBezTo>
                      <a:cubicBezTo>
                        <a:pt x="463" y="368"/>
                        <a:pt x="480" y="359"/>
                        <a:pt x="489" y="341"/>
                      </a:cubicBezTo>
                      <a:cubicBezTo>
                        <a:pt x="507" y="315"/>
                        <a:pt x="498" y="280"/>
                        <a:pt x="472" y="272"/>
                      </a:cubicBezTo>
                      <a:lnTo>
                        <a:pt x="87" y="10"/>
                      </a:lnTo>
                      <a:cubicBezTo>
                        <a:pt x="78" y="4"/>
                        <a:pt x="68"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4" name="Google Shape;4044;p65"/>
                <p:cNvSpPr/>
                <p:nvPr/>
              </p:nvSpPr>
              <p:spPr>
                <a:xfrm>
                  <a:off x="576051" y="3161508"/>
                  <a:ext cx="154613" cy="47620"/>
                </a:xfrm>
                <a:custGeom>
                  <a:rect b="b" l="l" r="r" t="t"/>
                  <a:pathLst>
                    <a:path extrusionOk="0" h="632" w="2052">
                      <a:moveTo>
                        <a:pt x="1996" y="1"/>
                      </a:moveTo>
                      <a:cubicBezTo>
                        <a:pt x="1991" y="1"/>
                        <a:pt x="1987" y="2"/>
                        <a:pt x="1982" y="3"/>
                      </a:cubicBezTo>
                      <a:lnTo>
                        <a:pt x="44" y="518"/>
                      </a:lnTo>
                      <a:cubicBezTo>
                        <a:pt x="18" y="527"/>
                        <a:pt x="0" y="562"/>
                        <a:pt x="9" y="588"/>
                      </a:cubicBezTo>
                      <a:cubicBezTo>
                        <a:pt x="18" y="614"/>
                        <a:pt x="35" y="632"/>
                        <a:pt x="61" y="632"/>
                      </a:cubicBezTo>
                      <a:cubicBezTo>
                        <a:pt x="61" y="632"/>
                        <a:pt x="70" y="623"/>
                        <a:pt x="70" y="623"/>
                      </a:cubicBezTo>
                      <a:lnTo>
                        <a:pt x="2008" y="108"/>
                      </a:lnTo>
                      <a:cubicBezTo>
                        <a:pt x="2035" y="99"/>
                        <a:pt x="2052" y="73"/>
                        <a:pt x="2052" y="47"/>
                      </a:cubicBezTo>
                      <a:cubicBezTo>
                        <a:pt x="2045" y="18"/>
                        <a:pt x="2020" y="1"/>
                        <a:pt x="1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5" name="Google Shape;4045;p65"/>
                <p:cNvSpPr/>
                <p:nvPr/>
              </p:nvSpPr>
              <p:spPr>
                <a:xfrm>
                  <a:off x="508916" y="3107107"/>
                  <a:ext cx="135626" cy="42195"/>
                </a:xfrm>
                <a:custGeom>
                  <a:rect b="b" l="l" r="r" t="t"/>
                  <a:pathLst>
                    <a:path extrusionOk="0" h="560" w="1800">
                      <a:moveTo>
                        <a:pt x="1729" y="0"/>
                      </a:moveTo>
                      <a:lnTo>
                        <a:pt x="44" y="454"/>
                      </a:lnTo>
                      <a:cubicBezTo>
                        <a:pt x="18" y="463"/>
                        <a:pt x="0" y="489"/>
                        <a:pt x="9" y="524"/>
                      </a:cubicBezTo>
                      <a:cubicBezTo>
                        <a:pt x="18" y="542"/>
                        <a:pt x="35" y="559"/>
                        <a:pt x="62" y="559"/>
                      </a:cubicBezTo>
                      <a:lnTo>
                        <a:pt x="79" y="559"/>
                      </a:lnTo>
                      <a:lnTo>
                        <a:pt x="1755" y="105"/>
                      </a:lnTo>
                      <a:cubicBezTo>
                        <a:pt x="1782" y="105"/>
                        <a:pt x="1799" y="70"/>
                        <a:pt x="1790" y="44"/>
                      </a:cubicBezTo>
                      <a:cubicBezTo>
                        <a:pt x="1790" y="18"/>
                        <a:pt x="1755" y="0"/>
                        <a:pt x="1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6" name="Google Shape;4046;p65"/>
                <p:cNvSpPr/>
                <p:nvPr/>
              </p:nvSpPr>
              <p:spPr>
                <a:xfrm>
                  <a:off x="441780" y="3053007"/>
                  <a:ext cx="115884" cy="37071"/>
                </a:xfrm>
                <a:custGeom>
                  <a:rect b="b" l="l" r="r" t="t"/>
                  <a:pathLst>
                    <a:path extrusionOk="0" h="492" w="1538">
                      <a:moveTo>
                        <a:pt x="1476" y="0"/>
                      </a:moveTo>
                      <a:cubicBezTo>
                        <a:pt x="1471" y="0"/>
                        <a:pt x="1465" y="1"/>
                        <a:pt x="1459" y="2"/>
                      </a:cubicBezTo>
                      <a:lnTo>
                        <a:pt x="44" y="378"/>
                      </a:lnTo>
                      <a:cubicBezTo>
                        <a:pt x="18" y="386"/>
                        <a:pt x="1" y="421"/>
                        <a:pt x="10" y="448"/>
                      </a:cubicBezTo>
                      <a:cubicBezTo>
                        <a:pt x="18" y="474"/>
                        <a:pt x="36" y="491"/>
                        <a:pt x="62" y="491"/>
                      </a:cubicBezTo>
                      <a:cubicBezTo>
                        <a:pt x="62" y="491"/>
                        <a:pt x="71" y="483"/>
                        <a:pt x="71" y="483"/>
                      </a:cubicBezTo>
                      <a:lnTo>
                        <a:pt x="1485" y="107"/>
                      </a:lnTo>
                      <a:cubicBezTo>
                        <a:pt x="1520" y="98"/>
                        <a:pt x="1538" y="72"/>
                        <a:pt x="1529" y="46"/>
                      </a:cubicBezTo>
                      <a:cubicBezTo>
                        <a:pt x="1522" y="17"/>
                        <a:pt x="1502" y="0"/>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7" name="Google Shape;4047;p65"/>
                <p:cNvSpPr/>
                <p:nvPr/>
              </p:nvSpPr>
              <p:spPr>
                <a:xfrm>
                  <a:off x="374720" y="3005612"/>
                  <a:ext cx="69772" cy="24563"/>
                </a:xfrm>
                <a:custGeom>
                  <a:rect b="b" l="l" r="r" t="t"/>
                  <a:pathLst>
                    <a:path extrusionOk="0" h="326" w="926">
                      <a:moveTo>
                        <a:pt x="870" y="0"/>
                      </a:moveTo>
                      <a:cubicBezTo>
                        <a:pt x="865" y="0"/>
                        <a:pt x="861" y="1"/>
                        <a:pt x="856" y="3"/>
                      </a:cubicBezTo>
                      <a:lnTo>
                        <a:pt x="44" y="221"/>
                      </a:lnTo>
                      <a:cubicBezTo>
                        <a:pt x="18" y="230"/>
                        <a:pt x="0" y="256"/>
                        <a:pt x="9" y="282"/>
                      </a:cubicBezTo>
                      <a:cubicBezTo>
                        <a:pt x="9" y="308"/>
                        <a:pt x="35" y="326"/>
                        <a:pt x="61" y="326"/>
                      </a:cubicBezTo>
                      <a:lnTo>
                        <a:pt x="70" y="326"/>
                      </a:lnTo>
                      <a:lnTo>
                        <a:pt x="882" y="107"/>
                      </a:lnTo>
                      <a:cubicBezTo>
                        <a:pt x="908" y="99"/>
                        <a:pt x="926" y="72"/>
                        <a:pt x="926" y="38"/>
                      </a:cubicBezTo>
                      <a:cubicBezTo>
                        <a:pt x="919" y="16"/>
                        <a:pt x="894" y="0"/>
                        <a:pt x="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8" name="Google Shape;4048;p65"/>
                <p:cNvSpPr/>
                <p:nvPr/>
              </p:nvSpPr>
              <p:spPr>
                <a:xfrm>
                  <a:off x="229976" y="3133554"/>
                  <a:ext cx="517185" cy="504376"/>
                </a:xfrm>
                <a:custGeom>
                  <a:rect b="b" l="l" r="r" t="t"/>
                  <a:pathLst>
                    <a:path extrusionOk="0" h="6694" w="6864">
                      <a:moveTo>
                        <a:pt x="3099" y="1"/>
                      </a:moveTo>
                      <a:cubicBezTo>
                        <a:pt x="2901" y="1"/>
                        <a:pt x="2703" y="60"/>
                        <a:pt x="2532" y="182"/>
                      </a:cubicBezTo>
                      <a:cubicBezTo>
                        <a:pt x="2166" y="453"/>
                        <a:pt x="2043" y="933"/>
                        <a:pt x="2209" y="1352"/>
                      </a:cubicBezTo>
                      <a:cubicBezTo>
                        <a:pt x="2014" y="1128"/>
                        <a:pt x="1735" y="1002"/>
                        <a:pt x="1453" y="1002"/>
                      </a:cubicBezTo>
                      <a:cubicBezTo>
                        <a:pt x="1307" y="1002"/>
                        <a:pt x="1159" y="1036"/>
                        <a:pt x="1022" y="1107"/>
                      </a:cubicBezTo>
                      <a:cubicBezTo>
                        <a:pt x="620" y="1317"/>
                        <a:pt x="419" y="1771"/>
                        <a:pt x="524" y="2208"/>
                      </a:cubicBezTo>
                      <a:lnTo>
                        <a:pt x="542" y="2260"/>
                      </a:lnTo>
                      <a:cubicBezTo>
                        <a:pt x="603" y="2522"/>
                        <a:pt x="533" y="2801"/>
                        <a:pt x="358" y="3002"/>
                      </a:cubicBezTo>
                      <a:lnTo>
                        <a:pt x="323" y="3046"/>
                      </a:lnTo>
                      <a:cubicBezTo>
                        <a:pt x="26" y="3386"/>
                        <a:pt x="0" y="3884"/>
                        <a:pt x="271" y="4251"/>
                      </a:cubicBezTo>
                      <a:cubicBezTo>
                        <a:pt x="456" y="4510"/>
                        <a:pt x="754" y="4647"/>
                        <a:pt x="1057" y="4647"/>
                      </a:cubicBezTo>
                      <a:cubicBezTo>
                        <a:pt x="1184" y="4647"/>
                        <a:pt x="1311" y="4623"/>
                        <a:pt x="1432" y="4574"/>
                      </a:cubicBezTo>
                      <a:lnTo>
                        <a:pt x="1432" y="4574"/>
                      </a:lnTo>
                      <a:cubicBezTo>
                        <a:pt x="1100" y="4871"/>
                        <a:pt x="987" y="5351"/>
                        <a:pt x="1196" y="5753"/>
                      </a:cubicBezTo>
                      <a:cubicBezTo>
                        <a:pt x="1369" y="6091"/>
                        <a:pt x="1708" y="6287"/>
                        <a:pt x="2061" y="6287"/>
                      </a:cubicBezTo>
                      <a:cubicBezTo>
                        <a:pt x="2136" y="6287"/>
                        <a:pt x="2212" y="6278"/>
                        <a:pt x="2288" y="6259"/>
                      </a:cubicBezTo>
                      <a:lnTo>
                        <a:pt x="2340" y="6242"/>
                      </a:lnTo>
                      <a:cubicBezTo>
                        <a:pt x="2408" y="6226"/>
                        <a:pt x="2476" y="6219"/>
                        <a:pt x="2542" y="6219"/>
                      </a:cubicBezTo>
                      <a:cubicBezTo>
                        <a:pt x="2743" y="6219"/>
                        <a:pt x="2934" y="6287"/>
                        <a:pt x="3091" y="6425"/>
                      </a:cubicBezTo>
                      <a:lnTo>
                        <a:pt x="3135" y="6460"/>
                      </a:lnTo>
                      <a:cubicBezTo>
                        <a:pt x="3313" y="6614"/>
                        <a:pt x="3538" y="6693"/>
                        <a:pt x="3767" y="6693"/>
                      </a:cubicBezTo>
                      <a:cubicBezTo>
                        <a:pt x="3965" y="6693"/>
                        <a:pt x="4166" y="6634"/>
                        <a:pt x="4340" y="6512"/>
                      </a:cubicBezTo>
                      <a:cubicBezTo>
                        <a:pt x="4698" y="6250"/>
                        <a:pt x="4820" y="5761"/>
                        <a:pt x="4654" y="5342"/>
                      </a:cubicBezTo>
                      <a:lnTo>
                        <a:pt x="4654" y="5342"/>
                      </a:lnTo>
                      <a:cubicBezTo>
                        <a:pt x="4850" y="5566"/>
                        <a:pt x="5128" y="5692"/>
                        <a:pt x="5411" y="5692"/>
                      </a:cubicBezTo>
                      <a:cubicBezTo>
                        <a:pt x="5557" y="5692"/>
                        <a:pt x="5704" y="5658"/>
                        <a:pt x="5842" y="5587"/>
                      </a:cubicBezTo>
                      <a:cubicBezTo>
                        <a:pt x="6243" y="5377"/>
                        <a:pt x="6453" y="4923"/>
                        <a:pt x="6339" y="4487"/>
                      </a:cubicBezTo>
                      <a:lnTo>
                        <a:pt x="6331" y="4434"/>
                      </a:lnTo>
                      <a:cubicBezTo>
                        <a:pt x="6261" y="4172"/>
                        <a:pt x="6331" y="3893"/>
                        <a:pt x="6505" y="3692"/>
                      </a:cubicBezTo>
                      <a:lnTo>
                        <a:pt x="6540" y="3648"/>
                      </a:lnTo>
                      <a:cubicBezTo>
                        <a:pt x="6837" y="3308"/>
                        <a:pt x="6863" y="2810"/>
                        <a:pt x="6593" y="2443"/>
                      </a:cubicBezTo>
                      <a:cubicBezTo>
                        <a:pt x="6407" y="2184"/>
                        <a:pt x="6113" y="2051"/>
                        <a:pt x="5809" y="2051"/>
                      </a:cubicBezTo>
                      <a:cubicBezTo>
                        <a:pt x="5682" y="2051"/>
                        <a:pt x="5554" y="2074"/>
                        <a:pt x="5431" y="2120"/>
                      </a:cubicBezTo>
                      <a:cubicBezTo>
                        <a:pt x="5763" y="1832"/>
                        <a:pt x="5877" y="1343"/>
                        <a:pt x="5676" y="942"/>
                      </a:cubicBezTo>
                      <a:cubicBezTo>
                        <a:pt x="5503" y="604"/>
                        <a:pt x="5165" y="408"/>
                        <a:pt x="4807" y="408"/>
                      </a:cubicBezTo>
                      <a:cubicBezTo>
                        <a:pt x="4730" y="408"/>
                        <a:pt x="4653" y="417"/>
                        <a:pt x="4576" y="435"/>
                      </a:cubicBezTo>
                      <a:lnTo>
                        <a:pt x="4523" y="453"/>
                      </a:lnTo>
                      <a:cubicBezTo>
                        <a:pt x="4458" y="468"/>
                        <a:pt x="4391" y="476"/>
                        <a:pt x="4325" y="476"/>
                      </a:cubicBezTo>
                      <a:cubicBezTo>
                        <a:pt x="4126" y="476"/>
                        <a:pt x="3932" y="407"/>
                        <a:pt x="3781" y="269"/>
                      </a:cubicBezTo>
                      <a:lnTo>
                        <a:pt x="3737" y="234"/>
                      </a:lnTo>
                      <a:cubicBezTo>
                        <a:pt x="3555" y="80"/>
                        <a:pt x="3327" y="1"/>
                        <a:pt x="3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9" name="Google Shape;4049;p65"/>
                <p:cNvSpPr/>
                <p:nvPr/>
              </p:nvSpPr>
              <p:spPr>
                <a:xfrm>
                  <a:off x="345787" y="3296533"/>
                  <a:ext cx="286245" cy="178423"/>
                </a:xfrm>
                <a:custGeom>
                  <a:rect b="b" l="l" r="r" t="t"/>
                  <a:pathLst>
                    <a:path extrusionOk="0" h="2368" w="3799">
                      <a:moveTo>
                        <a:pt x="3732" y="1"/>
                      </a:moveTo>
                      <a:cubicBezTo>
                        <a:pt x="3722" y="1"/>
                        <a:pt x="3711" y="4"/>
                        <a:pt x="3702" y="10"/>
                      </a:cubicBezTo>
                      <a:lnTo>
                        <a:pt x="35" y="2262"/>
                      </a:lnTo>
                      <a:cubicBezTo>
                        <a:pt x="9" y="2280"/>
                        <a:pt x="0" y="2315"/>
                        <a:pt x="17" y="2341"/>
                      </a:cubicBezTo>
                      <a:cubicBezTo>
                        <a:pt x="26" y="2359"/>
                        <a:pt x="44" y="2367"/>
                        <a:pt x="61" y="2367"/>
                      </a:cubicBezTo>
                      <a:cubicBezTo>
                        <a:pt x="70" y="2367"/>
                        <a:pt x="87" y="2359"/>
                        <a:pt x="96" y="2359"/>
                      </a:cubicBezTo>
                      <a:lnTo>
                        <a:pt x="3763" y="106"/>
                      </a:lnTo>
                      <a:cubicBezTo>
                        <a:pt x="3790" y="88"/>
                        <a:pt x="3798" y="53"/>
                        <a:pt x="3781" y="27"/>
                      </a:cubicBezTo>
                      <a:cubicBezTo>
                        <a:pt x="3770" y="10"/>
                        <a:pt x="3751" y="1"/>
                        <a:pt x="3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0" name="Google Shape;4050;p65"/>
                <p:cNvSpPr/>
                <p:nvPr/>
              </p:nvSpPr>
              <p:spPr>
                <a:xfrm>
                  <a:off x="399058" y="3243262"/>
                  <a:ext cx="179026" cy="284964"/>
                </a:xfrm>
                <a:custGeom>
                  <a:rect b="b" l="l" r="r" t="t"/>
                  <a:pathLst>
                    <a:path extrusionOk="0" h="3782" w="2376">
                      <a:moveTo>
                        <a:pt x="65" y="0"/>
                      </a:moveTo>
                      <a:cubicBezTo>
                        <a:pt x="55" y="0"/>
                        <a:pt x="44" y="3"/>
                        <a:pt x="35" y="9"/>
                      </a:cubicBezTo>
                      <a:cubicBezTo>
                        <a:pt x="9" y="27"/>
                        <a:pt x="0" y="62"/>
                        <a:pt x="18" y="88"/>
                      </a:cubicBezTo>
                      <a:lnTo>
                        <a:pt x="2270" y="3755"/>
                      </a:lnTo>
                      <a:cubicBezTo>
                        <a:pt x="2279" y="3773"/>
                        <a:pt x="2297" y="3782"/>
                        <a:pt x="2314" y="3782"/>
                      </a:cubicBezTo>
                      <a:cubicBezTo>
                        <a:pt x="2323" y="3782"/>
                        <a:pt x="2332" y="3773"/>
                        <a:pt x="2340" y="3773"/>
                      </a:cubicBezTo>
                      <a:cubicBezTo>
                        <a:pt x="2367" y="3755"/>
                        <a:pt x="2375" y="3720"/>
                        <a:pt x="2367" y="3694"/>
                      </a:cubicBezTo>
                      <a:lnTo>
                        <a:pt x="114" y="27"/>
                      </a:lnTo>
                      <a:cubicBezTo>
                        <a:pt x="102" y="10"/>
                        <a:pt x="84" y="0"/>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1" name="Google Shape;4051;p65"/>
                <p:cNvSpPr/>
                <p:nvPr/>
              </p:nvSpPr>
              <p:spPr>
                <a:xfrm>
                  <a:off x="288522" y="3334584"/>
                  <a:ext cx="204644" cy="55456"/>
                </a:xfrm>
                <a:custGeom>
                  <a:rect b="b" l="l" r="r" t="t"/>
                  <a:pathLst>
                    <a:path extrusionOk="0" h="736" w="2716">
                      <a:moveTo>
                        <a:pt x="65" y="1"/>
                      </a:moveTo>
                      <a:cubicBezTo>
                        <a:pt x="37" y="1"/>
                        <a:pt x="17" y="23"/>
                        <a:pt x="9" y="46"/>
                      </a:cubicBezTo>
                      <a:cubicBezTo>
                        <a:pt x="0" y="72"/>
                        <a:pt x="18" y="107"/>
                        <a:pt x="53" y="116"/>
                      </a:cubicBezTo>
                      <a:lnTo>
                        <a:pt x="2646" y="736"/>
                      </a:lnTo>
                      <a:lnTo>
                        <a:pt x="2655" y="736"/>
                      </a:lnTo>
                      <a:cubicBezTo>
                        <a:pt x="2681" y="736"/>
                        <a:pt x="2707" y="718"/>
                        <a:pt x="2707" y="692"/>
                      </a:cubicBezTo>
                      <a:cubicBezTo>
                        <a:pt x="2716" y="666"/>
                        <a:pt x="2698" y="631"/>
                        <a:pt x="2672" y="622"/>
                      </a:cubicBezTo>
                      <a:lnTo>
                        <a:pt x="79" y="2"/>
                      </a:lnTo>
                      <a:cubicBezTo>
                        <a:pt x="74" y="1"/>
                        <a:pt x="70" y="1"/>
                        <a:pt x="65"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2" name="Google Shape;4052;p65"/>
                <p:cNvSpPr/>
                <p:nvPr/>
              </p:nvSpPr>
              <p:spPr>
                <a:xfrm>
                  <a:off x="284528" y="3381451"/>
                  <a:ext cx="208637" cy="29009"/>
                </a:xfrm>
                <a:custGeom>
                  <a:rect b="b" l="l" r="r" t="t"/>
                  <a:pathLst>
                    <a:path extrusionOk="0" h="385" w="2769">
                      <a:moveTo>
                        <a:pt x="2708" y="0"/>
                      </a:moveTo>
                      <a:lnTo>
                        <a:pt x="53" y="271"/>
                      </a:lnTo>
                      <a:cubicBezTo>
                        <a:pt x="18" y="280"/>
                        <a:pt x="1" y="306"/>
                        <a:pt x="1" y="332"/>
                      </a:cubicBezTo>
                      <a:cubicBezTo>
                        <a:pt x="1" y="367"/>
                        <a:pt x="27" y="385"/>
                        <a:pt x="53" y="385"/>
                      </a:cubicBezTo>
                      <a:lnTo>
                        <a:pt x="62" y="385"/>
                      </a:lnTo>
                      <a:lnTo>
                        <a:pt x="2716" y="114"/>
                      </a:lnTo>
                      <a:cubicBezTo>
                        <a:pt x="2743" y="105"/>
                        <a:pt x="2769" y="79"/>
                        <a:pt x="2769" y="53"/>
                      </a:cubicBezTo>
                      <a:cubicBezTo>
                        <a:pt x="2760" y="18"/>
                        <a:pt x="2734" y="0"/>
                        <a:pt x="27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3" name="Google Shape;4053;p65"/>
                <p:cNvSpPr/>
                <p:nvPr/>
              </p:nvSpPr>
              <p:spPr>
                <a:xfrm>
                  <a:off x="314818" y="3272798"/>
                  <a:ext cx="179026" cy="117241"/>
                </a:xfrm>
                <a:custGeom>
                  <a:rect b="b" l="l" r="r" t="t"/>
                  <a:pathLst>
                    <a:path extrusionOk="0" h="1556" w="2376">
                      <a:moveTo>
                        <a:pt x="64" y="1"/>
                      </a:moveTo>
                      <a:cubicBezTo>
                        <a:pt x="46" y="1"/>
                        <a:pt x="29" y="8"/>
                        <a:pt x="18" y="19"/>
                      </a:cubicBezTo>
                      <a:cubicBezTo>
                        <a:pt x="1" y="45"/>
                        <a:pt x="9" y="80"/>
                        <a:pt x="36" y="98"/>
                      </a:cubicBezTo>
                      <a:lnTo>
                        <a:pt x="2280" y="1547"/>
                      </a:lnTo>
                      <a:cubicBezTo>
                        <a:pt x="2288" y="1556"/>
                        <a:pt x="2297" y="1556"/>
                        <a:pt x="2306" y="1556"/>
                      </a:cubicBezTo>
                      <a:cubicBezTo>
                        <a:pt x="2323" y="1556"/>
                        <a:pt x="2341" y="1547"/>
                        <a:pt x="2358" y="1530"/>
                      </a:cubicBezTo>
                      <a:cubicBezTo>
                        <a:pt x="2376" y="1503"/>
                        <a:pt x="2367" y="1469"/>
                        <a:pt x="2341" y="1451"/>
                      </a:cubicBezTo>
                      <a:lnTo>
                        <a:pt x="97" y="10"/>
                      </a:lnTo>
                      <a:cubicBezTo>
                        <a:pt x="87" y="4"/>
                        <a:pt x="75" y="1"/>
                        <a:pt x="6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4" name="Google Shape;4054;p65"/>
                <p:cNvSpPr/>
                <p:nvPr/>
              </p:nvSpPr>
              <p:spPr>
                <a:xfrm>
                  <a:off x="483900" y="3381451"/>
                  <a:ext cx="204719" cy="55305"/>
                </a:xfrm>
                <a:custGeom>
                  <a:rect b="b" l="l" r="r" t="t"/>
                  <a:pathLst>
                    <a:path extrusionOk="0" h="734" w="2717">
                      <a:moveTo>
                        <a:pt x="79" y="0"/>
                      </a:moveTo>
                      <a:cubicBezTo>
                        <a:pt x="44" y="0"/>
                        <a:pt x="18" y="18"/>
                        <a:pt x="9" y="44"/>
                      </a:cubicBezTo>
                      <a:cubicBezTo>
                        <a:pt x="1" y="70"/>
                        <a:pt x="27" y="105"/>
                        <a:pt x="53" y="114"/>
                      </a:cubicBezTo>
                      <a:lnTo>
                        <a:pt x="2646" y="734"/>
                      </a:lnTo>
                      <a:lnTo>
                        <a:pt x="2655" y="734"/>
                      </a:lnTo>
                      <a:cubicBezTo>
                        <a:pt x="2681" y="734"/>
                        <a:pt x="2707" y="716"/>
                        <a:pt x="2716" y="690"/>
                      </a:cubicBezTo>
                      <a:cubicBezTo>
                        <a:pt x="2716" y="664"/>
                        <a:pt x="2699" y="629"/>
                        <a:pt x="2673" y="629"/>
                      </a:cubicBezTo>
                      <a:lnTo>
                        <a:pt x="79" y="0"/>
                      </a:ln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5" name="Google Shape;4055;p65"/>
                <p:cNvSpPr/>
                <p:nvPr/>
              </p:nvSpPr>
              <p:spPr>
                <a:xfrm>
                  <a:off x="484578" y="3360881"/>
                  <a:ext cx="208637" cy="29159"/>
                </a:xfrm>
                <a:custGeom>
                  <a:rect b="b" l="l" r="r" t="t"/>
                  <a:pathLst>
                    <a:path extrusionOk="0" h="387" w="2769">
                      <a:moveTo>
                        <a:pt x="2717" y="1"/>
                      </a:moveTo>
                      <a:cubicBezTo>
                        <a:pt x="2714" y="1"/>
                        <a:pt x="2711" y="2"/>
                        <a:pt x="2707" y="3"/>
                      </a:cubicBezTo>
                      <a:lnTo>
                        <a:pt x="53" y="273"/>
                      </a:lnTo>
                      <a:cubicBezTo>
                        <a:pt x="18" y="273"/>
                        <a:pt x="0" y="308"/>
                        <a:pt x="0" y="334"/>
                      </a:cubicBezTo>
                      <a:cubicBezTo>
                        <a:pt x="0" y="361"/>
                        <a:pt x="27" y="387"/>
                        <a:pt x="53" y="387"/>
                      </a:cubicBezTo>
                      <a:lnTo>
                        <a:pt x="61" y="387"/>
                      </a:lnTo>
                      <a:lnTo>
                        <a:pt x="2716" y="107"/>
                      </a:lnTo>
                      <a:cubicBezTo>
                        <a:pt x="2751" y="107"/>
                        <a:pt x="2768" y="81"/>
                        <a:pt x="2768" y="55"/>
                      </a:cubicBezTo>
                      <a:cubicBezTo>
                        <a:pt x="2761" y="25"/>
                        <a:pt x="2740" y="1"/>
                        <a:pt x="2717"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6" name="Google Shape;4056;p65"/>
                <p:cNvSpPr/>
                <p:nvPr/>
              </p:nvSpPr>
              <p:spPr>
                <a:xfrm>
                  <a:off x="483900" y="3381451"/>
                  <a:ext cx="179026" cy="117165"/>
                </a:xfrm>
                <a:custGeom>
                  <a:rect b="b" l="l" r="r" t="t"/>
                  <a:pathLst>
                    <a:path extrusionOk="0" h="1555" w="2376">
                      <a:moveTo>
                        <a:pt x="67" y="0"/>
                      </a:moveTo>
                      <a:cubicBezTo>
                        <a:pt x="48" y="0"/>
                        <a:pt x="29" y="10"/>
                        <a:pt x="18" y="27"/>
                      </a:cubicBezTo>
                      <a:cubicBezTo>
                        <a:pt x="1" y="53"/>
                        <a:pt x="9" y="88"/>
                        <a:pt x="36" y="105"/>
                      </a:cubicBezTo>
                      <a:lnTo>
                        <a:pt x="2280" y="1546"/>
                      </a:lnTo>
                      <a:cubicBezTo>
                        <a:pt x="2288" y="1555"/>
                        <a:pt x="2297" y="1555"/>
                        <a:pt x="2306" y="1555"/>
                      </a:cubicBezTo>
                      <a:cubicBezTo>
                        <a:pt x="2323" y="1555"/>
                        <a:pt x="2341" y="1546"/>
                        <a:pt x="2358" y="1537"/>
                      </a:cubicBezTo>
                      <a:cubicBezTo>
                        <a:pt x="2376" y="1511"/>
                        <a:pt x="2367" y="1476"/>
                        <a:pt x="2341" y="1459"/>
                      </a:cubicBezTo>
                      <a:lnTo>
                        <a:pt x="97" y="9"/>
                      </a:lnTo>
                      <a:cubicBezTo>
                        <a:pt x="87" y="3"/>
                        <a:pt x="77"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7" name="Google Shape;4057;p65"/>
                <p:cNvSpPr/>
                <p:nvPr/>
              </p:nvSpPr>
              <p:spPr>
                <a:xfrm>
                  <a:off x="437184" y="3381451"/>
                  <a:ext cx="55983" cy="204041"/>
                </a:xfrm>
                <a:custGeom>
                  <a:rect b="b" l="l" r="r" t="t"/>
                  <a:pathLst>
                    <a:path extrusionOk="0" h="2708" w="743">
                      <a:moveTo>
                        <a:pt x="699" y="0"/>
                      </a:moveTo>
                      <a:cubicBezTo>
                        <a:pt x="664" y="0"/>
                        <a:pt x="638" y="18"/>
                        <a:pt x="629" y="44"/>
                      </a:cubicBezTo>
                      <a:lnTo>
                        <a:pt x="9" y="2637"/>
                      </a:lnTo>
                      <a:cubicBezTo>
                        <a:pt x="1" y="2672"/>
                        <a:pt x="18" y="2698"/>
                        <a:pt x="53" y="2707"/>
                      </a:cubicBezTo>
                      <a:lnTo>
                        <a:pt x="62" y="2707"/>
                      </a:lnTo>
                      <a:cubicBezTo>
                        <a:pt x="88" y="2707"/>
                        <a:pt x="114" y="2690"/>
                        <a:pt x="114" y="2664"/>
                      </a:cubicBezTo>
                      <a:lnTo>
                        <a:pt x="734"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8" name="Google Shape;4058;p65"/>
                <p:cNvSpPr/>
                <p:nvPr/>
              </p:nvSpPr>
              <p:spPr>
                <a:xfrm>
                  <a:off x="484578" y="3381451"/>
                  <a:ext cx="29009" cy="208637"/>
                </a:xfrm>
                <a:custGeom>
                  <a:rect b="b" l="l" r="r" t="t"/>
                  <a:pathLst>
                    <a:path extrusionOk="0" h="2769" w="385">
                      <a:moveTo>
                        <a:pt x="53" y="0"/>
                      </a:moveTo>
                      <a:cubicBezTo>
                        <a:pt x="18" y="0"/>
                        <a:pt x="0" y="35"/>
                        <a:pt x="0" y="61"/>
                      </a:cubicBezTo>
                      <a:lnTo>
                        <a:pt x="271" y="2716"/>
                      </a:lnTo>
                      <a:cubicBezTo>
                        <a:pt x="280" y="2751"/>
                        <a:pt x="297" y="2768"/>
                        <a:pt x="332" y="2768"/>
                      </a:cubicBezTo>
                      <a:cubicBezTo>
                        <a:pt x="367" y="2768"/>
                        <a:pt x="385" y="2733"/>
                        <a:pt x="385" y="2707"/>
                      </a:cubicBezTo>
                      <a:lnTo>
                        <a:pt x="114" y="53"/>
                      </a:lnTo>
                      <a:cubicBezTo>
                        <a:pt x="105" y="18"/>
                        <a:pt x="79" y="0"/>
                        <a:pt x="53"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9" name="Google Shape;4059;p65"/>
                <p:cNvSpPr/>
                <p:nvPr/>
              </p:nvSpPr>
              <p:spPr>
                <a:xfrm>
                  <a:off x="375323" y="3381451"/>
                  <a:ext cx="118522" cy="177669"/>
                </a:xfrm>
                <a:custGeom>
                  <a:rect b="b" l="l" r="r" t="t"/>
                  <a:pathLst>
                    <a:path extrusionOk="0" h="2358" w="1573">
                      <a:moveTo>
                        <a:pt x="1508" y="0"/>
                      </a:moveTo>
                      <a:cubicBezTo>
                        <a:pt x="1489" y="0"/>
                        <a:pt x="1470" y="10"/>
                        <a:pt x="1459" y="27"/>
                      </a:cubicBezTo>
                      <a:lnTo>
                        <a:pt x="10" y="2271"/>
                      </a:lnTo>
                      <a:cubicBezTo>
                        <a:pt x="1" y="2297"/>
                        <a:pt x="1" y="2332"/>
                        <a:pt x="27" y="2349"/>
                      </a:cubicBezTo>
                      <a:cubicBezTo>
                        <a:pt x="36" y="2358"/>
                        <a:pt x="53" y="2358"/>
                        <a:pt x="62" y="2358"/>
                      </a:cubicBezTo>
                      <a:cubicBezTo>
                        <a:pt x="80" y="2358"/>
                        <a:pt x="97" y="2349"/>
                        <a:pt x="106" y="2332"/>
                      </a:cubicBezTo>
                      <a:lnTo>
                        <a:pt x="1555" y="88"/>
                      </a:lnTo>
                      <a:cubicBezTo>
                        <a:pt x="1573" y="61"/>
                        <a:pt x="1564" y="27"/>
                        <a:pt x="1538" y="9"/>
                      </a:cubicBezTo>
                      <a:cubicBezTo>
                        <a:pt x="1528" y="3"/>
                        <a:pt x="1518" y="0"/>
                        <a:pt x="15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0" name="Google Shape;4060;p65"/>
                <p:cNvSpPr/>
                <p:nvPr/>
              </p:nvSpPr>
              <p:spPr>
                <a:xfrm>
                  <a:off x="483900" y="3186072"/>
                  <a:ext cx="55983" cy="203966"/>
                </a:xfrm>
                <a:custGeom>
                  <a:rect b="b" l="l" r="r" t="t"/>
                  <a:pathLst>
                    <a:path extrusionOk="0" h="2707" w="743">
                      <a:moveTo>
                        <a:pt x="699" y="0"/>
                      </a:moveTo>
                      <a:cubicBezTo>
                        <a:pt x="664" y="0"/>
                        <a:pt x="638" y="18"/>
                        <a:pt x="629" y="44"/>
                      </a:cubicBezTo>
                      <a:lnTo>
                        <a:pt x="9" y="2637"/>
                      </a:lnTo>
                      <a:cubicBezTo>
                        <a:pt x="1" y="2663"/>
                        <a:pt x="18" y="2698"/>
                        <a:pt x="53" y="2707"/>
                      </a:cubicBezTo>
                      <a:lnTo>
                        <a:pt x="62" y="2707"/>
                      </a:lnTo>
                      <a:cubicBezTo>
                        <a:pt x="88" y="2707"/>
                        <a:pt x="114" y="2689"/>
                        <a:pt x="114" y="2663"/>
                      </a:cubicBezTo>
                      <a:lnTo>
                        <a:pt x="743"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1" name="Google Shape;4061;p65"/>
                <p:cNvSpPr/>
                <p:nvPr/>
              </p:nvSpPr>
              <p:spPr>
                <a:xfrm>
                  <a:off x="463481" y="3181325"/>
                  <a:ext cx="29687" cy="208713"/>
                </a:xfrm>
                <a:custGeom>
                  <a:rect b="b" l="l" r="r" t="t"/>
                  <a:pathLst>
                    <a:path extrusionOk="0" h="2770" w="394">
                      <a:moveTo>
                        <a:pt x="67" y="0"/>
                      </a:moveTo>
                      <a:cubicBezTo>
                        <a:pt x="62" y="0"/>
                        <a:pt x="58" y="1"/>
                        <a:pt x="53" y="2"/>
                      </a:cubicBezTo>
                      <a:cubicBezTo>
                        <a:pt x="27" y="2"/>
                        <a:pt x="1" y="28"/>
                        <a:pt x="10" y="63"/>
                      </a:cubicBezTo>
                      <a:lnTo>
                        <a:pt x="280" y="2717"/>
                      </a:lnTo>
                      <a:cubicBezTo>
                        <a:pt x="280" y="2744"/>
                        <a:pt x="307" y="2770"/>
                        <a:pt x="333" y="2770"/>
                      </a:cubicBezTo>
                      <a:lnTo>
                        <a:pt x="341" y="2770"/>
                      </a:lnTo>
                      <a:cubicBezTo>
                        <a:pt x="376" y="2761"/>
                        <a:pt x="394" y="2735"/>
                        <a:pt x="394" y="2709"/>
                      </a:cubicBezTo>
                      <a:lnTo>
                        <a:pt x="114" y="54"/>
                      </a:lnTo>
                      <a:cubicBezTo>
                        <a:pt x="114" y="24"/>
                        <a:pt x="95"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2" name="Google Shape;4062;p65"/>
                <p:cNvSpPr/>
                <p:nvPr/>
              </p:nvSpPr>
              <p:spPr>
                <a:xfrm>
                  <a:off x="483900" y="3212293"/>
                  <a:ext cx="118522" cy="177745"/>
                </a:xfrm>
                <a:custGeom>
                  <a:rect b="b" l="l" r="r" t="t"/>
                  <a:pathLst>
                    <a:path extrusionOk="0" h="2359" w="1573">
                      <a:moveTo>
                        <a:pt x="1514" y="1"/>
                      </a:moveTo>
                      <a:cubicBezTo>
                        <a:pt x="1497" y="1"/>
                        <a:pt x="1479" y="11"/>
                        <a:pt x="1468" y="28"/>
                      </a:cubicBezTo>
                      <a:lnTo>
                        <a:pt x="18" y="2272"/>
                      </a:lnTo>
                      <a:cubicBezTo>
                        <a:pt x="1" y="2298"/>
                        <a:pt x="9" y="2333"/>
                        <a:pt x="36" y="2350"/>
                      </a:cubicBezTo>
                      <a:cubicBezTo>
                        <a:pt x="44" y="2359"/>
                        <a:pt x="53" y="2359"/>
                        <a:pt x="62" y="2359"/>
                      </a:cubicBezTo>
                      <a:cubicBezTo>
                        <a:pt x="79" y="2359"/>
                        <a:pt x="97" y="2350"/>
                        <a:pt x="114" y="2333"/>
                      </a:cubicBezTo>
                      <a:lnTo>
                        <a:pt x="1555" y="89"/>
                      </a:lnTo>
                      <a:cubicBezTo>
                        <a:pt x="1572" y="62"/>
                        <a:pt x="1564" y="28"/>
                        <a:pt x="1537" y="10"/>
                      </a:cubicBezTo>
                      <a:cubicBezTo>
                        <a:pt x="1531" y="4"/>
                        <a:pt x="1523" y="1"/>
                        <a:pt x="151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3" name="Google Shape;4063;p65"/>
                <p:cNvSpPr/>
                <p:nvPr/>
              </p:nvSpPr>
              <p:spPr>
                <a:xfrm>
                  <a:off x="320771" y="3255543"/>
                  <a:ext cx="193492" cy="220015"/>
                </a:xfrm>
                <a:custGeom>
                  <a:rect b="b" l="l" r="r" t="t"/>
                  <a:pathLst>
                    <a:path extrusionOk="0" h="2920" w="2568">
                      <a:moveTo>
                        <a:pt x="1289" y="1"/>
                      </a:moveTo>
                      <a:cubicBezTo>
                        <a:pt x="931" y="1"/>
                        <a:pt x="679" y="287"/>
                        <a:pt x="664" y="658"/>
                      </a:cubicBezTo>
                      <a:cubicBezTo>
                        <a:pt x="393" y="685"/>
                        <a:pt x="157" y="912"/>
                        <a:pt x="79" y="1217"/>
                      </a:cubicBezTo>
                      <a:cubicBezTo>
                        <a:pt x="0" y="1532"/>
                        <a:pt x="122" y="1837"/>
                        <a:pt x="349" y="1986"/>
                      </a:cubicBezTo>
                      <a:cubicBezTo>
                        <a:pt x="166" y="2379"/>
                        <a:pt x="323" y="2806"/>
                        <a:pt x="769" y="2920"/>
                      </a:cubicBezTo>
                      <a:lnTo>
                        <a:pt x="2078" y="2780"/>
                      </a:lnTo>
                      <a:lnTo>
                        <a:pt x="2515" y="1802"/>
                      </a:lnTo>
                      <a:lnTo>
                        <a:pt x="2567" y="737"/>
                      </a:lnTo>
                      <a:lnTo>
                        <a:pt x="1458" y="21"/>
                      </a:lnTo>
                      <a:cubicBezTo>
                        <a:pt x="1400" y="7"/>
                        <a:pt x="1343" y="1"/>
                        <a:pt x="1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4" name="Google Shape;4064;p65"/>
                <p:cNvSpPr/>
                <p:nvPr/>
              </p:nvSpPr>
              <p:spPr>
                <a:xfrm>
                  <a:off x="390468" y="3291937"/>
                  <a:ext cx="151448" cy="177820"/>
                </a:xfrm>
                <a:custGeom>
                  <a:rect b="b" l="l" r="r" t="t"/>
                  <a:pathLst>
                    <a:path extrusionOk="0" h="2360" w="2010">
                      <a:moveTo>
                        <a:pt x="1130" y="0"/>
                      </a:moveTo>
                      <a:cubicBezTo>
                        <a:pt x="707" y="0"/>
                        <a:pt x="290" y="403"/>
                        <a:pt x="158" y="979"/>
                      </a:cubicBezTo>
                      <a:cubicBezTo>
                        <a:pt x="1" y="1616"/>
                        <a:pt x="254" y="2227"/>
                        <a:pt x="725" y="2341"/>
                      </a:cubicBezTo>
                      <a:cubicBezTo>
                        <a:pt x="777" y="2353"/>
                        <a:pt x="828" y="2359"/>
                        <a:pt x="879" y="2359"/>
                      </a:cubicBezTo>
                      <a:cubicBezTo>
                        <a:pt x="1303" y="2359"/>
                        <a:pt x="1719" y="1957"/>
                        <a:pt x="1852" y="1380"/>
                      </a:cubicBezTo>
                      <a:cubicBezTo>
                        <a:pt x="2009" y="743"/>
                        <a:pt x="1756" y="132"/>
                        <a:pt x="1284" y="18"/>
                      </a:cubicBezTo>
                      <a:cubicBezTo>
                        <a:pt x="1233" y="6"/>
                        <a:pt x="1182" y="0"/>
                        <a:pt x="1130"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5" name="Google Shape;4065;p65"/>
                <p:cNvSpPr/>
                <p:nvPr/>
              </p:nvSpPr>
              <p:spPr>
                <a:xfrm>
                  <a:off x="347746" y="3350332"/>
                  <a:ext cx="154688" cy="41743"/>
                </a:xfrm>
                <a:custGeom>
                  <a:rect b="b" l="l" r="r" t="t"/>
                  <a:pathLst>
                    <a:path extrusionOk="0" h="554" w="2053">
                      <a:moveTo>
                        <a:pt x="48" y="1"/>
                      </a:moveTo>
                      <a:cubicBezTo>
                        <a:pt x="29" y="1"/>
                        <a:pt x="16" y="15"/>
                        <a:pt x="9" y="29"/>
                      </a:cubicBezTo>
                      <a:cubicBezTo>
                        <a:pt x="0" y="55"/>
                        <a:pt x="18" y="73"/>
                        <a:pt x="35" y="82"/>
                      </a:cubicBezTo>
                      <a:lnTo>
                        <a:pt x="2000" y="553"/>
                      </a:lnTo>
                      <a:lnTo>
                        <a:pt x="2008" y="553"/>
                      </a:lnTo>
                      <a:cubicBezTo>
                        <a:pt x="2026" y="553"/>
                        <a:pt x="2043" y="536"/>
                        <a:pt x="2052" y="518"/>
                      </a:cubicBezTo>
                      <a:cubicBezTo>
                        <a:pt x="2052" y="501"/>
                        <a:pt x="2043" y="474"/>
                        <a:pt x="2017" y="474"/>
                      </a:cubicBezTo>
                      <a:lnTo>
                        <a:pt x="61" y="3"/>
                      </a:lnTo>
                      <a:cubicBezTo>
                        <a:pt x="57" y="1"/>
                        <a:pt x="52" y="1"/>
                        <a:pt x="48"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6" name="Google Shape;4066;p65"/>
                <p:cNvSpPr/>
                <p:nvPr/>
              </p:nvSpPr>
              <p:spPr>
                <a:xfrm>
                  <a:off x="360254" y="3385821"/>
                  <a:ext cx="142181" cy="45661"/>
                </a:xfrm>
                <a:custGeom>
                  <a:rect b="b" l="l" r="r" t="t"/>
                  <a:pathLst>
                    <a:path extrusionOk="0" h="606" w="1887">
                      <a:moveTo>
                        <a:pt x="1848" y="0"/>
                      </a:moveTo>
                      <a:cubicBezTo>
                        <a:pt x="1843" y="0"/>
                        <a:pt x="1838" y="1"/>
                        <a:pt x="1834" y="3"/>
                      </a:cubicBezTo>
                      <a:lnTo>
                        <a:pt x="35" y="527"/>
                      </a:lnTo>
                      <a:cubicBezTo>
                        <a:pt x="9" y="536"/>
                        <a:pt x="0" y="554"/>
                        <a:pt x="0" y="580"/>
                      </a:cubicBezTo>
                      <a:cubicBezTo>
                        <a:pt x="9" y="597"/>
                        <a:pt x="26" y="606"/>
                        <a:pt x="44" y="606"/>
                      </a:cubicBezTo>
                      <a:lnTo>
                        <a:pt x="52" y="606"/>
                      </a:lnTo>
                      <a:lnTo>
                        <a:pt x="1851" y="82"/>
                      </a:lnTo>
                      <a:cubicBezTo>
                        <a:pt x="1877" y="73"/>
                        <a:pt x="1886" y="47"/>
                        <a:pt x="1886" y="30"/>
                      </a:cubicBezTo>
                      <a:cubicBezTo>
                        <a:pt x="1880" y="10"/>
                        <a:pt x="1863" y="0"/>
                        <a:pt x="1848"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7" name="Google Shape;4067;p65"/>
                <p:cNvSpPr/>
                <p:nvPr/>
              </p:nvSpPr>
              <p:spPr>
                <a:xfrm>
                  <a:off x="392427" y="3288998"/>
                  <a:ext cx="110007" cy="103075"/>
                </a:xfrm>
                <a:custGeom>
                  <a:rect b="b" l="l" r="r" t="t"/>
                  <a:pathLst>
                    <a:path extrusionOk="0" h="1368" w="1460">
                      <a:moveTo>
                        <a:pt x="49" y="1"/>
                      </a:moveTo>
                      <a:cubicBezTo>
                        <a:pt x="38" y="1"/>
                        <a:pt x="27" y="5"/>
                        <a:pt x="18" y="14"/>
                      </a:cubicBezTo>
                      <a:cubicBezTo>
                        <a:pt x="1" y="31"/>
                        <a:pt x="10" y="57"/>
                        <a:pt x="18" y="66"/>
                      </a:cubicBezTo>
                      <a:lnTo>
                        <a:pt x="1389" y="1350"/>
                      </a:lnTo>
                      <a:cubicBezTo>
                        <a:pt x="1398" y="1358"/>
                        <a:pt x="1407" y="1367"/>
                        <a:pt x="1415" y="1367"/>
                      </a:cubicBezTo>
                      <a:cubicBezTo>
                        <a:pt x="1424" y="1367"/>
                        <a:pt x="1442" y="1358"/>
                        <a:pt x="1442" y="1350"/>
                      </a:cubicBezTo>
                      <a:cubicBezTo>
                        <a:pt x="1459" y="1332"/>
                        <a:pt x="1459" y="1315"/>
                        <a:pt x="1442" y="1297"/>
                      </a:cubicBezTo>
                      <a:lnTo>
                        <a:pt x="80" y="14"/>
                      </a:lnTo>
                      <a:cubicBezTo>
                        <a:pt x="71" y="5"/>
                        <a:pt x="60" y="1"/>
                        <a:pt x="49"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8" name="Google Shape;4068;p65"/>
                <p:cNvSpPr/>
                <p:nvPr/>
              </p:nvSpPr>
              <p:spPr>
                <a:xfrm>
                  <a:off x="378639" y="3257126"/>
                  <a:ext cx="208637" cy="226570"/>
                </a:xfrm>
                <a:custGeom>
                  <a:rect b="b" l="l" r="r" t="t"/>
                  <a:pathLst>
                    <a:path extrusionOk="0" h="3007" w="2769">
                      <a:moveTo>
                        <a:pt x="690" y="0"/>
                      </a:moveTo>
                      <a:cubicBezTo>
                        <a:pt x="690" y="0"/>
                        <a:pt x="743" y="550"/>
                        <a:pt x="1415" y="952"/>
                      </a:cubicBezTo>
                      <a:cubicBezTo>
                        <a:pt x="1415" y="952"/>
                        <a:pt x="1144" y="1231"/>
                        <a:pt x="1057" y="1615"/>
                      </a:cubicBezTo>
                      <a:cubicBezTo>
                        <a:pt x="961" y="2008"/>
                        <a:pt x="1075" y="2375"/>
                        <a:pt x="1075" y="2375"/>
                      </a:cubicBezTo>
                      <a:cubicBezTo>
                        <a:pt x="289" y="2427"/>
                        <a:pt x="1" y="2899"/>
                        <a:pt x="1" y="2899"/>
                      </a:cubicBezTo>
                      <a:cubicBezTo>
                        <a:pt x="242" y="2957"/>
                        <a:pt x="553" y="3006"/>
                        <a:pt x="872" y="3006"/>
                      </a:cubicBezTo>
                      <a:cubicBezTo>
                        <a:pt x="1556" y="3006"/>
                        <a:pt x="2284" y="2783"/>
                        <a:pt x="2480" y="1956"/>
                      </a:cubicBezTo>
                      <a:cubicBezTo>
                        <a:pt x="2769" y="751"/>
                        <a:pt x="1450" y="183"/>
                        <a:pt x="6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9" name="Google Shape;4069;p65"/>
                <p:cNvSpPr/>
                <p:nvPr/>
              </p:nvSpPr>
              <p:spPr>
                <a:xfrm>
                  <a:off x="453007" y="2315872"/>
                  <a:ext cx="584923" cy="570381"/>
                </a:xfrm>
                <a:custGeom>
                  <a:rect b="b" l="l" r="r" t="t"/>
                  <a:pathLst>
                    <a:path extrusionOk="0" h="7570" w="7763">
                      <a:moveTo>
                        <a:pt x="3272" y="1"/>
                      </a:moveTo>
                      <a:cubicBezTo>
                        <a:pt x="2872" y="1"/>
                        <a:pt x="2494" y="223"/>
                        <a:pt x="2297" y="582"/>
                      </a:cubicBezTo>
                      <a:lnTo>
                        <a:pt x="2270" y="643"/>
                      </a:lnTo>
                      <a:cubicBezTo>
                        <a:pt x="2122" y="914"/>
                        <a:pt x="1851" y="1097"/>
                        <a:pt x="1546" y="1132"/>
                      </a:cubicBezTo>
                      <a:lnTo>
                        <a:pt x="1485" y="1141"/>
                      </a:lnTo>
                      <a:cubicBezTo>
                        <a:pt x="978" y="1202"/>
                        <a:pt x="568" y="1604"/>
                        <a:pt x="515" y="2119"/>
                      </a:cubicBezTo>
                      <a:cubicBezTo>
                        <a:pt x="454" y="2634"/>
                        <a:pt x="777" y="3106"/>
                        <a:pt x="1249" y="3289"/>
                      </a:cubicBezTo>
                      <a:cubicBezTo>
                        <a:pt x="1242" y="3289"/>
                        <a:pt x="1236" y="3289"/>
                        <a:pt x="1229" y="3289"/>
                      </a:cubicBezTo>
                      <a:cubicBezTo>
                        <a:pt x="730" y="3289"/>
                        <a:pt x="269" y="3610"/>
                        <a:pt x="140" y="4101"/>
                      </a:cubicBezTo>
                      <a:cubicBezTo>
                        <a:pt x="0" y="4607"/>
                        <a:pt x="236" y="5123"/>
                        <a:pt x="681" y="5367"/>
                      </a:cubicBezTo>
                      <a:lnTo>
                        <a:pt x="734" y="5402"/>
                      </a:lnTo>
                      <a:cubicBezTo>
                        <a:pt x="1013" y="5542"/>
                        <a:pt x="1196" y="5812"/>
                        <a:pt x="1231" y="6127"/>
                      </a:cubicBezTo>
                      <a:lnTo>
                        <a:pt x="1240" y="6188"/>
                      </a:lnTo>
                      <a:cubicBezTo>
                        <a:pt x="1301" y="6694"/>
                        <a:pt x="1703" y="7096"/>
                        <a:pt x="2218" y="7157"/>
                      </a:cubicBezTo>
                      <a:cubicBezTo>
                        <a:pt x="2256" y="7161"/>
                        <a:pt x="2293" y="7163"/>
                        <a:pt x="2330" y="7163"/>
                      </a:cubicBezTo>
                      <a:cubicBezTo>
                        <a:pt x="2800" y="7163"/>
                        <a:pt x="3218" y="6860"/>
                        <a:pt x="3388" y="6415"/>
                      </a:cubicBezTo>
                      <a:lnTo>
                        <a:pt x="3388" y="6415"/>
                      </a:lnTo>
                      <a:cubicBezTo>
                        <a:pt x="3379" y="6930"/>
                        <a:pt x="3702" y="7393"/>
                        <a:pt x="4200" y="7533"/>
                      </a:cubicBezTo>
                      <a:cubicBezTo>
                        <a:pt x="4294" y="7557"/>
                        <a:pt x="4390" y="7569"/>
                        <a:pt x="4484" y="7569"/>
                      </a:cubicBezTo>
                      <a:cubicBezTo>
                        <a:pt x="4886" y="7569"/>
                        <a:pt x="5268" y="7350"/>
                        <a:pt x="5466" y="6982"/>
                      </a:cubicBezTo>
                      <a:lnTo>
                        <a:pt x="5492" y="6930"/>
                      </a:lnTo>
                      <a:cubicBezTo>
                        <a:pt x="5641" y="6659"/>
                        <a:pt x="5912" y="6476"/>
                        <a:pt x="6217" y="6441"/>
                      </a:cubicBezTo>
                      <a:lnTo>
                        <a:pt x="6287" y="6432"/>
                      </a:lnTo>
                      <a:cubicBezTo>
                        <a:pt x="6793" y="6371"/>
                        <a:pt x="7195" y="5970"/>
                        <a:pt x="7256" y="5454"/>
                      </a:cubicBezTo>
                      <a:cubicBezTo>
                        <a:pt x="7309" y="4939"/>
                        <a:pt x="6994" y="4459"/>
                        <a:pt x="6514" y="4284"/>
                      </a:cubicBezTo>
                      <a:lnTo>
                        <a:pt x="6514" y="4284"/>
                      </a:lnTo>
                      <a:cubicBezTo>
                        <a:pt x="6521" y="4284"/>
                        <a:pt x="6527" y="4285"/>
                        <a:pt x="6534" y="4285"/>
                      </a:cubicBezTo>
                      <a:cubicBezTo>
                        <a:pt x="7033" y="4285"/>
                        <a:pt x="7494" y="3955"/>
                        <a:pt x="7632" y="3464"/>
                      </a:cubicBezTo>
                      <a:cubicBezTo>
                        <a:pt x="7763" y="2966"/>
                        <a:pt x="7536" y="2442"/>
                        <a:pt x="7082" y="2198"/>
                      </a:cubicBezTo>
                      <a:lnTo>
                        <a:pt x="7029" y="2171"/>
                      </a:lnTo>
                      <a:cubicBezTo>
                        <a:pt x="6759" y="2023"/>
                        <a:pt x="6575" y="1752"/>
                        <a:pt x="6531" y="1447"/>
                      </a:cubicBezTo>
                      <a:lnTo>
                        <a:pt x="6531" y="1385"/>
                      </a:lnTo>
                      <a:cubicBezTo>
                        <a:pt x="6470" y="879"/>
                        <a:pt x="6069" y="477"/>
                        <a:pt x="5545" y="416"/>
                      </a:cubicBezTo>
                      <a:cubicBezTo>
                        <a:pt x="5504" y="411"/>
                        <a:pt x="5462" y="409"/>
                        <a:pt x="5422" y="409"/>
                      </a:cubicBezTo>
                      <a:cubicBezTo>
                        <a:pt x="4962" y="409"/>
                        <a:pt x="4544" y="717"/>
                        <a:pt x="4384" y="1150"/>
                      </a:cubicBezTo>
                      <a:cubicBezTo>
                        <a:pt x="4392" y="643"/>
                        <a:pt x="4060" y="172"/>
                        <a:pt x="3563" y="41"/>
                      </a:cubicBezTo>
                      <a:cubicBezTo>
                        <a:pt x="3466" y="14"/>
                        <a:pt x="3368" y="1"/>
                        <a:pt x="32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0" name="Google Shape;4070;p65"/>
                <p:cNvSpPr/>
                <p:nvPr/>
              </p:nvSpPr>
              <p:spPr>
                <a:xfrm>
                  <a:off x="558269" y="2562186"/>
                  <a:ext cx="374402" cy="77834"/>
                </a:xfrm>
                <a:custGeom>
                  <a:rect b="b" l="l" r="r" t="t"/>
                  <a:pathLst>
                    <a:path extrusionOk="0" h="1033" w="4969">
                      <a:moveTo>
                        <a:pt x="61" y="0"/>
                      </a:moveTo>
                      <a:cubicBezTo>
                        <a:pt x="33" y="0"/>
                        <a:pt x="9" y="17"/>
                        <a:pt x="9" y="46"/>
                      </a:cubicBezTo>
                      <a:cubicBezTo>
                        <a:pt x="0" y="81"/>
                        <a:pt x="27" y="116"/>
                        <a:pt x="61" y="125"/>
                      </a:cubicBezTo>
                      <a:lnTo>
                        <a:pt x="4890" y="1033"/>
                      </a:lnTo>
                      <a:lnTo>
                        <a:pt x="4899" y="1033"/>
                      </a:lnTo>
                      <a:cubicBezTo>
                        <a:pt x="4934" y="1033"/>
                        <a:pt x="4960" y="1015"/>
                        <a:pt x="4960" y="989"/>
                      </a:cubicBezTo>
                      <a:cubicBezTo>
                        <a:pt x="4969" y="954"/>
                        <a:pt x="4951" y="919"/>
                        <a:pt x="4916" y="911"/>
                      </a:cubicBezTo>
                      <a:lnTo>
                        <a:pt x="79" y="2"/>
                      </a:lnTo>
                      <a:cubicBezTo>
                        <a:pt x="73" y="1"/>
                        <a:pt x="67" y="0"/>
                        <a:pt x="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1" name="Google Shape;4071;p65"/>
                <p:cNvSpPr/>
                <p:nvPr/>
              </p:nvSpPr>
              <p:spPr>
                <a:xfrm>
                  <a:off x="706253" y="2414277"/>
                  <a:ext cx="79040" cy="373799"/>
                </a:xfrm>
                <a:custGeom>
                  <a:rect b="b" l="l" r="r" t="t"/>
                  <a:pathLst>
                    <a:path extrusionOk="0" h="4961" w="1049">
                      <a:moveTo>
                        <a:pt x="988" y="1"/>
                      </a:moveTo>
                      <a:cubicBezTo>
                        <a:pt x="953" y="1"/>
                        <a:pt x="926" y="18"/>
                        <a:pt x="918" y="53"/>
                      </a:cubicBezTo>
                      <a:lnTo>
                        <a:pt x="1" y="4882"/>
                      </a:lnTo>
                      <a:cubicBezTo>
                        <a:pt x="1" y="4917"/>
                        <a:pt x="18" y="4952"/>
                        <a:pt x="53" y="4960"/>
                      </a:cubicBezTo>
                      <a:lnTo>
                        <a:pt x="62" y="4960"/>
                      </a:lnTo>
                      <a:cubicBezTo>
                        <a:pt x="97" y="4960"/>
                        <a:pt x="123" y="4934"/>
                        <a:pt x="123" y="4908"/>
                      </a:cubicBezTo>
                      <a:lnTo>
                        <a:pt x="1040" y="79"/>
                      </a:lnTo>
                      <a:cubicBezTo>
                        <a:pt x="1049" y="45"/>
                        <a:pt x="1023" y="10"/>
                        <a:pt x="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2" name="Google Shape;4072;p65"/>
                <p:cNvSpPr/>
                <p:nvPr/>
              </p:nvSpPr>
              <p:spPr>
                <a:xfrm>
                  <a:off x="610862" y="2406516"/>
                  <a:ext cx="140222" cy="199294"/>
                </a:xfrm>
                <a:custGeom>
                  <a:rect b="b" l="l" r="r" t="t"/>
                  <a:pathLst>
                    <a:path extrusionOk="0" h="2645" w="1861">
                      <a:moveTo>
                        <a:pt x="75" y="1"/>
                      </a:moveTo>
                      <a:cubicBezTo>
                        <a:pt x="61" y="1"/>
                        <a:pt x="47" y="6"/>
                        <a:pt x="36" y="17"/>
                      </a:cubicBezTo>
                      <a:cubicBezTo>
                        <a:pt x="10" y="34"/>
                        <a:pt x="1" y="69"/>
                        <a:pt x="18" y="104"/>
                      </a:cubicBezTo>
                      <a:lnTo>
                        <a:pt x="1738" y="2619"/>
                      </a:lnTo>
                      <a:cubicBezTo>
                        <a:pt x="1747" y="2636"/>
                        <a:pt x="1765" y="2645"/>
                        <a:pt x="1791" y="2645"/>
                      </a:cubicBezTo>
                      <a:cubicBezTo>
                        <a:pt x="1800" y="2645"/>
                        <a:pt x="1817" y="2645"/>
                        <a:pt x="1826" y="2636"/>
                      </a:cubicBezTo>
                      <a:cubicBezTo>
                        <a:pt x="1852" y="2619"/>
                        <a:pt x="1861" y="2575"/>
                        <a:pt x="1843" y="2549"/>
                      </a:cubicBezTo>
                      <a:lnTo>
                        <a:pt x="123" y="25"/>
                      </a:lnTo>
                      <a:cubicBezTo>
                        <a:pt x="113" y="10"/>
                        <a:pt x="94"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3" name="Google Shape;4073;p65"/>
                <p:cNvSpPr/>
                <p:nvPr/>
              </p:nvSpPr>
              <p:spPr>
                <a:xfrm>
                  <a:off x="554954" y="2460089"/>
                  <a:ext cx="196130" cy="145722"/>
                </a:xfrm>
                <a:custGeom>
                  <a:rect b="b" l="l" r="r" t="t"/>
                  <a:pathLst>
                    <a:path extrusionOk="0" h="1934" w="2603">
                      <a:moveTo>
                        <a:pt x="69" y="1"/>
                      </a:moveTo>
                      <a:cubicBezTo>
                        <a:pt x="51" y="1"/>
                        <a:pt x="36" y="7"/>
                        <a:pt x="27" y="22"/>
                      </a:cubicBezTo>
                      <a:cubicBezTo>
                        <a:pt x="1" y="56"/>
                        <a:pt x="9" y="91"/>
                        <a:pt x="36" y="118"/>
                      </a:cubicBezTo>
                      <a:lnTo>
                        <a:pt x="2489" y="1925"/>
                      </a:lnTo>
                      <a:cubicBezTo>
                        <a:pt x="2507" y="1934"/>
                        <a:pt x="2515" y="1934"/>
                        <a:pt x="2533" y="1934"/>
                      </a:cubicBezTo>
                      <a:cubicBezTo>
                        <a:pt x="2550" y="1934"/>
                        <a:pt x="2568" y="1925"/>
                        <a:pt x="2585" y="1908"/>
                      </a:cubicBezTo>
                      <a:cubicBezTo>
                        <a:pt x="2603" y="1881"/>
                        <a:pt x="2594" y="1846"/>
                        <a:pt x="2568" y="1820"/>
                      </a:cubicBezTo>
                      <a:lnTo>
                        <a:pt x="114" y="13"/>
                      </a:lnTo>
                      <a:cubicBezTo>
                        <a:pt x="98" y="5"/>
                        <a:pt x="83" y="1"/>
                        <a:pt x="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4" name="Google Shape;4074;p65"/>
                <p:cNvSpPr/>
                <p:nvPr/>
              </p:nvSpPr>
              <p:spPr>
                <a:xfrm>
                  <a:off x="681313" y="2374041"/>
                  <a:ext cx="69772" cy="231769"/>
                </a:xfrm>
                <a:custGeom>
                  <a:rect b="b" l="l" r="r" t="t"/>
                  <a:pathLst>
                    <a:path extrusionOk="0" h="3076" w="926">
                      <a:moveTo>
                        <a:pt x="66" y="1"/>
                      </a:moveTo>
                      <a:cubicBezTo>
                        <a:pt x="62" y="1"/>
                        <a:pt x="57" y="1"/>
                        <a:pt x="53" y="2"/>
                      </a:cubicBezTo>
                      <a:cubicBezTo>
                        <a:pt x="18" y="11"/>
                        <a:pt x="0" y="46"/>
                        <a:pt x="9" y="81"/>
                      </a:cubicBezTo>
                      <a:lnTo>
                        <a:pt x="795" y="3032"/>
                      </a:lnTo>
                      <a:cubicBezTo>
                        <a:pt x="803" y="3058"/>
                        <a:pt x="821" y="3076"/>
                        <a:pt x="856" y="3076"/>
                      </a:cubicBezTo>
                      <a:lnTo>
                        <a:pt x="873" y="3076"/>
                      </a:lnTo>
                      <a:cubicBezTo>
                        <a:pt x="899" y="3067"/>
                        <a:pt x="926" y="3032"/>
                        <a:pt x="917" y="2997"/>
                      </a:cubicBezTo>
                      <a:lnTo>
                        <a:pt x="131" y="46"/>
                      </a:lnTo>
                      <a:cubicBezTo>
                        <a:pt x="124" y="23"/>
                        <a:pt x="96"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5" name="Google Shape;4075;p65"/>
                <p:cNvSpPr/>
                <p:nvPr/>
              </p:nvSpPr>
              <p:spPr>
                <a:xfrm>
                  <a:off x="739859" y="2596545"/>
                  <a:ext cx="140824" cy="199445"/>
                </a:xfrm>
                <a:custGeom>
                  <a:rect b="b" l="l" r="r" t="t"/>
                  <a:pathLst>
                    <a:path extrusionOk="0" h="2647" w="1869">
                      <a:moveTo>
                        <a:pt x="74" y="0"/>
                      </a:moveTo>
                      <a:cubicBezTo>
                        <a:pt x="64" y="0"/>
                        <a:pt x="53" y="3"/>
                        <a:pt x="44" y="9"/>
                      </a:cubicBezTo>
                      <a:cubicBezTo>
                        <a:pt x="9" y="27"/>
                        <a:pt x="0" y="70"/>
                        <a:pt x="26" y="97"/>
                      </a:cubicBezTo>
                      <a:lnTo>
                        <a:pt x="1738" y="2611"/>
                      </a:lnTo>
                      <a:cubicBezTo>
                        <a:pt x="1755" y="2629"/>
                        <a:pt x="1773" y="2646"/>
                        <a:pt x="1790" y="2646"/>
                      </a:cubicBezTo>
                      <a:cubicBezTo>
                        <a:pt x="1808" y="2646"/>
                        <a:pt x="1816" y="2637"/>
                        <a:pt x="1825" y="2629"/>
                      </a:cubicBezTo>
                      <a:cubicBezTo>
                        <a:pt x="1860" y="2611"/>
                        <a:pt x="1869" y="2568"/>
                        <a:pt x="1843" y="2541"/>
                      </a:cubicBezTo>
                      <a:lnTo>
                        <a:pt x="131" y="27"/>
                      </a:lnTo>
                      <a:cubicBezTo>
                        <a:pt x="114" y="10"/>
                        <a:pt x="94"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6" name="Google Shape;4076;p65"/>
                <p:cNvSpPr/>
                <p:nvPr/>
              </p:nvSpPr>
              <p:spPr>
                <a:xfrm>
                  <a:off x="740461" y="2596319"/>
                  <a:ext cx="195527" cy="146325"/>
                </a:xfrm>
                <a:custGeom>
                  <a:rect b="b" l="l" r="r" t="t"/>
                  <a:pathLst>
                    <a:path extrusionOk="0" h="1942" w="2595">
                      <a:moveTo>
                        <a:pt x="67" y="1"/>
                      </a:moveTo>
                      <a:cubicBezTo>
                        <a:pt x="48" y="1"/>
                        <a:pt x="29" y="9"/>
                        <a:pt x="18" y="30"/>
                      </a:cubicBezTo>
                      <a:cubicBezTo>
                        <a:pt x="1" y="56"/>
                        <a:pt x="1" y="91"/>
                        <a:pt x="27" y="117"/>
                      </a:cubicBezTo>
                      <a:lnTo>
                        <a:pt x="2489" y="1924"/>
                      </a:lnTo>
                      <a:cubicBezTo>
                        <a:pt x="2498" y="1933"/>
                        <a:pt x="2516" y="1933"/>
                        <a:pt x="2524" y="1933"/>
                      </a:cubicBezTo>
                      <a:lnTo>
                        <a:pt x="2524" y="1942"/>
                      </a:lnTo>
                      <a:cubicBezTo>
                        <a:pt x="2542" y="1942"/>
                        <a:pt x="2568" y="1924"/>
                        <a:pt x="2577" y="1916"/>
                      </a:cubicBezTo>
                      <a:cubicBezTo>
                        <a:pt x="2594" y="1881"/>
                        <a:pt x="2594" y="1846"/>
                        <a:pt x="2559" y="1820"/>
                      </a:cubicBezTo>
                      <a:lnTo>
                        <a:pt x="106" y="12"/>
                      </a:lnTo>
                      <a:cubicBezTo>
                        <a:pt x="95" y="5"/>
                        <a:pt x="81"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7" name="Google Shape;4077;p65"/>
                <p:cNvSpPr/>
                <p:nvPr/>
              </p:nvSpPr>
              <p:spPr>
                <a:xfrm>
                  <a:off x="740461" y="2596395"/>
                  <a:ext cx="69847" cy="231844"/>
                </a:xfrm>
                <a:custGeom>
                  <a:rect b="b" l="l" r="r" t="t"/>
                  <a:pathLst>
                    <a:path extrusionOk="0" h="3077" w="927">
                      <a:moveTo>
                        <a:pt x="71" y="0"/>
                      </a:moveTo>
                      <a:cubicBezTo>
                        <a:pt x="65" y="0"/>
                        <a:pt x="59" y="1"/>
                        <a:pt x="53" y="3"/>
                      </a:cubicBezTo>
                      <a:cubicBezTo>
                        <a:pt x="18" y="11"/>
                        <a:pt x="1" y="46"/>
                        <a:pt x="10" y="81"/>
                      </a:cubicBezTo>
                      <a:lnTo>
                        <a:pt x="796" y="3024"/>
                      </a:lnTo>
                      <a:cubicBezTo>
                        <a:pt x="804" y="3059"/>
                        <a:pt x="830" y="3076"/>
                        <a:pt x="857" y="3076"/>
                      </a:cubicBezTo>
                      <a:lnTo>
                        <a:pt x="874" y="3076"/>
                      </a:lnTo>
                      <a:cubicBezTo>
                        <a:pt x="909" y="3067"/>
                        <a:pt x="927" y="3032"/>
                        <a:pt x="918" y="2997"/>
                      </a:cubicBezTo>
                      <a:lnTo>
                        <a:pt x="132" y="46"/>
                      </a:lnTo>
                      <a:cubicBezTo>
                        <a:pt x="125" y="17"/>
                        <a:pt x="99" y="0"/>
                        <a:pt x="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8" name="Google Shape;4078;p65"/>
                <p:cNvSpPr/>
                <p:nvPr/>
              </p:nvSpPr>
              <p:spPr>
                <a:xfrm>
                  <a:off x="550357" y="2596319"/>
                  <a:ext cx="200726" cy="139091"/>
                </a:xfrm>
                <a:custGeom>
                  <a:rect b="b" l="l" r="r" t="t"/>
                  <a:pathLst>
                    <a:path extrusionOk="0" h="1846" w="2664">
                      <a:moveTo>
                        <a:pt x="2595" y="1"/>
                      </a:moveTo>
                      <a:cubicBezTo>
                        <a:pt x="2582" y="1"/>
                        <a:pt x="2570" y="5"/>
                        <a:pt x="2559" y="12"/>
                      </a:cubicBezTo>
                      <a:lnTo>
                        <a:pt x="35" y="1732"/>
                      </a:lnTo>
                      <a:cubicBezTo>
                        <a:pt x="9" y="1750"/>
                        <a:pt x="1" y="1785"/>
                        <a:pt x="18" y="1820"/>
                      </a:cubicBezTo>
                      <a:cubicBezTo>
                        <a:pt x="35" y="1837"/>
                        <a:pt x="53" y="1846"/>
                        <a:pt x="70" y="1846"/>
                      </a:cubicBezTo>
                      <a:cubicBezTo>
                        <a:pt x="88" y="1846"/>
                        <a:pt x="97" y="1837"/>
                        <a:pt x="105" y="1837"/>
                      </a:cubicBezTo>
                      <a:lnTo>
                        <a:pt x="2629" y="117"/>
                      </a:lnTo>
                      <a:cubicBezTo>
                        <a:pt x="2655" y="100"/>
                        <a:pt x="2664" y="56"/>
                        <a:pt x="2646" y="30"/>
                      </a:cubicBezTo>
                      <a:cubicBezTo>
                        <a:pt x="2631" y="9"/>
                        <a:pt x="2613" y="1"/>
                        <a:pt x="25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9" name="Google Shape;4079;p65"/>
                <p:cNvSpPr/>
                <p:nvPr/>
              </p:nvSpPr>
              <p:spPr>
                <a:xfrm>
                  <a:off x="603629" y="2596319"/>
                  <a:ext cx="147455" cy="195075"/>
                </a:xfrm>
                <a:custGeom>
                  <a:rect b="b" l="l" r="r" t="t"/>
                  <a:pathLst>
                    <a:path extrusionOk="0" h="2589" w="1957">
                      <a:moveTo>
                        <a:pt x="1883" y="1"/>
                      </a:moveTo>
                      <a:cubicBezTo>
                        <a:pt x="1864" y="1"/>
                        <a:pt x="1845" y="9"/>
                        <a:pt x="1834" y="30"/>
                      </a:cubicBezTo>
                      <a:lnTo>
                        <a:pt x="27" y="2483"/>
                      </a:lnTo>
                      <a:cubicBezTo>
                        <a:pt x="1" y="2510"/>
                        <a:pt x="10" y="2553"/>
                        <a:pt x="36" y="2571"/>
                      </a:cubicBezTo>
                      <a:cubicBezTo>
                        <a:pt x="44" y="2579"/>
                        <a:pt x="62" y="2588"/>
                        <a:pt x="71" y="2588"/>
                      </a:cubicBezTo>
                      <a:cubicBezTo>
                        <a:pt x="97" y="2588"/>
                        <a:pt x="114" y="2579"/>
                        <a:pt x="123" y="2562"/>
                      </a:cubicBezTo>
                      <a:lnTo>
                        <a:pt x="1939" y="100"/>
                      </a:lnTo>
                      <a:cubicBezTo>
                        <a:pt x="1957" y="73"/>
                        <a:pt x="1948" y="38"/>
                        <a:pt x="1922" y="12"/>
                      </a:cubicBezTo>
                      <a:cubicBezTo>
                        <a:pt x="1911" y="5"/>
                        <a:pt x="1897" y="1"/>
                        <a:pt x="18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0" name="Google Shape;4080;p65"/>
                <p:cNvSpPr/>
                <p:nvPr/>
              </p:nvSpPr>
              <p:spPr>
                <a:xfrm>
                  <a:off x="518108" y="2596395"/>
                  <a:ext cx="232974" cy="68642"/>
                </a:xfrm>
                <a:custGeom>
                  <a:rect b="b" l="l" r="r" t="t"/>
                  <a:pathLst>
                    <a:path extrusionOk="0" h="911" w="3092">
                      <a:moveTo>
                        <a:pt x="3022" y="0"/>
                      </a:moveTo>
                      <a:cubicBezTo>
                        <a:pt x="3016" y="0"/>
                        <a:pt x="3010" y="1"/>
                        <a:pt x="3004" y="3"/>
                      </a:cubicBezTo>
                      <a:lnTo>
                        <a:pt x="53" y="788"/>
                      </a:lnTo>
                      <a:cubicBezTo>
                        <a:pt x="18" y="797"/>
                        <a:pt x="1" y="832"/>
                        <a:pt x="9" y="867"/>
                      </a:cubicBezTo>
                      <a:cubicBezTo>
                        <a:pt x="18" y="893"/>
                        <a:pt x="44" y="911"/>
                        <a:pt x="71" y="911"/>
                      </a:cubicBezTo>
                      <a:lnTo>
                        <a:pt x="88" y="911"/>
                      </a:lnTo>
                      <a:lnTo>
                        <a:pt x="3039" y="125"/>
                      </a:lnTo>
                      <a:cubicBezTo>
                        <a:pt x="3065" y="116"/>
                        <a:pt x="3092" y="81"/>
                        <a:pt x="3083" y="46"/>
                      </a:cubicBezTo>
                      <a:cubicBezTo>
                        <a:pt x="3076" y="17"/>
                        <a:pt x="3050" y="0"/>
                        <a:pt x="30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1" name="Google Shape;4081;p65"/>
                <p:cNvSpPr/>
                <p:nvPr/>
              </p:nvSpPr>
              <p:spPr>
                <a:xfrm>
                  <a:off x="739859" y="2466946"/>
                  <a:ext cx="200726" cy="138865"/>
                </a:xfrm>
                <a:custGeom>
                  <a:rect b="b" l="l" r="r" t="t"/>
                  <a:pathLst>
                    <a:path extrusionOk="0" h="1843" w="2664">
                      <a:moveTo>
                        <a:pt x="2591" y="0"/>
                      </a:moveTo>
                      <a:cubicBezTo>
                        <a:pt x="2579" y="0"/>
                        <a:pt x="2568" y="3"/>
                        <a:pt x="2559" y="9"/>
                      </a:cubicBezTo>
                      <a:lnTo>
                        <a:pt x="44" y="1729"/>
                      </a:lnTo>
                      <a:cubicBezTo>
                        <a:pt x="9" y="1747"/>
                        <a:pt x="0" y="1790"/>
                        <a:pt x="26" y="1817"/>
                      </a:cubicBezTo>
                      <a:cubicBezTo>
                        <a:pt x="35" y="1834"/>
                        <a:pt x="53" y="1843"/>
                        <a:pt x="79" y="1843"/>
                      </a:cubicBezTo>
                      <a:cubicBezTo>
                        <a:pt x="88" y="1843"/>
                        <a:pt x="105" y="1843"/>
                        <a:pt x="114" y="1834"/>
                      </a:cubicBezTo>
                      <a:lnTo>
                        <a:pt x="2628" y="114"/>
                      </a:lnTo>
                      <a:cubicBezTo>
                        <a:pt x="2655" y="96"/>
                        <a:pt x="2663" y="53"/>
                        <a:pt x="2646" y="27"/>
                      </a:cubicBezTo>
                      <a:cubicBezTo>
                        <a:pt x="2635" y="10"/>
                        <a:pt x="2612" y="0"/>
                        <a:pt x="25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2" name="Google Shape;4082;p65"/>
                <p:cNvSpPr/>
                <p:nvPr/>
              </p:nvSpPr>
              <p:spPr>
                <a:xfrm>
                  <a:off x="740461" y="2411113"/>
                  <a:ext cx="146852" cy="194698"/>
                </a:xfrm>
                <a:custGeom>
                  <a:rect b="b" l="l" r="r" t="t"/>
                  <a:pathLst>
                    <a:path extrusionOk="0" h="2584" w="1949">
                      <a:moveTo>
                        <a:pt x="1877" y="1"/>
                      </a:moveTo>
                      <a:cubicBezTo>
                        <a:pt x="1859" y="1"/>
                        <a:pt x="1841" y="10"/>
                        <a:pt x="1826" y="25"/>
                      </a:cubicBezTo>
                      <a:lnTo>
                        <a:pt x="18" y="2488"/>
                      </a:lnTo>
                      <a:cubicBezTo>
                        <a:pt x="1" y="2514"/>
                        <a:pt x="1" y="2549"/>
                        <a:pt x="27" y="2575"/>
                      </a:cubicBezTo>
                      <a:cubicBezTo>
                        <a:pt x="45" y="2584"/>
                        <a:pt x="53" y="2584"/>
                        <a:pt x="71" y="2584"/>
                      </a:cubicBezTo>
                      <a:cubicBezTo>
                        <a:pt x="88" y="2584"/>
                        <a:pt x="106" y="2575"/>
                        <a:pt x="123" y="2558"/>
                      </a:cubicBezTo>
                      <a:lnTo>
                        <a:pt x="1931" y="104"/>
                      </a:lnTo>
                      <a:cubicBezTo>
                        <a:pt x="1948" y="78"/>
                        <a:pt x="1948" y="34"/>
                        <a:pt x="1913" y="17"/>
                      </a:cubicBezTo>
                      <a:cubicBezTo>
                        <a:pt x="1902" y="6"/>
                        <a:pt x="1890" y="1"/>
                        <a:pt x="18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3" name="Google Shape;4083;p65"/>
                <p:cNvSpPr/>
                <p:nvPr/>
              </p:nvSpPr>
              <p:spPr>
                <a:xfrm>
                  <a:off x="740461" y="2537171"/>
                  <a:ext cx="232372" cy="68642"/>
                </a:xfrm>
                <a:custGeom>
                  <a:rect b="b" l="l" r="r" t="t"/>
                  <a:pathLst>
                    <a:path extrusionOk="0" h="911" w="3084">
                      <a:moveTo>
                        <a:pt x="3014" y="0"/>
                      </a:moveTo>
                      <a:cubicBezTo>
                        <a:pt x="3008" y="0"/>
                        <a:pt x="3002" y="1"/>
                        <a:pt x="2996" y="3"/>
                      </a:cubicBezTo>
                      <a:lnTo>
                        <a:pt x="53" y="789"/>
                      </a:lnTo>
                      <a:cubicBezTo>
                        <a:pt x="18" y="797"/>
                        <a:pt x="1" y="832"/>
                        <a:pt x="10" y="867"/>
                      </a:cubicBezTo>
                      <a:cubicBezTo>
                        <a:pt x="18" y="893"/>
                        <a:pt x="36" y="911"/>
                        <a:pt x="71" y="911"/>
                      </a:cubicBezTo>
                      <a:lnTo>
                        <a:pt x="88" y="911"/>
                      </a:lnTo>
                      <a:lnTo>
                        <a:pt x="3031" y="125"/>
                      </a:lnTo>
                      <a:cubicBezTo>
                        <a:pt x="3066" y="116"/>
                        <a:pt x="3083" y="81"/>
                        <a:pt x="3074" y="46"/>
                      </a:cubicBezTo>
                      <a:cubicBezTo>
                        <a:pt x="3067" y="17"/>
                        <a:pt x="3042" y="0"/>
                        <a:pt x="30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4" name="Google Shape;4084;p65"/>
                <p:cNvSpPr/>
                <p:nvPr/>
              </p:nvSpPr>
              <p:spPr>
                <a:xfrm>
                  <a:off x="560906" y="2423018"/>
                  <a:ext cx="263189" cy="236139"/>
                </a:xfrm>
                <a:custGeom>
                  <a:rect b="b" l="l" r="r" t="t"/>
                  <a:pathLst>
                    <a:path extrusionOk="0" h="3134" w="3493">
                      <a:moveTo>
                        <a:pt x="2530" y="0"/>
                      </a:moveTo>
                      <a:cubicBezTo>
                        <a:pt x="2326" y="0"/>
                        <a:pt x="2116" y="92"/>
                        <a:pt x="1947" y="260"/>
                      </a:cubicBezTo>
                      <a:cubicBezTo>
                        <a:pt x="1828" y="171"/>
                        <a:pt x="1677" y="125"/>
                        <a:pt x="1519" y="125"/>
                      </a:cubicBezTo>
                      <a:cubicBezTo>
                        <a:pt x="1353" y="125"/>
                        <a:pt x="1178" y="175"/>
                        <a:pt x="1022" y="278"/>
                      </a:cubicBezTo>
                      <a:cubicBezTo>
                        <a:pt x="716" y="487"/>
                        <a:pt x="585" y="837"/>
                        <a:pt x="655" y="1134"/>
                      </a:cubicBezTo>
                      <a:cubicBezTo>
                        <a:pt x="201" y="1334"/>
                        <a:pt x="0" y="1815"/>
                        <a:pt x="297" y="2242"/>
                      </a:cubicBezTo>
                      <a:lnTo>
                        <a:pt x="1520" y="3133"/>
                      </a:lnTo>
                      <a:lnTo>
                        <a:pt x="2628" y="2644"/>
                      </a:lnTo>
                      <a:lnTo>
                        <a:pt x="3493" y="1788"/>
                      </a:lnTo>
                      <a:lnTo>
                        <a:pt x="3109" y="330"/>
                      </a:lnTo>
                      <a:cubicBezTo>
                        <a:pt x="2960" y="105"/>
                        <a:pt x="2748" y="0"/>
                        <a:pt x="25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5" name="Google Shape;4085;p65"/>
                <p:cNvSpPr/>
                <p:nvPr/>
              </p:nvSpPr>
              <p:spPr>
                <a:xfrm>
                  <a:off x="622089" y="2495955"/>
                  <a:ext cx="217151" cy="170285"/>
                </a:xfrm>
                <a:custGeom>
                  <a:rect b="b" l="l" r="r" t="t"/>
                  <a:pathLst>
                    <a:path extrusionOk="0" h="2260" w="2882">
                      <a:moveTo>
                        <a:pt x="1802" y="0"/>
                      </a:moveTo>
                      <a:cubicBezTo>
                        <a:pt x="1506" y="0"/>
                        <a:pt x="1178" y="101"/>
                        <a:pt x="882" y="305"/>
                      </a:cubicBezTo>
                      <a:cubicBezTo>
                        <a:pt x="253" y="724"/>
                        <a:pt x="0" y="1440"/>
                        <a:pt x="315" y="1894"/>
                      </a:cubicBezTo>
                      <a:cubicBezTo>
                        <a:pt x="479" y="2137"/>
                        <a:pt x="764" y="2260"/>
                        <a:pt x="1089" y="2260"/>
                      </a:cubicBezTo>
                      <a:cubicBezTo>
                        <a:pt x="1383" y="2260"/>
                        <a:pt x="1710" y="2159"/>
                        <a:pt x="2009" y="1955"/>
                      </a:cubicBezTo>
                      <a:cubicBezTo>
                        <a:pt x="2628" y="1528"/>
                        <a:pt x="2882" y="812"/>
                        <a:pt x="2567" y="358"/>
                      </a:cubicBezTo>
                      <a:cubicBezTo>
                        <a:pt x="2408" y="120"/>
                        <a:pt x="2124" y="0"/>
                        <a:pt x="1802"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6" name="Google Shape;4086;p65"/>
                <p:cNvSpPr/>
                <p:nvPr/>
              </p:nvSpPr>
              <p:spPr>
                <a:xfrm>
                  <a:off x="650345" y="2464535"/>
                  <a:ext cx="105336" cy="150544"/>
                </a:xfrm>
                <a:custGeom>
                  <a:rect b="b" l="l" r="r" t="t"/>
                  <a:pathLst>
                    <a:path extrusionOk="0" h="1998" w="1398">
                      <a:moveTo>
                        <a:pt x="51" y="1"/>
                      </a:moveTo>
                      <a:cubicBezTo>
                        <a:pt x="42" y="1"/>
                        <a:pt x="33" y="3"/>
                        <a:pt x="27" y="6"/>
                      </a:cubicBezTo>
                      <a:cubicBezTo>
                        <a:pt x="1" y="24"/>
                        <a:pt x="1" y="50"/>
                        <a:pt x="9" y="76"/>
                      </a:cubicBezTo>
                      <a:lnTo>
                        <a:pt x="1310" y="1980"/>
                      </a:lnTo>
                      <a:cubicBezTo>
                        <a:pt x="1319" y="1988"/>
                        <a:pt x="1337" y="1997"/>
                        <a:pt x="1345" y="1997"/>
                      </a:cubicBezTo>
                      <a:cubicBezTo>
                        <a:pt x="1354" y="1997"/>
                        <a:pt x="1372" y="1997"/>
                        <a:pt x="1372" y="1988"/>
                      </a:cubicBezTo>
                      <a:cubicBezTo>
                        <a:pt x="1398" y="1980"/>
                        <a:pt x="1398" y="1945"/>
                        <a:pt x="1389" y="1927"/>
                      </a:cubicBezTo>
                      <a:lnTo>
                        <a:pt x="88" y="24"/>
                      </a:lnTo>
                      <a:cubicBezTo>
                        <a:pt x="83" y="7"/>
                        <a:pt x="66" y="1"/>
                        <a:pt x="51"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7" name="Google Shape;4087;p65"/>
                <p:cNvSpPr/>
                <p:nvPr/>
              </p:nvSpPr>
              <p:spPr>
                <a:xfrm>
                  <a:off x="603026" y="2537321"/>
                  <a:ext cx="152654" cy="77759"/>
                </a:xfrm>
                <a:custGeom>
                  <a:rect b="b" l="l" r="r" t="t"/>
                  <a:pathLst>
                    <a:path extrusionOk="0" h="1032" w="2026">
                      <a:moveTo>
                        <a:pt x="43" y="0"/>
                      </a:moveTo>
                      <a:cubicBezTo>
                        <a:pt x="27" y="0"/>
                        <a:pt x="14" y="10"/>
                        <a:pt x="9" y="27"/>
                      </a:cubicBezTo>
                      <a:cubicBezTo>
                        <a:pt x="0" y="53"/>
                        <a:pt x="9" y="79"/>
                        <a:pt x="26" y="88"/>
                      </a:cubicBezTo>
                      <a:lnTo>
                        <a:pt x="1956" y="1031"/>
                      </a:lnTo>
                      <a:lnTo>
                        <a:pt x="1973" y="1031"/>
                      </a:lnTo>
                      <a:cubicBezTo>
                        <a:pt x="1991" y="1031"/>
                        <a:pt x="2008" y="1022"/>
                        <a:pt x="2017" y="1005"/>
                      </a:cubicBezTo>
                      <a:cubicBezTo>
                        <a:pt x="2026" y="987"/>
                        <a:pt x="2017" y="952"/>
                        <a:pt x="2000" y="944"/>
                      </a:cubicBezTo>
                      <a:lnTo>
                        <a:pt x="70" y="9"/>
                      </a:lnTo>
                      <a:cubicBezTo>
                        <a:pt x="61" y="3"/>
                        <a:pt x="51" y="0"/>
                        <a:pt x="43"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8" name="Google Shape;4088;p65"/>
                <p:cNvSpPr/>
                <p:nvPr/>
              </p:nvSpPr>
              <p:spPr>
                <a:xfrm>
                  <a:off x="735865" y="2447205"/>
                  <a:ext cx="19816" cy="167874"/>
                </a:xfrm>
                <a:custGeom>
                  <a:rect b="b" l="l" r="r" t="t"/>
                  <a:pathLst>
                    <a:path extrusionOk="0" h="2228" w="263">
                      <a:moveTo>
                        <a:pt x="44" y="0"/>
                      </a:moveTo>
                      <a:cubicBezTo>
                        <a:pt x="18" y="0"/>
                        <a:pt x="1" y="27"/>
                        <a:pt x="1" y="53"/>
                      </a:cubicBezTo>
                      <a:lnTo>
                        <a:pt x="167" y="2183"/>
                      </a:lnTo>
                      <a:cubicBezTo>
                        <a:pt x="167" y="2210"/>
                        <a:pt x="193" y="2227"/>
                        <a:pt x="210" y="2227"/>
                      </a:cubicBezTo>
                      <a:lnTo>
                        <a:pt x="219" y="2227"/>
                      </a:lnTo>
                      <a:cubicBezTo>
                        <a:pt x="245" y="2227"/>
                        <a:pt x="263" y="2201"/>
                        <a:pt x="263" y="2183"/>
                      </a:cubicBezTo>
                      <a:lnTo>
                        <a:pt x="88" y="44"/>
                      </a:lnTo>
                      <a:cubicBezTo>
                        <a:pt x="88" y="18"/>
                        <a:pt x="71" y="0"/>
                        <a:pt x="44"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9" name="Google Shape;4089;p65"/>
                <p:cNvSpPr/>
                <p:nvPr/>
              </p:nvSpPr>
              <p:spPr>
                <a:xfrm>
                  <a:off x="583285" y="2447883"/>
                  <a:ext cx="301390" cy="248647"/>
                </a:xfrm>
                <a:custGeom>
                  <a:rect b="b" l="l" r="r" t="t"/>
                  <a:pathLst>
                    <a:path extrusionOk="0" h="3300" w="4000">
                      <a:moveTo>
                        <a:pt x="2812" y="0"/>
                      </a:moveTo>
                      <a:cubicBezTo>
                        <a:pt x="2812" y="0"/>
                        <a:pt x="2436" y="498"/>
                        <a:pt x="2698" y="1354"/>
                      </a:cubicBezTo>
                      <a:lnTo>
                        <a:pt x="2698" y="1362"/>
                      </a:lnTo>
                      <a:cubicBezTo>
                        <a:pt x="2698" y="1362"/>
                        <a:pt x="2262" y="1389"/>
                        <a:pt x="1877" y="1650"/>
                      </a:cubicBezTo>
                      <a:cubicBezTo>
                        <a:pt x="1502" y="1904"/>
                        <a:pt x="1310" y="2305"/>
                        <a:pt x="1310" y="2305"/>
                      </a:cubicBezTo>
                      <a:cubicBezTo>
                        <a:pt x="872" y="1955"/>
                        <a:pt x="468" y="1889"/>
                        <a:pt x="228" y="1889"/>
                      </a:cubicBezTo>
                      <a:cubicBezTo>
                        <a:pt x="85" y="1889"/>
                        <a:pt x="0" y="1912"/>
                        <a:pt x="0" y="1912"/>
                      </a:cubicBezTo>
                      <a:cubicBezTo>
                        <a:pt x="387" y="2479"/>
                        <a:pt x="1139" y="3299"/>
                        <a:pt x="1998" y="3299"/>
                      </a:cubicBezTo>
                      <a:cubicBezTo>
                        <a:pt x="2264" y="3299"/>
                        <a:pt x="2541" y="3220"/>
                        <a:pt x="2820" y="3030"/>
                      </a:cubicBezTo>
                      <a:cubicBezTo>
                        <a:pt x="3999" y="2227"/>
                        <a:pt x="3318" y="734"/>
                        <a:pt x="2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0" name="Google Shape;4090;p65"/>
                <p:cNvSpPr/>
                <p:nvPr/>
              </p:nvSpPr>
              <p:spPr>
                <a:xfrm>
                  <a:off x="484578" y="2916324"/>
                  <a:ext cx="8590" cy="52668"/>
                </a:xfrm>
                <a:custGeom>
                  <a:rect b="b" l="l" r="r" t="t"/>
                  <a:pathLst>
                    <a:path extrusionOk="0" h="699" w="114">
                      <a:moveTo>
                        <a:pt x="53" y="0"/>
                      </a:moveTo>
                      <a:cubicBezTo>
                        <a:pt x="27" y="0"/>
                        <a:pt x="0" y="18"/>
                        <a:pt x="0" y="52"/>
                      </a:cubicBezTo>
                      <a:lnTo>
                        <a:pt x="0" y="646"/>
                      </a:lnTo>
                      <a:cubicBezTo>
                        <a:pt x="0" y="672"/>
                        <a:pt x="27" y="699"/>
                        <a:pt x="53" y="699"/>
                      </a:cubicBezTo>
                      <a:cubicBezTo>
                        <a:pt x="88" y="699"/>
                        <a:pt x="114" y="672"/>
                        <a:pt x="114" y="646"/>
                      </a:cubicBezTo>
                      <a:lnTo>
                        <a:pt x="114" y="52"/>
                      </a:lnTo>
                      <a:cubicBezTo>
                        <a:pt x="114" y="18"/>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1" name="Google Shape;4091;p65"/>
                <p:cNvSpPr/>
                <p:nvPr/>
              </p:nvSpPr>
              <p:spPr>
                <a:xfrm>
                  <a:off x="1092489" y="3283874"/>
                  <a:ext cx="29687" cy="76553"/>
                </a:xfrm>
                <a:custGeom>
                  <a:rect b="b" l="l" r="r" t="t"/>
                  <a:pathLst>
                    <a:path extrusionOk="0" h="1016" w="394">
                      <a:moveTo>
                        <a:pt x="57" y="1"/>
                      </a:moveTo>
                      <a:cubicBezTo>
                        <a:pt x="53" y="1"/>
                        <a:pt x="49" y="2"/>
                        <a:pt x="44" y="3"/>
                      </a:cubicBezTo>
                      <a:cubicBezTo>
                        <a:pt x="9" y="12"/>
                        <a:pt x="0" y="47"/>
                        <a:pt x="9" y="73"/>
                      </a:cubicBezTo>
                      <a:lnTo>
                        <a:pt x="280" y="981"/>
                      </a:lnTo>
                      <a:cubicBezTo>
                        <a:pt x="289" y="998"/>
                        <a:pt x="306" y="1016"/>
                        <a:pt x="332" y="1016"/>
                      </a:cubicBezTo>
                      <a:lnTo>
                        <a:pt x="350" y="1016"/>
                      </a:lnTo>
                      <a:cubicBezTo>
                        <a:pt x="376" y="1007"/>
                        <a:pt x="393" y="972"/>
                        <a:pt x="385" y="946"/>
                      </a:cubicBezTo>
                      <a:lnTo>
                        <a:pt x="105" y="47"/>
                      </a:lnTo>
                      <a:cubicBezTo>
                        <a:pt x="98" y="18"/>
                        <a:pt x="79"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2" name="Google Shape;4092;p65"/>
                <p:cNvSpPr/>
                <p:nvPr/>
              </p:nvSpPr>
              <p:spPr>
                <a:xfrm>
                  <a:off x="1126697" y="3145761"/>
                  <a:ext cx="50031" cy="141653"/>
                </a:xfrm>
                <a:custGeom>
                  <a:rect b="b" l="l" r="r" t="t"/>
                  <a:pathLst>
                    <a:path extrusionOk="0" h="1880" w="664">
                      <a:moveTo>
                        <a:pt x="59" y="0"/>
                      </a:moveTo>
                      <a:cubicBezTo>
                        <a:pt x="54" y="0"/>
                        <a:pt x="49" y="1"/>
                        <a:pt x="44" y="2"/>
                      </a:cubicBezTo>
                      <a:cubicBezTo>
                        <a:pt x="18" y="11"/>
                        <a:pt x="0" y="46"/>
                        <a:pt x="9" y="72"/>
                      </a:cubicBezTo>
                      <a:lnTo>
                        <a:pt x="551" y="1836"/>
                      </a:lnTo>
                      <a:cubicBezTo>
                        <a:pt x="559" y="1862"/>
                        <a:pt x="577" y="1880"/>
                        <a:pt x="603" y="1880"/>
                      </a:cubicBezTo>
                      <a:lnTo>
                        <a:pt x="620" y="1880"/>
                      </a:lnTo>
                      <a:cubicBezTo>
                        <a:pt x="647" y="1871"/>
                        <a:pt x="664" y="1836"/>
                        <a:pt x="655" y="1810"/>
                      </a:cubicBezTo>
                      <a:lnTo>
                        <a:pt x="114" y="37"/>
                      </a:lnTo>
                      <a:cubicBezTo>
                        <a:pt x="107" y="16"/>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3" name="Google Shape;4093;p65"/>
                <p:cNvSpPr/>
                <p:nvPr/>
              </p:nvSpPr>
              <p:spPr>
                <a:xfrm>
                  <a:off x="1186524" y="3089852"/>
                  <a:ext cx="44154" cy="123871"/>
                </a:xfrm>
                <a:custGeom>
                  <a:rect b="b" l="l" r="r" t="t"/>
                  <a:pathLst>
                    <a:path extrusionOk="0" h="1644" w="586">
                      <a:moveTo>
                        <a:pt x="59" y="0"/>
                      </a:moveTo>
                      <a:cubicBezTo>
                        <a:pt x="54" y="0"/>
                        <a:pt x="49" y="1"/>
                        <a:pt x="45" y="2"/>
                      </a:cubicBezTo>
                      <a:cubicBezTo>
                        <a:pt x="18" y="11"/>
                        <a:pt x="1" y="46"/>
                        <a:pt x="10" y="72"/>
                      </a:cubicBezTo>
                      <a:lnTo>
                        <a:pt x="481" y="1609"/>
                      </a:lnTo>
                      <a:cubicBezTo>
                        <a:pt x="481" y="1635"/>
                        <a:pt x="507" y="1644"/>
                        <a:pt x="534" y="1644"/>
                      </a:cubicBezTo>
                      <a:lnTo>
                        <a:pt x="542" y="1644"/>
                      </a:lnTo>
                      <a:cubicBezTo>
                        <a:pt x="577" y="1635"/>
                        <a:pt x="586" y="1609"/>
                        <a:pt x="577" y="1574"/>
                      </a:cubicBezTo>
                      <a:lnTo>
                        <a:pt x="114" y="46"/>
                      </a:lnTo>
                      <a:cubicBezTo>
                        <a:pt x="107" y="17"/>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4" name="Google Shape;4094;p65"/>
                <p:cNvSpPr/>
                <p:nvPr/>
              </p:nvSpPr>
              <p:spPr>
                <a:xfrm>
                  <a:off x="1240473" y="3016161"/>
                  <a:ext cx="44832" cy="124549"/>
                </a:xfrm>
                <a:custGeom>
                  <a:rect b="b" l="l" r="r" t="t"/>
                  <a:pathLst>
                    <a:path extrusionOk="0" h="1653" w="595">
                      <a:moveTo>
                        <a:pt x="67" y="0"/>
                      </a:moveTo>
                      <a:cubicBezTo>
                        <a:pt x="63" y="0"/>
                        <a:pt x="58" y="1"/>
                        <a:pt x="53" y="2"/>
                      </a:cubicBezTo>
                      <a:cubicBezTo>
                        <a:pt x="18" y="11"/>
                        <a:pt x="1" y="46"/>
                        <a:pt x="10" y="72"/>
                      </a:cubicBezTo>
                      <a:lnTo>
                        <a:pt x="481" y="1618"/>
                      </a:lnTo>
                      <a:cubicBezTo>
                        <a:pt x="490" y="1635"/>
                        <a:pt x="516" y="1653"/>
                        <a:pt x="534" y="1653"/>
                      </a:cubicBezTo>
                      <a:lnTo>
                        <a:pt x="551" y="1653"/>
                      </a:lnTo>
                      <a:cubicBezTo>
                        <a:pt x="577" y="1644"/>
                        <a:pt x="595" y="1609"/>
                        <a:pt x="586" y="1583"/>
                      </a:cubicBezTo>
                      <a:lnTo>
                        <a:pt x="114" y="37"/>
                      </a:lnTo>
                      <a:cubicBezTo>
                        <a:pt x="107" y="16"/>
                        <a:pt x="88"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5" name="Google Shape;4095;p65"/>
                <p:cNvSpPr/>
                <p:nvPr/>
              </p:nvSpPr>
              <p:spPr>
                <a:xfrm>
                  <a:off x="1308287" y="2986549"/>
                  <a:ext cx="35564" cy="94938"/>
                </a:xfrm>
                <a:custGeom>
                  <a:rect b="b" l="l" r="r" t="t"/>
                  <a:pathLst>
                    <a:path extrusionOk="0" h="1260" w="472">
                      <a:moveTo>
                        <a:pt x="62" y="0"/>
                      </a:moveTo>
                      <a:cubicBezTo>
                        <a:pt x="56" y="0"/>
                        <a:pt x="50" y="1"/>
                        <a:pt x="44" y="2"/>
                      </a:cubicBezTo>
                      <a:cubicBezTo>
                        <a:pt x="18" y="11"/>
                        <a:pt x="0" y="37"/>
                        <a:pt x="9" y="64"/>
                      </a:cubicBezTo>
                      <a:lnTo>
                        <a:pt x="367" y="1225"/>
                      </a:lnTo>
                      <a:cubicBezTo>
                        <a:pt x="367" y="1251"/>
                        <a:pt x="393" y="1260"/>
                        <a:pt x="419" y="1260"/>
                      </a:cubicBezTo>
                      <a:lnTo>
                        <a:pt x="428" y="1260"/>
                      </a:lnTo>
                      <a:cubicBezTo>
                        <a:pt x="463" y="1251"/>
                        <a:pt x="472" y="1225"/>
                        <a:pt x="463" y="1190"/>
                      </a:cubicBezTo>
                      <a:lnTo>
                        <a:pt x="114" y="37"/>
                      </a:lnTo>
                      <a:cubicBezTo>
                        <a:pt x="107" y="16"/>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6" name="Google Shape;4096;p65"/>
                <p:cNvSpPr/>
                <p:nvPr/>
              </p:nvSpPr>
              <p:spPr>
                <a:xfrm>
                  <a:off x="1176050" y="3394561"/>
                  <a:ext cx="117165" cy="13939"/>
                </a:xfrm>
                <a:custGeom>
                  <a:rect b="b" l="l" r="r" t="t"/>
                  <a:pathLst>
                    <a:path extrusionOk="0" h="185" w="1555">
                      <a:moveTo>
                        <a:pt x="61" y="1"/>
                      </a:moveTo>
                      <a:cubicBezTo>
                        <a:pt x="26" y="1"/>
                        <a:pt x="0" y="27"/>
                        <a:pt x="0" y="53"/>
                      </a:cubicBezTo>
                      <a:cubicBezTo>
                        <a:pt x="0" y="80"/>
                        <a:pt x="26" y="106"/>
                        <a:pt x="53" y="115"/>
                      </a:cubicBezTo>
                      <a:lnTo>
                        <a:pt x="1502" y="184"/>
                      </a:lnTo>
                      <a:cubicBezTo>
                        <a:pt x="1528" y="184"/>
                        <a:pt x="1555" y="158"/>
                        <a:pt x="1555" y="132"/>
                      </a:cubicBezTo>
                      <a:cubicBezTo>
                        <a:pt x="1555" y="97"/>
                        <a:pt x="1537" y="71"/>
                        <a:pt x="1502" y="71"/>
                      </a:cubicBezTo>
                      <a:lnTo>
                        <a:pt x="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7" name="Google Shape;4097;p65"/>
                <p:cNvSpPr/>
                <p:nvPr/>
              </p:nvSpPr>
              <p:spPr>
                <a:xfrm>
                  <a:off x="1222088" y="3325542"/>
                  <a:ext cx="179026" cy="16501"/>
                </a:xfrm>
                <a:custGeom>
                  <a:rect b="b" l="l" r="r" t="t"/>
                  <a:pathLst>
                    <a:path extrusionOk="0" h="219" w="2376">
                      <a:moveTo>
                        <a:pt x="62" y="0"/>
                      </a:moveTo>
                      <a:cubicBezTo>
                        <a:pt x="27" y="0"/>
                        <a:pt x="0" y="18"/>
                        <a:pt x="0" y="53"/>
                      </a:cubicBezTo>
                      <a:cubicBezTo>
                        <a:pt x="0" y="79"/>
                        <a:pt x="27" y="105"/>
                        <a:pt x="53" y="105"/>
                      </a:cubicBezTo>
                      <a:lnTo>
                        <a:pt x="2314" y="218"/>
                      </a:lnTo>
                      <a:cubicBezTo>
                        <a:pt x="2349" y="218"/>
                        <a:pt x="2367" y="201"/>
                        <a:pt x="2375" y="166"/>
                      </a:cubicBezTo>
                      <a:cubicBezTo>
                        <a:pt x="2375" y="140"/>
                        <a:pt x="2349" y="114"/>
                        <a:pt x="2323" y="114"/>
                      </a:cubicBezTo>
                      <a:lnTo>
                        <a:pt x="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8" name="Google Shape;4098;p65"/>
                <p:cNvSpPr/>
                <p:nvPr/>
              </p:nvSpPr>
              <p:spPr>
                <a:xfrm>
                  <a:off x="1269482" y="3261722"/>
                  <a:ext cx="184300" cy="16501"/>
                </a:xfrm>
                <a:custGeom>
                  <a:rect b="b" l="l" r="r" t="t"/>
                  <a:pathLst>
                    <a:path extrusionOk="0" h="219" w="2446">
                      <a:moveTo>
                        <a:pt x="53" y="0"/>
                      </a:moveTo>
                      <a:cubicBezTo>
                        <a:pt x="26" y="0"/>
                        <a:pt x="0" y="18"/>
                        <a:pt x="0" y="53"/>
                      </a:cubicBezTo>
                      <a:cubicBezTo>
                        <a:pt x="0" y="79"/>
                        <a:pt x="18" y="105"/>
                        <a:pt x="53" y="105"/>
                      </a:cubicBezTo>
                      <a:lnTo>
                        <a:pt x="2384" y="218"/>
                      </a:lnTo>
                      <a:cubicBezTo>
                        <a:pt x="2419" y="218"/>
                        <a:pt x="2436" y="201"/>
                        <a:pt x="2445" y="166"/>
                      </a:cubicBezTo>
                      <a:cubicBezTo>
                        <a:pt x="2445" y="140"/>
                        <a:pt x="2419" y="114"/>
                        <a:pt x="2393" y="114"/>
                      </a:cubicBezTo>
                      <a:lnTo>
                        <a:pt x="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9" name="Google Shape;4099;p65"/>
                <p:cNvSpPr/>
                <p:nvPr/>
              </p:nvSpPr>
              <p:spPr>
                <a:xfrm>
                  <a:off x="1316198" y="3197751"/>
                  <a:ext cx="171792" cy="15974"/>
                </a:xfrm>
                <a:custGeom>
                  <a:rect b="b" l="l" r="r" t="t"/>
                  <a:pathLst>
                    <a:path extrusionOk="0" h="212" w="2280">
                      <a:moveTo>
                        <a:pt x="48" y="1"/>
                      </a:moveTo>
                      <a:cubicBezTo>
                        <a:pt x="20" y="1"/>
                        <a:pt x="0" y="24"/>
                        <a:pt x="0" y="55"/>
                      </a:cubicBezTo>
                      <a:cubicBezTo>
                        <a:pt x="0" y="81"/>
                        <a:pt x="26" y="107"/>
                        <a:pt x="53" y="107"/>
                      </a:cubicBezTo>
                      <a:lnTo>
                        <a:pt x="2227" y="212"/>
                      </a:lnTo>
                      <a:cubicBezTo>
                        <a:pt x="2253" y="212"/>
                        <a:pt x="2279" y="194"/>
                        <a:pt x="2279" y="159"/>
                      </a:cubicBezTo>
                      <a:cubicBezTo>
                        <a:pt x="2279" y="133"/>
                        <a:pt x="2262" y="107"/>
                        <a:pt x="2227" y="107"/>
                      </a:cubicBezTo>
                      <a:lnTo>
                        <a:pt x="61" y="2"/>
                      </a:lnTo>
                      <a:cubicBezTo>
                        <a:pt x="57" y="1"/>
                        <a:pt x="52"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00" name="Google Shape;4100;p65"/>
              <p:cNvSpPr/>
              <p:nvPr/>
            </p:nvSpPr>
            <p:spPr>
              <a:xfrm>
                <a:off x="764196" y="3578562"/>
                <a:ext cx="45435" cy="32550"/>
              </a:xfrm>
              <a:custGeom>
                <a:rect b="b" l="l" r="r" t="t"/>
                <a:pathLst>
                  <a:path extrusionOk="0" h="432" w="603">
                    <a:moveTo>
                      <a:pt x="57" y="0"/>
                    </a:moveTo>
                    <a:cubicBezTo>
                      <a:pt x="42" y="0"/>
                      <a:pt x="27" y="7"/>
                      <a:pt x="18" y="21"/>
                    </a:cubicBezTo>
                    <a:cubicBezTo>
                      <a:pt x="0" y="48"/>
                      <a:pt x="9" y="82"/>
                      <a:pt x="35" y="100"/>
                    </a:cubicBezTo>
                    <a:lnTo>
                      <a:pt x="515" y="423"/>
                    </a:lnTo>
                    <a:cubicBezTo>
                      <a:pt x="524" y="423"/>
                      <a:pt x="533" y="432"/>
                      <a:pt x="542" y="432"/>
                    </a:cubicBezTo>
                    <a:cubicBezTo>
                      <a:pt x="559" y="432"/>
                      <a:pt x="577" y="423"/>
                      <a:pt x="594" y="405"/>
                    </a:cubicBezTo>
                    <a:cubicBezTo>
                      <a:pt x="603" y="379"/>
                      <a:pt x="603" y="344"/>
                      <a:pt x="577" y="327"/>
                    </a:cubicBezTo>
                    <a:lnTo>
                      <a:pt x="88" y="13"/>
                    </a:lnTo>
                    <a:cubicBezTo>
                      <a:pt x="80" y="5"/>
                      <a:pt x="68" y="0"/>
                      <a:pt x="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1" name="Google Shape;4101;p65"/>
              <p:cNvSpPr/>
              <p:nvPr/>
            </p:nvSpPr>
            <p:spPr>
              <a:xfrm>
                <a:off x="908262" y="3165653"/>
                <a:ext cx="8665" cy="60579"/>
              </a:xfrm>
              <a:custGeom>
                <a:rect b="b" l="l" r="r" t="t"/>
                <a:pathLst>
                  <a:path extrusionOk="0" h="804" w="115">
                    <a:moveTo>
                      <a:pt x="53" y="0"/>
                    </a:moveTo>
                    <a:cubicBezTo>
                      <a:pt x="27" y="0"/>
                      <a:pt x="1" y="27"/>
                      <a:pt x="1" y="62"/>
                    </a:cubicBezTo>
                    <a:lnTo>
                      <a:pt x="1" y="751"/>
                    </a:lnTo>
                    <a:cubicBezTo>
                      <a:pt x="1" y="778"/>
                      <a:pt x="27" y="804"/>
                      <a:pt x="53" y="804"/>
                    </a:cubicBezTo>
                    <a:cubicBezTo>
                      <a:pt x="88" y="804"/>
                      <a:pt x="114" y="778"/>
                      <a:pt x="114" y="751"/>
                    </a:cubicBezTo>
                    <a:lnTo>
                      <a:pt x="114" y="62"/>
                    </a:lnTo>
                    <a:cubicBezTo>
                      <a:pt x="114" y="27"/>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2" name="Google Shape;4102;p65"/>
              <p:cNvSpPr/>
              <p:nvPr/>
            </p:nvSpPr>
            <p:spPr>
              <a:xfrm>
                <a:off x="846401" y="3067624"/>
                <a:ext cx="8665" cy="102021"/>
              </a:xfrm>
              <a:custGeom>
                <a:rect b="b" l="l" r="r" t="t"/>
                <a:pathLst>
                  <a:path extrusionOk="0" h="1354" w="115">
                    <a:moveTo>
                      <a:pt x="62" y="0"/>
                    </a:moveTo>
                    <a:cubicBezTo>
                      <a:pt x="27" y="0"/>
                      <a:pt x="1" y="18"/>
                      <a:pt x="1" y="53"/>
                    </a:cubicBezTo>
                    <a:lnTo>
                      <a:pt x="1" y="1301"/>
                    </a:lnTo>
                    <a:cubicBezTo>
                      <a:pt x="1" y="1336"/>
                      <a:pt x="27" y="1354"/>
                      <a:pt x="62" y="1354"/>
                    </a:cubicBezTo>
                    <a:cubicBezTo>
                      <a:pt x="88" y="1354"/>
                      <a:pt x="114" y="1336"/>
                      <a:pt x="114" y="1301"/>
                    </a:cubicBezTo>
                    <a:lnTo>
                      <a:pt x="114" y="53"/>
                    </a:lnTo>
                    <a:cubicBezTo>
                      <a:pt x="114" y="18"/>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3" name="Google Shape;4103;p65"/>
              <p:cNvSpPr/>
              <p:nvPr/>
            </p:nvSpPr>
            <p:spPr>
              <a:xfrm>
                <a:off x="772108" y="3017593"/>
                <a:ext cx="7911" cy="90869"/>
              </a:xfrm>
              <a:custGeom>
                <a:rect b="b" l="l" r="r" t="t"/>
                <a:pathLst>
                  <a:path extrusionOk="0" h="1206" w="105">
                    <a:moveTo>
                      <a:pt x="52" y="1"/>
                    </a:moveTo>
                    <a:cubicBezTo>
                      <a:pt x="18" y="1"/>
                      <a:pt x="0" y="27"/>
                      <a:pt x="0" y="62"/>
                    </a:cubicBezTo>
                    <a:lnTo>
                      <a:pt x="0" y="1153"/>
                    </a:lnTo>
                    <a:cubicBezTo>
                      <a:pt x="0" y="1188"/>
                      <a:pt x="18" y="1206"/>
                      <a:pt x="52" y="1206"/>
                    </a:cubicBezTo>
                    <a:cubicBezTo>
                      <a:pt x="79" y="1206"/>
                      <a:pt x="105" y="1188"/>
                      <a:pt x="105" y="1153"/>
                    </a:cubicBezTo>
                    <a:lnTo>
                      <a:pt x="105" y="62"/>
                    </a:lnTo>
                    <a:cubicBezTo>
                      <a:pt x="105" y="27"/>
                      <a:pt x="79" y="1"/>
                      <a:pt x="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4" name="Google Shape;4104;p65"/>
              <p:cNvSpPr/>
              <p:nvPr/>
            </p:nvSpPr>
            <p:spPr>
              <a:xfrm>
                <a:off x="686512" y="2955807"/>
                <a:ext cx="7987" cy="109254"/>
              </a:xfrm>
              <a:custGeom>
                <a:rect b="b" l="l" r="r" t="t"/>
                <a:pathLst>
                  <a:path extrusionOk="0" h="1450" w="106">
                    <a:moveTo>
                      <a:pt x="53" y="0"/>
                    </a:moveTo>
                    <a:cubicBezTo>
                      <a:pt x="18" y="0"/>
                      <a:pt x="1" y="26"/>
                      <a:pt x="1" y="61"/>
                    </a:cubicBezTo>
                    <a:lnTo>
                      <a:pt x="1" y="1388"/>
                    </a:lnTo>
                    <a:cubicBezTo>
                      <a:pt x="1" y="1423"/>
                      <a:pt x="18" y="1449"/>
                      <a:pt x="53" y="1449"/>
                    </a:cubicBezTo>
                    <a:cubicBezTo>
                      <a:pt x="80" y="1449"/>
                      <a:pt x="106" y="1423"/>
                      <a:pt x="106" y="1388"/>
                    </a:cubicBezTo>
                    <a:lnTo>
                      <a:pt x="106" y="61"/>
                    </a:lnTo>
                    <a:cubicBezTo>
                      <a:pt x="106" y="26"/>
                      <a:pt x="80"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5" name="Google Shape;4105;p65"/>
              <p:cNvSpPr/>
              <p:nvPr/>
            </p:nvSpPr>
            <p:spPr>
              <a:xfrm>
                <a:off x="597752" y="2944580"/>
                <a:ext cx="7911" cy="73765"/>
              </a:xfrm>
              <a:custGeom>
                <a:rect b="b" l="l" r="r" t="t"/>
                <a:pathLst>
                  <a:path extrusionOk="0" h="979" w="105">
                    <a:moveTo>
                      <a:pt x="53" y="1"/>
                    </a:moveTo>
                    <a:cubicBezTo>
                      <a:pt x="26" y="1"/>
                      <a:pt x="0" y="18"/>
                      <a:pt x="0" y="53"/>
                    </a:cubicBezTo>
                    <a:lnTo>
                      <a:pt x="0" y="926"/>
                    </a:lnTo>
                    <a:cubicBezTo>
                      <a:pt x="0" y="952"/>
                      <a:pt x="26" y="979"/>
                      <a:pt x="53" y="979"/>
                    </a:cubicBezTo>
                    <a:cubicBezTo>
                      <a:pt x="88" y="979"/>
                      <a:pt x="105" y="952"/>
                      <a:pt x="105" y="926"/>
                    </a:cubicBezTo>
                    <a:lnTo>
                      <a:pt x="105" y="53"/>
                    </a:lnTo>
                    <a:cubicBezTo>
                      <a:pt x="105" y="18"/>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06" name="Google Shape;4106;p65"/>
            <p:cNvSpPr/>
            <p:nvPr/>
          </p:nvSpPr>
          <p:spPr>
            <a:xfrm>
              <a:off x="689149" y="3601845"/>
              <a:ext cx="47469" cy="33002"/>
            </a:xfrm>
            <a:custGeom>
              <a:rect b="b" l="l" r="r" t="t"/>
              <a:pathLst>
                <a:path extrusionOk="0" h="438" w="630">
                  <a:moveTo>
                    <a:pt x="67" y="0"/>
                  </a:moveTo>
                  <a:cubicBezTo>
                    <a:pt x="48" y="0"/>
                    <a:pt x="30" y="10"/>
                    <a:pt x="18" y="27"/>
                  </a:cubicBezTo>
                  <a:cubicBezTo>
                    <a:pt x="1" y="44"/>
                    <a:pt x="10" y="79"/>
                    <a:pt x="36" y="96"/>
                  </a:cubicBezTo>
                  <a:lnTo>
                    <a:pt x="542" y="428"/>
                  </a:lnTo>
                  <a:cubicBezTo>
                    <a:pt x="551" y="437"/>
                    <a:pt x="560" y="437"/>
                    <a:pt x="568" y="437"/>
                  </a:cubicBezTo>
                  <a:cubicBezTo>
                    <a:pt x="586" y="437"/>
                    <a:pt x="603" y="428"/>
                    <a:pt x="612" y="420"/>
                  </a:cubicBezTo>
                  <a:cubicBezTo>
                    <a:pt x="630" y="393"/>
                    <a:pt x="621" y="358"/>
                    <a:pt x="595" y="341"/>
                  </a:cubicBezTo>
                  <a:lnTo>
                    <a:pt x="97" y="9"/>
                  </a:lnTo>
                  <a:cubicBezTo>
                    <a:pt x="88" y="3"/>
                    <a:pt x="7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7" name="Google Shape;4107;p65"/>
            <p:cNvSpPr/>
            <p:nvPr/>
          </p:nvSpPr>
          <p:spPr>
            <a:xfrm>
              <a:off x="751688" y="3277470"/>
              <a:ext cx="125077" cy="39557"/>
            </a:xfrm>
            <a:custGeom>
              <a:rect b="b" l="l" r="r" t="t"/>
              <a:pathLst>
                <a:path extrusionOk="0" h="525" w="1660">
                  <a:moveTo>
                    <a:pt x="1590" y="1"/>
                  </a:moveTo>
                  <a:lnTo>
                    <a:pt x="44" y="420"/>
                  </a:lnTo>
                  <a:cubicBezTo>
                    <a:pt x="18" y="429"/>
                    <a:pt x="0" y="455"/>
                    <a:pt x="9" y="481"/>
                  </a:cubicBezTo>
                  <a:cubicBezTo>
                    <a:pt x="9" y="507"/>
                    <a:pt x="35" y="525"/>
                    <a:pt x="62" y="525"/>
                  </a:cubicBezTo>
                  <a:lnTo>
                    <a:pt x="70" y="525"/>
                  </a:lnTo>
                  <a:lnTo>
                    <a:pt x="1616" y="106"/>
                  </a:lnTo>
                  <a:cubicBezTo>
                    <a:pt x="1642" y="97"/>
                    <a:pt x="1659" y="71"/>
                    <a:pt x="1651" y="44"/>
                  </a:cubicBezTo>
                  <a:cubicBezTo>
                    <a:pt x="1651" y="18"/>
                    <a:pt x="1616" y="1"/>
                    <a:pt x="1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8" name="Google Shape;4108;p65"/>
            <p:cNvSpPr/>
            <p:nvPr/>
          </p:nvSpPr>
          <p:spPr>
            <a:xfrm>
              <a:off x="666846" y="3218095"/>
              <a:ext cx="142784" cy="44304"/>
            </a:xfrm>
            <a:custGeom>
              <a:rect b="b" l="l" r="r" t="t"/>
              <a:pathLst>
                <a:path extrusionOk="0" h="588" w="1895">
                  <a:moveTo>
                    <a:pt x="1839" y="1"/>
                  </a:moveTo>
                  <a:cubicBezTo>
                    <a:pt x="1834" y="1"/>
                    <a:pt x="1830" y="1"/>
                    <a:pt x="1825" y="3"/>
                  </a:cubicBezTo>
                  <a:lnTo>
                    <a:pt x="44" y="474"/>
                  </a:lnTo>
                  <a:cubicBezTo>
                    <a:pt x="9" y="483"/>
                    <a:pt x="0" y="518"/>
                    <a:pt x="0" y="544"/>
                  </a:cubicBezTo>
                  <a:cubicBezTo>
                    <a:pt x="9" y="570"/>
                    <a:pt x="35" y="588"/>
                    <a:pt x="52" y="588"/>
                  </a:cubicBezTo>
                  <a:cubicBezTo>
                    <a:pt x="61" y="588"/>
                    <a:pt x="70" y="579"/>
                    <a:pt x="70" y="579"/>
                  </a:cubicBezTo>
                  <a:lnTo>
                    <a:pt x="1851" y="108"/>
                  </a:lnTo>
                  <a:cubicBezTo>
                    <a:pt x="1877" y="99"/>
                    <a:pt x="1895" y="73"/>
                    <a:pt x="1886" y="38"/>
                  </a:cubicBezTo>
                  <a:cubicBezTo>
                    <a:pt x="1879" y="16"/>
                    <a:pt x="1860" y="1"/>
                    <a:pt x="18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09" name="Google Shape;4109;p65"/>
          <p:cNvSpPr/>
          <p:nvPr/>
        </p:nvSpPr>
        <p:spPr>
          <a:xfrm>
            <a:off x="267638" y="113879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113" name="Shape 4113"/>
        <p:cNvGrpSpPr/>
        <p:nvPr/>
      </p:nvGrpSpPr>
      <p:grpSpPr>
        <a:xfrm>
          <a:off x="0" y="0"/>
          <a:ext cx="0" cy="0"/>
          <a:chOff x="0" y="0"/>
          <a:chExt cx="0" cy="0"/>
        </a:xfrm>
      </p:grpSpPr>
      <p:sp>
        <p:nvSpPr>
          <p:cNvPr id="4114" name="Google Shape;4114;p66"/>
          <p:cNvSpPr txBox="1"/>
          <p:nvPr>
            <p:ph type="title"/>
          </p:nvPr>
        </p:nvSpPr>
        <p:spPr>
          <a:xfrm>
            <a:off x="3687300" y="1862800"/>
            <a:ext cx="5304900" cy="167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Lacking Citation Proficiency</a:t>
            </a:r>
            <a:endParaRPr/>
          </a:p>
        </p:txBody>
      </p:sp>
      <p:sp>
        <p:nvSpPr>
          <p:cNvPr id="4115" name="Google Shape;4115;p66"/>
          <p:cNvSpPr/>
          <p:nvPr/>
        </p:nvSpPr>
        <p:spPr>
          <a:xfrm>
            <a:off x="8687396" y="2184330"/>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9" name="Shape 4119"/>
        <p:cNvGrpSpPr/>
        <p:nvPr/>
      </p:nvGrpSpPr>
      <p:grpSpPr>
        <a:xfrm>
          <a:off x="0" y="0"/>
          <a:ext cx="0" cy="0"/>
          <a:chOff x="0" y="0"/>
          <a:chExt cx="0" cy="0"/>
        </a:xfrm>
      </p:grpSpPr>
      <p:sp>
        <p:nvSpPr>
          <p:cNvPr id="4120" name="Google Shape;4120;p67"/>
          <p:cNvSpPr txBox="1"/>
          <p:nvPr>
            <p:ph type="title"/>
          </p:nvPr>
        </p:nvSpPr>
        <p:spPr>
          <a:xfrm>
            <a:off x="512750" y="3514050"/>
            <a:ext cx="8353500" cy="59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As we discussed earlier, many students plagiarize </a:t>
            </a:r>
            <a:r>
              <a:rPr lang="en"/>
              <a:t>accidentally</a:t>
            </a:r>
            <a:r>
              <a:rPr lang="en"/>
              <a:t> because they are still becoming familiarized with proper citation practice.</a:t>
            </a:r>
            <a:endParaRPr/>
          </a:p>
        </p:txBody>
      </p:sp>
      <p:sp>
        <p:nvSpPr>
          <p:cNvPr id="4121" name="Google Shape;4121;p67"/>
          <p:cNvSpPr/>
          <p:nvPr/>
        </p:nvSpPr>
        <p:spPr>
          <a:xfrm>
            <a:off x="1624075" y="1022594"/>
            <a:ext cx="332358" cy="280745"/>
          </a:xfrm>
          <a:custGeom>
            <a:rect b="b" l="l" r="r" t="t"/>
            <a:pathLst>
              <a:path extrusionOk="0" h="3726" w="4411">
                <a:moveTo>
                  <a:pt x="1192" y="1"/>
                </a:moveTo>
                <a:cubicBezTo>
                  <a:pt x="868" y="1"/>
                  <a:pt x="545" y="160"/>
                  <a:pt x="332" y="477"/>
                </a:cubicBezTo>
                <a:cubicBezTo>
                  <a:pt x="1" y="966"/>
                  <a:pt x="62" y="1656"/>
                  <a:pt x="481" y="2058"/>
                </a:cubicBezTo>
                <a:lnTo>
                  <a:pt x="2201" y="3725"/>
                </a:lnTo>
                <a:lnTo>
                  <a:pt x="3930" y="2058"/>
                </a:lnTo>
                <a:cubicBezTo>
                  <a:pt x="4349" y="1656"/>
                  <a:pt x="4410" y="966"/>
                  <a:pt x="4078" y="477"/>
                </a:cubicBezTo>
                <a:cubicBezTo>
                  <a:pt x="3866" y="160"/>
                  <a:pt x="3543" y="1"/>
                  <a:pt x="3219" y="1"/>
                </a:cubicBezTo>
                <a:cubicBezTo>
                  <a:pt x="2918" y="1"/>
                  <a:pt x="2616" y="138"/>
                  <a:pt x="2402" y="416"/>
                </a:cubicBezTo>
                <a:lnTo>
                  <a:pt x="2201" y="669"/>
                </a:lnTo>
                <a:lnTo>
                  <a:pt x="2009" y="416"/>
                </a:lnTo>
                <a:cubicBezTo>
                  <a:pt x="1794" y="138"/>
                  <a:pt x="1493" y="1"/>
                  <a:pt x="11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2" name="Google Shape;4122;p67"/>
          <p:cNvSpPr/>
          <p:nvPr/>
        </p:nvSpPr>
        <p:spPr>
          <a:xfrm>
            <a:off x="7854907" y="3143186"/>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3" name="Google Shape;4123;p67"/>
          <p:cNvSpPr/>
          <p:nvPr/>
        </p:nvSpPr>
        <p:spPr>
          <a:xfrm>
            <a:off x="7358496" y="176486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4" name="Google Shape;4124;p67"/>
          <p:cNvSpPr/>
          <p:nvPr/>
        </p:nvSpPr>
        <p:spPr>
          <a:xfrm>
            <a:off x="893761" y="4327704"/>
            <a:ext cx="387600" cy="387600"/>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5" name="Google Shape;4125;p67"/>
          <p:cNvSpPr/>
          <p:nvPr/>
        </p:nvSpPr>
        <p:spPr>
          <a:xfrm>
            <a:off x="196578" y="2643266"/>
            <a:ext cx="368525" cy="368525"/>
          </a:xfrm>
          <a:custGeom>
            <a:rect b="b" l="l" r="r" t="t"/>
            <a:pathLst>
              <a:path extrusionOk="0" h="4891" w="4891">
                <a:moveTo>
                  <a:pt x="2445" y="1"/>
                </a:moveTo>
                <a:lnTo>
                  <a:pt x="2218" y="1406"/>
                </a:lnTo>
                <a:cubicBezTo>
                  <a:pt x="2194" y="1559"/>
                  <a:pt x="2063" y="1656"/>
                  <a:pt x="1927" y="1656"/>
                </a:cubicBezTo>
                <a:cubicBezTo>
                  <a:pt x="1868" y="1656"/>
                  <a:pt x="1808" y="1638"/>
                  <a:pt x="1756" y="1599"/>
                </a:cubicBezTo>
                <a:lnTo>
                  <a:pt x="1223" y="1214"/>
                </a:lnTo>
                <a:lnTo>
                  <a:pt x="1223" y="1214"/>
                </a:lnTo>
                <a:lnTo>
                  <a:pt x="1607" y="1747"/>
                </a:lnTo>
                <a:cubicBezTo>
                  <a:pt x="1729" y="1922"/>
                  <a:pt x="1625" y="2175"/>
                  <a:pt x="1415" y="2210"/>
                </a:cubicBezTo>
                <a:lnTo>
                  <a:pt x="1" y="2445"/>
                </a:lnTo>
                <a:lnTo>
                  <a:pt x="1415" y="2672"/>
                </a:lnTo>
                <a:cubicBezTo>
                  <a:pt x="1625" y="2707"/>
                  <a:pt x="1729" y="2961"/>
                  <a:pt x="1607" y="3135"/>
                </a:cubicBezTo>
                <a:lnTo>
                  <a:pt x="1223" y="3668"/>
                </a:lnTo>
                <a:lnTo>
                  <a:pt x="1756" y="3292"/>
                </a:lnTo>
                <a:cubicBezTo>
                  <a:pt x="1808" y="3253"/>
                  <a:pt x="1868" y="3235"/>
                  <a:pt x="1927" y="3235"/>
                </a:cubicBezTo>
                <a:cubicBezTo>
                  <a:pt x="2063" y="3235"/>
                  <a:pt x="2194" y="3332"/>
                  <a:pt x="2218" y="3485"/>
                </a:cubicBezTo>
                <a:lnTo>
                  <a:pt x="2445" y="4890"/>
                </a:lnTo>
                <a:lnTo>
                  <a:pt x="2681" y="3485"/>
                </a:lnTo>
                <a:cubicBezTo>
                  <a:pt x="2706" y="3332"/>
                  <a:pt x="2836" y="3235"/>
                  <a:pt x="2973" y="3235"/>
                </a:cubicBezTo>
                <a:cubicBezTo>
                  <a:pt x="3032" y="3235"/>
                  <a:pt x="3091" y="3253"/>
                  <a:pt x="3144" y="3292"/>
                </a:cubicBezTo>
                <a:lnTo>
                  <a:pt x="3677" y="3668"/>
                </a:lnTo>
                <a:lnTo>
                  <a:pt x="3292" y="3135"/>
                </a:lnTo>
                <a:cubicBezTo>
                  <a:pt x="3170" y="2961"/>
                  <a:pt x="3275" y="2707"/>
                  <a:pt x="3484" y="2672"/>
                </a:cubicBezTo>
                <a:lnTo>
                  <a:pt x="4890" y="2445"/>
                </a:lnTo>
                <a:lnTo>
                  <a:pt x="3484" y="2210"/>
                </a:lnTo>
                <a:cubicBezTo>
                  <a:pt x="3275" y="2175"/>
                  <a:pt x="3170" y="1922"/>
                  <a:pt x="3292" y="1747"/>
                </a:cubicBezTo>
                <a:lnTo>
                  <a:pt x="3677" y="1214"/>
                </a:lnTo>
                <a:lnTo>
                  <a:pt x="3677" y="1214"/>
                </a:lnTo>
                <a:lnTo>
                  <a:pt x="3144" y="1599"/>
                </a:lnTo>
                <a:cubicBezTo>
                  <a:pt x="3091" y="1638"/>
                  <a:pt x="3032" y="1656"/>
                  <a:pt x="2973" y="1656"/>
                </a:cubicBezTo>
                <a:cubicBezTo>
                  <a:pt x="2836" y="1656"/>
                  <a:pt x="2706" y="1559"/>
                  <a:pt x="2681" y="1406"/>
                </a:cubicBezTo>
                <a:lnTo>
                  <a:pt x="24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6" name="Google Shape;4126;p67"/>
          <p:cNvSpPr/>
          <p:nvPr/>
        </p:nvSpPr>
        <p:spPr>
          <a:xfrm>
            <a:off x="8687396" y="2184330"/>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27" name="Google Shape;4127;p67"/>
          <p:cNvGrpSpPr/>
          <p:nvPr/>
        </p:nvGrpSpPr>
        <p:grpSpPr>
          <a:xfrm flipH="1" rot="10800000">
            <a:off x="8298626" y="-553507"/>
            <a:ext cx="1378341" cy="1914961"/>
            <a:chOff x="229976" y="2315872"/>
            <a:chExt cx="1378341" cy="1914961"/>
          </a:xfrm>
        </p:grpSpPr>
        <p:grpSp>
          <p:nvGrpSpPr>
            <p:cNvPr id="4128" name="Google Shape;4128;p67"/>
            <p:cNvGrpSpPr/>
            <p:nvPr/>
          </p:nvGrpSpPr>
          <p:grpSpPr>
            <a:xfrm>
              <a:off x="229976" y="2315872"/>
              <a:ext cx="1378341" cy="1914961"/>
              <a:chOff x="229976" y="2315872"/>
              <a:chExt cx="1378341" cy="1914961"/>
            </a:xfrm>
          </p:grpSpPr>
          <p:grpSp>
            <p:nvGrpSpPr>
              <p:cNvPr id="4129" name="Google Shape;4129;p67"/>
              <p:cNvGrpSpPr/>
              <p:nvPr/>
            </p:nvGrpSpPr>
            <p:grpSpPr>
              <a:xfrm>
                <a:off x="229976" y="2315872"/>
                <a:ext cx="1378341" cy="1914961"/>
                <a:chOff x="229976" y="2315872"/>
                <a:chExt cx="1378341" cy="1914961"/>
              </a:xfrm>
            </p:grpSpPr>
            <p:sp>
              <p:nvSpPr>
                <p:cNvPr id="4130" name="Google Shape;4130;p67"/>
                <p:cNvSpPr/>
                <p:nvPr/>
              </p:nvSpPr>
              <p:spPr>
                <a:xfrm>
                  <a:off x="786575" y="2646501"/>
                  <a:ext cx="357298" cy="1584332"/>
                </a:xfrm>
                <a:custGeom>
                  <a:rect b="b" l="l" r="r" t="t"/>
                  <a:pathLst>
                    <a:path extrusionOk="0" h="21027" w="4742">
                      <a:moveTo>
                        <a:pt x="127" y="0"/>
                      </a:moveTo>
                      <a:cubicBezTo>
                        <a:pt x="108" y="0"/>
                        <a:pt x="89" y="6"/>
                        <a:pt x="70" y="19"/>
                      </a:cubicBezTo>
                      <a:cubicBezTo>
                        <a:pt x="18" y="45"/>
                        <a:pt x="0" y="115"/>
                        <a:pt x="26" y="167"/>
                      </a:cubicBezTo>
                      <a:cubicBezTo>
                        <a:pt x="44" y="185"/>
                        <a:pt x="1327" y="2359"/>
                        <a:pt x="2428" y="5991"/>
                      </a:cubicBezTo>
                      <a:cubicBezTo>
                        <a:pt x="3449" y="9335"/>
                        <a:pt x="4523" y="14635"/>
                        <a:pt x="3842" y="20913"/>
                      </a:cubicBezTo>
                      <a:cubicBezTo>
                        <a:pt x="3833" y="20974"/>
                        <a:pt x="3877" y="21027"/>
                        <a:pt x="3938" y="21027"/>
                      </a:cubicBezTo>
                      <a:lnTo>
                        <a:pt x="3947" y="21027"/>
                      </a:lnTo>
                      <a:cubicBezTo>
                        <a:pt x="4008" y="21027"/>
                        <a:pt x="4052" y="20992"/>
                        <a:pt x="4060" y="20931"/>
                      </a:cubicBezTo>
                      <a:cubicBezTo>
                        <a:pt x="4741" y="14627"/>
                        <a:pt x="3667" y="9283"/>
                        <a:pt x="2637" y="5912"/>
                      </a:cubicBezTo>
                      <a:cubicBezTo>
                        <a:pt x="1519" y="2263"/>
                        <a:pt x="227" y="80"/>
                        <a:pt x="218" y="54"/>
                      </a:cubicBezTo>
                      <a:cubicBezTo>
                        <a:pt x="196" y="20"/>
                        <a:pt x="162" y="0"/>
                        <a:pt x="1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1" name="Google Shape;4131;p67"/>
                <p:cNvSpPr/>
                <p:nvPr/>
              </p:nvSpPr>
              <p:spPr>
                <a:xfrm>
                  <a:off x="534534" y="3390568"/>
                  <a:ext cx="573168" cy="422549"/>
                </a:xfrm>
                <a:custGeom>
                  <a:rect b="b" l="l" r="r" t="t"/>
                  <a:pathLst>
                    <a:path extrusionOk="0" h="5608" w="7607">
                      <a:moveTo>
                        <a:pt x="108" y="0"/>
                      </a:moveTo>
                      <a:cubicBezTo>
                        <a:pt x="53" y="0"/>
                        <a:pt x="9" y="42"/>
                        <a:pt x="1" y="98"/>
                      </a:cubicBezTo>
                      <a:cubicBezTo>
                        <a:pt x="1" y="159"/>
                        <a:pt x="45" y="211"/>
                        <a:pt x="106" y="220"/>
                      </a:cubicBezTo>
                      <a:cubicBezTo>
                        <a:pt x="158" y="220"/>
                        <a:pt x="5362" y="814"/>
                        <a:pt x="7379" y="5546"/>
                      </a:cubicBezTo>
                      <a:cubicBezTo>
                        <a:pt x="7397" y="5581"/>
                        <a:pt x="7440" y="5607"/>
                        <a:pt x="7484" y="5607"/>
                      </a:cubicBezTo>
                      <a:cubicBezTo>
                        <a:pt x="7493" y="5607"/>
                        <a:pt x="7510" y="5607"/>
                        <a:pt x="7528" y="5599"/>
                      </a:cubicBezTo>
                      <a:cubicBezTo>
                        <a:pt x="7580" y="5581"/>
                        <a:pt x="7606" y="5511"/>
                        <a:pt x="7580" y="5459"/>
                      </a:cubicBezTo>
                      <a:cubicBezTo>
                        <a:pt x="5519" y="604"/>
                        <a:pt x="176" y="2"/>
                        <a:pt x="123" y="2"/>
                      </a:cubicBezTo>
                      <a:cubicBezTo>
                        <a:pt x="118" y="1"/>
                        <a:pt x="113"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2" name="Google Shape;4132;p67"/>
                <p:cNvSpPr/>
                <p:nvPr/>
              </p:nvSpPr>
              <p:spPr>
                <a:xfrm>
                  <a:off x="1043136" y="2906529"/>
                  <a:ext cx="565182" cy="551996"/>
                </a:xfrm>
                <a:custGeom>
                  <a:rect b="b" l="l" r="r" t="t"/>
                  <a:pathLst>
                    <a:path extrusionOk="0" h="7326" w="7501">
                      <a:moveTo>
                        <a:pt x="5849" y="0"/>
                      </a:moveTo>
                      <a:cubicBezTo>
                        <a:pt x="5463" y="0"/>
                        <a:pt x="5039" y="150"/>
                        <a:pt x="4576" y="479"/>
                      </a:cubicBezTo>
                      <a:cubicBezTo>
                        <a:pt x="4358" y="637"/>
                        <a:pt x="4096" y="724"/>
                        <a:pt x="3825" y="733"/>
                      </a:cubicBezTo>
                      <a:cubicBezTo>
                        <a:pt x="3004" y="759"/>
                        <a:pt x="2410" y="1126"/>
                        <a:pt x="2009" y="1833"/>
                      </a:cubicBezTo>
                      <a:cubicBezTo>
                        <a:pt x="1878" y="2069"/>
                        <a:pt x="1677" y="2269"/>
                        <a:pt x="1424" y="2383"/>
                      </a:cubicBezTo>
                      <a:cubicBezTo>
                        <a:pt x="786" y="2654"/>
                        <a:pt x="324" y="3404"/>
                        <a:pt x="472" y="4260"/>
                      </a:cubicBezTo>
                      <a:cubicBezTo>
                        <a:pt x="516" y="4505"/>
                        <a:pt x="481" y="4749"/>
                        <a:pt x="376" y="4976"/>
                      </a:cubicBezTo>
                      <a:cubicBezTo>
                        <a:pt x="0" y="5841"/>
                        <a:pt x="830" y="6417"/>
                        <a:pt x="900" y="7316"/>
                      </a:cubicBezTo>
                      <a:cubicBezTo>
                        <a:pt x="964" y="7265"/>
                        <a:pt x="1066" y="7247"/>
                        <a:pt x="1193" y="7247"/>
                      </a:cubicBezTo>
                      <a:cubicBezTo>
                        <a:pt x="1463" y="7247"/>
                        <a:pt x="1847" y="7326"/>
                        <a:pt x="2222" y="7326"/>
                      </a:cubicBezTo>
                      <a:cubicBezTo>
                        <a:pt x="2539" y="7326"/>
                        <a:pt x="2850" y="7270"/>
                        <a:pt x="3083" y="7063"/>
                      </a:cubicBezTo>
                      <a:cubicBezTo>
                        <a:pt x="3275" y="6888"/>
                        <a:pt x="3519" y="6801"/>
                        <a:pt x="3781" y="6775"/>
                      </a:cubicBezTo>
                      <a:cubicBezTo>
                        <a:pt x="4340" y="6714"/>
                        <a:pt x="4916" y="6443"/>
                        <a:pt x="5152" y="5806"/>
                      </a:cubicBezTo>
                      <a:cubicBezTo>
                        <a:pt x="5239" y="5561"/>
                        <a:pt x="5379" y="5334"/>
                        <a:pt x="5571" y="5168"/>
                      </a:cubicBezTo>
                      <a:cubicBezTo>
                        <a:pt x="6121" y="4679"/>
                        <a:pt x="6296" y="4051"/>
                        <a:pt x="6348" y="3597"/>
                      </a:cubicBezTo>
                      <a:cubicBezTo>
                        <a:pt x="6383" y="3265"/>
                        <a:pt x="6540" y="2950"/>
                        <a:pt x="6776" y="2715"/>
                      </a:cubicBezTo>
                      <a:cubicBezTo>
                        <a:pt x="6916" y="2575"/>
                        <a:pt x="7056" y="2392"/>
                        <a:pt x="7169" y="2130"/>
                      </a:cubicBezTo>
                      <a:cubicBezTo>
                        <a:pt x="7475" y="1422"/>
                        <a:pt x="7501" y="401"/>
                        <a:pt x="7501" y="401"/>
                      </a:cubicBezTo>
                      <a:cubicBezTo>
                        <a:pt x="7501" y="401"/>
                        <a:pt x="7012" y="357"/>
                        <a:pt x="6409" y="113"/>
                      </a:cubicBezTo>
                      <a:cubicBezTo>
                        <a:pt x="6233" y="39"/>
                        <a:pt x="6046" y="0"/>
                        <a:pt x="58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3" name="Google Shape;4133;p67"/>
                <p:cNvSpPr/>
                <p:nvPr/>
              </p:nvSpPr>
              <p:spPr>
                <a:xfrm>
                  <a:off x="1068151" y="2948272"/>
                  <a:ext cx="512589" cy="614836"/>
                </a:xfrm>
                <a:custGeom>
                  <a:rect b="b" l="l" r="r" t="t"/>
                  <a:pathLst>
                    <a:path extrusionOk="0" h="8160" w="6803">
                      <a:moveTo>
                        <a:pt x="6671" y="1"/>
                      </a:moveTo>
                      <a:cubicBezTo>
                        <a:pt x="6653" y="1"/>
                        <a:pt x="6635" y="5"/>
                        <a:pt x="6619" y="13"/>
                      </a:cubicBezTo>
                      <a:cubicBezTo>
                        <a:pt x="3222" y="1907"/>
                        <a:pt x="542" y="5645"/>
                        <a:pt x="9" y="8028"/>
                      </a:cubicBezTo>
                      <a:cubicBezTo>
                        <a:pt x="0" y="8089"/>
                        <a:pt x="35" y="8142"/>
                        <a:pt x="96" y="8159"/>
                      </a:cubicBezTo>
                      <a:lnTo>
                        <a:pt x="114" y="8159"/>
                      </a:lnTo>
                      <a:cubicBezTo>
                        <a:pt x="166" y="8159"/>
                        <a:pt x="210" y="8124"/>
                        <a:pt x="219" y="8072"/>
                      </a:cubicBezTo>
                      <a:cubicBezTo>
                        <a:pt x="742" y="5741"/>
                        <a:pt x="3379" y="2065"/>
                        <a:pt x="6724" y="205"/>
                      </a:cubicBezTo>
                      <a:cubicBezTo>
                        <a:pt x="6776" y="179"/>
                        <a:pt x="6802" y="109"/>
                        <a:pt x="6767" y="56"/>
                      </a:cubicBezTo>
                      <a:cubicBezTo>
                        <a:pt x="6749" y="20"/>
                        <a:pt x="6710" y="1"/>
                        <a:pt x="66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4" name="Google Shape;4134;p67"/>
                <p:cNvSpPr/>
                <p:nvPr/>
              </p:nvSpPr>
              <p:spPr>
                <a:xfrm>
                  <a:off x="396421" y="3569822"/>
                  <a:ext cx="544160" cy="445228"/>
                </a:xfrm>
                <a:custGeom>
                  <a:rect b="b" l="l" r="r" t="t"/>
                  <a:pathLst>
                    <a:path extrusionOk="0" h="5909" w="7222">
                      <a:moveTo>
                        <a:pt x="5087" y="0"/>
                      </a:moveTo>
                      <a:cubicBezTo>
                        <a:pt x="4485" y="0"/>
                        <a:pt x="3986" y="204"/>
                        <a:pt x="3641" y="513"/>
                      </a:cubicBezTo>
                      <a:cubicBezTo>
                        <a:pt x="3484" y="652"/>
                        <a:pt x="3301" y="749"/>
                        <a:pt x="3091" y="783"/>
                      </a:cubicBezTo>
                      <a:cubicBezTo>
                        <a:pt x="2559" y="879"/>
                        <a:pt x="2052" y="1115"/>
                        <a:pt x="1703" y="1683"/>
                      </a:cubicBezTo>
                      <a:cubicBezTo>
                        <a:pt x="1598" y="1866"/>
                        <a:pt x="1432" y="2015"/>
                        <a:pt x="1240" y="2102"/>
                      </a:cubicBezTo>
                      <a:cubicBezTo>
                        <a:pt x="734" y="2346"/>
                        <a:pt x="472" y="2748"/>
                        <a:pt x="498" y="3403"/>
                      </a:cubicBezTo>
                      <a:cubicBezTo>
                        <a:pt x="507" y="3621"/>
                        <a:pt x="446" y="3822"/>
                        <a:pt x="332" y="4005"/>
                      </a:cubicBezTo>
                      <a:cubicBezTo>
                        <a:pt x="70" y="4407"/>
                        <a:pt x="0" y="5027"/>
                        <a:pt x="245" y="5909"/>
                      </a:cubicBezTo>
                      <a:cubicBezTo>
                        <a:pt x="777" y="5350"/>
                        <a:pt x="1633" y="5726"/>
                        <a:pt x="2279" y="5010"/>
                      </a:cubicBezTo>
                      <a:cubicBezTo>
                        <a:pt x="2480" y="4783"/>
                        <a:pt x="2760" y="4634"/>
                        <a:pt x="3065" y="4634"/>
                      </a:cubicBezTo>
                      <a:cubicBezTo>
                        <a:pt x="3537" y="4634"/>
                        <a:pt x="3964" y="4494"/>
                        <a:pt x="4453" y="4075"/>
                      </a:cubicBezTo>
                      <a:cubicBezTo>
                        <a:pt x="4637" y="3918"/>
                        <a:pt x="4864" y="3813"/>
                        <a:pt x="5108" y="3787"/>
                      </a:cubicBezTo>
                      <a:cubicBezTo>
                        <a:pt x="5798" y="3691"/>
                        <a:pt x="6095" y="3324"/>
                        <a:pt x="6226" y="3036"/>
                      </a:cubicBezTo>
                      <a:cubicBezTo>
                        <a:pt x="6322" y="2818"/>
                        <a:pt x="6470" y="2626"/>
                        <a:pt x="6663" y="2495"/>
                      </a:cubicBezTo>
                      <a:cubicBezTo>
                        <a:pt x="6802" y="2408"/>
                        <a:pt x="6951" y="2268"/>
                        <a:pt x="7038" y="2067"/>
                      </a:cubicBezTo>
                      <a:cubicBezTo>
                        <a:pt x="7221" y="1622"/>
                        <a:pt x="6942" y="932"/>
                        <a:pt x="7038" y="635"/>
                      </a:cubicBezTo>
                      <a:cubicBezTo>
                        <a:pt x="6323" y="184"/>
                        <a:pt x="5658" y="0"/>
                        <a:pt x="5087" y="0"/>
                      </a:cubicBezTo>
                      <a:close/>
                    </a:path>
                  </a:pathLst>
                </a:custGeom>
                <a:solidFill>
                  <a:srgbClr val="516B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5" name="Google Shape;4135;p67"/>
                <p:cNvSpPr/>
                <p:nvPr/>
              </p:nvSpPr>
              <p:spPr>
                <a:xfrm>
                  <a:off x="424676" y="3609380"/>
                  <a:ext cx="566538" cy="364908"/>
                </a:xfrm>
                <a:custGeom>
                  <a:rect b="b" l="l" r="r" t="t"/>
                  <a:pathLst>
                    <a:path extrusionOk="0" h="4843" w="7519">
                      <a:moveTo>
                        <a:pt x="6678" y="0"/>
                      </a:moveTo>
                      <a:cubicBezTo>
                        <a:pt x="4368" y="0"/>
                        <a:pt x="1228" y="2135"/>
                        <a:pt x="27" y="4685"/>
                      </a:cubicBezTo>
                      <a:cubicBezTo>
                        <a:pt x="1" y="4738"/>
                        <a:pt x="27" y="4808"/>
                        <a:pt x="79" y="4834"/>
                      </a:cubicBezTo>
                      <a:cubicBezTo>
                        <a:pt x="97" y="4843"/>
                        <a:pt x="114" y="4843"/>
                        <a:pt x="123" y="4843"/>
                      </a:cubicBezTo>
                      <a:cubicBezTo>
                        <a:pt x="167" y="4843"/>
                        <a:pt x="202" y="4816"/>
                        <a:pt x="228" y="4781"/>
                      </a:cubicBezTo>
                      <a:cubicBezTo>
                        <a:pt x="1396" y="2296"/>
                        <a:pt x="4423" y="219"/>
                        <a:pt x="6647" y="219"/>
                      </a:cubicBezTo>
                      <a:cubicBezTo>
                        <a:pt x="6900" y="219"/>
                        <a:pt x="7142" y="246"/>
                        <a:pt x="7370" y="302"/>
                      </a:cubicBezTo>
                      <a:cubicBezTo>
                        <a:pt x="7377" y="303"/>
                        <a:pt x="7383" y="303"/>
                        <a:pt x="7389" y="303"/>
                      </a:cubicBezTo>
                      <a:cubicBezTo>
                        <a:pt x="7442" y="303"/>
                        <a:pt x="7486" y="270"/>
                        <a:pt x="7501" y="215"/>
                      </a:cubicBezTo>
                      <a:cubicBezTo>
                        <a:pt x="7519" y="162"/>
                        <a:pt x="7484" y="101"/>
                        <a:pt x="7423" y="84"/>
                      </a:cubicBezTo>
                      <a:cubicBezTo>
                        <a:pt x="7188" y="27"/>
                        <a:pt x="6938" y="0"/>
                        <a:pt x="66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6" name="Google Shape;4136;p67"/>
                <p:cNvSpPr/>
                <p:nvPr/>
              </p:nvSpPr>
              <p:spPr>
                <a:xfrm>
                  <a:off x="268103" y="2892288"/>
                  <a:ext cx="731700" cy="485313"/>
                </a:xfrm>
                <a:custGeom>
                  <a:rect b="b" l="l" r="r" t="t"/>
                  <a:pathLst>
                    <a:path extrusionOk="0" h="6441" w="9711">
                      <a:moveTo>
                        <a:pt x="2417" y="1"/>
                      </a:moveTo>
                      <a:cubicBezTo>
                        <a:pt x="1956" y="1"/>
                        <a:pt x="1562" y="157"/>
                        <a:pt x="1302" y="258"/>
                      </a:cubicBezTo>
                      <a:cubicBezTo>
                        <a:pt x="656" y="502"/>
                        <a:pt x="1" y="712"/>
                        <a:pt x="1" y="712"/>
                      </a:cubicBezTo>
                      <a:cubicBezTo>
                        <a:pt x="1" y="712"/>
                        <a:pt x="420" y="983"/>
                        <a:pt x="673" y="1515"/>
                      </a:cubicBezTo>
                      <a:cubicBezTo>
                        <a:pt x="865" y="1926"/>
                        <a:pt x="1066" y="2423"/>
                        <a:pt x="1730" y="2659"/>
                      </a:cubicBezTo>
                      <a:cubicBezTo>
                        <a:pt x="2149" y="2808"/>
                        <a:pt x="2480" y="3139"/>
                        <a:pt x="2664" y="3550"/>
                      </a:cubicBezTo>
                      <a:cubicBezTo>
                        <a:pt x="3013" y="4292"/>
                        <a:pt x="3485" y="4737"/>
                        <a:pt x="4323" y="4860"/>
                      </a:cubicBezTo>
                      <a:cubicBezTo>
                        <a:pt x="4777" y="4921"/>
                        <a:pt x="5179" y="5165"/>
                        <a:pt x="5467" y="5523"/>
                      </a:cubicBezTo>
                      <a:cubicBezTo>
                        <a:pt x="6009" y="6198"/>
                        <a:pt x="6707" y="6440"/>
                        <a:pt x="7362" y="6440"/>
                      </a:cubicBezTo>
                      <a:cubicBezTo>
                        <a:pt x="7528" y="6440"/>
                        <a:pt x="7692" y="6425"/>
                        <a:pt x="7850" y="6396"/>
                      </a:cubicBezTo>
                      <a:cubicBezTo>
                        <a:pt x="8526" y="6277"/>
                        <a:pt x="8960" y="6159"/>
                        <a:pt x="9315" y="6159"/>
                      </a:cubicBezTo>
                      <a:cubicBezTo>
                        <a:pt x="9456" y="6159"/>
                        <a:pt x="9584" y="6177"/>
                        <a:pt x="9710" y="6222"/>
                      </a:cubicBezTo>
                      <a:cubicBezTo>
                        <a:pt x="9343" y="5087"/>
                        <a:pt x="9527" y="4039"/>
                        <a:pt x="8671" y="3305"/>
                      </a:cubicBezTo>
                      <a:cubicBezTo>
                        <a:pt x="8392" y="3061"/>
                        <a:pt x="8182" y="2755"/>
                        <a:pt x="8051" y="2406"/>
                      </a:cubicBezTo>
                      <a:cubicBezTo>
                        <a:pt x="7842" y="1803"/>
                        <a:pt x="7370" y="1480"/>
                        <a:pt x="6925" y="1384"/>
                      </a:cubicBezTo>
                      <a:cubicBezTo>
                        <a:pt x="6680" y="1332"/>
                        <a:pt x="6453" y="1218"/>
                        <a:pt x="6279" y="1035"/>
                      </a:cubicBezTo>
                      <a:cubicBezTo>
                        <a:pt x="5847" y="569"/>
                        <a:pt x="5344" y="402"/>
                        <a:pt x="4813" y="402"/>
                      </a:cubicBezTo>
                      <a:cubicBezTo>
                        <a:pt x="4677" y="402"/>
                        <a:pt x="4540" y="413"/>
                        <a:pt x="4401" y="433"/>
                      </a:cubicBezTo>
                      <a:cubicBezTo>
                        <a:pt x="4321" y="445"/>
                        <a:pt x="4239" y="451"/>
                        <a:pt x="4158" y="451"/>
                      </a:cubicBezTo>
                      <a:cubicBezTo>
                        <a:pt x="3886" y="451"/>
                        <a:pt x="3613" y="384"/>
                        <a:pt x="3371" y="249"/>
                      </a:cubicBezTo>
                      <a:cubicBezTo>
                        <a:pt x="3037" y="65"/>
                        <a:pt x="2713" y="1"/>
                        <a:pt x="24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7" name="Google Shape;4137;p67"/>
                <p:cNvSpPr/>
                <p:nvPr/>
              </p:nvSpPr>
              <p:spPr>
                <a:xfrm>
                  <a:off x="319415" y="2942546"/>
                  <a:ext cx="752722" cy="524494"/>
                </a:xfrm>
                <a:custGeom>
                  <a:rect b="b" l="l" r="r" t="t"/>
                  <a:pathLst>
                    <a:path extrusionOk="0" h="6961" w="9990">
                      <a:moveTo>
                        <a:pt x="125" y="0"/>
                      </a:moveTo>
                      <a:cubicBezTo>
                        <a:pt x="71" y="0"/>
                        <a:pt x="26" y="41"/>
                        <a:pt x="18" y="89"/>
                      </a:cubicBezTo>
                      <a:cubicBezTo>
                        <a:pt x="1" y="150"/>
                        <a:pt x="44" y="211"/>
                        <a:pt x="106" y="220"/>
                      </a:cubicBezTo>
                      <a:cubicBezTo>
                        <a:pt x="2699" y="709"/>
                        <a:pt x="7623" y="2944"/>
                        <a:pt x="9771" y="6899"/>
                      </a:cubicBezTo>
                      <a:cubicBezTo>
                        <a:pt x="9789" y="6934"/>
                        <a:pt x="9824" y="6952"/>
                        <a:pt x="9867" y="6952"/>
                      </a:cubicBezTo>
                      <a:lnTo>
                        <a:pt x="9867" y="6960"/>
                      </a:lnTo>
                      <a:cubicBezTo>
                        <a:pt x="9885" y="6960"/>
                        <a:pt x="9902" y="6952"/>
                        <a:pt x="9920" y="6943"/>
                      </a:cubicBezTo>
                      <a:cubicBezTo>
                        <a:pt x="9972" y="6917"/>
                        <a:pt x="9990" y="6847"/>
                        <a:pt x="9963" y="6795"/>
                      </a:cubicBezTo>
                      <a:cubicBezTo>
                        <a:pt x="7781" y="2778"/>
                        <a:pt x="2777" y="499"/>
                        <a:pt x="140" y="1"/>
                      </a:cubicBezTo>
                      <a:cubicBezTo>
                        <a:pt x="135" y="1"/>
                        <a:pt x="130" y="0"/>
                        <a:pt x="1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8" name="Google Shape;4138;p67"/>
                <p:cNvSpPr/>
                <p:nvPr/>
              </p:nvSpPr>
              <p:spPr>
                <a:xfrm>
                  <a:off x="833893" y="3664987"/>
                  <a:ext cx="8665" cy="107295"/>
                </a:xfrm>
                <a:custGeom>
                  <a:rect b="b" l="l" r="r" t="t"/>
                  <a:pathLst>
                    <a:path extrusionOk="0" h="1424" w="115">
                      <a:moveTo>
                        <a:pt x="53" y="1"/>
                      </a:moveTo>
                      <a:cubicBezTo>
                        <a:pt x="27" y="1"/>
                        <a:pt x="1" y="27"/>
                        <a:pt x="1" y="53"/>
                      </a:cubicBezTo>
                      <a:lnTo>
                        <a:pt x="1" y="1372"/>
                      </a:lnTo>
                      <a:cubicBezTo>
                        <a:pt x="1" y="1406"/>
                        <a:pt x="27" y="1424"/>
                        <a:pt x="53" y="1424"/>
                      </a:cubicBezTo>
                      <a:cubicBezTo>
                        <a:pt x="88" y="1424"/>
                        <a:pt x="114" y="1406"/>
                        <a:pt x="114" y="1372"/>
                      </a:cubicBezTo>
                      <a:lnTo>
                        <a:pt x="114" y="53"/>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9" name="Google Shape;4139;p67"/>
                <p:cNvSpPr/>
                <p:nvPr/>
              </p:nvSpPr>
              <p:spPr>
                <a:xfrm>
                  <a:off x="754325" y="3701154"/>
                  <a:ext cx="8590" cy="107973"/>
                </a:xfrm>
                <a:custGeom>
                  <a:rect b="b" l="l" r="r" t="t"/>
                  <a:pathLst>
                    <a:path extrusionOk="0" h="1433" w="114">
                      <a:moveTo>
                        <a:pt x="53" y="1"/>
                      </a:moveTo>
                      <a:cubicBezTo>
                        <a:pt x="27" y="1"/>
                        <a:pt x="0" y="27"/>
                        <a:pt x="0" y="62"/>
                      </a:cubicBezTo>
                      <a:lnTo>
                        <a:pt x="0" y="1381"/>
                      </a:lnTo>
                      <a:cubicBezTo>
                        <a:pt x="0" y="1407"/>
                        <a:pt x="27" y="1433"/>
                        <a:pt x="53" y="1433"/>
                      </a:cubicBezTo>
                      <a:cubicBezTo>
                        <a:pt x="88" y="1433"/>
                        <a:pt x="114" y="1407"/>
                        <a:pt x="114" y="1381"/>
                      </a:cubicBezTo>
                      <a:lnTo>
                        <a:pt x="114" y="62"/>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0" name="Google Shape;4140;p67"/>
                <p:cNvSpPr/>
                <p:nvPr/>
              </p:nvSpPr>
              <p:spPr>
                <a:xfrm>
                  <a:off x="674682" y="3747870"/>
                  <a:ext cx="8665" cy="98102"/>
                </a:xfrm>
                <a:custGeom>
                  <a:rect b="b" l="l" r="r" t="t"/>
                  <a:pathLst>
                    <a:path extrusionOk="0" h="1302" w="115">
                      <a:moveTo>
                        <a:pt x="62" y="1"/>
                      </a:moveTo>
                      <a:cubicBezTo>
                        <a:pt x="27" y="1"/>
                        <a:pt x="1" y="27"/>
                        <a:pt x="1" y="62"/>
                      </a:cubicBezTo>
                      <a:lnTo>
                        <a:pt x="1" y="1249"/>
                      </a:lnTo>
                      <a:cubicBezTo>
                        <a:pt x="1" y="1276"/>
                        <a:pt x="27" y="1302"/>
                        <a:pt x="62" y="1302"/>
                      </a:cubicBezTo>
                      <a:cubicBezTo>
                        <a:pt x="88" y="1302"/>
                        <a:pt x="114" y="1276"/>
                        <a:pt x="114" y="1249"/>
                      </a:cubicBezTo>
                      <a:lnTo>
                        <a:pt x="114" y="62"/>
                      </a:lnTo>
                      <a:cubicBezTo>
                        <a:pt x="114" y="27"/>
                        <a:pt x="88" y="1"/>
                        <a:pt x="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1" name="Google Shape;4141;p67"/>
                <p:cNvSpPr/>
                <p:nvPr/>
              </p:nvSpPr>
              <p:spPr>
                <a:xfrm>
                  <a:off x="595114" y="3804457"/>
                  <a:ext cx="8590" cy="78361"/>
                </a:xfrm>
                <a:custGeom>
                  <a:rect b="b" l="l" r="r" t="t"/>
                  <a:pathLst>
                    <a:path extrusionOk="0" h="1040" w="114">
                      <a:moveTo>
                        <a:pt x="61" y="1"/>
                      </a:moveTo>
                      <a:cubicBezTo>
                        <a:pt x="26" y="1"/>
                        <a:pt x="0" y="27"/>
                        <a:pt x="0" y="62"/>
                      </a:cubicBezTo>
                      <a:lnTo>
                        <a:pt x="0" y="979"/>
                      </a:lnTo>
                      <a:cubicBezTo>
                        <a:pt x="0" y="1014"/>
                        <a:pt x="26" y="1040"/>
                        <a:pt x="61" y="1040"/>
                      </a:cubicBezTo>
                      <a:cubicBezTo>
                        <a:pt x="88" y="1040"/>
                        <a:pt x="114" y="1014"/>
                        <a:pt x="114" y="979"/>
                      </a:cubicBezTo>
                      <a:lnTo>
                        <a:pt x="114" y="62"/>
                      </a:lnTo>
                      <a:cubicBezTo>
                        <a:pt x="114" y="27"/>
                        <a:pt x="88"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2" name="Google Shape;4142;p67"/>
                <p:cNvSpPr/>
                <p:nvPr/>
              </p:nvSpPr>
              <p:spPr>
                <a:xfrm>
                  <a:off x="516149" y="3883422"/>
                  <a:ext cx="7987" cy="52743"/>
                </a:xfrm>
                <a:custGeom>
                  <a:rect b="b" l="l" r="r" t="t"/>
                  <a:pathLst>
                    <a:path extrusionOk="0" h="700" w="106">
                      <a:moveTo>
                        <a:pt x="53" y="1"/>
                      </a:moveTo>
                      <a:cubicBezTo>
                        <a:pt x="18" y="1"/>
                        <a:pt x="0" y="27"/>
                        <a:pt x="0" y="53"/>
                      </a:cubicBezTo>
                      <a:lnTo>
                        <a:pt x="0" y="647"/>
                      </a:lnTo>
                      <a:cubicBezTo>
                        <a:pt x="0" y="682"/>
                        <a:pt x="18" y="699"/>
                        <a:pt x="53" y="699"/>
                      </a:cubicBezTo>
                      <a:cubicBezTo>
                        <a:pt x="79" y="699"/>
                        <a:pt x="105" y="682"/>
                        <a:pt x="105" y="647"/>
                      </a:cubicBezTo>
                      <a:lnTo>
                        <a:pt x="105" y="53"/>
                      </a:lnTo>
                      <a:cubicBezTo>
                        <a:pt x="105" y="27"/>
                        <a:pt x="79"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3" name="Google Shape;4143;p67"/>
                <p:cNvSpPr/>
                <p:nvPr/>
              </p:nvSpPr>
              <p:spPr>
                <a:xfrm>
                  <a:off x="614856" y="3641930"/>
                  <a:ext cx="48750" cy="34358"/>
                </a:xfrm>
                <a:custGeom>
                  <a:rect b="b" l="l" r="r" t="t"/>
                  <a:pathLst>
                    <a:path extrusionOk="0" h="456" w="647">
                      <a:moveTo>
                        <a:pt x="66" y="1"/>
                      </a:moveTo>
                      <a:cubicBezTo>
                        <a:pt x="48" y="1"/>
                        <a:pt x="29" y="10"/>
                        <a:pt x="18" y="27"/>
                      </a:cubicBezTo>
                      <a:cubicBezTo>
                        <a:pt x="0" y="53"/>
                        <a:pt x="9" y="80"/>
                        <a:pt x="35" y="97"/>
                      </a:cubicBezTo>
                      <a:lnTo>
                        <a:pt x="559" y="446"/>
                      </a:lnTo>
                      <a:cubicBezTo>
                        <a:pt x="568" y="455"/>
                        <a:pt x="577" y="455"/>
                        <a:pt x="585" y="455"/>
                      </a:cubicBezTo>
                      <a:cubicBezTo>
                        <a:pt x="603" y="455"/>
                        <a:pt x="620" y="446"/>
                        <a:pt x="638" y="429"/>
                      </a:cubicBezTo>
                      <a:cubicBezTo>
                        <a:pt x="646" y="411"/>
                        <a:pt x="646" y="377"/>
                        <a:pt x="620" y="359"/>
                      </a:cubicBezTo>
                      <a:lnTo>
                        <a:pt x="96" y="10"/>
                      </a:lnTo>
                      <a:cubicBezTo>
                        <a:pt x="87" y="4"/>
                        <a:pt x="77"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4" name="Google Shape;4144;p67"/>
                <p:cNvSpPr/>
                <p:nvPr/>
              </p:nvSpPr>
              <p:spPr>
                <a:xfrm>
                  <a:off x="543802" y="3698969"/>
                  <a:ext cx="40160" cy="28632"/>
                </a:xfrm>
                <a:custGeom>
                  <a:rect b="b" l="l" r="r" t="t"/>
                  <a:pathLst>
                    <a:path extrusionOk="0" h="380" w="533">
                      <a:moveTo>
                        <a:pt x="58" y="0"/>
                      </a:moveTo>
                      <a:cubicBezTo>
                        <a:pt x="42" y="0"/>
                        <a:pt x="27" y="7"/>
                        <a:pt x="18" y="21"/>
                      </a:cubicBezTo>
                      <a:cubicBezTo>
                        <a:pt x="0" y="47"/>
                        <a:pt x="9" y="82"/>
                        <a:pt x="35" y="100"/>
                      </a:cubicBezTo>
                      <a:lnTo>
                        <a:pt x="446" y="370"/>
                      </a:lnTo>
                      <a:cubicBezTo>
                        <a:pt x="454" y="379"/>
                        <a:pt x="463" y="379"/>
                        <a:pt x="472" y="379"/>
                      </a:cubicBezTo>
                      <a:cubicBezTo>
                        <a:pt x="489" y="379"/>
                        <a:pt x="507" y="370"/>
                        <a:pt x="515" y="353"/>
                      </a:cubicBezTo>
                      <a:cubicBezTo>
                        <a:pt x="533" y="327"/>
                        <a:pt x="533" y="301"/>
                        <a:pt x="507" y="283"/>
                      </a:cubicBezTo>
                      <a:lnTo>
                        <a:pt x="96" y="12"/>
                      </a:lnTo>
                      <a:cubicBezTo>
                        <a:pt x="84" y="5"/>
                        <a:pt x="71" y="0"/>
                        <a:pt x="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5" name="Google Shape;4145;p67"/>
                <p:cNvSpPr/>
                <p:nvPr/>
              </p:nvSpPr>
              <p:spPr>
                <a:xfrm>
                  <a:off x="468152" y="3762337"/>
                  <a:ext cx="38201" cy="27728"/>
                </a:xfrm>
                <a:custGeom>
                  <a:rect b="b" l="l" r="r" t="t"/>
                  <a:pathLst>
                    <a:path extrusionOk="0" h="368" w="507">
                      <a:moveTo>
                        <a:pt x="58" y="1"/>
                      </a:moveTo>
                      <a:cubicBezTo>
                        <a:pt x="40" y="1"/>
                        <a:pt x="23" y="10"/>
                        <a:pt x="18" y="27"/>
                      </a:cubicBezTo>
                      <a:cubicBezTo>
                        <a:pt x="0" y="53"/>
                        <a:pt x="0" y="88"/>
                        <a:pt x="26" y="106"/>
                      </a:cubicBezTo>
                      <a:lnTo>
                        <a:pt x="419" y="359"/>
                      </a:lnTo>
                      <a:cubicBezTo>
                        <a:pt x="428" y="368"/>
                        <a:pt x="437" y="368"/>
                        <a:pt x="445" y="368"/>
                      </a:cubicBezTo>
                      <a:cubicBezTo>
                        <a:pt x="463" y="368"/>
                        <a:pt x="480" y="359"/>
                        <a:pt x="489" y="341"/>
                      </a:cubicBezTo>
                      <a:cubicBezTo>
                        <a:pt x="507" y="315"/>
                        <a:pt x="498" y="280"/>
                        <a:pt x="472" y="272"/>
                      </a:cubicBezTo>
                      <a:lnTo>
                        <a:pt x="87" y="10"/>
                      </a:lnTo>
                      <a:cubicBezTo>
                        <a:pt x="78" y="4"/>
                        <a:pt x="68"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6" name="Google Shape;4146;p67"/>
                <p:cNvSpPr/>
                <p:nvPr/>
              </p:nvSpPr>
              <p:spPr>
                <a:xfrm>
                  <a:off x="576051" y="3161508"/>
                  <a:ext cx="154613" cy="47620"/>
                </a:xfrm>
                <a:custGeom>
                  <a:rect b="b" l="l" r="r" t="t"/>
                  <a:pathLst>
                    <a:path extrusionOk="0" h="632" w="2052">
                      <a:moveTo>
                        <a:pt x="1996" y="1"/>
                      </a:moveTo>
                      <a:cubicBezTo>
                        <a:pt x="1991" y="1"/>
                        <a:pt x="1987" y="2"/>
                        <a:pt x="1982" y="3"/>
                      </a:cubicBezTo>
                      <a:lnTo>
                        <a:pt x="44" y="518"/>
                      </a:lnTo>
                      <a:cubicBezTo>
                        <a:pt x="18" y="527"/>
                        <a:pt x="0" y="562"/>
                        <a:pt x="9" y="588"/>
                      </a:cubicBezTo>
                      <a:cubicBezTo>
                        <a:pt x="18" y="614"/>
                        <a:pt x="35" y="632"/>
                        <a:pt x="61" y="632"/>
                      </a:cubicBezTo>
                      <a:cubicBezTo>
                        <a:pt x="61" y="632"/>
                        <a:pt x="70" y="623"/>
                        <a:pt x="70" y="623"/>
                      </a:cubicBezTo>
                      <a:lnTo>
                        <a:pt x="2008" y="108"/>
                      </a:lnTo>
                      <a:cubicBezTo>
                        <a:pt x="2035" y="99"/>
                        <a:pt x="2052" y="73"/>
                        <a:pt x="2052" y="47"/>
                      </a:cubicBezTo>
                      <a:cubicBezTo>
                        <a:pt x="2045" y="18"/>
                        <a:pt x="2020" y="1"/>
                        <a:pt x="1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7" name="Google Shape;4147;p67"/>
                <p:cNvSpPr/>
                <p:nvPr/>
              </p:nvSpPr>
              <p:spPr>
                <a:xfrm>
                  <a:off x="508916" y="3107107"/>
                  <a:ext cx="135626" cy="42195"/>
                </a:xfrm>
                <a:custGeom>
                  <a:rect b="b" l="l" r="r" t="t"/>
                  <a:pathLst>
                    <a:path extrusionOk="0" h="560" w="1800">
                      <a:moveTo>
                        <a:pt x="1729" y="0"/>
                      </a:moveTo>
                      <a:lnTo>
                        <a:pt x="44" y="454"/>
                      </a:lnTo>
                      <a:cubicBezTo>
                        <a:pt x="18" y="463"/>
                        <a:pt x="0" y="489"/>
                        <a:pt x="9" y="524"/>
                      </a:cubicBezTo>
                      <a:cubicBezTo>
                        <a:pt x="18" y="542"/>
                        <a:pt x="35" y="559"/>
                        <a:pt x="62" y="559"/>
                      </a:cubicBezTo>
                      <a:lnTo>
                        <a:pt x="79" y="559"/>
                      </a:lnTo>
                      <a:lnTo>
                        <a:pt x="1755" y="105"/>
                      </a:lnTo>
                      <a:cubicBezTo>
                        <a:pt x="1782" y="105"/>
                        <a:pt x="1799" y="70"/>
                        <a:pt x="1790" y="44"/>
                      </a:cubicBezTo>
                      <a:cubicBezTo>
                        <a:pt x="1790" y="18"/>
                        <a:pt x="1755" y="0"/>
                        <a:pt x="1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8" name="Google Shape;4148;p67"/>
                <p:cNvSpPr/>
                <p:nvPr/>
              </p:nvSpPr>
              <p:spPr>
                <a:xfrm>
                  <a:off x="441780" y="3053007"/>
                  <a:ext cx="115884" cy="37071"/>
                </a:xfrm>
                <a:custGeom>
                  <a:rect b="b" l="l" r="r" t="t"/>
                  <a:pathLst>
                    <a:path extrusionOk="0" h="492" w="1538">
                      <a:moveTo>
                        <a:pt x="1476" y="0"/>
                      </a:moveTo>
                      <a:cubicBezTo>
                        <a:pt x="1471" y="0"/>
                        <a:pt x="1465" y="1"/>
                        <a:pt x="1459" y="2"/>
                      </a:cubicBezTo>
                      <a:lnTo>
                        <a:pt x="44" y="378"/>
                      </a:lnTo>
                      <a:cubicBezTo>
                        <a:pt x="18" y="386"/>
                        <a:pt x="1" y="421"/>
                        <a:pt x="10" y="448"/>
                      </a:cubicBezTo>
                      <a:cubicBezTo>
                        <a:pt x="18" y="474"/>
                        <a:pt x="36" y="491"/>
                        <a:pt x="62" y="491"/>
                      </a:cubicBezTo>
                      <a:cubicBezTo>
                        <a:pt x="62" y="491"/>
                        <a:pt x="71" y="483"/>
                        <a:pt x="71" y="483"/>
                      </a:cubicBezTo>
                      <a:lnTo>
                        <a:pt x="1485" y="107"/>
                      </a:lnTo>
                      <a:cubicBezTo>
                        <a:pt x="1520" y="98"/>
                        <a:pt x="1538" y="72"/>
                        <a:pt x="1529" y="46"/>
                      </a:cubicBezTo>
                      <a:cubicBezTo>
                        <a:pt x="1522" y="17"/>
                        <a:pt x="1502" y="0"/>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9" name="Google Shape;4149;p67"/>
                <p:cNvSpPr/>
                <p:nvPr/>
              </p:nvSpPr>
              <p:spPr>
                <a:xfrm>
                  <a:off x="374720" y="3005612"/>
                  <a:ext cx="69772" cy="24563"/>
                </a:xfrm>
                <a:custGeom>
                  <a:rect b="b" l="l" r="r" t="t"/>
                  <a:pathLst>
                    <a:path extrusionOk="0" h="326" w="926">
                      <a:moveTo>
                        <a:pt x="870" y="0"/>
                      </a:moveTo>
                      <a:cubicBezTo>
                        <a:pt x="865" y="0"/>
                        <a:pt x="861" y="1"/>
                        <a:pt x="856" y="3"/>
                      </a:cubicBezTo>
                      <a:lnTo>
                        <a:pt x="44" y="221"/>
                      </a:lnTo>
                      <a:cubicBezTo>
                        <a:pt x="18" y="230"/>
                        <a:pt x="0" y="256"/>
                        <a:pt x="9" y="282"/>
                      </a:cubicBezTo>
                      <a:cubicBezTo>
                        <a:pt x="9" y="308"/>
                        <a:pt x="35" y="326"/>
                        <a:pt x="61" y="326"/>
                      </a:cubicBezTo>
                      <a:lnTo>
                        <a:pt x="70" y="326"/>
                      </a:lnTo>
                      <a:lnTo>
                        <a:pt x="882" y="107"/>
                      </a:lnTo>
                      <a:cubicBezTo>
                        <a:pt x="908" y="99"/>
                        <a:pt x="926" y="72"/>
                        <a:pt x="926" y="38"/>
                      </a:cubicBezTo>
                      <a:cubicBezTo>
                        <a:pt x="919" y="16"/>
                        <a:pt x="894" y="0"/>
                        <a:pt x="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0" name="Google Shape;4150;p67"/>
                <p:cNvSpPr/>
                <p:nvPr/>
              </p:nvSpPr>
              <p:spPr>
                <a:xfrm>
                  <a:off x="229976" y="3133554"/>
                  <a:ext cx="517185" cy="504376"/>
                </a:xfrm>
                <a:custGeom>
                  <a:rect b="b" l="l" r="r" t="t"/>
                  <a:pathLst>
                    <a:path extrusionOk="0" h="6694" w="6864">
                      <a:moveTo>
                        <a:pt x="3099" y="1"/>
                      </a:moveTo>
                      <a:cubicBezTo>
                        <a:pt x="2901" y="1"/>
                        <a:pt x="2703" y="60"/>
                        <a:pt x="2532" y="182"/>
                      </a:cubicBezTo>
                      <a:cubicBezTo>
                        <a:pt x="2166" y="453"/>
                        <a:pt x="2043" y="933"/>
                        <a:pt x="2209" y="1352"/>
                      </a:cubicBezTo>
                      <a:cubicBezTo>
                        <a:pt x="2014" y="1128"/>
                        <a:pt x="1735" y="1002"/>
                        <a:pt x="1453" y="1002"/>
                      </a:cubicBezTo>
                      <a:cubicBezTo>
                        <a:pt x="1307" y="1002"/>
                        <a:pt x="1159" y="1036"/>
                        <a:pt x="1022" y="1107"/>
                      </a:cubicBezTo>
                      <a:cubicBezTo>
                        <a:pt x="620" y="1317"/>
                        <a:pt x="419" y="1771"/>
                        <a:pt x="524" y="2208"/>
                      </a:cubicBezTo>
                      <a:lnTo>
                        <a:pt x="542" y="2260"/>
                      </a:lnTo>
                      <a:cubicBezTo>
                        <a:pt x="603" y="2522"/>
                        <a:pt x="533" y="2801"/>
                        <a:pt x="358" y="3002"/>
                      </a:cubicBezTo>
                      <a:lnTo>
                        <a:pt x="323" y="3046"/>
                      </a:lnTo>
                      <a:cubicBezTo>
                        <a:pt x="26" y="3386"/>
                        <a:pt x="0" y="3884"/>
                        <a:pt x="271" y="4251"/>
                      </a:cubicBezTo>
                      <a:cubicBezTo>
                        <a:pt x="456" y="4510"/>
                        <a:pt x="754" y="4647"/>
                        <a:pt x="1057" y="4647"/>
                      </a:cubicBezTo>
                      <a:cubicBezTo>
                        <a:pt x="1184" y="4647"/>
                        <a:pt x="1311" y="4623"/>
                        <a:pt x="1432" y="4574"/>
                      </a:cubicBezTo>
                      <a:lnTo>
                        <a:pt x="1432" y="4574"/>
                      </a:lnTo>
                      <a:cubicBezTo>
                        <a:pt x="1100" y="4871"/>
                        <a:pt x="987" y="5351"/>
                        <a:pt x="1196" y="5753"/>
                      </a:cubicBezTo>
                      <a:cubicBezTo>
                        <a:pt x="1369" y="6091"/>
                        <a:pt x="1708" y="6287"/>
                        <a:pt x="2061" y="6287"/>
                      </a:cubicBezTo>
                      <a:cubicBezTo>
                        <a:pt x="2136" y="6287"/>
                        <a:pt x="2212" y="6278"/>
                        <a:pt x="2288" y="6259"/>
                      </a:cubicBezTo>
                      <a:lnTo>
                        <a:pt x="2340" y="6242"/>
                      </a:lnTo>
                      <a:cubicBezTo>
                        <a:pt x="2408" y="6226"/>
                        <a:pt x="2476" y="6219"/>
                        <a:pt x="2542" y="6219"/>
                      </a:cubicBezTo>
                      <a:cubicBezTo>
                        <a:pt x="2743" y="6219"/>
                        <a:pt x="2934" y="6287"/>
                        <a:pt x="3091" y="6425"/>
                      </a:cubicBezTo>
                      <a:lnTo>
                        <a:pt x="3135" y="6460"/>
                      </a:lnTo>
                      <a:cubicBezTo>
                        <a:pt x="3313" y="6614"/>
                        <a:pt x="3538" y="6693"/>
                        <a:pt x="3767" y="6693"/>
                      </a:cubicBezTo>
                      <a:cubicBezTo>
                        <a:pt x="3965" y="6693"/>
                        <a:pt x="4166" y="6634"/>
                        <a:pt x="4340" y="6512"/>
                      </a:cubicBezTo>
                      <a:cubicBezTo>
                        <a:pt x="4698" y="6250"/>
                        <a:pt x="4820" y="5761"/>
                        <a:pt x="4654" y="5342"/>
                      </a:cubicBezTo>
                      <a:lnTo>
                        <a:pt x="4654" y="5342"/>
                      </a:lnTo>
                      <a:cubicBezTo>
                        <a:pt x="4850" y="5566"/>
                        <a:pt x="5128" y="5692"/>
                        <a:pt x="5411" y="5692"/>
                      </a:cubicBezTo>
                      <a:cubicBezTo>
                        <a:pt x="5557" y="5692"/>
                        <a:pt x="5704" y="5658"/>
                        <a:pt x="5842" y="5587"/>
                      </a:cubicBezTo>
                      <a:cubicBezTo>
                        <a:pt x="6243" y="5377"/>
                        <a:pt x="6453" y="4923"/>
                        <a:pt x="6339" y="4487"/>
                      </a:cubicBezTo>
                      <a:lnTo>
                        <a:pt x="6331" y="4434"/>
                      </a:lnTo>
                      <a:cubicBezTo>
                        <a:pt x="6261" y="4172"/>
                        <a:pt x="6331" y="3893"/>
                        <a:pt x="6505" y="3692"/>
                      </a:cubicBezTo>
                      <a:lnTo>
                        <a:pt x="6540" y="3648"/>
                      </a:lnTo>
                      <a:cubicBezTo>
                        <a:pt x="6837" y="3308"/>
                        <a:pt x="6863" y="2810"/>
                        <a:pt x="6593" y="2443"/>
                      </a:cubicBezTo>
                      <a:cubicBezTo>
                        <a:pt x="6407" y="2184"/>
                        <a:pt x="6113" y="2051"/>
                        <a:pt x="5809" y="2051"/>
                      </a:cubicBezTo>
                      <a:cubicBezTo>
                        <a:pt x="5682" y="2051"/>
                        <a:pt x="5554" y="2074"/>
                        <a:pt x="5431" y="2120"/>
                      </a:cubicBezTo>
                      <a:cubicBezTo>
                        <a:pt x="5763" y="1832"/>
                        <a:pt x="5877" y="1343"/>
                        <a:pt x="5676" y="942"/>
                      </a:cubicBezTo>
                      <a:cubicBezTo>
                        <a:pt x="5503" y="604"/>
                        <a:pt x="5165" y="408"/>
                        <a:pt x="4807" y="408"/>
                      </a:cubicBezTo>
                      <a:cubicBezTo>
                        <a:pt x="4730" y="408"/>
                        <a:pt x="4653" y="417"/>
                        <a:pt x="4576" y="435"/>
                      </a:cubicBezTo>
                      <a:lnTo>
                        <a:pt x="4523" y="453"/>
                      </a:lnTo>
                      <a:cubicBezTo>
                        <a:pt x="4458" y="468"/>
                        <a:pt x="4391" y="476"/>
                        <a:pt x="4325" y="476"/>
                      </a:cubicBezTo>
                      <a:cubicBezTo>
                        <a:pt x="4126" y="476"/>
                        <a:pt x="3932" y="407"/>
                        <a:pt x="3781" y="269"/>
                      </a:cubicBezTo>
                      <a:lnTo>
                        <a:pt x="3737" y="234"/>
                      </a:lnTo>
                      <a:cubicBezTo>
                        <a:pt x="3555" y="80"/>
                        <a:pt x="3327" y="1"/>
                        <a:pt x="3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1" name="Google Shape;4151;p67"/>
                <p:cNvSpPr/>
                <p:nvPr/>
              </p:nvSpPr>
              <p:spPr>
                <a:xfrm>
                  <a:off x="345787" y="3296533"/>
                  <a:ext cx="286245" cy="178423"/>
                </a:xfrm>
                <a:custGeom>
                  <a:rect b="b" l="l" r="r" t="t"/>
                  <a:pathLst>
                    <a:path extrusionOk="0" h="2368" w="3799">
                      <a:moveTo>
                        <a:pt x="3732" y="1"/>
                      </a:moveTo>
                      <a:cubicBezTo>
                        <a:pt x="3722" y="1"/>
                        <a:pt x="3711" y="4"/>
                        <a:pt x="3702" y="10"/>
                      </a:cubicBezTo>
                      <a:lnTo>
                        <a:pt x="35" y="2262"/>
                      </a:lnTo>
                      <a:cubicBezTo>
                        <a:pt x="9" y="2280"/>
                        <a:pt x="0" y="2315"/>
                        <a:pt x="17" y="2341"/>
                      </a:cubicBezTo>
                      <a:cubicBezTo>
                        <a:pt x="26" y="2359"/>
                        <a:pt x="44" y="2367"/>
                        <a:pt x="61" y="2367"/>
                      </a:cubicBezTo>
                      <a:cubicBezTo>
                        <a:pt x="70" y="2367"/>
                        <a:pt x="87" y="2359"/>
                        <a:pt x="96" y="2359"/>
                      </a:cubicBezTo>
                      <a:lnTo>
                        <a:pt x="3763" y="106"/>
                      </a:lnTo>
                      <a:cubicBezTo>
                        <a:pt x="3790" y="88"/>
                        <a:pt x="3798" y="53"/>
                        <a:pt x="3781" y="27"/>
                      </a:cubicBezTo>
                      <a:cubicBezTo>
                        <a:pt x="3770" y="10"/>
                        <a:pt x="3751" y="1"/>
                        <a:pt x="3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2" name="Google Shape;4152;p67"/>
                <p:cNvSpPr/>
                <p:nvPr/>
              </p:nvSpPr>
              <p:spPr>
                <a:xfrm>
                  <a:off x="399058" y="3243262"/>
                  <a:ext cx="179026" cy="284964"/>
                </a:xfrm>
                <a:custGeom>
                  <a:rect b="b" l="l" r="r" t="t"/>
                  <a:pathLst>
                    <a:path extrusionOk="0" h="3782" w="2376">
                      <a:moveTo>
                        <a:pt x="65" y="0"/>
                      </a:moveTo>
                      <a:cubicBezTo>
                        <a:pt x="55" y="0"/>
                        <a:pt x="44" y="3"/>
                        <a:pt x="35" y="9"/>
                      </a:cubicBezTo>
                      <a:cubicBezTo>
                        <a:pt x="9" y="27"/>
                        <a:pt x="0" y="62"/>
                        <a:pt x="18" y="88"/>
                      </a:cubicBezTo>
                      <a:lnTo>
                        <a:pt x="2270" y="3755"/>
                      </a:lnTo>
                      <a:cubicBezTo>
                        <a:pt x="2279" y="3773"/>
                        <a:pt x="2297" y="3782"/>
                        <a:pt x="2314" y="3782"/>
                      </a:cubicBezTo>
                      <a:cubicBezTo>
                        <a:pt x="2323" y="3782"/>
                        <a:pt x="2332" y="3773"/>
                        <a:pt x="2340" y="3773"/>
                      </a:cubicBezTo>
                      <a:cubicBezTo>
                        <a:pt x="2367" y="3755"/>
                        <a:pt x="2375" y="3720"/>
                        <a:pt x="2367" y="3694"/>
                      </a:cubicBezTo>
                      <a:lnTo>
                        <a:pt x="114" y="27"/>
                      </a:lnTo>
                      <a:cubicBezTo>
                        <a:pt x="102" y="10"/>
                        <a:pt x="84" y="0"/>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3" name="Google Shape;4153;p67"/>
                <p:cNvSpPr/>
                <p:nvPr/>
              </p:nvSpPr>
              <p:spPr>
                <a:xfrm>
                  <a:off x="288522" y="3334584"/>
                  <a:ext cx="204644" cy="55456"/>
                </a:xfrm>
                <a:custGeom>
                  <a:rect b="b" l="l" r="r" t="t"/>
                  <a:pathLst>
                    <a:path extrusionOk="0" h="736" w="2716">
                      <a:moveTo>
                        <a:pt x="65" y="1"/>
                      </a:moveTo>
                      <a:cubicBezTo>
                        <a:pt x="37" y="1"/>
                        <a:pt x="17" y="23"/>
                        <a:pt x="9" y="46"/>
                      </a:cubicBezTo>
                      <a:cubicBezTo>
                        <a:pt x="0" y="72"/>
                        <a:pt x="18" y="107"/>
                        <a:pt x="53" y="116"/>
                      </a:cubicBezTo>
                      <a:lnTo>
                        <a:pt x="2646" y="736"/>
                      </a:lnTo>
                      <a:lnTo>
                        <a:pt x="2655" y="736"/>
                      </a:lnTo>
                      <a:cubicBezTo>
                        <a:pt x="2681" y="736"/>
                        <a:pt x="2707" y="718"/>
                        <a:pt x="2707" y="692"/>
                      </a:cubicBezTo>
                      <a:cubicBezTo>
                        <a:pt x="2716" y="666"/>
                        <a:pt x="2698" y="631"/>
                        <a:pt x="2672" y="622"/>
                      </a:cubicBezTo>
                      <a:lnTo>
                        <a:pt x="79" y="2"/>
                      </a:lnTo>
                      <a:cubicBezTo>
                        <a:pt x="74" y="1"/>
                        <a:pt x="70" y="1"/>
                        <a:pt x="65"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4" name="Google Shape;4154;p67"/>
                <p:cNvSpPr/>
                <p:nvPr/>
              </p:nvSpPr>
              <p:spPr>
                <a:xfrm>
                  <a:off x="284528" y="3381451"/>
                  <a:ext cx="208637" cy="29009"/>
                </a:xfrm>
                <a:custGeom>
                  <a:rect b="b" l="l" r="r" t="t"/>
                  <a:pathLst>
                    <a:path extrusionOk="0" h="385" w="2769">
                      <a:moveTo>
                        <a:pt x="2708" y="0"/>
                      </a:moveTo>
                      <a:lnTo>
                        <a:pt x="53" y="271"/>
                      </a:lnTo>
                      <a:cubicBezTo>
                        <a:pt x="18" y="280"/>
                        <a:pt x="1" y="306"/>
                        <a:pt x="1" y="332"/>
                      </a:cubicBezTo>
                      <a:cubicBezTo>
                        <a:pt x="1" y="367"/>
                        <a:pt x="27" y="385"/>
                        <a:pt x="53" y="385"/>
                      </a:cubicBezTo>
                      <a:lnTo>
                        <a:pt x="62" y="385"/>
                      </a:lnTo>
                      <a:lnTo>
                        <a:pt x="2716" y="114"/>
                      </a:lnTo>
                      <a:cubicBezTo>
                        <a:pt x="2743" y="105"/>
                        <a:pt x="2769" y="79"/>
                        <a:pt x="2769" y="53"/>
                      </a:cubicBezTo>
                      <a:cubicBezTo>
                        <a:pt x="2760" y="18"/>
                        <a:pt x="2734" y="0"/>
                        <a:pt x="27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5" name="Google Shape;4155;p67"/>
                <p:cNvSpPr/>
                <p:nvPr/>
              </p:nvSpPr>
              <p:spPr>
                <a:xfrm>
                  <a:off x="314818" y="3272798"/>
                  <a:ext cx="179026" cy="117241"/>
                </a:xfrm>
                <a:custGeom>
                  <a:rect b="b" l="l" r="r" t="t"/>
                  <a:pathLst>
                    <a:path extrusionOk="0" h="1556" w="2376">
                      <a:moveTo>
                        <a:pt x="64" y="1"/>
                      </a:moveTo>
                      <a:cubicBezTo>
                        <a:pt x="46" y="1"/>
                        <a:pt x="29" y="8"/>
                        <a:pt x="18" y="19"/>
                      </a:cubicBezTo>
                      <a:cubicBezTo>
                        <a:pt x="1" y="45"/>
                        <a:pt x="9" y="80"/>
                        <a:pt x="36" y="98"/>
                      </a:cubicBezTo>
                      <a:lnTo>
                        <a:pt x="2280" y="1547"/>
                      </a:lnTo>
                      <a:cubicBezTo>
                        <a:pt x="2288" y="1556"/>
                        <a:pt x="2297" y="1556"/>
                        <a:pt x="2306" y="1556"/>
                      </a:cubicBezTo>
                      <a:cubicBezTo>
                        <a:pt x="2323" y="1556"/>
                        <a:pt x="2341" y="1547"/>
                        <a:pt x="2358" y="1530"/>
                      </a:cubicBezTo>
                      <a:cubicBezTo>
                        <a:pt x="2376" y="1503"/>
                        <a:pt x="2367" y="1469"/>
                        <a:pt x="2341" y="1451"/>
                      </a:cubicBezTo>
                      <a:lnTo>
                        <a:pt x="97" y="10"/>
                      </a:lnTo>
                      <a:cubicBezTo>
                        <a:pt x="87" y="4"/>
                        <a:pt x="75" y="1"/>
                        <a:pt x="6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6" name="Google Shape;4156;p67"/>
                <p:cNvSpPr/>
                <p:nvPr/>
              </p:nvSpPr>
              <p:spPr>
                <a:xfrm>
                  <a:off x="483900" y="3381451"/>
                  <a:ext cx="204719" cy="55305"/>
                </a:xfrm>
                <a:custGeom>
                  <a:rect b="b" l="l" r="r" t="t"/>
                  <a:pathLst>
                    <a:path extrusionOk="0" h="734" w="2717">
                      <a:moveTo>
                        <a:pt x="79" y="0"/>
                      </a:moveTo>
                      <a:cubicBezTo>
                        <a:pt x="44" y="0"/>
                        <a:pt x="18" y="18"/>
                        <a:pt x="9" y="44"/>
                      </a:cubicBezTo>
                      <a:cubicBezTo>
                        <a:pt x="1" y="70"/>
                        <a:pt x="27" y="105"/>
                        <a:pt x="53" y="114"/>
                      </a:cubicBezTo>
                      <a:lnTo>
                        <a:pt x="2646" y="734"/>
                      </a:lnTo>
                      <a:lnTo>
                        <a:pt x="2655" y="734"/>
                      </a:lnTo>
                      <a:cubicBezTo>
                        <a:pt x="2681" y="734"/>
                        <a:pt x="2707" y="716"/>
                        <a:pt x="2716" y="690"/>
                      </a:cubicBezTo>
                      <a:cubicBezTo>
                        <a:pt x="2716" y="664"/>
                        <a:pt x="2699" y="629"/>
                        <a:pt x="2673" y="629"/>
                      </a:cubicBezTo>
                      <a:lnTo>
                        <a:pt x="79" y="0"/>
                      </a:ln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7" name="Google Shape;4157;p67"/>
                <p:cNvSpPr/>
                <p:nvPr/>
              </p:nvSpPr>
              <p:spPr>
                <a:xfrm>
                  <a:off x="484578" y="3360881"/>
                  <a:ext cx="208637" cy="29159"/>
                </a:xfrm>
                <a:custGeom>
                  <a:rect b="b" l="l" r="r" t="t"/>
                  <a:pathLst>
                    <a:path extrusionOk="0" h="387" w="2769">
                      <a:moveTo>
                        <a:pt x="2717" y="1"/>
                      </a:moveTo>
                      <a:cubicBezTo>
                        <a:pt x="2714" y="1"/>
                        <a:pt x="2711" y="2"/>
                        <a:pt x="2707" y="3"/>
                      </a:cubicBezTo>
                      <a:lnTo>
                        <a:pt x="53" y="273"/>
                      </a:lnTo>
                      <a:cubicBezTo>
                        <a:pt x="18" y="273"/>
                        <a:pt x="0" y="308"/>
                        <a:pt x="0" y="334"/>
                      </a:cubicBezTo>
                      <a:cubicBezTo>
                        <a:pt x="0" y="361"/>
                        <a:pt x="27" y="387"/>
                        <a:pt x="53" y="387"/>
                      </a:cubicBezTo>
                      <a:lnTo>
                        <a:pt x="61" y="387"/>
                      </a:lnTo>
                      <a:lnTo>
                        <a:pt x="2716" y="107"/>
                      </a:lnTo>
                      <a:cubicBezTo>
                        <a:pt x="2751" y="107"/>
                        <a:pt x="2768" y="81"/>
                        <a:pt x="2768" y="55"/>
                      </a:cubicBezTo>
                      <a:cubicBezTo>
                        <a:pt x="2761" y="25"/>
                        <a:pt x="2740" y="1"/>
                        <a:pt x="2717"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8" name="Google Shape;4158;p67"/>
                <p:cNvSpPr/>
                <p:nvPr/>
              </p:nvSpPr>
              <p:spPr>
                <a:xfrm>
                  <a:off x="483900" y="3381451"/>
                  <a:ext cx="179026" cy="117165"/>
                </a:xfrm>
                <a:custGeom>
                  <a:rect b="b" l="l" r="r" t="t"/>
                  <a:pathLst>
                    <a:path extrusionOk="0" h="1555" w="2376">
                      <a:moveTo>
                        <a:pt x="67" y="0"/>
                      </a:moveTo>
                      <a:cubicBezTo>
                        <a:pt x="48" y="0"/>
                        <a:pt x="29" y="10"/>
                        <a:pt x="18" y="27"/>
                      </a:cubicBezTo>
                      <a:cubicBezTo>
                        <a:pt x="1" y="53"/>
                        <a:pt x="9" y="88"/>
                        <a:pt x="36" y="105"/>
                      </a:cubicBezTo>
                      <a:lnTo>
                        <a:pt x="2280" y="1546"/>
                      </a:lnTo>
                      <a:cubicBezTo>
                        <a:pt x="2288" y="1555"/>
                        <a:pt x="2297" y="1555"/>
                        <a:pt x="2306" y="1555"/>
                      </a:cubicBezTo>
                      <a:cubicBezTo>
                        <a:pt x="2323" y="1555"/>
                        <a:pt x="2341" y="1546"/>
                        <a:pt x="2358" y="1537"/>
                      </a:cubicBezTo>
                      <a:cubicBezTo>
                        <a:pt x="2376" y="1511"/>
                        <a:pt x="2367" y="1476"/>
                        <a:pt x="2341" y="1459"/>
                      </a:cubicBezTo>
                      <a:lnTo>
                        <a:pt x="97" y="9"/>
                      </a:lnTo>
                      <a:cubicBezTo>
                        <a:pt x="87" y="3"/>
                        <a:pt x="77"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9" name="Google Shape;4159;p67"/>
                <p:cNvSpPr/>
                <p:nvPr/>
              </p:nvSpPr>
              <p:spPr>
                <a:xfrm>
                  <a:off x="437184" y="3381451"/>
                  <a:ext cx="55983" cy="204041"/>
                </a:xfrm>
                <a:custGeom>
                  <a:rect b="b" l="l" r="r" t="t"/>
                  <a:pathLst>
                    <a:path extrusionOk="0" h="2708" w="743">
                      <a:moveTo>
                        <a:pt x="699" y="0"/>
                      </a:moveTo>
                      <a:cubicBezTo>
                        <a:pt x="664" y="0"/>
                        <a:pt x="638" y="18"/>
                        <a:pt x="629" y="44"/>
                      </a:cubicBezTo>
                      <a:lnTo>
                        <a:pt x="9" y="2637"/>
                      </a:lnTo>
                      <a:cubicBezTo>
                        <a:pt x="1" y="2672"/>
                        <a:pt x="18" y="2698"/>
                        <a:pt x="53" y="2707"/>
                      </a:cubicBezTo>
                      <a:lnTo>
                        <a:pt x="62" y="2707"/>
                      </a:lnTo>
                      <a:cubicBezTo>
                        <a:pt x="88" y="2707"/>
                        <a:pt x="114" y="2690"/>
                        <a:pt x="114" y="2664"/>
                      </a:cubicBezTo>
                      <a:lnTo>
                        <a:pt x="734"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0" name="Google Shape;4160;p67"/>
                <p:cNvSpPr/>
                <p:nvPr/>
              </p:nvSpPr>
              <p:spPr>
                <a:xfrm>
                  <a:off x="484578" y="3381451"/>
                  <a:ext cx="29009" cy="208637"/>
                </a:xfrm>
                <a:custGeom>
                  <a:rect b="b" l="l" r="r" t="t"/>
                  <a:pathLst>
                    <a:path extrusionOk="0" h="2769" w="385">
                      <a:moveTo>
                        <a:pt x="53" y="0"/>
                      </a:moveTo>
                      <a:cubicBezTo>
                        <a:pt x="18" y="0"/>
                        <a:pt x="0" y="35"/>
                        <a:pt x="0" y="61"/>
                      </a:cubicBezTo>
                      <a:lnTo>
                        <a:pt x="271" y="2716"/>
                      </a:lnTo>
                      <a:cubicBezTo>
                        <a:pt x="280" y="2751"/>
                        <a:pt x="297" y="2768"/>
                        <a:pt x="332" y="2768"/>
                      </a:cubicBezTo>
                      <a:cubicBezTo>
                        <a:pt x="367" y="2768"/>
                        <a:pt x="385" y="2733"/>
                        <a:pt x="385" y="2707"/>
                      </a:cubicBezTo>
                      <a:lnTo>
                        <a:pt x="114" y="53"/>
                      </a:lnTo>
                      <a:cubicBezTo>
                        <a:pt x="105" y="18"/>
                        <a:pt x="79" y="0"/>
                        <a:pt x="53"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1" name="Google Shape;4161;p67"/>
                <p:cNvSpPr/>
                <p:nvPr/>
              </p:nvSpPr>
              <p:spPr>
                <a:xfrm>
                  <a:off x="375323" y="3381451"/>
                  <a:ext cx="118522" cy="177669"/>
                </a:xfrm>
                <a:custGeom>
                  <a:rect b="b" l="l" r="r" t="t"/>
                  <a:pathLst>
                    <a:path extrusionOk="0" h="2358" w="1573">
                      <a:moveTo>
                        <a:pt x="1508" y="0"/>
                      </a:moveTo>
                      <a:cubicBezTo>
                        <a:pt x="1489" y="0"/>
                        <a:pt x="1470" y="10"/>
                        <a:pt x="1459" y="27"/>
                      </a:cubicBezTo>
                      <a:lnTo>
                        <a:pt x="10" y="2271"/>
                      </a:lnTo>
                      <a:cubicBezTo>
                        <a:pt x="1" y="2297"/>
                        <a:pt x="1" y="2332"/>
                        <a:pt x="27" y="2349"/>
                      </a:cubicBezTo>
                      <a:cubicBezTo>
                        <a:pt x="36" y="2358"/>
                        <a:pt x="53" y="2358"/>
                        <a:pt x="62" y="2358"/>
                      </a:cubicBezTo>
                      <a:cubicBezTo>
                        <a:pt x="80" y="2358"/>
                        <a:pt x="97" y="2349"/>
                        <a:pt x="106" y="2332"/>
                      </a:cubicBezTo>
                      <a:lnTo>
                        <a:pt x="1555" y="88"/>
                      </a:lnTo>
                      <a:cubicBezTo>
                        <a:pt x="1573" y="61"/>
                        <a:pt x="1564" y="27"/>
                        <a:pt x="1538" y="9"/>
                      </a:cubicBezTo>
                      <a:cubicBezTo>
                        <a:pt x="1528" y="3"/>
                        <a:pt x="1518" y="0"/>
                        <a:pt x="15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2" name="Google Shape;4162;p67"/>
                <p:cNvSpPr/>
                <p:nvPr/>
              </p:nvSpPr>
              <p:spPr>
                <a:xfrm>
                  <a:off x="483900" y="3186072"/>
                  <a:ext cx="55983" cy="203966"/>
                </a:xfrm>
                <a:custGeom>
                  <a:rect b="b" l="l" r="r" t="t"/>
                  <a:pathLst>
                    <a:path extrusionOk="0" h="2707" w="743">
                      <a:moveTo>
                        <a:pt x="699" y="0"/>
                      </a:moveTo>
                      <a:cubicBezTo>
                        <a:pt x="664" y="0"/>
                        <a:pt x="638" y="18"/>
                        <a:pt x="629" y="44"/>
                      </a:cubicBezTo>
                      <a:lnTo>
                        <a:pt x="9" y="2637"/>
                      </a:lnTo>
                      <a:cubicBezTo>
                        <a:pt x="1" y="2663"/>
                        <a:pt x="18" y="2698"/>
                        <a:pt x="53" y="2707"/>
                      </a:cubicBezTo>
                      <a:lnTo>
                        <a:pt x="62" y="2707"/>
                      </a:lnTo>
                      <a:cubicBezTo>
                        <a:pt x="88" y="2707"/>
                        <a:pt x="114" y="2689"/>
                        <a:pt x="114" y="2663"/>
                      </a:cubicBezTo>
                      <a:lnTo>
                        <a:pt x="743"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3" name="Google Shape;4163;p67"/>
                <p:cNvSpPr/>
                <p:nvPr/>
              </p:nvSpPr>
              <p:spPr>
                <a:xfrm>
                  <a:off x="463481" y="3181325"/>
                  <a:ext cx="29687" cy="208713"/>
                </a:xfrm>
                <a:custGeom>
                  <a:rect b="b" l="l" r="r" t="t"/>
                  <a:pathLst>
                    <a:path extrusionOk="0" h="2770" w="394">
                      <a:moveTo>
                        <a:pt x="67" y="0"/>
                      </a:moveTo>
                      <a:cubicBezTo>
                        <a:pt x="62" y="0"/>
                        <a:pt x="58" y="1"/>
                        <a:pt x="53" y="2"/>
                      </a:cubicBezTo>
                      <a:cubicBezTo>
                        <a:pt x="27" y="2"/>
                        <a:pt x="1" y="28"/>
                        <a:pt x="10" y="63"/>
                      </a:cubicBezTo>
                      <a:lnTo>
                        <a:pt x="280" y="2717"/>
                      </a:lnTo>
                      <a:cubicBezTo>
                        <a:pt x="280" y="2744"/>
                        <a:pt x="307" y="2770"/>
                        <a:pt x="333" y="2770"/>
                      </a:cubicBezTo>
                      <a:lnTo>
                        <a:pt x="341" y="2770"/>
                      </a:lnTo>
                      <a:cubicBezTo>
                        <a:pt x="376" y="2761"/>
                        <a:pt x="394" y="2735"/>
                        <a:pt x="394" y="2709"/>
                      </a:cubicBezTo>
                      <a:lnTo>
                        <a:pt x="114" y="54"/>
                      </a:lnTo>
                      <a:cubicBezTo>
                        <a:pt x="114" y="24"/>
                        <a:pt x="95"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4" name="Google Shape;4164;p67"/>
                <p:cNvSpPr/>
                <p:nvPr/>
              </p:nvSpPr>
              <p:spPr>
                <a:xfrm>
                  <a:off x="483900" y="3212293"/>
                  <a:ext cx="118522" cy="177745"/>
                </a:xfrm>
                <a:custGeom>
                  <a:rect b="b" l="l" r="r" t="t"/>
                  <a:pathLst>
                    <a:path extrusionOk="0" h="2359" w="1573">
                      <a:moveTo>
                        <a:pt x="1514" y="1"/>
                      </a:moveTo>
                      <a:cubicBezTo>
                        <a:pt x="1497" y="1"/>
                        <a:pt x="1479" y="11"/>
                        <a:pt x="1468" y="28"/>
                      </a:cubicBezTo>
                      <a:lnTo>
                        <a:pt x="18" y="2272"/>
                      </a:lnTo>
                      <a:cubicBezTo>
                        <a:pt x="1" y="2298"/>
                        <a:pt x="9" y="2333"/>
                        <a:pt x="36" y="2350"/>
                      </a:cubicBezTo>
                      <a:cubicBezTo>
                        <a:pt x="44" y="2359"/>
                        <a:pt x="53" y="2359"/>
                        <a:pt x="62" y="2359"/>
                      </a:cubicBezTo>
                      <a:cubicBezTo>
                        <a:pt x="79" y="2359"/>
                        <a:pt x="97" y="2350"/>
                        <a:pt x="114" y="2333"/>
                      </a:cubicBezTo>
                      <a:lnTo>
                        <a:pt x="1555" y="89"/>
                      </a:lnTo>
                      <a:cubicBezTo>
                        <a:pt x="1572" y="62"/>
                        <a:pt x="1564" y="28"/>
                        <a:pt x="1537" y="10"/>
                      </a:cubicBezTo>
                      <a:cubicBezTo>
                        <a:pt x="1531" y="4"/>
                        <a:pt x="1523" y="1"/>
                        <a:pt x="151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5" name="Google Shape;4165;p67"/>
                <p:cNvSpPr/>
                <p:nvPr/>
              </p:nvSpPr>
              <p:spPr>
                <a:xfrm>
                  <a:off x="320771" y="3255543"/>
                  <a:ext cx="193492" cy="220015"/>
                </a:xfrm>
                <a:custGeom>
                  <a:rect b="b" l="l" r="r" t="t"/>
                  <a:pathLst>
                    <a:path extrusionOk="0" h="2920" w="2568">
                      <a:moveTo>
                        <a:pt x="1289" y="1"/>
                      </a:moveTo>
                      <a:cubicBezTo>
                        <a:pt x="931" y="1"/>
                        <a:pt x="679" y="287"/>
                        <a:pt x="664" y="658"/>
                      </a:cubicBezTo>
                      <a:cubicBezTo>
                        <a:pt x="393" y="685"/>
                        <a:pt x="157" y="912"/>
                        <a:pt x="79" y="1217"/>
                      </a:cubicBezTo>
                      <a:cubicBezTo>
                        <a:pt x="0" y="1532"/>
                        <a:pt x="122" y="1837"/>
                        <a:pt x="349" y="1986"/>
                      </a:cubicBezTo>
                      <a:cubicBezTo>
                        <a:pt x="166" y="2379"/>
                        <a:pt x="323" y="2806"/>
                        <a:pt x="769" y="2920"/>
                      </a:cubicBezTo>
                      <a:lnTo>
                        <a:pt x="2078" y="2780"/>
                      </a:lnTo>
                      <a:lnTo>
                        <a:pt x="2515" y="1802"/>
                      </a:lnTo>
                      <a:lnTo>
                        <a:pt x="2567" y="737"/>
                      </a:lnTo>
                      <a:lnTo>
                        <a:pt x="1458" y="21"/>
                      </a:lnTo>
                      <a:cubicBezTo>
                        <a:pt x="1400" y="7"/>
                        <a:pt x="1343" y="1"/>
                        <a:pt x="1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6" name="Google Shape;4166;p67"/>
                <p:cNvSpPr/>
                <p:nvPr/>
              </p:nvSpPr>
              <p:spPr>
                <a:xfrm>
                  <a:off x="390468" y="3291937"/>
                  <a:ext cx="151448" cy="177820"/>
                </a:xfrm>
                <a:custGeom>
                  <a:rect b="b" l="l" r="r" t="t"/>
                  <a:pathLst>
                    <a:path extrusionOk="0" h="2360" w="2010">
                      <a:moveTo>
                        <a:pt x="1130" y="0"/>
                      </a:moveTo>
                      <a:cubicBezTo>
                        <a:pt x="707" y="0"/>
                        <a:pt x="290" y="403"/>
                        <a:pt x="158" y="979"/>
                      </a:cubicBezTo>
                      <a:cubicBezTo>
                        <a:pt x="1" y="1616"/>
                        <a:pt x="254" y="2227"/>
                        <a:pt x="725" y="2341"/>
                      </a:cubicBezTo>
                      <a:cubicBezTo>
                        <a:pt x="777" y="2353"/>
                        <a:pt x="828" y="2359"/>
                        <a:pt x="879" y="2359"/>
                      </a:cubicBezTo>
                      <a:cubicBezTo>
                        <a:pt x="1303" y="2359"/>
                        <a:pt x="1719" y="1957"/>
                        <a:pt x="1852" y="1380"/>
                      </a:cubicBezTo>
                      <a:cubicBezTo>
                        <a:pt x="2009" y="743"/>
                        <a:pt x="1756" y="132"/>
                        <a:pt x="1284" y="18"/>
                      </a:cubicBezTo>
                      <a:cubicBezTo>
                        <a:pt x="1233" y="6"/>
                        <a:pt x="1182" y="0"/>
                        <a:pt x="1130"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7" name="Google Shape;4167;p67"/>
                <p:cNvSpPr/>
                <p:nvPr/>
              </p:nvSpPr>
              <p:spPr>
                <a:xfrm>
                  <a:off x="347746" y="3350332"/>
                  <a:ext cx="154688" cy="41743"/>
                </a:xfrm>
                <a:custGeom>
                  <a:rect b="b" l="l" r="r" t="t"/>
                  <a:pathLst>
                    <a:path extrusionOk="0" h="554" w="2053">
                      <a:moveTo>
                        <a:pt x="48" y="1"/>
                      </a:moveTo>
                      <a:cubicBezTo>
                        <a:pt x="29" y="1"/>
                        <a:pt x="16" y="15"/>
                        <a:pt x="9" y="29"/>
                      </a:cubicBezTo>
                      <a:cubicBezTo>
                        <a:pt x="0" y="55"/>
                        <a:pt x="18" y="73"/>
                        <a:pt x="35" y="82"/>
                      </a:cubicBezTo>
                      <a:lnTo>
                        <a:pt x="2000" y="553"/>
                      </a:lnTo>
                      <a:lnTo>
                        <a:pt x="2008" y="553"/>
                      </a:lnTo>
                      <a:cubicBezTo>
                        <a:pt x="2026" y="553"/>
                        <a:pt x="2043" y="536"/>
                        <a:pt x="2052" y="518"/>
                      </a:cubicBezTo>
                      <a:cubicBezTo>
                        <a:pt x="2052" y="501"/>
                        <a:pt x="2043" y="474"/>
                        <a:pt x="2017" y="474"/>
                      </a:cubicBezTo>
                      <a:lnTo>
                        <a:pt x="61" y="3"/>
                      </a:lnTo>
                      <a:cubicBezTo>
                        <a:pt x="57" y="1"/>
                        <a:pt x="52" y="1"/>
                        <a:pt x="48"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8" name="Google Shape;4168;p67"/>
                <p:cNvSpPr/>
                <p:nvPr/>
              </p:nvSpPr>
              <p:spPr>
                <a:xfrm>
                  <a:off x="360254" y="3385821"/>
                  <a:ext cx="142181" cy="45661"/>
                </a:xfrm>
                <a:custGeom>
                  <a:rect b="b" l="l" r="r" t="t"/>
                  <a:pathLst>
                    <a:path extrusionOk="0" h="606" w="1887">
                      <a:moveTo>
                        <a:pt x="1848" y="0"/>
                      </a:moveTo>
                      <a:cubicBezTo>
                        <a:pt x="1843" y="0"/>
                        <a:pt x="1838" y="1"/>
                        <a:pt x="1834" y="3"/>
                      </a:cubicBezTo>
                      <a:lnTo>
                        <a:pt x="35" y="527"/>
                      </a:lnTo>
                      <a:cubicBezTo>
                        <a:pt x="9" y="536"/>
                        <a:pt x="0" y="554"/>
                        <a:pt x="0" y="580"/>
                      </a:cubicBezTo>
                      <a:cubicBezTo>
                        <a:pt x="9" y="597"/>
                        <a:pt x="26" y="606"/>
                        <a:pt x="44" y="606"/>
                      </a:cubicBezTo>
                      <a:lnTo>
                        <a:pt x="52" y="606"/>
                      </a:lnTo>
                      <a:lnTo>
                        <a:pt x="1851" y="82"/>
                      </a:lnTo>
                      <a:cubicBezTo>
                        <a:pt x="1877" y="73"/>
                        <a:pt x="1886" y="47"/>
                        <a:pt x="1886" y="30"/>
                      </a:cubicBezTo>
                      <a:cubicBezTo>
                        <a:pt x="1880" y="10"/>
                        <a:pt x="1863" y="0"/>
                        <a:pt x="1848"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9" name="Google Shape;4169;p67"/>
                <p:cNvSpPr/>
                <p:nvPr/>
              </p:nvSpPr>
              <p:spPr>
                <a:xfrm>
                  <a:off x="392427" y="3288998"/>
                  <a:ext cx="110007" cy="103075"/>
                </a:xfrm>
                <a:custGeom>
                  <a:rect b="b" l="l" r="r" t="t"/>
                  <a:pathLst>
                    <a:path extrusionOk="0" h="1368" w="1460">
                      <a:moveTo>
                        <a:pt x="49" y="1"/>
                      </a:moveTo>
                      <a:cubicBezTo>
                        <a:pt x="38" y="1"/>
                        <a:pt x="27" y="5"/>
                        <a:pt x="18" y="14"/>
                      </a:cubicBezTo>
                      <a:cubicBezTo>
                        <a:pt x="1" y="31"/>
                        <a:pt x="10" y="57"/>
                        <a:pt x="18" y="66"/>
                      </a:cubicBezTo>
                      <a:lnTo>
                        <a:pt x="1389" y="1350"/>
                      </a:lnTo>
                      <a:cubicBezTo>
                        <a:pt x="1398" y="1358"/>
                        <a:pt x="1407" y="1367"/>
                        <a:pt x="1415" y="1367"/>
                      </a:cubicBezTo>
                      <a:cubicBezTo>
                        <a:pt x="1424" y="1367"/>
                        <a:pt x="1442" y="1358"/>
                        <a:pt x="1442" y="1350"/>
                      </a:cubicBezTo>
                      <a:cubicBezTo>
                        <a:pt x="1459" y="1332"/>
                        <a:pt x="1459" y="1315"/>
                        <a:pt x="1442" y="1297"/>
                      </a:cubicBezTo>
                      <a:lnTo>
                        <a:pt x="80" y="14"/>
                      </a:lnTo>
                      <a:cubicBezTo>
                        <a:pt x="71" y="5"/>
                        <a:pt x="60" y="1"/>
                        <a:pt x="49"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0" name="Google Shape;4170;p67"/>
                <p:cNvSpPr/>
                <p:nvPr/>
              </p:nvSpPr>
              <p:spPr>
                <a:xfrm>
                  <a:off x="378639" y="3257126"/>
                  <a:ext cx="208637" cy="226570"/>
                </a:xfrm>
                <a:custGeom>
                  <a:rect b="b" l="l" r="r" t="t"/>
                  <a:pathLst>
                    <a:path extrusionOk="0" h="3007" w="2769">
                      <a:moveTo>
                        <a:pt x="690" y="0"/>
                      </a:moveTo>
                      <a:cubicBezTo>
                        <a:pt x="690" y="0"/>
                        <a:pt x="743" y="550"/>
                        <a:pt x="1415" y="952"/>
                      </a:cubicBezTo>
                      <a:cubicBezTo>
                        <a:pt x="1415" y="952"/>
                        <a:pt x="1144" y="1231"/>
                        <a:pt x="1057" y="1615"/>
                      </a:cubicBezTo>
                      <a:cubicBezTo>
                        <a:pt x="961" y="2008"/>
                        <a:pt x="1075" y="2375"/>
                        <a:pt x="1075" y="2375"/>
                      </a:cubicBezTo>
                      <a:cubicBezTo>
                        <a:pt x="289" y="2427"/>
                        <a:pt x="1" y="2899"/>
                        <a:pt x="1" y="2899"/>
                      </a:cubicBezTo>
                      <a:cubicBezTo>
                        <a:pt x="242" y="2957"/>
                        <a:pt x="553" y="3006"/>
                        <a:pt x="872" y="3006"/>
                      </a:cubicBezTo>
                      <a:cubicBezTo>
                        <a:pt x="1556" y="3006"/>
                        <a:pt x="2284" y="2783"/>
                        <a:pt x="2480" y="1956"/>
                      </a:cubicBezTo>
                      <a:cubicBezTo>
                        <a:pt x="2769" y="751"/>
                        <a:pt x="1450" y="183"/>
                        <a:pt x="6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1" name="Google Shape;4171;p67"/>
                <p:cNvSpPr/>
                <p:nvPr/>
              </p:nvSpPr>
              <p:spPr>
                <a:xfrm>
                  <a:off x="453007" y="2315872"/>
                  <a:ext cx="584923" cy="570381"/>
                </a:xfrm>
                <a:custGeom>
                  <a:rect b="b" l="l" r="r" t="t"/>
                  <a:pathLst>
                    <a:path extrusionOk="0" h="7570" w="7763">
                      <a:moveTo>
                        <a:pt x="3272" y="1"/>
                      </a:moveTo>
                      <a:cubicBezTo>
                        <a:pt x="2872" y="1"/>
                        <a:pt x="2494" y="223"/>
                        <a:pt x="2297" y="582"/>
                      </a:cubicBezTo>
                      <a:lnTo>
                        <a:pt x="2270" y="643"/>
                      </a:lnTo>
                      <a:cubicBezTo>
                        <a:pt x="2122" y="914"/>
                        <a:pt x="1851" y="1097"/>
                        <a:pt x="1546" y="1132"/>
                      </a:cubicBezTo>
                      <a:lnTo>
                        <a:pt x="1485" y="1141"/>
                      </a:lnTo>
                      <a:cubicBezTo>
                        <a:pt x="978" y="1202"/>
                        <a:pt x="568" y="1604"/>
                        <a:pt x="515" y="2119"/>
                      </a:cubicBezTo>
                      <a:cubicBezTo>
                        <a:pt x="454" y="2634"/>
                        <a:pt x="777" y="3106"/>
                        <a:pt x="1249" y="3289"/>
                      </a:cubicBezTo>
                      <a:cubicBezTo>
                        <a:pt x="1242" y="3289"/>
                        <a:pt x="1236" y="3289"/>
                        <a:pt x="1229" y="3289"/>
                      </a:cubicBezTo>
                      <a:cubicBezTo>
                        <a:pt x="730" y="3289"/>
                        <a:pt x="269" y="3610"/>
                        <a:pt x="140" y="4101"/>
                      </a:cubicBezTo>
                      <a:cubicBezTo>
                        <a:pt x="0" y="4607"/>
                        <a:pt x="236" y="5123"/>
                        <a:pt x="681" y="5367"/>
                      </a:cubicBezTo>
                      <a:lnTo>
                        <a:pt x="734" y="5402"/>
                      </a:lnTo>
                      <a:cubicBezTo>
                        <a:pt x="1013" y="5542"/>
                        <a:pt x="1196" y="5812"/>
                        <a:pt x="1231" y="6127"/>
                      </a:cubicBezTo>
                      <a:lnTo>
                        <a:pt x="1240" y="6188"/>
                      </a:lnTo>
                      <a:cubicBezTo>
                        <a:pt x="1301" y="6694"/>
                        <a:pt x="1703" y="7096"/>
                        <a:pt x="2218" y="7157"/>
                      </a:cubicBezTo>
                      <a:cubicBezTo>
                        <a:pt x="2256" y="7161"/>
                        <a:pt x="2293" y="7163"/>
                        <a:pt x="2330" y="7163"/>
                      </a:cubicBezTo>
                      <a:cubicBezTo>
                        <a:pt x="2800" y="7163"/>
                        <a:pt x="3218" y="6860"/>
                        <a:pt x="3388" y="6415"/>
                      </a:cubicBezTo>
                      <a:lnTo>
                        <a:pt x="3388" y="6415"/>
                      </a:lnTo>
                      <a:cubicBezTo>
                        <a:pt x="3379" y="6930"/>
                        <a:pt x="3702" y="7393"/>
                        <a:pt x="4200" y="7533"/>
                      </a:cubicBezTo>
                      <a:cubicBezTo>
                        <a:pt x="4294" y="7557"/>
                        <a:pt x="4390" y="7569"/>
                        <a:pt x="4484" y="7569"/>
                      </a:cubicBezTo>
                      <a:cubicBezTo>
                        <a:pt x="4886" y="7569"/>
                        <a:pt x="5268" y="7350"/>
                        <a:pt x="5466" y="6982"/>
                      </a:cubicBezTo>
                      <a:lnTo>
                        <a:pt x="5492" y="6930"/>
                      </a:lnTo>
                      <a:cubicBezTo>
                        <a:pt x="5641" y="6659"/>
                        <a:pt x="5912" y="6476"/>
                        <a:pt x="6217" y="6441"/>
                      </a:cubicBezTo>
                      <a:lnTo>
                        <a:pt x="6287" y="6432"/>
                      </a:lnTo>
                      <a:cubicBezTo>
                        <a:pt x="6793" y="6371"/>
                        <a:pt x="7195" y="5970"/>
                        <a:pt x="7256" y="5454"/>
                      </a:cubicBezTo>
                      <a:cubicBezTo>
                        <a:pt x="7309" y="4939"/>
                        <a:pt x="6994" y="4459"/>
                        <a:pt x="6514" y="4284"/>
                      </a:cubicBezTo>
                      <a:lnTo>
                        <a:pt x="6514" y="4284"/>
                      </a:lnTo>
                      <a:cubicBezTo>
                        <a:pt x="6521" y="4284"/>
                        <a:pt x="6527" y="4285"/>
                        <a:pt x="6534" y="4285"/>
                      </a:cubicBezTo>
                      <a:cubicBezTo>
                        <a:pt x="7033" y="4285"/>
                        <a:pt x="7494" y="3955"/>
                        <a:pt x="7632" y="3464"/>
                      </a:cubicBezTo>
                      <a:cubicBezTo>
                        <a:pt x="7763" y="2966"/>
                        <a:pt x="7536" y="2442"/>
                        <a:pt x="7082" y="2198"/>
                      </a:cubicBezTo>
                      <a:lnTo>
                        <a:pt x="7029" y="2171"/>
                      </a:lnTo>
                      <a:cubicBezTo>
                        <a:pt x="6759" y="2023"/>
                        <a:pt x="6575" y="1752"/>
                        <a:pt x="6531" y="1447"/>
                      </a:cubicBezTo>
                      <a:lnTo>
                        <a:pt x="6531" y="1385"/>
                      </a:lnTo>
                      <a:cubicBezTo>
                        <a:pt x="6470" y="879"/>
                        <a:pt x="6069" y="477"/>
                        <a:pt x="5545" y="416"/>
                      </a:cubicBezTo>
                      <a:cubicBezTo>
                        <a:pt x="5504" y="411"/>
                        <a:pt x="5462" y="409"/>
                        <a:pt x="5422" y="409"/>
                      </a:cubicBezTo>
                      <a:cubicBezTo>
                        <a:pt x="4962" y="409"/>
                        <a:pt x="4544" y="717"/>
                        <a:pt x="4384" y="1150"/>
                      </a:cubicBezTo>
                      <a:cubicBezTo>
                        <a:pt x="4392" y="643"/>
                        <a:pt x="4060" y="172"/>
                        <a:pt x="3563" y="41"/>
                      </a:cubicBezTo>
                      <a:cubicBezTo>
                        <a:pt x="3466" y="14"/>
                        <a:pt x="3368" y="1"/>
                        <a:pt x="32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2" name="Google Shape;4172;p67"/>
                <p:cNvSpPr/>
                <p:nvPr/>
              </p:nvSpPr>
              <p:spPr>
                <a:xfrm>
                  <a:off x="558269" y="2562186"/>
                  <a:ext cx="374402" cy="77834"/>
                </a:xfrm>
                <a:custGeom>
                  <a:rect b="b" l="l" r="r" t="t"/>
                  <a:pathLst>
                    <a:path extrusionOk="0" h="1033" w="4969">
                      <a:moveTo>
                        <a:pt x="61" y="0"/>
                      </a:moveTo>
                      <a:cubicBezTo>
                        <a:pt x="33" y="0"/>
                        <a:pt x="9" y="17"/>
                        <a:pt x="9" y="46"/>
                      </a:cubicBezTo>
                      <a:cubicBezTo>
                        <a:pt x="0" y="81"/>
                        <a:pt x="27" y="116"/>
                        <a:pt x="61" y="125"/>
                      </a:cubicBezTo>
                      <a:lnTo>
                        <a:pt x="4890" y="1033"/>
                      </a:lnTo>
                      <a:lnTo>
                        <a:pt x="4899" y="1033"/>
                      </a:lnTo>
                      <a:cubicBezTo>
                        <a:pt x="4934" y="1033"/>
                        <a:pt x="4960" y="1015"/>
                        <a:pt x="4960" y="989"/>
                      </a:cubicBezTo>
                      <a:cubicBezTo>
                        <a:pt x="4969" y="954"/>
                        <a:pt x="4951" y="919"/>
                        <a:pt x="4916" y="911"/>
                      </a:cubicBezTo>
                      <a:lnTo>
                        <a:pt x="79" y="2"/>
                      </a:lnTo>
                      <a:cubicBezTo>
                        <a:pt x="73" y="1"/>
                        <a:pt x="67" y="0"/>
                        <a:pt x="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3" name="Google Shape;4173;p67"/>
                <p:cNvSpPr/>
                <p:nvPr/>
              </p:nvSpPr>
              <p:spPr>
                <a:xfrm>
                  <a:off x="706253" y="2414277"/>
                  <a:ext cx="79040" cy="373799"/>
                </a:xfrm>
                <a:custGeom>
                  <a:rect b="b" l="l" r="r" t="t"/>
                  <a:pathLst>
                    <a:path extrusionOk="0" h="4961" w="1049">
                      <a:moveTo>
                        <a:pt x="988" y="1"/>
                      </a:moveTo>
                      <a:cubicBezTo>
                        <a:pt x="953" y="1"/>
                        <a:pt x="926" y="18"/>
                        <a:pt x="918" y="53"/>
                      </a:cubicBezTo>
                      <a:lnTo>
                        <a:pt x="1" y="4882"/>
                      </a:lnTo>
                      <a:cubicBezTo>
                        <a:pt x="1" y="4917"/>
                        <a:pt x="18" y="4952"/>
                        <a:pt x="53" y="4960"/>
                      </a:cubicBezTo>
                      <a:lnTo>
                        <a:pt x="62" y="4960"/>
                      </a:lnTo>
                      <a:cubicBezTo>
                        <a:pt x="97" y="4960"/>
                        <a:pt x="123" y="4934"/>
                        <a:pt x="123" y="4908"/>
                      </a:cubicBezTo>
                      <a:lnTo>
                        <a:pt x="1040" y="79"/>
                      </a:lnTo>
                      <a:cubicBezTo>
                        <a:pt x="1049" y="45"/>
                        <a:pt x="1023" y="10"/>
                        <a:pt x="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4" name="Google Shape;4174;p67"/>
                <p:cNvSpPr/>
                <p:nvPr/>
              </p:nvSpPr>
              <p:spPr>
                <a:xfrm>
                  <a:off x="610862" y="2406516"/>
                  <a:ext cx="140222" cy="199294"/>
                </a:xfrm>
                <a:custGeom>
                  <a:rect b="b" l="l" r="r" t="t"/>
                  <a:pathLst>
                    <a:path extrusionOk="0" h="2645" w="1861">
                      <a:moveTo>
                        <a:pt x="75" y="1"/>
                      </a:moveTo>
                      <a:cubicBezTo>
                        <a:pt x="61" y="1"/>
                        <a:pt x="47" y="6"/>
                        <a:pt x="36" y="17"/>
                      </a:cubicBezTo>
                      <a:cubicBezTo>
                        <a:pt x="10" y="34"/>
                        <a:pt x="1" y="69"/>
                        <a:pt x="18" y="104"/>
                      </a:cubicBezTo>
                      <a:lnTo>
                        <a:pt x="1738" y="2619"/>
                      </a:lnTo>
                      <a:cubicBezTo>
                        <a:pt x="1747" y="2636"/>
                        <a:pt x="1765" y="2645"/>
                        <a:pt x="1791" y="2645"/>
                      </a:cubicBezTo>
                      <a:cubicBezTo>
                        <a:pt x="1800" y="2645"/>
                        <a:pt x="1817" y="2645"/>
                        <a:pt x="1826" y="2636"/>
                      </a:cubicBezTo>
                      <a:cubicBezTo>
                        <a:pt x="1852" y="2619"/>
                        <a:pt x="1861" y="2575"/>
                        <a:pt x="1843" y="2549"/>
                      </a:cubicBezTo>
                      <a:lnTo>
                        <a:pt x="123" y="25"/>
                      </a:lnTo>
                      <a:cubicBezTo>
                        <a:pt x="113" y="10"/>
                        <a:pt x="94"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5" name="Google Shape;4175;p67"/>
                <p:cNvSpPr/>
                <p:nvPr/>
              </p:nvSpPr>
              <p:spPr>
                <a:xfrm>
                  <a:off x="554954" y="2460089"/>
                  <a:ext cx="196130" cy="145722"/>
                </a:xfrm>
                <a:custGeom>
                  <a:rect b="b" l="l" r="r" t="t"/>
                  <a:pathLst>
                    <a:path extrusionOk="0" h="1934" w="2603">
                      <a:moveTo>
                        <a:pt x="69" y="1"/>
                      </a:moveTo>
                      <a:cubicBezTo>
                        <a:pt x="51" y="1"/>
                        <a:pt x="36" y="7"/>
                        <a:pt x="27" y="22"/>
                      </a:cubicBezTo>
                      <a:cubicBezTo>
                        <a:pt x="1" y="56"/>
                        <a:pt x="9" y="91"/>
                        <a:pt x="36" y="118"/>
                      </a:cubicBezTo>
                      <a:lnTo>
                        <a:pt x="2489" y="1925"/>
                      </a:lnTo>
                      <a:cubicBezTo>
                        <a:pt x="2507" y="1934"/>
                        <a:pt x="2515" y="1934"/>
                        <a:pt x="2533" y="1934"/>
                      </a:cubicBezTo>
                      <a:cubicBezTo>
                        <a:pt x="2550" y="1934"/>
                        <a:pt x="2568" y="1925"/>
                        <a:pt x="2585" y="1908"/>
                      </a:cubicBezTo>
                      <a:cubicBezTo>
                        <a:pt x="2603" y="1881"/>
                        <a:pt x="2594" y="1846"/>
                        <a:pt x="2568" y="1820"/>
                      </a:cubicBezTo>
                      <a:lnTo>
                        <a:pt x="114" y="13"/>
                      </a:lnTo>
                      <a:cubicBezTo>
                        <a:pt x="98" y="5"/>
                        <a:pt x="83" y="1"/>
                        <a:pt x="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6" name="Google Shape;4176;p67"/>
                <p:cNvSpPr/>
                <p:nvPr/>
              </p:nvSpPr>
              <p:spPr>
                <a:xfrm>
                  <a:off x="681313" y="2374041"/>
                  <a:ext cx="69772" cy="231769"/>
                </a:xfrm>
                <a:custGeom>
                  <a:rect b="b" l="l" r="r" t="t"/>
                  <a:pathLst>
                    <a:path extrusionOk="0" h="3076" w="926">
                      <a:moveTo>
                        <a:pt x="66" y="1"/>
                      </a:moveTo>
                      <a:cubicBezTo>
                        <a:pt x="62" y="1"/>
                        <a:pt x="57" y="1"/>
                        <a:pt x="53" y="2"/>
                      </a:cubicBezTo>
                      <a:cubicBezTo>
                        <a:pt x="18" y="11"/>
                        <a:pt x="0" y="46"/>
                        <a:pt x="9" y="81"/>
                      </a:cubicBezTo>
                      <a:lnTo>
                        <a:pt x="795" y="3032"/>
                      </a:lnTo>
                      <a:cubicBezTo>
                        <a:pt x="803" y="3058"/>
                        <a:pt x="821" y="3076"/>
                        <a:pt x="856" y="3076"/>
                      </a:cubicBezTo>
                      <a:lnTo>
                        <a:pt x="873" y="3076"/>
                      </a:lnTo>
                      <a:cubicBezTo>
                        <a:pt x="899" y="3067"/>
                        <a:pt x="926" y="3032"/>
                        <a:pt x="917" y="2997"/>
                      </a:cubicBezTo>
                      <a:lnTo>
                        <a:pt x="131" y="46"/>
                      </a:lnTo>
                      <a:cubicBezTo>
                        <a:pt x="124" y="23"/>
                        <a:pt x="96"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7" name="Google Shape;4177;p67"/>
                <p:cNvSpPr/>
                <p:nvPr/>
              </p:nvSpPr>
              <p:spPr>
                <a:xfrm>
                  <a:off x="739859" y="2596545"/>
                  <a:ext cx="140824" cy="199445"/>
                </a:xfrm>
                <a:custGeom>
                  <a:rect b="b" l="l" r="r" t="t"/>
                  <a:pathLst>
                    <a:path extrusionOk="0" h="2647" w="1869">
                      <a:moveTo>
                        <a:pt x="74" y="0"/>
                      </a:moveTo>
                      <a:cubicBezTo>
                        <a:pt x="64" y="0"/>
                        <a:pt x="53" y="3"/>
                        <a:pt x="44" y="9"/>
                      </a:cubicBezTo>
                      <a:cubicBezTo>
                        <a:pt x="9" y="27"/>
                        <a:pt x="0" y="70"/>
                        <a:pt x="26" y="97"/>
                      </a:cubicBezTo>
                      <a:lnTo>
                        <a:pt x="1738" y="2611"/>
                      </a:lnTo>
                      <a:cubicBezTo>
                        <a:pt x="1755" y="2629"/>
                        <a:pt x="1773" y="2646"/>
                        <a:pt x="1790" y="2646"/>
                      </a:cubicBezTo>
                      <a:cubicBezTo>
                        <a:pt x="1808" y="2646"/>
                        <a:pt x="1816" y="2637"/>
                        <a:pt x="1825" y="2629"/>
                      </a:cubicBezTo>
                      <a:cubicBezTo>
                        <a:pt x="1860" y="2611"/>
                        <a:pt x="1869" y="2568"/>
                        <a:pt x="1843" y="2541"/>
                      </a:cubicBezTo>
                      <a:lnTo>
                        <a:pt x="131" y="27"/>
                      </a:lnTo>
                      <a:cubicBezTo>
                        <a:pt x="114" y="10"/>
                        <a:pt x="94"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8" name="Google Shape;4178;p67"/>
                <p:cNvSpPr/>
                <p:nvPr/>
              </p:nvSpPr>
              <p:spPr>
                <a:xfrm>
                  <a:off x="740461" y="2596319"/>
                  <a:ext cx="195527" cy="146325"/>
                </a:xfrm>
                <a:custGeom>
                  <a:rect b="b" l="l" r="r" t="t"/>
                  <a:pathLst>
                    <a:path extrusionOk="0" h="1942" w="2595">
                      <a:moveTo>
                        <a:pt x="67" y="1"/>
                      </a:moveTo>
                      <a:cubicBezTo>
                        <a:pt x="48" y="1"/>
                        <a:pt x="29" y="9"/>
                        <a:pt x="18" y="30"/>
                      </a:cubicBezTo>
                      <a:cubicBezTo>
                        <a:pt x="1" y="56"/>
                        <a:pt x="1" y="91"/>
                        <a:pt x="27" y="117"/>
                      </a:cubicBezTo>
                      <a:lnTo>
                        <a:pt x="2489" y="1924"/>
                      </a:lnTo>
                      <a:cubicBezTo>
                        <a:pt x="2498" y="1933"/>
                        <a:pt x="2516" y="1933"/>
                        <a:pt x="2524" y="1933"/>
                      </a:cubicBezTo>
                      <a:lnTo>
                        <a:pt x="2524" y="1942"/>
                      </a:lnTo>
                      <a:cubicBezTo>
                        <a:pt x="2542" y="1942"/>
                        <a:pt x="2568" y="1924"/>
                        <a:pt x="2577" y="1916"/>
                      </a:cubicBezTo>
                      <a:cubicBezTo>
                        <a:pt x="2594" y="1881"/>
                        <a:pt x="2594" y="1846"/>
                        <a:pt x="2559" y="1820"/>
                      </a:cubicBezTo>
                      <a:lnTo>
                        <a:pt x="106" y="12"/>
                      </a:lnTo>
                      <a:cubicBezTo>
                        <a:pt x="95" y="5"/>
                        <a:pt x="81"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9" name="Google Shape;4179;p67"/>
                <p:cNvSpPr/>
                <p:nvPr/>
              </p:nvSpPr>
              <p:spPr>
                <a:xfrm>
                  <a:off x="740461" y="2596395"/>
                  <a:ext cx="69847" cy="231844"/>
                </a:xfrm>
                <a:custGeom>
                  <a:rect b="b" l="l" r="r" t="t"/>
                  <a:pathLst>
                    <a:path extrusionOk="0" h="3077" w="927">
                      <a:moveTo>
                        <a:pt x="71" y="0"/>
                      </a:moveTo>
                      <a:cubicBezTo>
                        <a:pt x="65" y="0"/>
                        <a:pt x="59" y="1"/>
                        <a:pt x="53" y="3"/>
                      </a:cubicBezTo>
                      <a:cubicBezTo>
                        <a:pt x="18" y="11"/>
                        <a:pt x="1" y="46"/>
                        <a:pt x="10" y="81"/>
                      </a:cubicBezTo>
                      <a:lnTo>
                        <a:pt x="796" y="3024"/>
                      </a:lnTo>
                      <a:cubicBezTo>
                        <a:pt x="804" y="3059"/>
                        <a:pt x="830" y="3076"/>
                        <a:pt x="857" y="3076"/>
                      </a:cubicBezTo>
                      <a:lnTo>
                        <a:pt x="874" y="3076"/>
                      </a:lnTo>
                      <a:cubicBezTo>
                        <a:pt x="909" y="3067"/>
                        <a:pt x="927" y="3032"/>
                        <a:pt x="918" y="2997"/>
                      </a:cubicBezTo>
                      <a:lnTo>
                        <a:pt x="132" y="46"/>
                      </a:lnTo>
                      <a:cubicBezTo>
                        <a:pt x="125" y="17"/>
                        <a:pt x="99" y="0"/>
                        <a:pt x="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0" name="Google Shape;4180;p67"/>
                <p:cNvSpPr/>
                <p:nvPr/>
              </p:nvSpPr>
              <p:spPr>
                <a:xfrm>
                  <a:off x="550357" y="2596319"/>
                  <a:ext cx="200726" cy="139091"/>
                </a:xfrm>
                <a:custGeom>
                  <a:rect b="b" l="l" r="r" t="t"/>
                  <a:pathLst>
                    <a:path extrusionOk="0" h="1846" w="2664">
                      <a:moveTo>
                        <a:pt x="2595" y="1"/>
                      </a:moveTo>
                      <a:cubicBezTo>
                        <a:pt x="2582" y="1"/>
                        <a:pt x="2570" y="5"/>
                        <a:pt x="2559" y="12"/>
                      </a:cubicBezTo>
                      <a:lnTo>
                        <a:pt x="35" y="1732"/>
                      </a:lnTo>
                      <a:cubicBezTo>
                        <a:pt x="9" y="1750"/>
                        <a:pt x="1" y="1785"/>
                        <a:pt x="18" y="1820"/>
                      </a:cubicBezTo>
                      <a:cubicBezTo>
                        <a:pt x="35" y="1837"/>
                        <a:pt x="53" y="1846"/>
                        <a:pt x="70" y="1846"/>
                      </a:cubicBezTo>
                      <a:cubicBezTo>
                        <a:pt x="88" y="1846"/>
                        <a:pt x="97" y="1837"/>
                        <a:pt x="105" y="1837"/>
                      </a:cubicBezTo>
                      <a:lnTo>
                        <a:pt x="2629" y="117"/>
                      </a:lnTo>
                      <a:cubicBezTo>
                        <a:pt x="2655" y="100"/>
                        <a:pt x="2664" y="56"/>
                        <a:pt x="2646" y="30"/>
                      </a:cubicBezTo>
                      <a:cubicBezTo>
                        <a:pt x="2631" y="9"/>
                        <a:pt x="2613" y="1"/>
                        <a:pt x="25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1" name="Google Shape;4181;p67"/>
                <p:cNvSpPr/>
                <p:nvPr/>
              </p:nvSpPr>
              <p:spPr>
                <a:xfrm>
                  <a:off x="603629" y="2596319"/>
                  <a:ext cx="147455" cy="195075"/>
                </a:xfrm>
                <a:custGeom>
                  <a:rect b="b" l="l" r="r" t="t"/>
                  <a:pathLst>
                    <a:path extrusionOk="0" h="2589" w="1957">
                      <a:moveTo>
                        <a:pt x="1883" y="1"/>
                      </a:moveTo>
                      <a:cubicBezTo>
                        <a:pt x="1864" y="1"/>
                        <a:pt x="1845" y="9"/>
                        <a:pt x="1834" y="30"/>
                      </a:cubicBezTo>
                      <a:lnTo>
                        <a:pt x="27" y="2483"/>
                      </a:lnTo>
                      <a:cubicBezTo>
                        <a:pt x="1" y="2510"/>
                        <a:pt x="10" y="2553"/>
                        <a:pt x="36" y="2571"/>
                      </a:cubicBezTo>
                      <a:cubicBezTo>
                        <a:pt x="44" y="2579"/>
                        <a:pt x="62" y="2588"/>
                        <a:pt x="71" y="2588"/>
                      </a:cubicBezTo>
                      <a:cubicBezTo>
                        <a:pt x="97" y="2588"/>
                        <a:pt x="114" y="2579"/>
                        <a:pt x="123" y="2562"/>
                      </a:cubicBezTo>
                      <a:lnTo>
                        <a:pt x="1939" y="100"/>
                      </a:lnTo>
                      <a:cubicBezTo>
                        <a:pt x="1957" y="73"/>
                        <a:pt x="1948" y="38"/>
                        <a:pt x="1922" y="12"/>
                      </a:cubicBezTo>
                      <a:cubicBezTo>
                        <a:pt x="1911" y="5"/>
                        <a:pt x="1897" y="1"/>
                        <a:pt x="18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2" name="Google Shape;4182;p67"/>
                <p:cNvSpPr/>
                <p:nvPr/>
              </p:nvSpPr>
              <p:spPr>
                <a:xfrm>
                  <a:off x="518108" y="2596395"/>
                  <a:ext cx="232974" cy="68642"/>
                </a:xfrm>
                <a:custGeom>
                  <a:rect b="b" l="l" r="r" t="t"/>
                  <a:pathLst>
                    <a:path extrusionOk="0" h="911" w="3092">
                      <a:moveTo>
                        <a:pt x="3022" y="0"/>
                      </a:moveTo>
                      <a:cubicBezTo>
                        <a:pt x="3016" y="0"/>
                        <a:pt x="3010" y="1"/>
                        <a:pt x="3004" y="3"/>
                      </a:cubicBezTo>
                      <a:lnTo>
                        <a:pt x="53" y="788"/>
                      </a:lnTo>
                      <a:cubicBezTo>
                        <a:pt x="18" y="797"/>
                        <a:pt x="1" y="832"/>
                        <a:pt x="9" y="867"/>
                      </a:cubicBezTo>
                      <a:cubicBezTo>
                        <a:pt x="18" y="893"/>
                        <a:pt x="44" y="911"/>
                        <a:pt x="71" y="911"/>
                      </a:cubicBezTo>
                      <a:lnTo>
                        <a:pt x="88" y="911"/>
                      </a:lnTo>
                      <a:lnTo>
                        <a:pt x="3039" y="125"/>
                      </a:lnTo>
                      <a:cubicBezTo>
                        <a:pt x="3065" y="116"/>
                        <a:pt x="3092" y="81"/>
                        <a:pt x="3083" y="46"/>
                      </a:cubicBezTo>
                      <a:cubicBezTo>
                        <a:pt x="3076" y="17"/>
                        <a:pt x="3050" y="0"/>
                        <a:pt x="30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3" name="Google Shape;4183;p67"/>
                <p:cNvSpPr/>
                <p:nvPr/>
              </p:nvSpPr>
              <p:spPr>
                <a:xfrm>
                  <a:off x="739859" y="2466946"/>
                  <a:ext cx="200726" cy="138865"/>
                </a:xfrm>
                <a:custGeom>
                  <a:rect b="b" l="l" r="r" t="t"/>
                  <a:pathLst>
                    <a:path extrusionOk="0" h="1843" w="2664">
                      <a:moveTo>
                        <a:pt x="2591" y="0"/>
                      </a:moveTo>
                      <a:cubicBezTo>
                        <a:pt x="2579" y="0"/>
                        <a:pt x="2568" y="3"/>
                        <a:pt x="2559" y="9"/>
                      </a:cubicBezTo>
                      <a:lnTo>
                        <a:pt x="44" y="1729"/>
                      </a:lnTo>
                      <a:cubicBezTo>
                        <a:pt x="9" y="1747"/>
                        <a:pt x="0" y="1790"/>
                        <a:pt x="26" y="1817"/>
                      </a:cubicBezTo>
                      <a:cubicBezTo>
                        <a:pt x="35" y="1834"/>
                        <a:pt x="53" y="1843"/>
                        <a:pt x="79" y="1843"/>
                      </a:cubicBezTo>
                      <a:cubicBezTo>
                        <a:pt x="88" y="1843"/>
                        <a:pt x="105" y="1843"/>
                        <a:pt x="114" y="1834"/>
                      </a:cubicBezTo>
                      <a:lnTo>
                        <a:pt x="2628" y="114"/>
                      </a:lnTo>
                      <a:cubicBezTo>
                        <a:pt x="2655" y="96"/>
                        <a:pt x="2663" y="53"/>
                        <a:pt x="2646" y="27"/>
                      </a:cubicBezTo>
                      <a:cubicBezTo>
                        <a:pt x="2635" y="10"/>
                        <a:pt x="2612" y="0"/>
                        <a:pt x="25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4" name="Google Shape;4184;p67"/>
                <p:cNvSpPr/>
                <p:nvPr/>
              </p:nvSpPr>
              <p:spPr>
                <a:xfrm>
                  <a:off x="740461" y="2411113"/>
                  <a:ext cx="146852" cy="194698"/>
                </a:xfrm>
                <a:custGeom>
                  <a:rect b="b" l="l" r="r" t="t"/>
                  <a:pathLst>
                    <a:path extrusionOk="0" h="2584" w="1949">
                      <a:moveTo>
                        <a:pt x="1877" y="1"/>
                      </a:moveTo>
                      <a:cubicBezTo>
                        <a:pt x="1859" y="1"/>
                        <a:pt x="1841" y="10"/>
                        <a:pt x="1826" y="25"/>
                      </a:cubicBezTo>
                      <a:lnTo>
                        <a:pt x="18" y="2488"/>
                      </a:lnTo>
                      <a:cubicBezTo>
                        <a:pt x="1" y="2514"/>
                        <a:pt x="1" y="2549"/>
                        <a:pt x="27" y="2575"/>
                      </a:cubicBezTo>
                      <a:cubicBezTo>
                        <a:pt x="45" y="2584"/>
                        <a:pt x="53" y="2584"/>
                        <a:pt x="71" y="2584"/>
                      </a:cubicBezTo>
                      <a:cubicBezTo>
                        <a:pt x="88" y="2584"/>
                        <a:pt x="106" y="2575"/>
                        <a:pt x="123" y="2558"/>
                      </a:cubicBezTo>
                      <a:lnTo>
                        <a:pt x="1931" y="104"/>
                      </a:lnTo>
                      <a:cubicBezTo>
                        <a:pt x="1948" y="78"/>
                        <a:pt x="1948" y="34"/>
                        <a:pt x="1913" y="17"/>
                      </a:cubicBezTo>
                      <a:cubicBezTo>
                        <a:pt x="1902" y="6"/>
                        <a:pt x="1890" y="1"/>
                        <a:pt x="18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5" name="Google Shape;4185;p67"/>
                <p:cNvSpPr/>
                <p:nvPr/>
              </p:nvSpPr>
              <p:spPr>
                <a:xfrm>
                  <a:off x="740461" y="2537171"/>
                  <a:ext cx="232372" cy="68642"/>
                </a:xfrm>
                <a:custGeom>
                  <a:rect b="b" l="l" r="r" t="t"/>
                  <a:pathLst>
                    <a:path extrusionOk="0" h="911" w="3084">
                      <a:moveTo>
                        <a:pt x="3014" y="0"/>
                      </a:moveTo>
                      <a:cubicBezTo>
                        <a:pt x="3008" y="0"/>
                        <a:pt x="3002" y="1"/>
                        <a:pt x="2996" y="3"/>
                      </a:cubicBezTo>
                      <a:lnTo>
                        <a:pt x="53" y="789"/>
                      </a:lnTo>
                      <a:cubicBezTo>
                        <a:pt x="18" y="797"/>
                        <a:pt x="1" y="832"/>
                        <a:pt x="10" y="867"/>
                      </a:cubicBezTo>
                      <a:cubicBezTo>
                        <a:pt x="18" y="893"/>
                        <a:pt x="36" y="911"/>
                        <a:pt x="71" y="911"/>
                      </a:cubicBezTo>
                      <a:lnTo>
                        <a:pt x="88" y="911"/>
                      </a:lnTo>
                      <a:lnTo>
                        <a:pt x="3031" y="125"/>
                      </a:lnTo>
                      <a:cubicBezTo>
                        <a:pt x="3066" y="116"/>
                        <a:pt x="3083" y="81"/>
                        <a:pt x="3074" y="46"/>
                      </a:cubicBezTo>
                      <a:cubicBezTo>
                        <a:pt x="3067" y="17"/>
                        <a:pt x="3042" y="0"/>
                        <a:pt x="30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6" name="Google Shape;4186;p67"/>
                <p:cNvSpPr/>
                <p:nvPr/>
              </p:nvSpPr>
              <p:spPr>
                <a:xfrm>
                  <a:off x="560906" y="2423018"/>
                  <a:ext cx="263189" cy="236139"/>
                </a:xfrm>
                <a:custGeom>
                  <a:rect b="b" l="l" r="r" t="t"/>
                  <a:pathLst>
                    <a:path extrusionOk="0" h="3134" w="3493">
                      <a:moveTo>
                        <a:pt x="2530" y="0"/>
                      </a:moveTo>
                      <a:cubicBezTo>
                        <a:pt x="2326" y="0"/>
                        <a:pt x="2116" y="92"/>
                        <a:pt x="1947" y="260"/>
                      </a:cubicBezTo>
                      <a:cubicBezTo>
                        <a:pt x="1828" y="171"/>
                        <a:pt x="1677" y="125"/>
                        <a:pt x="1519" y="125"/>
                      </a:cubicBezTo>
                      <a:cubicBezTo>
                        <a:pt x="1353" y="125"/>
                        <a:pt x="1178" y="175"/>
                        <a:pt x="1022" y="278"/>
                      </a:cubicBezTo>
                      <a:cubicBezTo>
                        <a:pt x="716" y="487"/>
                        <a:pt x="585" y="837"/>
                        <a:pt x="655" y="1134"/>
                      </a:cubicBezTo>
                      <a:cubicBezTo>
                        <a:pt x="201" y="1334"/>
                        <a:pt x="0" y="1815"/>
                        <a:pt x="297" y="2242"/>
                      </a:cubicBezTo>
                      <a:lnTo>
                        <a:pt x="1520" y="3133"/>
                      </a:lnTo>
                      <a:lnTo>
                        <a:pt x="2628" y="2644"/>
                      </a:lnTo>
                      <a:lnTo>
                        <a:pt x="3493" y="1788"/>
                      </a:lnTo>
                      <a:lnTo>
                        <a:pt x="3109" y="330"/>
                      </a:lnTo>
                      <a:cubicBezTo>
                        <a:pt x="2960" y="105"/>
                        <a:pt x="2748" y="0"/>
                        <a:pt x="25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7" name="Google Shape;4187;p67"/>
                <p:cNvSpPr/>
                <p:nvPr/>
              </p:nvSpPr>
              <p:spPr>
                <a:xfrm>
                  <a:off x="622089" y="2495955"/>
                  <a:ext cx="217151" cy="170285"/>
                </a:xfrm>
                <a:custGeom>
                  <a:rect b="b" l="l" r="r" t="t"/>
                  <a:pathLst>
                    <a:path extrusionOk="0" h="2260" w="2882">
                      <a:moveTo>
                        <a:pt x="1802" y="0"/>
                      </a:moveTo>
                      <a:cubicBezTo>
                        <a:pt x="1506" y="0"/>
                        <a:pt x="1178" y="101"/>
                        <a:pt x="882" y="305"/>
                      </a:cubicBezTo>
                      <a:cubicBezTo>
                        <a:pt x="253" y="724"/>
                        <a:pt x="0" y="1440"/>
                        <a:pt x="315" y="1894"/>
                      </a:cubicBezTo>
                      <a:cubicBezTo>
                        <a:pt x="479" y="2137"/>
                        <a:pt x="764" y="2260"/>
                        <a:pt x="1089" y="2260"/>
                      </a:cubicBezTo>
                      <a:cubicBezTo>
                        <a:pt x="1383" y="2260"/>
                        <a:pt x="1710" y="2159"/>
                        <a:pt x="2009" y="1955"/>
                      </a:cubicBezTo>
                      <a:cubicBezTo>
                        <a:pt x="2628" y="1528"/>
                        <a:pt x="2882" y="812"/>
                        <a:pt x="2567" y="358"/>
                      </a:cubicBezTo>
                      <a:cubicBezTo>
                        <a:pt x="2408" y="120"/>
                        <a:pt x="2124" y="0"/>
                        <a:pt x="1802"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8" name="Google Shape;4188;p67"/>
                <p:cNvSpPr/>
                <p:nvPr/>
              </p:nvSpPr>
              <p:spPr>
                <a:xfrm>
                  <a:off x="650345" y="2464535"/>
                  <a:ext cx="105336" cy="150544"/>
                </a:xfrm>
                <a:custGeom>
                  <a:rect b="b" l="l" r="r" t="t"/>
                  <a:pathLst>
                    <a:path extrusionOk="0" h="1998" w="1398">
                      <a:moveTo>
                        <a:pt x="51" y="1"/>
                      </a:moveTo>
                      <a:cubicBezTo>
                        <a:pt x="42" y="1"/>
                        <a:pt x="33" y="3"/>
                        <a:pt x="27" y="6"/>
                      </a:cubicBezTo>
                      <a:cubicBezTo>
                        <a:pt x="1" y="24"/>
                        <a:pt x="1" y="50"/>
                        <a:pt x="9" y="76"/>
                      </a:cubicBezTo>
                      <a:lnTo>
                        <a:pt x="1310" y="1980"/>
                      </a:lnTo>
                      <a:cubicBezTo>
                        <a:pt x="1319" y="1988"/>
                        <a:pt x="1337" y="1997"/>
                        <a:pt x="1345" y="1997"/>
                      </a:cubicBezTo>
                      <a:cubicBezTo>
                        <a:pt x="1354" y="1997"/>
                        <a:pt x="1372" y="1997"/>
                        <a:pt x="1372" y="1988"/>
                      </a:cubicBezTo>
                      <a:cubicBezTo>
                        <a:pt x="1398" y="1980"/>
                        <a:pt x="1398" y="1945"/>
                        <a:pt x="1389" y="1927"/>
                      </a:cubicBezTo>
                      <a:lnTo>
                        <a:pt x="88" y="24"/>
                      </a:lnTo>
                      <a:cubicBezTo>
                        <a:pt x="83" y="7"/>
                        <a:pt x="66" y="1"/>
                        <a:pt x="51"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9" name="Google Shape;4189;p67"/>
                <p:cNvSpPr/>
                <p:nvPr/>
              </p:nvSpPr>
              <p:spPr>
                <a:xfrm>
                  <a:off x="603026" y="2537321"/>
                  <a:ext cx="152654" cy="77759"/>
                </a:xfrm>
                <a:custGeom>
                  <a:rect b="b" l="l" r="r" t="t"/>
                  <a:pathLst>
                    <a:path extrusionOk="0" h="1032" w="2026">
                      <a:moveTo>
                        <a:pt x="43" y="0"/>
                      </a:moveTo>
                      <a:cubicBezTo>
                        <a:pt x="27" y="0"/>
                        <a:pt x="14" y="10"/>
                        <a:pt x="9" y="27"/>
                      </a:cubicBezTo>
                      <a:cubicBezTo>
                        <a:pt x="0" y="53"/>
                        <a:pt x="9" y="79"/>
                        <a:pt x="26" y="88"/>
                      </a:cubicBezTo>
                      <a:lnTo>
                        <a:pt x="1956" y="1031"/>
                      </a:lnTo>
                      <a:lnTo>
                        <a:pt x="1973" y="1031"/>
                      </a:lnTo>
                      <a:cubicBezTo>
                        <a:pt x="1991" y="1031"/>
                        <a:pt x="2008" y="1022"/>
                        <a:pt x="2017" y="1005"/>
                      </a:cubicBezTo>
                      <a:cubicBezTo>
                        <a:pt x="2026" y="987"/>
                        <a:pt x="2017" y="952"/>
                        <a:pt x="2000" y="944"/>
                      </a:cubicBezTo>
                      <a:lnTo>
                        <a:pt x="70" y="9"/>
                      </a:lnTo>
                      <a:cubicBezTo>
                        <a:pt x="61" y="3"/>
                        <a:pt x="51" y="0"/>
                        <a:pt x="43"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0" name="Google Shape;4190;p67"/>
                <p:cNvSpPr/>
                <p:nvPr/>
              </p:nvSpPr>
              <p:spPr>
                <a:xfrm>
                  <a:off x="735865" y="2447205"/>
                  <a:ext cx="19816" cy="167874"/>
                </a:xfrm>
                <a:custGeom>
                  <a:rect b="b" l="l" r="r" t="t"/>
                  <a:pathLst>
                    <a:path extrusionOk="0" h="2228" w="263">
                      <a:moveTo>
                        <a:pt x="44" y="0"/>
                      </a:moveTo>
                      <a:cubicBezTo>
                        <a:pt x="18" y="0"/>
                        <a:pt x="1" y="27"/>
                        <a:pt x="1" y="53"/>
                      </a:cubicBezTo>
                      <a:lnTo>
                        <a:pt x="167" y="2183"/>
                      </a:lnTo>
                      <a:cubicBezTo>
                        <a:pt x="167" y="2210"/>
                        <a:pt x="193" y="2227"/>
                        <a:pt x="210" y="2227"/>
                      </a:cubicBezTo>
                      <a:lnTo>
                        <a:pt x="219" y="2227"/>
                      </a:lnTo>
                      <a:cubicBezTo>
                        <a:pt x="245" y="2227"/>
                        <a:pt x="263" y="2201"/>
                        <a:pt x="263" y="2183"/>
                      </a:cubicBezTo>
                      <a:lnTo>
                        <a:pt x="88" y="44"/>
                      </a:lnTo>
                      <a:cubicBezTo>
                        <a:pt x="88" y="18"/>
                        <a:pt x="71" y="0"/>
                        <a:pt x="44"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1" name="Google Shape;4191;p67"/>
                <p:cNvSpPr/>
                <p:nvPr/>
              </p:nvSpPr>
              <p:spPr>
                <a:xfrm>
                  <a:off x="583285" y="2447883"/>
                  <a:ext cx="301390" cy="248647"/>
                </a:xfrm>
                <a:custGeom>
                  <a:rect b="b" l="l" r="r" t="t"/>
                  <a:pathLst>
                    <a:path extrusionOk="0" h="3300" w="4000">
                      <a:moveTo>
                        <a:pt x="2812" y="0"/>
                      </a:moveTo>
                      <a:cubicBezTo>
                        <a:pt x="2812" y="0"/>
                        <a:pt x="2436" y="498"/>
                        <a:pt x="2698" y="1354"/>
                      </a:cubicBezTo>
                      <a:lnTo>
                        <a:pt x="2698" y="1362"/>
                      </a:lnTo>
                      <a:cubicBezTo>
                        <a:pt x="2698" y="1362"/>
                        <a:pt x="2262" y="1389"/>
                        <a:pt x="1877" y="1650"/>
                      </a:cubicBezTo>
                      <a:cubicBezTo>
                        <a:pt x="1502" y="1904"/>
                        <a:pt x="1310" y="2305"/>
                        <a:pt x="1310" y="2305"/>
                      </a:cubicBezTo>
                      <a:cubicBezTo>
                        <a:pt x="872" y="1955"/>
                        <a:pt x="468" y="1889"/>
                        <a:pt x="228" y="1889"/>
                      </a:cubicBezTo>
                      <a:cubicBezTo>
                        <a:pt x="85" y="1889"/>
                        <a:pt x="0" y="1912"/>
                        <a:pt x="0" y="1912"/>
                      </a:cubicBezTo>
                      <a:cubicBezTo>
                        <a:pt x="387" y="2479"/>
                        <a:pt x="1139" y="3299"/>
                        <a:pt x="1998" y="3299"/>
                      </a:cubicBezTo>
                      <a:cubicBezTo>
                        <a:pt x="2264" y="3299"/>
                        <a:pt x="2541" y="3220"/>
                        <a:pt x="2820" y="3030"/>
                      </a:cubicBezTo>
                      <a:cubicBezTo>
                        <a:pt x="3999" y="2227"/>
                        <a:pt x="3318" y="734"/>
                        <a:pt x="2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2" name="Google Shape;4192;p67"/>
                <p:cNvSpPr/>
                <p:nvPr/>
              </p:nvSpPr>
              <p:spPr>
                <a:xfrm>
                  <a:off x="484578" y="2916324"/>
                  <a:ext cx="8590" cy="52668"/>
                </a:xfrm>
                <a:custGeom>
                  <a:rect b="b" l="l" r="r" t="t"/>
                  <a:pathLst>
                    <a:path extrusionOk="0" h="699" w="114">
                      <a:moveTo>
                        <a:pt x="53" y="0"/>
                      </a:moveTo>
                      <a:cubicBezTo>
                        <a:pt x="27" y="0"/>
                        <a:pt x="0" y="18"/>
                        <a:pt x="0" y="52"/>
                      </a:cubicBezTo>
                      <a:lnTo>
                        <a:pt x="0" y="646"/>
                      </a:lnTo>
                      <a:cubicBezTo>
                        <a:pt x="0" y="672"/>
                        <a:pt x="27" y="699"/>
                        <a:pt x="53" y="699"/>
                      </a:cubicBezTo>
                      <a:cubicBezTo>
                        <a:pt x="88" y="699"/>
                        <a:pt x="114" y="672"/>
                        <a:pt x="114" y="646"/>
                      </a:cubicBezTo>
                      <a:lnTo>
                        <a:pt x="114" y="52"/>
                      </a:lnTo>
                      <a:cubicBezTo>
                        <a:pt x="114" y="18"/>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3" name="Google Shape;4193;p67"/>
                <p:cNvSpPr/>
                <p:nvPr/>
              </p:nvSpPr>
              <p:spPr>
                <a:xfrm>
                  <a:off x="1092489" y="3283874"/>
                  <a:ext cx="29687" cy="76553"/>
                </a:xfrm>
                <a:custGeom>
                  <a:rect b="b" l="l" r="r" t="t"/>
                  <a:pathLst>
                    <a:path extrusionOk="0" h="1016" w="394">
                      <a:moveTo>
                        <a:pt x="57" y="1"/>
                      </a:moveTo>
                      <a:cubicBezTo>
                        <a:pt x="53" y="1"/>
                        <a:pt x="49" y="2"/>
                        <a:pt x="44" y="3"/>
                      </a:cubicBezTo>
                      <a:cubicBezTo>
                        <a:pt x="9" y="12"/>
                        <a:pt x="0" y="47"/>
                        <a:pt x="9" y="73"/>
                      </a:cubicBezTo>
                      <a:lnTo>
                        <a:pt x="280" y="981"/>
                      </a:lnTo>
                      <a:cubicBezTo>
                        <a:pt x="289" y="998"/>
                        <a:pt x="306" y="1016"/>
                        <a:pt x="332" y="1016"/>
                      </a:cubicBezTo>
                      <a:lnTo>
                        <a:pt x="350" y="1016"/>
                      </a:lnTo>
                      <a:cubicBezTo>
                        <a:pt x="376" y="1007"/>
                        <a:pt x="393" y="972"/>
                        <a:pt x="385" y="946"/>
                      </a:cubicBezTo>
                      <a:lnTo>
                        <a:pt x="105" y="47"/>
                      </a:lnTo>
                      <a:cubicBezTo>
                        <a:pt x="98" y="18"/>
                        <a:pt x="79"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4" name="Google Shape;4194;p67"/>
                <p:cNvSpPr/>
                <p:nvPr/>
              </p:nvSpPr>
              <p:spPr>
                <a:xfrm>
                  <a:off x="1126697" y="3145761"/>
                  <a:ext cx="50031" cy="141653"/>
                </a:xfrm>
                <a:custGeom>
                  <a:rect b="b" l="l" r="r" t="t"/>
                  <a:pathLst>
                    <a:path extrusionOk="0" h="1880" w="664">
                      <a:moveTo>
                        <a:pt x="59" y="0"/>
                      </a:moveTo>
                      <a:cubicBezTo>
                        <a:pt x="54" y="0"/>
                        <a:pt x="49" y="1"/>
                        <a:pt x="44" y="2"/>
                      </a:cubicBezTo>
                      <a:cubicBezTo>
                        <a:pt x="18" y="11"/>
                        <a:pt x="0" y="46"/>
                        <a:pt x="9" y="72"/>
                      </a:cubicBezTo>
                      <a:lnTo>
                        <a:pt x="551" y="1836"/>
                      </a:lnTo>
                      <a:cubicBezTo>
                        <a:pt x="559" y="1862"/>
                        <a:pt x="577" y="1880"/>
                        <a:pt x="603" y="1880"/>
                      </a:cubicBezTo>
                      <a:lnTo>
                        <a:pt x="620" y="1880"/>
                      </a:lnTo>
                      <a:cubicBezTo>
                        <a:pt x="647" y="1871"/>
                        <a:pt x="664" y="1836"/>
                        <a:pt x="655" y="1810"/>
                      </a:cubicBezTo>
                      <a:lnTo>
                        <a:pt x="114" y="37"/>
                      </a:lnTo>
                      <a:cubicBezTo>
                        <a:pt x="107" y="16"/>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5" name="Google Shape;4195;p67"/>
                <p:cNvSpPr/>
                <p:nvPr/>
              </p:nvSpPr>
              <p:spPr>
                <a:xfrm>
                  <a:off x="1186524" y="3089852"/>
                  <a:ext cx="44154" cy="123871"/>
                </a:xfrm>
                <a:custGeom>
                  <a:rect b="b" l="l" r="r" t="t"/>
                  <a:pathLst>
                    <a:path extrusionOk="0" h="1644" w="586">
                      <a:moveTo>
                        <a:pt x="59" y="0"/>
                      </a:moveTo>
                      <a:cubicBezTo>
                        <a:pt x="54" y="0"/>
                        <a:pt x="49" y="1"/>
                        <a:pt x="45" y="2"/>
                      </a:cubicBezTo>
                      <a:cubicBezTo>
                        <a:pt x="18" y="11"/>
                        <a:pt x="1" y="46"/>
                        <a:pt x="10" y="72"/>
                      </a:cubicBezTo>
                      <a:lnTo>
                        <a:pt x="481" y="1609"/>
                      </a:lnTo>
                      <a:cubicBezTo>
                        <a:pt x="481" y="1635"/>
                        <a:pt x="507" y="1644"/>
                        <a:pt x="534" y="1644"/>
                      </a:cubicBezTo>
                      <a:lnTo>
                        <a:pt x="542" y="1644"/>
                      </a:lnTo>
                      <a:cubicBezTo>
                        <a:pt x="577" y="1635"/>
                        <a:pt x="586" y="1609"/>
                        <a:pt x="577" y="1574"/>
                      </a:cubicBezTo>
                      <a:lnTo>
                        <a:pt x="114" y="46"/>
                      </a:lnTo>
                      <a:cubicBezTo>
                        <a:pt x="107" y="17"/>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6" name="Google Shape;4196;p67"/>
                <p:cNvSpPr/>
                <p:nvPr/>
              </p:nvSpPr>
              <p:spPr>
                <a:xfrm>
                  <a:off x="1240473" y="3016161"/>
                  <a:ext cx="44832" cy="124549"/>
                </a:xfrm>
                <a:custGeom>
                  <a:rect b="b" l="l" r="r" t="t"/>
                  <a:pathLst>
                    <a:path extrusionOk="0" h="1653" w="595">
                      <a:moveTo>
                        <a:pt x="67" y="0"/>
                      </a:moveTo>
                      <a:cubicBezTo>
                        <a:pt x="63" y="0"/>
                        <a:pt x="58" y="1"/>
                        <a:pt x="53" y="2"/>
                      </a:cubicBezTo>
                      <a:cubicBezTo>
                        <a:pt x="18" y="11"/>
                        <a:pt x="1" y="46"/>
                        <a:pt x="10" y="72"/>
                      </a:cubicBezTo>
                      <a:lnTo>
                        <a:pt x="481" y="1618"/>
                      </a:lnTo>
                      <a:cubicBezTo>
                        <a:pt x="490" y="1635"/>
                        <a:pt x="516" y="1653"/>
                        <a:pt x="534" y="1653"/>
                      </a:cubicBezTo>
                      <a:lnTo>
                        <a:pt x="551" y="1653"/>
                      </a:lnTo>
                      <a:cubicBezTo>
                        <a:pt x="577" y="1644"/>
                        <a:pt x="595" y="1609"/>
                        <a:pt x="586" y="1583"/>
                      </a:cubicBezTo>
                      <a:lnTo>
                        <a:pt x="114" y="37"/>
                      </a:lnTo>
                      <a:cubicBezTo>
                        <a:pt x="107" y="16"/>
                        <a:pt x="88"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7" name="Google Shape;4197;p67"/>
                <p:cNvSpPr/>
                <p:nvPr/>
              </p:nvSpPr>
              <p:spPr>
                <a:xfrm>
                  <a:off x="1308287" y="2986549"/>
                  <a:ext cx="35564" cy="94938"/>
                </a:xfrm>
                <a:custGeom>
                  <a:rect b="b" l="l" r="r" t="t"/>
                  <a:pathLst>
                    <a:path extrusionOk="0" h="1260" w="472">
                      <a:moveTo>
                        <a:pt x="62" y="0"/>
                      </a:moveTo>
                      <a:cubicBezTo>
                        <a:pt x="56" y="0"/>
                        <a:pt x="50" y="1"/>
                        <a:pt x="44" y="2"/>
                      </a:cubicBezTo>
                      <a:cubicBezTo>
                        <a:pt x="18" y="11"/>
                        <a:pt x="0" y="37"/>
                        <a:pt x="9" y="64"/>
                      </a:cubicBezTo>
                      <a:lnTo>
                        <a:pt x="367" y="1225"/>
                      </a:lnTo>
                      <a:cubicBezTo>
                        <a:pt x="367" y="1251"/>
                        <a:pt x="393" y="1260"/>
                        <a:pt x="419" y="1260"/>
                      </a:cubicBezTo>
                      <a:lnTo>
                        <a:pt x="428" y="1260"/>
                      </a:lnTo>
                      <a:cubicBezTo>
                        <a:pt x="463" y="1251"/>
                        <a:pt x="472" y="1225"/>
                        <a:pt x="463" y="1190"/>
                      </a:cubicBezTo>
                      <a:lnTo>
                        <a:pt x="114" y="37"/>
                      </a:lnTo>
                      <a:cubicBezTo>
                        <a:pt x="107" y="16"/>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8" name="Google Shape;4198;p67"/>
                <p:cNvSpPr/>
                <p:nvPr/>
              </p:nvSpPr>
              <p:spPr>
                <a:xfrm>
                  <a:off x="1176050" y="3394561"/>
                  <a:ext cx="117165" cy="13939"/>
                </a:xfrm>
                <a:custGeom>
                  <a:rect b="b" l="l" r="r" t="t"/>
                  <a:pathLst>
                    <a:path extrusionOk="0" h="185" w="1555">
                      <a:moveTo>
                        <a:pt x="61" y="1"/>
                      </a:moveTo>
                      <a:cubicBezTo>
                        <a:pt x="26" y="1"/>
                        <a:pt x="0" y="27"/>
                        <a:pt x="0" y="53"/>
                      </a:cubicBezTo>
                      <a:cubicBezTo>
                        <a:pt x="0" y="80"/>
                        <a:pt x="26" y="106"/>
                        <a:pt x="53" y="115"/>
                      </a:cubicBezTo>
                      <a:lnTo>
                        <a:pt x="1502" y="184"/>
                      </a:lnTo>
                      <a:cubicBezTo>
                        <a:pt x="1528" y="184"/>
                        <a:pt x="1555" y="158"/>
                        <a:pt x="1555" y="132"/>
                      </a:cubicBezTo>
                      <a:cubicBezTo>
                        <a:pt x="1555" y="97"/>
                        <a:pt x="1537" y="71"/>
                        <a:pt x="1502" y="71"/>
                      </a:cubicBezTo>
                      <a:lnTo>
                        <a:pt x="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9" name="Google Shape;4199;p67"/>
                <p:cNvSpPr/>
                <p:nvPr/>
              </p:nvSpPr>
              <p:spPr>
                <a:xfrm>
                  <a:off x="1222088" y="3325542"/>
                  <a:ext cx="179026" cy="16501"/>
                </a:xfrm>
                <a:custGeom>
                  <a:rect b="b" l="l" r="r" t="t"/>
                  <a:pathLst>
                    <a:path extrusionOk="0" h="219" w="2376">
                      <a:moveTo>
                        <a:pt x="62" y="0"/>
                      </a:moveTo>
                      <a:cubicBezTo>
                        <a:pt x="27" y="0"/>
                        <a:pt x="0" y="18"/>
                        <a:pt x="0" y="53"/>
                      </a:cubicBezTo>
                      <a:cubicBezTo>
                        <a:pt x="0" y="79"/>
                        <a:pt x="27" y="105"/>
                        <a:pt x="53" y="105"/>
                      </a:cubicBezTo>
                      <a:lnTo>
                        <a:pt x="2314" y="218"/>
                      </a:lnTo>
                      <a:cubicBezTo>
                        <a:pt x="2349" y="218"/>
                        <a:pt x="2367" y="201"/>
                        <a:pt x="2375" y="166"/>
                      </a:cubicBezTo>
                      <a:cubicBezTo>
                        <a:pt x="2375" y="140"/>
                        <a:pt x="2349" y="114"/>
                        <a:pt x="2323" y="114"/>
                      </a:cubicBezTo>
                      <a:lnTo>
                        <a:pt x="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0" name="Google Shape;4200;p67"/>
                <p:cNvSpPr/>
                <p:nvPr/>
              </p:nvSpPr>
              <p:spPr>
                <a:xfrm>
                  <a:off x="1269482" y="3261722"/>
                  <a:ext cx="184300" cy="16501"/>
                </a:xfrm>
                <a:custGeom>
                  <a:rect b="b" l="l" r="r" t="t"/>
                  <a:pathLst>
                    <a:path extrusionOk="0" h="219" w="2446">
                      <a:moveTo>
                        <a:pt x="53" y="0"/>
                      </a:moveTo>
                      <a:cubicBezTo>
                        <a:pt x="26" y="0"/>
                        <a:pt x="0" y="18"/>
                        <a:pt x="0" y="53"/>
                      </a:cubicBezTo>
                      <a:cubicBezTo>
                        <a:pt x="0" y="79"/>
                        <a:pt x="18" y="105"/>
                        <a:pt x="53" y="105"/>
                      </a:cubicBezTo>
                      <a:lnTo>
                        <a:pt x="2384" y="218"/>
                      </a:lnTo>
                      <a:cubicBezTo>
                        <a:pt x="2419" y="218"/>
                        <a:pt x="2436" y="201"/>
                        <a:pt x="2445" y="166"/>
                      </a:cubicBezTo>
                      <a:cubicBezTo>
                        <a:pt x="2445" y="140"/>
                        <a:pt x="2419" y="114"/>
                        <a:pt x="2393" y="114"/>
                      </a:cubicBezTo>
                      <a:lnTo>
                        <a:pt x="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1" name="Google Shape;4201;p67"/>
                <p:cNvSpPr/>
                <p:nvPr/>
              </p:nvSpPr>
              <p:spPr>
                <a:xfrm>
                  <a:off x="1316198" y="3197751"/>
                  <a:ext cx="171792" cy="15974"/>
                </a:xfrm>
                <a:custGeom>
                  <a:rect b="b" l="l" r="r" t="t"/>
                  <a:pathLst>
                    <a:path extrusionOk="0" h="212" w="2280">
                      <a:moveTo>
                        <a:pt x="48" y="1"/>
                      </a:moveTo>
                      <a:cubicBezTo>
                        <a:pt x="20" y="1"/>
                        <a:pt x="0" y="24"/>
                        <a:pt x="0" y="55"/>
                      </a:cubicBezTo>
                      <a:cubicBezTo>
                        <a:pt x="0" y="81"/>
                        <a:pt x="26" y="107"/>
                        <a:pt x="53" y="107"/>
                      </a:cubicBezTo>
                      <a:lnTo>
                        <a:pt x="2227" y="212"/>
                      </a:lnTo>
                      <a:cubicBezTo>
                        <a:pt x="2253" y="212"/>
                        <a:pt x="2279" y="194"/>
                        <a:pt x="2279" y="159"/>
                      </a:cubicBezTo>
                      <a:cubicBezTo>
                        <a:pt x="2279" y="133"/>
                        <a:pt x="2262" y="107"/>
                        <a:pt x="2227" y="107"/>
                      </a:cubicBezTo>
                      <a:lnTo>
                        <a:pt x="61" y="2"/>
                      </a:lnTo>
                      <a:cubicBezTo>
                        <a:pt x="57" y="1"/>
                        <a:pt x="52"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02" name="Google Shape;4202;p67"/>
              <p:cNvSpPr/>
              <p:nvPr/>
            </p:nvSpPr>
            <p:spPr>
              <a:xfrm>
                <a:off x="764196" y="3578562"/>
                <a:ext cx="45435" cy="32550"/>
              </a:xfrm>
              <a:custGeom>
                <a:rect b="b" l="l" r="r" t="t"/>
                <a:pathLst>
                  <a:path extrusionOk="0" h="432" w="603">
                    <a:moveTo>
                      <a:pt x="57" y="0"/>
                    </a:moveTo>
                    <a:cubicBezTo>
                      <a:pt x="42" y="0"/>
                      <a:pt x="27" y="7"/>
                      <a:pt x="18" y="21"/>
                    </a:cubicBezTo>
                    <a:cubicBezTo>
                      <a:pt x="0" y="48"/>
                      <a:pt x="9" y="82"/>
                      <a:pt x="35" y="100"/>
                    </a:cubicBezTo>
                    <a:lnTo>
                      <a:pt x="515" y="423"/>
                    </a:lnTo>
                    <a:cubicBezTo>
                      <a:pt x="524" y="423"/>
                      <a:pt x="533" y="432"/>
                      <a:pt x="542" y="432"/>
                    </a:cubicBezTo>
                    <a:cubicBezTo>
                      <a:pt x="559" y="432"/>
                      <a:pt x="577" y="423"/>
                      <a:pt x="594" y="405"/>
                    </a:cubicBezTo>
                    <a:cubicBezTo>
                      <a:pt x="603" y="379"/>
                      <a:pt x="603" y="344"/>
                      <a:pt x="577" y="327"/>
                    </a:cubicBezTo>
                    <a:lnTo>
                      <a:pt x="88" y="13"/>
                    </a:lnTo>
                    <a:cubicBezTo>
                      <a:pt x="80" y="5"/>
                      <a:pt x="68" y="0"/>
                      <a:pt x="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3" name="Google Shape;4203;p67"/>
              <p:cNvSpPr/>
              <p:nvPr/>
            </p:nvSpPr>
            <p:spPr>
              <a:xfrm>
                <a:off x="908262" y="3165653"/>
                <a:ext cx="8665" cy="60579"/>
              </a:xfrm>
              <a:custGeom>
                <a:rect b="b" l="l" r="r" t="t"/>
                <a:pathLst>
                  <a:path extrusionOk="0" h="804" w="115">
                    <a:moveTo>
                      <a:pt x="53" y="0"/>
                    </a:moveTo>
                    <a:cubicBezTo>
                      <a:pt x="27" y="0"/>
                      <a:pt x="1" y="27"/>
                      <a:pt x="1" y="62"/>
                    </a:cubicBezTo>
                    <a:lnTo>
                      <a:pt x="1" y="751"/>
                    </a:lnTo>
                    <a:cubicBezTo>
                      <a:pt x="1" y="778"/>
                      <a:pt x="27" y="804"/>
                      <a:pt x="53" y="804"/>
                    </a:cubicBezTo>
                    <a:cubicBezTo>
                      <a:pt x="88" y="804"/>
                      <a:pt x="114" y="778"/>
                      <a:pt x="114" y="751"/>
                    </a:cubicBezTo>
                    <a:lnTo>
                      <a:pt x="114" y="62"/>
                    </a:lnTo>
                    <a:cubicBezTo>
                      <a:pt x="114" y="27"/>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4" name="Google Shape;4204;p67"/>
              <p:cNvSpPr/>
              <p:nvPr/>
            </p:nvSpPr>
            <p:spPr>
              <a:xfrm>
                <a:off x="846401" y="3067624"/>
                <a:ext cx="8665" cy="102021"/>
              </a:xfrm>
              <a:custGeom>
                <a:rect b="b" l="l" r="r" t="t"/>
                <a:pathLst>
                  <a:path extrusionOk="0" h="1354" w="115">
                    <a:moveTo>
                      <a:pt x="62" y="0"/>
                    </a:moveTo>
                    <a:cubicBezTo>
                      <a:pt x="27" y="0"/>
                      <a:pt x="1" y="18"/>
                      <a:pt x="1" y="53"/>
                    </a:cubicBezTo>
                    <a:lnTo>
                      <a:pt x="1" y="1301"/>
                    </a:lnTo>
                    <a:cubicBezTo>
                      <a:pt x="1" y="1336"/>
                      <a:pt x="27" y="1354"/>
                      <a:pt x="62" y="1354"/>
                    </a:cubicBezTo>
                    <a:cubicBezTo>
                      <a:pt x="88" y="1354"/>
                      <a:pt x="114" y="1336"/>
                      <a:pt x="114" y="1301"/>
                    </a:cubicBezTo>
                    <a:lnTo>
                      <a:pt x="114" y="53"/>
                    </a:lnTo>
                    <a:cubicBezTo>
                      <a:pt x="114" y="18"/>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5" name="Google Shape;4205;p67"/>
              <p:cNvSpPr/>
              <p:nvPr/>
            </p:nvSpPr>
            <p:spPr>
              <a:xfrm>
                <a:off x="772108" y="3017593"/>
                <a:ext cx="7911" cy="90869"/>
              </a:xfrm>
              <a:custGeom>
                <a:rect b="b" l="l" r="r" t="t"/>
                <a:pathLst>
                  <a:path extrusionOk="0" h="1206" w="105">
                    <a:moveTo>
                      <a:pt x="52" y="1"/>
                    </a:moveTo>
                    <a:cubicBezTo>
                      <a:pt x="18" y="1"/>
                      <a:pt x="0" y="27"/>
                      <a:pt x="0" y="62"/>
                    </a:cubicBezTo>
                    <a:lnTo>
                      <a:pt x="0" y="1153"/>
                    </a:lnTo>
                    <a:cubicBezTo>
                      <a:pt x="0" y="1188"/>
                      <a:pt x="18" y="1206"/>
                      <a:pt x="52" y="1206"/>
                    </a:cubicBezTo>
                    <a:cubicBezTo>
                      <a:pt x="79" y="1206"/>
                      <a:pt x="105" y="1188"/>
                      <a:pt x="105" y="1153"/>
                    </a:cubicBezTo>
                    <a:lnTo>
                      <a:pt x="105" y="62"/>
                    </a:lnTo>
                    <a:cubicBezTo>
                      <a:pt x="105" y="27"/>
                      <a:pt x="79" y="1"/>
                      <a:pt x="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6" name="Google Shape;4206;p67"/>
              <p:cNvSpPr/>
              <p:nvPr/>
            </p:nvSpPr>
            <p:spPr>
              <a:xfrm>
                <a:off x="686512" y="2955807"/>
                <a:ext cx="7987" cy="109254"/>
              </a:xfrm>
              <a:custGeom>
                <a:rect b="b" l="l" r="r" t="t"/>
                <a:pathLst>
                  <a:path extrusionOk="0" h="1450" w="106">
                    <a:moveTo>
                      <a:pt x="53" y="0"/>
                    </a:moveTo>
                    <a:cubicBezTo>
                      <a:pt x="18" y="0"/>
                      <a:pt x="1" y="26"/>
                      <a:pt x="1" y="61"/>
                    </a:cubicBezTo>
                    <a:lnTo>
                      <a:pt x="1" y="1388"/>
                    </a:lnTo>
                    <a:cubicBezTo>
                      <a:pt x="1" y="1423"/>
                      <a:pt x="18" y="1449"/>
                      <a:pt x="53" y="1449"/>
                    </a:cubicBezTo>
                    <a:cubicBezTo>
                      <a:pt x="80" y="1449"/>
                      <a:pt x="106" y="1423"/>
                      <a:pt x="106" y="1388"/>
                    </a:cubicBezTo>
                    <a:lnTo>
                      <a:pt x="106" y="61"/>
                    </a:lnTo>
                    <a:cubicBezTo>
                      <a:pt x="106" y="26"/>
                      <a:pt x="80"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7" name="Google Shape;4207;p67"/>
              <p:cNvSpPr/>
              <p:nvPr/>
            </p:nvSpPr>
            <p:spPr>
              <a:xfrm>
                <a:off x="597752" y="2944580"/>
                <a:ext cx="7911" cy="73765"/>
              </a:xfrm>
              <a:custGeom>
                <a:rect b="b" l="l" r="r" t="t"/>
                <a:pathLst>
                  <a:path extrusionOk="0" h="979" w="105">
                    <a:moveTo>
                      <a:pt x="53" y="1"/>
                    </a:moveTo>
                    <a:cubicBezTo>
                      <a:pt x="26" y="1"/>
                      <a:pt x="0" y="18"/>
                      <a:pt x="0" y="53"/>
                    </a:cubicBezTo>
                    <a:lnTo>
                      <a:pt x="0" y="926"/>
                    </a:lnTo>
                    <a:cubicBezTo>
                      <a:pt x="0" y="952"/>
                      <a:pt x="26" y="979"/>
                      <a:pt x="53" y="979"/>
                    </a:cubicBezTo>
                    <a:cubicBezTo>
                      <a:pt x="88" y="979"/>
                      <a:pt x="105" y="952"/>
                      <a:pt x="105" y="926"/>
                    </a:cubicBezTo>
                    <a:lnTo>
                      <a:pt x="105" y="53"/>
                    </a:lnTo>
                    <a:cubicBezTo>
                      <a:pt x="105" y="18"/>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08" name="Google Shape;4208;p67"/>
            <p:cNvSpPr/>
            <p:nvPr/>
          </p:nvSpPr>
          <p:spPr>
            <a:xfrm>
              <a:off x="689149" y="3601845"/>
              <a:ext cx="47469" cy="33002"/>
            </a:xfrm>
            <a:custGeom>
              <a:rect b="b" l="l" r="r" t="t"/>
              <a:pathLst>
                <a:path extrusionOk="0" h="438" w="630">
                  <a:moveTo>
                    <a:pt x="67" y="0"/>
                  </a:moveTo>
                  <a:cubicBezTo>
                    <a:pt x="48" y="0"/>
                    <a:pt x="30" y="10"/>
                    <a:pt x="18" y="27"/>
                  </a:cubicBezTo>
                  <a:cubicBezTo>
                    <a:pt x="1" y="44"/>
                    <a:pt x="10" y="79"/>
                    <a:pt x="36" y="96"/>
                  </a:cubicBezTo>
                  <a:lnTo>
                    <a:pt x="542" y="428"/>
                  </a:lnTo>
                  <a:cubicBezTo>
                    <a:pt x="551" y="437"/>
                    <a:pt x="560" y="437"/>
                    <a:pt x="568" y="437"/>
                  </a:cubicBezTo>
                  <a:cubicBezTo>
                    <a:pt x="586" y="437"/>
                    <a:pt x="603" y="428"/>
                    <a:pt x="612" y="420"/>
                  </a:cubicBezTo>
                  <a:cubicBezTo>
                    <a:pt x="630" y="393"/>
                    <a:pt x="621" y="358"/>
                    <a:pt x="595" y="341"/>
                  </a:cubicBezTo>
                  <a:lnTo>
                    <a:pt x="97" y="9"/>
                  </a:lnTo>
                  <a:cubicBezTo>
                    <a:pt x="88" y="3"/>
                    <a:pt x="7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9" name="Google Shape;4209;p67"/>
            <p:cNvSpPr/>
            <p:nvPr/>
          </p:nvSpPr>
          <p:spPr>
            <a:xfrm>
              <a:off x="751688" y="3277470"/>
              <a:ext cx="125077" cy="39557"/>
            </a:xfrm>
            <a:custGeom>
              <a:rect b="b" l="l" r="r" t="t"/>
              <a:pathLst>
                <a:path extrusionOk="0" h="525" w="1660">
                  <a:moveTo>
                    <a:pt x="1590" y="1"/>
                  </a:moveTo>
                  <a:lnTo>
                    <a:pt x="44" y="420"/>
                  </a:lnTo>
                  <a:cubicBezTo>
                    <a:pt x="18" y="429"/>
                    <a:pt x="0" y="455"/>
                    <a:pt x="9" y="481"/>
                  </a:cubicBezTo>
                  <a:cubicBezTo>
                    <a:pt x="9" y="507"/>
                    <a:pt x="35" y="525"/>
                    <a:pt x="62" y="525"/>
                  </a:cubicBezTo>
                  <a:lnTo>
                    <a:pt x="70" y="525"/>
                  </a:lnTo>
                  <a:lnTo>
                    <a:pt x="1616" y="106"/>
                  </a:lnTo>
                  <a:cubicBezTo>
                    <a:pt x="1642" y="97"/>
                    <a:pt x="1659" y="71"/>
                    <a:pt x="1651" y="44"/>
                  </a:cubicBezTo>
                  <a:cubicBezTo>
                    <a:pt x="1651" y="18"/>
                    <a:pt x="1616" y="1"/>
                    <a:pt x="1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0" name="Google Shape;4210;p67"/>
            <p:cNvSpPr/>
            <p:nvPr/>
          </p:nvSpPr>
          <p:spPr>
            <a:xfrm>
              <a:off x="666846" y="3218095"/>
              <a:ext cx="142784" cy="44304"/>
            </a:xfrm>
            <a:custGeom>
              <a:rect b="b" l="l" r="r" t="t"/>
              <a:pathLst>
                <a:path extrusionOk="0" h="588" w="1895">
                  <a:moveTo>
                    <a:pt x="1839" y="1"/>
                  </a:moveTo>
                  <a:cubicBezTo>
                    <a:pt x="1834" y="1"/>
                    <a:pt x="1830" y="1"/>
                    <a:pt x="1825" y="3"/>
                  </a:cubicBezTo>
                  <a:lnTo>
                    <a:pt x="44" y="474"/>
                  </a:lnTo>
                  <a:cubicBezTo>
                    <a:pt x="9" y="483"/>
                    <a:pt x="0" y="518"/>
                    <a:pt x="0" y="544"/>
                  </a:cubicBezTo>
                  <a:cubicBezTo>
                    <a:pt x="9" y="570"/>
                    <a:pt x="35" y="588"/>
                    <a:pt x="52" y="588"/>
                  </a:cubicBezTo>
                  <a:cubicBezTo>
                    <a:pt x="61" y="588"/>
                    <a:pt x="70" y="579"/>
                    <a:pt x="70" y="579"/>
                  </a:cubicBezTo>
                  <a:lnTo>
                    <a:pt x="1851" y="108"/>
                  </a:lnTo>
                  <a:cubicBezTo>
                    <a:pt x="1877" y="99"/>
                    <a:pt x="1895" y="73"/>
                    <a:pt x="1886" y="38"/>
                  </a:cubicBezTo>
                  <a:cubicBezTo>
                    <a:pt x="1879" y="16"/>
                    <a:pt x="1860" y="1"/>
                    <a:pt x="18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11" name="Google Shape;4211;p67"/>
          <p:cNvSpPr/>
          <p:nvPr/>
        </p:nvSpPr>
        <p:spPr>
          <a:xfrm>
            <a:off x="267638" y="113879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5" name="Shape 4215"/>
        <p:cNvGrpSpPr/>
        <p:nvPr/>
      </p:nvGrpSpPr>
      <p:grpSpPr>
        <a:xfrm>
          <a:off x="0" y="0"/>
          <a:ext cx="0" cy="0"/>
          <a:chOff x="0" y="0"/>
          <a:chExt cx="0" cy="0"/>
        </a:xfrm>
      </p:grpSpPr>
      <p:sp>
        <p:nvSpPr>
          <p:cNvPr id="4216" name="Google Shape;4216;p68"/>
          <p:cNvSpPr txBox="1"/>
          <p:nvPr>
            <p:ph type="title"/>
          </p:nvPr>
        </p:nvSpPr>
        <p:spPr>
          <a:xfrm>
            <a:off x="565100" y="1151850"/>
            <a:ext cx="7415700" cy="59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How Can We Resolve This?</a:t>
            </a:r>
            <a:endParaRPr/>
          </a:p>
        </p:txBody>
      </p:sp>
      <p:sp>
        <p:nvSpPr>
          <p:cNvPr id="4217" name="Google Shape;4217;p68"/>
          <p:cNvSpPr txBox="1"/>
          <p:nvPr>
            <p:ph idx="1" type="subTitle"/>
          </p:nvPr>
        </p:nvSpPr>
        <p:spPr>
          <a:xfrm>
            <a:off x="1022300" y="1518750"/>
            <a:ext cx="7524900" cy="1124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2000"/>
              <a:t>Students can ask their instructor to clarify any questions they may have with general citation practices or to check to see if their citations are formatted properly</a:t>
            </a:r>
            <a:endParaRPr sz="2000"/>
          </a:p>
          <a:p>
            <a:pPr indent="-342900" lvl="0" marL="457200" rtl="0" algn="l">
              <a:spcBef>
                <a:spcPts val="0"/>
              </a:spcBef>
              <a:spcAft>
                <a:spcPts val="0"/>
              </a:spcAft>
              <a:buSzPts val="1800"/>
              <a:buChar char="●"/>
            </a:pPr>
            <a:r>
              <a:rPr lang="en" sz="2000"/>
              <a:t>Students can ask their peers for assistance</a:t>
            </a:r>
            <a:endParaRPr sz="2000"/>
          </a:p>
          <a:p>
            <a:pPr indent="-342900" lvl="0" marL="457200" rtl="0" algn="l">
              <a:spcBef>
                <a:spcPts val="0"/>
              </a:spcBef>
              <a:spcAft>
                <a:spcPts val="0"/>
              </a:spcAft>
              <a:buSzPts val="1800"/>
              <a:buChar char="●"/>
            </a:pPr>
            <a:r>
              <a:rPr lang="en" sz="2000"/>
              <a:t>Students can consult external writing </a:t>
            </a:r>
            <a:r>
              <a:rPr lang="en" sz="2000"/>
              <a:t>assistance</a:t>
            </a:r>
            <a:r>
              <a:rPr lang="en" sz="2000"/>
              <a:t> services and resources (eg. the OWL Purdue Online Writing Lab or Citation Machine)</a:t>
            </a:r>
            <a:endParaRPr sz="2000"/>
          </a:p>
        </p:txBody>
      </p:sp>
      <p:sp>
        <p:nvSpPr>
          <p:cNvPr id="4218" name="Google Shape;4218;p68"/>
          <p:cNvSpPr/>
          <p:nvPr/>
        </p:nvSpPr>
        <p:spPr>
          <a:xfrm>
            <a:off x="183750" y="4715294"/>
            <a:ext cx="332358" cy="280745"/>
          </a:xfrm>
          <a:custGeom>
            <a:rect b="b" l="l" r="r" t="t"/>
            <a:pathLst>
              <a:path extrusionOk="0" h="3726" w="4411">
                <a:moveTo>
                  <a:pt x="1192" y="1"/>
                </a:moveTo>
                <a:cubicBezTo>
                  <a:pt x="868" y="1"/>
                  <a:pt x="545" y="160"/>
                  <a:pt x="332" y="477"/>
                </a:cubicBezTo>
                <a:cubicBezTo>
                  <a:pt x="1" y="966"/>
                  <a:pt x="62" y="1656"/>
                  <a:pt x="481" y="2058"/>
                </a:cubicBezTo>
                <a:lnTo>
                  <a:pt x="2201" y="3725"/>
                </a:lnTo>
                <a:lnTo>
                  <a:pt x="3930" y="2058"/>
                </a:lnTo>
                <a:cubicBezTo>
                  <a:pt x="4349" y="1656"/>
                  <a:pt x="4410" y="966"/>
                  <a:pt x="4078" y="477"/>
                </a:cubicBezTo>
                <a:cubicBezTo>
                  <a:pt x="3866" y="160"/>
                  <a:pt x="3543" y="1"/>
                  <a:pt x="3219" y="1"/>
                </a:cubicBezTo>
                <a:cubicBezTo>
                  <a:pt x="2918" y="1"/>
                  <a:pt x="2616" y="138"/>
                  <a:pt x="2402" y="416"/>
                </a:cubicBezTo>
                <a:lnTo>
                  <a:pt x="2201" y="669"/>
                </a:lnTo>
                <a:lnTo>
                  <a:pt x="2009" y="416"/>
                </a:lnTo>
                <a:cubicBezTo>
                  <a:pt x="1794" y="138"/>
                  <a:pt x="1493" y="1"/>
                  <a:pt x="11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9" name="Google Shape;4219;p68"/>
          <p:cNvSpPr/>
          <p:nvPr/>
        </p:nvSpPr>
        <p:spPr>
          <a:xfrm>
            <a:off x="8159707" y="3143186"/>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0" name="Google Shape;4220;p68"/>
          <p:cNvSpPr/>
          <p:nvPr/>
        </p:nvSpPr>
        <p:spPr>
          <a:xfrm>
            <a:off x="8272896" y="176486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1" name="Google Shape;4221;p68"/>
          <p:cNvSpPr/>
          <p:nvPr/>
        </p:nvSpPr>
        <p:spPr>
          <a:xfrm>
            <a:off x="893761" y="4327704"/>
            <a:ext cx="387600" cy="387600"/>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2" name="Google Shape;4222;p68"/>
          <p:cNvSpPr/>
          <p:nvPr/>
        </p:nvSpPr>
        <p:spPr>
          <a:xfrm>
            <a:off x="653778" y="2643266"/>
            <a:ext cx="368525" cy="368525"/>
          </a:xfrm>
          <a:custGeom>
            <a:rect b="b" l="l" r="r" t="t"/>
            <a:pathLst>
              <a:path extrusionOk="0" h="4891" w="4891">
                <a:moveTo>
                  <a:pt x="2445" y="1"/>
                </a:moveTo>
                <a:lnTo>
                  <a:pt x="2218" y="1406"/>
                </a:lnTo>
                <a:cubicBezTo>
                  <a:pt x="2194" y="1559"/>
                  <a:pt x="2063" y="1656"/>
                  <a:pt x="1927" y="1656"/>
                </a:cubicBezTo>
                <a:cubicBezTo>
                  <a:pt x="1868" y="1656"/>
                  <a:pt x="1808" y="1638"/>
                  <a:pt x="1756" y="1599"/>
                </a:cubicBezTo>
                <a:lnTo>
                  <a:pt x="1223" y="1214"/>
                </a:lnTo>
                <a:lnTo>
                  <a:pt x="1223" y="1214"/>
                </a:lnTo>
                <a:lnTo>
                  <a:pt x="1607" y="1747"/>
                </a:lnTo>
                <a:cubicBezTo>
                  <a:pt x="1729" y="1922"/>
                  <a:pt x="1625" y="2175"/>
                  <a:pt x="1415" y="2210"/>
                </a:cubicBezTo>
                <a:lnTo>
                  <a:pt x="1" y="2445"/>
                </a:lnTo>
                <a:lnTo>
                  <a:pt x="1415" y="2672"/>
                </a:lnTo>
                <a:cubicBezTo>
                  <a:pt x="1625" y="2707"/>
                  <a:pt x="1729" y="2961"/>
                  <a:pt x="1607" y="3135"/>
                </a:cubicBezTo>
                <a:lnTo>
                  <a:pt x="1223" y="3668"/>
                </a:lnTo>
                <a:lnTo>
                  <a:pt x="1756" y="3292"/>
                </a:lnTo>
                <a:cubicBezTo>
                  <a:pt x="1808" y="3253"/>
                  <a:pt x="1868" y="3235"/>
                  <a:pt x="1927" y="3235"/>
                </a:cubicBezTo>
                <a:cubicBezTo>
                  <a:pt x="2063" y="3235"/>
                  <a:pt x="2194" y="3332"/>
                  <a:pt x="2218" y="3485"/>
                </a:cubicBezTo>
                <a:lnTo>
                  <a:pt x="2445" y="4890"/>
                </a:lnTo>
                <a:lnTo>
                  <a:pt x="2681" y="3485"/>
                </a:lnTo>
                <a:cubicBezTo>
                  <a:pt x="2706" y="3332"/>
                  <a:pt x="2836" y="3235"/>
                  <a:pt x="2973" y="3235"/>
                </a:cubicBezTo>
                <a:cubicBezTo>
                  <a:pt x="3032" y="3235"/>
                  <a:pt x="3091" y="3253"/>
                  <a:pt x="3144" y="3292"/>
                </a:cubicBezTo>
                <a:lnTo>
                  <a:pt x="3677" y="3668"/>
                </a:lnTo>
                <a:lnTo>
                  <a:pt x="3292" y="3135"/>
                </a:lnTo>
                <a:cubicBezTo>
                  <a:pt x="3170" y="2961"/>
                  <a:pt x="3275" y="2707"/>
                  <a:pt x="3484" y="2672"/>
                </a:cubicBezTo>
                <a:lnTo>
                  <a:pt x="4890" y="2445"/>
                </a:lnTo>
                <a:lnTo>
                  <a:pt x="3484" y="2210"/>
                </a:lnTo>
                <a:cubicBezTo>
                  <a:pt x="3275" y="2175"/>
                  <a:pt x="3170" y="1922"/>
                  <a:pt x="3292" y="1747"/>
                </a:cubicBezTo>
                <a:lnTo>
                  <a:pt x="3677" y="1214"/>
                </a:lnTo>
                <a:lnTo>
                  <a:pt x="3677" y="1214"/>
                </a:lnTo>
                <a:lnTo>
                  <a:pt x="3144" y="1599"/>
                </a:lnTo>
                <a:cubicBezTo>
                  <a:pt x="3091" y="1638"/>
                  <a:pt x="3032" y="1656"/>
                  <a:pt x="2973" y="1656"/>
                </a:cubicBezTo>
                <a:cubicBezTo>
                  <a:pt x="2836" y="1656"/>
                  <a:pt x="2706" y="1559"/>
                  <a:pt x="2681" y="1406"/>
                </a:cubicBezTo>
                <a:lnTo>
                  <a:pt x="24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3" name="Google Shape;4223;p68"/>
          <p:cNvSpPr/>
          <p:nvPr/>
        </p:nvSpPr>
        <p:spPr>
          <a:xfrm>
            <a:off x="8687396" y="2184330"/>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24" name="Google Shape;4224;p68"/>
          <p:cNvGrpSpPr/>
          <p:nvPr/>
        </p:nvGrpSpPr>
        <p:grpSpPr>
          <a:xfrm flipH="1" rot="10800000">
            <a:off x="8298626" y="-553507"/>
            <a:ext cx="1378341" cy="1914961"/>
            <a:chOff x="229976" y="2315872"/>
            <a:chExt cx="1378341" cy="1914961"/>
          </a:xfrm>
        </p:grpSpPr>
        <p:grpSp>
          <p:nvGrpSpPr>
            <p:cNvPr id="4225" name="Google Shape;4225;p68"/>
            <p:cNvGrpSpPr/>
            <p:nvPr/>
          </p:nvGrpSpPr>
          <p:grpSpPr>
            <a:xfrm>
              <a:off x="229976" y="2315872"/>
              <a:ext cx="1378341" cy="1914961"/>
              <a:chOff x="229976" y="2315872"/>
              <a:chExt cx="1378341" cy="1914961"/>
            </a:xfrm>
          </p:grpSpPr>
          <p:grpSp>
            <p:nvGrpSpPr>
              <p:cNvPr id="4226" name="Google Shape;4226;p68"/>
              <p:cNvGrpSpPr/>
              <p:nvPr/>
            </p:nvGrpSpPr>
            <p:grpSpPr>
              <a:xfrm>
                <a:off x="229976" y="2315872"/>
                <a:ext cx="1378341" cy="1914961"/>
                <a:chOff x="229976" y="2315872"/>
                <a:chExt cx="1378341" cy="1914961"/>
              </a:xfrm>
            </p:grpSpPr>
            <p:sp>
              <p:nvSpPr>
                <p:cNvPr id="4227" name="Google Shape;4227;p68"/>
                <p:cNvSpPr/>
                <p:nvPr/>
              </p:nvSpPr>
              <p:spPr>
                <a:xfrm>
                  <a:off x="786575" y="2646501"/>
                  <a:ext cx="357298" cy="1584332"/>
                </a:xfrm>
                <a:custGeom>
                  <a:rect b="b" l="l" r="r" t="t"/>
                  <a:pathLst>
                    <a:path extrusionOk="0" h="21027" w="4742">
                      <a:moveTo>
                        <a:pt x="127" y="0"/>
                      </a:moveTo>
                      <a:cubicBezTo>
                        <a:pt x="108" y="0"/>
                        <a:pt x="89" y="6"/>
                        <a:pt x="70" y="19"/>
                      </a:cubicBezTo>
                      <a:cubicBezTo>
                        <a:pt x="18" y="45"/>
                        <a:pt x="0" y="115"/>
                        <a:pt x="26" y="167"/>
                      </a:cubicBezTo>
                      <a:cubicBezTo>
                        <a:pt x="44" y="185"/>
                        <a:pt x="1327" y="2359"/>
                        <a:pt x="2428" y="5991"/>
                      </a:cubicBezTo>
                      <a:cubicBezTo>
                        <a:pt x="3449" y="9335"/>
                        <a:pt x="4523" y="14635"/>
                        <a:pt x="3842" y="20913"/>
                      </a:cubicBezTo>
                      <a:cubicBezTo>
                        <a:pt x="3833" y="20974"/>
                        <a:pt x="3877" y="21027"/>
                        <a:pt x="3938" y="21027"/>
                      </a:cubicBezTo>
                      <a:lnTo>
                        <a:pt x="3947" y="21027"/>
                      </a:lnTo>
                      <a:cubicBezTo>
                        <a:pt x="4008" y="21027"/>
                        <a:pt x="4052" y="20992"/>
                        <a:pt x="4060" y="20931"/>
                      </a:cubicBezTo>
                      <a:cubicBezTo>
                        <a:pt x="4741" y="14627"/>
                        <a:pt x="3667" y="9283"/>
                        <a:pt x="2637" y="5912"/>
                      </a:cubicBezTo>
                      <a:cubicBezTo>
                        <a:pt x="1519" y="2263"/>
                        <a:pt x="227" y="80"/>
                        <a:pt x="218" y="54"/>
                      </a:cubicBezTo>
                      <a:cubicBezTo>
                        <a:pt x="196" y="20"/>
                        <a:pt x="162" y="0"/>
                        <a:pt x="1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8" name="Google Shape;4228;p68"/>
                <p:cNvSpPr/>
                <p:nvPr/>
              </p:nvSpPr>
              <p:spPr>
                <a:xfrm>
                  <a:off x="534534" y="3390568"/>
                  <a:ext cx="573168" cy="422549"/>
                </a:xfrm>
                <a:custGeom>
                  <a:rect b="b" l="l" r="r" t="t"/>
                  <a:pathLst>
                    <a:path extrusionOk="0" h="5608" w="7607">
                      <a:moveTo>
                        <a:pt x="108" y="0"/>
                      </a:moveTo>
                      <a:cubicBezTo>
                        <a:pt x="53" y="0"/>
                        <a:pt x="9" y="42"/>
                        <a:pt x="1" y="98"/>
                      </a:cubicBezTo>
                      <a:cubicBezTo>
                        <a:pt x="1" y="159"/>
                        <a:pt x="45" y="211"/>
                        <a:pt x="106" y="220"/>
                      </a:cubicBezTo>
                      <a:cubicBezTo>
                        <a:pt x="158" y="220"/>
                        <a:pt x="5362" y="814"/>
                        <a:pt x="7379" y="5546"/>
                      </a:cubicBezTo>
                      <a:cubicBezTo>
                        <a:pt x="7397" y="5581"/>
                        <a:pt x="7440" y="5607"/>
                        <a:pt x="7484" y="5607"/>
                      </a:cubicBezTo>
                      <a:cubicBezTo>
                        <a:pt x="7493" y="5607"/>
                        <a:pt x="7510" y="5607"/>
                        <a:pt x="7528" y="5599"/>
                      </a:cubicBezTo>
                      <a:cubicBezTo>
                        <a:pt x="7580" y="5581"/>
                        <a:pt x="7606" y="5511"/>
                        <a:pt x="7580" y="5459"/>
                      </a:cubicBezTo>
                      <a:cubicBezTo>
                        <a:pt x="5519" y="604"/>
                        <a:pt x="176" y="2"/>
                        <a:pt x="123" y="2"/>
                      </a:cubicBezTo>
                      <a:cubicBezTo>
                        <a:pt x="118" y="1"/>
                        <a:pt x="113"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9" name="Google Shape;4229;p68"/>
                <p:cNvSpPr/>
                <p:nvPr/>
              </p:nvSpPr>
              <p:spPr>
                <a:xfrm>
                  <a:off x="1043136" y="2906529"/>
                  <a:ext cx="565182" cy="551996"/>
                </a:xfrm>
                <a:custGeom>
                  <a:rect b="b" l="l" r="r" t="t"/>
                  <a:pathLst>
                    <a:path extrusionOk="0" h="7326" w="7501">
                      <a:moveTo>
                        <a:pt x="5849" y="0"/>
                      </a:moveTo>
                      <a:cubicBezTo>
                        <a:pt x="5463" y="0"/>
                        <a:pt x="5039" y="150"/>
                        <a:pt x="4576" y="479"/>
                      </a:cubicBezTo>
                      <a:cubicBezTo>
                        <a:pt x="4358" y="637"/>
                        <a:pt x="4096" y="724"/>
                        <a:pt x="3825" y="733"/>
                      </a:cubicBezTo>
                      <a:cubicBezTo>
                        <a:pt x="3004" y="759"/>
                        <a:pt x="2410" y="1126"/>
                        <a:pt x="2009" y="1833"/>
                      </a:cubicBezTo>
                      <a:cubicBezTo>
                        <a:pt x="1878" y="2069"/>
                        <a:pt x="1677" y="2269"/>
                        <a:pt x="1424" y="2383"/>
                      </a:cubicBezTo>
                      <a:cubicBezTo>
                        <a:pt x="786" y="2654"/>
                        <a:pt x="324" y="3404"/>
                        <a:pt x="472" y="4260"/>
                      </a:cubicBezTo>
                      <a:cubicBezTo>
                        <a:pt x="516" y="4505"/>
                        <a:pt x="481" y="4749"/>
                        <a:pt x="376" y="4976"/>
                      </a:cubicBezTo>
                      <a:cubicBezTo>
                        <a:pt x="0" y="5841"/>
                        <a:pt x="830" y="6417"/>
                        <a:pt x="900" y="7316"/>
                      </a:cubicBezTo>
                      <a:cubicBezTo>
                        <a:pt x="964" y="7265"/>
                        <a:pt x="1066" y="7247"/>
                        <a:pt x="1193" y="7247"/>
                      </a:cubicBezTo>
                      <a:cubicBezTo>
                        <a:pt x="1463" y="7247"/>
                        <a:pt x="1847" y="7326"/>
                        <a:pt x="2222" y="7326"/>
                      </a:cubicBezTo>
                      <a:cubicBezTo>
                        <a:pt x="2539" y="7326"/>
                        <a:pt x="2850" y="7270"/>
                        <a:pt x="3083" y="7063"/>
                      </a:cubicBezTo>
                      <a:cubicBezTo>
                        <a:pt x="3275" y="6888"/>
                        <a:pt x="3519" y="6801"/>
                        <a:pt x="3781" y="6775"/>
                      </a:cubicBezTo>
                      <a:cubicBezTo>
                        <a:pt x="4340" y="6714"/>
                        <a:pt x="4916" y="6443"/>
                        <a:pt x="5152" y="5806"/>
                      </a:cubicBezTo>
                      <a:cubicBezTo>
                        <a:pt x="5239" y="5561"/>
                        <a:pt x="5379" y="5334"/>
                        <a:pt x="5571" y="5168"/>
                      </a:cubicBezTo>
                      <a:cubicBezTo>
                        <a:pt x="6121" y="4679"/>
                        <a:pt x="6296" y="4051"/>
                        <a:pt x="6348" y="3597"/>
                      </a:cubicBezTo>
                      <a:cubicBezTo>
                        <a:pt x="6383" y="3265"/>
                        <a:pt x="6540" y="2950"/>
                        <a:pt x="6776" y="2715"/>
                      </a:cubicBezTo>
                      <a:cubicBezTo>
                        <a:pt x="6916" y="2575"/>
                        <a:pt x="7056" y="2392"/>
                        <a:pt x="7169" y="2130"/>
                      </a:cubicBezTo>
                      <a:cubicBezTo>
                        <a:pt x="7475" y="1422"/>
                        <a:pt x="7501" y="401"/>
                        <a:pt x="7501" y="401"/>
                      </a:cubicBezTo>
                      <a:cubicBezTo>
                        <a:pt x="7501" y="401"/>
                        <a:pt x="7012" y="357"/>
                        <a:pt x="6409" y="113"/>
                      </a:cubicBezTo>
                      <a:cubicBezTo>
                        <a:pt x="6233" y="39"/>
                        <a:pt x="6046" y="0"/>
                        <a:pt x="58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0" name="Google Shape;4230;p68"/>
                <p:cNvSpPr/>
                <p:nvPr/>
              </p:nvSpPr>
              <p:spPr>
                <a:xfrm>
                  <a:off x="1068151" y="2948272"/>
                  <a:ext cx="512589" cy="614836"/>
                </a:xfrm>
                <a:custGeom>
                  <a:rect b="b" l="l" r="r" t="t"/>
                  <a:pathLst>
                    <a:path extrusionOk="0" h="8160" w="6803">
                      <a:moveTo>
                        <a:pt x="6671" y="1"/>
                      </a:moveTo>
                      <a:cubicBezTo>
                        <a:pt x="6653" y="1"/>
                        <a:pt x="6635" y="5"/>
                        <a:pt x="6619" y="13"/>
                      </a:cubicBezTo>
                      <a:cubicBezTo>
                        <a:pt x="3222" y="1907"/>
                        <a:pt x="542" y="5645"/>
                        <a:pt x="9" y="8028"/>
                      </a:cubicBezTo>
                      <a:cubicBezTo>
                        <a:pt x="0" y="8089"/>
                        <a:pt x="35" y="8142"/>
                        <a:pt x="96" y="8159"/>
                      </a:cubicBezTo>
                      <a:lnTo>
                        <a:pt x="114" y="8159"/>
                      </a:lnTo>
                      <a:cubicBezTo>
                        <a:pt x="166" y="8159"/>
                        <a:pt x="210" y="8124"/>
                        <a:pt x="219" y="8072"/>
                      </a:cubicBezTo>
                      <a:cubicBezTo>
                        <a:pt x="742" y="5741"/>
                        <a:pt x="3379" y="2065"/>
                        <a:pt x="6724" y="205"/>
                      </a:cubicBezTo>
                      <a:cubicBezTo>
                        <a:pt x="6776" y="179"/>
                        <a:pt x="6802" y="109"/>
                        <a:pt x="6767" y="56"/>
                      </a:cubicBezTo>
                      <a:cubicBezTo>
                        <a:pt x="6749" y="20"/>
                        <a:pt x="6710" y="1"/>
                        <a:pt x="66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1" name="Google Shape;4231;p68"/>
                <p:cNvSpPr/>
                <p:nvPr/>
              </p:nvSpPr>
              <p:spPr>
                <a:xfrm>
                  <a:off x="396421" y="3569822"/>
                  <a:ext cx="544160" cy="445228"/>
                </a:xfrm>
                <a:custGeom>
                  <a:rect b="b" l="l" r="r" t="t"/>
                  <a:pathLst>
                    <a:path extrusionOk="0" h="5909" w="7222">
                      <a:moveTo>
                        <a:pt x="5087" y="0"/>
                      </a:moveTo>
                      <a:cubicBezTo>
                        <a:pt x="4485" y="0"/>
                        <a:pt x="3986" y="204"/>
                        <a:pt x="3641" y="513"/>
                      </a:cubicBezTo>
                      <a:cubicBezTo>
                        <a:pt x="3484" y="652"/>
                        <a:pt x="3301" y="749"/>
                        <a:pt x="3091" y="783"/>
                      </a:cubicBezTo>
                      <a:cubicBezTo>
                        <a:pt x="2559" y="879"/>
                        <a:pt x="2052" y="1115"/>
                        <a:pt x="1703" y="1683"/>
                      </a:cubicBezTo>
                      <a:cubicBezTo>
                        <a:pt x="1598" y="1866"/>
                        <a:pt x="1432" y="2015"/>
                        <a:pt x="1240" y="2102"/>
                      </a:cubicBezTo>
                      <a:cubicBezTo>
                        <a:pt x="734" y="2346"/>
                        <a:pt x="472" y="2748"/>
                        <a:pt x="498" y="3403"/>
                      </a:cubicBezTo>
                      <a:cubicBezTo>
                        <a:pt x="507" y="3621"/>
                        <a:pt x="446" y="3822"/>
                        <a:pt x="332" y="4005"/>
                      </a:cubicBezTo>
                      <a:cubicBezTo>
                        <a:pt x="70" y="4407"/>
                        <a:pt x="0" y="5027"/>
                        <a:pt x="245" y="5909"/>
                      </a:cubicBezTo>
                      <a:cubicBezTo>
                        <a:pt x="777" y="5350"/>
                        <a:pt x="1633" y="5726"/>
                        <a:pt x="2279" y="5010"/>
                      </a:cubicBezTo>
                      <a:cubicBezTo>
                        <a:pt x="2480" y="4783"/>
                        <a:pt x="2760" y="4634"/>
                        <a:pt x="3065" y="4634"/>
                      </a:cubicBezTo>
                      <a:cubicBezTo>
                        <a:pt x="3537" y="4634"/>
                        <a:pt x="3964" y="4494"/>
                        <a:pt x="4453" y="4075"/>
                      </a:cubicBezTo>
                      <a:cubicBezTo>
                        <a:pt x="4637" y="3918"/>
                        <a:pt x="4864" y="3813"/>
                        <a:pt x="5108" y="3787"/>
                      </a:cubicBezTo>
                      <a:cubicBezTo>
                        <a:pt x="5798" y="3691"/>
                        <a:pt x="6095" y="3324"/>
                        <a:pt x="6226" y="3036"/>
                      </a:cubicBezTo>
                      <a:cubicBezTo>
                        <a:pt x="6322" y="2818"/>
                        <a:pt x="6470" y="2626"/>
                        <a:pt x="6663" y="2495"/>
                      </a:cubicBezTo>
                      <a:cubicBezTo>
                        <a:pt x="6802" y="2408"/>
                        <a:pt x="6951" y="2268"/>
                        <a:pt x="7038" y="2067"/>
                      </a:cubicBezTo>
                      <a:cubicBezTo>
                        <a:pt x="7221" y="1622"/>
                        <a:pt x="6942" y="932"/>
                        <a:pt x="7038" y="635"/>
                      </a:cubicBezTo>
                      <a:cubicBezTo>
                        <a:pt x="6323" y="184"/>
                        <a:pt x="5658" y="0"/>
                        <a:pt x="5087" y="0"/>
                      </a:cubicBezTo>
                      <a:close/>
                    </a:path>
                  </a:pathLst>
                </a:custGeom>
                <a:solidFill>
                  <a:srgbClr val="516B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2" name="Google Shape;4232;p68"/>
                <p:cNvSpPr/>
                <p:nvPr/>
              </p:nvSpPr>
              <p:spPr>
                <a:xfrm>
                  <a:off x="424676" y="3609380"/>
                  <a:ext cx="566538" cy="364908"/>
                </a:xfrm>
                <a:custGeom>
                  <a:rect b="b" l="l" r="r" t="t"/>
                  <a:pathLst>
                    <a:path extrusionOk="0" h="4843" w="7519">
                      <a:moveTo>
                        <a:pt x="6678" y="0"/>
                      </a:moveTo>
                      <a:cubicBezTo>
                        <a:pt x="4368" y="0"/>
                        <a:pt x="1228" y="2135"/>
                        <a:pt x="27" y="4685"/>
                      </a:cubicBezTo>
                      <a:cubicBezTo>
                        <a:pt x="1" y="4738"/>
                        <a:pt x="27" y="4808"/>
                        <a:pt x="79" y="4834"/>
                      </a:cubicBezTo>
                      <a:cubicBezTo>
                        <a:pt x="97" y="4843"/>
                        <a:pt x="114" y="4843"/>
                        <a:pt x="123" y="4843"/>
                      </a:cubicBezTo>
                      <a:cubicBezTo>
                        <a:pt x="167" y="4843"/>
                        <a:pt x="202" y="4816"/>
                        <a:pt x="228" y="4781"/>
                      </a:cubicBezTo>
                      <a:cubicBezTo>
                        <a:pt x="1396" y="2296"/>
                        <a:pt x="4423" y="219"/>
                        <a:pt x="6647" y="219"/>
                      </a:cubicBezTo>
                      <a:cubicBezTo>
                        <a:pt x="6900" y="219"/>
                        <a:pt x="7142" y="246"/>
                        <a:pt x="7370" y="302"/>
                      </a:cubicBezTo>
                      <a:cubicBezTo>
                        <a:pt x="7377" y="303"/>
                        <a:pt x="7383" y="303"/>
                        <a:pt x="7389" y="303"/>
                      </a:cubicBezTo>
                      <a:cubicBezTo>
                        <a:pt x="7442" y="303"/>
                        <a:pt x="7486" y="270"/>
                        <a:pt x="7501" y="215"/>
                      </a:cubicBezTo>
                      <a:cubicBezTo>
                        <a:pt x="7519" y="162"/>
                        <a:pt x="7484" y="101"/>
                        <a:pt x="7423" y="84"/>
                      </a:cubicBezTo>
                      <a:cubicBezTo>
                        <a:pt x="7188" y="27"/>
                        <a:pt x="6938" y="0"/>
                        <a:pt x="66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3" name="Google Shape;4233;p68"/>
                <p:cNvSpPr/>
                <p:nvPr/>
              </p:nvSpPr>
              <p:spPr>
                <a:xfrm>
                  <a:off x="268103" y="2892288"/>
                  <a:ext cx="731700" cy="485313"/>
                </a:xfrm>
                <a:custGeom>
                  <a:rect b="b" l="l" r="r" t="t"/>
                  <a:pathLst>
                    <a:path extrusionOk="0" h="6441" w="9711">
                      <a:moveTo>
                        <a:pt x="2417" y="1"/>
                      </a:moveTo>
                      <a:cubicBezTo>
                        <a:pt x="1956" y="1"/>
                        <a:pt x="1562" y="157"/>
                        <a:pt x="1302" y="258"/>
                      </a:cubicBezTo>
                      <a:cubicBezTo>
                        <a:pt x="656" y="502"/>
                        <a:pt x="1" y="712"/>
                        <a:pt x="1" y="712"/>
                      </a:cubicBezTo>
                      <a:cubicBezTo>
                        <a:pt x="1" y="712"/>
                        <a:pt x="420" y="983"/>
                        <a:pt x="673" y="1515"/>
                      </a:cubicBezTo>
                      <a:cubicBezTo>
                        <a:pt x="865" y="1926"/>
                        <a:pt x="1066" y="2423"/>
                        <a:pt x="1730" y="2659"/>
                      </a:cubicBezTo>
                      <a:cubicBezTo>
                        <a:pt x="2149" y="2808"/>
                        <a:pt x="2480" y="3139"/>
                        <a:pt x="2664" y="3550"/>
                      </a:cubicBezTo>
                      <a:cubicBezTo>
                        <a:pt x="3013" y="4292"/>
                        <a:pt x="3485" y="4737"/>
                        <a:pt x="4323" y="4860"/>
                      </a:cubicBezTo>
                      <a:cubicBezTo>
                        <a:pt x="4777" y="4921"/>
                        <a:pt x="5179" y="5165"/>
                        <a:pt x="5467" y="5523"/>
                      </a:cubicBezTo>
                      <a:cubicBezTo>
                        <a:pt x="6009" y="6198"/>
                        <a:pt x="6707" y="6440"/>
                        <a:pt x="7362" y="6440"/>
                      </a:cubicBezTo>
                      <a:cubicBezTo>
                        <a:pt x="7528" y="6440"/>
                        <a:pt x="7692" y="6425"/>
                        <a:pt x="7850" y="6396"/>
                      </a:cubicBezTo>
                      <a:cubicBezTo>
                        <a:pt x="8526" y="6277"/>
                        <a:pt x="8960" y="6159"/>
                        <a:pt x="9315" y="6159"/>
                      </a:cubicBezTo>
                      <a:cubicBezTo>
                        <a:pt x="9456" y="6159"/>
                        <a:pt x="9584" y="6177"/>
                        <a:pt x="9710" y="6222"/>
                      </a:cubicBezTo>
                      <a:cubicBezTo>
                        <a:pt x="9343" y="5087"/>
                        <a:pt x="9527" y="4039"/>
                        <a:pt x="8671" y="3305"/>
                      </a:cubicBezTo>
                      <a:cubicBezTo>
                        <a:pt x="8392" y="3061"/>
                        <a:pt x="8182" y="2755"/>
                        <a:pt x="8051" y="2406"/>
                      </a:cubicBezTo>
                      <a:cubicBezTo>
                        <a:pt x="7842" y="1803"/>
                        <a:pt x="7370" y="1480"/>
                        <a:pt x="6925" y="1384"/>
                      </a:cubicBezTo>
                      <a:cubicBezTo>
                        <a:pt x="6680" y="1332"/>
                        <a:pt x="6453" y="1218"/>
                        <a:pt x="6279" y="1035"/>
                      </a:cubicBezTo>
                      <a:cubicBezTo>
                        <a:pt x="5847" y="569"/>
                        <a:pt x="5344" y="402"/>
                        <a:pt x="4813" y="402"/>
                      </a:cubicBezTo>
                      <a:cubicBezTo>
                        <a:pt x="4677" y="402"/>
                        <a:pt x="4540" y="413"/>
                        <a:pt x="4401" y="433"/>
                      </a:cubicBezTo>
                      <a:cubicBezTo>
                        <a:pt x="4321" y="445"/>
                        <a:pt x="4239" y="451"/>
                        <a:pt x="4158" y="451"/>
                      </a:cubicBezTo>
                      <a:cubicBezTo>
                        <a:pt x="3886" y="451"/>
                        <a:pt x="3613" y="384"/>
                        <a:pt x="3371" y="249"/>
                      </a:cubicBezTo>
                      <a:cubicBezTo>
                        <a:pt x="3037" y="65"/>
                        <a:pt x="2713" y="1"/>
                        <a:pt x="24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4" name="Google Shape;4234;p68"/>
                <p:cNvSpPr/>
                <p:nvPr/>
              </p:nvSpPr>
              <p:spPr>
                <a:xfrm>
                  <a:off x="319415" y="2942546"/>
                  <a:ext cx="752722" cy="524494"/>
                </a:xfrm>
                <a:custGeom>
                  <a:rect b="b" l="l" r="r" t="t"/>
                  <a:pathLst>
                    <a:path extrusionOk="0" h="6961" w="9990">
                      <a:moveTo>
                        <a:pt x="125" y="0"/>
                      </a:moveTo>
                      <a:cubicBezTo>
                        <a:pt x="71" y="0"/>
                        <a:pt x="26" y="41"/>
                        <a:pt x="18" y="89"/>
                      </a:cubicBezTo>
                      <a:cubicBezTo>
                        <a:pt x="1" y="150"/>
                        <a:pt x="44" y="211"/>
                        <a:pt x="106" y="220"/>
                      </a:cubicBezTo>
                      <a:cubicBezTo>
                        <a:pt x="2699" y="709"/>
                        <a:pt x="7623" y="2944"/>
                        <a:pt x="9771" y="6899"/>
                      </a:cubicBezTo>
                      <a:cubicBezTo>
                        <a:pt x="9789" y="6934"/>
                        <a:pt x="9824" y="6952"/>
                        <a:pt x="9867" y="6952"/>
                      </a:cubicBezTo>
                      <a:lnTo>
                        <a:pt x="9867" y="6960"/>
                      </a:lnTo>
                      <a:cubicBezTo>
                        <a:pt x="9885" y="6960"/>
                        <a:pt x="9902" y="6952"/>
                        <a:pt x="9920" y="6943"/>
                      </a:cubicBezTo>
                      <a:cubicBezTo>
                        <a:pt x="9972" y="6917"/>
                        <a:pt x="9990" y="6847"/>
                        <a:pt x="9963" y="6795"/>
                      </a:cubicBezTo>
                      <a:cubicBezTo>
                        <a:pt x="7781" y="2778"/>
                        <a:pt x="2777" y="499"/>
                        <a:pt x="140" y="1"/>
                      </a:cubicBezTo>
                      <a:cubicBezTo>
                        <a:pt x="135" y="1"/>
                        <a:pt x="130" y="0"/>
                        <a:pt x="1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5" name="Google Shape;4235;p68"/>
                <p:cNvSpPr/>
                <p:nvPr/>
              </p:nvSpPr>
              <p:spPr>
                <a:xfrm>
                  <a:off x="833893" y="3664987"/>
                  <a:ext cx="8665" cy="107295"/>
                </a:xfrm>
                <a:custGeom>
                  <a:rect b="b" l="l" r="r" t="t"/>
                  <a:pathLst>
                    <a:path extrusionOk="0" h="1424" w="115">
                      <a:moveTo>
                        <a:pt x="53" y="1"/>
                      </a:moveTo>
                      <a:cubicBezTo>
                        <a:pt x="27" y="1"/>
                        <a:pt x="1" y="27"/>
                        <a:pt x="1" y="53"/>
                      </a:cubicBezTo>
                      <a:lnTo>
                        <a:pt x="1" y="1372"/>
                      </a:lnTo>
                      <a:cubicBezTo>
                        <a:pt x="1" y="1406"/>
                        <a:pt x="27" y="1424"/>
                        <a:pt x="53" y="1424"/>
                      </a:cubicBezTo>
                      <a:cubicBezTo>
                        <a:pt x="88" y="1424"/>
                        <a:pt x="114" y="1406"/>
                        <a:pt x="114" y="1372"/>
                      </a:cubicBezTo>
                      <a:lnTo>
                        <a:pt x="114" y="53"/>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6" name="Google Shape;4236;p68"/>
                <p:cNvSpPr/>
                <p:nvPr/>
              </p:nvSpPr>
              <p:spPr>
                <a:xfrm>
                  <a:off x="754325" y="3701154"/>
                  <a:ext cx="8590" cy="107973"/>
                </a:xfrm>
                <a:custGeom>
                  <a:rect b="b" l="l" r="r" t="t"/>
                  <a:pathLst>
                    <a:path extrusionOk="0" h="1433" w="114">
                      <a:moveTo>
                        <a:pt x="53" y="1"/>
                      </a:moveTo>
                      <a:cubicBezTo>
                        <a:pt x="27" y="1"/>
                        <a:pt x="0" y="27"/>
                        <a:pt x="0" y="62"/>
                      </a:cubicBezTo>
                      <a:lnTo>
                        <a:pt x="0" y="1381"/>
                      </a:lnTo>
                      <a:cubicBezTo>
                        <a:pt x="0" y="1407"/>
                        <a:pt x="27" y="1433"/>
                        <a:pt x="53" y="1433"/>
                      </a:cubicBezTo>
                      <a:cubicBezTo>
                        <a:pt x="88" y="1433"/>
                        <a:pt x="114" y="1407"/>
                        <a:pt x="114" y="1381"/>
                      </a:cubicBezTo>
                      <a:lnTo>
                        <a:pt x="114" y="62"/>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7" name="Google Shape;4237;p68"/>
                <p:cNvSpPr/>
                <p:nvPr/>
              </p:nvSpPr>
              <p:spPr>
                <a:xfrm>
                  <a:off x="674682" y="3747870"/>
                  <a:ext cx="8665" cy="98102"/>
                </a:xfrm>
                <a:custGeom>
                  <a:rect b="b" l="l" r="r" t="t"/>
                  <a:pathLst>
                    <a:path extrusionOk="0" h="1302" w="115">
                      <a:moveTo>
                        <a:pt x="62" y="1"/>
                      </a:moveTo>
                      <a:cubicBezTo>
                        <a:pt x="27" y="1"/>
                        <a:pt x="1" y="27"/>
                        <a:pt x="1" y="62"/>
                      </a:cubicBezTo>
                      <a:lnTo>
                        <a:pt x="1" y="1249"/>
                      </a:lnTo>
                      <a:cubicBezTo>
                        <a:pt x="1" y="1276"/>
                        <a:pt x="27" y="1302"/>
                        <a:pt x="62" y="1302"/>
                      </a:cubicBezTo>
                      <a:cubicBezTo>
                        <a:pt x="88" y="1302"/>
                        <a:pt x="114" y="1276"/>
                        <a:pt x="114" y="1249"/>
                      </a:cubicBezTo>
                      <a:lnTo>
                        <a:pt x="114" y="62"/>
                      </a:lnTo>
                      <a:cubicBezTo>
                        <a:pt x="114" y="27"/>
                        <a:pt x="88" y="1"/>
                        <a:pt x="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8" name="Google Shape;4238;p68"/>
                <p:cNvSpPr/>
                <p:nvPr/>
              </p:nvSpPr>
              <p:spPr>
                <a:xfrm>
                  <a:off x="595114" y="3804457"/>
                  <a:ext cx="8590" cy="78361"/>
                </a:xfrm>
                <a:custGeom>
                  <a:rect b="b" l="l" r="r" t="t"/>
                  <a:pathLst>
                    <a:path extrusionOk="0" h="1040" w="114">
                      <a:moveTo>
                        <a:pt x="61" y="1"/>
                      </a:moveTo>
                      <a:cubicBezTo>
                        <a:pt x="26" y="1"/>
                        <a:pt x="0" y="27"/>
                        <a:pt x="0" y="62"/>
                      </a:cubicBezTo>
                      <a:lnTo>
                        <a:pt x="0" y="979"/>
                      </a:lnTo>
                      <a:cubicBezTo>
                        <a:pt x="0" y="1014"/>
                        <a:pt x="26" y="1040"/>
                        <a:pt x="61" y="1040"/>
                      </a:cubicBezTo>
                      <a:cubicBezTo>
                        <a:pt x="88" y="1040"/>
                        <a:pt x="114" y="1014"/>
                        <a:pt x="114" y="979"/>
                      </a:cubicBezTo>
                      <a:lnTo>
                        <a:pt x="114" y="62"/>
                      </a:lnTo>
                      <a:cubicBezTo>
                        <a:pt x="114" y="27"/>
                        <a:pt x="88"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9" name="Google Shape;4239;p68"/>
                <p:cNvSpPr/>
                <p:nvPr/>
              </p:nvSpPr>
              <p:spPr>
                <a:xfrm>
                  <a:off x="516149" y="3883422"/>
                  <a:ext cx="7987" cy="52743"/>
                </a:xfrm>
                <a:custGeom>
                  <a:rect b="b" l="l" r="r" t="t"/>
                  <a:pathLst>
                    <a:path extrusionOk="0" h="700" w="106">
                      <a:moveTo>
                        <a:pt x="53" y="1"/>
                      </a:moveTo>
                      <a:cubicBezTo>
                        <a:pt x="18" y="1"/>
                        <a:pt x="0" y="27"/>
                        <a:pt x="0" y="53"/>
                      </a:cubicBezTo>
                      <a:lnTo>
                        <a:pt x="0" y="647"/>
                      </a:lnTo>
                      <a:cubicBezTo>
                        <a:pt x="0" y="682"/>
                        <a:pt x="18" y="699"/>
                        <a:pt x="53" y="699"/>
                      </a:cubicBezTo>
                      <a:cubicBezTo>
                        <a:pt x="79" y="699"/>
                        <a:pt x="105" y="682"/>
                        <a:pt x="105" y="647"/>
                      </a:cubicBezTo>
                      <a:lnTo>
                        <a:pt x="105" y="53"/>
                      </a:lnTo>
                      <a:cubicBezTo>
                        <a:pt x="105" y="27"/>
                        <a:pt x="79"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0" name="Google Shape;4240;p68"/>
                <p:cNvSpPr/>
                <p:nvPr/>
              </p:nvSpPr>
              <p:spPr>
                <a:xfrm>
                  <a:off x="614856" y="3641930"/>
                  <a:ext cx="48750" cy="34358"/>
                </a:xfrm>
                <a:custGeom>
                  <a:rect b="b" l="l" r="r" t="t"/>
                  <a:pathLst>
                    <a:path extrusionOk="0" h="456" w="647">
                      <a:moveTo>
                        <a:pt x="66" y="1"/>
                      </a:moveTo>
                      <a:cubicBezTo>
                        <a:pt x="48" y="1"/>
                        <a:pt x="29" y="10"/>
                        <a:pt x="18" y="27"/>
                      </a:cubicBezTo>
                      <a:cubicBezTo>
                        <a:pt x="0" y="53"/>
                        <a:pt x="9" y="80"/>
                        <a:pt x="35" y="97"/>
                      </a:cubicBezTo>
                      <a:lnTo>
                        <a:pt x="559" y="446"/>
                      </a:lnTo>
                      <a:cubicBezTo>
                        <a:pt x="568" y="455"/>
                        <a:pt x="577" y="455"/>
                        <a:pt x="585" y="455"/>
                      </a:cubicBezTo>
                      <a:cubicBezTo>
                        <a:pt x="603" y="455"/>
                        <a:pt x="620" y="446"/>
                        <a:pt x="638" y="429"/>
                      </a:cubicBezTo>
                      <a:cubicBezTo>
                        <a:pt x="646" y="411"/>
                        <a:pt x="646" y="377"/>
                        <a:pt x="620" y="359"/>
                      </a:cubicBezTo>
                      <a:lnTo>
                        <a:pt x="96" y="10"/>
                      </a:lnTo>
                      <a:cubicBezTo>
                        <a:pt x="87" y="4"/>
                        <a:pt x="77"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1" name="Google Shape;4241;p68"/>
                <p:cNvSpPr/>
                <p:nvPr/>
              </p:nvSpPr>
              <p:spPr>
                <a:xfrm>
                  <a:off x="543802" y="3698969"/>
                  <a:ext cx="40160" cy="28632"/>
                </a:xfrm>
                <a:custGeom>
                  <a:rect b="b" l="l" r="r" t="t"/>
                  <a:pathLst>
                    <a:path extrusionOk="0" h="380" w="533">
                      <a:moveTo>
                        <a:pt x="58" y="0"/>
                      </a:moveTo>
                      <a:cubicBezTo>
                        <a:pt x="42" y="0"/>
                        <a:pt x="27" y="7"/>
                        <a:pt x="18" y="21"/>
                      </a:cubicBezTo>
                      <a:cubicBezTo>
                        <a:pt x="0" y="47"/>
                        <a:pt x="9" y="82"/>
                        <a:pt x="35" y="100"/>
                      </a:cubicBezTo>
                      <a:lnTo>
                        <a:pt x="446" y="370"/>
                      </a:lnTo>
                      <a:cubicBezTo>
                        <a:pt x="454" y="379"/>
                        <a:pt x="463" y="379"/>
                        <a:pt x="472" y="379"/>
                      </a:cubicBezTo>
                      <a:cubicBezTo>
                        <a:pt x="489" y="379"/>
                        <a:pt x="507" y="370"/>
                        <a:pt x="515" y="353"/>
                      </a:cubicBezTo>
                      <a:cubicBezTo>
                        <a:pt x="533" y="327"/>
                        <a:pt x="533" y="301"/>
                        <a:pt x="507" y="283"/>
                      </a:cubicBezTo>
                      <a:lnTo>
                        <a:pt x="96" y="12"/>
                      </a:lnTo>
                      <a:cubicBezTo>
                        <a:pt x="84" y="5"/>
                        <a:pt x="71" y="0"/>
                        <a:pt x="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2" name="Google Shape;4242;p68"/>
                <p:cNvSpPr/>
                <p:nvPr/>
              </p:nvSpPr>
              <p:spPr>
                <a:xfrm>
                  <a:off x="468152" y="3762337"/>
                  <a:ext cx="38201" cy="27728"/>
                </a:xfrm>
                <a:custGeom>
                  <a:rect b="b" l="l" r="r" t="t"/>
                  <a:pathLst>
                    <a:path extrusionOk="0" h="368" w="507">
                      <a:moveTo>
                        <a:pt x="58" y="1"/>
                      </a:moveTo>
                      <a:cubicBezTo>
                        <a:pt x="40" y="1"/>
                        <a:pt x="23" y="10"/>
                        <a:pt x="18" y="27"/>
                      </a:cubicBezTo>
                      <a:cubicBezTo>
                        <a:pt x="0" y="53"/>
                        <a:pt x="0" y="88"/>
                        <a:pt x="26" y="106"/>
                      </a:cubicBezTo>
                      <a:lnTo>
                        <a:pt x="419" y="359"/>
                      </a:lnTo>
                      <a:cubicBezTo>
                        <a:pt x="428" y="368"/>
                        <a:pt x="437" y="368"/>
                        <a:pt x="445" y="368"/>
                      </a:cubicBezTo>
                      <a:cubicBezTo>
                        <a:pt x="463" y="368"/>
                        <a:pt x="480" y="359"/>
                        <a:pt x="489" y="341"/>
                      </a:cubicBezTo>
                      <a:cubicBezTo>
                        <a:pt x="507" y="315"/>
                        <a:pt x="498" y="280"/>
                        <a:pt x="472" y="272"/>
                      </a:cubicBezTo>
                      <a:lnTo>
                        <a:pt x="87" y="10"/>
                      </a:lnTo>
                      <a:cubicBezTo>
                        <a:pt x="78" y="4"/>
                        <a:pt x="68"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3" name="Google Shape;4243;p68"/>
                <p:cNvSpPr/>
                <p:nvPr/>
              </p:nvSpPr>
              <p:spPr>
                <a:xfrm>
                  <a:off x="576051" y="3161508"/>
                  <a:ext cx="154613" cy="47620"/>
                </a:xfrm>
                <a:custGeom>
                  <a:rect b="b" l="l" r="r" t="t"/>
                  <a:pathLst>
                    <a:path extrusionOk="0" h="632" w="2052">
                      <a:moveTo>
                        <a:pt x="1996" y="1"/>
                      </a:moveTo>
                      <a:cubicBezTo>
                        <a:pt x="1991" y="1"/>
                        <a:pt x="1987" y="2"/>
                        <a:pt x="1982" y="3"/>
                      </a:cubicBezTo>
                      <a:lnTo>
                        <a:pt x="44" y="518"/>
                      </a:lnTo>
                      <a:cubicBezTo>
                        <a:pt x="18" y="527"/>
                        <a:pt x="0" y="562"/>
                        <a:pt x="9" y="588"/>
                      </a:cubicBezTo>
                      <a:cubicBezTo>
                        <a:pt x="18" y="614"/>
                        <a:pt x="35" y="632"/>
                        <a:pt x="61" y="632"/>
                      </a:cubicBezTo>
                      <a:cubicBezTo>
                        <a:pt x="61" y="632"/>
                        <a:pt x="70" y="623"/>
                        <a:pt x="70" y="623"/>
                      </a:cubicBezTo>
                      <a:lnTo>
                        <a:pt x="2008" y="108"/>
                      </a:lnTo>
                      <a:cubicBezTo>
                        <a:pt x="2035" y="99"/>
                        <a:pt x="2052" y="73"/>
                        <a:pt x="2052" y="47"/>
                      </a:cubicBezTo>
                      <a:cubicBezTo>
                        <a:pt x="2045" y="18"/>
                        <a:pt x="2020" y="1"/>
                        <a:pt x="1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4" name="Google Shape;4244;p68"/>
                <p:cNvSpPr/>
                <p:nvPr/>
              </p:nvSpPr>
              <p:spPr>
                <a:xfrm>
                  <a:off x="508916" y="3107107"/>
                  <a:ext cx="135626" cy="42195"/>
                </a:xfrm>
                <a:custGeom>
                  <a:rect b="b" l="l" r="r" t="t"/>
                  <a:pathLst>
                    <a:path extrusionOk="0" h="560" w="1800">
                      <a:moveTo>
                        <a:pt x="1729" y="0"/>
                      </a:moveTo>
                      <a:lnTo>
                        <a:pt x="44" y="454"/>
                      </a:lnTo>
                      <a:cubicBezTo>
                        <a:pt x="18" y="463"/>
                        <a:pt x="0" y="489"/>
                        <a:pt x="9" y="524"/>
                      </a:cubicBezTo>
                      <a:cubicBezTo>
                        <a:pt x="18" y="542"/>
                        <a:pt x="35" y="559"/>
                        <a:pt x="62" y="559"/>
                      </a:cubicBezTo>
                      <a:lnTo>
                        <a:pt x="79" y="559"/>
                      </a:lnTo>
                      <a:lnTo>
                        <a:pt x="1755" y="105"/>
                      </a:lnTo>
                      <a:cubicBezTo>
                        <a:pt x="1782" y="105"/>
                        <a:pt x="1799" y="70"/>
                        <a:pt x="1790" y="44"/>
                      </a:cubicBezTo>
                      <a:cubicBezTo>
                        <a:pt x="1790" y="18"/>
                        <a:pt x="1755" y="0"/>
                        <a:pt x="1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5" name="Google Shape;4245;p68"/>
                <p:cNvSpPr/>
                <p:nvPr/>
              </p:nvSpPr>
              <p:spPr>
                <a:xfrm>
                  <a:off x="441780" y="3053007"/>
                  <a:ext cx="115884" cy="37071"/>
                </a:xfrm>
                <a:custGeom>
                  <a:rect b="b" l="l" r="r" t="t"/>
                  <a:pathLst>
                    <a:path extrusionOk="0" h="492" w="1538">
                      <a:moveTo>
                        <a:pt x="1476" y="0"/>
                      </a:moveTo>
                      <a:cubicBezTo>
                        <a:pt x="1471" y="0"/>
                        <a:pt x="1465" y="1"/>
                        <a:pt x="1459" y="2"/>
                      </a:cubicBezTo>
                      <a:lnTo>
                        <a:pt x="44" y="378"/>
                      </a:lnTo>
                      <a:cubicBezTo>
                        <a:pt x="18" y="386"/>
                        <a:pt x="1" y="421"/>
                        <a:pt x="10" y="448"/>
                      </a:cubicBezTo>
                      <a:cubicBezTo>
                        <a:pt x="18" y="474"/>
                        <a:pt x="36" y="491"/>
                        <a:pt x="62" y="491"/>
                      </a:cubicBezTo>
                      <a:cubicBezTo>
                        <a:pt x="62" y="491"/>
                        <a:pt x="71" y="483"/>
                        <a:pt x="71" y="483"/>
                      </a:cubicBezTo>
                      <a:lnTo>
                        <a:pt x="1485" y="107"/>
                      </a:lnTo>
                      <a:cubicBezTo>
                        <a:pt x="1520" y="98"/>
                        <a:pt x="1538" y="72"/>
                        <a:pt x="1529" y="46"/>
                      </a:cubicBezTo>
                      <a:cubicBezTo>
                        <a:pt x="1522" y="17"/>
                        <a:pt x="1502" y="0"/>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6" name="Google Shape;4246;p68"/>
                <p:cNvSpPr/>
                <p:nvPr/>
              </p:nvSpPr>
              <p:spPr>
                <a:xfrm>
                  <a:off x="374720" y="3005612"/>
                  <a:ext cx="69772" cy="24563"/>
                </a:xfrm>
                <a:custGeom>
                  <a:rect b="b" l="l" r="r" t="t"/>
                  <a:pathLst>
                    <a:path extrusionOk="0" h="326" w="926">
                      <a:moveTo>
                        <a:pt x="870" y="0"/>
                      </a:moveTo>
                      <a:cubicBezTo>
                        <a:pt x="865" y="0"/>
                        <a:pt x="861" y="1"/>
                        <a:pt x="856" y="3"/>
                      </a:cubicBezTo>
                      <a:lnTo>
                        <a:pt x="44" y="221"/>
                      </a:lnTo>
                      <a:cubicBezTo>
                        <a:pt x="18" y="230"/>
                        <a:pt x="0" y="256"/>
                        <a:pt x="9" y="282"/>
                      </a:cubicBezTo>
                      <a:cubicBezTo>
                        <a:pt x="9" y="308"/>
                        <a:pt x="35" y="326"/>
                        <a:pt x="61" y="326"/>
                      </a:cubicBezTo>
                      <a:lnTo>
                        <a:pt x="70" y="326"/>
                      </a:lnTo>
                      <a:lnTo>
                        <a:pt x="882" y="107"/>
                      </a:lnTo>
                      <a:cubicBezTo>
                        <a:pt x="908" y="99"/>
                        <a:pt x="926" y="72"/>
                        <a:pt x="926" y="38"/>
                      </a:cubicBezTo>
                      <a:cubicBezTo>
                        <a:pt x="919" y="16"/>
                        <a:pt x="894" y="0"/>
                        <a:pt x="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7" name="Google Shape;4247;p68"/>
                <p:cNvSpPr/>
                <p:nvPr/>
              </p:nvSpPr>
              <p:spPr>
                <a:xfrm>
                  <a:off x="229976" y="3133554"/>
                  <a:ext cx="517185" cy="504376"/>
                </a:xfrm>
                <a:custGeom>
                  <a:rect b="b" l="l" r="r" t="t"/>
                  <a:pathLst>
                    <a:path extrusionOk="0" h="6694" w="6864">
                      <a:moveTo>
                        <a:pt x="3099" y="1"/>
                      </a:moveTo>
                      <a:cubicBezTo>
                        <a:pt x="2901" y="1"/>
                        <a:pt x="2703" y="60"/>
                        <a:pt x="2532" y="182"/>
                      </a:cubicBezTo>
                      <a:cubicBezTo>
                        <a:pt x="2166" y="453"/>
                        <a:pt x="2043" y="933"/>
                        <a:pt x="2209" y="1352"/>
                      </a:cubicBezTo>
                      <a:cubicBezTo>
                        <a:pt x="2014" y="1128"/>
                        <a:pt x="1735" y="1002"/>
                        <a:pt x="1453" y="1002"/>
                      </a:cubicBezTo>
                      <a:cubicBezTo>
                        <a:pt x="1307" y="1002"/>
                        <a:pt x="1159" y="1036"/>
                        <a:pt x="1022" y="1107"/>
                      </a:cubicBezTo>
                      <a:cubicBezTo>
                        <a:pt x="620" y="1317"/>
                        <a:pt x="419" y="1771"/>
                        <a:pt x="524" y="2208"/>
                      </a:cubicBezTo>
                      <a:lnTo>
                        <a:pt x="542" y="2260"/>
                      </a:lnTo>
                      <a:cubicBezTo>
                        <a:pt x="603" y="2522"/>
                        <a:pt x="533" y="2801"/>
                        <a:pt x="358" y="3002"/>
                      </a:cubicBezTo>
                      <a:lnTo>
                        <a:pt x="323" y="3046"/>
                      </a:lnTo>
                      <a:cubicBezTo>
                        <a:pt x="26" y="3386"/>
                        <a:pt x="0" y="3884"/>
                        <a:pt x="271" y="4251"/>
                      </a:cubicBezTo>
                      <a:cubicBezTo>
                        <a:pt x="456" y="4510"/>
                        <a:pt x="754" y="4647"/>
                        <a:pt x="1057" y="4647"/>
                      </a:cubicBezTo>
                      <a:cubicBezTo>
                        <a:pt x="1184" y="4647"/>
                        <a:pt x="1311" y="4623"/>
                        <a:pt x="1432" y="4574"/>
                      </a:cubicBezTo>
                      <a:lnTo>
                        <a:pt x="1432" y="4574"/>
                      </a:lnTo>
                      <a:cubicBezTo>
                        <a:pt x="1100" y="4871"/>
                        <a:pt x="987" y="5351"/>
                        <a:pt x="1196" y="5753"/>
                      </a:cubicBezTo>
                      <a:cubicBezTo>
                        <a:pt x="1369" y="6091"/>
                        <a:pt x="1708" y="6287"/>
                        <a:pt x="2061" y="6287"/>
                      </a:cubicBezTo>
                      <a:cubicBezTo>
                        <a:pt x="2136" y="6287"/>
                        <a:pt x="2212" y="6278"/>
                        <a:pt x="2288" y="6259"/>
                      </a:cubicBezTo>
                      <a:lnTo>
                        <a:pt x="2340" y="6242"/>
                      </a:lnTo>
                      <a:cubicBezTo>
                        <a:pt x="2408" y="6226"/>
                        <a:pt x="2476" y="6219"/>
                        <a:pt x="2542" y="6219"/>
                      </a:cubicBezTo>
                      <a:cubicBezTo>
                        <a:pt x="2743" y="6219"/>
                        <a:pt x="2934" y="6287"/>
                        <a:pt x="3091" y="6425"/>
                      </a:cubicBezTo>
                      <a:lnTo>
                        <a:pt x="3135" y="6460"/>
                      </a:lnTo>
                      <a:cubicBezTo>
                        <a:pt x="3313" y="6614"/>
                        <a:pt x="3538" y="6693"/>
                        <a:pt x="3767" y="6693"/>
                      </a:cubicBezTo>
                      <a:cubicBezTo>
                        <a:pt x="3965" y="6693"/>
                        <a:pt x="4166" y="6634"/>
                        <a:pt x="4340" y="6512"/>
                      </a:cubicBezTo>
                      <a:cubicBezTo>
                        <a:pt x="4698" y="6250"/>
                        <a:pt x="4820" y="5761"/>
                        <a:pt x="4654" y="5342"/>
                      </a:cubicBezTo>
                      <a:lnTo>
                        <a:pt x="4654" y="5342"/>
                      </a:lnTo>
                      <a:cubicBezTo>
                        <a:pt x="4850" y="5566"/>
                        <a:pt x="5128" y="5692"/>
                        <a:pt x="5411" y="5692"/>
                      </a:cubicBezTo>
                      <a:cubicBezTo>
                        <a:pt x="5557" y="5692"/>
                        <a:pt x="5704" y="5658"/>
                        <a:pt x="5842" y="5587"/>
                      </a:cubicBezTo>
                      <a:cubicBezTo>
                        <a:pt x="6243" y="5377"/>
                        <a:pt x="6453" y="4923"/>
                        <a:pt x="6339" y="4487"/>
                      </a:cubicBezTo>
                      <a:lnTo>
                        <a:pt x="6331" y="4434"/>
                      </a:lnTo>
                      <a:cubicBezTo>
                        <a:pt x="6261" y="4172"/>
                        <a:pt x="6331" y="3893"/>
                        <a:pt x="6505" y="3692"/>
                      </a:cubicBezTo>
                      <a:lnTo>
                        <a:pt x="6540" y="3648"/>
                      </a:lnTo>
                      <a:cubicBezTo>
                        <a:pt x="6837" y="3308"/>
                        <a:pt x="6863" y="2810"/>
                        <a:pt x="6593" y="2443"/>
                      </a:cubicBezTo>
                      <a:cubicBezTo>
                        <a:pt x="6407" y="2184"/>
                        <a:pt x="6113" y="2051"/>
                        <a:pt x="5809" y="2051"/>
                      </a:cubicBezTo>
                      <a:cubicBezTo>
                        <a:pt x="5682" y="2051"/>
                        <a:pt x="5554" y="2074"/>
                        <a:pt x="5431" y="2120"/>
                      </a:cubicBezTo>
                      <a:cubicBezTo>
                        <a:pt x="5763" y="1832"/>
                        <a:pt x="5877" y="1343"/>
                        <a:pt x="5676" y="942"/>
                      </a:cubicBezTo>
                      <a:cubicBezTo>
                        <a:pt x="5503" y="604"/>
                        <a:pt x="5165" y="408"/>
                        <a:pt x="4807" y="408"/>
                      </a:cubicBezTo>
                      <a:cubicBezTo>
                        <a:pt x="4730" y="408"/>
                        <a:pt x="4653" y="417"/>
                        <a:pt x="4576" y="435"/>
                      </a:cubicBezTo>
                      <a:lnTo>
                        <a:pt x="4523" y="453"/>
                      </a:lnTo>
                      <a:cubicBezTo>
                        <a:pt x="4458" y="468"/>
                        <a:pt x="4391" y="476"/>
                        <a:pt x="4325" y="476"/>
                      </a:cubicBezTo>
                      <a:cubicBezTo>
                        <a:pt x="4126" y="476"/>
                        <a:pt x="3932" y="407"/>
                        <a:pt x="3781" y="269"/>
                      </a:cubicBezTo>
                      <a:lnTo>
                        <a:pt x="3737" y="234"/>
                      </a:lnTo>
                      <a:cubicBezTo>
                        <a:pt x="3555" y="80"/>
                        <a:pt x="3327" y="1"/>
                        <a:pt x="3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8" name="Google Shape;4248;p68"/>
                <p:cNvSpPr/>
                <p:nvPr/>
              </p:nvSpPr>
              <p:spPr>
                <a:xfrm>
                  <a:off x="345787" y="3296533"/>
                  <a:ext cx="286245" cy="178423"/>
                </a:xfrm>
                <a:custGeom>
                  <a:rect b="b" l="l" r="r" t="t"/>
                  <a:pathLst>
                    <a:path extrusionOk="0" h="2368" w="3799">
                      <a:moveTo>
                        <a:pt x="3732" y="1"/>
                      </a:moveTo>
                      <a:cubicBezTo>
                        <a:pt x="3722" y="1"/>
                        <a:pt x="3711" y="4"/>
                        <a:pt x="3702" y="10"/>
                      </a:cubicBezTo>
                      <a:lnTo>
                        <a:pt x="35" y="2262"/>
                      </a:lnTo>
                      <a:cubicBezTo>
                        <a:pt x="9" y="2280"/>
                        <a:pt x="0" y="2315"/>
                        <a:pt x="17" y="2341"/>
                      </a:cubicBezTo>
                      <a:cubicBezTo>
                        <a:pt x="26" y="2359"/>
                        <a:pt x="44" y="2367"/>
                        <a:pt x="61" y="2367"/>
                      </a:cubicBezTo>
                      <a:cubicBezTo>
                        <a:pt x="70" y="2367"/>
                        <a:pt x="87" y="2359"/>
                        <a:pt x="96" y="2359"/>
                      </a:cubicBezTo>
                      <a:lnTo>
                        <a:pt x="3763" y="106"/>
                      </a:lnTo>
                      <a:cubicBezTo>
                        <a:pt x="3790" y="88"/>
                        <a:pt x="3798" y="53"/>
                        <a:pt x="3781" y="27"/>
                      </a:cubicBezTo>
                      <a:cubicBezTo>
                        <a:pt x="3770" y="10"/>
                        <a:pt x="3751" y="1"/>
                        <a:pt x="3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9" name="Google Shape;4249;p68"/>
                <p:cNvSpPr/>
                <p:nvPr/>
              </p:nvSpPr>
              <p:spPr>
                <a:xfrm>
                  <a:off x="399058" y="3243262"/>
                  <a:ext cx="179026" cy="284964"/>
                </a:xfrm>
                <a:custGeom>
                  <a:rect b="b" l="l" r="r" t="t"/>
                  <a:pathLst>
                    <a:path extrusionOk="0" h="3782" w="2376">
                      <a:moveTo>
                        <a:pt x="65" y="0"/>
                      </a:moveTo>
                      <a:cubicBezTo>
                        <a:pt x="55" y="0"/>
                        <a:pt x="44" y="3"/>
                        <a:pt x="35" y="9"/>
                      </a:cubicBezTo>
                      <a:cubicBezTo>
                        <a:pt x="9" y="27"/>
                        <a:pt x="0" y="62"/>
                        <a:pt x="18" y="88"/>
                      </a:cubicBezTo>
                      <a:lnTo>
                        <a:pt x="2270" y="3755"/>
                      </a:lnTo>
                      <a:cubicBezTo>
                        <a:pt x="2279" y="3773"/>
                        <a:pt x="2297" y="3782"/>
                        <a:pt x="2314" y="3782"/>
                      </a:cubicBezTo>
                      <a:cubicBezTo>
                        <a:pt x="2323" y="3782"/>
                        <a:pt x="2332" y="3773"/>
                        <a:pt x="2340" y="3773"/>
                      </a:cubicBezTo>
                      <a:cubicBezTo>
                        <a:pt x="2367" y="3755"/>
                        <a:pt x="2375" y="3720"/>
                        <a:pt x="2367" y="3694"/>
                      </a:cubicBezTo>
                      <a:lnTo>
                        <a:pt x="114" y="27"/>
                      </a:lnTo>
                      <a:cubicBezTo>
                        <a:pt x="102" y="10"/>
                        <a:pt x="84" y="0"/>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0" name="Google Shape;4250;p68"/>
                <p:cNvSpPr/>
                <p:nvPr/>
              </p:nvSpPr>
              <p:spPr>
                <a:xfrm>
                  <a:off x="288522" y="3334584"/>
                  <a:ext cx="204644" cy="55456"/>
                </a:xfrm>
                <a:custGeom>
                  <a:rect b="b" l="l" r="r" t="t"/>
                  <a:pathLst>
                    <a:path extrusionOk="0" h="736" w="2716">
                      <a:moveTo>
                        <a:pt x="65" y="1"/>
                      </a:moveTo>
                      <a:cubicBezTo>
                        <a:pt x="37" y="1"/>
                        <a:pt x="17" y="23"/>
                        <a:pt x="9" y="46"/>
                      </a:cubicBezTo>
                      <a:cubicBezTo>
                        <a:pt x="0" y="72"/>
                        <a:pt x="18" y="107"/>
                        <a:pt x="53" y="116"/>
                      </a:cubicBezTo>
                      <a:lnTo>
                        <a:pt x="2646" y="736"/>
                      </a:lnTo>
                      <a:lnTo>
                        <a:pt x="2655" y="736"/>
                      </a:lnTo>
                      <a:cubicBezTo>
                        <a:pt x="2681" y="736"/>
                        <a:pt x="2707" y="718"/>
                        <a:pt x="2707" y="692"/>
                      </a:cubicBezTo>
                      <a:cubicBezTo>
                        <a:pt x="2716" y="666"/>
                        <a:pt x="2698" y="631"/>
                        <a:pt x="2672" y="622"/>
                      </a:cubicBezTo>
                      <a:lnTo>
                        <a:pt x="79" y="2"/>
                      </a:lnTo>
                      <a:cubicBezTo>
                        <a:pt x="74" y="1"/>
                        <a:pt x="70" y="1"/>
                        <a:pt x="65"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1" name="Google Shape;4251;p68"/>
                <p:cNvSpPr/>
                <p:nvPr/>
              </p:nvSpPr>
              <p:spPr>
                <a:xfrm>
                  <a:off x="284528" y="3381451"/>
                  <a:ext cx="208637" cy="29009"/>
                </a:xfrm>
                <a:custGeom>
                  <a:rect b="b" l="l" r="r" t="t"/>
                  <a:pathLst>
                    <a:path extrusionOk="0" h="385" w="2769">
                      <a:moveTo>
                        <a:pt x="2708" y="0"/>
                      </a:moveTo>
                      <a:lnTo>
                        <a:pt x="53" y="271"/>
                      </a:lnTo>
                      <a:cubicBezTo>
                        <a:pt x="18" y="280"/>
                        <a:pt x="1" y="306"/>
                        <a:pt x="1" y="332"/>
                      </a:cubicBezTo>
                      <a:cubicBezTo>
                        <a:pt x="1" y="367"/>
                        <a:pt x="27" y="385"/>
                        <a:pt x="53" y="385"/>
                      </a:cubicBezTo>
                      <a:lnTo>
                        <a:pt x="62" y="385"/>
                      </a:lnTo>
                      <a:lnTo>
                        <a:pt x="2716" y="114"/>
                      </a:lnTo>
                      <a:cubicBezTo>
                        <a:pt x="2743" y="105"/>
                        <a:pt x="2769" y="79"/>
                        <a:pt x="2769" y="53"/>
                      </a:cubicBezTo>
                      <a:cubicBezTo>
                        <a:pt x="2760" y="18"/>
                        <a:pt x="2734" y="0"/>
                        <a:pt x="27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2" name="Google Shape;4252;p68"/>
                <p:cNvSpPr/>
                <p:nvPr/>
              </p:nvSpPr>
              <p:spPr>
                <a:xfrm>
                  <a:off x="314818" y="3272798"/>
                  <a:ext cx="179026" cy="117241"/>
                </a:xfrm>
                <a:custGeom>
                  <a:rect b="b" l="l" r="r" t="t"/>
                  <a:pathLst>
                    <a:path extrusionOk="0" h="1556" w="2376">
                      <a:moveTo>
                        <a:pt x="64" y="1"/>
                      </a:moveTo>
                      <a:cubicBezTo>
                        <a:pt x="46" y="1"/>
                        <a:pt x="29" y="8"/>
                        <a:pt x="18" y="19"/>
                      </a:cubicBezTo>
                      <a:cubicBezTo>
                        <a:pt x="1" y="45"/>
                        <a:pt x="9" y="80"/>
                        <a:pt x="36" y="98"/>
                      </a:cubicBezTo>
                      <a:lnTo>
                        <a:pt x="2280" y="1547"/>
                      </a:lnTo>
                      <a:cubicBezTo>
                        <a:pt x="2288" y="1556"/>
                        <a:pt x="2297" y="1556"/>
                        <a:pt x="2306" y="1556"/>
                      </a:cubicBezTo>
                      <a:cubicBezTo>
                        <a:pt x="2323" y="1556"/>
                        <a:pt x="2341" y="1547"/>
                        <a:pt x="2358" y="1530"/>
                      </a:cubicBezTo>
                      <a:cubicBezTo>
                        <a:pt x="2376" y="1503"/>
                        <a:pt x="2367" y="1469"/>
                        <a:pt x="2341" y="1451"/>
                      </a:cubicBezTo>
                      <a:lnTo>
                        <a:pt x="97" y="10"/>
                      </a:lnTo>
                      <a:cubicBezTo>
                        <a:pt x="87" y="4"/>
                        <a:pt x="75" y="1"/>
                        <a:pt x="6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3" name="Google Shape;4253;p68"/>
                <p:cNvSpPr/>
                <p:nvPr/>
              </p:nvSpPr>
              <p:spPr>
                <a:xfrm>
                  <a:off x="483900" y="3381451"/>
                  <a:ext cx="204719" cy="55305"/>
                </a:xfrm>
                <a:custGeom>
                  <a:rect b="b" l="l" r="r" t="t"/>
                  <a:pathLst>
                    <a:path extrusionOk="0" h="734" w="2717">
                      <a:moveTo>
                        <a:pt x="79" y="0"/>
                      </a:moveTo>
                      <a:cubicBezTo>
                        <a:pt x="44" y="0"/>
                        <a:pt x="18" y="18"/>
                        <a:pt x="9" y="44"/>
                      </a:cubicBezTo>
                      <a:cubicBezTo>
                        <a:pt x="1" y="70"/>
                        <a:pt x="27" y="105"/>
                        <a:pt x="53" y="114"/>
                      </a:cubicBezTo>
                      <a:lnTo>
                        <a:pt x="2646" y="734"/>
                      </a:lnTo>
                      <a:lnTo>
                        <a:pt x="2655" y="734"/>
                      </a:lnTo>
                      <a:cubicBezTo>
                        <a:pt x="2681" y="734"/>
                        <a:pt x="2707" y="716"/>
                        <a:pt x="2716" y="690"/>
                      </a:cubicBezTo>
                      <a:cubicBezTo>
                        <a:pt x="2716" y="664"/>
                        <a:pt x="2699" y="629"/>
                        <a:pt x="2673" y="629"/>
                      </a:cubicBezTo>
                      <a:lnTo>
                        <a:pt x="79" y="0"/>
                      </a:ln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4" name="Google Shape;4254;p68"/>
                <p:cNvSpPr/>
                <p:nvPr/>
              </p:nvSpPr>
              <p:spPr>
                <a:xfrm>
                  <a:off x="484578" y="3360881"/>
                  <a:ext cx="208637" cy="29159"/>
                </a:xfrm>
                <a:custGeom>
                  <a:rect b="b" l="l" r="r" t="t"/>
                  <a:pathLst>
                    <a:path extrusionOk="0" h="387" w="2769">
                      <a:moveTo>
                        <a:pt x="2717" y="1"/>
                      </a:moveTo>
                      <a:cubicBezTo>
                        <a:pt x="2714" y="1"/>
                        <a:pt x="2711" y="2"/>
                        <a:pt x="2707" y="3"/>
                      </a:cubicBezTo>
                      <a:lnTo>
                        <a:pt x="53" y="273"/>
                      </a:lnTo>
                      <a:cubicBezTo>
                        <a:pt x="18" y="273"/>
                        <a:pt x="0" y="308"/>
                        <a:pt x="0" y="334"/>
                      </a:cubicBezTo>
                      <a:cubicBezTo>
                        <a:pt x="0" y="361"/>
                        <a:pt x="27" y="387"/>
                        <a:pt x="53" y="387"/>
                      </a:cubicBezTo>
                      <a:lnTo>
                        <a:pt x="61" y="387"/>
                      </a:lnTo>
                      <a:lnTo>
                        <a:pt x="2716" y="107"/>
                      </a:lnTo>
                      <a:cubicBezTo>
                        <a:pt x="2751" y="107"/>
                        <a:pt x="2768" y="81"/>
                        <a:pt x="2768" y="55"/>
                      </a:cubicBezTo>
                      <a:cubicBezTo>
                        <a:pt x="2761" y="25"/>
                        <a:pt x="2740" y="1"/>
                        <a:pt x="2717"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5" name="Google Shape;4255;p68"/>
                <p:cNvSpPr/>
                <p:nvPr/>
              </p:nvSpPr>
              <p:spPr>
                <a:xfrm>
                  <a:off x="483900" y="3381451"/>
                  <a:ext cx="179026" cy="117165"/>
                </a:xfrm>
                <a:custGeom>
                  <a:rect b="b" l="l" r="r" t="t"/>
                  <a:pathLst>
                    <a:path extrusionOk="0" h="1555" w="2376">
                      <a:moveTo>
                        <a:pt x="67" y="0"/>
                      </a:moveTo>
                      <a:cubicBezTo>
                        <a:pt x="48" y="0"/>
                        <a:pt x="29" y="10"/>
                        <a:pt x="18" y="27"/>
                      </a:cubicBezTo>
                      <a:cubicBezTo>
                        <a:pt x="1" y="53"/>
                        <a:pt x="9" y="88"/>
                        <a:pt x="36" y="105"/>
                      </a:cubicBezTo>
                      <a:lnTo>
                        <a:pt x="2280" y="1546"/>
                      </a:lnTo>
                      <a:cubicBezTo>
                        <a:pt x="2288" y="1555"/>
                        <a:pt x="2297" y="1555"/>
                        <a:pt x="2306" y="1555"/>
                      </a:cubicBezTo>
                      <a:cubicBezTo>
                        <a:pt x="2323" y="1555"/>
                        <a:pt x="2341" y="1546"/>
                        <a:pt x="2358" y="1537"/>
                      </a:cubicBezTo>
                      <a:cubicBezTo>
                        <a:pt x="2376" y="1511"/>
                        <a:pt x="2367" y="1476"/>
                        <a:pt x="2341" y="1459"/>
                      </a:cubicBezTo>
                      <a:lnTo>
                        <a:pt x="97" y="9"/>
                      </a:lnTo>
                      <a:cubicBezTo>
                        <a:pt x="87" y="3"/>
                        <a:pt x="77"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6" name="Google Shape;4256;p68"/>
                <p:cNvSpPr/>
                <p:nvPr/>
              </p:nvSpPr>
              <p:spPr>
                <a:xfrm>
                  <a:off x="437184" y="3381451"/>
                  <a:ext cx="55983" cy="204041"/>
                </a:xfrm>
                <a:custGeom>
                  <a:rect b="b" l="l" r="r" t="t"/>
                  <a:pathLst>
                    <a:path extrusionOk="0" h="2708" w="743">
                      <a:moveTo>
                        <a:pt x="699" y="0"/>
                      </a:moveTo>
                      <a:cubicBezTo>
                        <a:pt x="664" y="0"/>
                        <a:pt x="638" y="18"/>
                        <a:pt x="629" y="44"/>
                      </a:cubicBezTo>
                      <a:lnTo>
                        <a:pt x="9" y="2637"/>
                      </a:lnTo>
                      <a:cubicBezTo>
                        <a:pt x="1" y="2672"/>
                        <a:pt x="18" y="2698"/>
                        <a:pt x="53" y="2707"/>
                      </a:cubicBezTo>
                      <a:lnTo>
                        <a:pt x="62" y="2707"/>
                      </a:lnTo>
                      <a:cubicBezTo>
                        <a:pt x="88" y="2707"/>
                        <a:pt x="114" y="2690"/>
                        <a:pt x="114" y="2664"/>
                      </a:cubicBezTo>
                      <a:lnTo>
                        <a:pt x="734"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7" name="Google Shape;4257;p68"/>
                <p:cNvSpPr/>
                <p:nvPr/>
              </p:nvSpPr>
              <p:spPr>
                <a:xfrm>
                  <a:off x="484578" y="3381451"/>
                  <a:ext cx="29009" cy="208637"/>
                </a:xfrm>
                <a:custGeom>
                  <a:rect b="b" l="l" r="r" t="t"/>
                  <a:pathLst>
                    <a:path extrusionOk="0" h="2769" w="385">
                      <a:moveTo>
                        <a:pt x="53" y="0"/>
                      </a:moveTo>
                      <a:cubicBezTo>
                        <a:pt x="18" y="0"/>
                        <a:pt x="0" y="35"/>
                        <a:pt x="0" y="61"/>
                      </a:cubicBezTo>
                      <a:lnTo>
                        <a:pt x="271" y="2716"/>
                      </a:lnTo>
                      <a:cubicBezTo>
                        <a:pt x="280" y="2751"/>
                        <a:pt x="297" y="2768"/>
                        <a:pt x="332" y="2768"/>
                      </a:cubicBezTo>
                      <a:cubicBezTo>
                        <a:pt x="367" y="2768"/>
                        <a:pt x="385" y="2733"/>
                        <a:pt x="385" y="2707"/>
                      </a:cubicBezTo>
                      <a:lnTo>
                        <a:pt x="114" y="53"/>
                      </a:lnTo>
                      <a:cubicBezTo>
                        <a:pt x="105" y="18"/>
                        <a:pt x="79" y="0"/>
                        <a:pt x="53"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8" name="Google Shape;4258;p68"/>
                <p:cNvSpPr/>
                <p:nvPr/>
              </p:nvSpPr>
              <p:spPr>
                <a:xfrm>
                  <a:off x="375323" y="3381451"/>
                  <a:ext cx="118522" cy="177669"/>
                </a:xfrm>
                <a:custGeom>
                  <a:rect b="b" l="l" r="r" t="t"/>
                  <a:pathLst>
                    <a:path extrusionOk="0" h="2358" w="1573">
                      <a:moveTo>
                        <a:pt x="1508" y="0"/>
                      </a:moveTo>
                      <a:cubicBezTo>
                        <a:pt x="1489" y="0"/>
                        <a:pt x="1470" y="10"/>
                        <a:pt x="1459" y="27"/>
                      </a:cubicBezTo>
                      <a:lnTo>
                        <a:pt x="10" y="2271"/>
                      </a:lnTo>
                      <a:cubicBezTo>
                        <a:pt x="1" y="2297"/>
                        <a:pt x="1" y="2332"/>
                        <a:pt x="27" y="2349"/>
                      </a:cubicBezTo>
                      <a:cubicBezTo>
                        <a:pt x="36" y="2358"/>
                        <a:pt x="53" y="2358"/>
                        <a:pt x="62" y="2358"/>
                      </a:cubicBezTo>
                      <a:cubicBezTo>
                        <a:pt x="80" y="2358"/>
                        <a:pt x="97" y="2349"/>
                        <a:pt x="106" y="2332"/>
                      </a:cubicBezTo>
                      <a:lnTo>
                        <a:pt x="1555" y="88"/>
                      </a:lnTo>
                      <a:cubicBezTo>
                        <a:pt x="1573" y="61"/>
                        <a:pt x="1564" y="27"/>
                        <a:pt x="1538" y="9"/>
                      </a:cubicBezTo>
                      <a:cubicBezTo>
                        <a:pt x="1528" y="3"/>
                        <a:pt x="1518" y="0"/>
                        <a:pt x="15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9" name="Google Shape;4259;p68"/>
                <p:cNvSpPr/>
                <p:nvPr/>
              </p:nvSpPr>
              <p:spPr>
                <a:xfrm>
                  <a:off x="483900" y="3186072"/>
                  <a:ext cx="55983" cy="203966"/>
                </a:xfrm>
                <a:custGeom>
                  <a:rect b="b" l="l" r="r" t="t"/>
                  <a:pathLst>
                    <a:path extrusionOk="0" h="2707" w="743">
                      <a:moveTo>
                        <a:pt x="699" y="0"/>
                      </a:moveTo>
                      <a:cubicBezTo>
                        <a:pt x="664" y="0"/>
                        <a:pt x="638" y="18"/>
                        <a:pt x="629" y="44"/>
                      </a:cubicBezTo>
                      <a:lnTo>
                        <a:pt x="9" y="2637"/>
                      </a:lnTo>
                      <a:cubicBezTo>
                        <a:pt x="1" y="2663"/>
                        <a:pt x="18" y="2698"/>
                        <a:pt x="53" y="2707"/>
                      </a:cubicBezTo>
                      <a:lnTo>
                        <a:pt x="62" y="2707"/>
                      </a:lnTo>
                      <a:cubicBezTo>
                        <a:pt x="88" y="2707"/>
                        <a:pt x="114" y="2689"/>
                        <a:pt x="114" y="2663"/>
                      </a:cubicBezTo>
                      <a:lnTo>
                        <a:pt x="743"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0" name="Google Shape;4260;p68"/>
                <p:cNvSpPr/>
                <p:nvPr/>
              </p:nvSpPr>
              <p:spPr>
                <a:xfrm>
                  <a:off x="463481" y="3181325"/>
                  <a:ext cx="29687" cy="208713"/>
                </a:xfrm>
                <a:custGeom>
                  <a:rect b="b" l="l" r="r" t="t"/>
                  <a:pathLst>
                    <a:path extrusionOk="0" h="2770" w="394">
                      <a:moveTo>
                        <a:pt x="67" y="0"/>
                      </a:moveTo>
                      <a:cubicBezTo>
                        <a:pt x="62" y="0"/>
                        <a:pt x="58" y="1"/>
                        <a:pt x="53" y="2"/>
                      </a:cubicBezTo>
                      <a:cubicBezTo>
                        <a:pt x="27" y="2"/>
                        <a:pt x="1" y="28"/>
                        <a:pt x="10" y="63"/>
                      </a:cubicBezTo>
                      <a:lnTo>
                        <a:pt x="280" y="2717"/>
                      </a:lnTo>
                      <a:cubicBezTo>
                        <a:pt x="280" y="2744"/>
                        <a:pt x="307" y="2770"/>
                        <a:pt x="333" y="2770"/>
                      </a:cubicBezTo>
                      <a:lnTo>
                        <a:pt x="341" y="2770"/>
                      </a:lnTo>
                      <a:cubicBezTo>
                        <a:pt x="376" y="2761"/>
                        <a:pt x="394" y="2735"/>
                        <a:pt x="394" y="2709"/>
                      </a:cubicBezTo>
                      <a:lnTo>
                        <a:pt x="114" y="54"/>
                      </a:lnTo>
                      <a:cubicBezTo>
                        <a:pt x="114" y="24"/>
                        <a:pt x="95"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1" name="Google Shape;4261;p68"/>
                <p:cNvSpPr/>
                <p:nvPr/>
              </p:nvSpPr>
              <p:spPr>
                <a:xfrm>
                  <a:off x="483900" y="3212293"/>
                  <a:ext cx="118522" cy="177745"/>
                </a:xfrm>
                <a:custGeom>
                  <a:rect b="b" l="l" r="r" t="t"/>
                  <a:pathLst>
                    <a:path extrusionOk="0" h="2359" w="1573">
                      <a:moveTo>
                        <a:pt x="1514" y="1"/>
                      </a:moveTo>
                      <a:cubicBezTo>
                        <a:pt x="1497" y="1"/>
                        <a:pt x="1479" y="11"/>
                        <a:pt x="1468" y="28"/>
                      </a:cubicBezTo>
                      <a:lnTo>
                        <a:pt x="18" y="2272"/>
                      </a:lnTo>
                      <a:cubicBezTo>
                        <a:pt x="1" y="2298"/>
                        <a:pt x="9" y="2333"/>
                        <a:pt x="36" y="2350"/>
                      </a:cubicBezTo>
                      <a:cubicBezTo>
                        <a:pt x="44" y="2359"/>
                        <a:pt x="53" y="2359"/>
                        <a:pt x="62" y="2359"/>
                      </a:cubicBezTo>
                      <a:cubicBezTo>
                        <a:pt x="79" y="2359"/>
                        <a:pt x="97" y="2350"/>
                        <a:pt x="114" y="2333"/>
                      </a:cubicBezTo>
                      <a:lnTo>
                        <a:pt x="1555" y="89"/>
                      </a:lnTo>
                      <a:cubicBezTo>
                        <a:pt x="1572" y="62"/>
                        <a:pt x="1564" y="28"/>
                        <a:pt x="1537" y="10"/>
                      </a:cubicBezTo>
                      <a:cubicBezTo>
                        <a:pt x="1531" y="4"/>
                        <a:pt x="1523" y="1"/>
                        <a:pt x="151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2" name="Google Shape;4262;p68"/>
                <p:cNvSpPr/>
                <p:nvPr/>
              </p:nvSpPr>
              <p:spPr>
                <a:xfrm>
                  <a:off x="320771" y="3255543"/>
                  <a:ext cx="193492" cy="220015"/>
                </a:xfrm>
                <a:custGeom>
                  <a:rect b="b" l="l" r="r" t="t"/>
                  <a:pathLst>
                    <a:path extrusionOk="0" h="2920" w="2568">
                      <a:moveTo>
                        <a:pt x="1289" y="1"/>
                      </a:moveTo>
                      <a:cubicBezTo>
                        <a:pt x="931" y="1"/>
                        <a:pt x="679" y="287"/>
                        <a:pt x="664" y="658"/>
                      </a:cubicBezTo>
                      <a:cubicBezTo>
                        <a:pt x="393" y="685"/>
                        <a:pt x="157" y="912"/>
                        <a:pt x="79" y="1217"/>
                      </a:cubicBezTo>
                      <a:cubicBezTo>
                        <a:pt x="0" y="1532"/>
                        <a:pt x="122" y="1837"/>
                        <a:pt x="349" y="1986"/>
                      </a:cubicBezTo>
                      <a:cubicBezTo>
                        <a:pt x="166" y="2379"/>
                        <a:pt x="323" y="2806"/>
                        <a:pt x="769" y="2920"/>
                      </a:cubicBezTo>
                      <a:lnTo>
                        <a:pt x="2078" y="2780"/>
                      </a:lnTo>
                      <a:lnTo>
                        <a:pt x="2515" y="1802"/>
                      </a:lnTo>
                      <a:lnTo>
                        <a:pt x="2567" y="737"/>
                      </a:lnTo>
                      <a:lnTo>
                        <a:pt x="1458" y="21"/>
                      </a:lnTo>
                      <a:cubicBezTo>
                        <a:pt x="1400" y="7"/>
                        <a:pt x="1343" y="1"/>
                        <a:pt x="1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3" name="Google Shape;4263;p68"/>
                <p:cNvSpPr/>
                <p:nvPr/>
              </p:nvSpPr>
              <p:spPr>
                <a:xfrm>
                  <a:off x="390468" y="3291937"/>
                  <a:ext cx="151448" cy="177820"/>
                </a:xfrm>
                <a:custGeom>
                  <a:rect b="b" l="l" r="r" t="t"/>
                  <a:pathLst>
                    <a:path extrusionOk="0" h="2360" w="2010">
                      <a:moveTo>
                        <a:pt x="1130" y="0"/>
                      </a:moveTo>
                      <a:cubicBezTo>
                        <a:pt x="707" y="0"/>
                        <a:pt x="290" y="403"/>
                        <a:pt x="158" y="979"/>
                      </a:cubicBezTo>
                      <a:cubicBezTo>
                        <a:pt x="1" y="1616"/>
                        <a:pt x="254" y="2227"/>
                        <a:pt x="725" y="2341"/>
                      </a:cubicBezTo>
                      <a:cubicBezTo>
                        <a:pt x="777" y="2353"/>
                        <a:pt x="828" y="2359"/>
                        <a:pt x="879" y="2359"/>
                      </a:cubicBezTo>
                      <a:cubicBezTo>
                        <a:pt x="1303" y="2359"/>
                        <a:pt x="1719" y="1957"/>
                        <a:pt x="1852" y="1380"/>
                      </a:cubicBezTo>
                      <a:cubicBezTo>
                        <a:pt x="2009" y="743"/>
                        <a:pt x="1756" y="132"/>
                        <a:pt x="1284" y="18"/>
                      </a:cubicBezTo>
                      <a:cubicBezTo>
                        <a:pt x="1233" y="6"/>
                        <a:pt x="1182" y="0"/>
                        <a:pt x="1130"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4" name="Google Shape;4264;p68"/>
                <p:cNvSpPr/>
                <p:nvPr/>
              </p:nvSpPr>
              <p:spPr>
                <a:xfrm>
                  <a:off x="347746" y="3350332"/>
                  <a:ext cx="154688" cy="41743"/>
                </a:xfrm>
                <a:custGeom>
                  <a:rect b="b" l="l" r="r" t="t"/>
                  <a:pathLst>
                    <a:path extrusionOk="0" h="554" w="2053">
                      <a:moveTo>
                        <a:pt x="48" y="1"/>
                      </a:moveTo>
                      <a:cubicBezTo>
                        <a:pt x="29" y="1"/>
                        <a:pt x="16" y="15"/>
                        <a:pt x="9" y="29"/>
                      </a:cubicBezTo>
                      <a:cubicBezTo>
                        <a:pt x="0" y="55"/>
                        <a:pt x="18" y="73"/>
                        <a:pt x="35" y="82"/>
                      </a:cubicBezTo>
                      <a:lnTo>
                        <a:pt x="2000" y="553"/>
                      </a:lnTo>
                      <a:lnTo>
                        <a:pt x="2008" y="553"/>
                      </a:lnTo>
                      <a:cubicBezTo>
                        <a:pt x="2026" y="553"/>
                        <a:pt x="2043" y="536"/>
                        <a:pt x="2052" y="518"/>
                      </a:cubicBezTo>
                      <a:cubicBezTo>
                        <a:pt x="2052" y="501"/>
                        <a:pt x="2043" y="474"/>
                        <a:pt x="2017" y="474"/>
                      </a:cubicBezTo>
                      <a:lnTo>
                        <a:pt x="61" y="3"/>
                      </a:lnTo>
                      <a:cubicBezTo>
                        <a:pt x="57" y="1"/>
                        <a:pt x="52" y="1"/>
                        <a:pt x="48"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5" name="Google Shape;4265;p68"/>
                <p:cNvSpPr/>
                <p:nvPr/>
              </p:nvSpPr>
              <p:spPr>
                <a:xfrm>
                  <a:off x="360254" y="3385821"/>
                  <a:ext cx="142181" cy="45661"/>
                </a:xfrm>
                <a:custGeom>
                  <a:rect b="b" l="l" r="r" t="t"/>
                  <a:pathLst>
                    <a:path extrusionOk="0" h="606" w="1887">
                      <a:moveTo>
                        <a:pt x="1848" y="0"/>
                      </a:moveTo>
                      <a:cubicBezTo>
                        <a:pt x="1843" y="0"/>
                        <a:pt x="1838" y="1"/>
                        <a:pt x="1834" y="3"/>
                      </a:cubicBezTo>
                      <a:lnTo>
                        <a:pt x="35" y="527"/>
                      </a:lnTo>
                      <a:cubicBezTo>
                        <a:pt x="9" y="536"/>
                        <a:pt x="0" y="554"/>
                        <a:pt x="0" y="580"/>
                      </a:cubicBezTo>
                      <a:cubicBezTo>
                        <a:pt x="9" y="597"/>
                        <a:pt x="26" y="606"/>
                        <a:pt x="44" y="606"/>
                      </a:cubicBezTo>
                      <a:lnTo>
                        <a:pt x="52" y="606"/>
                      </a:lnTo>
                      <a:lnTo>
                        <a:pt x="1851" y="82"/>
                      </a:lnTo>
                      <a:cubicBezTo>
                        <a:pt x="1877" y="73"/>
                        <a:pt x="1886" y="47"/>
                        <a:pt x="1886" y="30"/>
                      </a:cubicBezTo>
                      <a:cubicBezTo>
                        <a:pt x="1880" y="10"/>
                        <a:pt x="1863" y="0"/>
                        <a:pt x="1848"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6" name="Google Shape;4266;p68"/>
                <p:cNvSpPr/>
                <p:nvPr/>
              </p:nvSpPr>
              <p:spPr>
                <a:xfrm>
                  <a:off x="392427" y="3288998"/>
                  <a:ext cx="110007" cy="103075"/>
                </a:xfrm>
                <a:custGeom>
                  <a:rect b="b" l="l" r="r" t="t"/>
                  <a:pathLst>
                    <a:path extrusionOk="0" h="1368" w="1460">
                      <a:moveTo>
                        <a:pt x="49" y="1"/>
                      </a:moveTo>
                      <a:cubicBezTo>
                        <a:pt x="38" y="1"/>
                        <a:pt x="27" y="5"/>
                        <a:pt x="18" y="14"/>
                      </a:cubicBezTo>
                      <a:cubicBezTo>
                        <a:pt x="1" y="31"/>
                        <a:pt x="10" y="57"/>
                        <a:pt x="18" y="66"/>
                      </a:cubicBezTo>
                      <a:lnTo>
                        <a:pt x="1389" y="1350"/>
                      </a:lnTo>
                      <a:cubicBezTo>
                        <a:pt x="1398" y="1358"/>
                        <a:pt x="1407" y="1367"/>
                        <a:pt x="1415" y="1367"/>
                      </a:cubicBezTo>
                      <a:cubicBezTo>
                        <a:pt x="1424" y="1367"/>
                        <a:pt x="1442" y="1358"/>
                        <a:pt x="1442" y="1350"/>
                      </a:cubicBezTo>
                      <a:cubicBezTo>
                        <a:pt x="1459" y="1332"/>
                        <a:pt x="1459" y="1315"/>
                        <a:pt x="1442" y="1297"/>
                      </a:cubicBezTo>
                      <a:lnTo>
                        <a:pt x="80" y="14"/>
                      </a:lnTo>
                      <a:cubicBezTo>
                        <a:pt x="71" y="5"/>
                        <a:pt x="60" y="1"/>
                        <a:pt x="49"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7" name="Google Shape;4267;p68"/>
                <p:cNvSpPr/>
                <p:nvPr/>
              </p:nvSpPr>
              <p:spPr>
                <a:xfrm>
                  <a:off x="378639" y="3257126"/>
                  <a:ext cx="208637" cy="226570"/>
                </a:xfrm>
                <a:custGeom>
                  <a:rect b="b" l="l" r="r" t="t"/>
                  <a:pathLst>
                    <a:path extrusionOk="0" h="3007" w="2769">
                      <a:moveTo>
                        <a:pt x="690" y="0"/>
                      </a:moveTo>
                      <a:cubicBezTo>
                        <a:pt x="690" y="0"/>
                        <a:pt x="743" y="550"/>
                        <a:pt x="1415" y="952"/>
                      </a:cubicBezTo>
                      <a:cubicBezTo>
                        <a:pt x="1415" y="952"/>
                        <a:pt x="1144" y="1231"/>
                        <a:pt x="1057" y="1615"/>
                      </a:cubicBezTo>
                      <a:cubicBezTo>
                        <a:pt x="961" y="2008"/>
                        <a:pt x="1075" y="2375"/>
                        <a:pt x="1075" y="2375"/>
                      </a:cubicBezTo>
                      <a:cubicBezTo>
                        <a:pt x="289" y="2427"/>
                        <a:pt x="1" y="2899"/>
                        <a:pt x="1" y="2899"/>
                      </a:cubicBezTo>
                      <a:cubicBezTo>
                        <a:pt x="242" y="2957"/>
                        <a:pt x="553" y="3006"/>
                        <a:pt x="872" y="3006"/>
                      </a:cubicBezTo>
                      <a:cubicBezTo>
                        <a:pt x="1556" y="3006"/>
                        <a:pt x="2284" y="2783"/>
                        <a:pt x="2480" y="1956"/>
                      </a:cubicBezTo>
                      <a:cubicBezTo>
                        <a:pt x="2769" y="751"/>
                        <a:pt x="1450" y="183"/>
                        <a:pt x="6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8" name="Google Shape;4268;p68"/>
                <p:cNvSpPr/>
                <p:nvPr/>
              </p:nvSpPr>
              <p:spPr>
                <a:xfrm>
                  <a:off x="453007" y="2315872"/>
                  <a:ext cx="584923" cy="570381"/>
                </a:xfrm>
                <a:custGeom>
                  <a:rect b="b" l="l" r="r" t="t"/>
                  <a:pathLst>
                    <a:path extrusionOk="0" h="7570" w="7763">
                      <a:moveTo>
                        <a:pt x="3272" y="1"/>
                      </a:moveTo>
                      <a:cubicBezTo>
                        <a:pt x="2872" y="1"/>
                        <a:pt x="2494" y="223"/>
                        <a:pt x="2297" y="582"/>
                      </a:cubicBezTo>
                      <a:lnTo>
                        <a:pt x="2270" y="643"/>
                      </a:lnTo>
                      <a:cubicBezTo>
                        <a:pt x="2122" y="914"/>
                        <a:pt x="1851" y="1097"/>
                        <a:pt x="1546" y="1132"/>
                      </a:cubicBezTo>
                      <a:lnTo>
                        <a:pt x="1485" y="1141"/>
                      </a:lnTo>
                      <a:cubicBezTo>
                        <a:pt x="978" y="1202"/>
                        <a:pt x="568" y="1604"/>
                        <a:pt x="515" y="2119"/>
                      </a:cubicBezTo>
                      <a:cubicBezTo>
                        <a:pt x="454" y="2634"/>
                        <a:pt x="777" y="3106"/>
                        <a:pt x="1249" y="3289"/>
                      </a:cubicBezTo>
                      <a:cubicBezTo>
                        <a:pt x="1242" y="3289"/>
                        <a:pt x="1236" y="3289"/>
                        <a:pt x="1229" y="3289"/>
                      </a:cubicBezTo>
                      <a:cubicBezTo>
                        <a:pt x="730" y="3289"/>
                        <a:pt x="269" y="3610"/>
                        <a:pt x="140" y="4101"/>
                      </a:cubicBezTo>
                      <a:cubicBezTo>
                        <a:pt x="0" y="4607"/>
                        <a:pt x="236" y="5123"/>
                        <a:pt x="681" y="5367"/>
                      </a:cubicBezTo>
                      <a:lnTo>
                        <a:pt x="734" y="5402"/>
                      </a:lnTo>
                      <a:cubicBezTo>
                        <a:pt x="1013" y="5542"/>
                        <a:pt x="1196" y="5812"/>
                        <a:pt x="1231" y="6127"/>
                      </a:cubicBezTo>
                      <a:lnTo>
                        <a:pt x="1240" y="6188"/>
                      </a:lnTo>
                      <a:cubicBezTo>
                        <a:pt x="1301" y="6694"/>
                        <a:pt x="1703" y="7096"/>
                        <a:pt x="2218" y="7157"/>
                      </a:cubicBezTo>
                      <a:cubicBezTo>
                        <a:pt x="2256" y="7161"/>
                        <a:pt x="2293" y="7163"/>
                        <a:pt x="2330" y="7163"/>
                      </a:cubicBezTo>
                      <a:cubicBezTo>
                        <a:pt x="2800" y="7163"/>
                        <a:pt x="3218" y="6860"/>
                        <a:pt x="3388" y="6415"/>
                      </a:cubicBezTo>
                      <a:lnTo>
                        <a:pt x="3388" y="6415"/>
                      </a:lnTo>
                      <a:cubicBezTo>
                        <a:pt x="3379" y="6930"/>
                        <a:pt x="3702" y="7393"/>
                        <a:pt x="4200" y="7533"/>
                      </a:cubicBezTo>
                      <a:cubicBezTo>
                        <a:pt x="4294" y="7557"/>
                        <a:pt x="4390" y="7569"/>
                        <a:pt x="4484" y="7569"/>
                      </a:cubicBezTo>
                      <a:cubicBezTo>
                        <a:pt x="4886" y="7569"/>
                        <a:pt x="5268" y="7350"/>
                        <a:pt x="5466" y="6982"/>
                      </a:cubicBezTo>
                      <a:lnTo>
                        <a:pt x="5492" y="6930"/>
                      </a:lnTo>
                      <a:cubicBezTo>
                        <a:pt x="5641" y="6659"/>
                        <a:pt x="5912" y="6476"/>
                        <a:pt x="6217" y="6441"/>
                      </a:cubicBezTo>
                      <a:lnTo>
                        <a:pt x="6287" y="6432"/>
                      </a:lnTo>
                      <a:cubicBezTo>
                        <a:pt x="6793" y="6371"/>
                        <a:pt x="7195" y="5970"/>
                        <a:pt x="7256" y="5454"/>
                      </a:cubicBezTo>
                      <a:cubicBezTo>
                        <a:pt x="7309" y="4939"/>
                        <a:pt x="6994" y="4459"/>
                        <a:pt x="6514" y="4284"/>
                      </a:cubicBezTo>
                      <a:lnTo>
                        <a:pt x="6514" y="4284"/>
                      </a:lnTo>
                      <a:cubicBezTo>
                        <a:pt x="6521" y="4284"/>
                        <a:pt x="6527" y="4285"/>
                        <a:pt x="6534" y="4285"/>
                      </a:cubicBezTo>
                      <a:cubicBezTo>
                        <a:pt x="7033" y="4285"/>
                        <a:pt x="7494" y="3955"/>
                        <a:pt x="7632" y="3464"/>
                      </a:cubicBezTo>
                      <a:cubicBezTo>
                        <a:pt x="7763" y="2966"/>
                        <a:pt x="7536" y="2442"/>
                        <a:pt x="7082" y="2198"/>
                      </a:cubicBezTo>
                      <a:lnTo>
                        <a:pt x="7029" y="2171"/>
                      </a:lnTo>
                      <a:cubicBezTo>
                        <a:pt x="6759" y="2023"/>
                        <a:pt x="6575" y="1752"/>
                        <a:pt x="6531" y="1447"/>
                      </a:cubicBezTo>
                      <a:lnTo>
                        <a:pt x="6531" y="1385"/>
                      </a:lnTo>
                      <a:cubicBezTo>
                        <a:pt x="6470" y="879"/>
                        <a:pt x="6069" y="477"/>
                        <a:pt x="5545" y="416"/>
                      </a:cubicBezTo>
                      <a:cubicBezTo>
                        <a:pt x="5504" y="411"/>
                        <a:pt x="5462" y="409"/>
                        <a:pt x="5422" y="409"/>
                      </a:cubicBezTo>
                      <a:cubicBezTo>
                        <a:pt x="4962" y="409"/>
                        <a:pt x="4544" y="717"/>
                        <a:pt x="4384" y="1150"/>
                      </a:cubicBezTo>
                      <a:cubicBezTo>
                        <a:pt x="4392" y="643"/>
                        <a:pt x="4060" y="172"/>
                        <a:pt x="3563" y="41"/>
                      </a:cubicBezTo>
                      <a:cubicBezTo>
                        <a:pt x="3466" y="14"/>
                        <a:pt x="3368" y="1"/>
                        <a:pt x="32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9" name="Google Shape;4269;p68"/>
                <p:cNvSpPr/>
                <p:nvPr/>
              </p:nvSpPr>
              <p:spPr>
                <a:xfrm>
                  <a:off x="558269" y="2562186"/>
                  <a:ext cx="374402" cy="77834"/>
                </a:xfrm>
                <a:custGeom>
                  <a:rect b="b" l="l" r="r" t="t"/>
                  <a:pathLst>
                    <a:path extrusionOk="0" h="1033" w="4969">
                      <a:moveTo>
                        <a:pt x="61" y="0"/>
                      </a:moveTo>
                      <a:cubicBezTo>
                        <a:pt x="33" y="0"/>
                        <a:pt x="9" y="17"/>
                        <a:pt x="9" y="46"/>
                      </a:cubicBezTo>
                      <a:cubicBezTo>
                        <a:pt x="0" y="81"/>
                        <a:pt x="27" y="116"/>
                        <a:pt x="61" y="125"/>
                      </a:cubicBezTo>
                      <a:lnTo>
                        <a:pt x="4890" y="1033"/>
                      </a:lnTo>
                      <a:lnTo>
                        <a:pt x="4899" y="1033"/>
                      </a:lnTo>
                      <a:cubicBezTo>
                        <a:pt x="4934" y="1033"/>
                        <a:pt x="4960" y="1015"/>
                        <a:pt x="4960" y="989"/>
                      </a:cubicBezTo>
                      <a:cubicBezTo>
                        <a:pt x="4969" y="954"/>
                        <a:pt x="4951" y="919"/>
                        <a:pt x="4916" y="911"/>
                      </a:cubicBezTo>
                      <a:lnTo>
                        <a:pt x="79" y="2"/>
                      </a:lnTo>
                      <a:cubicBezTo>
                        <a:pt x="73" y="1"/>
                        <a:pt x="67" y="0"/>
                        <a:pt x="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0" name="Google Shape;4270;p68"/>
                <p:cNvSpPr/>
                <p:nvPr/>
              </p:nvSpPr>
              <p:spPr>
                <a:xfrm>
                  <a:off x="706253" y="2414277"/>
                  <a:ext cx="79040" cy="373799"/>
                </a:xfrm>
                <a:custGeom>
                  <a:rect b="b" l="l" r="r" t="t"/>
                  <a:pathLst>
                    <a:path extrusionOk="0" h="4961" w="1049">
                      <a:moveTo>
                        <a:pt x="988" y="1"/>
                      </a:moveTo>
                      <a:cubicBezTo>
                        <a:pt x="953" y="1"/>
                        <a:pt x="926" y="18"/>
                        <a:pt x="918" y="53"/>
                      </a:cubicBezTo>
                      <a:lnTo>
                        <a:pt x="1" y="4882"/>
                      </a:lnTo>
                      <a:cubicBezTo>
                        <a:pt x="1" y="4917"/>
                        <a:pt x="18" y="4952"/>
                        <a:pt x="53" y="4960"/>
                      </a:cubicBezTo>
                      <a:lnTo>
                        <a:pt x="62" y="4960"/>
                      </a:lnTo>
                      <a:cubicBezTo>
                        <a:pt x="97" y="4960"/>
                        <a:pt x="123" y="4934"/>
                        <a:pt x="123" y="4908"/>
                      </a:cubicBezTo>
                      <a:lnTo>
                        <a:pt x="1040" y="79"/>
                      </a:lnTo>
                      <a:cubicBezTo>
                        <a:pt x="1049" y="45"/>
                        <a:pt x="1023" y="10"/>
                        <a:pt x="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1" name="Google Shape;4271;p68"/>
                <p:cNvSpPr/>
                <p:nvPr/>
              </p:nvSpPr>
              <p:spPr>
                <a:xfrm>
                  <a:off x="610862" y="2406516"/>
                  <a:ext cx="140222" cy="199294"/>
                </a:xfrm>
                <a:custGeom>
                  <a:rect b="b" l="l" r="r" t="t"/>
                  <a:pathLst>
                    <a:path extrusionOk="0" h="2645" w="1861">
                      <a:moveTo>
                        <a:pt x="75" y="1"/>
                      </a:moveTo>
                      <a:cubicBezTo>
                        <a:pt x="61" y="1"/>
                        <a:pt x="47" y="6"/>
                        <a:pt x="36" y="17"/>
                      </a:cubicBezTo>
                      <a:cubicBezTo>
                        <a:pt x="10" y="34"/>
                        <a:pt x="1" y="69"/>
                        <a:pt x="18" y="104"/>
                      </a:cubicBezTo>
                      <a:lnTo>
                        <a:pt x="1738" y="2619"/>
                      </a:lnTo>
                      <a:cubicBezTo>
                        <a:pt x="1747" y="2636"/>
                        <a:pt x="1765" y="2645"/>
                        <a:pt x="1791" y="2645"/>
                      </a:cubicBezTo>
                      <a:cubicBezTo>
                        <a:pt x="1800" y="2645"/>
                        <a:pt x="1817" y="2645"/>
                        <a:pt x="1826" y="2636"/>
                      </a:cubicBezTo>
                      <a:cubicBezTo>
                        <a:pt x="1852" y="2619"/>
                        <a:pt x="1861" y="2575"/>
                        <a:pt x="1843" y="2549"/>
                      </a:cubicBezTo>
                      <a:lnTo>
                        <a:pt x="123" y="25"/>
                      </a:lnTo>
                      <a:cubicBezTo>
                        <a:pt x="113" y="10"/>
                        <a:pt x="94"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2" name="Google Shape;4272;p68"/>
                <p:cNvSpPr/>
                <p:nvPr/>
              </p:nvSpPr>
              <p:spPr>
                <a:xfrm>
                  <a:off x="554954" y="2460089"/>
                  <a:ext cx="196130" cy="145722"/>
                </a:xfrm>
                <a:custGeom>
                  <a:rect b="b" l="l" r="r" t="t"/>
                  <a:pathLst>
                    <a:path extrusionOk="0" h="1934" w="2603">
                      <a:moveTo>
                        <a:pt x="69" y="1"/>
                      </a:moveTo>
                      <a:cubicBezTo>
                        <a:pt x="51" y="1"/>
                        <a:pt x="36" y="7"/>
                        <a:pt x="27" y="22"/>
                      </a:cubicBezTo>
                      <a:cubicBezTo>
                        <a:pt x="1" y="56"/>
                        <a:pt x="9" y="91"/>
                        <a:pt x="36" y="118"/>
                      </a:cubicBezTo>
                      <a:lnTo>
                        <a:pt x="2489" y="1925"/>
                      </a:lnTo>
                      <a:cubicBezTo>
                        <a:pt x="2507" y="1934"/>
                        <a:pt x="2515" y="1934"/>
                        <a:pt x="2533" y="1934"/>
                      </a:cubicBezTo>
                      <a:cubicBezTo>
                        <a:pt x="2550" y="1934"/>
                        <a:pt x="2568" y="1925"/>
                        <a:pt x="2585" y="1908"/>
                      </a:cubicBezTo>
                      <a:cubicBezTo>
                        <a:pt x="2603" y="1881"/>
                        <a:pt x="2594" y="1846"/>
                        <a:pt x="2568" y="1820"/>
                      </a:cubicBezTo>
                      <a:lnTo>
                        <a:pt x="114" y="13"/>
                      </a:lnTo>
                      <a:cubicBezTo>
                        <a:pt x="98" y="5"/>
                        <a:pt x="83" y="1"/>
                        <a:pt x="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3" name="Google Shape;4273;p68"/>
                <p:cNvSpPr/>
                <p:nvPr/>
              </p:nvSpPr>
              <p:spPr>
                <a:xfrm>
                  <a:off x="681313" y="2374041"/>
                  <a:ext cx="69772" cy="231769"/>
                </a:xfrm>
                <a:custGeom>
                  <a:rect b="b" l="l" r="r" t="t"/>
                  <a:pathLst>
                    <a:path extrusionOk="0" h="3076" w="926">
                      <a:moveTo>
                        <a:pt x="66" y="1"/>
                      </a:moveTo>
                      <a:cubicBezTo>
                        <a:pt x="62" y="1"/>
                        <a:pt x="57" y="1"/>
                        <a:pt x="53" y="2"/>
                      </a:cubicBezTo>
                      <a:cubicBezTo>
                        <a:pt x="18" y="11"/>
                        <a:pt x="0" y="46"/>
                        <a:pt x="9" y="81"/>
                      </a:cubicBezTo>
                      <a:lnTo>
                        <a:pt x="795" y="3032"/>
                      </a:lnTo>
                      <a:cubicBezTo>
                        <a:pt x="803" y="3058"/>
                        <a:pt x="821" y="3076"/>
                        <a:pt x="856" y="3076"/>
                      </a:cubicBezTo>
                      <a:lnTo>
                        <a:pt x="873" y="3076"/>
                      </a:lnTo>
                      <a:cubicBezTo>
                        <a:pt x="899" y="3067"/>
                        <a:pt x="926" y="3032"/>
                        <a:pt x="917" y="2997"/>
                      </a:cubicBezTo>
                      <a:lnTo>
                        <a:pt x="131" y="46"/>
                      </a:lnTo>
                      <a:cubicBezTo>
                        <a:pt x="124" y="23"/>
                        <a:pt x="96"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4" name="Google Shape;4274;p68"/>
                <p:cNvSpPr/>
                <p:nvPr/>
              </p:nvSpPr>
              <p:spPr>
                <a:xfrm>
                  <a:off x="739859" y="2596545"/>
                  <a:ext cx="140824" cy="199445"/>
                </a:xfrm>
                <a:custGeom>
                  <a:rect b="b" l="l" r="r" t="t"/>
                  <a:pathLst>
                    <a:path extrusionOk="0" h="2647" w="1869">
                      <a:moveTo>
                        <a:pt x="74" y="0"/>
                      </a:moveTo>
                      <a:cubicBezTo>
                        <a:pt x="64" y="0"/>
                        <a:pt x="53" y="3"/>
                        <a:pt x="44" y="9"/>
                      </a:cubicBezTo>
                      <a:cubicBezTo>
                        <a:pt x="9" y="27"/>
                        <a:pt x="0" y="70"/>
                        <a:pt x="26" y="97"/>
                      </a:cubicBezTo>
                      <a:lnTo>
                        <a:pt x="1738" y="2611"/>
                      </a:lnTo>
                      <a:cubicBezTo>
                        <a:pt x="1755" y="2629"/>
                        <a:pt x="1773" y="2646"/>
                        <a:pt x="1790" y="2646"/>
                      </a:cubicBezTo>
                      <a:cubicBezTo>
                        <a:pt x="1808" y="2646"/>
                        <a:pt x="1816" y="2637"/>
                        <a:pt x="1825" y="2629"/>
                      </a:cubicBezTo>
                      <a:cubicBezTo>
                        <a:pt x="1860" y="2611"/>
                        <a:pt x="1869" y="2568"/>
                        <a:pt x="1843" y="2541"/>
                      </a:cubicBezTo>
                      <a:lnTo>
                        <a:pt x="131" y="27"/>
                      </a:lnTo>
                      <a:cubicBezTo>
                        <a:pt x="114" y="10"/>
                        <a:pt x="94"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5" name="Google Shape;4275;p68"/>
                <p:cNvSpPr/>
                <p:nvPr/>
              </p:nvSpPr>
              <p:spPr>
                <a:xfrm>
                  <a:off x="740461" y="2596319"/>
                  <a:ext cx="195527" cy="146325"/>
                </a:xfrm>
                <a:custGeom>
                  <a:rect b="b" l="l" r="r" t="t"/>
                  <a:pathLst>
                    <a:path extrusionOk="0" h="1942" w="2595">
                      <a:moveTo>
                        <a:pt x="67" y="1"/>
                      </a:moveTo>
                      <a:cubicBezTo>
                        <a:pt x="48" y="1"/>
                        <a:pt x="29" y="9"/>
                        <a:pt x="18" y="30"/>
                      </a:cubicBezTo>
                      <a:cubicBezTo>
                        <a:pt x="1" y="56"/>
                        <a:pt x="1" y="91"/>
                        <a:pt x="27" y="117"/>
                      </a:cubicBezTo>
                      <a:lnTo>
                        <a:pt x="2489" y="1924"/>
                      </a:lnTo>
                      <a:cubicBezTo>
                        <a:pt x="2498" y="1933"/>
                        <a:pt x="2516" y="1933"/>
                        <a:pt x="2524" y="1933"/>
                      </a:cubicBezTo>
                      <a:lnTo>
                        <a:pt x="2524" y="1942"/>
                      </a:lnTo>
                      <a:cubicBezTo>
                        <a:pt x="2542" y="1942"/>
                        <a:pt x="2568" y="1924"/>
                        <a:pt x="2577" y="1916"/>
                      </a:cubicBezTo>
                      <a:cubicBezTo>
                        <a:pt x="2594" y="1881"/>
                        <a:pt x="2594" y="1846"/>
                        <a:pt x="2559" y="1820"/>
                      </a:cubicBezTo>
                      <a:lnTo>
                        <a:pt x="106" y="12"/>
                      </a:lnTo>
                      <a:cubicBezTo>
                        <a:pt x="95" y="5"/>
                        <a:pt x="81"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6" name="Google Shape;4276;p68"/>
                <p:cNvSpPr/>
                <p:nvPr/>
              </p:nvSpPr>
              <p:spPr>
                <a:xfrm>
                  <a:off x="740461" y="2596395"/>
                  <a:ext cx="69847" cy="231844"/>
                </a:xfrm>
                <a:custGeom>
                  <a:rect b="b" l="l" r="r" t="t"/>
                  <a:pathLst>
                    <a:path extrusionOk="0" h="3077" w="927">
                      <a:moveTo>
                        <a:pt x="71" y="0"/>
                      </a:moveTo>
                      <a:cubicBezTo>
                        <a:pt x="65" y="0"/>
                        <a:pt x="59" y="1"/>
                        <a:pt x="53" y="3"/>
                      </a:cubicBezTo>
                      <a:cubicBezTo>
                        <a:pt x="18" y="11"/>
                        <a:pt x="1" y="46"/>
                        <a:pt x="10" y="81"/>
                      </a:cubicBezTo>
                      <a:lnTo>
                        <a:pt x="796" y="3024"/>
                      </a:lnTo>
                      <a:cubicBezTo>
                        <a:pt x="804" y="3059"/>
                        <a:pt x="830" y="3076"/>
                        <a:pt x="857" y="3076"/>
                      </a:cubicBezTo>
                      <a:lnTo>
                        <a:pt x="874" y="3076"/>
                      </a:lnTo>
                      <a:cubicBezTo>
                        <a:pt x="909" y="3067"/>
                        <a:pt x="927" y="3032"/>
                        <a:pt x="918" y="2997"/>
                      </a:cubicBezTo>
                      <a:lnTo>
                        <a:pt x="132" y="46"/>
                      </a:lnTo>
                      <a:cubicBezTo>
                        <a:pt x="125" y="17"/>
                        <a:pt x="99" y="0"/>
                        <a:pt x="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7" name="Google Shape;4277;p68"/>
                <p:cNvSpPr/>
                <p:nvPr/>
              </p:nvSpPr>
              <p:spPr>
                <a:xfrm>
                  <a:off x="550357" y="2596319"/>
                  <a:ext cx="200726" cy="139091"/>
                </a:xfrm>
                <a:custGeom>
                  <a:rect b="b" l="l" r="r" t="t"/>
                  <a:pathLst>
                    <a:path extrusionOk="0" h="1846" w="2664">
                      <a:moveTo>
                        <a:pt x="2595" y="1"/>
                      </a:moveTo>
                      <a:cubicBezTo>
                        <a:pt x="2582" y="1"/>
                        <a:pt x="2570" y="5"/>
                        <a:pt x="2559" y="12"/>
                      </a:cubicBezTo>
                      <a:lnTo>
                        <a:pt x="35" y="1732"/>
                      </a:lnTo>
                      <a:cubicBezTo>
                        <a:pt x="9" y="1750"/>
                        <a:pt x="1" y="1785"/>
                        <a:pt x="18" y="1820"/>
                      </a:cubicBezTo>
                      <a:cubicBezTo>
                        <a:pt x="35" y="1837"/>
                        <a:pt x="53" y="1846"/>
                        <a:pt x="70" y="1846"/>
                      </a:cubicBezTo>
                      <a:cubicBezTo>
                        <a:pt x="88" y="1846"/>
                        <a:pt x="97" y="1837"/>
                        <a:pt x="105" y="1837"/>
                      </a:cubicBezTo>
                      <a:lnTo>
                        <a:pt x="2629" y="117"/>
                      </a:lnTo>
                      <a:cubicBezTo>
                        <a:pt x="2655" y="100"/>
                        <a:pt x="2664" y="56"/>
                        <a:pt x="2646" y="30"/>
                      </a:cubicBezTo>
                      <a:cubicBezTo>
                        <a:pt x="2631" y="9"/>
                        <a:pt x="2613" y="1"/>
                        <a:pt x="25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8" name="Google Shape;4278;p68"/>
                <p:cNvSpPr/>
                <p:nvPr/>
              </p:nvSpPr>
              <p:spPr>
                <a:xfrm>
                  <a:off x="603629" y="2596319"/>
                  <a:ext cx="147455" cy="195075"/>
                </a:xfrm>
                <a:custGeom>
                  <a:rect b="b" l="l" r="r" t="t"/>
                  <a:pathLst>
                    <a:path extrusionOk="0" h="2589" w="1957">
                      <a:moveTo>
                        <a:pt x="1883" y="1"/>
                      </a:moveTo>
                      <a:cubicBezTo>
                        <a:pt x="1864" y="1"/>
                        <a:pt x="1845" y="9"/>
                        <a:pt x="1834" y="30"/>
                      </a:cubicBezTo>
                      <a:lnTo>
                        <a:pt x="27" y="2483"/>
                      </a:lnTo>
                      <a:cubicBezTo>
                        <a:pt x="1" y="2510"/>
                        <a:pt x="10" y="2553"/>
                        <a:pt x="36" y="2571"/>
                      </a:cubicBezTo>
                      <a:cubicBezTo>
                        <a:pt x="44" y="2579"/>
                        <a:pt x="62" y="2588"/>
                        <a:pt x="71" y="2588"/>
                      </a:cubicBezTo>
                      <a:cubicBezTo>
                        <a:pt x="97" y="2588"/>
                        <a:pt x="114" y="2579"/>
                        <a:pt x="123" y="2562"/>
                      </a:cubicBezTo>
                      <a:lnTo>
                        <a:pt x="1939" y="100"/>
                      </a:lnTo>
                      <a:cubicBezTo>
                        <a:pt x="1957" y="73"/>
                        <a:pt x="1948" y="38"/>
                        <a:pt x="1922" y="12"/>
                      </a:cubicBezTo>
                      <a:cubicBezTo>
                        <a:pt x="1911" y="5"/>
                        <a:pt x="1897" y="1"/>
                        <a:pt x="18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9" name="Google Shape;4279;p68"/>
                <p:cNvSpPr/>
                <p:nvPr/>
              </p:nvSpPr>
              <p:spPr>
                <a:xfrm>
                  <a:off x="518108" y="2596395"/>
                  <a:ext cx="232974" cy="68642"/>
                </a:xfrm>
                <a:custGeom>
                  <a:rect b="b" l="l" r="r" t="t"/>
                  <a:pathLst>
                    <a:path extrusionOk="0" h="911" w="3092">
                      <a:moveTo>
                        <a:pt x="3022" y="0"/>
                      </a:moveTo>
                      <a:cubicBezTo>
                        <a:pt x="3016" y="0"/>
                        <a:pt x="3010" y="1"/>
                        <a:pt x="3004" y="3"/>
                      </a:cubicBezTo>
                      <a:lnTo>
                        <a:pt x="53" y="788"/>
                      </a:lnTo>
                      <a:cubicBezTo>
                        <a:pt x="18" y="797"/>
                        <a:pt x="1" y="832"/>
                        <a:pt x="9" y="867"/>
                      </a:cubicBezTo>
                      <a:cubicBezTo>
                        <a:pt x="18" y="893"/>
                        <a:pt x="44" y="911"/>
                        <a:pt x="71" y="911"/>
                      </a:cubicBezTo>
                      <a:lnTo>
                        <a:pt x="88" y="911"/>
                      </a:lnTo>
                      <a:lnTo>
                        <a:pt x="3039" y="125"/>
                      </a:lnTo>
                      <a:cubicBezTo>
                        <a:pt x="3065" y="116"/>
                        <a:pt x="3092" y="81"/>
                        <a:pt x="3083" y="46"/>
                      </a:cubicBezTo>
                      <a:cubicBezTo>
                        <a:pt x="3076" y="17"/>
                        <a:pt x="3050" y="0"/>
                        <a:pt x="30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0" name="Google Shape;4280;p68"/>
                <p:cNvSpPr/>
                <p:nvPr/>
              </p:nvSpPr>
              <p:spPr>
                <a:xfrm>
                  <a:off x="739859" y="2466946"/>
                  <a:ext cx="200726" cy="138865"/>
                </a:xfrm>
                <a:custGeom>
                  <a:rect b="b" l="l" r="r" t="t"/>
                  <a:pathLst>
                    <a:path extrusionOk="0" h="1843" w="2664">
                      <a:moveTo>
                        <a:pt x="2591" y="0"/>
                      </a:moveTo>
                      <a:cubicBezTo>
                        <a:pt x="2579" y="0"/>
                        <a:pt x="2568" y="3"/>
                        <a:pt x="2559" y="9"/>
                      </a:cubicBezTo>
                      <a:lnTo>
                        <a:pt x="44" y="1729"/>
                      </a:lnTo>
                      <a:cubicBezTo>
                        <a:pt x="9" y="1747"/>
                        <a:pt x="0" y="1790"/>
                        <a:pt x="26" y="1817"/>
                      </a:cubicBezTo>
                      <a:cubicBezTo>
                        <a:pt x="35" y="1834"/>
                        <a:pt x="53" y="1843"/>
                        <a:pt x="79" y="1843"/>
                      </a:cubicBezTo>
                      <a:cubicBezTo>
                        <a:pt x="88" y="1843"/>
                        <a:pt x="105" y="1843"/>
                        <a:pt x="114" y="1834"/>
                      </a:cubicBezTo>
                      <a:lnTo>
                        <a:pt x="2628" y="114"/>
                      </a:lnTo>
                      <a:cubicBezTo>
                        <a:pt x="2655" y="96"/>
                        <a:pt x="2663" y="53"/>
                        <a:pt x="2646" y="27"/>
                      </a:cubicBezTo>
                      <a:cubicBezTo>
                        <a:pt x="2635" y="10"/>
                        <a:pt x="2612" y="0"/>
                        <a:pt x="25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1" name="Google Shape;4281;p68"/>
                <p:cNvSpPr/>
                <p:nvPr/>
              </p:nvSpPr>
              <p:spPr>
                <a:xfrm>
                  <a:off x="740461" y="2411113"/>
                  <a:ext cx="146852" cy="194698"/>
                </a:xfrm>
                <a:custGeom>
                  <a:rect b="b" l="l" r="r" t="t"/>
                  <a:pathLst>
                    <a:path extrusionOk="0" h="2584" w="1949">
                      <a:moveTo>
                        <a:pt x="1877" y="1"/>
                      </a:moveTo>
                      <a:cubicBezTo>
                        <a:pt x="1859" y="1"/>
                        <a:pt x="1841" y="10"/>
                        <a:pt x="1826" y="25"/>
                      </a:cubicBezTo>
                      <a:lnTo>
                        <a:pt x="18" y="2488"/>
                      </a:lnTo>
                      <a:cubicBezTo>
                        <a:pt x="1" y="2514"/>
                        <a:pt x="1" y="2549"/>
                        <a:pt x="27" y="2575"/>
                      </a:cubicBezTo>
                      <a:cubicBezTo>
                        <a:pt x="45" y="2584"/>
                        <a:pt x="53" y="2584"/>
                        <a:pt x="71" y="2584"/>
                      </a:cubicBezTo>
                      <a:cubicBezTo>
                        <a:pt x="88" y="2584"/>
                        <a:pt x="106" y="2575"/>
                        <a:pt x="123" y="2558"/>
                      </a:cubicBezTo>
                      <a:lnTo>
                        <a:pt x="1931" y="104"/>
                      </a:lnTo>
                      <a:cubicBezTo>
                        <a:pt x="1948" y="78"/>
                        <a:pt x="1948" y="34"/>
                        <a:pt x="1913" y="17"/>
                      </a:cubicBezTo>
                      <a:cubicBezTo>
                        <a:pt x="1902" y="6"/>
                        <a:pt x="1890" y="1"/>
                        <a:pt x="18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2" name="Google Shape;4282;p68"/>
                <p:cNvSpPr/>
                <p:nvPr/>
              </p:nvSpPr>
              <p:spPr>
                <a:xfrm>
                  <a:off x="740461" y="2537171"/>
                  <a:ext cx="232372" cy="68642"/>
                </a:xfrm>
                <a:custGeom>
                  <a:rect b="b" l="l" r="r" t="t"/>
                  <a:pathLst>
                    <a:path extrusionOk="0" h="911" w="3084">
                      <a:moveTo>
                        <a:pt x="3014" y="0"/>
                      </a:moveTo>
                      <a:cubicBezTo>
                        <a:pt x="3008" y="0"/>
                        <a:pt x="3002" y="1"/>
                        <a:pt x="2996" y="3"/>
                      </a:cubicBezTo>
                      <a:lnTo>
                        <a:pt x="53" y="789"/>
                      </a:lnTo>
                      <a:cubicBezTo>
                        <a:pt x="18" y="797"/>
                        <a:pt x="1" y="832"/>
                        <a:pt x="10" y="867"/>
                      </a:cubicBezTo>
                      <a:cubicBezTo>
                        <a:pt x="18" y="893"/>
                        <a:pt x="36" y="911"/>
                        <a:pt x="71" y="911"/>
                      </a:cubicBezTo>
                      <a:lnTo>
                        <a:pt x="88" y="911"/>
                      </a:lnTo>
                      <a:lnTo>
                        <a:pt x="3031" y="125"/>
                      </a:lnTo>
                      <a:cubicBezTo>
                        <a:pt x="3066" y="116"/>
                        <a:pt x="3083" y="81"/>
                        <a:pt x="3074" y="46"/>
                      </a:cubicBezTo>
                      <a:cubicBezTo>
                        <a:pt x="3067" y="17"/>
                        <a:pt x="3042" y="0"/>
                        <a:pt x="30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3" name="Google Shape;4283;p68"/>
                <p:cNvSpPr/>
                <p:nvPr/>
              </p:nvSpPr>
              <p:spPr>
                <a:xfrm>
                  <a:off x="560906" y="2423018"/>
                  <a:ext cx="263189" cy="236139"/>
                </a:xfrm>
                <a:custGeom>
                  <a:rect b="b" l="l" r="r" t="t"/>
                  <a:pathLst>
                    <a:path extrusionOk="0" h="3134" w="3493">
                      <a:moveTo>
                        <a:pt x="2530" y="0"/>
                      </a:moveTo>
                      <a:cubicBezTo>
                        <a:pt x="2326" y="0"/>
                        <a:pt x="2116" y="92"/>
                        <a:pt x="1947" y="260"/>
                      </a:cubicBezTo>
                      <a:cubicBezTo>
                        <a:pt x="1828" y="171"/>
                        <a:pt x="1677" y="125"/>
                        <a:pt x="1519" y="125"/>
                      </a:cubicBezTo>
                      <a:cubicBezTo>
                        <a:pt x="1353" y="125"/>
                        <a:pt x="1178" y="175"/>
                        <a:pt x="1022" y="278"/>
                      </a:cubicBezTo>
                      <a:cubicBezTo>
                        <a:pt x="716" y="487"/>
                        <a:pt x="585" y="837"/>
                        <a:pt x="655" y="1134"/>
                      </a:cubicBezTo>
                      <a:cubicBezTo>
                        <a:pt x="201" y="1334"/>
                        <a:pt x="0" y="1815"/>
                        <a:pt x="297" y="2242"/>
                      </a:cubicBezTo>
                      <a:lnTo>
                        <a:pt x="1520" y="3133"/>
                      </a:lnTo>
                      <a:lnTo>
                        <a:pt x="2628" y="2644"/>
                      </a:lnTo>
                      <a:lnTo>
                        <a:pt x="3493" y="1788"/>
                      </a:lnTo>
                      <a:lnTo>
                        <a:pt x="3109" y="330"/>
                      </a:lnTo>
                      <a:cubicBezTo>
                        <a:pt x="2960" y="105"/>
                        <a:pt x="2748" y="0"/>
                        <a:pt x="25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4" name="Google Shape;4284;p68"/>
                <p:cNvSpPr/>
                <p:nvPr/>
              </p:nvSpPr>
              <p:spPr>
                <a:xfrm>
                  <a:off x="622089" y="2495955"/>
                  <a:ext cx="217151" cy="170285"/>
                </a:xfrm>
                <a:custGeom>
                  <a:rect b="b" l="l" r="r" t="t"/>
                  <a:pathLst>
                    <a:path extrusionOk="0" h="2260" w="2882">
                      <a:moveTo>
                        <a:pt x="1802" y="0"/>
                      </a:moveTo>
                      <a:cubicBezTo>
                        <a:pt x="1506" y="0"/>
                        <a:pt x="1178" y="101"/>
                        <a:pt x="882" y="305"/>
                      </a:cubicBezTo>
                      <a:cubicBezTo>
                        <a:pt x="253" y="724"/>
                        <a:pt x="0" y="1440"/>
                        <a:pt x="315" y="1894"/>
                      </a:cubicBezTo>
                      <a:cubicBezTo>
                        <a:pt x="479" y="2137"/>
                        <a:pt x="764" y="2260"/>
                        <a:pt x="1089" y="2260"/>
                      </a:cubicBezTo>
                      <a:cubicBezTo>
                        <a:pt x="1383" y="2260"/>
                        <a:pt x="1710" y="2159"/>
                        <a:pt x="2009" y="1955"/>
                      </a:cubicBezTo>
                      <a:cubicBezTo>
                        <a:pt x="2628" y="1528"/>
                        <a:pt x="2882" y="812"/>
                        <a:pt x="2567" y="358"/>
                      </a:cubicBezTo>
                      <a:cubicBezTo>
                        <a:pt x="2408" y="120"/>
                        <a:pt x="2124" y="0"/>
                        <a:pt x="1802"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5" name="Google Shape;4285;p68"/>
                <p:cNvSpPr/>
                <p:nvPr/>
              </p:nvSpPr>
              <p:spPr>
                <a:xfrm>
                  <a:off x="650345" y="2464535"/>
                  <a:ext cx="105336" cy="150544"/>
                </a:xfrm>
                <a:custGeom>
                  <a:rect b="b" l="l" r="r" t="t"/>
                  <a:pathLst>
                    <a:path extrusionOk="0" h="1998" w="1398">
                      <a:moveTo>
                        <a:pt x="51" y="1"/>
                      </a:moveTo>
                      <a:cubicBezTo>
                        <a:pt x="42" y="1"/>
                        <a:pt x="33" y="3"/>
                        <a:pt x="27" y="6"/>
                      </a:cubicBezTo>
                      <a:cubicBezTo>
                        <a:pt x="1" y="24"/>
                        <a:pt x="1" y="50"/>
                        <a:pt x="9" y="76"/>
                      </a:cubicBezTo>
                      <a:lnTo>
                        <a:pt x="1310" y="1980"/>
                      </a:lnTo>
                      <a:cubicBezTo>
                        <a:pt x="1319" y="1988"/>
                        <a:pt x="1337" y="1997"/>
                        <a:pt x="1345" y="1997"/>
                      </a:cubicBezTo>
                      <a:cubicBezTo>
                        <a:pt x="1354" y="1997"/>
                        <a:pt x="1372" y="1997"/>
                        <a:pt x="1372" y="1988"/>
                      </a:cubicBezTo>
                      <a:cubicBezTo>
                        <a:pt x="1398" y="1980"/>
                        <a:pt x="1398" y="1945"/>
                        <a:pt x="1389" y="1927"/>
                      </a:cubicBezTo>
                      <a:lnTo>
                        <a:pt x="88" y="24"/>
                      </a:lnTo>
                      <a:cubicBezTo>
                        <a:pt x="83" y="7"/>
                        <a:pt x="66" y="1"/>
                        <a:pt x="51"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6" name="Google Shape;4286;p68"/>
                <p:cNvSpPr/>
                <p:nvPr/>
              </p:nvSpPr>
              <p:spPr>
                <a:xfrm>
                  <a:off x="603026" y="2537321"/>
                  <a:ext cx="152654" cy="77759"/>
                </a:xfrm>
                <a:custGeom>
                  <a:rect b="b" l="l" r="r" t="t"/>
                  <a:pathLst>
                    <a:path extrusionOk="0" h="1032" w="2026">
                      <a:moveTo>
                        <a:pt x="43" y="0"/>
                      </a:moveTo>
                      <a:cubicBezTo>
                        <a:pt x="27" y="0"/>
                        <a:pt x="14" y="10"/>
                        <a:pt x="9" y="27"/>
                      </a:cubicBezTo>
                      <a:cubicBezTo>
                        <a:pt x="0" y="53"/>
                        <a:pt x="9" y="79"/>
                        <a:pt x="26" y="88"/>
                      </a:cubicBezTo>
                      <a:lnTo>
                        <a:pt x="1956" y="1031"/>
                      </a:lnTo>
                      <a:lnTo>
                        <a:pt x="1973" y="1031"/>
                      </a:lnTo>
                      <a:cubicBezTo>
                        <a:pt x="1991" y="1031"/>
                        <a:pt x="2008" y="1022"/>
                        <a:pt x="2017" y="1005"/>
                      </a:cubicBezTo>
                      <a:cubicBezTo>
                        <a:pt x="2026" y="987"/>
                        <a:pt x="2017" y="952"/>
                        <a:pt x="2000" y="944"/>
                      </a:cubicBezTo>
                      <a:lnTo>
                        <a:pt x="70" y="9"/>
                      </a:lnTo>
                      <a:cubicBezTo>
                        <a:pt x="61" y="3"/>
                        <a:pt x="51" y="0"/>
                        <a:pt x="43"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7" name="Google Shape;4287;p68"/>
                <p:cNvSpPr/>
                <p:nvPr/>
              </p:nvSpPr>
              <p:spPr>
                <a:xfrm>
                  <a:off x="735865" y="2447205"/>
                  <a:ext cx="19816" cy="167874"/>
                </a:xfrm>
                <a:custGeom>
                  <a:rect b="b" l="l" r="r" t="t"/>
                  <a:pathLst>
                    <a:path extrusionOk="0" h="2228" w="263">
                      <a:moveTo>
                        <a:pt x="44" y="0"/>
                      </a:moveTo>
                      <a:cubicBezTo>
                        <a:pt x="18" y="0"/>
                        <a:pt x="1" y="27"/>
                        <a:pt x="1" y="53"/>
                      </a:cubicBezTo>
                      <a:lnTo>
                        <a:pt x="167" y="2183"/>
                      </a:lnTo>
                      <a:cubicBezTo>
                        <a:pt x="167" y="2210"/>
                        <a:pt x="193" y="2227"/>
                        <a:pt x="210" y="2227"/>
                      </a:cubicBezTo>
                      <a:lnTo>
                        <a:pt x="219" y="2227"/>
                      </a:lnTo>
                      <a:cubicBezTo>
                        <a:pt x="245" y="2227"/>
                        <a:pt x="263" y="2201"/>
                        <a:pt x="263" y="2183"/>
                      </a:cubicBezTo>
                      <a:lnTo>
                        <a:pt x="88" y="44"/>
                      </a:lnTo>
                      <a:cubicBezTo>
                        <a:pt x="88" y="18"/>
                        <a:pt x="71" y="0"/>
                        <a:pt x="44"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8" name="Google Shape;4288;p68"/>
                <p:cNvSpPr/>
                <p:nvPr/>
              </p:nvSpPr>
              <p:spPr>
                <a:xfrm>
                  <a:off x="583285" y="2447883"/>
                  <a:ext cx="301390" cy="248647"/>
                </a:xfrm>
                <a:custGeom>
                  <a:rect b="b" l="l" r="r" t="t"/>
                  <a:pathLst>
                    <a:path extrusionOk="0" h="3300" w="4000">
                      <a:moveTo>
                        <a:pt x="2812" y="0"/>
                      </a:moveTo>
                      <a:cubicBezTo>
                        <a:pt x="2812" y="0"/>
                        <a:pt x="2436" y="498"/>
                        <a:pt x="2698" y="1354"/>
                      </a:cubicBezTo>
                      <a:lnTo>
                        <a:pt x="2698" y="1362"/>
                      </a:lnTo>
                      <a:cubicBezTo>
                        <a:pt x="2698" y="1362"/>
                        <a:pt x="2262" y="1389"/>
                        <a:pt x="1877" y="1650"/>
                      </a:cubicBezTo>
                      <a:cubicBezTo>
                        <a:pt x="1502" y="1904"/>
                        <a:pt x="1310" y="2305"/>
                        <a:pt x="1310" y="2305"/>
                      </a:cubicBezTo>
                      <a:cubicBezTo>
                        <a:pt x="872" y="1955"/>
                        <a:pt x="468" y="1889"/>
                        <a:pt x="228" y="1889"/>
                      </a:cubicBezTo>
                      <a:cubicBezTo>
                        <a:pt x="85" y="1889"/>
                        <a:pt x="0" y="1912"/>
                        <a:pt x="0" y="1912"/>
                      </a:cubicBezTo>
                      <a:cubicBezTo>
                        <a:pt x="387" y="2479"/>
                        <a:pt x="1139" y="3299"/>
                        <a:pt x="1998" y="3299"/>
                      </a:cubicBezTo>
                      <a:cubicBezTo>
                        <a:pt x="2264" y="3299"/>
                        <a:pt x="2541" y="3220"/>
                        <a:pt x="2820" y="3030"/>
                      </a:cubicBezTo>
                      <a:cubicBezTo>
                        <a:pt x="3999" y="2227"/>
                        <a:pt x="3318" y="734"/>
                        <a:pt x="2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9" name="Google Shape;4289;p68"/>
                <p:cNvSpPr/>
                <p:nvPr/>
              </p:nvSpPr>
              <p:spPr>
                <a:xfrm>
                  <a:off x="484578" y="2916324"/>
                  <a:ext cx="8590" cy="52668"/>
                </a:xfrm>
                <a:custGeom>
                  <a:rect b="b" l="l" r="r" t="t"/>
                  <a:pathLst>
                    <a:path extrusionOk="0" h="699" w="114">
                      <a:moveTo>
                        <a:pt x="53" y="0"/>
                      </a:moveTo>
                      <a:cubicBezTo>
                        <a:pt x="27" y="0"/>
                        <a:pt x="0" y="18"/>
                        <a:pt x="0" y="52"/>
                      </a:cubicBezTo>
                      <a:lnTo>
                        <a:pt x="0" y="646"/>
                      </a:lnTo>
                      <a:cubicBezTo>
                        <a:pt x="0" y="672"/>
                        <a:pt x="27" y="699"/>
                        <a:pt x="53" y="699"/>
                      </a:cubicBezTo>
                      <a:cubicBezTo>
                        <a:pt x="88" y="699"/>
                        <a:pt x="114" y="672"/>
                        <a:pt x="114" y="646"/>
                      </a:cubicBezTo>
                      <a:lnTo>
                        <a:pt x="114" y="52"/>
                      </a:lnTo>
                      <a:cubicBezTo>
                        <a:pt x="114" y="18"/>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0" name="Google Shape;4290;p68"/>
                <p:cNvSpPr/>
                <p:nvPr/>
              </p:nvSpPr>
              <p:spPr>
                <a:xfrm>
                  <a:off x="1092489" y="3283874"/>
                  <a:ext cx="29687" cy="76553"/>
                </a:xfrm>
                <a:custGeom>
                  <a:rect b="b" l="l" r="r" t="t"/>
                  <a:pathLst>
                    <a:path extrusionOk="0" h="1016" w="394">
                      <a:moveTo>
                        <a:pt x="57" y="1"/>
                      </a:moveTo>
                      <a:cubicBezTo>
                        <a:pt x="53" y="1"/>
                        <a:pt x="49" y="2"/>
                        <a:pt x="44" y="3"/>
                      </a:cubicBezTo>
                      <a:cubicBezTo>
                        <a:pt x="9" y="12"/>
                        <a:pt x="0" y="47"/>
                        <a:pt x="9" y="73"/>
                      </a:cubicBezTo>
                      <a:lnTo>
                        <a:pt x="280" y="981"/>
                      </a:lnTo>
                      <a:cubicBezTo>
                        <a:pt x="289" y="998"/>
                        <a:pt x="306" y="1016"/>
                        <a:pt x="332" y="1016"/>
                      </a:cubicBezTo>
                      <a:lnTo>
                        <a:pt x="350" y="1016"/>
                      </a:lnTo>
                      <a:cubicBezTo>
                        <a:pt x="376" y="1007"/>
                        <a:pt x="393" y="972"/>
                        <a:pt x="385" y="946"/>
                      </a:cubicBezTo>
                      <a:lnTo>
                        <a:pt x="105" y="47"/>
                      </a:lnTo>
                      <a:cubicBezTo>
                        <a:pt x="98" y="18"/>
                        <a:pt x="79"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1" name="Google Shape;4291;p68"/>
                <p:cNvSpPr/>
                <p:nvPr/>
              </p:nvSpPr>
              <p:spPr>
                <a:xfrm>
                  <a:off x="1126697" y="3145761"/>
                  <a:ext cx="50031" cy="141653"/>
                </a:xfrm>
                <a:custGeom>
                  <a:rect b="b" l="l" r="r" t="t"/>
                  <a:pathLst>
                    <a:path extrusionOk="0" h="1880" w="664">
                      <a:moveTo>
                        <a:pt x="59" y="0"/>
                      </a:moveTo>
                      <a:cubicBezTo>
                        <a:pt x="54" y="0"/>
                        <a:pt x="49" y="1"/>
                        <a:pt x="44" y="2"/>
                      </a:cubicBezTo>
                      <a:cubicBezTo>
                        <a:pt x="18" y="11"/>
                        <a:pt x="0" y="46"/>
                        <a:pt x="9" y="72"/>
                      </a:cubicBezTo>
                      <a:lnTo>
                        <a:pt x="551" y="1836"/>
                      </a:lnTo>
                      <a:cubicBezTo>
                        <a:pt x="559" y="1862"/>
                        <a:pt x="577" y="1880"/>
                        <a:pt x="603" y="1880"/>
                      </a:cubicBezTo>
                      <a:lnTo>
                        <a:pt x="620" y="1880"/>
                      </a:lnTo>
                      <a:cubicBezTo>
                        <a:pt x="647" y="1871"/>
                        <a:pt x="664" y="1836"/>
                        <a:pt x="655" y="1810"/>
                      </a:cubicBezTo>
                      <a:lnTo>
                        <a:pt x="114" y="37"/>
                      </a:lnTo>
                      <a:cubicBezTo>
                        <a:pt x="107" y="16"/>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2" name="Google Shape;4292;p68"/>
                <p:cNvSpPr/>
                <p:nvPr/>
              </p:nvSpPr>
              <p:spPr>
                <a:xfrm>
                  <a:off x="1186524" y="3089852"/>
                  <a:ext cx="44154" cy="123871"/>
                </a:xfrm>
                <a:custGeom>
                  <a:rect b="b" l="l" r="r" t="t"/>
                  <a:pathLst>
                    <a:path extrusionOk="0" h="1644" w="586">
                      <a:moveTo>
                        <a:pt x="59" y="0"/>
                      </a:moveTo>
                      <a:cubicBezTo>
                        <a:pt x="54" y="0"/>
                        <a:pt x="49" y="1"/>
                        <a:pt x="45" y="2"/>
                      </a:cubicBezTo>
                      <a:cubicBezTo>
                        <a:pt x="18" y="11"/>
                        <a:pt x="1" y="46"/>
                        <a:pt x="10" y="72"/>
                      </a:cubicBezTo>
                      <a:lnTo>
                        <a:pt x="481" y="1609"/>
                      </a:lnTo>
                      <a:cubicBezTo>
                        <a:pt x="481" y="1635"/>
                        <a:pt x="507" y="1644"/>
                        <a:pt x="534" y="1644"/>
                      </a:cubicBezTo>
                      <a:lnTo>
                        <a:pt x="542" y="1644"/>
                      </a:lnTo>
                      <a:cubicBezTo>
                        <a:pt x="577" y="1635"/>
                        <a:pt x="586" y="1609"/>
                        <a:pt x="577" y="1574"/>
                      </a:cubicBezTo>
                      <a:lnTo>
                        <a:pt x="114" y="46"/>
                      </a:lnTo>
                      <a:cubicBezTo>
                        <a:pt x="107" y="17"/>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3" name="Google Shape;4293;p68"/>
                <p:cNvSpPr/>
                <p:nvPr/>
              </p:nvSpPr>
              <p:spPr>
                <a:xfrm>
                  <a:off x="1240473" y="3016161"/>
                  <a:ext cx="44832" cy="124549"/>
                </a:xfrm>
                <a:custGeom>
                  <a:rect b="b" l="l" r="r" t="t"/>
                  <a:pathLst>
                    <a:path extrusionOk="0" h="1653" w="595">
                      <a:moveTo>
                        <a:pt x="67" y="0"/>
                      </a:moveTo>
                      <a:cubicBezTo>
                        <a:pt x="63" y="0"/>
                        <a:pt x="58" y="1"/>
                        <a:pt x="53" y="2"/>
                      </a:cubicBezTo>
                      <a:cubicBezTo>
                        <a:pt x="18" y="11"/>
                        <a:pt x="1" y="46"/>
                        <a:pt x="10" y="72"/>
                      </a:cubicBezTo>
                      <a:lnTo>
                        <a:pt x="481" y="1618"/>
                      </a:lnTo>
                      <a:cubicBezTo>
                        <a:pt x="490" y="1635"/>
                        <a:pt x="516" y="1653"/>
                        <a:pt x="534" y="1653"/>
                      </a:cubicBezTo>
                      <a:lnTo>
                        <a:pt x="551" y="1653"/>
                      </a:lnTo>
                      <a:cubicBezTo>
                        <a:pt x="577" y="1644"/>
                        <a:pt x="595" y="1609"/>
                        <a:pt x="586" y="1583"/>
                      </a:cubicBezTo>
                      <a:lnTo>
                        <a:pt x="114" y="37"/>
                      </a:lnTo>
                      <a:cubicBezTo>
                        <a:pt x="107" y="16"/>
                        <a:pt x="88"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4" name="Google Shape;4294;p68"/>
                <p:cNvSpPr/>
                <p:nvPr/>
              </p:nvSpPr>
              <p:spPr>
                <a:xfrm>
                  <a:off x="1308287" y="2986549"/>
                  <a:ext cx="35564" cy="94938"/>
                </a:xfrm>
                <a:custGeom>
                  <a:rect b="b" l="l" r="r" t="t"/>
                  <a:pathLst>
                    <a:path extrusionOk="0" h="1260" w="472">
                      <a:moveTo>
                        <a:pt x="62" y="0"/>
                      </a:moveTo>
                      <a:cubicBezTo>
                        <a:pt x="56" y="0"/>
                        <a:pt x="50" y="1"/>
                        <a:pt x="44" y="2"/>
                      </a:cubicBezTo>
                      <a:cubicBezTo>
                        <a:pt x="18" y="11"/>
                        <a:pt x="0" y="37"/>
                        <a:pt x="9" y="64"/>
                      </a:cubicBezTo>
                      <a:lnTo>
                        <a:pt x="367" y="1225"/>
                      </a:lnTo>
                      <a:cubicBezTo>
                        <a:pt x="367" y="1251"/>
                        <a:pt x="393" y="1260"/>
                        <a:pt x="419" y="1260"/>
                      </a:cubicBezTo>
                      <a:lnTo>
                        <a:pt x="428" y="1260"/>
                      </a:lnTo>
                      <a:cubicBezTo>
                        <a:pt x="463" y="1251"/>
                        <a:pt x="472" y="1225"/>
                        <a:pt x="463" y="1190"/>
                      </a:cubicBezTo>
                      <a:lnTo>
                        <a:pt x="114" y="37"/>
                      </a:lnTo>
                      <a:cubicBezTo>
                        <a:pt x="107" y="16"/>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5" name="Google Shape;4295;p68"/>
                <p:cNvSpPr/>
                <p:nvPr/>
              </p:nvSpPr>
              <p:spPr>
                <a:xfrm>
                  <a:off x="1176050" y="3394561"/>
                  <a:ext cx="117165" cy="13939"/>
                </a:xfrm>
                <a:custGeom>
                  <a:rect b="b" l="l" r="r" t="t"/>
                  <a:pathLst>
                    <a:path extrusionOk="0" h="185" w="1555">
                      <a:moveTo>
                        <a:pt x="61" y="1"/>
                      </a:moveTo>
                      <a:cubicBezTo>
                        <a:pt x="26" y="1"/>
                        <a:pt x="0" y="27"/>
                        <a:pt x="0" y="53"/>
                      </a:cubicBezTo>
                      <a:cubicBezTo>
                        <a:pt x="0" y="80"/>
                        <a:pt x="26" y="106"/>
                        <a:pt x="53" y="115"/>
                      </a:cubicBezTo>
                      <a:lnTo>
                        <a:pt x="1502" y="184"/>
                      </a:lnTo>
                      <a:cubicBezTo>
                        <a:pt x="1528" y="184"/>
                        <a:pt x="1555" y="158"/>
                        <a:pt x="1555" y="132"/>
                      </a:cubicBezTo>
                      <a:cubicBezTo>
                        <a:pt x="1555" y="97"/>
                        <a:pt x="1537" y="71"/>
                        <a:pt x="1502" y="71"/>
                      </a:cubicBezTo>
                      <a:lnTo>
                        <a:pt x="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6" name="Google Shape;4296;p68"/>
                <p:cNvSpPr/>
                <p:nvPr/>
              </p:nvSpPr>
              <p:spPr>
                <a:xfrm>
                  <a:off x="1222088" y="3325542"/>
                  <a:ext cx="179026" cy="16501"/>
                </a:xfrm>
                <a:custGeom>
                  <a:rect b="b" l="l" r="r" t="t"/>
                  <a:pathLst>
                    <a:path extrusionOk="0" h="219" w="2376">
                      <a:moveTo>
                        <a:pt x="62" y="0"/>
                      </a:moveTo>
                      <a:cubicBezTo>
                        <a:pt x="27" y="0"/>
                        <a:pt x="0" y="18"/>
                        <a:pt x="0" y="53"/>
                      </a:cubicBezTo>
                      <a:cubicBezTo>
                        <a:pt x="0" y="79"/>
                        <a:pt x="27" y="105"/>
                        <a:pt x="53" y="105"/>
                      </a:cubicBezTo>
                      <a:lnTo>
                        <a:pt x="2314" y="218"/>
                      </a:lnTo>
                      <a:cubicBezTo>
                        <a:pt x="2349" y="218"/>
                        <a:pt x="2367" y="201"/>
                        <a:pt x="2375" y="166"/>
                      </a:cubicBezTo>
                      <a:cubicBezTo>
                        <a:pt x="2375" y="140"/>
                        <a:pt x="2349" y="114"/>
                        <a:pt x="2323" y="114"/>
                      </a:cubicBezTo>
                      <a:lnTo>
                        <a:pt x="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7" name="Google Shape;4297;p68"/>
                <p:cNvSpPr/>
                <p:nvPr/>
              </p:nvSpPr>
              <p:spPr>
                <a:xfrm>
                  <a:off x="1269482" y="3261722"/>
                  <a:ext cx="184300" cy="16501"/>
                </a:xfrm>
                <a:custGeom>
                  <a:rect b="b" l="l" r="r" t="t"/>
                  <a:pathLst>
                    <a:path extrusionOk="0" h="219" w="2446">
                      <a:moveTo>
                        <a:pt x="53" y="0"/>
                      </a:moveTo>
                      <a:cubicBezTo>
                        <a:pt x="26" y="0"/>
                        <a:pt x="0" y="18"/>
                        <a:pt x="0" y="53"/>
                      </a:cubicBezTo>
                      <a:cubicBezTo>
                        <a:pt x="0" y="79"/>
                        <a:pt x="18" y="105"/>
                        <a:pt x="53" y="105"/>
                      </a:cubicBezTo>
                      <a:lnTo>
                        <a:pt x="2384" y="218"/>
                      </a:lnTo>
                      <a:cubicBezTo>
                        <a:pt x="2419" y="218"/>
                        <a:pt x="2436" y="201"/>
                        <a:pt x="2445" y="166"/>
                      </a:cubicBezTo>
                      <a:cubicBezTo>
                        <a:pt x="2445" y="140"/>
                        <a:pt x="2419" y="114"/>
                        <a:pt x="2393" y="114"/>
                      </a:cubicBezTo>
                      <a:lnTo>
                        <a:pt x="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8" name="Google Shape;4298;p68"/>
                <p:cNvSpPr/>
                <p:nvPr/>
              </p:nvSpPr>
              <p:spPr>
                <a:xfrm>
                  <a:off x="1316198" y="3197751"/>
                  <a:ext cx="171792" cy="15974"/>
                </a:xfrm>
                <a:custGeom>
                  <a:rect b="b" l="l" r="r" t="t"/>
                  <a:pathLst>
                    <a:path extrusionOk="0" h="212" w="2280">
                      <a:moveTo>
                        <a:pt x="48" y="1"/>
                      </a:moveTo>
                      <a:cubicBezTo>
                        <a:pt x="20" y="1"/>
                        <a:pt x="0" y="24"/>
                        <a:pt x="0" y="55"/>
                      </a:cubicBezTo>
                      <a:cubicBezTo>
                        <a:pt x="0" y="81"/>
                        <a:pt x="26" y="107"/>
                        <a:pt x="53" y="107"/>
                      </a:cubicBezTo>
                      <a:lnTo>
                        <a:pt x="2227" y="212"/>
                      </a:lnTo>
                      <a:cubicBezTo>
                        <a:pt x="2253" y="212"/>
                        <a:pt x="2279" y="194"/>
                        <a:pt x="2279" y="159"/>
                      </a:cubicBezTo>
                      <a:cubicBezTo>
                        <a:pt x="2279" y="133"/>
                        <a:pt x="2262" y="107"/>
                        <a:pt x="2227" y="107"/>
                      </a:cubicBezTo>
                      <a:lnTo>
                        <a:pt x="61" y="2"/>
                      </a:lnTo>
                      <a:cubicBezTo>
                        <a:pt x="57" y="1"/>
                        <a:pt x="52"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99" name="Google Shape;4299;p68"/>
              <p:cNvSpPr/>
              <p:nvPr/>
            </p:nvSpPr>
            <p:spPr>
              <a:xfrm>
                <a:off x="764196" y="3578562"/>
                <a:ext cx="45435" cy="32550"/>
              </a:xfrm>
              <a:custGeom>
                <a:rect b="b" l="l" r="r" t="t"/>
                <a:pathLst>
                  <a:path extrusionOk="0" h="432" w="603">
                    <a:moveTo>
                      <a:pt x="57" y="0"/>
                    </a:moveTo>
                    <a:cubicBezTo>
                      <a:pt x="42" y="0"/>
                      <a:pt x="27" y="7"/>
                      <a:pt x="18" y="21"/>
                    </a:cubicBezTo>
                    <a:cubicBezTo>
                      <a:pt x="0" y="48"/>
                      <a:pt x="9" y="82"/>
                      <a:pt x="35" y="100"/>
                    </a:cubicBezTo>
                    <a:lnTo>
                      <a:pt x="515" y="423"/>
                    </a:lnTo>
                    <a:cubicBezTo>
                      <a:pt x="524" y="423"/>
                      <a:pt x="533" y="432"/>
                      <a:pt x="542" y="432"/>
                    </a:cubicBezTo>
                    <a:cubicBezTo>
                      <a:pt x="559" y="432"/>
                      <a:pt x="577" y="423"/>
                      <a:pt x="594" y="405"/>
                    </a:cubicBezTo>
                    <a:cubicBezTo>
                      <a:pt x="603" y="379"/>
                      <a:pt x="603" y="344"/>
                      <a:pt x="577" y="327"/>
                    </a:cubicBezTo>
                    <a:lnTo>
                      <a:pt x="88" y="13"/>
                    </a:lnTo>
                    <a:cubicBezTo>
                      <a:pt x="80" y="5"/>
                      <a:pt x="68" y="0"/>
                      <a:pt x="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0" name="Google Shape;4300;p68"/>
              <p:cNvSpPr/>
              <p:nvPr/>
            </p:nvSpPr>
            <p:spPr>
              <a:xfrm>
                <a:off x="908262" y="3165653"/>
                <a:ext cx="8665" cy="60579"/>
              </a:xfrm>
              <a:custGeom>
                <a:rect b="b" l="l" r="r" t="t"/>
                <a:pathLst>
                  <a:path extrusionOk="0" h="804" w="115">
                    <a:moveTo>
                      <a:pt x="53" y="0"/>
                    </a:moveTo>
                    <a:cubicBezTo>
                      <a:pt x="27" y="0"/>
                      <a:pt x="1" y="27"/>
                      <a:pt x="1" y="62"/>
                    </a:cubicBezTo>
                    <a:lnTo>
                      <a:pt x="1" y="751"/>
                    </a:lnTo>
                    <a:cubicBezTo>
                      <a:pt x="1" y="778"/>
                      <a:pt x="27" y="804"/>
                      <a:pt x="53" y="804"/>
                    </a:cubicBezTo>
                    <a:cubicBezTo>
                      <a:pt x="88" y="804"/>
                      <a:pt x="114" y="778"/>
                      <a:pt x="114" y="751"/>
                    </a:cubicBezTo>
                    <a:lnTo>
                      <a:pt x="114" y="62"/>
                    </a:lnTo>
                    <a:cubicBezTo>
                      <a:pt x="114" y="27"/>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1" name="Google Shape;4301;p68"/>
              <p:cNvSpPr/>
              <p:nvPr/>
            </p:nvSpPr>
            <p:spPr>
              <a:xfrm>
                <a:off x="846401" y="3067624"/>
                <a:ext cx="8665" cy="102021"/>
              </a:xfrm>
              <a:custGeom>
                <a:rect b="b" l="l" r="r" t="t"/>
                <a:pathLst>
                  <a:path extrusionOk="0" h="1354" w="115">
                    <a:moveTo>
                      <a:pt x="62" y="0"/>
                    </a:moveTo>
                    <a:cubicBezTo>
                      <a:pt x="27" y="0"/>
                      <a:pt x="1" y="18"/>
                      <a:pt x="1" y="53"/>
                    </a:cubicBezTo>
                    <a:lnTo>
                      <a:pt x="1" y="1301"/>
                    </a:lnTo>
                    <a:cubicBezTo>
                      <a:pt x="1" y="1336"/>
                      <a:pt x="27" y="1354"/>
                      <a:pt x="62" y="1354"/>
                    </a:cubicBezTo>
                    <a:cubicBezTo>
                      <a:pt x="88" y="1354"/>
                      <a:pt x="114" y="1336"/>
                      <a:pt x="114" y="1301"/>
                    </a:cubicBezTo>
                    <a:lnTo>
                      <a:pt x="114" y="53"/>
                    </a:lnTo>
                    <a:cubicBezTo>
                      <a:pt x="114" y="18"/>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2" name="Google Shape;4302;p68"/>
              <p:cNvSpPr/>
              <p:nvPr/>
            </p:nvSpPr>
            <p:spPr>
              <a:xfrm>
                <a:off x="772108" y="3017593"/>
                <a:ext cx="7911" cy="90869"/>
              </a:xfrm>
              <a:custGeom>
                <a:rect b="b" l="l" r="r" t="t"/>
                <a:pathLst>
                  <a:path extrusionOk="0" h="1206" w="105">
                    <a:moveTo>
                      <a:pt x="52" y="1"/>
                    </a:moveTo>
                    <a:cubicBezTo>
                      <a:pt x="18" y="1"/>
                      <a:pt x="0" y="27"/>
                      <a:pt x="0" y="62"/>
                    </a:cubicBezTo>
                    <a:lnTo>
                      <a:pt x="0" y="1153"/>
                    </a:lnTo>
                    <a:cubicBezTo>
                      <a:pt x="0" y="1188"/>
                      <a:pt x="18" y="1206"/>
                      <a:pt x="52" y="1206"/>
                    </a:cubicBezTo>
                    <a:cubicBezTo>
                      <a:pt x="79" y="1206"/>
                      <a:pt x="105" y="1188"/>
                      <a:pt x="105" y="1153"/>
                    </a:cubicBezTo>
                    <a:lnTo>
                      <a:pt x="105" y="62"/>
                    </a:lnTo>
                    <a:cubicBezTo>
                      <a:pt x="105" y="27"/>
                      <a:pt x="79" y="1"/>
                      <a:pt x="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3" name="Google Shape;4303;p68"/>
              <p:cNvSpPr/>
              <p:nvPr/>
            </p:nvSpPr>
            <p:spPr>
              <a:xfrm>
                <a:off x="686512" y="2955807"/>
                <a:ext cx="7987" cy="109254"/>
              </a:xfrm>
              <a:custGeom>
                <a:rect b="b" l="l" r="r" t="t"/>
                <a:pathLst>
                  <a:path extrusionOk="0" h="1450" w="106">
                    <a:moveTo>
                      <a:pt x="53" y="0"/>
                    </a:moveTo>
                    <a:cubicBezTo>
                      <a:pt x="18" y="0"/>
                      <a:pt x="1" y="26"/>
                      <a:pt x="1" y="61"/>
                    </a:cubicBezTo>
                    <a:lnTo>
                      <a:pt x="1" y="1388"/>
                    </a:lnTo>
                    <a:cubicBezTo>
                      <a:pt x="1" y="1423"/>
                      <a:pt x="18" y="1449"/>
                      <a:pt x="53" y="1449"/>
                    </a:cubicBezTo>
                    <a:cubicBezTo>
                      <a:pt x="80" y="1449"/>
                      <a:pt x="106" y="1423"/>
                      <a:pt x="106" y="1388"/>
                    </a:cubicBezTo>
                    <a:lnTo>
                      <a:pt x="106" y="61"/>
                    </a:lnTo>
                    <a:cubicBezTo>
                      <a:pt x="106" y="26"/>
                      <a:pt x="80"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4" name="Google Shape;4304;p68"/>
              <p:cNvSpPr/>
              <p:nvPr/>
            </p:nvSpPr>
            <p:spPr>
              <a:xfrm>
                <a:off x="597752" y="2944580"/>
                <a:ext cx="7911" cy="73765"/>
              </a:xfrm>
              <a:custGeom>
                <a:rect b="b" l="l" r="r" t="t"/>
                <a:pathLst>
                  <a:path extrusionOk="0" h="979" w="105">
                    <a:moveTo>
                      <a:pt x="53" y="1"/>
                    </a:moveTo>
                    <a:cubicBezTo>
                      <a:pt x="26" y="1"/>
                      <a:pt x="0" y="18"/>
                      <a:pt x="0" y="53"/>
                    </a:cubicBezTo>
                    <a:lnTo>
                      <a:pt x="0" y="926"/>
                    </a:lnTo>
                    <a:cubicBezTo>
                      <a:pt x="0" y="952"/>
                      <a:pt x="26" y="979"/>
                      <a:pt x="53" y="979"/>
                    </a:cubicBezTo>
                    <a:cubicBezTo>
                      <a:pt x="88" y="979"/>
                      <a:pt x="105" y="952"/>
                      <a:pt x="105" y="926"/>
                    </a:cubicBezTo>
                    <a:lnTo>
                      <a:pt x="105" y="53"/>
                    </a:lnTo>
                    <a:cubicBezTo>
                      <a:pt x="105" y="18"/>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05" name="Google Shape;4305;p68"/>
            <p:cNvSpPr/>
            <p:nvPr/>
          </p:nvSpPr>
          <p:spPr>
            <a:xfrm>
              <a:off x="689149" y="3601845"/>
              <a:ext cx="47469" cy="33002"/>
            </a:xfrm>
            <a:custGeom>
              <a:rect b="b" l="l" r="r" t="t"/>
              <a:pathLst>
                <a:path extrusionOk="0" h="438" w="630">
                  <a:moveTo>
                    <a:pt x="67" y="0"/>
                  </a:moveTo>
                  <a:cubicBezTo>
                    <a:pt x="48" y="0"/>
                    <a:pt x="30" y="10"/>
                    <a:pt x="18" y="27"/>
                  </a:cubicBezTo>
                  <a:cubicBezTo>
                    <a:pt x="1" y="44"/>
                    <a:pt x="10" y="79"/>
                    <a:pt x="36" y="96"/>
                  </a:cubicBezTo>
                  <a:lnTo>
                    <a:pt x="542" y="428"/>
                  </a:lnTo>
                  <a:cubicBezTo>
                    <a:pt x="551" y="437"/>
                    <a:pt x="560" y="437"/>
                    <a:pt x="568" y="437"/>
                  </a:cubicBezTo>
                  <a:cubicBezTo>
                    <a:pt x="586" y="437"/>
                    <a:pt x="603" y="428"/>
                    <a:pt x="612" y="420"/>
                  </a:cubicBezTo>
                  <a:cubicBezTo>
                    <a:pt x="630" y="393"/>
                    <a:pt x="621" y="358"/>
                    <a:pt x="595" y="341"/>
                  </a:cubicBezTo>
                  <a:lnTo>
                    <a:pt x="97" y="9"/>
                  </a:lnTo>
                  <a:cubicBezTo>
                    <a:pt x="88" y="3"/>
                    <a:pt x="7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6" name="Google Shape;4306;p68"/>
            <p:cNvSpPr/>
            <p:nvPr/>
          </p:nvSpPr>
          <p:spPr>
            <a:xfrm>
              <a:off x="751688" y="3277470"/>
              <a:ext cx="125077" cy="39557"/>
            </a:xfrm>
            <a:custGeom>
              <a:rect b="b" l="l" r="r" t="t"/>
              <a:pathLst>
                <a:path extrusionOk="0" h="525" w="1660">
                  <a:moveTo>
                    <a:pt x="1590" y="1"/>
                  </a:moveTo>
                  <a:lnTo>
                    <a:pt x="44" y="420"/>
                  </a:lnTo>
                  <a:cubicBezTo>
                    <a:pt x="18" y="429"/>
                    <a:pt x="0" y="455"/>
                    <a:pt x="9" y="481"/>
                  </a:cubicBezTo>
                  <a:cubicBezTo>
                    <a:pt x="9" y="507"/>
                    <a:pt x="35" y="525"/>
                    <a:pt x="62" y="525"/>
                  </a:cubicBezTo>
                  <a:lnTo>
                    <a:pt x="70" y="525"/>
                  </a:lnTo>
                  <a:lnTo>
                    <a:pt x="1616" y="106"/>
                  </a:lnTo>
                  <a:cubicBezTo>
                    <a:pt x="1642" y="97"/>
                    <a:pt x="1659" y="71"/>
                    <a:pt x="1651" y="44"/>
                  </a:cubicBezTo>
                  <a:cubicBezTo>
                    <a:pt x="1651" y="18"/>
                    <a:pt x="1616" y="1"/>
                    <a:pt x="1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7" name="Google Shape;4307;p68"/>
            <p:cNvSpPr/>
            <p:nvPr/>
          </p:nvSpPr>
          <p:spPr>
            <a:xfrm>
              <a:off x="666846" y="3218095"/>
              <a:ext cx="142784" cy="44304"/>
            </a:xfrm>
            <a:custGeom>
              <a:rect b="b" l="l" r="r" t="t"/>
              <a:pathLst>
                <a:path extrusionOk="0" h="588" w="1895">
                  <a:moveTo>
                    <a:pt x="1839" y="1"/>
                  </a:moveTo>
                  <a:cubicBezTo>
                    <a:pt x="1834" y="1"/>
                    <a:pt x="1830" y="1"/>
                    <a:pt x="1825" y="3"/>
                  </a:cubicBezTo>
                  <a:lnTo>
                    <a:pt x="44" y="474"/>
                  </a:lnTo>
                  <a:cubicBezTo>
                    <a:pt x="9" y="483"/>
                    <a:pt x="0" y="518"/>
                    <a:pt x="0" y="544"/>
                  </a:cubicBezTo>
                  <a:cubicBezTo>
                    <a:pt x="9" y="570"/>
                    <a:pt x="35" y="588"/>
                    <a:pt x="52" y="588"/>
                  </a:cubicBezTo>
                  <a:cubicBezTo>
                    <a:pt x="61" y="588"/>
                    <a:pt x="70" y="579"/>
                    <a:pt x="70" y="579"/>
                  </a:cubicBezTo>
                  <a:lnTo>
                    <a:pt x="1851" y="108"/>
                  </a:lnTo>
                  <a:cubicBezTo>
                    <a:pt x="1877" y="99"/>
                    <a:pt x="1895" y="73"/>
                    <a:pt x="1886" y="38"/>
                  </a:cubicBezTo>
                  <a:cubicBezTo>
                    <a:pt x="1879" y="16"/>
                    <a:pt x="1860" y="1"/>
                    <a:pt x="18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08" name="Google Shape;4308;p68"/>
          <p:cNvSpPr/>
          <p:nvPr/>
        </p:nvSpPr>
        <p:spPr>
          <a:xfrm>
            <a:off x="267638" y="113879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2" name="Shape 4312"/>
        <p:cNvGrpSpPr/>
        <p:nvPr/>
      </p:nvGrpSpPr>
      <p:grpSpPr>
        <a:xfrm>
          <a:off x="0" y="0"/>
          <a:ext cx="0" cy="0"/>
          <a:chOff x="0" y="0"/>
          <a:chExt cx="0" cy="0"/>
        </a:xfrm>
      </p:grpSpPr>
      <p:sp>
        <p:nvSpPr>
          <p:cNvPr id="4313" name="Google Shape;4313;p69"/>
          <p:cNvSpPr txBox="1"/>
          <p:nvPr>
            <p:ph type="title"/>
          </p:nvPr>
        </p:nvSpPr>
        <p:spPr>
          <a:xfrm>
            <a:off x="565100" y="770850"/>
            <a:ext cx="7415700" cy="59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Additional Rules to Follow:</a:t>
            </a:r>
            <a:endParaRPr/>
          </a:p>
        </p:txBody>
      </p:sp>
      <p:sp>
        <p:nvSpPr>
          <p:cNvPr id="4314" name="Google Shape;4314;p69"/>
          <p:cNvSpPr txBox="1"/>
          <p:nvPr>
            <p:ph idx="1" type="subTitle"/>
          </p:nvPr>
        </p:nvSpPr>
        <p:spPr>
          <a:xfrm>
            <a:off x="1022300" y="1137750"/>
            <a:ext cx="7524900" cy="1124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2000"/>
              <a:t>If a point you are making in your work is common knowledge (eg. the general public knows the information and can accept it without proof) and it is presented in your own words, you do not need a citation</a:t>
            </a:r>
            <a:endParaRPr sz="2000"/>
          </a:p>
          <a:p>
            <a:pPr indent="-355600" lvl="0" marL="457200" rtl="0" algn="l">
              <a:spcBef>
                <a:spcPts val="0"/>
              </a:spcBef>
              <a:spcAft>
                <a:spcPts val="0"/>
              </a:spcAft>
              <a:buSzPts val="2000"/>
              <a:buChar char="●"/>
            </a:pPr>
            <a:r>
              <a:rPr lang="en" sz="2000"/>
              <a:t>If you are taking any specific ideas from an author (not just restricted to print), you will need a citation</a:t>
            </a:r>
            <a:endParaRPr sz="2000"/>
          </a:p>
          <a:p>
            <a:pPr indent="-355600" lvl="0" marL="457200" rtl="0" algn="l">
              <a:spcBef>
                <a:spcPts val="0"/>
              </a:spcBef>
              <a:spcAft>
                <a:spcPts val="0"/>
              </a:spcAft>
              <a:buSzPts val="2000"/>
              <a:buChar char="●"/>
            </a:pPr>
            <a:r>
              <a:rPr lang="en" sz="2000"/>
              <a:t>If you are utilizing the direct words of an </a:t>
            </a:r>
            <a:r>
              <a:rPr lang="en" sz="2000"/>
              <a:t>author</a:t>
            </a:r>
            <a:r>
              <a:rPr lang="en" sz="2000"/>
              <a:t> (generally 3 or more) or their specific terminology/theory on the subject, you will need a direct quotation and </a:t>
            </a:r>
            <a:r>
              <a:rPr lang="en" sz="2000"/>
              <a:t>a corresponding</a:t>
            </a:r>
            <a:r>
              <a:rPr lang="en" sz="2000"/>
              <a:t> citation</a:t>
            </a:r>
            <a:endParaRPr sz="2000"/>
          </a:p>
        </p:txBody>
      </p:sp>
      <p:sp>
        <p:nvSpPr>
          <p:cNvPr id="4315" name="Google Shape;4315;p69"/>
          <p:cNvSpPr/>
          <p:nvPr/>
        </p:nvSpPr>
        <p:spPr>
          <a:xfrm>
            <a:off x="183750" y="4715294"/>
            <a:ext cx="332358" cy="280745"/>
          </a:xfrm>
          <a:custGeom>
            <a:rect b="b" l="l" r="r" t="t"/>
            <a:pathLst>
              <a:path extrusionOk="0" h="3726" w="4411">
                <a:moveTo>
                  <a:pt x="1192" y="1"/>
                </a:moveTo>
                <a:cubicBezTo>
                  <a:pt x="868" y="1"/>
                  <a:pt x="545" y="160"/>
                  <a:pt x="332" y="477"/>
                </a:cubicBezTo>
                <a:cubicBezTo>
                  <a:pt x="1" y="966"/>
                  <a:pt x="62" y="1656"/>
                  <a:pt x="481" y="2058"/>
                </a:cubicBezTo>
                <a:lnTo>
                  <a:pt x="2201" y="3725"/>
                </a:lnTo>
                <a:lnTo>
                  <a:pt x="3930" y="2058"/>
                </a:lnTo>
                <a:cubicBezTo>
                  <a:pt x="4349" y="1656"/>
                  <a:pt x="4410" y="966"/>
                  <a:pt x="4078" y="477"/>
                </a:cubicBezTo>
                <a:cubicBezTo>
                  <a:pt x="3866" y="160"/>
                  <a:pt x="3543" y="1"/>
                  <a:pt x="3219" y="1"/>
                </a:cubicBezTo>
                <a:cubicBezTo>
                  <a:pt x="2918" y="1"/>
                  <a:pt x="2616" y="138"/>
                  <a:pt x="2402" y="416"/>
                </a:cubicBezTo>
                <a:lnTo>
                  <a:pt x="2201" y="669"/>
                </a:lnTo>
                <a:lnTo>
                  <a:pt x="2009" y="416"/>
                </a:lnTo>
                <a:cubicBezTo>
                  <a:pt x="1794" y="138"/>
                  <a:pt x="1493" y="1"/>
                  <a:pt x="11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6" name="Google Shape;4316;p69"/>
          <p:cNvSpPr/>
          <p:nvPr/>
        </p:nvSpPr>
        <p:spPr>
          <a:xfrm>
            <a:off x="8159707" y="3143186"/>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7" name="Google Shape;4317;p69"/>
          <p:cNvSpPr/>
          <p:nvPr/>
        </p:nvSpPr>
        <p:spPr>
          <a:xfrm>
            <a:off x="8272896" y="176486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8" name="Google Shape;4318;p69"/>
          <p:cNvSpPr/>
          <p:nvPr/>
        </p:nvSpPr>
        <p:spPr>
          <a:xfrm>
            <a:off x="893761" y="4327704"/>
            <a:ext cx="387600" cy="387600"/>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9" name="Google Shape;4319;p69"/>
          <p:cNvSpPr/>
          <p:nvPr/>
        </p:nvSpPr>
        <p:spPr>
          <a:xfrm>
            <a:off x="653778" y="2643266"/>
            <a:ext cx="368525" cy="368525"/>
          </a:xfrm>
          <a:custGeom>
            <a:rect b="b" l="l" r="r" t="t"/>
            <a:pathLst>
              <a:path extrusionOk="0" h="4891" w="4891">
                <a:moveTo>
                  <a:pt x="2445" y="1"/>
                </a:moveTo>
                <a:lnTo>
                  <a:pt x="2218" y="1406"/>
                </a:lnTo>
                <a:cubicBezTo>
                  <a:pt x="2194" y="1559"/>
                  <a:pt x="2063" y="1656"/>
                  <a:pt x="1927" y="1656"/>
                </a:cubicBezTo>
                <a:cubicBezTo>
                  <a:pt x="1868" y="1656"/>
                  <a:pt x="1808" y="1638"/>
                  <a:pt x="1756" y="1599"/>
                </a:cubicBezTo>
                <a:lnTo>
                  <a:pt x="1223" y="1214"/>
                </a:lnTo>
                <a:lnTo>
                  <a:pt x="1223" y="1214"/>
                </a:lnTo>
                <a:lnTo>
                  <a:pt x="1607" y="1747"/>
                </a:lnTo>
                <a:cubicBezTo>
                  <a:pt x="1729" y="1922"/>
                  <a:pt x="1625" y="2175"/>
                  <a:pt x="1415" y="2210"/>
                </a:cubicBezTo>
                <a:lnTo>
                  <a:pt x="1" y="2445"/>
                </a:lnTo>
                <a:lnTo>
                  <a:pt x="1415" y="2672"/>
                </a:lnTo>
                <a:cubicBezTo>
                  <a:pt x="1625" y="2707"/>
                  <a:pt x="1729" y="2961"/>
                  <a:pt x="1607" y="3135"/>
                </a:cubicBezTo>
                <a:lnTo>
                  <a:pt x="1223" y="3668"/>
                </a:lnTo>
                <a:lnTo>
                  <a:pt x="1756" y="3292"/>
                </a:lnTo>
                <a:cubicBezTo>
                  <a:pt x="1808" y="3253"/>
                  <a:pt x="1868" y="3235"/>
                  <a:pt x="1927" y="3235"/>
                </a:cubicBezTo>
                <a:cubicBezTo>
                  <a:pt x="2063" y="3235"/>
                  <a:pt x="2194" y="3332"/>
                  <a:pt x="2218" y="3485"/>
                </a:cubicBezTo>
                <a:lnTo>
                  <a:pt x="2445" y="4890"/>
                </a:lnTo>
                <a:lnTo>
                  <a:pt x="2681" y="3485"/>
                </a:lnTo>
                <a:cubicBezTo>
                  <a:pt x="2706" y="3332"/>
                  <a:pt x="2836" y="3235"/>
                  <a:pt x="2973" y="3235"/>
                </a:cubicBezTo>
                <a:cubicBezTo>
                  <a:pt x="3032" y="3235"/>
                  <a:pt x="3091" y="3253"/>
                  <a:pt x="3144" y="3292"/>
                </a:cubicBezTo>
                <a:lnTo>
                  <a:pt x="3677" y="3668"/>
                </a:lnTo>
                <a:lnTo>
                  <a:pt x="3292" y="3135"/>
                </a:lnTo>
                <a:cubicBezTo>
                  <a:pt x="3170" y="2961"/>
                  <a:pt x="3275" y="2707"/>
                  <a:pt x="3484" y="2672"/>
                </a:cubicBezTo>
                <a:lnTo>
                  <a:pt x="4890" y="2445"/>
                </a:lnTo>
                <a:lnTo>
                  <a:pt x="3484" y="2210"/>
                </a:lnTo>
                <a:cubicBezTo>
                  <a:pt x="3275" y="2175"/>
                  <a:pt x="3170" y="1922"/>
                  <a:pt x="3292" y="1747"/>
                </a:cubicBezTo>
                <a:lnTo>
                  <a:pt x="3677" y="1214"/>
                </a:lnTo>
                <a:lnTo>
                  <a:pt x="3677" y="1214"/>
                </a:lnTo>
                <a:lnTo>
                  <a:pt x="3144" y="1599"/>
                </a:lnTo>
                <a:cubicBezTo>
                  <a:pt x="3091" y="1638"/>
                  <a:pt x="3032" y="1656"/>
                  <a:pt x="2973" y="1656"/>
                </a:cubicBezTo>
                <a:cubicBezTo>
                  <a:pt x="2836" y="1656"/>
                  <a:pt x="2706" y="1559"/>
                  <a:pt x="2681" y="1406"/>
                </a:cubicBezTo>
                <a:lnTo>
                  <a:pt x="24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0" name="Google Shape;4320;p69"/>
          <p:cNvSpPr/>
          <p:nvPr/>
        </p:nvSpPr>
        <p:spPr>
          <a:xfrm>
            <a:off x="8687396" y="2184330"/>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21" name="Google Shape;4321;p69"/>
          <p:cNvGrpSpPr/>
          <p:nvPr/>
        </p:nvGrpSpPr>
        <p:grpSpPr>
          <a:xfrm flipH="1" rot="10800000">
            <a:off x="8298626" y="-553507"/>
            <a:ext cx="1378341" cy="1914961"/>
            <a:chOff x="229976" y="2315872"/>
            <a:chExt cx="1378341" cy="1914961"/>
          </a:xfrm>
        </p:grpSpPr>
        <p:grpSp>
          <p:nvGrpSpPr>
            <p:cNvPr id="4322" name="Google Shape;4322;p69"/>
            <p:cNvGrpSpPr/>
            <p:nvPr/>
          </p:nvGrpSpPr>
          <p:grpSpPr>
            <a:xfrm>
              <a:off x="229976" y="2315872"/>
              <a:ext cx="1378341" cy="1914961"/>
              <a:chOff x="229976" y="2315872"/>
              <a:chExt cx="1378341" cy="1914961"/>
            </a:xfrm>
          </p:grpSpPr>
          <p:grpSp>
            <p:nvGrpSpPr>
              <p:cNvPr id="4323" name="Google Shape;4323;p69"/>
              <p:cNvGrpSpPr/>
              <p:nvPr/>
            </p:nvGrpSpPr>
            <p:grpSpPr>
              <a:xfrm>
                <a:off x="229976" y="2315872"/>
                <a:ext cx="1378341" cy="1914961"/>
                <a:chOff x="229976" y="2315872"/>
                <a:chExt cx="1378341" cy="1914961"/>
              </a:xfrm>
            </p:grpSpPr>
            <p:sp>
              <p:nvSpPr>
                <p:cNvPr id="4324" name="Google Shape;4324;p69"/>
                <p:cNvSpPr/>
                <p:nvPr/>
              </p:nvSpPr>
              <p:spPr>
                <a:xfrm>
                  <a:off x="786575" y="2646501"/>
                  <a:ext cx="357298" cy="1584332"/>
                </a:xfrm>
                <a:custGeom>
                  <a:rect b="b" l="l" r="r" t="t"/>
                  <a:pathLst>
                    <a:path extrusionOk="0" h="21027" w="4742">
                      <a:moveTo>
                        <a:pt x="127" y="0"/>
                      </a:moveTo>
                      <a:cubicBezTo>
                        <a:pt x="108" y="0"/>
                        <a:pt x="89" y="6"/>
                        <a:pt x="70" y="19"/>
                      </a:cubicBezTo>
                      <a:cubicBezTo>
                        <a:pt x="18" y="45"/>
                        <a:pt x="0" y="115"/>
                        <a:pt x="26" y="167"/>
                      </a:cubicBezTo>
                      <a:cubicBezTo>
                        <a:pt x="44" y="185"/>
                        <a:pt x="1327" y="2359"/>
                        <a:pt x="2428" y="5991"/>
                      </a:cubicBezTo>
                      <a:cubicBezTo>
                        <a:pt x="3449" y="9335"/>
                        <a:pt x="4523" y="14635"/>
                        <a:pt x="3842" y="20913"/>
                      </a:cubicBezTo>
                      <a:cubicBezTo>
                        <a:pt x="3833" y="20974"/>
                        <a:pt x="3877" y="21027"/>
                        <a:pt x="3938" y="21027"/>
                      </a:cubicBezTo>
                      <a:lnTo>
                        <a:pt x="3947" y="21027"/>
                      </a:lnTo>
                      <a:cubicBezTo>
                        <a:pt x="4008" y="21027"/>
                        <a:pt x="4052" y="20992"/>
                        <a:pt x="4060" y="20931"/>
                      </a:cubicBezTo>
                      <a:cubicBezTo>
                        <a:pt x="4741" y="14627"/>
                        <a:pt x="3667" y="9283"/>
                        <a:pt x="2637" y="5912"/>
                      </a:cubicBezTo>
                      <a:cubicBezTo>
                        <a:pt x="1519" y="2263"/>
                        <a:pt x="227" y="80"/>
                        <a:pt x="218" y="54"/>
                      </a:cubicBezTo>
                      <a:cubicBezTo>
                        <a:pt x="196" y="20"/>
                        <a:pt x="162" y="0"/>
                        <a:pt x="1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5" name="Google Shape;4325;p69"/>
                <p:cNvSpPr/>
                <p:nvPr/>
              </p:nvSpPr>
              <p:spPr>
                <a:xfrm>
                  <a:off x="534534" y="3390568"/>
                  <a:ext cx="573168" cy="422549"/>
                </a:xfrm>
                <a:custGeom>
                  <a:rect b="b" l="l" r="r" t="t"/>
                  <a:pathLst>
                    <a:path extrusionOk="0" h="5608" w="7607">
                      <a:moveTo>
                        <a:pt x="108" y="0"/>
                      </a:moveTo>
                      <a:cubicBezTo>
                        <a:pt x="53" y="0"/>
                        <a:pt x="9" y="42"/>
                        <a:pt x="1" y="98"/>
                      </a:cubicBezTo>
                      <a:cubicBezTo>
                        <a:pt x="1" y="159"/>
                        <a:pt x="45" y="211"/>
                        <a:pt x="106" y="220"/>
                      </a:cubicBezTo>
                      <a:cubicBezTo>
                        <a:pt x="158" y="220"/>
                        <a:pt x="5362" y="814"/>
                        <a:pt x="7379" y="5546"/>
                      </a:cubicBezTo>
                      <a:cubicBezTo>
                        <a:pt x="7397" y="5581"/>
                        <a:pt x="7440" y="5607"/>
                        <a:pt x="7484" y="5607"/>
                      </a:cubicBezTo>
                      <a:cubicBezTo>
                        <a:pt x="7493" y="5607"/>
                        <a:pt x="7510" y="5607"/>
                        <a:pt x="7528" y="5599"/>
                      </a:cubicBezTo>
                      <a:cubicBezTo>
                        <a:pt x="7580" y="5581"/>
                        <a:pt x="7606" y="5511"/>
                        <a:pt x="7580" y="5459"/>
                      </a:cubicBezTo>
                      <a:cubicBezTo>
                        <a:pt x="5519" y="604"/>
                        <a:pt x="176" y="2"/>
                        <a:pt x="123" y="2"/>
                      </a:cubicBezTo>
                      <a:cubicBezTo>
                        <a:pt x="118" y="1"/>
                        <a:pt x="113"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6" name="Google Shape;4326;p69"/>
                <p:cNvSpPr/>
                <p:nvPr/>
              </p:nvSpPr>
              <p:spPr>
                <a:xfrm>
                  <a:off x="1043136" y="2906529"/>
                  <a:ext cx="565182" cy="551996"/>
                </a:xfrm>
                <a:custGeom>
                  <a:rect b="b" l="l" r="r" t="t"/>
                  <a:pathLst>
                    <a:path extrusionOk="0" h="7326" w="7501">
                      <a:moveTo>
                        <a:pt x="5849" y="0"/>
                      </a:moveTo>
                      <a:cubicBezTo>
                        <a:pt x="5463" y="0"/>
                        <a:pt x="5039" y="150"/>
                        <a:pt x="4576" y="479"/>
                      </a:cubicBezTo>
                      <a:cubicBezTo>
                        <a:pt x="4358" y="637"/>
                        <a:pt x="4096" y="724"/>
                        <a:pt x="3825" y="733"/>
                      </a:cubicBezTo>
                      <a:cubicBezTo>
                        <a:pt x="3004" y="759"/>
                        <a:pt x="2410" y="1126"/>
                        <a:pt x="2009" y="1833"/>
                      </a:cubicBezTo>
                      <a:cubicBezTo>
                        <a:pt x="1878" y="2069"/>
                        <a:pt x="1677" y="2269"/>
                        <a:pt x="1424" y="2383"/>
                      </a:cubicBezTo>
                      <a:cubicBezTo>
                        <a:pt x="786" y="2654"/>
                        <a:pt x="324" y="3404"/>
                        <a:pt x="472" y="4260"/>
                      </a:cubicBezTo>
                      <a:cubicBezTo>
                        <a:pt x="516" y="4505"/>
                        <a:pt x="481" y="4749"/>
                        <a:pt x="376" y="4976"/>
                      </a:cubicBezTo>
                      <a:cubicBezTo>
                        <a:pt x="0" y="5841"/>
                        <a:pt x="830" y="6417"/>
                        <a:pt x="900" y="7316"/>
                      </a:cubicBezTo>
                      <a:cubicBezTo>
                        <a:pt x="964" y="7265"/>
                        <a:pt x="1066" y="7247"/>
                        <a:pt x="1193" y="7247"/>
                      </a:cubicBezTo>
                      <a:cubicBezTo>
                        <a:pt x="1463" y="7247"/>
                        <a:pt x="1847" y="7326"/>
                        <a:pt x="2222" y="7326"/>
                      </a:cubicBezTo>
                      <a:cubicBezTo>
                        <a:pt x="2539" y="7326"/>
                        <a:pt x="2850" y="7270"/>
                        <a:pt x="3083" y="7063"/>
                      </a:cubicBezTo>
                      <a:cubicBezTo>
                        <a:pt x="3275" y="6888"/>
                        <a:pt x="3519" y="6801"/>
                        <a:pt x="3781" y="6775"/>
                      </a:cubicBezTo>
                      <a:cubicBezTo>
                        <a:pt x="4340" y="6714"/>
                        <a:pt x="4916" y="6443"/>
                        <a:pt x="5152" y="5806"/>
                      </a:cubicBezTo>
                      <a:cubicBezTo>
                        <a:pt x="5239" y="5561"/>
                        <a:pt x="5379" y="5334"/>
                        <a:pt x="5571" y="5168"/>
                      </a:cubicBezTo>
                      <a:cubicBezTo>
                        <a:pt x="6121" y="4679"/>
                        <a:pt x="6296" y="4051"/>
                        <a:pt x="6348" y="3597"/>
                      </a:cubicBezTo>
                      <a:cubicBezTo>
                        <a:pt x="6383" y="3265"/>
                        <a:pt x="6540" y="2950"/>
                        <a:pt x="6776" y="2715"/>
                      </a:cubicBezTo>
                      <a:cubicBezTo>
                        <a:pt x="6916" y="2575"/>
                        <a:pt x="7056" y="2392"/>
                        <a:pt x="7169" y="2130"/>
                      </a:cubicBezTo>
                      <a:cubicBezTo>
                        <a:pt x="7475" y="1422"/>
                        <a:pt x="7501" y="401"/>
                        <a:pt x="7501" y="401"/>
                      </a:cubicBezTo>
                      <a:cubicBezTo>
                        <a:pt x="7501" y="401"/>
                        <a:pt x="7012" y="357"/>
                        <a:pt x="6409" y="113"/>
                      </a:cubicBezTo>
                      <a:cubicBezTo>
                        <a:pt x="6233" y="39"/>
                        <a:pt x="6046" y="0"/>
                        <a:pt x="58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7" name="Google Shape;4327;p69"/>
                <p:cNvSpPr/>
                <p:nvPr/>
              </p:nvSpPr>
              <p:spPr>
                <a:xfrm>
                  <a:off x="1068151" y="2948272"/>
                  <a:ext cx="512589" cy="614836"/>
                </a:xfrm>
                <a:custGeom>
                  <a:rect b="b" l="l" r="r" t="t"/>
                  <a:pathLst>
                    <a:path extrusionOk="0" h="8160" w="6803">
                      <a:moveTo>
                        <a:pt x="6671" y="1"/>
                      </a:moveTo>
                      <a:cubicBezTo>
                        <a:pt x="6653" y="1"/>
                        <a:pt x="6635" y="5"/>
                        <a:pt x="6619" y="13"/>
                      </a:cubicBezTo>
                      <a:cubicBezTo>
                        <a:pt x="3222" y="1907"/>
                        <a:pt x="542" y="5645"/>
                        <a:pt x="9" y="8028"/>
                      </a:cubicBezTo>
                      <a:cubicBezTo>
                        <a:pt x="0" y="8089"/>
                        <a:pt x="35" y="8142"/>
                        <a:pt x="96" y="8159"/>
                      </a:cubicBezTo>
                      <a:lnTo>
                        <a:pt x="114" y="8159"/>
                      </a:lnTo>
                      <a:cubicBezTo>
                        <a:pt x="166" y="8159"/>
                        <a:pt x="210" y="8124"/>
                        <a:pt x="219" y="8072"/>
                      </a:cubicBezTo>
                      <a:cubicBezTo>
                        <a:pt x="742" y="5741"/>
                        <a:pt x="3379" y="2065"/>
                        <a:pt x="6724" y="205"/>
                      </a:cubicBezTo>
                      <a:cubicBezTo>
                        <a:pt x="6776" y="179"/>
                        <a:pt x="6802" y="109"/>
                        <a:pt x="6767" y="56"/>
                      </a:cubicBezTo>
                      <a:cubicBezTo>
                        <a:pt x="6749" y="20"/>
                        <a:pt x="6710" y="1"/>
                        <a:pt x="66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8" name="Google Shape;4328;p69"/>
                <p:cNvSpPr/>
                <p:nvPr/>
              </p:nvSpPr>
              <p:spPr>
                <a:xfrm>
                  <a:off x="396421" y="3569822"/>
                  <a:ext cx="544160" cy="445228"/>
                </a:xfrm>
                <a:custGeom>
                  <a:rect b="b" l="l" r="r" t="t"/>
                  <a:pathLst>
                    <a:path extrusionOk="0" h="5909" w="7222">
                      <a:moveTo>
                        <a:pt x="5087" y="0"/>
                      </a:moveTo>
                      <a:cubicBezTo>
                        <a:pt x="4485" y="0"/>
                        <a:pt x="3986" y="204"/>
                        <a:pt x="3641" y="513"/>
                      </a:cubicBezTo>
                      <a:cubicBezTo>
                        <a:pt x="3484" y="652"/>
                        <a:pt x="3301" y="749"/>
                        <a:pt x="3091" y="783"/>
                      </a:cubicBezTo>
                      <a:cubicBezTo>
                        <a:pt x="2559" y="879"/>
                        <a:pt x="2052" y="1115"/>
                        <a:pt x="1703" y="1683"/>
                      </a:cubicBezTo>
                      <a:cubicBezTo>
                        <a:pt x="1598" y="1866"/>
                        <a:pt x="1432" y="2015"/>
                        <a:pt x="1240" y="2102"/>
                      </a:cubicBezTo>
                      <a:cubicBezTo>
                        <a:pt x="734" y="2346"/>
                        <a:pt x="472" y="2748"/>
                        <a:pt x="498" y="3403"/>
                      </a:cubicBezTo>
                      <a:cubicBezTo>
                        <a:pt x="507" y="3621"/>
                        <a:pt x="446" y="3822"/>
                        <a:pt x="332" y="4005"/>
                      </a:cubicBezTo>
                      <a:cubicBezTo>
                        <a:pt x="70" y="4407"/>
                        <a:pt x="0" y="5027"/>
                        <a:pt x="245" y="5909"/>
                      </a:cubicBezTo>
                      <a:cubicBezTo>
                        <a:pt x="777" y="5350"/>
                        <a:pt x="1633" y="5726"/>
                        <a:pt x="2279" y="5010"/>
                      </a:cubicBezTo>
                      <a:cubicBezTo>
                        <a:pt x="2480" y="4783"/>
                        <a:pt x="2760" y="4634"/>
                        <a:pt x="3065" y="4634"/>
                      </a:cubicBezTo>
                      <a:cubicBezTo>
                        <a:pt x="3537" y="4634"/>
                        <a:pt x="3964" y="4494"/>
                        <a:pt x="4453" y="4075"/>
                      </a:cubicBezTo>
                      <a:cubicBezTo>
                        <a:pt x="4637" y="3918"/>
                        <a:pt x="4864" y="3813"/>
                        <a:pt x="5108" y="3787"/>
                      </a:cubicBezTo>
                      <a:cubicBezTo>
                        <a:pt x="5798" y="3691"/>
                        <a:pt x="6095" y="3324"/>
                        <a:pt x="6226" y="3036"/>
                      </a:cubicBezTo>
                      <a:cubicBezTo>
                        <a:pt x="6322" y="2818"/>
                        <a:pt x="6470" y="2626"/>
                        <a:pt x="6663" y="2495"/>
                      </a:cubicBezTo>
                      <a:cubicBezTo>
                        <a:pt x="6802" y="2408"/>
                        <a:pt x="6951" y="2268"/>
                        <a:pt x="7038" y="2067"/>
                      </a:cubicBezTo>
                      <a:cubicBezTo>
                        <a:pt x="7221" y="1622"/>
                        <a:pt x="6942" y="932"/>
                        <a:pt x="7038" y="635"/>
                      </a:cubicBezTo>
                      <a:cubicBezTo>
                        <a:pt x="6323" y="184"/>
                        <a:pt x="5658" y="0"/>
                        <a:pt x="5087" y="0"/>
                      </a:cubicBezTo>
                      <a:close/>
                    </a:path>
                  </a:pathLst>
                </a:custGeom>
                <a:solidFill>
                  <a:srgbClr val="516B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9" name="Google Shape;4329;p69"/>
                <p:cNvSpPr/>
                <p:nvPr/>
              </p:nvSpPr>
              <p:spPr>
                <a:xfrm>
                  <a:off x="424676" y="3609380"/>
                  <a:ext cx="566538" cy="364908"/>
                </a:xfrm>
                <a:custGeom>
                  <a:rect b="b" l="l" r="r" t="t"/>
                  <a:pathLst>
                    <a:path extrusionOk="0" h="4843" w="7519">
                      <a:moveTo>
                        <a:pt x="6678" y="0"/>
                      </a:moveTo>
                      <a:cubicBezTo>
                        <a:pt x="4368" y="0"/>
                        <a:pt x="1228" y="2135"/>
                        <a:pt x="27" y="4685"/>
                      </a:cubicBezTo>
                      <a:cubicBezTo>
                        <a:pt x="1" y="4738"/>
                        <a:pt x="27" y="4808"/>
                        <a:pt x="79" y="4834"/>
                      </a:cubicBezTo>
                      <a:cubicBezTo>
                        <a:pt x="97" y="4843"/>
                        <a:pt x="114" y="4843"/>
                        <a:pt x="123" y="4843"/>
                      </a:cubicBezTo>
                      <a:cubicBezTo>
                        <a:pt x="167" y="4843"/>
                        <a:pt x="202" y="4816"/>
                        <a:pt x="228" y="4781"/>
                      </a:cubicBezTo>
                      <a:cubicBezTo>
                        <a:pt x="1396" y="2296"/>
                        <a:pt x="4423" y="219"/>
                        <a:pt x="6647" y="219"/>
                      </a:cubicBezTo>
                      <a:cubicBezTo>
                        <a:pt x="6900" y="219"/>
                        <a:pt x="7142" y="246"/>
                        <a:pt x="7370" y="302"/>
                      </a:cubicBezTo>
                      <a:cubicBezTo>
                        <a:pt x="7377" y="303"/>
                        <a:pt x="7383" y="303"/>
                        <a:pt x="7389" y="303"/>
                      </a:cubicBezTo>
                      <a:cubicBezTo>
                        <a:pt x="7442" y="303"/>
                        <a:pt x="7486" y="270"/>
                        <a:pt x="7501" y="215"/>
                      </a:cubicBezTo>
                      <a:cubicBezTo>
                        <a:pt x="7519" y="162"/>
                        <a:pt x="7484" y="101"/>
                        <a:pt x="7423" y="84"/>
                      </a:cubicBezTo>
                      <a:cubicBezTo>
                        <a:pt x="7188" y="27"/>
                        <a:pt x="6938" y="0"/>
                        <a:pt x="66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0" name="Google Shape;4330;p69"/>
                <p:cNvSpPr/>
                <p:nvPr/>
              </p:nvSpPr>
              <p:spPr>
                <a:xfrm>
                  <a:off x="268103" y="2892288"/>
                  <a:ext cx="731700" cy="485313"/>
                </a:xfrm>
                <a:custGeom>
                  <a:rect b="b" l="l" r="r" t="t"/>
                  <a:pathLst>
                    <a:path extrusionOk="0" h="6441" w="9711">
                      <a:moveTo>
                        <a:pt x="2417" y="1"/>
                      </a:moveTo>
                      <a:cubicBezTo>
                        <a:pt x="1956" y="1"/>
                        <a:pt x="1562" y="157"/>
                        <a:pt x="1302" y="258"/>
                      </a:cubicBezTo>
                      <a:cubicBezTo>
                        <a:pt x="656" y="502"/>
                        <a:pt x="1" y="712"/>
                        <a:pt x="1" y="712"/>
                      </a:cubicBezTo>
                      <a:cubicBezTo>
                        <a:pt x="1" y="712"/>
                        <a:pt x="420" y="983"/>
                        <a:pt x="673" y="1515"/>
                      </a:cubicBezTo>
                      <a:cubicBezTo>
                        <a:pt x="865" y="1926"/>
                        <a:pt x="1066" y="2423"/>
                        <a:pt x="1730" y="2659"/>
                      </a:cubicBezTo>
                      <a:cubicBezTo>
                        <a:pt x="2149" y="2808"/>
                        <a:pt x="2480" y="3139"/>
                        <a:pt x="2664" y="3550"/>
                      </a:cubicBezTo>
                      <a:cubicBezTo>
                        <a:pt x="3013" y="4292"/>
                        <a:pt x="3485" y="4737"/>
                        <a:pt x="4323" y="4860"/>
                      </a:cubicBezTo>
                      <a:cubicBezTo>
                        <a:pt x="4777" y="4921"/>
                        <a:pt x="5179" y="5165"/>
                        <a:pt x="5467" y="5523"/>
                      </a:cubicBezTo>
                      <a:cubicBezTo>
                        <a:pt x="6009" y="6198"/>
                        <a:pt x="6707" y="6440"/>
                        <a:pt x="7362" y="6440"/>
                      </a:cubicBezTo>
                      <a:cubicBezTo>
                        <a:pt x="7528" y="6440"/>
                        <a:pt x="7692" y="6425"/>
                        <a:pt x="7850" y="6396"/>
                      </a:cubicBezTo>
                      <a:cubicBezTo>
                        <a:pt x="8526" y="6277"/>
                        <a:pt x="8960" y="6159"/>
                        <a:pt x="9315" y="6159"/>
                      </a:cubicBezTo>
                      <a:cubicBezTo>
                        <a:pt x="9456" y="6159"/>
                        <a:pt x="9584" y="6177"/>
                        <a:pt x="9710" y="6222"/>
                      </a:cubicBezTo>
                      <a:cubicBezTo>
                        <a:pt x="9343" y="5087"/>
                        <a:pt x="9527" y="4039"/>
                        <a:pt x="8671" y="3305"/>
                      </a:cubicBezTo>
                      <a:cubicBezTo>
                        <a:pt x="8392" y="3061"/>
                        <a:pt x="8182" y="2755"/>
                        <a:pt x="8051" y="2406"/>
                      </a:cubicBezTo>
                      <a:cubicBezTo>
                        <a:pt x="7842" y="1803"/>
                        <a:pt x="7370" y="1480"/>
                        <a:pt x="6925" y="1384"/>
                      </a:cubicBezTo>
                      <a:cubicBezTo>
                        <a:pt x="6680" y="1332"/>
                        <a:pt x="6453" y="1218"/>
                        <a:pt x="6279" y="1035"/>
                      </a:cubicBezTo>
                      <a:cubicBezTo>
                        <a:pt x="5847" y="569"/>
                        <a:pt x="5344" y="402"/>
                        <a:pt x="4813" y="402"/>
                      </a:cubicBezTo>
                      <a:cubicBezTo>
                        <a:pt x="4677" y="402"/>
                        <a:pt x="4540" y="413"/>
                        <a:pt x="4401" y="433"/>
                      </a:cubicBezTo>
                      <a:cubicBezTo>
                        <a:pt x="4321" y="445"/>
                        <a:pt x="4239" y="451"/>
                        <a:pt x="4158" y="451"/>
                      </a:cubicBezTo>
                      <a:cubicBezTo>
                        <a:pt x="3886" y="451"/>
                        <a:pt x="3613" y="384"/>
                        <a:pt x="3371" y="249"/>
                      </a:cubicBezTo>
                      <a:cubicBezTo>
                        <a:pt x="3037" y="65"/>
                        <a:pt x="2713" y="1"/>
                        <a:pt x="24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1" name="Google Shape;4331;p69"/>
                <p:cNvSpPr/>
                <p:nvPr/>
              </p:nvSpPr>
              <p:spPr>
                <a:xfrm>
                  <a:off x="319415" y="2942546"/>
                  <a:ext cx="752722" cy="524494"/>
                </a:xfrm>
                <a:custGeom>
                  <a:rect b="b" l="l" r="r" t="t"/>
                  <a:pathLst>
                    <a:path extrusionOk="0" h="6961" w="9990">
                      <a:moveTo>
                        <a:pt x="125" y="0"/>
                      </a:moveTo>
                      <a:cubicBezTo>
                        <a:pt x="71" y="0"/>
                        <a:pt x="26" y="41"/>
                        <a:pt x="18" y="89"/>
                      </a:cubicBezTo>
                      <a:cubicBezTo>
                        <a:pt x="1" y="150"/>
                        <a:pt x="44" y="211"/>
                        <a:pt x="106" y="220"/>
                      </a:cubicBezTo>
                      <a:cubicBezTo>
                        <a:pt x="2699" y="709"/>
                        <a:pt x="7623" y="2944"/>
                        <a:pt x="9771" y="6899"/>
                      </a:cubicBezTo>
                      <a:cubicBezTo>
                        <a:pt x="9789" y="6934"/>
                        <a:pt x="9824" y="6952"/>
                        <a:pt x="9867" y="6952"/>
                      </a:cubicBezTo>
                      <a:lnTo>
                        <a:pt x="9867" y="6960"/>
                      </a:lnTo>
                      <a:cubicBezTo>
                        <a:pt x="9885" y="6960"/>
                        <a:pt x="9902" y="6952"/>
                        <a:pt x="9920" y="6943"/>
                      </a:cubicBezTo>
                      <a:cubicBezTo>
                        <a:pt x="9972" y="6917"/>
                        <a:pt x="9990" y="6847"/>
                        <a:pt x="9963" y="6795"/>
                      </a:cubicBezTo>
                      <a:cubicBezTo>
                        <a:pt x="7781" y="2778"/>
                        <a:pt x="2777" y="499"/>
                        <a:pt x="140" y="1"/>
                      </a:cubicBezTo>
                      <a:cubicBezTo>
                        <a:pt x="135" y="1"/>
                        <a:pt x="130" y="0"/>
                        <a:pt x="1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2" name="Google Shape;4332;p69"/>
                <p:cNvSpPr/>
                <p:nvPr/>
              </p:nvSpPr>
              <p:spPr>
                <a:xfrm>
                  <a:off x="833893" y="3664987"/>
                  <a:ext cx="8665" cy="107295"/>
                </a:xfrm>
                <a:custGeom>
                  <a:rect b="b" l="l" r="r" t="t"/>
                  <a:pathLst>
                    <a:path extrusionOk="0" h="1424" w="115">
                      <a:moveTo>
                        <a:pt x="53" y="1"/>
                      </a:moveTo>
                      <a:cubicBezTo>
                        <a:pt x="27" y="1"/>
                        <a:pt x="1" y="27"/>
                        <a:pt x="1" y="53"/>
                      </a:cubicBezTo>
                      <a:lnTo>
                        <a:pt x="1" y="1372"/>
                      </a:lnTo>
                      <a:cubicBezTo>
                        <a:pt x="1" y="1406"/>
                        <a:pt x="27" y="1424"/>
                        <a:pt x="53" y="1424"/>
                      </a:cubicBezTo>
                      <a:cubicBezTo>
                        <a:pt x="88" y="1424"/>
                        <a:pt x="114" y="1406"/>
                        <a:pt x="114" y="1372"/>
                      </a:cubicBezTo>
                      <a:lnTo>
                        <a:pt x="114" y="53"/>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3" name="Google Shape;4333;p69"/>
                <p:cNvSpPr/>
                <p:nvPr/>
              </p:nvSpPr>
              <p:spPr>
                <a:xfrm>
                  <a:off x="754325" y="3701154"/>
                  <a:ext cx="8590" cy="107973"/>
                </a:xfrm>
                <a:custGeom>
                  <a:rect b="b" l="l" r="r" t="t"/>
                  <a:pathLst>
                    <a:path extrusionOk="0" h="1433" w="114">
                      <a:moveTo>
                        <a:pt x="53" y="1"/>
                      </a:moveTo>
                      <a:cubicBezTo>
                        <a:pt x="27" y="1"/>
                        <a:pt x="0" y="27"/>
                        <a:pt x="0" y="62"/>
                      </a:cubicBezTo>
                      <a:lnTo>
                        <a:pt x="0" y="1381"/>
                      </a:lnTo>
                      <a:cubicBezTo>
                        <a:pt x="0" y="1407"/>
                        <a:pt x="27" y="1433"/>
                        <a:pt x="53" y="1433"/>
                      </a:cubicBezTo>
                      <a:cubicBezTo>
                        <a:pt x="88" y="1433"/>
                        <a:pt x="114" y="1407"/>
                        <a:pt x="114" y="1381"/>
                      </a:cubicBezTo>
                      <a:lnTo>
                        <a:pt x="114" y="62"/>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4" name="Google Shape;4334;p69"/>
                <p:cNvSpPr/>
                <p:nvPr/>
              </p:nvSpPr>
              <p:spPr>
                <a:xfrm>
                  <a:off x="674682" y="3747870"/>
                  <a:ext cx="8665" cy="98102"/>
                </a:xfrm>
                <a:custGeom>
                  <a:rect b="b" l="l" r="r" t="t"/>
                  <a:pathLst>
                    <a:path extrusionOk="0" h="1302" w="115">
                      <a:moveTo>
                        <a:pt x="62" y="1"/>
                      </a:moveTo>
                      <a:cubicBezTo>
                        <a:pt x="27" y="1"/>
                        <a:pt x="1" y="27"/>
                        <a:pt x="1" y="62"/>
                      </a:cubicBezTo>
                      <a:lnTo>
                        <a:pt x="1" y="1249"/>
                      </a:lnTo>
                      <a:cubicBezTo>
                        <a:pt x="1" y="1276"/>
                        <a:pt x="27" y="1302"/>
                        <a:pt x="62" y="1302"/>
                      </a:cubicBezTo>
                      <a:cubicBezTo>
                        <a:pt x="88" y="1302"/>
                        <a:pt x="114" y="1276"/>
                        <a:pt x="114" y="1249"/>
                      </a:cubicBezTo>
                      <a:lnTo>
                        <a:pt x="114" y="62"/>
                      </a:lnTo>
                      <a:cubicBezTo>
                        <a:pt x="114" y="27"/>
                        <a:pt x="88" y="1"/>
                        <a:pt x="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5" name="Google Shape;4335;p69"/>
                <p:cNvSpPr/>
                <p:nvPr/>
              </p:nvSpPr>
              <p:spPr>
                <a:xfrm>
                  <a:off x="595114" y="3804457"/>
                  <a:ext cx="8590" cy="78361"/>
                </a:xfrm>
                <a:custGeom>
                  <a:rect b="b" l="l" r="r" t="t"/>
                  <a:pathLst>
                    <a:path extrusionOk="0" h="1040" w="114">
                      <a:moveTo>
                        <a:pt x="61" y="1"/>
                      </a:moveTo>
                      <a:cubicBezTo>
                        <a:pt x="26" y="1"/>
                        <a:pt x="0" y="27"/>
                        <a:pt x="0" y="62"/>
                      </a:cubicBezTo>
                      <a:lnTo>
                        <a:pt x="0" y="979"/>
                      </a:lnTo>
                      <a:cubicBezTo>
                        <a:pt x="0" y="1014"/>
                        <a:pt x="26" y="1040"/>
                        <a:pt x="61" y="1040"/>
                      </a:cubicBezTo>
                      <a:cubicBezTo>
                        <a:pt x="88" y="1040"/>
                        <a:pt x="114" y="1014"/>
                        <a:pt x="114" y="979"/>
                      </a:cubicBezTo>
                      <a:lnTo>
                        <a:pt x="114" y="62"/>
                      </a:lnTo>
                      <a:cubicBezTo>
                        <a:pt x="114" y="27"/>
                        <a:pt x="88"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6" name="Google Shape;4336;p69"/>
                <p:cNvSpPr/>
                <p:nvPr/>
              </p:nvSpPr>
              <p:spPr>
                <a:xfrm>
                  <a:off x="516149" y="3883422"/>
                  <a:ext cx="7987" cy="52743"/>
                </a:xfrm>
                <a:custGeom>
                  <a:rect b="b" l="l" r="r" t="t"/>
                  <a:pathLst>
                    <a:path extrusionOk="0" h="700" w="106">
                      <a:moveTo>
                        <a:pt x="53" y="1"/>
                      </a:moveTo>
                      <a:cubicBezTo>
                        <a:pt x="18" y="1"/>
                        <a:pt x="0" y="27"/>
                        <a:pt x="0" y="53"/>
                      </a:cubicBezTo>
                      <a:lnTo>
                        <a:pt x="0" y="647"/>
                      </a:lnTo>
                      <a:cubicBezTo>
                        <a:pt x="0" y="682"/>
                        <a:pt x="18" y="699"/>
                        <a:pt x="53" y="699"/>
                      </a:cubicBezTo>
                      <a:cubicBezTo>
                        <a:pt x="79" y="699"/>
                        <a:pt x="105" y="682"/>
                        <a:pt x="105" y="647"/>
                      </a:cubicBezTo>
                      <a:lnTo>
                        <a:pt x="105" y="53"/>
                      </a:lnTo>
                      <a:cubicBezTo>
                        <a:pt x="105" y="27"/>
                        <a:pt x="79"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7" name="Google Shape;4337;p69"/>
                <p:cNvSpPr/>
                <p:nvPr/>
              </p:nvSpPr>
              <p:spPr>
                <a:xfrm>
                  <a:off x="614856" y="3641930"/>
                  <a:ext cx="48750" cy="34358"/>
                </a:xfrm>
                <a:custGeom>
                  <a:rect b="b" l="l" r="r" t="t"/>
                  <a:pathLst>
                    <a:path extrusionOk="0" h="456" w="647">
                      <a:moveTo>
                        <a:pt x="66" y="1"/>
                      </a:moveTo>
                      <a:cubicBezTo>
                        <a:pt x="48" y="1"/>
                        <a:pt x="29" y="10"/>
                        <a:pt x="18" y="27"/>
                      </a:cubicBezTo>
                      <a:cubicBezTo>
                        <a:pt x="0" y="53"/>
                        <a:pt x="9" y="80"/>
                        <a:pt x="35" y="97"/>
                      </a:cubicBezTo>
                      <a:lnTo>
                        <a:pt x="559" y="446"/>
                      </a:lnTo>
                      <a:cubicBezTo>
                        <a:pt x="568" y="455"/>
                        <a:pt x="577" y="455"/>
                        <a:pt x="585" y="455"/>
                      </a:cubicBezTo>
                      <a:cubicBezTo>
                        <a:pt x="603" y="455"/>
                        <a:pt x="620" y="446"/>
                        <a:pt x="638" y="429"/>
                      </a:cubicBezTo>
                      <a:cubicBezTo>
                        <a:pt x="646" y="411"/>
                        <a:pt x="646" y="377"/>
                        <a:pt x="620" y="359"/>
                      </a:cubicBezTo>
                      <a:lnTo>
                        <a:pt x="96" y="10"/>
                      </a:lnTo>
                      <a:cubicBezTo>
                        <a:pt x="87" y="4"/>
                        <a:pt x="77"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8" name="Google Shape;4338;p69"/>
                <p:cNvSpPr/>
                <p:nvPr/>
              </p:nvSpPr>
              <p:spPr>
                <a:xfrm>
                  <a:off x="543802" y="3698969"/>
                  <a:ext cx="40160" cy="28632"/>
                </a:xfrm>
                <a:custGeom>
                  <a:rect b="b" l="l" r="r" t="t"/>
                  <a:pathLst>
                    <a:path extrusionOk="0" h="380" w="533">
                      <a:moveTo>
                        <a:pt x="58" y="0"/>
                      </a:moveTo>
                      <a:cubicBezTo>
                        <a:pt x="42" y="0"/>
                        <a:pt x="27" y="7"/>
                        <a:pt x="18" y="21"/>
                      </a:cubicBezTo>
                      <a:cubicBezTo>
                        <a:pt x="0" y="47"/>
                        <a:pt x="9" y="82"/>
                        <a:pt x="35" y="100"/>
                      </a:cubicBezTo>
                      <a:lnTo>
                        <a:pt x="446" y="370"/>
                      </a:lnTo>
                      <a:cubicBezTo>
                        <a:pt x="454" y="379"/>
                        <a:pt x="463" y="379"/>
                        <a:pt x="472" y="379"/>
                      </a:cubicBezTo>
                      <a:cubicBezTo>
                        <a:pt x="489" y="379"/>
                        <a:pt x="507" y="370"/>
                        <a:pt x="515" y="353"/>
                      </a:cubicBezTo>
                      <a:cubicBezTo>
                        <a:pt x="533" y="327"/>
                        <a:pt x="533" y="301"/>
                        <a:pt x="507" y="283"/>
                      </a:cubicBezTo>
                      <a:lnTo>
                        <a:pt x="96" y="12"/>
                      </a:lnTo>
                      <a:cubicBezTo>
                        <a:pt x="84" y="5"/>
                        <a:pt x="71" y="0"/>
                        <a:pt x="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9" name="Google Shape;4339;p69"/>
                <p:cNvSpPr/>
                <p:nvPr/>
              </p:nvSpPr>
              <p:spPr>
                <a:xfrm>
                  <a:off x="468152" y="3762337"/>
                  <a:ext cx="38201" cy="27728"/>
                </a:xfrm>
                <a:custGeom>
                  <a:rect b="b" l="l" r="r" t="t"/>
                  <a:pathLst>
                    <a:path extrusionOk="0" h="368" w="507">
                      <a:moveTo>
                        <a:pt x="58" y="1"/>
                      </a:moveTo>
                      <a:cubicBezTo>
                        <a:pt x="40" y="1"/>
                        <a:pt x="23" y="10"/>
                        <a:pt x="18" y="27"/>
                      </a:cubicBezTo>
                      <a:cubicBezTo>
                        <a:pt x="0" y="53"/>
                        <a:pt x="0" y="88"/>
                        <a:pt x="26" y="106"/>
                      </a:cubicBezTo>
                      <a:lnTo>
                        <a:pt x="419" y="359"/>
                      </a:lnTo>
                      <a:cubicBezTo>
                        <a:pt x="428" y="368"/>
                        <a:pt x="437" y="368"/>
                        <a:pt x="445" y="368"/>
                      </a:cubicBezTo>
                      <a:cubicBezTo>
                        <a:pt x="463" y="368"/>
                        <a:pt x="480" y="359"/>
                        <a:pt x="489" y="341"/>
                      </a:cubicBezTo>
                      <a:cubicBezTo>
                        <a:pt x="507" y="315"/>
                        <a:pt x="498" y="280"/>
                        <a:pt x="472" y="272"/>
                      </a:cubicBezTo>
                      <a:lnTo>
                        <a:pt x="87" y="10"/>
                      </a:lnTo>
                      <a:cubicBezTo>
                        <a:pt x="78" y="4"/>
                        <a:pt x="68"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0" name="Google Shape;4340;p69"/>
                <p:cNvSpPr/>
                <p:nvPr/>
              </p:nvSpPr>
              <p:spPr>
                <a:xfrm>
                  <a:off x="576051" y="3161508"/>
                  <a:ext cx="154613" cy="47620"/>
                </a:xfrm>
                <a:custGeom>
                  <a:rect b="b" l="l" r="r" t="t"/>
                  <a:pathLst>
                    <a:path extrusionOk="0" h="632" w="2052">
                      <a:moveTo>
                        <a:pt x="1996" y="1"/>
                      </a:moveTo>
                      <a:cubicBezTo>
                        <a:pt x="1991" y="1"/>
                        <a:pt x="1987" y="2"/>
                        <a:pt x="1982" y="3"/>
                      </a:cubicBezTo>
                      <a:lnTo>
                        <a:pt x="44" y="518"/>
                      </a:lnTo>
                      <a:cubicBezTo>
                        <a:pt x="18" y="527"/>
                        <a:pt x="0" y="562"/>
                        <a:pt x="9" y="588"/>
                      </a:cubicBezTo>
                      <a:cubicBezTo>
                        <a:pt x="18" y="614"/>
                        <a:pt x="35" y="632"/>
                        <a:pt x="61" y="632"/>
                      </a:cubicBezTo>
                      <a:cubicBezTo>
                        <a:pt x="61" y="632"/>
                        <a:pt x="70" y="623"/>
                        <a:pt x="70" y="623"/>
                      </a:cubicBezTo>
                      <a:lnTo>
                        <a:pt x="2008" y="108"/>
                      </a:lnTo>
                      <a:cubicBezTo>
                        <a:pt x="2035" y="99"/>
                        <a:pt x="2052" y="73"/>
                        <a:pt x="2052" y="47"/>
                      </a:cubicBezTo>
                      <a:cubicBezTo>
                        <a:pt x="2045" y="18"/>
                        <a:pt x="2020" y="1"/>
                        <a:pt x="1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1" name="Google Shape;4341;p69"/>
                <p:cNvSpPr/>
                <p:nvPr/>
              </p:nvSpPr>
              <p:spPr>
                <a:xfrm>
                  <a:off x="508916" y="3107107"/>
                  <a:ext cx="135626" cy="42195"/>
                </a:xfrm>
                <a:custGeom>
                  <a:rect b="b" l="l" r="r" t="t"/>
                  <a:pathLst>
                    <a:path extrusionOk="0" h="560" w="1800">
                      <a:moveTo>
                        <a:pt x="1729" y="0"/>
                      </a:moveTo>
                      <a:lnTo>
                        <a:pt x="44" y="454"/>
                      </a:lnTo>
                      <a:cubicBezTo>
                        <a:pt x="18" y="463"/>
                        <a:pt x="0" y="489"/>
                        <a:pt x="9" y="524"/>
                      </a:cubicBezTo>
                      <a:cubicBezTo>
                        <a:pt x="18" y="542"/>
                        <a:pt x="35" y="559"/>
                        <a:pt x="62" y="559"/>
                      </a:cubicBezTo>
                      <a:lnTo>
                        <a:pt x="79" y="559"/>
                      </a:lnTo>
                      <a:lnTo>
                        <a:pt x="1755" y="105"/>
                      </a:lnTo>
                      <a:cubicBezTo>
                        <a:pt x="1782" y="105"/>
                        <a:pt x="1799" y="70"/>
                        <a:pt x="1790" y="44"/>
                      </a:cubicBezTo>
                      <a:cubicBezTo>
                        <a:pt x="1790" y="18"/>
                        <a:pt x="1755" y="0"/>
                        <a:pt x="1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2" name="Google Shape;4342;p69"/>
                <p:cNvSpPr/>
                <p:nvPr/>
              </p:nvSpPr>
              <p:spPr>
                <a:xfrm>
                  <a:off x="441780" y="3053007"/>
                  <a:ext cx="115884" cy="37071"/>
                </a:xfrm>
                <a:custGeom>
                  <a:rect b="b" l="l" r="r" t="t"/>
                  <a:pathLst>
                    <a:path extrusionOk="0" h="492" w="1538">
                      <a:moveTo>
                        <a:pt x="1476" y="0"/>
                      </a:moveTo>
                      <a:cubicBezTo>
                        <a:pt x="1471" y="0"/>
                        <a:pt x="1465" y="1"/>
                        <a:pt x="1459" y="2"/>
                      </a:cubicBezTo>
                      <a:lnTo>
                        <a:pt x="44" y="378"/>
                      </a:lnTo>
                      <a:cubicBezTo>
                        <a:pt x="18" y="386"/>
                        <a:pt x="1" y="421"/>
                        <a:pt x="10" y="448"/>
                      </a:cubicBezTo>
                      <a:cubicBezTo>
                        <a:pt x="18" y="474"/>
                        <a:pt x="36" y="491"/>
                        <a:pt x="62" y="491"/>
                      </a:cubicBezTo>
                      <a:cubicBezTo>
                        <a:pt x="62" y="491"/>
                        <a:pt x="71" y="483"/>
                        <a:pt x="71" y="483"/>
                      </a:cubicBezTo>
                      <a:lnTo>
                        <a:pt x="1485" y="107"/>
                      </a:lnTo>
                      <a:cubicBezTo>
                        <a:pt x="1520" y="98"/>
                        <a:pt x="1538" y="72"/>
                        <a:pt x="1529" y="46"/>
                      </a:cubicBezTo>
                      <a:cubicBezTo>
                        <a:pt x="1522" y="17"/>
                        <a:pt x="1502" y="0"/>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3" name="Google Shape;4343;p69"/>
                <p:cNvSpPr/>
                <p:nvPr/>
              </p:nvSpPr>
              <p:spPr>
                <a:xfrm>
                  <a:off x="374720" y="3005612"/>
                  <a:ext cx="69772" cy="24563"/>
                </a:xfrm>
                <a:custGeom>
                  <a:rect b="b" l="l" r="r" t="t"/>
                  <a:pathLst>
                    <a:path extrusionOk="0" h="326" w="926">
                      <a:moveTo>
                        <a:pt x="870" y="0"/>
                      </a:moveTo>
                      <a:cubicBezTo>
                        <a:pt x="865" y="0"/>
                        <a:pt x="861" y="1"/>
                        <a:pt x="856" y="3"/>
                      </a:cubicBezTo>
                      <a:lnTo>
                        <a:pt x="44" y="221"/>
                      </a:lnTo>
                      <a:cubicBezTo>
                        <a:pt x="18" y="230"/>
                        <a:pt x="0" y="256"/>
                        <a:pt x="9" y="282"/>
                      </a:cubicBezTo>
                      <a:cubicBezTo>
                        <a:pt x="9" y="308"/>
                        <a:pt x="35" y="326"/>
                        <a:pt x="61" y="326"/>
                      </a:cubicBezTo>
                      <a:lnTo>
                        <a:pt x="70" y="326"/>
                      </a:lnTo>
                      <a:lnTo>
                        <a:pt x="882" y="107"/>
                      </a:lnTo>
                      <a:cubicBezTo>
                        <a:pt x="908" y="99"/>
                        <a:pt x="926" y="72"/>
                        <a:pt x="926" y="38"/>
                      </a:cubicBezTo>
                      <a:cubicBezTo>
                        <a:pt x="919" y="16"/>
                        <a:pt x="894" y="0"/>
                        <a:pt x="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4" name="Google Shape;4344;p69"/>
                <p:cNvSpPr/>
                <p:nvPr/>
              </p:nvSpPr>
              <p:spPr>
                <a:xfrm>
                  <a:off x="229976" y="3133554"/>
                  <a:ext cx="517185" cy="504376"/>
                </a:xfrm>
                <a:custGeom>
                  <a:rect b="b" l="l" r="r" t="t"/>
                  <a:pathLst>
                    <a:path extrusionOk="0" h="6694" w="6864">
                      <a:moveTo>
                        <a:pt x="3099" y="1"/>
                      </a:moveTo>
                      <a:cubicBezTo>
                        <a:pt x="2901" y="1"/>
                        <a:pt x="2703" y="60"/>
                        <a:pt x="2532" y="182"/>
                      </a:cubicBezTo>
                      <a:cubicBezTo>
                        <a:pt x="2166" y="453"/>
                        <a:pt x="2043" y="933"/>
                        <a:pt x="2209" y="1352"/>
                      </a:cubicBezTo>
                      <a:cubicBezTo>
                        <a:pt x="2014" y="1128"/>
                        <a:pt x="1735" y="1002"/>
                        <a:pt x="1453" y="1002"/>
                      </a:cubicBezTo>
                      <a:cubicBezTo>
                        <a:pt x="1307" y="1002"/>
                        <a:pt x="1159" y="1036"/>
                        <a:pt x="1022" y="1107"/>
                      </a:cubicBezTo>
                      <a:cubicBezTo>
                        <a:pt x="620" y="1317"/>
                        <a:pt x="419" y="1771"/>
                        <a:pt x="524" y="2208"/>
                      </a:cubicBezTo>
                      <a:lnTo>
                        <a:pt x="542" y="2260"/>
                      </a:lnTo>
                      <a:cubicBezTo>
                        <a:pt x="603" y="2522"/>
                        <a:pt x="533" y="2801"/>
                        <a:pt x="358" y="3002"/>
                      </a:cubicBezTo>
                      <a:lnTo>
                        <a:pt x="323" y="3046"/>
                      </a:lnTo>
                      <a:cubicBezTo>
                        <a:pt x="26" y="3386"/>
                        <a:pt x="0" y="3884"/>
                        <a:pt x="271" y="4251"/>
                      </a:cubicBezTo>
                      <a:cubicBezTo>
                        <a:pt x="456" y="4510"/>
                        <a:pt x="754" y="4647"/>
                        <a:pt x="1057" y="4647"/>
                      </a:cubicBezTo>
                      <a:cubicBezTo>
                        <a:pt x="1184" y="4647"/>
                        <a:pt x="1311" y="4623"/>
                        <a:pt x="1432" y="4574"/>
                      </a:cubicBezTo>
                      <a:lnTo>
                        <a:pt x="1432" y="4574"/>
                      </a:lnTo>
                      <a:cubicBezTo>
                        <a:pt x="1100" y="4871"/>
                        <a:pt x="987" y="5351"/>
                        <a:pt x="1196" y="5753"/>
                      </a:cubicBezTo>
                      <a:cubicBezTo>
                        <a:pt x="1369" y="6091"/>
                        <a:pt x="1708" y="6287"/>
                        <a:pt x="2061" y="6287"/>
                      </a:cubicBezTo>
                      <a:cubicBezTo>
                        <a:pt x="2136" y="6287"/>
                        <a:pt x="2212" y="6278"/>
                        <a:pt x="2288" y="6259"/>
                      </a:cubicBezTo>
                      <a:lnTo>
                        <a:pt x="2340" y="6242"/>
                      </a:lnTo>
                      <a:cubicBezTo>
                        <a:pt x="2408" y="6226"/>
                        <a:pt x="2476" y="6219"/>
                        <a:pt x="2542" y="6219"/>
                      </a:cubicBezTo>
                      <a:cubicBezTo>
                        <a:pt x="2743" y="6219"/>
                        <a:pt x="2934" y="6287"/>
                        <a:pt x="3091" y="6425"/>
                      </a:cubicBezTo>
                      <a:lnTo>
                        <a:pt x="3135" y="6460"/>
                      </a:lnTo>
                      <a:cubicBezTo>
                        <a:pt x="3313" y="6614"/>
                        <a:pt x="3538" y="6693"/>
                        <a:pt x="3767" y="6693"/>
                      </a:cubicBezTo>
                      <a:cubicBezTo>
                        <a:pt x="3965" y="6693"/>
                        <a:pt x="4166" y="6634"/>
                        <a:pt x="4340" y="6512"/>
                      </a:cubicBezTo>
                      <a:cubicBezTo>
                        <a:pt x="4698" y="6250"/>
                        <a:pt x="4820" y="5761"/>
                        <a:pt x="4654" y="5342"/>
                      </a:cubicBezTo>
                      <a:lnTo>
                        <a:pt x="4654" y="5342"/>
                      </a:lnTo>
                      <a:cubicBezTo>
                        <a:pt x="4850" y="5566"/>
                        <a:pt x="5128" y="5692"/>
                        <a:pt x="5411" y="5692"/>
                      </a:cubicBezTo>
                      <a:cubicBezTo>
                        <a:pt x="5557" y="5692"/>
                        <a:pt x="5704" y="5658"/>
                        <a:pt x="5842" y="5587"/>
                      </a:cubicBezTo>
                      <a:cubicBezTo>
                        <a:pt x="6243" y="5377"/>
                        <a:pt x="6453" y="4923"/>
                        <a:pt x="6339" y="4487"/>
                      </a:cubicBezTo>
                      <a:lnTo>
                        <a:pt x="6331" y="4434"/>
                      </a:lnTo>
                      <a:cubicBezTo>
                        <a:pt x="6261" y="4172"/>
                        <a:pt x="6331" y="3893"/>
                        <a:pt x="6505" y="3692"/>
                      </a:cubicBezTo>
                      <a:lnTo>
                        <a:pt x="6540" y="3648"/>
                      </a:lnTo>
                      <a:cubicBezTo>
                        <a:pt x="6837" y="3308"/>
                        <a:pt x="6863" y="2810"/>
                        <a:pt x="6593" y="2443"/>
                      </a:cubicBezTo>
                      <a:cubicBezTo>
                        <a:pt x="6407" y="2184"/>
                        <a:pt x="6113" y="2051"/>
                        <a:pt x="5809" y="2051"/>
                      </a:cubicBezTo>
                      <a:cubicBezTo>
                        <a:pt x="5682" y="2051"/>
                        <a:pt x="5554" y="2074"/>
                        <a:pt x="5431" y="2120"/>
                      </a:cubicBezTo>
                      <a:cubicBezTo>
                        <a:pt x="5763" y="1832"/>
                        <a:pt x="5877" y="1343"/>
                        <a:pt x="5676" y="942"/>
                      </a:cubicBezTo>
                      <a:cubicBezTo>
                        <a:pt x="5503" y="604"/>
                        <a:pt x="5165" y="408"/>
                        <a:pt x="4807" y="408"/>
                      </a:cubicBezTo>
                      <a:cubicBezTo>
                        <a:pt x="4730" y="408"/>
                        <a:pt x="4653" y="417"/>
                        <a:pt x="4576" y="435"/>
                      </a:cubicBezTo>
                      <a:lnTo>
                        <a:pt x="4523" y="453"/>
                      </a:lnTo>
                      <a:cubicBezTo>
                        <a:pt x="4458" y="468"/>
                        <a:pt x="4391" y="476"/>
                        <a:pt x="4325" y="476"/>
                      </a:cubicBezTo>
                      <a:cubicBezTo>
                        <a:pt x="4126" y="476"/>
                        <a:pt x="3932" y="407"/>
                        <a:pt x="3781" y="269"/>
                      </a:cubicBezTo>
                      <a:lnTo>
                        <a:pt x="3737" y="234"/>
                      </a:lnTo>
                      <a:cubicBezTo>
                        <a:pt x="3555" y="80"/>
                        <a:pt x="3327" y="1"/>
                        <a:pt x="3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5" name="Google Shape;4345;p69"/>
                <p:cNvSpPr/>
                <p:nvPr/>
              </p:nvSpPr>
              <p:spPr>
                <a:xfrm>
                  <a:off x="345787" y="3296533"/>
                  <a:ext cx="286245" cy="178423"/>
                </a:xfrm>
                <a:custGeom>
                  <a:rect b="b" l="l" r="r" t="t"/>
                  <a:pathLst>
                    <a:path extrusionOk="0" h="2368" w="3799">
                      <a:moveTo>
                        <a:pt x="3732" y="1"/>
                      </a:moveTo>
                      <a:cubicBezTo>
                        <a:pt x="3722" y="1"/>
                        <a:pt x="3711" y="4"/>
                        <a:pt x="3702" y="10"/>
                      </a:cubicBezTo>
                      <a:lnTo>
                        <a:pt x="35" y="2262"/>
                      </a:lnTo>
                      <a:cubicBezTo>
                        <a:pt x="9" y="2280"/>
                        <a:pt x="0" y="2315"/>
                        <a:pt x="17" y="2341"/>
                      </a:cubicBezTo>
                      <a:cubicBezTo>
                        <a:pt x="26" y="2359"/>
                        <a:pt x="44" y="2367"/>
                        <a:pt x="61" y="2367"/>
                      </a:cubicBezTo>
                      <a:cubicBezTo>
                        <a:pt x="70" y="2367"/>
                        <a:pt x="87" y="2359"/>
                        <a:pt x="96" y="2359"/>
                      </a:cubicBezTo>
                      <a:lnTo>
                        <a:pt x="3763" y="106"/>
                      </a:lnTo>
                      <a:cubicBezTo>
                        <a:pt x="3790" y="88"/>
                        <a:pt x="3798" y="53"/>
                        <a:pt x="3781" y="27"/>
                      </a:cubicBezTo>
                      <a:cubicBezTo>
                        <a:pt x="3770" y="10"/>
                        <a:pt x="3751" y="1"/>
                        <a:pt x="3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6" name="Google Shape;4346;p69"/>
                <p:cNvSpPr/>
                <p:nvPr/>
              </p:nvSpPr>
              <p:spPr>
                <a:xfrm>
                  <a:off x="399058" y="3243262"/>
                  <a:ext cx="179026" cy="284964"/>
                </a:xfrm>
                <a:custGeom>
                  <a:rect b="b" l="l" r="r" t="t"/>
                  <a:pathLst>
                    <a:path extrusionOk="0" h="3782" w="2376">
                      <a:moveTo>
                        <a:pt x="65" y="0"/>
                      </a:moveTo>
                      <a:cubicBezTo>
                        <a:pt x="55" y="0"/>
                        <a:pt x="44" y="3"/>
                        <a:pt x="35" y="9"/>
                      </a:cubicBezTo>
                      <a:cubicBezTo>
                        <a:pt x="9" y="27"/>
                        <a:pt x="0" y="62"/>
                        <a:pt x="18" y="88"/>
                      </a:cubicBezTo>
                      <a:lnTo>
                        <a:pt x="2270" y="3755"/>
                      </a:lnTo>
                      <a:cubicBezTo>
                        <a:pt x="2279" y="3773"/>
                        <a:pt x="2297" y="3782"/>
                        <a:pt x="2314" y="3782"/>
                      </a:cubicBezTo>
                      <a:cubicBezTo>
                        <a:pt x="2323" y="3782"/>
                        <a:pt x="2332" y="3773"/>
                        <a:pt x="2340" y="3773"/>
                      </a:cubicBezTo>
                      <a:cubicBezTo>
                        <a:pt x="2367" y="3755"/>
                        <a:pt x="2375" y="3720"/>
                        <a:pt x="2367" y="3694"/>
                      </a:cubicBezTo>
                      <a:lnTo>
                        <a:pt x="114" y="27"/>
                      </a:lnTo>
                      <a:cubicBezTo>
                        <a:pt x="102" y="10"/>
                        <a:pt x="84" y="0"/>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7" name="Google Shape;4347;p69"/>
                <p:cNvSpPr/>
                <p:nvPr/>
              </p:nvSpPr>
              <p:spPr>
                <a:xfrm>
                  <a:off x="288522" y="3334584"/>
                  <a:ext cx="204644" cy="55456"/>
                </a:xfrm>
                <a:custGeom>
                  <a:rect b="b" l="l" r="r" t="t"/>
                  <a:pathLst>
                    <a:path extrusionOk="0" h="736" w="2716">
                      <a:moveTo>
                        <a:pt x="65" y="1"/>
                      </a:moveTo>
                      <a:cubicBezTo>
                        <a:pt x="37" y="1"/>
                        <a:pt x="17" y="23"/>
                        <a:pt x="9" y="46"/>
                      </a:cubicBezTo>
                      <a:cubicBezTo>
                        <a:pt x="0" y="72"/>
                        <a:pt x="18" y="107"/>
                        <a:pt x="53" y="116"/>
                      </a:cubicBezTo>
                      <a:lnTo>
                        <a:pt x="2646" y="736"/>
                      </a:lnTo>
                      <a:lnTo>
                        <a:pt x="2655" y="736"/>
                      </a:lnTo>
                      <a:cubicBezTo>
                        <a:pt x="2681" y="736"/>
                        <a:pt x="2707" y="718"/>
                        <a:pt x="2707" y="692"/>
                      </a:cubicBezTo>
                      <a:cubicBezTo>
                        <a:pt x="2716" y="666"/>
                        <a:pt x="2698" y="631"/>
                        <a:pt x="2672" y="622"/>
                      </a:cubicBezTo>
                      <a:lnTo>
                        <a:pt x="79" y="2"/>
                      </a:lnTo>
                      <a:cubicBezTo>
                        <a:pt x="74" y="1"/>
                        <a:pt x="70" y="1"/>
                        <a:pt x="65"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8" name="Google Shape;4348;p69"/>
                <p:cNvSpPr/>
                <p:nvPr/>
              </p:nvSpPr>
              <p:spPr>
                <a:xfrm>
                  <a:off x="284528" y="3381451"/>
                  <a:ext cx="208637" cy="29009"/>
                </a:xfrm>
                <a:custGeom>
                  <a:rect b="b" l="l" r="r" t="t"/>
                  <a:pathLst>
                    <a:path extrusionOk="0" h="385" w="2769">
                      <a:moveTo>
                        <a:pt x="2708" y="0"/>
                      </a:moveTo>
                      <a:lnTo>
                        <a:pt x="53" y="271"/>
                      </a:lnTo>
                      <a:cubicBezTo>
                        <a:pt x="18" y="280"/>
                        <a:pt x="1" y="306"/>
                        <a:pt x="1" y="332"/>
                      </a:cubicBezTo>
                      <a:cubicBezTo>
                        <a:pt x="1" y="367"/>
                        <a:pt x="27" y="385"/>
                        <a:pt x="53" y="385"/>
                      </a:cubicBezTo>
                      <a:lnTo>
                        <a:pt x="62" y="385"/>
                      </a:lnTo>
                      <a:lnTo>
                        <a:pt x="2716" y="114"/>
                      </a:lnTo>
                      <a:cubicBezTo>
                        <a:pt x="2743" y="105"/>
                        <a:pt x="2769" y="79"/>
                        <a:pt x="2769" y="53"/>
                      </a:cubicBezTo>
                      <a:cubicBezTo>
                        <a:pt x="2760" y="18"/>
                        <a:pt x="2734" y="0"/>
                        <a:pt x="27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9" name="Google Shape;4349;p69"/>
                <p:cNvSpPr/>
                <p:nvPr/>
              </p:nvSpPr>
              <p:spPr>
                <a:xfrm>
                  <a:off x="314818" y="3272798"/>
                  <a:ext cx="179026" cy="117241"/>
                </a:xfrm>
                <a:custGeom>
                  <a:rect b="b" l="l" r="r" t="t"/>
                  <a:pathLst>
                    <a:path extrusionOk="0" h="1556" w="2376">
                      <a:moveTo>
                        <a:pt x="64" y="1"/>
                      </a:moveTo>
                      <a:cubicBezTo>
                        <a:pt x="46" y="1"/>
                        <a:pt x="29" y="8"/>
                        <a:pt x="18" y="19"/>
                      </a:cubicBezTo>
                      <a:cubicBezTo>
                        <a:pt x="1" y="45"/>
                        <a:pt x="9" y="80"/>
                        <a:pt x="36" y="98"/>
                      </a:cubicBezTo>
                      <a:lnTo>
                        <a:pt x="2280" y="1547"/>
                      </a:lnTo>
                      <a:cubicBezTo>
                        <a:pt x="2288" y="1556"/>
                        <a:pt x="2297" y="1556"/>
                        <a:pt x="2306" y="1556"/>
                      </a:cubicBezTo>
                      <a:cubicBezTo>
                        <a:pt x="2323" y="1556"/>
                        <a:pt x="2341" y="1547"/>
                        <a:pt x="2358" y="1530"/>
                      </a:cubicBezTo>
                      <a:cubicBezTo>
                        <a:pt x="2376" y="1503"/>
                        <a:pt x="2367" y="1469"/>
                        <a:pt x="2341" y="1451"/>
                      </a:cubicBezTo>
                      <a:lnTo>
                        <a:pt x="97" y="10"/>
                      </a:lnTo>
                      <a:cubicBezTo>
                        <a:pt x="87" y="4"/>
                        <a:pt x="75" y="1"/>
                        <a:pt x="6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0" name="Google Shape;4350;p69"/>
                <p:cNvSpPr/>
                <p:nvPr/>
              </p:nvSpPr>
              <p:spPr>
                <a:xfrm>
                  <a:off x="483900" y="3381451"/>
                  <a:ext cx="204719" cy="55305"/>
                </a:xfrm>
                <a:custGeom>
                  <a:rect b="b" l="l" r="r" t="t"/>
                  <a:pathLst>
                    <a:path extrusionOk="0" h="734" w="2717">
                      <a:moveTo>
                        <a:pt x="79" y="0"/>
                      </a:moveTo>
                      <a:cubicBezTo>
                        <a:pt x="44" y="0"/>
                        <a:pt x="18" y="18"/>
                        <a:pt x="9" y="44"/>
                      </a:cubicBezTo>
                      <a:cubicBezTo>
                        <a:pt x="1" y="70"/>
                        <a:pt x="27" y="105"/>
                        <a:pt x="53" y="114"/>
                      </a:cubicBezTo>
                      <a:lnTo>
                        <a:pt x="2646" y="734"/>
                      </a:lnTo>
                      <a:lnTo>
                        <a:pt x="2655" y="734"/>
                      </a:lnTo>
                      <a:cubicBezTo>
                        <a:pt x="2681" y="734"/>
                        <a:pt x="2707" y="716"/>
                        <a:pt x="2716" y="690"/>
                      </a:cubicBezTo>
                      <a:cubicBezTo>
                        <a:pt x="2716" y="664"/>
                        <a:pt x="2699" y="629"/>
                        <a:pt x="2673" y="629"/>
                      </a:cubicBezTo>
                      <a:lnTo>
                        <a:pt x="79" y="0"/>
                      </a:ln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1" name="Google Shape;4351;p69"/>
                <p:cNvSpPr/>
                <p:nvPr/>
              </p:nvSpPr>
              <p:spPr>
                <a:xfrm>
                  <a:off x="484578" y="3360881"/>
                  <a:ext cx="208637" cy="29159"/>
                </a:xfrm>
                <a:custGeom>
                  <a:rect b="b" l="l" r="r" t="t"/>
                  <a:pathLst>
                    <a:path extrusionOk="0" h="387" w="2769">
                      <a:moveTo>
                        <a:pt x="2717" y="1"/>
                      </a:moveTo>
                      <a:cubicBezTo>
                        <a:pt x="2714" y="1"/>
                        <a:pt x="2711" y="2"/>
                        <a:pt x="2707" y="3"/>
                      </a:cubicBezTo>
                      <a:lnTo>
                        <a:pt x="53" y="273"/>
                      </a:lnTo>
                      <a:cubicBezTo>
                        <a:pt x="18" y="273"/>
                        <a:pt x="0" y="308"/>
                        <a:pt x="0" y="334"/>
                      </a:cubicBezTo>
                      <a:cubicBezTo>
                        <a:pt x="0" y="361"/>
                        <a:pt x="27" y="387"/>
                        <a:pt x="53" y="387"/>
                      </a:cubicBezTo>
                      <a:lnTo>
                        <a:pt x="61" y="387"/>
                      </a:lnTo>
                      <a:lnTo>
                        <a:pt x="2716" y="107"/>
                      </a:lnTo>
                      <a:cubicBezTo>
                        <a:pt x="2751" y="107"/>
                        <a:pt x="2768" y="81"/>
                        <a:pt x="2768" y="55"/>
                      </a:cubicBezTo>
                      <a:cubicBezTo>
                        <a:pt x="2761" y="25"/>
                        <a:pt x="2740" y="1"/>
                        <a:pt x="2717"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2" name="Google Shape;4352;p69"/>
                <p:cNvSpPr/>
                <p:nvPr/>
              </p:nvSpPr>
              <p:spPr>
                <a:xfrm>
                  <a:off x="483900" y="3381451"/>
                  <a:ext cx="179026" cy="117165"/>
                </a:xfrm>
                <a:custGeom>
                  <a:rect b="b" l="l" r="r" t="t"/>
                  <a:pathLst>
                    <a:path extrusionOk="0" h="1555" w="2376">
                      <a:moveTo>
                        <a:pt x="67" y="0"/>
                      </a:moveTo>
                      <a:cubicBezTo>
                        <a:pt x="48" y="0"/>
                        <a:pt x="29" y="10"/>
                        <a:pt x="18" y="27"/>
                      </a:cubicBezTo>
                      <a:cubicBezTo>
                        <a:pt x="1" y="53"/>
                        <a:pt x="9" y="88"/>
                        <a:pt x="36" y="105"/>
                      </a:cubicBezTo>
                      <a:lnTo>
                        <a:pt x="2280" y="1546"/>
                      </a:lnTo>
                      <a:cubicBezTo>
                        <a:pt x="2288" y="1555"/>
                        <a:pt x="2297" y="1555"/>
                        <a:pt x="2306" y="1555"/>
                      </a:cubicBezTo>
                      <a:cubicBezTo>
                        <a:pt x="2323" y="1555"/>
                        <a:pt x="2341" y="1546"/>
                        <a:pt x="2358" y="1537"/>
                      </a:cubicBezTo>
                      <a:cubicBezTo>
                        <a:pt x="2376" y="1511"/>
                        <a:pt x="2367" y="1476"/>
                        <a:pt x="2341" y="1459"/>
                      </a:cubicBezTo>
                      <a:lnTo>
                        <a:pt x="97" y="9"/>
                      </a:lnTo>
                      <a:cubicBezTo>
                        <a:pt x="87" y="3"/>
                        <a:pt x="77"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3" name="Google Shape;4353;p69"/>
                <p:cNvSpPr/>
                <p:nvPr/>
              </p:nvSpPr>
              <p:spPr>
                <a:xfrm>
                  <a:off x="437184" y="3381451"/>
                  <a:ext cx="55983" cy="204041"/>
                </a:xfrm>
                <a:custGeom>
                  <a:rect b="b" l="l" r="r" t="t"/>
                  <a:pathLst>
                    <a:path extrusionOk="0" h="2708" w="743">
                      <a:moveTo>
                        <a:pt x="699" y="0"/>
                      </a:moveTo>
                      <a:cubicBezTo>
                        <a:pt x="664" y="0"/>
                        <a:pt x="638" y="18"/>
                        <a:pt x="629" y="44"/>
                      </a:cubicBezTo>
                      <a:lnTo>
                        <a:pt x="9" y="2637"/>
                      </a:lnTo>
                      <a:cubicBezTo>
                        <a:pt x="1" y="2672"/>
                        <a:pt x="18" y="2698"/>
                        <a:pt x="53" y="2707"/>
                      </a:cubicBezTo>
                      <a:lnTo>
                        <a:pt x="62" y="2707"/>
                      </a:lnTo>
                      <a:cubicBezTo>
                        <a:pt x="88" y="2707"/>
                        <a:pt x="114" y="2690"/>
                        <a:pt x="114" y="2664"/>
                      </a:cubicBezTo>
                      <a:lnTo>
                        <a:pt x="734"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4" name="Google Shape;4354;p69"/>
                <p:cNvSpPr/>
                <p:nvPr/>
              </p:nvSpPr>
              <p:spPr>
                <a:xfrm>
                  <a:off x="484578" y="3381451"/>
                  <a:ext cx="29009" cy="208637"/>
                </a:xfrm>
                <a:custGeom>
                  <a:rect b="b" l="l" r="r" t="t"/>
                  <a:pathLst>
                    <a:path extrusionOk="0" h="2769" w="385">
                      <a:moveTo>
                        <a:pt x="53" y="0"/>
                      </a:moveTo>
                      <a:cubicBezTo>
                        <a:pt x="18" y="0"/>
                        <a:pt x="0" y="35"/>
                        <a:pt x="0" y="61"/>
                      </a:cubicBezTo>
                      <a:lnTo>
                        <a:pt x="271" y="2716"/>
                      </a:lnTo>
                      <a:cubicBezTo>
                        <a:pt x="280" y="2751"/>
                        <a:pt x="297" y="2768"/>
                        <a:pt x="332" y="2768"/>
                      </a:cubicBezTo>
                      <a:cubicBezTo>
                        <a:pt x="367" y="2768"/>
                        <a:pt x="385" y="2733"/>
                        <a:pt x="385" y="2707"/>
                      </a:cubicBezTo>
                      <a:lnTo>
                        <a:pt x="114" y="53"/>
                      </a:lnTo>
                      <a:cubicBezTo>
                        <a:pt x="105" y="18"/>
                        <a:pt x="79" y="0"/>
                        <a:pt x="53"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5" name="Google Shape;4355;p69"/>
                <p:cNvSpPr/>
                <p:nvPr/>
              </p:nvSpPr>
              <p:spPr>
                <a:xfrm>
                  <a:off x="375323" y="3381451"/>
                  <a:ext cx="118522" cy="177669"/>
                </a:xfrm>
                <a:custGeom>
                  <a:rect b="b" l="l" r="r" t="t"/>
                  <a:pathLst>
                    <a:path extrusionOk="0" h="2358" w="1573">
                      <a:moveTo>
                        <a:pt x="1508" y="0"/>
                      </a:moveTo>
                      <a:cubicBezTo>
                        <a:pt x="1489" y="0"/>
                        <a:pt x="1470" y="10"/>
                        <a:pt x="1459" y="27"/>
                      </a:cubicBezTo>
                      <a:lnTo>
                        <a:pt x="10" y="2271"/>
                      </a:lnTo>
                      <a:cubicBezTo>
                        <a:pt x="1" y="2297"/>
                        <a:pt x="1" y="2332"/>
                        <a:pt x="27" y="2349"/>
                      </a:cubicBezTo>
                      <a:cubicBezTo>
                        <a:pt x="36" y="2358"/>
                        <a:pt x="53" y="2358"/>
                        <a:pt x="62" y="2358"/>
                      </a:cubicBezTo>
                      <a:cubicBezTo>
                        <a:pt x="80" y="2358"/>
                        <a:pt x="97" y="2349"/>
                        <a:pt x="106" y="2332"/>
                      </a:cubicBezTo>
                      <a:lnTo>
                        <a:pt x="1555" y="88"/>
                      </a:lnTo>
                      <a:cubicBezTo>
                        <a:pt x="1573" y="61"/>
                        <a:pt x="1564" y="27"/>
                        <a:pt x="1538" y="9"/>
                      </a:cubicBezTo>
                      <a:cubicBezTo>
                        <a:pt x="1528" y="3"/>
                        <a:pt x="1518" y="0"/>
                        <a:pt x="15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6" name="Google Shape;4356;p69"/>
                <p:cNvSpPr/>
                <p:nvPr/>
              </p:nvSpPr>
              <p:spPr>
                <a:xfrm>
                  <a:off x="483900" y="3186072"/>
                  <a:ext cx="55983" cy="203966"/>
                </a:xfrm>
                <a:custGeom>
                  <a:rect b="b" l="l" r="r" t="t"/>
                  <a:pathLst>
                    <a:path extrusionOk="0" h="2707" w="743">
                      <a:moveTo>
                        <a:pt x="699" y="0"/>
                      </a:moveTo>
                      <a:cubicBezTo>
                        <a:pt x="664" y="0"/>
                        <a:pt x="638" y="18"/>
                        <a:pt x="629" y="44"/>
                      </a:cubicBezTo>
                      <a:lnTo>
                        <a:pt x="9" y="2637"/>
                      </a:lnTo>
                      <a:cubicBezTo>
                        <a:pt x="1" y="2663"/>
                        <a:pt x="18" y="2698"/>
                        <a:pt x="53" y="2707"/>
                      </a:cubicBezTo>
                      <a:lnTo>
                        <a:pt x="62" y="2707"/>
                      </a:lnTo>
                      <a:cubicBezTo>
                        <a:pt x="88" y="2707"/>
                        <a:pt x="114" y="2689"/>
                        <a:pt x="114" y="2663"/>
                      </a:cubicBezTo>
                      <a:lnTo>
                        <a:pt x="743"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7" name="Google Shape;4357;p69"/>
                <p:cNvSpPr/>
                <p:nvPr/>
              </p:nvSpPr>
              <p:spPr>
                <a:xfrm>
                  <a:off x="463481" y="3181325"/>
                  <a:ext cx="29687" cy="208713"/>
                </a:xfrm>
                <a:custGeom>
                  <a:rect b="b" l="l" r="r" t="t"/>
                  <a:pathLst>
                    <a:path extrusionOk="0" h="2770" w="394">
                      <a:moveTo>
                        <a:pt x="67" y="0"/>
                      </a:moveTo>
                      <a:cubicBezTo>
                        <a:pt x="62" y="0"/>
                        <a:pt x="58" y="1"/>
                        <a:pt x="53" y="2"/>
                      </a:cubicBezTo>
                      <a:cubicBezTo>
                        <a:pt x="27" y="2"/>
                        <a:pt x="1" y="28"/>
                        <a:pt x="10" y="63"/>
                      </a:cubicBezTo>
                      <a:lnTo>
                        <a:pt x="280" y="2717"/>
                      </a:lnTo>
                      <a:cubicBezTo>
                        <a:pt x="280" y="2744"/>
                        <a:pt x="307" y="2770"/>
                        <a:pt x="333" y="2770"/>
                      </a:cubicBezTo>
                      <a:lnTo>
                        <a:pt x="341" y="2770"/>
                      </a:lnTo>
                      <a:cubicBezTo>
                        <a:pt x="376" y="2761"/>
                        <a:pt x="394" y="2735"/>
                        <a:pt x="394" y="2709"/>
                      </a:cubicBezTo>
                      <a:lnTo>
                        <a:pt x="114" y="54"/>
                      </a:lnTo>
                      <a:cubicBezTo>
                        <a:pt x="114" y="24"/>
                        <a:pt x="95"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8" name="Google Shape;4358;p69"/>
                <p:cNvSpPr/>
                <p:nvPr/>
              </p:nvSpPr>
              <p:spPr>
                <a:xfrm>
                  <a:off x="483900" y="3212293"/>
                  <a:ext cx="118522" cy="177745"/>
                </a:xfrm>
                <a:custGeom>
                  <a:rect b="b" l="l" r="r" t="t"/>
                  <a:pathLst>
                    <a:path extrusionOk="0" h="2359" w="1573">
                      <a:moveTo>
                        <a:pt x="1514" y="1"/>
                      </a:moveTo>
                      <a:cubicBezTo>
                        <a:pt x="1497" y="1"/>
                        <a:pt x="1479" y="11"/>
                        <a:pt x="1468" y="28"/>
                      </a:cubicBezTo>
                      <a:lnTo>
                        <a:pt x="18" y="2272"/>
                      </a:lnTo>
                      <a:cubicBezTo>
                        <a:pt x="1" y="2298"/>
                        <a:pt x="9" y="2333"/>
                        <a:pt x="36" y="2350"/>
                      </a:cubicBezTo>
                      <a:cubicBezTo>
                        <a:pt x="44" y="2359"/>
                        <a:pt x="53" y="2359"/>
                        <a:pt x="62" y="2359"/>
                      </a:cubicBezTo>
                      <a:cubicBezTo>
                        <a:pt x="79" y="2359"/>
                        <a:pt x="97" y="2350"/>
                        <a:pt x="114" y="2333"/>
                      </a:cubicBezTo>
                      <a:lnTo>
                        <a:pt x="1555" y="89"/>
                      </a:lnTo>
                      <a:cubicBezTo>
                        <a:pt x="1572" y="62"/>
                        <a:pt x="1564" y="28"/>
                        <a:pt x="1537" y="10"/>
                      </a:cubicBezTo>
                      <a:cubicBezTo>
                        <a:pt x="1531" y="4"/>
                        <a:pt x="1523" y="1"/>
                        <a:pt x="151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9" name="Google Shape;4359;p69"/>
                <p:cNvSpPr/>
                <p:nvPr/>
              </p:nvSpPr>
              <p:spPr>
                <a:xfrm>
                  <a:off x="320771" y="3255543"/>
                  <a:ext cx="193492" cy="220015"/>
                </a:xfrm>
                <a:custGeom>
                  <a:rect b="b" l="l" r="r" t="t"/>
                  <a:pathLst>
                    <a:path extrusionOk="0" h="2920" w="2568">
                      <a:moveTo>
                        <a:pt x="1289" y="1"/>
                      </a:moveTo>
                      <a:cubicBezTo>
                        <a:pt x="931" y="1"/>
                        <a:pt x="679" y="287"/>
                        <a:pt x="664" y="658"/>
                      </a:cubicBezTo>
                      <a:cubicBezTo>
                        <a:pt x="393" y="685"/>
                        <a:pt x="157" y="912"/>
                        <a:pt x="79" y="1217"/>
                      </a:cubicBezTo>
                      <a:cubicBezTo>
                        <a:pt x="0" y="1532"/>
                        <a:pt x="122" y="1837"/>
                        <a:pt x="349" y="1986"/>
                      </a:cubicBezTo>
                      <a:cubicBezTo>
                        <a:pt x="166" y="2379"/>
                        <a:pt x="323" y="2806"/>
                        <a:pt x="769" y="2920"/>
                      </a:cubicBezTo>
                      <a:lnTo>
                        <a:pt x="2078" y="2780"/>
                      </a:lnTo>
                      <a:lnTo>
                        <a:pt x="2515" y="1802"/>
                      </a:lnTo>
                      <a:lnTo>
                        <a:pt x="2567" y="737"/>
                      </a:lnTo>
                      <a:lnTo>
                        <a:pt x="1458" y="21"/>
                      </a:lnTo>
                      <a:cubicBezTo>
                        <a:pt x="1400" y="7"/>
                        <a:pt x="1343" y="1"/>
                        <a:pt x="1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0" name="Google Shape;4360;p69"/>
                <p:cNvSpPr/>
                <p:nvPr/>
              </p:nvSpPr>
              <p:spPr>
                <a:xfrm>
                  <a:off x="390468" y="3291937"/>
                  <a:ext cx="151448" cy="177820"/>
                </a:xfrm>
                <a:custGeom>
                  <a:rect b="b" l="l" r="r" t="t"/>
                  <a:pathLst>
                    <a:path extrusionOk="0" h="2360" w="2010">
                      <a:moveTo>
                        <a:pt x="1130" y="0"/>
                      </a:moveTo>
                      <a:cubicBezTo>
                        <a:pt x="707" y="0"/>
                        <a:pt x="290" y="403"/>
                        <a:pt x="158" y="979"/>
                      </a:cubicBezTo>
                      <a:cubicBezTo>
                        <a:pt x="1" y="1616"/>
                        <a:pt x="254" y="2227"/>
                        <a:pt x="725" y="2341"/>
                      </a:cubicBezTo>
                      <a:cubicBezTo>
                        <a:pt x="777" y="2353"/>
                        <a:pt x="828" y="2359"/>
                        <a:pt x="879" y="2359"/>
                      </a:cubicBezTo>
                      <a:cubicBezTo>
                        <a:pt x="1303" y="2359"/>
                        <a:pt x="1719" y="1957"/>
                        <a:pt x="1852" y="1380"/>
                      </a:cubicBezTo>
                      <a:cubicBezTo>
                        <a:pt x="2009" y="743"/>
                        <a:pt x="1756" y="132"/>
                        <a:pt x="1284" y="18"/>
                      </a:cubicBezTo>
                      <a:cubicBezTo>
                        <a:pt x="1233" y="6"/>
                        <a:pt x="1182" y="0"/>
                        <a:pt x="1130"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1" name="Google Shape;4361;p69"/>
                <p:cNvSpPr/>
                <p:nvPr/>
              </p:nvSpPr>
              <p:spPr>
                <a:xfrm>
                  <a:off x="347746" y="3350332"/>
                  <a:ext cx="154688" cy="41743"/>
                </a:xfrm>
                <a:custGeom>
                  <a:rect b="b" l="l" r="r" t="t"/>
                  <a:pathLst>
                    <a:path extrusionOk="0" h="554" w="2053">
                      <a:moveTo>
                        <a:pt x="48" y="1"/>
                      </a:moveTo>
                      <a:cubicBezTo>
                        <a:pt x="29" y="1"/>
                        <a:pt x="16" y="15"/>
                        <a:pt x="9" y="29"/>
                      </a:cubicBezTo>
                      <a:cubicBezTo>
                        <a:pt x="0" y="55"/>
                        <a:pt x="18" y="73"/>
                        <a:pt x="35" y="82"/>
                      </a:cubicBezTo>
                      <a:lnTo>
                        <a:pt x="2000" y="553"/>
                      </a:lnTo>
                      <a:lnTo>
                        <a:pt x="2008" y="553"/>
                      </a:lnTo>
                      <a:cubicBezTo>
                        <a:pt x="2026" y="553"/>
                        <a:pt x="2043" y="536"/>
                        <a:pt x="2052" y="518"/>
                      </a:cubicBezTo>
                      <a:cubicBezTo>
                        <a:pt x="2052" y="501"/>
                        <a:pt x="2043" y="474"/>
                        <a:pt x="2017" y="474"/>
                      </a:cubicBezTo>
                      <a:lnTo>
                        <a:pt x="61" y="3"/>
                      </a:lnTo>
                      <a:cubicBezTo>
                        <a:pt x="57" y="1"/>
                        <a:pt x="52" y="1"/>
                        <a:pt x="48"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2" name="Google Shape;4362;p69"/>
                <p:cNvSpPr/>
                <p:nvPr/>
              </p:nvSpPr>
              <p:spPr>
                <a:xfrm>
                  <a:off x="360254" y="3385821"/>
                  <a:ext cx="142181" cy="45661"/>
                </a:xfrm>
                <a:custGeom>
                  <a:rect b="b" l="l" r="r" t="t"/>
                  <a:pathLst>
                    <a:path extrusionOk="0" h="606" w="1887">
                      <a:moveTo>
                        <a:pt x="1848" y="0"/>
                      </a:moveTo>
                      <a:cubicBezTo>
                        <a:pt x="1843" y="0"/>
                        <a:pt x="1838" y="1"/>
                        <a:pt x="1834" y="3"/>
                      </a:cubicBezTo>
                      <a:lnTo>
                        <a:pt x="35" y="527"/>
                      </a:lnTo>
                      <a:cubicBezTo>
                        <a:pt x="9" y="536"/>
                        <a:pt x="0" y="554"/>
                        <a:pt x="0" y="580"/>
                      </a:cubicBezTo>
                      <a:cubicBezTo>
                        <a:pt x="9" y="597"/>
                        <a:pt x="26" y="606"/>
                        <a:pt x="44" y="606"/>
                      </a:cubicBezTo>
                      <a:lnTo>
                        <a:pt x="52" y="606"/>
                      </a:lnTo>
                      <a:lnTo>
                        <a:pt x="1851" y="82"/>
                      </a:lnTo>
                      <a:cubicBezTo>
                        <a:pt x="1877" y="73"/>
                        <a:pt x="1886" y="47"/>
                        <a:pt x="1886" y="30"/>
                      </a:cubicBezTo>
                      <a:cubicBezTo>
                        <a:pt x="1880" y="10"/>
                        <a:pt x="1863" y="0"/>
                        <a:pt x="1848"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3" name="Google Shape;4363;p69"/>
                <p:cNvSpPr/>
                <p:nvPr/>
              </p:nvSpPr>
              <p:spPr>
                <a:xfrm>
                  <a:off x="392427" y="3288998"/>
                  <a:ext cx="110007" cy="103075"/>
                </a:xfrm>
                <a:custGeom>
                  <a:rect b="b" l="l" r="r" t="t"/>
                  <a:pathLst>
                    <a:path extrusionOk="0" h="1368" w="1460">
                      <a:moveTo>
                        <a:pt x="49" y="1"/>
                      </a:moveTo>
                      <a:cubicBezTo>
                        <a:pt x="38" y="1"/>
                        <a:pt x="27" y="5"/>
                        <a:pt x="18" y="14"/>
                      </a:cubicBezTo>
                      <a:cubicBezTo>
                        <a:pt x="1" y="31"/>
                        <a:pt x="10" y="57"/>
                        <a:pt x="18" y="66"/>
                      </a:cubicBezTo>
                      <a:lnTo>
                        <a:pt x="1389" y="1350"/>
                      </a:lnTo>
                      <a:cubicBezTo>
                        <a:pt x="1398" y="1358"/>
                        <a:pt x="1407" y="1367"/>
                        <a:pt x="1415" y="1367"/>
                      </a:cubicBezTo>
                      <a:cubicBezTo>
                        <a:pt x="1424" y="1367"/>
                        <a:pt x="1442" y="1358"/>
                        <a:pt x="1442" y="1350"/>
                      </a:cubicBezTo>
                      <a:cubicBezTo>
                        <a:pt x="1459" y="1332"/>
                        <a:pt x="1459" y="1315"/>
                        <a:pt x="1442" y="1297"/>
                      </a:cubicBezTo>
                      <a:lnTo>
                        <a:pt x="80" y="14"/>
                      </a:lnTo>
                      <a:cubicBezTo>
                        <a:pt x="71" y="5"/>
                        <a:pt x="60" y="1"/>
                        <a:pt x="49"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4" name="Google Shape;4364;p69"/>
                <p:cNvSpPr/>
                <p:nvPr/>
              </p:nvSpPr>
              <p:spPr>
                <a:xfrm>
                  <a:off x="378639" y="3257126"/>
                  <a:ext cx="208637" cy="226570"/>
                </a:xfrm>
                <a:custGeom>
                  <a:rect b="b" l="l" r="r" t="t"/>
                  <a:pathLst>
                    <a:path extrusionOk="0" h="3007" w="2769">
                      <a:moveTo>
                        <a:pt x="690" y="0"/>
                      </a:moveTo>
                      <a:cubicBezTo>
                        <a:pt x="690" y="0"/>
                        <a:pt x="743" y="550"/>
                        <a:pt x="1415" y="952"/>
                      </a:cubicBezTo>
                      <a:cubicBezTo>
                        <a:pt x="1415" y="952"/>
                        <a:pt x="1144" y="1231"/>
                        <a:pt x="1057" y="1615"/>
                      </a:cubicBezTo>
                      <a:cubicBezTo>
                        <a:pt x="961" y="2008"/>
                        <a:pt x="1075" y="2375"/>
                        <a:pt x="1075" y="2375"/>
                      </a:cubicBezTo>
                      <a:cubicBezTo>
                        <a:pt x="289" y="2427"/>
                        <a:pt x="1" y="2899"/>
                        <a:pt x="1" y="2899"/>
                      </a:cubicBezTo>
                      <a:cubicBezTo>
                        <a:pt x="242" y="2957"/>
                        <a:pt x="553" y="3006"/>
                        <a:pt x="872" y="3006"/>
                      </a:cubicBezTo>
                      <a:cubicBezTo>
                        <a:pt x="1556" y="3006"/>
                        <a:pt x="2284" y="2783"/>
                        <a:pt x="2480" y="1956"/>
                      </a:cubicBezTo>
                      <a:cubicBezTo>
                        <a:pt x="2769" y="751"/>
                        <a:pt x="1450" y="183"/>
                        <a:pt x="6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5" name="Google Shape;4365;p69"/>
                <p:cNvSpPr/>
                <p:nvPr/>
              </p:nvSpPr>
              <p:spPr>
                <a:xfrm>
                  <a:off x="453007" y="2315872"/>
                  <a:ext cx="584923" cy="570381"/>
                </a:xfrm>
                <a:custGeom>
                  <a:rect b="b" l="l" r="r" t="t"/>
                  <a:pathLst>
                    <a:path extrusionOk="0" h="7570" w="7763">
                      <a:moveTo>
                        <a:pt x="3272" y="1"/>
                      </a:moveTo>
                      <a:cubicBezTo>
                        <a:pt x="2872" y="1"/>
                        <a:pt x="2494" y="223"/>
                        <a:pt x="2297" y="582"/>
                      </a:cubicBezTo>
                      <a:lnTo>
                        <a:pt x="2270" y="643"/>
                      </a:lnTo>
                      <a:cubicBezTo>
                        <a:pt x="2122" y="914"/>
                        <a:pt x="1851" y="1097"/>
                        <a:pt x="1546" y="1132"/>
                      </a:cubicBezTo>
                      <a:lnTo>
                        <a:pt x="1485" y="1141"/>
                      </a:lnTo>
                      <a:cubicBezTo>
                        <a:pt x="978" y="1202"/>
                        <a:pt x="568" y="1604"/>
                        <a:pt x="515" y="2119"/>
                      </a:cubicBezTo>
                      <a:cubicBezTo>
                        <a:pt x="454" y="2634"/>
                        <a:pt x="777" y="3106"/>
                        <a:pt x="1249" y="3289"/>
                      </a:cubicBezTo>
                      <a:cubicBezTo>
                        <a:pt x="1242" y="3289"/>
                        <a:pt x="1236" y="3289"/>
                        <a:pt x="1229" y="3289"/>
                      </a:cubicBezTo>
                      <a:cubicBezTo>
                        <a:pt x="730" y="3289"/>
                        <a:pt x="269" y="3610"/>
                        <a:pt x="140" y="4101"/>
                      </a:cubicBezTo>
                      <a:cubicBezTo>
                        <a:pt x="0" y="4607"/>
                        <a:pt x="236" y="5123"/>
                        <a:pt x="681" y="5367"/>
                      </a:cubicBezTo>
                      <a:lnTo>
                        <a:pt x="734" y="5402"/>
                      </a:lnTo>
                      <a:cubicBezTo>
                        <a:pt x="1013" y="5542"/>
                        <a:pt x="1196" y="5812"/>
                        <a:pt x="1231" y="6127"/>
                      </a:cubicBezTo>
                      <a:lnTo>
                        <a:pt x="1240" y="6188"/>
                      </a:lnTo>
                      <a:cubicBezTo>
                        <a:pt x="1301" y="6694"/>
                        <a:pt x="1703" y="7096"/>
                        <a:pt x="2218" y="7157"/>
                      </a:cubicBezTo>
                      <a:cubicBezTo>
                        <a:pt x="2256" y="7161"/>
                        <a:pt x="2293" y="7163"/>
                        <a:pt x="2330" y="7163"/>
                      </a:cubicBezTo>
                      <a:cubicBezTo>
                        <a:pt x="2800" y="7163"/>
                        <a:pt x="3218" y="6860"/>
                        <a:pt x="3388" y="6415"/>
                      </a:cubicBezTo>
                      <a:lnTo>
                        <a:pt x="3388" y="6415"/>
                      </a:lnTo>
                      <a:cubicBezTo>
                        <a:pt x="3379" y="6930"/>
                        <a:pt x="3702" y="7393"/>
                        <a:pt x="4200" y="7533"/>
                      </a:cubicBezTo>
                      <a:cubicBezTo>
                        <a:pt x="4294" y="7557"/>
                        <a:pt x="4390" y="7569"/>
                        <a:pt x="4484" y="7569"/>
                      </a:cubicBezTo>
                      <a:cubicBezTo>
                        <a:pt x="4886" y="7569"/>
                        <a:pt x="5268" y="7350"/>
                        <a:pt x="5466" y="6982"/>
                      </a:cubicBezTo>
                      <a:lnTo>
                        <a:pt x="5492" y="6930"/>
                      </a:lnTo>
                      <a:cubicBezTo>
                        <a:pt x="5641" y="6659"/>
                        <a:pt x="5912" y="6476"/>
                        <a:pt x="6217" y="6441"/>
                      </a:cubicBezTo>
                      <a:lnTo>
                        <a:pt x="6287" y="6432"/>
                      </a:lnTo>
                      <a:cubicBezTo>
                        <a:pt x="6793" y="6371"/>
                        <a:pt x="7195" y="5970"/>
                        <a:pt x="7256" y="5454"/>
                      </a:cubicBezTo>
                      <a:cubicBezTo>
                        <a:pt x="7309" y="4939"/>
                        <a:pt x="6994" y="4459"/>
                        <a:pt x="6514" y="4284"/>
                      </a:cubicBezTo>
                      <a:lnTo>
                        <a:pt x="6514" y="4284"/>
                      </a:lnTo>
                      <a:cubicBezTo>
                        <a:pt x="6521" y="4284"/>
                        <a:pt x="6527" y="4285"/>
                        <a:pt x="6534" y="4285"/>
                      </a:cubicBezTo>
                      <a:cubicBezTo>
                        <a:pt x="7033" y="4285"/>
                        <a:pt x="7494" y="3955"/>
                        <a:pt x="7632" y="3464"/>
                      </a:cubicBezTo>
                      <a:cubicBezTo>
                        <a:pt x="7763" y="2966"/>
                        <a:pt x="7536" y="2442"/>
                        <a:pt x="7082" y="2198"/>
                      </a:cubicBezTo>
                      <a:lnTo>
                        <a:pt x="7029" y="2171"/>
                      </a:lnTo>
                      <a:cubicBezTo>
                        <a:pt x="6759" y="2023"/>
                        <a:pt x="6575" y="1752"/>
                        <a:pt x="6531" y="1447"/>
                      </a:cubicBezTo>
                      <a:lnTo>
                        <a:pt x="6531" y="1385"/>
                      </a:lnTo>
                      <a:cubicBezTo>
                        <a:pt x="6470" y="879"/>
                        <a:pt x="6069" y="477"/>
                        <a:pt x="5545" y="416"/>
                      </a:cubicBezTo>
                      <a:cubicBezTo>
                        <a:pt x="5504" y="411"/>
                        <a:pt x="5462" y="409"/>
                        <a:pt x="5422" y="409"/>
                      </a:cubicBezTo>
                      <a:cubicBezTo>
                        <a:pt x="4962" y="409"/>
                        <a:pt x="4544" y="717"/>
                        <a:pt x="4384" y="1150"/>
                      </a:cubicBezTo>
                      <a:cubicBezTo>
                        <a:pt x="4392" y="643"/>
                        <a:pt x="4060" y="172"/>
                        <a:pt x="3563" y="41"/>
                      </a:cubicBezTo>
                      <a:cubicBezTo>
                        <a:pt x="3466" y="14"/>
                        <a:pt x="3368" y="1"/>
                        <a:pt x="32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6" name="Google Shape;4366;p69"/>
                <p:cNvSpPr/>
                <p:nvPr/>
              </p:nvSpPr>
              <p:spPr>
                <a:xfrm>
                  <a:off x="558269" y="2562186"/>
                  <a:ext cx="374402" cy="77834"/>
                </a:xfrm>
                <a:custGeom>
                  <a:rect b="b" l="l" r="r" t="t"/>
                  <a:pathLst>
                    <a:path extrusionOk="0" h="1033" w="4969">
                      <a:moveTo>
                        <a:pt x="61" y="0"/>
                      </a:moveTo>
                      <a:cubicBezTo>
                        <a:pt x="33" y="0"/>
                        <a:pt x="9" y="17"/>
                        <a:pt x="9" y="46"/>
                      </a:cubicBezTo>
                      <a:cubicBezTo>
                        <a:pt x="0" y="81"/>
                        <a:pt x="27" y="116"/>
                        <a:pt x="61" y="125"/>
                      </a:cubicBezTo>
                      <a:lnTo>
                        <a:pt x="4890" y="1033"/>
                      </a:lnTo>
                      <a:lnTo>
                        <a:pt x="4899" y="1033"/>
                      </a:lnTo>
                      <a:cubicBezTo>
                        <a:pt x="4934" y="1033"/>
                        <a:pt x="4960" y="1015"/>
                        <a:pt x="4960" y="989"/>
                      </a:cubicBezTo>
                      <a:cubicBezTo>
                        <a:pt x="4969" y="954"/>
                        <a:pt x="4951" y="919"/>
                        <a:pt x="4916" y="911"/>
                      </a:cubicBezTo>
                      <a:lnTo>
                        <a:pt x="79" y="2"/>
                      </a:lnTo>
                      <a:cubicBezTo>
                        <a:pt x="73" y="1"/>
                        <a:pt x="67" y="0"/>
                        <a:pt x="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7" name="Google Shape;4367;p69"/>
                <p:cNvSpPr/>
                <p:nvPr/>
              </p:nvSpPr>
              <p:spPr>
                <a:xfrm>
                  <a:off x="706253" y="2414277"/>
                  <a:ext cx="79040" cy="373799"/>
                </a:xfrm>
                <a:custGeom>
                  <a:rect b="b" l="l" r="r" t="t"/>
                  <a:pathLst>
                    <a:path extrusionOk="0" h="4961" w="1049">
                      <a:moveTo>
                        <a:pt x="988" y="1"/>
                      </a:moveTo>
                      <a:cubicBezTo>
                        <a:pt x="953" y="1"/>
                        <a:pt x="926" y="18"/>
                        <a:pt x="918" y="53"/>
                      </a:cubicBezTo>
                      <a:lnTo>
                        <a:pt x="1" y="4882"/>
                      </a:lnTo>
                      <a:cubicBezTo>
                        <a:pt x="1" y="4917"/>
                        <a:pt x="18" y="4952"/>
                        <a:pt x="53" y="4960"/>
                      </a:cubicBezTo>
                      <a:lnTo>
                        <a:pt x="62" y="4960"/>
                      </a:lnTo>
                      <a:cubicBezTo>
                        <a:pt x="97" y="4960"/>
                        <a:pt x="123" y="4934"/>
                        <a:pt x="123" y="4908"/>
                      </a:cubicBezTo>
                      <a:lnTo>
                        <a:pt x="1040" y="79"/>
                      </a:lnTo>
                      <a:cubicBezTo>
                        <a:pt x="1049" y="45"/>
                        <a:pt x="1023" y="10"/>
                        <a:pt x="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8" name="Google Shape;4368;p69"/>
                <p:cNvSpPr/>
                <p:nvPr/>
              </p:nvSpPr>
              <p:spPr>
                <a:xfrm>
                  <a:off x="610862" y="2406516"/>
                  <a:ext cx="140222" cy="199294"/>
                </a:xfrm>
                <a:custGeom>
                  <a:rect b="b" l="l" r="r" t="t"/>
                  <a:pathLst>
                    <a:path extrusionOk="0" h="2645" w="1861">
                      <a:moveTo>
                        <a:pt x="75" y="1"/>
                      </a:moveTo>
                      <a:cubicBezTo>
                        <a:pt x="61" y="1"/>
                        <a:pt x="47" y="6"/>
                        <a:pt x="36" y="17"/>
                      </a:cubicBezTo>
                      <a:cubicBezTo>
                        <a:pt x="10" y="34"/>
                        <a:pt x="1" y="69"/>
                        <a:pt x="18" y="104"/>
                      </a:cubicBezTo>
                      <a:lnTo>
                        <a:pt x="1738" y="2619"/>
                      </a:lnTo>
                      <a:cubicBezTo>
                        <a:pt x="1747" y="2636"/>
                        <a:pt x="1765" y="2645"/>
                        <a:pt x="1791" y="2645"/>
                      </a:cubicBezTo>
                      <a:cubicBezTo>
                        <a:pt x="1800" y="2645"/>
                        <a:pt x="1817" y="2645"/>
                        <a:pt x="1826" y="2636"/>
                      </a:cubicBezTo>
                      <a:cubicBezTo>
                        <a:pt x="1852" y="2619"/>
                        <a:pt x="1861" y="2575"/>
                        <a:pt x="1843" y="2549"/>
                      </a:cubicBezTo>
                      <a:lnTo>
                        <a:pt x="123" y="25"/>
                      </a:lnTo>
                      <a:cubicBezTo>
                        <a:pt x="113" y="10"/>
                        <a:pt x="94"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9" name="Google Shape;4369;p69"/>
                <p:cNvSpPr/>
                <p:nvPr/>
              </p:nvSpPr>
              <p:spPr>
                <a:xfrm>
                  <a:off x="554954" y="2460089"/>
                  <a:ext cx="196130" cy="145722"/>
                </a:xfrm>
                <a:custGeom>
                  <a:rect b="b" l="l" r="r" t="t"/>
                  <a:pathLst>
                    <a:path extrusionOk="0" h="1934" w="2603">
                      <a:moveTo>
                        <a:pt x="69" y="1"/>
                      </a:moveTo>
                      <a:cubicBezTo>
                        <a:pt x="51" y="1"/>
                        <a:pt x="36" y="7"/>
                        <a:pt x="27" y="22"/>
                      </a:cubicBezTo>
                      <a:cubicBezTo>
                        <a:pt x="1" y="56"/>
                        <a:pt x="9" y="91"/>
                        <a:pt x="36" y="118"/>
                      </a:cubicBezTo>
                      <a:lnTo>
                        <a:pt x="2489" y="1925"/>
                      </a:lnTo>
                      <a:cubicBezTo>
                        <a:pt x="2507" y="1934"/>
                        <a:pt x="2515" y="1934"/>
                        <a:pt x="2533" y="1934"/>
                      </a:cubicBezTo>
                      <a:cubicBezTo>
                        <a:pt x="2550" y="1934"/>
                        <a:pt x="2568" y="1925"/>
                        <a:pt x="2585" y="1908"/>
                      </a:cubicBezTo>
                      <a:cubicBezTo>
                        <a:pt x="2603" y="1881"/>
                        <a:pt x="2594" y="1846"/>
                        <a:pt x="2568" y="1820"/>
                      </a:cubicBezTo>
                      <a:lnTo>
                        <a:pt x="114" y="13"/>
                      </a:lnTo>
                      <a:cubicBezTo>
                        <a:pt x="98" y="5"/>
                        <a:pt x="83" y="1"/>
                        <a:pt x="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0" name="Google Shape;4370;p69"/>
                <p:cNvSpPr/>
                <p:nvPr/>
              </p:nvSpPr>
              <p:spPr>
                <a:xfrm>
                  <a:off x="681313" y="2374041"/>
                  <a:ext cx="69772" cy="231769"/>
                </a:xfrm>
                <a:custGeom>
                  <a:rect b="b" l="l" r="r" t="t"/>
                  <a:pathLst>
                    <a:path extrusionOk="0" h="3076" w="926">
                      <a:moveTo>
                        <a:pt x="66" y="1"/>
                      </a:moveTo>
                      <a:cubicBezTo>
                        <a:pt x="62" y="1"/>
                        <a:pt x="57" y="1"/>
                        <a:pt x="53" y="2"/>
                      </a:cubicBezTo>
                      <a:cubicBezTo>
                        <a:pt x="18" y="11"/>
                        <a:pt x="0" y="46"/>
                        <a:pt x="9" y="81"/>
                      </a:cubicBezTo>
                      <a:lnTo>
                        <a:pt x="795" y="3032"/>
                      </a:lnTo>
                      <a:cubicBezTo>
                        <a:pt x="803" y="3058"/>
                        <a:pt x="821" y="3076"/>
                        <a:pt x="856" y="3076"/>
                      </a:cubicBezTo>
                      <a:lnTo>
                        <a:pt x="873" y="3076"/>
                      </a:lnTo>
                      <a:cubicBezTo>
                        <a:pt x="899" y="3067"/>
                        <a:pt x="926" y="3032"/>
                        <a:pt x="917" y="2997"/>
                      </a:cubicBezTo>
                      <a:lnTo>
                        <a:pt x="131" y="46"/>
                      </a:lnTo>
                      <a:cubicBezTo>
                        <a:pt x="124" y="23"/>
                        <a:pt x="96"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1" name="Google Shape;4371;p69"/>
                <p:cNvSpPr/>
                <p:nvPr/>
              </p:nvSpPr>
              <p:spPr>
                <a:xfrm>
                  <a:off x="739859" y="2596545"/>
                  <a:ext cx="140824" cy="199445"/>
                </a:xfrm>
                <a:custGeom>
                  <a:rect b="b" l="l" r="r" t="t"/>
                  <a:pathLst>
                    <a:path extrusionOk="0" h="2647" w="1869">
                      <a:moveTo>
                        <a:pt x="74" y="0"/>
                      </a:moveTo>
                      <a:cubicBezTo>
                        <a:pt x="64" y="0"/>
                        <a:pt x="53" y="3"/>
                        <a:pt x="44" y="9"/>
                      </a:cubicBezTo>
                      <a:cubicBezTo>
                        <a:pt x="9" y="27"/>
                        <a:pt x="0" y="70"/>
                        <a:pt x="26" y="97"/>
                      </a:cubicBezTo>
                      <a:lnTo>
                        <a:pt x="1738" y="2611"/>
                      </a:lnTo>
                      <a:cubicBezTo>
                        <a:pt x="1755" y="2629"/>
                        <a:pt x="1773" y="2646"/>
                        <a:pt x="1790" y="2646"/>
                      </a:cubicBezTo>
                      <a:cubicBezTo>
                        <a:pt x="1808" y="2646"/>
                        <a:pt x="1816" y="2637"/>
                        <a:pt x="1825" y="2629"/>
                      </a:cubicBezTo>
                      <a:cubicBezTo>
                        <a:pt x="1860" y="2611"/>
                        <a:pt x="1869" y="2568"/>
                        <a:pt x="1843" y="2541"/>
                      </a:cubicBezTo>
                      <a:lnTo>
                        <a:pt x="131" y="27"/>
                      </a:lnTo>
                      <a:cubicBezTo>
                        <a:pt x="114" y="10"/>
                        <a:pt x="94"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2" name="Google Shape;4372;p69"/>
                <p:cNvSpPr/>
                <p:nvPr/>
              </p:nvSpPr>
              <p:spPr>
                <a:xfrm>
                  <a:off x="740461" y="2596319"/>
                  <a:ext cx="195527" cy="146325"/>
                </a:xfrm>
                <a:custGeom>
                  <a:rect b="b" l="l" r="r" t="t"/>
                  <a:pathLst>
                    <a:path extrusionOk="0" h="1942" w="2595">
                      <a:moveTo>
                        <a:pt x="67" y="1"/>
                      </a:moveTo>
                      <a:cubicBezTo>
                        <a:pt x="48" y="1"/>
                        <a:pt x="29" y="9"/>
                        <a:pt x="18" y="30"/>
                      </a:cubicBezTo>
                      <a:cubicBezTo>
                        <a:pt x="1" y="56"/>
                        <a:pt x="1" y="91"/>
                        <a:pt x="27" y="117"/>
                      </a:cubicBezTo>
                      <a:lnTo>
                        <a:pt x="2489" y="1924"/>
                      </a:lnTo>
                      <a:cubicBezTo>
                        <a:pt x="2498" y="1933"/>
                        <a:pt x="2516" y="1933"/>
                        <a:pt x="2524" y="1933"/>
                      </a:cubicBezTo>
                      <a:lnTo>
                        <a:pt x="2524" y="1942"/>
                      </a:lnTo>
                      <a:cubicBezTo>
                        <a:pt x="2542" y="1942"/>
                        <a:pt x="2568" y="1924"/>
                        <a:pt x="2577" y="1916"/>
                      </a:cubicBezTo>
                      <a:cubicBezTo>
                        <a:pt x="2594" y="1881"/>
                        <a:pt x="2594" y="1846"/>
                        <a:pt x="2559" y="1820"/>
                      </a:cubicBezTo>
                      <a:lnTo>
                        <a:pt x="106" y="12"/>
                      </a:lnTo>
                      <a:cubicBezTo>
                        <a:pt x="95" y="5"/>
                        <a:pt x="81"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3" name="Google Shape;4373;p69"/>
                <p:cNvSpPr/>
                <p:nvPr/>
              </p:nvSpPr>
              <p:spPr>
                <a:xfrm>
                  <a:off x="740461" y="2596395"/>
                  <a:ext cx="69847" cy="231844"/>
                </a:xfrm>
                <a:custGeom>
                  <a:rect b="b" l="l" r="r" t="t"/>
                  <a:pathLst>
                    <a:path extrusionOk="0" h="3077" w="927">
                      <a:moveTo>
                        <a:pt x="71" y="0"/>
                      </a:moveTo>
                      <a:cubicBezTo>
                        <a:pt x="65" y="0"/>
                        <a:pt x="59" y="1"/>
                        <a:pt x="53" y="3"/>
                      </a:cubicBezTo>
                      <a:cubicBezTo>
                        <a:pt x="18" y="11"/>
                        <a:pt x="1" y="46"/>
                        <a:pt x="10" y="81"/>
                      </a:cubicBezTo>
                      <a:lnTo>
                        <a:pt x="796" y="3024"/>
                      </a:lnTo>
                      <a:cubicBezTo>
                        <a:pt x="804" y="3059"/>
                        <a:pt x="830" y="3076"/>
                        <a:pt x="857" y="3076"/>
                      </a:cubicBezTo>
                      <a:lnTo>
                        <a:pt x="874" y="3076"/>
                      </a:lnTo>
                      <a:cubicBezTo>
                        <a:pt x="909" y="3067"/>
                        <a:pt x="927" y="3032"/>
                        <a:pt x="918" y="2997"/>
                      </a:cubicBezTo>
                      <a:lnTo>
                        <a:pt x="132" y="46"/>
                      </a:lnTo>
                      <a:cubicBezTo>
                        <a:pt x="125" y="17"/>
                        <a:pt x="99" y="0"/>
                        <a:pt x="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4" name="Google Shape;4374;p69"/>
                <p:cNvSpPr/>
                <p:nvPr/>
              </p:nvSpPr>
              <p:spPr>
                <a:xfrm>
                  <a:off x="550357" y="2596319"/>
                  <a:ext cx="200726" cy="139091"/>
                </a:xfrm>
                <a:custGeom>
                  <a:rect b="b" l="l" r="r" t="t"/>
                  <a:pathLst>
                    <a:path extrusionOk="0" h="1846" w="2664">
                      <a:moveTo>
                        <a:pt x="2595" y="1"/>
                      </a:moveTo>
                      <a:cubicBezTo>
                        <a:pt x="2582" y="1"/>
                        <a:pt x="2570" y="5"/>
                        <a:pt x="2559" y="12"/>
                      </a:cubicBezTo>
                      <a:lnTo>
                        <a:pt x="35" y="1732"/>
                      </a:lnTo>
                      <a:cubicBezTo>
                        <a:pt x="9" y="1750"/>
                        <a:pt x="1" y="1785"/>
                        <a:pt x="18" y="1820"/>
                      </a:cubicBezTo>
                      <a:cubicBezTo>
                        <a:pt x="35" y="1837"/>
                        <a:pt x="53" y="1846"/>
                        <a:pt x="70" y="1846"/>
                      </a:cubicBezTo>
                      <a:cubicBezTo>
                        <a:pt x="88" y="1846"/>
                        <a:pt x="97" y="1837"/>
                        <a:pt x="105" y="1837"/>
                      </a:cubicBezTo>
                      <a:lnTo>
                        <a:pt x="2629" y="117"/>
                      </a:lnTo>
                      <a:cubicBezTo>
                        <a:pt x="2655" y="100"/>
                        <a:pt x="2664" y="56"/>
                        <a:pt x="2646" y="30"/>
                      </a:cubicBezTo>
                      <a:cubicBezTo>
                        <a:pt x="2631" y="9"/>
                        <a:pt x="2613" y="1"/>
                        <a:pt x="25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5" name="Google Shape;4375;p69"/>
                <p:cNvSpPr/>
                <p:nvPr/>
              </p:nvSpPr>
              <p:spPr>
                <a:xfrm>
                  <a:off x="603629" y="2596319"/>
                  <a:ext cx="147455" cy="195075"/>
                </a:xfrm>
                <a:custGeom>
                  <a:rect b="b" l="l" r="r" t="t"/>
                  <a:pathLst>
                    <a:path extrusionOk="0" h="2589" w="1957">
                      <a:moveTo>
                        <a:pt x="1883" y="1"/>
                      </a:moveTo>
                      <a:cubicBezTo>
                        <a:pt x="1864" y="1"/>
                        <a:pt x="1845" y="9"/>
                        <a:pt x="1834" y="30"/>
                      </a:cubicBezTo>
                      <a:lnTo>
                        <a:pt x="27" y="2483"/>
                      </a:lnTo>
                      <a:cubicBezTo>
                        <a:pt x="1" y="2510"/>
                        <a:pt x="10" y="2553"/>
                        <a:pt x="36" y="2571"/>
                      </a:cubicBezTo>
                      <a:cubicBezTo>
                        <a:pt x="44" y="2579"/>
                        <a:pt x="62" y="2588"/>
                        <a:pt x="71" y="2588"/>
                      </a:cubicBezTo>
                      <a:cubicBezTo>
                        <a:pt x="97" y="2588"/>
                        <a:pt x="114" y="2579"/>
                        <a:pt x="123" y="2562"/>
                      </a:cubicBezTo>
                      <a:lnTo>
                        <a:pt x="1939" y="100"/>
                      </a:lnTo>
                      <a:cubicBezTo>
                        <a:pt x="1957" y="73"/>
                        <a:pt x="1948" y="38"/>
                        <a:pt x="1922" y="12"/>
                      </a:cubicBezTo>
                      <a:cubicBezTo>
                        <a:pt x="1911" y="5"/>
                        <a:pt x="1897" y="1"/>
                        <a:pt x="18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6" name="Google Shape;4376;p69"/>
                <p:cNvSpPr/>
                <p:nvPr/>
              </p:nvSpPr>
              <p:spPr>
                <a:xfrm>
                  <a:off x="518108" y="2596395"/>
                  <a:ext cx="232974" cy="68642"/>
                </a:xfrm>
                <a:custGeom>
                  <a:rect b="b" l="l" r="r" t="t"/>
                  <a:pathLst>
                    <a:path extrusionOk="0" h="911" w="3092">
                      <a:moveTo>
                        <a:pt x="3022" y="0"/>
                      </a:moveTo>
                      <a:cubicBezTo>
                        <a:pt x="3016" y="0"/>
                        <a:pt x="3010" y="1"/>
                        <a:pt x="3004" y="3"/>
                      </a:cubicBezTo>
                      <a:lnTo>
                        <a:pt x="53" y="788"/>
                      </a:lnTo>
                      <a:cubicBezTo>
                        <a:pt x="18" y="797"/>
                        <a:pt x="1" y="832"/>
                        <a:pt x="9" y="867"/>
                      </a:cubicBezTo>
                      <a:cubicBezTo>
                        <a:pt x="18" y="893"/>
                        <a:pt x="44" y="911"/>
                        <a:pt x="71" y="911"/>
                      </a:cubicBezTo>
                      <a:lnTo>
                        <a:pt x="88" y="911"/>
                      </a:lnTo>
                      <a:lnTo>
                        <a:pt x="3039" y="125"/>
                      </a:lnTo>
                      <a:cubicBezTo>
                        <a:pt x="3065" y="116"/>
                        <a:pt x="3092" y="81"/>
                        <a:pt x="3083" y="46"/>
                      </a:cubicBezTo>
                      <a:cubicBezTo>
                        <a:pt x="3076" y="17"/>
                        <a:pt x="3050" y="0"/>
                        <a:pt x="30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7" name="Google Shape;4377;p69"/>
                <p:cNvSpPr/>
                <p:nvPr/>
              </p:nvSpPr>
              <p:spPr>
                <a:xfrm>
                  <a:off x="739859" y="2466946"/>
                  <a:ext cx="200726" cy="138865"/>
                </a:xfrm>
                <a:custGeom>
                  <a:rect b="b" l="l" r="r" t="t"/>
                  <a:pathLst>
                    <a:path extrusionOk="0" h="1843" w="2664">
                      <a:moveTo>
                        <a:pt x="2591" y="0"/>
                      </a:moveTo>
                      <a:cubicBezTo>
                        <a:pt x="2579" y="0"/>
                        <a:pt x="2568" y="3"/>
                        <a:pt x="2559" y="9"/>
                      </a:cubicBezTo>
                      <a:lnTo>
                        <a:pt x="44" y="1729"/>
                      </a:lnTo>
                      <a:cubicBezTo>
                        <a:pt x="9" y="1747"/>
                        <a:pt x="0" y="1790"/>
                        <a:pt x="26" y="1817"/>
                      </a:cubicBezTo>
                      <a:cubicBezTo>
                        <a:pt x="35" y="1834"/>
                        <a:pt x="53" y="1843"/>
                        <a:pt x="79" y="1843"/>
                      </a:cubicBezTo>
                      <a:cubicBezTo>
                        <a:pt x="88" y="1843"/>
                        <a:pt x="105" y="1843"/>
                        <a:pt x="114" y="1834"/>
                      </a:cubicBezTo>
                      <a:lnTo>
                        <a:pt x="2628" y="114"/>
                      </a:lnTo>
                      <a:cubicBezTo>
                        <a:pt x="2655" y="96"/>
                        <a:pt x="2663" y="53"/>
                        <a:pt x="2646" y="27"/>
                      </a:cubicBezTo>
                      <a:cubicBezTo>
                        <a:pt x="2635" y="10"/>
                        <a:pt x="2612" y="0"/>
                        <a:pt x="25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8" name="Google Shape;4378;p69"/>
                <p:cNvSpPr/>
                <p:nvPr/>
              </p:nvSpPr>
              <p:spPr>
                <a:xfrm>
                  <a:off x="740461" y="2411113"/>
                  <a:ext cx="146852" cy="194698"/>
                </a:xfrm>
                <a:custGeom>
                  <a:rect b="b" l="l" r="r" t="t"/>
                  <a:pathLst>
                    <a:path extrusionOk="0" h="2584" w="1949">
                      <a:moveTo>
                        <a:pt x="1877" y="1"/>
                      </a:moveTo>
                      <a:cubicBezTo>
                        <a:pt x="1859" y="1"/>
                        <a:pt x="1841" y="10"/>
                        <a:pt x="1826" y="25"/>
                      </a:cubicBezTo>
                      <a:lnTo>
                        <a:pt x="18" y="2488"/>
                      </a:lnTo>
                      <a:cubicBezTo>
                        <a:pt x="1" y="2514"/>
                        <a:pt x="1" y="2549"/>
                        <a:pt x="27" y="2575"/>
                      </a:cubicBezTo>
                      <a:cubicBezTo>
                        <a:pt x="45" y="2584"/>
                        <a:pt x="53" y="2584"/>
                        <a:pt x="71" y="2584"/>
                      </a:cubicBezTo>
                      <a:cubicBezTo>
                        <a:pt x="88" y="2584"/>
                        <a:pt x="106" y="2575"/>
                        <a:pt x="123" y="2558"/>
                      </a:cubicBezTo>
                      <a:lnTo>
                        <a:pt x="1931" y="104"/>
                      </a:lnTo>
                      <a:cubicBezTo>
                        <a:pt x="1948" y="78"/>
                        <a:pt x="1948" y="34"/>
                        <a:pt x="1913" y="17"/>
                      </a:cubicBezTo>
                      <a:cubicBezTo>
                        <a:pt x="1902" y="6"/>
                        <a:pt x="1890" y="1"/>
                        <a:pt x="18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9" name="Google Shape;4379;p69"/>
                <p:cNvSpPr/>
                <p:nvPr/>
              </p:nvSpPr>
              <p:spPr>
                <a:xfrm>
                  <a:off x="740461" y="2537171"/>
                  <a:ext cx="232372" cy="68642"/>
                </a:xfrm>
                <a:custGeom>
                  <a:rect b="b" l="l" r="r" t="t"/>
                  <a:pathLst>
                    <a:path extrusionOk="0" h="911" w="3084">
                      <a:moveTo>
                        <a:pt x="3014" y="0"/>
                      </a:moveTo>
                      <a:cubicBezTo>
                        <a:pt x="3008" y="0"/>
                        <a:pt x="3002" y="1"/>
                        <a:pt x="2996" y="3"/>
                      </a:cubicBezTo>
                      <a:lnTo>
                        <a:pt x="53" y="789"/>
                      </a:lnTo>
                      <a:cubicBezTo>
                        <a:pt x="18" y="797"/>
                        <a:pt x="1" y="832"/>
                        <a:pt x="10" y="867"/>
                      </a:cubicBezTo>
                      <a:cubicBezTo>
                        <a:pt x="18" y="893"/>
                        <a:pt x="36" y="911"/>
                        <a:pt x="71" y="911"/>
                      </a:cubicBezTo>
                      <a:lnTo>
                        <a:pt x="88" y="911"/>
                      </a:lnTo>
                      <a:lnTo>
                        <a:pt x="3031" y="125"/>
                      </a:lnTo>
                      <a:cubicBezTo>
                        <a:pt x="3066" y="116"/>
                        <a:pt x="3083" y="81"/>
                        <a:pt x="3074" y="46"/>
                      </a:cubicBezTo>
                      <a:cubicBezTo>
                        <a:pt x="3067" y="17"/>
                        <a:pt x="3042" y="0"/>
                        <a:pt x="30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0" name="Google Shape;4380;p69"/>
                <p:cNvSpPr/>
                <p:nvPr/>
              </p:nvSpPr>
              <p:spPr>
                <a:xfrm>
                  <a:off x="560906" y="2423018"/>
                  <a:ext cx="263189" cy="236139"/>
                </a:xfrm>
                <a:custGeom>
                  <a:rect b="b" l="l" r="r" t="t"/>
                  <a:pathLst>
                    <a:path extrusionOk="0" h="3134" w="3493">
                      <a:moveTo>
                        <a:pt x="2530" y="0"/>
                      </a:moveTo>
                      <a:cubicBezTo>
                        <a:pt x="2326" y="0"/>
                        <a:pt x="2116" y="92"/>
                        <a:pt x="1947" y="260"/>
                      </a:cubicBezTo>
                      <a:cubicBezTo>
                        <a:pt x="1828" y="171"/>
                        <a:pt x="1677" y="125"/>
                        <a:pt x="1519" y="125"/>
                      </a:cubicBezTo>
                      <a:cubicBezTo>
                        <a:pt x="1353" y="125"/>
                        <a:pt x="1178" y="175"/>
                        <a:pt x="1022" y="278"/>
                      </a:cubicBezTo>
                      <a:cubicBezTo>
                        <a:pt x="716" y="487"/>
                        <a:pt x="585" y="837"/>
                        <a:pt x="655" y="1134"/>
                      </a:cubicBezTo>
                      <a:cubicBezTo>
                        <a:pt x="201" y="1334"/>
                        <a:pt x="0" y="1815"/>
                        <a:pt x="297" y="2242"/>
                      </a:cubicBezTo>
                      <a:lnTo>
                        <a:pt x="1520" y="3133"/>
                      </a:lnTo>
                      <a:lnTo>
                        <a:pt x="2628" y="2644"/>
                      </a:lnTo>
                      <a:lnTo>
                        <a:pt x="3493" y="1788"/>
                      </a:lnTo>
                      <a:lnTo>
                        <a:pt x="3109" y="330"/>
                      </a:lnTo>
                      <a:cubicBezTo>
                        <a:pt x="2960" y="105"/>
                        <a:pt x="2748" y="0"/>
                        <a:pt x="25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1" name="Google Shape;4381;p69"/>
                <p:cNvSpPr/>
                <p:nvPr/>
              </p:nvSpPr>
              <p:spPr>
                <a:xfrm>
                  <a:off x="622089" y="2495955"/>
                  <a:ext cx="217151" cy="170285"/>
                </a:xfrm>
                <a:custGeom>
                  <a:rect b="b" l="l" r="r" t="t"/>
                  <a:pathLst>
                    <a:path extrusionOk="0" h="2260" w="2882">
                      <a:moveTo>
                        <a:pt x="1802" y="0"/>
                      </a:moveTo>
                      <a:cubicBezTo>
                        <a:pt x="1506" y="0"/>
                        <a:pt x="1178" y="101"/>
                        <a:pt x="882" y="305"/>
                      </a:cubicBezTo>
                      <a:cubicBezTo>
                        <a:pt x="253" y="724"/>
                        <a:pt x="0" y="1440"/>
                        <a:pt x="315" y="1894"/>
                      </a:cubicBezTo>
                      <a:cubicBezTo>
                        <a:pt x="479" y="2137"/>
                        <a:pt x="764" y="2260"/>
                        <a:pt x="1089" y="2260"/>
                      </a:cubicBezTo>
                      <a:cubicBezTo>
                        <a:pt x="1383" y="2260"/>
                        <a:pt x="1710" y="2159"/>
                        <a:pt x="2009" y="1955"/>
                      </a:cubicBezTo>
                      <a:cubicBezTo>
                        <a:pt x="2628" y="1528"/>
                        <a:pt x="2882" y="812"/>
                        <a:pt x="2567" y="358"/>
                      </a:cubicBezTo>
                      <a:cubicBezTo>
                        <a:pt x="2408" y="120"/>
                        <a:pt x="2124" y="0"/>
                        <a:pt x="1802"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2" name="Google Shape;4382;p69"/>
                <p:cNvSpPr/>
                <p:nvPr/>
              </p:nvSpPr>
              <p:spPr>
                <a:xfrm>
                  <a:off x="650345" y="2464535"/>
                  <a:ext cx="105336" cy="150544"/>
                </a:xfrm>
                <a:custGeom>
                  <a:rect b="b" l="l" r="r" t="t"/>
                  <a:pathLst>
                    <a:path extrusionOk="0" h="1998" w="1398">
                      <a:moveTo>
                        <a:pt x="51" y="1"/>
                      </a:moveTo>
                      <a:cubicBezTo>
                        <a:pt x="42" y="1"/>
                        <a:pt x="33" y="3"/>
                        <a:pt x="27" y="6"/>
                      </a:cubicBezTo>
                      <a:cubicBezTo>
                        <a:pt x="1" y="24"/>
                        <a:pt x="1" y="50"/>
                        <a:pt x="9" y="76"/>
                      </a:cubicBezTo>
                      <a:lnTo>
                        <a:pt x="1310" y="1980"/>
                      </a:lnTo>
                      <a:cubicBezTo>
                        <a:pt x="1319" y="1988"/>
                        <a:pt x="1337" y="1997"/>
                        <a:pt x="1345" y="1997"/>
                      </a:cubicBezTo>
                      <a:cubicBezTo>
                        <a:pt x="1354" y="1997"/>
                        <a:pt x="1372" y="1997"/>
                        <a:pt x="1372" y="1988"/>
                      </a:cubicBezTo>
                      <a:cubicBezTo>
                        <a:pt x="1398" y="1980"/>
                        <a:pt x="1398" y="1945"/>
                        <a:pt x="1389" y="1927"/>
                      </a:cubicBezTo>
                      <a:lnTo>
                        <a:pt x="88" y="24"/>
                      </a:lnTo>
                      <a:cubicBezTo>
                        <a:pt x="83" y="7"/>
                        <a:pt x="66" y="1"/>
                        <a:pt x="51"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3" name="Google Shape;4383;p69"/>
                <p:cNvSpPr/>
                <p:nvPr/>
              </p:nvSpPr>
              <p:spPr>
                <a:xfrm>
                  <a:off x="603026" y="2537321"/>
                  <a:ext cx="152654" cy="77759"/>
                </a:xfrm>
                <a:custGeom>
                  <a:rect b="b" l="l" r="r" t="t"/>
                  <a:pathLst>
                    <a:path extrusionOk="0" h="1032" w="2026">
                      <a:moveTo>
                        <a:pt x="43" y="0"/>
                      </a:moveTo>
                      <a:cubicBezTo>
                        <a:pt x="27" y="0"/>
                        <a:pt x="14" y="10"/>
                        <a:pt x="9" y="27"/>
                      </a:cubicBezTo>
                      <a:cubicBezTo>
                        <a:pt x="0" y="53"/>
                        <a:pt x="9" y="79"/>
                        <a:pt x="26" y="88"/>
                      </a:cubicBezTo>
                      <a:lnTo>
                        <a:pt x="1956" y="1031"/>
                      </a:lnTo>
                      <a:lnTo>
                        <a:pt x="1973" y="1031"/>
                      </a:lnTo>
                      <a:cubicBezTo>
                        <a:pt x="1991" y="1031"/>
                        <a:pt x="2008" y="1022"/>
                        <a:pt x="2017" y="1005"/>
                      </a:cubicBezTo>
                      <a:cubicBezTo>
                        <a:pt x="2026" y="987"/>
                        <a:pt x="2017" y="952"/>
                        <a:pt x="2000" y="944"/>
                      </a:cubicBezTo>
                      <a:lnTo>
                        <a:pt x="70" y="9"/>
                      </a:lnTo>
                      <a:cubicBezTo>
                        <a:pt x="61" y="3"/>
                        <a:pt x="51" y="0"/>
                        <a:pt x="43"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4" name="Google Shape;4384;p69"/>
                <p:cNvSpPr/>
                <p:nvPr/>
              </p:nvSpPr>
              <p:spPr>
                <a:xfrm>
                  <a:off x="735865" y="2447205"/>
                  <a:ext cx="19816" cy="167874"/>
                </a:xfrm>
                <a:custGeom>
                  <a:rect b="b" l="l" r="r" t="t"/>
                  <a:pathLst>
                    <a:path extrusionOk="0" h="2228" w="263">
                      <a:moveTo>
                        <a:pt x="44" y="0"/>
                      </a:moveTo>
                      <a:cubicBezTo>
                        <a:pt x="18" y="0"/>
                        <a:pt x="1" y="27"/>
                        <a:pt x="1" y="53"/>
                      </a:cubicBezTo>
                      <a:lnTo>
                        <a:pt x="167" y="2183"/>
                      </a:lnTo>
                      <a:cubicBezTo>
                        <a:pt x="167" y="2210"/>
                        <a:pt x="193" y="2227"/>
                        <a:pt x="210" y="2227"/>
                      </a:cubicBezTo>
                      <a:lnTo>
                        <a:pt x="219" y="2227"/>
                      </a:lnTo>
                      <a:cubicBezTo>
                        <a:pt x="245" y="2227"/>
                        <a:pt x="263" y="2201"/>
                        <a:pt x="263" y="2183"/>
                      </a:cubicBezTo>
                      <a:lnTo>
                        <a:pt x="88" y="44"/>
                      </a:lnTo>
                      <a:cubicBezTo>
                        <a:pt x="88" y="18"/>
                        <a:pt x="71" y="0"/>
                        <a:pt x="44"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5" name="Google Shape;4385;p69"/>
                <p:cNvSpPr/>
                <p:nvPr/>
              </p:nvSpPr>
              <p:spPr>
                <a:xfrm>
                  <a:off x="583285" y="2447883"/>
                  <a:ext cx="301390" cy="248647"/>
                </a:xfrm>
                <a:custGeom>
                  <a:rect b="b" l="l" r="r" t="t"/>
                  <a:pathLst>
                    <a:path extrusionOk="0" h="3300" w="4000">
                      <a:moveTo>
                        <a:pt x="2812" y="0"/>
                      </a:moveTo>
                      <a:cubicBezTo>
                        <a:pt x="2812" y="0"/>
                        <a:pt x="2436" y="498"/>
                        <a:pt x="2698" y="1354"/>
                      </a:cubicBezTo>
                      <a:lnTo>
                        <a:pt x="2698" y="1362"/>
                      </a:lnTo>
                      <a:cubicBezTo>
                        <a:pt x="2698" y="1362"/>
                        <a:pt x="2262" y="1389"/>
                        <a:pt x="1877" y="1650"/>
                      </a:cubicBezTo>
                      <a:cubicBezTo>
                        <a:pt x="1502" y="1904"/>
                        <a:pt x="1310" y="2305"/>
                        <a:pt x="1310" y="2305"/>
                      </a:cubicBezTo>
                      <a:cubicBezTo>
                        <a:pt x="872" y="1955"/>
                        <a:pt x="468" y="1889"/>
                        <a:pt x="228" y="1889"/>
                      </a:cubicBezTo>
                      <a:cubicBezTo>
                        <a:pt x="85" y="1889"/>
                        <a:pt x="0" y="1912"/>
                        <a:pt x="0" y="1912"/>
                      </a:cubicBezTo>
                      <a:cubicBezTo>
                        <a:pt x="387" y="2479"/>
                        <a:pt x="1139" y="3299"/>
                        <a:pt x="1998" y="3299"/>
                      </a:cubicBezTo>
                      <a:cubicBezTo>
                        <a:pt x="2264" y="3299"/>
                        <a:pt x="2541" y="3220"/>
                        <a:pt x="2820" y="3030"/>
                      </a:cubicBezTo>
                      <a:cubicBezTo>
                        <a:pt x="3999" y="2227"/>
                        <a:pt x="3318" y="734"/>
                        <a:pt x="2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6" name="Google Shape;4386;p69"/>
                <p:cNvSpPr/>
                <p:nvPr/>
              </p:nvSpPr>
              <p:spPr>
                <a:xfrm>
                  <a:off x="484578" y="2916324"/>
                  <a:ext cx="8590" cy="52668"/>
                </a:xfrm>
                <a:custGeom>
                  <a:rect b="b" l="l" r="r" t="t"/>
                  <a:pathLst>
                    <a:path extrusionOk="0" h="699" w="114">
                      <a:moveTo>
                        <a:pt x="53" y="0"/>
                      </a:moveTo>
                      <a:cubicBezTo>
                        <a:pt x="27" y="0"/>
                        <a:pt x="0" y="18"/>
                        <a:pt x="0" y="52"/>
                      </a:cubicBezTo>
                      <a:lnTo>
                        <a:pt x="0" y="646"/>
                      </a:lnTo>
                      <a:cubicBezTo>
                        <a:pt x="0" y="672"/>
                        <a:pt x="27" y="699"/>
                        <a:pt x="53" y="699"/>
                      </a:cubicBezTo>
                      <a:cubicBezTo>
                        <a:pt x="88" y="699"/>
                        <a:pt x="114" y="672"/>
                        <a:pt x="114" y="646"/>
                      </a:cubicBezTo>
                      <a:lnTo>
                        <a:pt x="114" y="52"/>
                      </a:lnTo>
                      <a:cubicBezTo>
                        <a:pt x="114" y="18"/>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7" name="Google Shape;4387;p69"/>
                <p:cNvSpPr/>
                <p:nvPr/>
              </p:nvSpPr>
              <p:spPr>
                <a:xfrm>
                  <a:off x="1092489" y="3283874"/>
                  <a:ext cx="29687" cy="76553"/>
                </a:xfrm>
                <a:custGeom>
                  <a:rect b="b" l="l" r="r" t="t"/>
                  <a:pathLst>
                    <a:path extrusionOk="0" h="1016" w="394">
                      <a:moveTo>
                        <a:pt x="57" y="1"/>
                      </a:moveTo>
                      <a:cubicBezTo>
                        <a:pt x="53" y="1"/>
                        <a:pt x="49" y="2"/>
                        <a:pt x="44" y="3"/>
                      </a:cubicBezTo>
                      <a:cubicBezTo>
                        <a:pt x="9" y="12"/>
                        <a:pt x="0" y="47"/>
                        <a:pt x="9" y="73"/>
                      </a:cubicBezTo>
                      <a:lnTo>
                        <a:pt x="280" y="981"/>
                      </a:lnTo>
                      <a:cubicBezTo>
                        <a:pt x="289" y="998"/>
                        <a:pt x="306" y="1016"/>
                        <a:pt x="332" y="1016"/>
                      </a:cubicBezTo>
                      <a:lnTo>
                        <a:pt x="350" y="1016"/>
                      </a:lnTo>
                      <a:cubicBezTo>
                        <a:pt x="376" y="1007"/>
                        <a:pt x="393" y="972"/>
                        <a:pt x="385" y="946"/>
                      </a:cubicBezTo>
                      <a:lnTo>
                        <a:pt x="105" y="47"/>
                      </a:lnTo>
                      <a:cubicBezTo>
                        <a:pt x="98" y="18"/>
                        <a:pt x="79"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8" name="Google Shape;4388;p69"/>
                <p:cNvSpPr/>
                <p:nvPr/>
              </p:nvSpPr>
              <p:spPr>
                <a:xfrm>
                  <a:off x="1126697" y="3145761"/>
                  <a:ext cx="50031" cy="141653"/>
                </a:xfrm>
                <a:custGeom>
                  <a:rect b="b" l="l" r="r" t="t"/>
                  <a:pathLst>
                    <a:path extrusionOk="0" h="1880" w="664">
                      <a:moveTo>
                        <a:pt x="59" y="0"/>
                      </a:moveTo>
                      <a:cubicBezTo>
                        <a:pt x="54" y="0"/>
                        <a:pt x="49" y="1"/>
                        <a:pt x="44" y="2"/>
                      </a:cubicBezTo>
                      <a:cubicBezTo>
                        <a:pt x="18" y="11"/>
                        <a:pt x="0" y="46"/>
                        <a:pt x="9" y="72"/>
                      </a:cubicBezTo>
                      <a:lnTo>
                        <a:pt x="551" y="1836"/>
                      </a:lnTo>
                      <a:cubicBezTo>
                        <a:pt x="559" y="1862"/>
                        <a:pt x="577" y="1880"/>
                        <a:pt x="603" y="1880"/>
                      </a:cubicBezTo>
                      <a:lnTo>
                        <a:pt x="620" y="1880"/>
                      </a:lnTo>
                      <a:cubicBezTo>
                        <a:pt x="647" y="1871"/>
                        <a:pt x="664" y="1836"/>
                        <a:pt x="655" y="1810"/>
                      </a:cubicBezTo>
                      <a:lnTo>
                        <a:pt x="114" y="37"/>
                      </a:lnTo>
                      <a:cubicBezTo>
                        <a:pt x="107" y="16"/>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9" name="Google Shape;4389;p69"/>
                <p:cNvSpPr/>
                <p:nvPr/>
              </p:nvSpPr>
              <p:spPr>
                <a:xfrm>
                  <a:off x="1186524" y="3089852"/>
                  <a:ext cx="44154" cy="123871"/>
                </a:xfrm>
                <a:custGeom>
                  <a:rect b="b" l="l" r="r" t="t"/>
                  <a:pathLst>
                    <a:path extrusionOk="0" h="1644" w="586">
                      <a:moveTo>
                        <a:pt x="59" y="0"/>
                      </a:moveTo>
                      <a:cubicBezTo>
                        <a:pt x="54" y="0"/>
                        <a:pt x="49" y="1"/>
                        <a:pt x="45" y="2"/>
                      </a:cubicBezTo>
                      <a:cubicBezTo>
                        <a:pt x="18" y="11"/>
                        <a:pt x="1" y="46"/>
                        <a:pt x="10" y="72"/>
                      </a:cubicBezTo>
                      <a:lnTo>
                        <a:pt x="481" y="1609"/>
                      </a:lnTo>
                      <a:cubicBezTo>
                        <a:pt x="481" y="1635"/>
                        <a:pt x="507" y="1644"/>
                        <a:pt x="534" y="1644"/>
                      </a:cubicBezTo>
                      <a:lnTo>
                        <a:pt x="542" y="1644"/>
                      </a:lnTo>
                      <a:cubicBezTo>
                        <a:pt x="577" y="1635"/>
                        <a:pt x="586" y="1609"/>
                        <a:pt x="577" y="1574"/>
                      </a:cubicBezTo>
                      <a:lnTo>
                        <a:pt x="114" y="46"/>
                      </a:lnTo>
                      <a:cubicBezTo>
                        <a:pt x="107" y="17"/>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0" name="Google Shape;4390;p69"/>
                <p:cNvSpPr/>
                <p:nvPr/>
              </p:nvSpPr>
              <p:spPr>
                <a:xfrm>
                  <a:off x="1240473" y="3016161"/>
                  <a:ext cx="44832" cy="124549"/>
                </a:xfrm>
                <a:custGeom>
                  <a:rect b="b" l="l" r="r" t="t"/>
                  <a:pathLst>
                    <a:path extrusionOk="0" h="1653" w="595">
                      <a:moveTo>
                        <a:pt x="67" y="0"/>
                      </a:moveTo>
                      <a:cubicBezTo>
                        <a:pt x="63" y="0"/>
                        <a:pt x="58" y="1"/>
                        <a:pt x="53" y="2"/>
                      </a:cubicBezTo>
                      <a:cubicBezTo>
                        <a:pt x="18" y="11"/>
                        <a:pt x="1" y="46"/>
                        <a:pt x="10" y="72"/>
                      </a:cubicBezTo>
                      <a:lnTo>
                        <a:pt x="481" y="1618"/>
                      </a:lnTo>
                      <a:cubicBezTo>
                        <a:pt x="490" y="1635"/>
                        <a:pt x="516" y="1653"/>
                        <a:pt x="534" y="1653"/>
                      </a:cubicBezTo>
                      <a:lnTo>
                        <a:pt x="551" y="1653"/>
                      </a:lnTo>
                      <a:cubicBezTo>
                        <a:pt x="577" y="1644"/>
                        <a:pt x="595" y="1609"/>
                        <a:pt x="586" y="1583"/>
                      </a:cubicBezTo>
                      <a:lnTo>
                        <a:pt x="114" y="37"/>
                      </a:lnTo>
                      <a:cubicBezTo>
                        <a:pt x="107" y="16"/>
                        <a:pt x="88"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1" name="Google Shape;4391;p69"/>
                <p:cNvSpPr/>
                <p:nvPr/>
              </p:nvSpPr>
              <p:spPr>
                <a:xfrm>
                  <a:off x="1308287" y="2986549"/>
                  <a:ext cx="35564" cy="94938"/>
                </a:xfrm>
                <a:custGeom>
                  <a:rect b="b" l="l" r="r" t="t"/>
                  <a:pathLst>
                    <a:path extrusionOk="0" h="1260" w="472">
                      <a:moveTo>
                        <a:pt x="62" y="0"/>
                      </a:moveTo>
                      <a:cubicBezTo>
                        <a:pt x="56" y="0"/>
                        <a:pt x="50" y="1"/>
                        <a:pt x="44" y="2"/>
                      </a:cubicBezTo>
                      <a:cubicBezTo>
                        <a:pt x="18" y="11"/>
                        <a:pt x="0" y="37"/>
                        <a:pt x="9" y="64"/>
                      </a:cubicBezTo>
                      <a:lnTo>
                        <a:pt x="367" y="1225"/>
                      </a:lnTo>
                      <a:cubicBezTo>
                        <a:pt x="367" y="1251"/>
                        <a:pt x="393" y="1260"/>
                        <a:pt x="419" y="1260"/>
                      </a:cubicBezTo>
                      <a:lnTo>
                        <a:pt x="428" y="1260"/>
                      </a:lnTo>
                      <a:cubicBezTo>
                        <a:pt x="463" y="1251"/>
                        <a:pt x="472" y="1225"/>
                        <a:pt x="463" y="1190"/>
                      </a:cubicBezTo>
                      <a:lnTo>
                        <a:pt x="114" y="37"/>
                      </a:lnTo>
                      <a:cubicBezTo>
                        <a:pt x="107" y="16"/>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2" name="Google Shape;4392;p69"/>
                <p:cNvSpPr/>
                <p:nvPr/>
              </p:nvSpPr>
              <p:spPr>
                <a:xfrm>
                  <a:off x="1176050" y="3394561"/>
                  <a:ext cx="117165" cy="13939"/>
                </a:xfrm>
                <a:custGeom>
                  <a:rect b="b" l="l" r="r" t="t"/>
                  <a:pathLst>
                    <a:path extrusionOk="0" h="185" w="1555">
                      <a:moveTo>
                        <a:pt x="61" y="1"/>
                      </a:moveTo>
                      <a:cubicBezTo>
                        <a:pt x="26" y="1"/>
                        <a:pt x="0" y="27"/>
                        <a:pt x="0" y="53"/>
                      </a:cubicBezTo>
                      <a:cubicBezTo>
                        <a:pt x="0" y="80"/>
                        <a:pt x="26" y="106"/>
                        <a:pt x="53" y="115"/>
                      </a:cubicBezTo>
                      <a:lnTo>
                        <a:pt x="1502" y="184"/>
                      </a:lnTo>
                      <a:cubicBezTo>
                        <a:pt x="1528" y="184"/>
                        <a:pt x="1555" y="158"/>
                        <a:pt x="1555" y="132"/>
                      </a:cubicBezTo>
                      <a:cubicBezTo>
                        <a:pt x="1555" y="97"/>
                        <a:pt x="1537" y="71"/>
                        <a:pt x="1502" y="71"/>
                      </a:cubicBezTo>
                      <a:lnTo>
                        <a:pt x="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3" name="Google Shape;4393;p69"/>
                <p:cNvSpPr/>
                <p:nvPr/>
              </p:nvSpPr>
              <p:spPr>
                <a:xfrm>
                  <a:off x="1222088" y="3325542"/>
                  <a:ext cx="179026" cy="16501"/>
                </a:xfrm>
                <a:custGeom>
                  <a:rect b="b" l="l" r="r" t="t"/>
                  <a:pathLst>
                    <a:path extrusionOk="0" h="219" w="2376">
                      <a:moveTo>
                        <a:pt x="62" y="0"/>
                      </a:moveTo>
                      <a:cubicBezTo>
                        <a:pt x="27" y="0"/>
                        <a:pt x="0" y="18"/>
                        <a:pt x="0" y="53"/>
                      </a:cubicBezTo>
                      <a:cubicBezTo>
                        <a:pt x="0" y="79"/>
                        <a:pt x="27" y="105"/>
                        <a:pt x="53" y="105"/>
                      </a:cubicBezTo>
                      <a:lnTo>
                        <a:pt x="2314" y="218"/>
                      </a:lnTo>
                      <a:cubicBezTo>
                        <a:pt x="2349" y="218"/>
                        <a:pt x="2367" y="201"/>
                        <a:pt x="2375" y="166"/>
                      </a:cubicBezTo>
                      <a:cubicBezTo>
                        <a:pt x="2375" y="140"/>
                        <a:pt x="2349" y="114"/>
                        <a:pt x="2323" y="114"/>
                      </a:cubicBezTo>
                      <a:lnTo>
                        <a:pt x="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4" name="Google Shape;4394;p69"/>
                <p:cNvSpPr/>
                <p:nvPr/>
              </p:nvSpPr>
              <p:spPr>
                <a:xfrm>
                  <a:off x="1269482" y="3261722"/>
                  <a:ext cx="184300" cy="16501"/>
                </a:xfrm>
                <a:custGeom>
                  <a:rect b="b" l="l" r="r" t="t"/>
                  <a:pathLst>
                    <a:path extrusionOk="0" h="219" w="2446">
                      <a:moveTo>
                        <a:pt x="53" y="0"/>
                      </a:moveTo>
                      <a:cubicBezTo>
                        <a:pt x="26" y="0"/>
                        <a:pt x="0" y="18"/>
                        <a:pt x="0" y="53"/>
                      </a:cubicBezTo>
                      <a:cubicBezTo>
                        <a:pt x="0" y="79"/>
                        <a:pt x="18" y="105"/>
                        <a:pt x="53" y="105"/>
                      </a:cubicBezTo>
                      <a:lnTo>
                        <a:pt x="2384" y="218"/>
                      </a:lnTo>
                      <a:cubicBezTo>
                        <a:pt x="2419" y="218"/>
                        <a:pt x="2436" y="201"/>
                        <a:pt x="2445" y="166"/>
                      </a:cubicBezTo>
                      <a:cubicBezTo>
                        <a:pt x="2445" y="140"/>
                        <a:pt x="2419" y="114"/>
                        <a:pt x="2393" y="114"/>
                      </a:cubicBezTo>
                      <a:lnTo>
                        <a:pt x="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5" name="Google Shape;4395;p69"/>
                <p:cNvSpPr/>
                <p:nvPr/>
              </p:nvSpPr>
              <p:spPr>
                <a:xfrm>
                  <a:off x="1316198" y="3197751"/>
                  <a:ext cx="171792" cy="15974"/>
                </a:xfrm>
                <a:custGeom>
                  <a:rect b="b" l="l" r="r" t="t"/>
                  <a:pathLst>
                    <a:path extrusionOk="0" h="212" w="2280">
                      <a:moveTo>
                        <a:pt x="48" y="1"/>
                      </a:moveTo>
                      <a:cubicBezTo>
                        <a:pt x="20" y="1"/>
                        <a:pt x="0" y="24"/>
                        <a:pt x="0" y="55"/>
                      </a:cubicBezTo>
                      <a:cubicBezTo>
                        <a:pt x="0" y="81"/>
                        <a:pt x="26" y="107"/>
                        <a:pt x="53" y="107"/>
                      </a:cubicBezTo>
                      <a:lnTo>
                        <a:pt x="2227" y="212"/>
                      </a:lnTo>
                      <a:cubicBezTo>
                        <a:pt x="2253" y="212"/>
                        <a:pt x="2279" y="194"/>
                        <a:pt x="2279" y="159"/>
                      </a:cubicBezTo>
                      <a:cubicBezTo>
                        <a:pt x="2279" y="133"/>
                        <a:pt x="2262" y="107"/>
                        <a:pt x="2227" y="107"/>
                      </a:cubicBezTo>
                      <a:lnTo>
                        <a:pt x="61" y="2"/>
                      </a:lnTo>
                      <a:cubicBezTo>
                        <a:pt x="57" y="1"/>
                        <a:pt x="52"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96" name="Google Shape;4396;p69"/>
              <p:cNvSpPr/>
              <p:nvPr/>
            </p:nvSpPr>
            <p:spPr>
              <a:xfrm>
                <a:off x="764196" y="3578562"/>
                <a:ext cx="45435" cy="32550"/>
              </a:xfrm>
              <a:custGeom>
                <a:rect b="b" l="l" r="r" t="t"/>
                <a:pathLst>
                  <a:path extrusionOk="0" h="432" w="603">
                    <a:moveTo>
                      <a:pt x="57" y="0"/>
                    </a:moveTo>
                    <a:cubicBezTo>
                      <a:pt x="42" y="0"/>
                      <a:pt x="27" y="7"/>
                      <a:pt x="18" y="21"/>
                    </a:cubicBezTo>
                    <a:cubicBezTo>
                      <a:pt x="0" y="48"/>
                      <a:pt x="9" y="82"/>
                      <a:pt x="35" y="100"/>
                    </a:cubicBezTo>
                    <a:lnTo>
                      <a:pt x="515" y="423"/>
                    </a:lnTo>
                    <a:cubicBezTo>
                      <a:pt x="524" y="423"/>
                      <a:pt x="533" y="432"/>
                      <a:pt x="542" y="432"/>
                    </a:cubicBezTo>
                    <a:cubicBezTo>
                      <a:pt x="559" y="432"/>
                      <a:pt x="577" y="423"/>
                      <a:pt x="594" y="405"/>
                    </a:cubicBezTo>
                    <a:cubicBezTo>
                      <a:pt x="603" y="379"/>
                      <a:pt x="603" y="344"/>
                      <a:pt x="577" y="327"/>
                    </a:cubicBezTo>
                    <a:lnTo>
                      <a:pt x="88" y="13"/>
                    </a:lnTo>
                    <a:cubicBezTo>
                      <a:pt x="80" y="5"/>
                      <a:pt x="68" y="0"/>
                      <a:pt x="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7" name="Google Shape;4397;p69"/>
              <p:cNvSpPr/>
              <p:nvPr/>
            </p:nvSpPr>
            <p:spPr>
              <a:xfrm>
                <a:off x="908262" y="3165653"/>
                <a:ext cx="8665" cy="60579"/>
              </a:xfrm>
              <a:custGeom>
                <a:rect b="b" l="l" r="r" t="t"/>
                <a:pathLst>
                  <a:path extrusionOk="0" h="804" w="115">
                    <a:moveTo>
                      <a:pt x="53" y="0"/>
                    </a:moveTo>
                    <a:cubicBezTo>
                      <a:pt x="27" y="0"/>
                      <a:pt x="1" y="27"/>
                      <a:pt x="1" y="62"/>
                    </a:cubicBezTo>
                    <a:lnTo>
                      <a:pt x="1" y="751"/>
                    </a:lnTo>
                    <a:cubicBezTo>
                      <a:pt x="1" y="778"/>
                      <a:pt x="27" y="804"/>
                      <a:pt x="53" y="804"/>
                    </a:cubicBezTo>
                    <a:cubicBezTo>
                      <a:pt x="88" y="804"/>
                      <a:pt x="114" y="778"/>
                      <a:pt x="114" y="751"/>
                    </a:cubicBezTo>
                    <a:lnTo>
                      <a:pt x="114" y="62"/>
                    </a:lnTo>
                    <a:cubicBezTo>
                      <a:pt x="114" y="27"/>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8" name="Google Shape;4398;p69"/>
              <p:cNvSpPr/>
              <p:nvPr/>
            </p:nvSpPr>
            <p:spPr>
              <a:xfrm>
                <a:off x="846401" y="3067624"/>
                <a:ext cx="8665" cy="102021"/>
              </a:xfrm>
              <a:custGeom>
                <a:rect b="b" l="l" r="r" t="t"/>
                <a:pathLst>
                  <a:path extrusionOk="0" h="1354" w="115">
                    <a:moveTo>
                      <a:pt x="62" y="0"/>
                    </a:moveTo>
                    <a:cubicBezTo>
                      <a:pt x="27" y="0"/>
                      <a:pt x="1" y="18"/>
                      <a:pt x="1" y="53"/>
                    </a:cubicBezTo>
                    <a:lnTo>
                      <a:pt x="1" y="1301"/>
                    </a:lnTo>
                    <a:cubicBezTo>
                      <a:pt x="1" y="1336"/>
                      <a:pt x="27" y="1354"/>
                      <a:pt x="62" y="1354"/>
                    </a:cubicBezTo>
                    <a:cubicBezTo>
                      <a:pt x="88" y="1354"/>
                      <a:pt x="114" y="1336"/>
                      <a:pt x="114" y="1301"/>
                    </a:cubicBezTo>
                    <a:lnTo>
                      <a:pt x="114" y="53"/>
                    </a:lnTo>
                    <a:cubicBezTo>
                      <a:pt x="114" y="18"/>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9" name="Google Shape;4399;p69"/>
              <p:cNvSpPr/>
              <p:nvPr/>
            </p:nvSpPr>
            <p:spPr>
              <a:xfrm>
                <a:off x="772108" y="3017593"/>
                <a:ext cx="7911" cy="90869"/>
              </a:xfrm>
              <a:custGeom>
                <a:rect b="b" l="l" r="r" t="t"/>
                <a:pathLst>
                  <a:path extrusionOk="0" h="1206" w="105">
                    <a:moveTo>
                      <a:pt x="52" y="1"/>
                    </a:moveTo>
                    <a:cubicBezTo>
                      <a:pt x="18" y="1"/>
                      <a:pt x="0" y="27"/>
                      <a:pt x="0" y="62"/>
                    </a:cubicBezTo>
                    <a:lnTo>
                      <a:pt x="0" y="1153"/>
                    </a:lnTo>
                    <a:cubicBezTo>
                      <a:pt x="0" y="1188"/>
                      <a:pt x="18" y="1206"/>
                      <a:pt x="52" y="1206"/>
                    </a:cubicBezTo>
                    <a:cubicBezTo>
                      <a:pt x="79" y="1206"/>
                      <a:pt x="105" y="1188"/>
                      <a:pt x="105" y="1153"/>
                    </a:cubicBezTo>
                    <a:lnTo>
                      <a:pt x="105" y="62"/>
                    </a:lnTo>
                    <a:cubicBezTo>
                      <a:pt x="105" y="27"/>
                      <a:pt x="79" y="1"/>
                      <a:pt x="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0" name="Google Shape;4400;p69"/>
              <p:cNvSpPr/>
              <p:nvPr/>
            </p:nvSpPr>
            <p:spPr>
              <a:xfrm>
                <a:off x="686512" y="2955807"/>
                <a:ext cx="7987" cy="109254"/>
              </a:xfrm>
              <a:custGeom>
                <a:rect b="b" l="l" r="r" t="t"/>
                <a:pathLst>
                  <a:path extrusionOk="0" h="1450" w="106">
                    <a:moveTo>
                      <a:pt x="53" y="0"/>
                    </a:moveTo>
                    <a:cubicBezTo>
                      <a:pt x="18" y="0"/>
                      <a:pt x="1" y="26"/>
                      <a:pt x="1" y="61"/>
                    </a:cubicBezTo>
                    <a:lnTo>
                      <a:pt x="1" y="1388"/>
                    </a:lnTo>
                    <a:cubicBezTo>
                      <a:pt x="1" y="1423"/>
                      <a:pt x="18" y="1449"/>
                      <a:pt x="53" y="1449"/>
                    </a:cubicBezTo>
                    <a:cubicBezTo>
                      <a:pt x="80" y="1449"/>
                      <a:pt x="106" y="1423"/>
                      <a:pt x="106" y="1388"/>
                    </a:cubicBezTo>
                    <a:lnTo>
                      <a:pt x="106" y="61"/>
                    </a:lnTo>
                    <a:cubicBezTo>
                      <a:pt x="106" y="26"/>
                      <a:pt x="80"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1" name="Google Shape;4401;p69"/>
              <p:cNvSpPr/>
              <p:nvPr/>
            </p:nvSpPr>
            <p:spPr>
              <a:xfrm>
                <a:off x="597752" y="2944580"/>
                <a:ext cx="7911" cy="73765"/>
              </a:xfrm>
              <a:custGeom>
                <a:rect b="b" l="l" r="r" t="t"/>
                <a:pathLst>
                  <a:path extrusionOk="0" h="979" w="105">
                    <a:moveTo>
                      <a:pt x="53" y="1"/>
                    </a:moveTo>
                    <a:cubicBezTo>
                      <a:pt x="26" y="1"/>
                      <a:pt x="0" y="18"/>
                      <a:pt x="0" y="53"/>
                    </a:cubicBezTo>
                    <a:lnTo>
                      <a:pt x="0" y="926"/>
                    </a:lnTo>
                    <a:cubicBezTo>
                      <a:pt x="0" y="952"/>
                      <a:pt x="26" y="979"/>
                      <a:pt x="53" y="979"/>
                    </a:cubicBezTo>
                    <a:cubicBezTo>
                      <a:pt x="88" y="979"/>
                      <a:pt x="105" y="952"/>
                      <a:pt x="105" y="926"/>
                    </a:cubicBezTo>
                    <a:lnTo>
                      <a:pt x="105" y="53"/>
                    </a:lnTo>
                    <a:cubicBezTo>
                      <a:pt x="105" y="18"/>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02" name="Google Shape;4402;p69"/>
            <p:cNvSpPr/>
            <p:nvPr/>
          </p:nvSpPr>
          <p:spPr>
            <a:xfrm>
              <a:off x="689149" y="3601845"/>
              <a:ext cx="47469" cy="33002"/>
            </a:xfrm>
            <a:custGeom>
              <a:rect b="b" l="l" r="r" t="t"/>
              <a:pathLst>
                <a:path extrusionOk="0" h="438" w="630">
                  <a:moveTo>
                    <a:pt x="67" y="0"/>
                  </a:moveTo>
                  <a:cubicBezTo>
                    <a:pt x="48" y="0"/>
                    <a:pt x="30" y="10"/>
                    <a:pt x="18" y="27"/>
                  </a:cubicBezTo>
                  <a:cubicBezTo>
                    <a:pt x="1" y="44"/>
                    <a:pt x="10" y="79"/>
                    <a:pt x="36" y="96"/>
                  </a:cubicBezTo>
                  <a:lnTo>
                    <a:pt x="542" y="428"/>
                  </a:lnTo>
                  <a:cubicBezTo>
                    <a:pt x="551" y="437"/>
                    <a:pt x="560" y="437"/>
                    <a:pt x="568" y="437"/>
                  </a:cubicBezTo>
                  <a:cubicBezTo>
                    <a:pt x="586" y="437"/>
                    <a:pt x="603" y="428"/>
                    <a:pt x="612" y="420"/>
                  </a:cubicBezTo>
                  <a:cubicBezTo>
                    <a:pt x="630" y="393"/>
                    <a:pt x="621" y="358"/>
                    <a:pt x="595" y="341"/>
                  </a:cubicBezTo>
                  <a:lnTo>
                    <a:pt x="97" y="9"/>
                  </a:lnTo>
                  <a:cubicBezTo>
                    <a:pt x="88" y="3"/>
                    <a:pt x="7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3" name="Google Shape;4403;p69"/>
            <p:cNvSpPr/>
            <p:nvPr/>
          </p:nvSpPr>
          <p:spPr>
            <a:xfrm>
              <a:off x="751688" y="3277470"/>
              <a:ext cx="125077" cy="39557"/>
            </a:xfrm>
            <a:custGeom>
              <a:rect b="b" l="l" r="r" t="t"/>
              <a:pathLst>
                <a:path extrusionOk="0" h="525" w="1660">
                  <a:moveTo>
                    <a:pt x="1590" y="1"/>
                  </a:moveTo>
                  <a:lnTo>
                    <a:pt x="44" y="420"/>
                  </a:lnTo>
                  <a:cubicBezTo>
                    <a:pt x="18" y="429"/>
                    <a:pt x="0" y="455"/>
                    <a:pt x="9" y="481"/>
                  </a:cubicBezTo>
                  <a:cubicBezTo>
                    <a:pt x="9" y="507"/>
                    <a:pt x="35" y="525"/>
                    <a:pt x="62" y="525"/>
                  </a:cubicBezTo>
                  <a:lnTo>
                    <a:pt x="70" y="525"/>
                  </a:lnTo>
                  <a:lnTo>
                    <a:pt x="1616" y="106"/>
                  </a:lnTo>
                  <a:cubicBezTo>
                    <a:pt x="1642" y="97"/>
                    <a:pt x="1659" y="71"/>
                    <a:pt x="1651" y="44"/>
                  </a:cubicBezTo>
                  <a:cubicBezTo>
                    <a:pt x="1651" y="18"/>
                    <a:pt x="1616" y="1"/>
                    <a:pt x="1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4" name="Google Shape;4404;p69"/>
            <p:cNvSpPr/>
            <p:nvPr/>
          </p:nvSpPr>
          <p:spPr>
            <a:xfrm>
              <a:off x="666846" y="3218095"/>
              <a:ext cx="142784" cy="44304"/>
            </a:xfrm>
            <a:custGeom>
              <a:rect b="b" l="l" r="r" t="t"/>
              <a:pathLst>
                <a:path extrusionOk="0" h="588" w="1895">
                  <a:moveTo>
                    <a:pt x="1839" y="1"/>
                  </a:moveTo>
                  <a:cubicBezTo>
                    <a:pt x="1834" y="1"/>
                    <a:pt x="1830" y="1"/>
                    <a:pt x="1825" y="3"/>
                  </a:cubicBezTo>
                  <a:lnTo>
                    <a:pt x="44" y="474"/>
                  </a:lnTo>
                  <a:cubicBezTo>
                    <a:pt x="9" y="483"/>
                    <a:pt x="0" y="518"/>
                    <a:pt x="0" y="544"/>
                  </a:cubicBezTo>
                  <a:cubicBezTo>
                    <a:pt x="9" y="570"/>
                    <a:pt x="35" y="588"/>
                    <a:pt x="52" y="588"/>
                  </a:cubicBezTo>
                  <a:cubicBezTo>
                    <a:pt x="61" y="588"/>
                    <a:pt x="70" y="579"/>
                    <a:pt x="70" y="579"/>
                  </a:cubicBezTo>
                  <a:lnTo>
                    <a:pt x="1851" y="108"/>
                  </a:lnTo>
                  <a:cubicBezTo>
                    <a:pt x="1877" y="99"/>
                    <a:pt x="1895" y="73"/>
                    <a:pt x="1886" y="38"/>
                  </a:cubicBezTo>
                  <a:cubicBezTo>
                    <a:pt x="1879" y="16"/>
                    <a:pt x="1860" y="1"/>
                    <a:pt x="18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05" name="Google Shape;4405;p69"/>
          <p:cNvSpPr/>
          <p:nvPr/>
        </p:nvSpPr>
        <p:spPr>
          <a:xfrm>
            <a:off x="267638" y="113879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9" name="Shape 4409"/>
        <p:cNvGrpSpPr/>
        <p:nvPr/>
      </p:nvGrpSpPr>
      <p:grpSpPr>
        <a:xfrm>
          <a:off x="0" y="0"/>
          <a:ext cx="0" cy="0"/>
          <a:chOff x="0" y="0"/>
          <a:chExt cx="0" cy="0"/>
        </a:xfrm>
      </p:grpSpPr>
      <p:sp>
        <p:nvSpPr>
          <p:cNvPr id="4410" name="Google Shape;4410;p70"/>
          <p:cNvSpPr/>
          <p:nvPr/>
        </p:nvSpPr>
        <p:spPr>
          <a:xfrm>
            <a:off x="183750" y="4715294"/>
            <a:ext cx="332358" cy="280745"/>
          </a:xfrm>
          <a:custGeom>
            <a:rect b="b" l="l" r="r" t="t"/>
            <a:pathLst>
              <a:path extrusionOk="0" h="3726" w="4411">
                <a:moveTo>
                  <a:pt x="1192" y="1"/>
                </a:moveTo>
                <a:cubicBezTo>
                  <a:pt x="868" y="1"/>
                  <a:pt x="545" y="160"/>
                  <a:pt x="332" y="477"/>
                </a:cubicBezTo>
                <a:cubicBezTo>
                  <a:pt x="1" y="966"/>
                  <a:pt x="62" y="1656"/>
                  <a:pt x="481" y="2058"/>
                </a:cubicBezTo>
                <a:lnTo>
                  <a:pt x="2201" y="3725"/>
                </a:lnTo>
                <a:lnTo>
                  <a:pt x="3930" y="2058"/>
                </a:lnTo>
                <a:cubicBezTo>
                  <a:pt x="4349" y="1656"/>
                  <a:pt x="4410" y="966"/>
                  <a:pt x="4078" y="477"/>
                </a:cubicBezTo>
                <a:cubicBezTo>
                  <a:pt x="3866" y="160"/>
                  <a:pt x="3543" y="1"/>
                  <a:pt x="3219" y="1"/>
                </a:cubicBezTo>
                <a:cubicBezTo>
                  <a:pt x="2918" y="1"/>
                  <a:pt x="2616" y="138"/>
                  <a:pt x="2402" y="416"/>
                </a:cubicBezTo>
                <a:lnTo>
                  <a:pt x="2201" y="669"/>
                </a:lnTo>
                <a:lnTo>
                  <a:pt x="2009" y="416"/>
                </a:lnTo>
                <a:cubicBezTo>
                  <a:pt x="1794" y="138"/>
                  <a:pt x="1493" y="1"/>
                  <a:pt x="11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1" name="Google Shape;4411;p70"/>
          <p:cNvSpPr/>
          <p:nvPr/>
        </p:nvSpPr>
        <p:spPr>
          <a:xfrm>
            <a:off x="8159707" y="3143186"/>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2" name="Google Shape;4412;p70"/>
          <p:cNvSpPr/>
          <p:nvPr/>
        </p:nvSpPr>
        <p:spPr>
          <a:xfrm>
            <a:off x="8272896" y="176486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3" name="Google Shape;4413;p70"/>
          <p:cNvSpPr/>
          <p:nvPr/>
        </p:nvSpPr>
        <p:spPr>
          <a:xfrm>
            <a:off x="893761" y="4327704"/>
            <a:ext cx="387600" cy="387600"/>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4" name="Google Shape;4414;p70"/>
          <p:cNvSpPr/>
          <p:nvPr/>
        </p:nvSpPr>
        <p:spPr>
          <a:xfrm>
            <a:off x="653778" y="2643266"/>
            <a:ext cx="368525" cy="368525"/>
          </a:xfrm>
          <a:custGeom>
            <a:rect b="b" l="l" r="r" t="t"/>
            <a:pathLst>
              <a:path extrusionOk="0" h="4891" w="4891">
                <a:moveTo>
                  <a:pt x="2445" y="1"/>
                </a:moveTo>
                <a:lnTo>
                  <a:pt x="2218" y="1406"/>
                </a:lnTo>
                <a:cubicBezTo>
                  <a:pt x="2194" y="1559"/>
                  <a:pt x="2063" y="1656"/>
                  <a:pt x="1927" y="1656"/>
                </a:cubicBezTo>
                <a:cubicBezTo>
                  <a:pt x="1868" y="1656"/>
                  <a:pt x="1808" y="1638"/>
                  <a:pt x="1756" y="1599"/>
                </a:cubicBezTo>
                <a:lnTo>
                  <a:pt x="1223" y="1214"/>
                </a:lnTo>
                <a:lnTo>
                  <a:pt x="1223" y="1214"/>
                </a:lnTo>
                <a:lnTo>
                  <a:pt x="1607" y="1747"/>
                </a:lnTo>
                <a:cubicBezTo>
                  <a:pt x="1729" y="1922"/>
                  <a:pt x="1625" y="2175"/>
                  <a:pt x="1415" y="2210"/>
                </a:cubicBezTo>
                <a:lnTo>
                  <a:pt x="1" y="2445"/>
                </a:lnTo>
                <a:lnTo>
                  <a:pt x="1415" y="2672"/>
                </a:lnTo>
                <a:cubicBezTo>
                  <a:pt x="1625" y="2707"/>
                  <a:pt x="1729" y="2961"/>
                  <a:pt x="1607" y="3135"/>
                </a:cubicBezTo>
                <a:lnTo>
                  <a:pt x="1223" y="3668"/>
                </a:lnTo>
                <a:lnTo>
                  <a:pt x="1756" y="3292"/>
                </a:lnTo>
                <a:cubicBezTo>
                  <a:pt x="1808" y="3253"/>
                  <a:pt x="1868" y="3235"/>
                  <a:pt x="1927" y="3235"/>
                </a:cubicBezTo>
                <a:cubicBezTo>
                  <a:pt x="2063" y="3235"/>
                  <a:pt x="2194" y="3332"/>
                  <a:pt x="2218" y="3485"/>
                </a:cubicBezTo>
                <a:lnTo>
                  <a:pt x="2445" y="4890"/>
                </a:lnTo>
                <a:lnTo>
                  <a:pt x="2681" y="3485"/>
                </a:lnTo>
                <a:cubicBezTo>
                  <a:pt x="2706" y="3332"/>
                  <a:pt x="2836" y="3235"/>
                  <a:pt x="2973" y="3235"/>
                </a:cubicBezTo>
                <a:cubicBezTo>
                  <a:pt x="3032" y="3235"/>
                  <a:pt x="3091" y="3253"/>
                  <a:pt x="3144" y="3292"/>
                </a:cubicBezTo>
                <a:lnTo>
                  <a:pt x="3677" y="3668"/>
                </a:lnTo>
                <a:lnTo>
                  <a:pt x="3292" y="3135"/>
                </a:lnTo>
                <a:cubicBezTo>
                  <a:pt x="3170" y="2961"/>
                  <a:pt x="3275" y="2707"/>
                  <a:pt x="3484" y="2672"/>
                </a:cubicBezTo>
                <a:lnTo>
                  <a:pt x="4890" y="2445"/>
                </a:lnTo>
                <a:lnTo>
                  <a:pt x="3484" y="2210"/>
                </a:lnTo>
                <a:cubicBezTo>
                  <a:pt x="3275" y="2175"/>
                  <a:pt x="3170" y="1922"/>
                  <a:pt x="3292" y="1747"/>
                </a:cubicBezTo>
                <a:lnTo>
                  <a:pt x="3677" y="1214"/>
                </a:lnTo>
                <a:lnTo>
                  <a:pt x="3677" y="1214"/>
                </a:lnTo>
                <a:lnTo>
                  <a:pt x="3144" y="1599"/>
                </a:lnTo>
                <a:cubicBezTo>
                  <a:pt x="3091" y="1638"/>
                  <a:pt x="3032" y="1656"/>
                  <a:pt x="2973" y="1656"/>
                </a:cubicBezTo>
                <a:cubicBezTo>
                  <a:pt x="2836" y="1656"/>
                  <a:pt x="2706" y="1559"/>
                  <a:pt x="2681" y="1406"/>
                </a:cubicBezTo>
                <a:lnTo>
                  <a:pt x="24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5" name="Google Shape;4415;p70"/>
          <p:cNvSpPr/>
          <p:nvPr/>
        </p:nvSpPr>
        <p:spPr>
          <a:xfrm>
            <a:off x="8687396" y="2184330"/>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16" name="Google Shape;4416;p70"/>
          <p:cNvGrpSpPr/>
          <p:nvPr/>
        </p:nvGrpSpPr>
        <p:grpSpPr>
          <a:xfrm flipH="1" rot="10800000">
            <a:off x="8298626" y="-553507"/>
            <a:ext cx="1378341" cy="1914961"/>
            <a:chOff x="229976" y="2315872"/>
            <a:chExt cx="1378341" cy="1914961"/>
          </a:xfrm>
        </p:grpSpPr>
        <p:grpSp>
          <p:nvGrpSpPr>
            <p:cNvPr id="4417" name="Google Shape;4417;p70"/>
            <p:cNvGrpSpPr/>
            <p:nvPr/>
          </p:nvGrpSpPr>
          <p:grpSpPr>
            <a:xfrm>
              <a:off x="229976" y="2315872"/>
              <a:ext cx="1378341" cy="1914961"/>
              <a:chOff x="229976" y="2315872"/>
              <a:chExt cx="1378341" cy="1914961"/>
            </a:xfrm>
          </p:grpSpPr>
          <p:grpSp>
            <p:nvGrpSpPr>
              <p:cNvPr id="4418" name="Google Shape;4418;p70"/>
              <p:cNvGrpSpPr/>
              <p:nvPr/>
            </p:nvGrpSpPr>
            <p:grpSpPr>
              <a:xfrm>
                <a:off x="229976" y="2315872"/>
                <a:ext cx="1378341" cy="1914961"/>
                <a:chOff x="229976" y="2315872"/>
                <a:chExt cx="1378341" cy="1914961"/>
              </a:xfrm>
            </p:grpSpPr>
            <p:sp>
              <p:nvSpPr>
                <p:cNvPr id="4419" name="Google Shape;4419;p70"/>
                <p:cNvSpPr/>
                <p:nvPr/>
              </p:nvSpPr>
              <p:spPr>
                <a:xfrm>
                  <a:off x="786575" y="2646501"/>
                  <a:ext cx="357298" cy="1584332"/>
                </a:xfrm>
                <a:custGeom>
                  <a:rect b="b" l="l" r="r" t="t"/>
                  <a:pathLst>
                    <a:path extrusionOk="0" h="21027" w="4742">
                      <a:moveTo>
                        <a:pt x="127" y="0"/>
                      </a:moveTo>
                      <a:cubicBezTo>
                        <a:pt x="108" y="0"/>
                        <a:pt x="89" y="6"/>
                        <a:pt x="70" y="19"/>
                      </a:cubicBezTo>
                      <a:cubicBezTo>
                        <a:pt x="18" y="45"/>
                        <a:pt x="0" y="115"/>
                        <a:pt x="26" y="167"/>
                      </a:cubicBezTo>
                      <a:cubicBezTo>
                        <a:pt x="44" y="185"/>
                        <a:pt x="1327" y="2359"/>
                        <a:pt x="2428" y="5991"/>
                      </a:cubicBezTo>
                      <a:cubicBezTo>
                        <a:pt x="3449" y="9335"/>
                        <a:pt x="4523" y="14635"/>
                        <a:pt x="3842" y="20913"/>
                      </a:cubicBezTo>
                      <a:cubicBezTo>
                        <a:pt x="3833" y="20974"/>
                        <a:pt x="3877" y="21027"/>
                        <a:pt x="3938" y="21027"/>
                      </a:cubicBezTo>
                      <a:lnTo>
                        <a:pt x="3947" y="21027"/>
                      </a:lnTo>
                      <a:cubicBezTo>
                        <a:pt x="4008" y="21027"/>
                        <a:pt x="4052" y="20992"/>
                        <a:pt x="4060" y="20931"/>
                      </a:cubicBezTo>
                      <a:cubicBezTo>
                        <a:pt x="4741" y="14627"/>
                        <a:pt x="3667" y="9283"/>
                        <a:pt x="2637" y="5912"/>
                      </a:cubicBezTo>
                      <a:cubicBezTo>
                        <a:pt x="1519" y="2263"/>
                        <a:pt x="227" y="80"/>
                        <a:pt x="218" y="54"/>
                      </a:cubicBezTo>
                      <a:cubicBezTo>
                        <a:pt x="196" y="20"/>
                        <a:pt x="162" y="0"/>
                        <a:pt x="1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0" name="Google Shape;4420;p70"/>
                <p:cNvSpPr/>
                <p:nvPr/>
              </p:nvSpPr>
              <p:spPr>
                <a:xfrm>
                  <a:off x="534534" y="3390568"/>
                  <a:ext cx="573168" cy="422549"/>
                </a:xfrm>
                <a:custGeom>
                  <a:rect b="b" l="l" r="r" t="t"/>
                  <a:pathLst>
                    <a:path extrusionOk="0" h="5608" w="7607">
                      <a:moveTo>
                        <a:pt x="108" y="0"/>
                      </a:moveTo>
                      <a:cubicBezTo>
                        <a:pt x="53" y="0"/>
                        <a:pt x="9" y="42"/>
                        <a:pt x="1" y="98"/>
                      </a:cubicBezTo>
                      <a:cubicBezTo>
                        <a:pt x="1" y="159"/>
                        <a:pt x="45" y="211"/>
                        <a:pt x="106" y="220"/>
                      </a:cubicBezTo>
                      <a:cubicBezTo>
                        <a:pt x="158" y="220"/>
                        <a:pt x="5362" y="814"/>
                        <a:pt x="7379" y="5546"/>
                      </a:cubicBezTo>
                      <a:cubicBezTo>
                        <a:pt x="7397" y="5581"/>
                        <a:pt x="7440" y="5607"/>
                        <a:pt x="7484" y="5607"/>
                      </a:cubicBezTo>
                      <a:cubicBezTo>
                        <a:pt x="7493" y="5607"/>
                        <a:pt x="7510" y="5607"/>
                        <a:pt x="7528" y="5599"/>
                      </a:cubicBezTo>
                      <a:cubicBezTo>
                        <a:pt x="7580" y="5581"/>
                        <a:pt x="7606" y="5511"/>
                        <a:pt x="7580" y="5459"/>
                      </a:cubicBezTo>
                      <a:cubicBezTo>
                        <a:pt x="5519" y="604"/>
                        <a:pt x="176" y="2"/>
                        <a:pt x="123" y="2"/>
                      </a:cubicBezTo>
                      <a:cubicBezTo>
                        <a:pt x="118" y="1"/>
                        <a:pt x="113"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1" name="Google Shape;4421;p70"/>
                <p:cNvSpPr/>
                <p:nvPr/>
              </p:nvSpPr>
              <p:spPr>
                <a:xfrm>
                  <a:off x="1043136" y="2906529"/>
                  <a:ext cx="565182" cy="551996"/>
                </a:xfrm>
                <a:custGeom>
                  <a:rect b="b" l="l" r="r" t="t"/>
                  <a:pathLst>
                    <a:path extrusionOk="0" h="7326" w="7501">
                      <a:moveTo>
                        <a:pt x="5849" y="0"/>
                      </a:moveTo>
                      <a:cubicBezTo>
                        <a:pt x="5463" y="0"/>
                        <a:pt x="5039" y="150"/>
                        <a:pt x="4576" y="479"/>
                      </a:cubicBezTo>
                      <a:cubicBezTo>
                        <a:pt x="4358" y="637"/>
                        <a:pt x="4096" y="724"/>
                        <a:pt x="3825" y="733"/>
                      </a:cubicBezTo>
                      <a:cubicBezTo>
                        <a:pt x="3004" y="759"/>
                        <a:pt x="2410" y="1126"/>
                        <a:pt x="2009" y="1833"/>
                      </a:cubicBezTo>
                      <a:cubicBezTo>
                        <a:pt x="1878" y="2069"/>
                        <a:pt x="1677" y="2269"/>
                        <a:pt x="1424" y="2383"/>
                      </a:cubicBezTo>
                      <a:cubicBezTo>
                        <a:pt x="786" y="2654"/>
                        <a:pt x="324" y="3404"/>
                        <a:pt x="472" y="4260"/>
                      </a:cubicBezTo>
                      <a:cubicBezTo>
                        <a:pt x="516" y="4505"/>
                        <a:pt x="481" y="4749"/>
                        <a:pt x="376" y="4976"/>
                      </a:cubicBezTo>
                      <a:cubicBezTo>
                        <a:pt x="0" y="5841"/>
                        <a:pt x="830" y="6417"/>
                        <a:pt x="900" y="7316"/>
                      </a:cubicBezTo>
                      <a:cubicBezTo>
                        <a:pt x="964" y="7265"/>
                        <a:pt x="1066" y="7247"/>
                        <a:pt x="1193" y="7247"/>
                      </a:cubicBezTo>
                      <a:cubicBezTo>
                        <a:pt x="1463" y="7247"/>
                        <a:pt x="1847" y="7326"/>
                        <a:pt x="2222" y="7326"/>
                      </a:cubicBezTo>
                      <a:cubicBezTo>
                        <a:pt x="2539" y="7326"/>
                        <a:pt x="2850" y="7270"/>
                        <a:pt x="3083" y="7063"/>
                      </a:cubicBezTo>
                      <a:cubicBezTo>
                        <a:pt x="3275" y="6888"/>
                        <a:pt x="3519" y="6801"/>
                        <a:pt x="3781" y="6775"/>
                      </a:cubicBezTo>
                      <a:cubicBezTo>
                        <a:pt x="4340" y="6714"/>
                        <a:pt x="4916" y="6443"/>
                        <a:pt x="5152" y="5806"/>
                      </a:cubicBezTo>
                      <a:cubicBezTo>
                        <a:pt x="5239" y="5561"/>
                        <a:pt x="5379" y="5334"/>
                        <a:pt x="5571" y="5168"/>
                      </a:cubicBezTo>
                      <a:cubicBezTo>
                        <a:pt x="6121" y="4679"/>
                        <a:pt x="6296" y="4051"/>
                        <a:pt x="6348" y="3597"/>
                      </a:cubicBezTo>
                      <a:cubicBezTo>
                        <a:pt x="6383" y="3265"/>
                        <a:pt x="6540" y="2950"/>
                        <a:pt x="6776" y="2715"/>
                      </a:cubicBezTo>
                      <a:cubicBezTo>
                        <a:pt x="6916" y="2575"/>
                        <a:pt x="7056" y="2392"/>
                        <a:pt x="7169" y="2130"/>
                      </a:cubicBezTo>
                      <a:cubicBezTo>
                        <a:pt x="7475" y="1422"/>
                        <a:pt x="7501" y="401"/>
                        <a:pt x="7501" y="401"/>
                      </a:cubicBezTo>
                      <a:cubicBezTo>
                        <a:pt x="7501" y="401"/>
                        <a:pt x="7012" y="357"/>
                        <a:pt x="6409" y="113"/>
                      </a:cubicBezTo>
                      <a:cubicBezTo>
                        <a:pt x="6233" y="39"/>
                        <a:pt x="6046" y="0"/>
                        <a:pt x="58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2" name="Google Shape;4422;p70"/>
                <p:cNvSpPr/>
                <p:nvPr/>
              </p:nvSpPr>
              <p:spPr>
                <a:xfrm>
                  <a:off x="1068151" y="2948272"/>
                  <a:ext cx="512589" cy="614836"/>
                </a:xfrm>
                <a:custGeom>
                  <a:rect b="b" l="l" r="r" t="t"/>
                  <a:pathLst>
                    <a:path extrusionOk="0" h="8160" w="6803">
                      <a:moveTo>
                        <a:pt x="6671" y="1"/>
                      </a:moveTo>
                      <a:cubicBezTo>
                        <a:pt x="6653" y="1"/>
                        <a:pt x="6635" y="5"/>
                        <a:pt x="6619" y="13"/>
                      </a:cubicBezTo>
                      <a:cubicBezTo>
                        <a:pt x="3222" y="1907"/>
                        <a:pt x="542" y="5645"/>
                        <a:pt x="9" y="8028"/>
                      </a:cubicBezTo>
                      <a:cubicBezTo>
                        <a:pt x="0" y="8089"/>
                        <a:pt x="35" y="8142"/>
                        <a:pt x="96" y="8159"/>
                      </a:cubicBezTo>
                      <a:lnTo>
                        <a:pt x="114" y="8159"/>
                      </a:lnTo>
                      <a:cubicBezTo>
                        <a:pt x="166" y="8159"/>
                        <a:pt x="210" y="8124"/>
                        <a:pt x="219" y="8072"/>
                      </a:cubicBezTo>
                      <a:cubicBezTo>
                        <a:pt x="742" y="5741"/>
                        <a:pt x="3379" y="2065"/>
                        <a:pt x="6724" y="205"/>
                      </a:cubicBezTo>
                      <a:cubicBezTo>
                        <a:pt x="6776" y="179"/>
                        <a:pt x="6802" y="109"/>
                        <a:pt x="6767" y="56"/>
                      </a:cubicBezTo>
                      <a:cubicBezTo>
                        <a:pt x="6749" y="20"/>
                        <a:pt x="6710" y="1"/>
                        <a:pt x="66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3" name="Google Shape;4423;p70"/>
                <p:cNvSpPr/>
                <p:nvPr/>
              </p:nvSpPr>
              <p:spPr>
                <a:xfrm>
                  <a:off x="396421" y="3569822"/>
                  <a:ext cx="544160" cy="445228"/>
                </a:xfrm>
                <a:custGeom>
                  <a:rect b="b" l="l" r="r" t="t"/>
                  <a:pathLst>
                    <a:path extrusionOk="0" h="5909" w="7222">
                      <a:moveTo>
                        <a:pt x="5087" y="0"/>
                      </a:moveTo>
                      <a:cubicBezTo>
                        <a:pt x="4485" y="0"/>
                        <a:pt x="3986" y="204"/>
                        <a:pt x="3641" y="513"/>
                      </a:cubicBezTo>
                      <a:cubicBezTo>
                        <a:pt x="3484" y="652"/>
                        <a:pt x="3301" y="749"/>
                        <a:pt x="3091" y="783"/>
                      </a:cubicBezTo>
                      <a:cubicBezTo>
                        <a:pt x="2559" y="879"/>
                        <a:pt x="2052" y="1115"/>
                        <a:pt x="1703" y="1683"/>
                      </a:cubicBezTo>
                      <a:cubicBezTo>
                        <a:pt x="1598" y="1866"/>
                        <a:pt x="1432" y="2015"/>
                        <a:pt x="1240" y="2102"/>
                      </a:cubicBezTo>
                      <a:cubicBezTo>
                        <a:pt x="734" y="2346"/>
                        <a:pt x="472" y="2748"/>
                        <a:pt x="498" y="3403"/>
                      </a:cubicBezTo>
                      <a:cubicBezTo>
                        <a:pt x="507" y="3621"/>
                        <a:pt x="446" y="3822"/>
                        <a:pt x="332" y="4005"/>
                      </a:cubicBezTo>
                      <a:cubicBezTo>
                        <a:pt x="70" y="4407"/>
                        <a:pt x="0" y="5027"/>
                        <a:pt x="245" y="5909"/>
                      </a:cubicBezTo>
                      <a:cubicBezTo>
                        <a:pt x="777" y="5350"/>
                        <a:pt x="1633" y="5726"/>
                        <a:pt x="2279" y="5010"/>
                      </a:cubicBezTo>
                      <a:cubicBezTo>
                        <a:pt x="2480" y="4783"/>
                        <a:pt x="2760" y="4634"/>
                        <a:pt x="3065" y="4634"/>
                      </a:cubicBezTo>
                      <a:cubicBezTo>
                        <a:pt x="3537" y="4634"/>
                        <a:pt x="3964" y="4494"/>
                        <a:pt x="4453" y="4075"/>
                      </a:cubicBezTo>
                      <a:cubicBezTo>
                        <a:pt x="4637" y="3918"/>
                        <a:pt x="4864" y="3813"/>
                        <a:pt x="5108" y="3787"/>
                      </a:cubicBezTo>
                      <a:cubicBezTo>
                        <a:pt x="5798" y="3691"/>
                        <a:pt x="6095" y="3324"/>
                        <a:pt x="6226" y="3036"/>
                      </a:cubicBezTo>
                      <a:cubicBezTo>
                        <a:pt x="6322" y="2818"/>
                        <a:pt x="6470" y="2626"/>
                        <a:pt x="6663" y="2495"/>
                      </a:cubicBezTo>
                      <a:cubicBezTo>
                        <a:pt x="6802" y="2408"/>
                        <a:pt x="6951" y="2268"/>
                        <a:pt x="7038" y="2067"/>
                      </a:cubicBezTo>
                      <a:cubicBezTo>
                        <a:pt x="7221" y="1622"/>
                        <a:pt x="6942" y="932"/>
                        <a:pt x="7038" y="635"/>
                      </a:cubicBezTo>
                      <a:cubicBezTo>
                        <a:pt x="6323" y="184"/>
                        <a:pt x="5658" y="0"/>
                        <a:pt x="5087" y="0"/>
                      </a:cubicBezTo>
                      <a:close/>
                    </a:path>
                  </a:pathLst>
                </a:custGeom>
                <a:solidFill>
                  <a:srgbClr val="516B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4" name="Google Shape;4424;p70"/>
                <p:cNvSpPr/>
                <p:nvPr/>
              </p:nvSpPr>
              <p:spPr>
                <a:xfrm>
                  <a:off x="424676" y="3609380"/>
                  <a:ext cx="566538" cy="364908"/>
                </a:xfrm>
                <a:custGeom>
                  <a:rect b="b" l="l" r="r" t="t"/>
                  <a:pathLst>
                    <a:path extrusionOk="0" h="4843" w="7519">
                      <a:moveTo>
                        <a:pt x="6678" y="0"/>
                      </a:moveTo>
                      <a:cubicBezTo>
                        <a:pt x="4368" y="0"/>
                        <a:pt x="1228" y="2135"/>
                        <a:pt x="27" y="4685"/>
                      </a:cubicBezTo>
                      <a:cubicBezTo>
                        <a:pt x="1" y="4738"/>
                        <a:pt x="27" y="4808"/>
                        <a:pt x="79" y="4834"/>
                      </a:cubicBezTo>
                      <a:cubicBezTo>
                        <a:pt x="97" y="4843"/>
                        <a:pt x="114" y="4843"/>
                        <a:pt x="123" y="4843"/>
                      </a:cubicBezTo>
                      <a:cubicBezTo>
                        <a:pt x="167" y="4843"/>
                        <a:pt x="202" y="4816"/>
                        <a:pt x="228" y="4781"/>
                      </a:cubicBezTo>
                      <a:cubicBezTo>
                        <a:pt x="1396" y="2296"/>
                        <a:pt x="4423" y="219"/>
                        <a:pt x="6647" y="219"/>
                      </a:cubicBezTo>
                      <a:cubicBezTo>
                        <a:pt x="6900" y="219"/>
                        <a:pt x="7142" y="246"/>
                        <a:pt x="7370" y="302"/>
                      </a:cubicBezTo>
                      <a:cubicBezTo>
                        <a:pt x="7377" y="303"/>
                        <a:pt x="7383" y="303"/>
                        <a:pt x="7389" y="303"/>
                      </a:cubicBezTo>
                      <a:cubicBezTo>
                        <a:pt x="7442" y="303"/>
                        <a:pt x="7486" y="270"/>
                        <a:pt x="7501" y="215"/>
                      </a:cubicBezTo>
                      <a:cubicBezTo>
                        <a:pt x="7519" y="162"/>
                        <a:pt x="7484" y="101"/>
                        <a:pt x="7423" y="84"/>
                      </a:cubicBezTo>
                      <a:cubicBezTo>
                        <a:pt x="7188" y="27"/>
                        <a:pt x="6938" y="0"/>
                        <a:pt x="66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5" name="Google Shape;4425;p70"/>
                <p:cNvSpPr/>
                <p:nvPr/>
              </p:nvSpPr>
              <p:spPr>
                <a:xfrm>
                  <a:off x="268103" y="2892288"/>
                  <a:ext cx="731700" cy="485313"/>
                </a:xfrm>
                <a:custGeom>
                  <a:rect b="b" l="l" r="r" t="t"/>
                  <a:pathLst>
                    <a:path extrusionOk="0" h="6441" w="9711">
                      <a:moveTo>
                        <a:pt x="2417" y="1"/>
                      </a:moveTo>
                      <a:cubicBezTo>
                        <a:pt x="1956" y="1"/>
                        <a:pt x="1562" y="157"/>
                        <a:pt x="1302" y="258"/>
                      </a:cubicBezTo>
                      <a:cubicBezTo>
                        <a:pt x="656" y="502"/>
                        <a:pt x="1" y="712"/>
                        <a:pt x="1" y="712"/>
                      </a:cubicBezTo>
                      <a:cubicBezTo>
                        <a:pt x="1" y="712"/>
                        <a:pt x="420" y="983"/>
                        <a:pt x="673" y="1515"/>
                      </a:cubicBezTo>
                      <a:cubicBezTo>
                        <a:pt x="865" y="1926"/>
                        <a:pt x="1066" y="2423"/>
                        <a:pt x="1730" y="2659"/>
                      </a:cubicBezTo>
                      <a:cubicBezTo>
                        <a:pt x="2149" y="2808"/>
                        <a:pt x="2480" y="3139"/>
                        <a:pt x="2664" y="3550"/>
                      </a:cubicBezTo>
                      <a:cubicBezTo>
                        <a:pt x="3013" y="4292"/>
                        <a:pt x="3485" y="4737"/>
                        <a:pt x="4323" y="4860"/>
                      </a:cubicBezTo>
                      <a:cubicBezTo>
                        <a:pt x="4777" y="4921"/>
                        <a:pt x="5179" y="5165"/>
                        <a:pt x="5467" y="5523"/>
                      </a:cubicBezTo>
                      <a:cubicBezTo>
                        <a:pt x="6009" y="6198"/>
                        <a:pt x="6707" y="6440"/>
                        <a:pt x="7362" y="6440"/>
                      </a:cubicBezTo>
                      <a:cubicBezTo>
                        <a:pt x="7528" y="6440"/>
                        <a:pt x="7692" y="6425"/>
                        <a:pt x="7850" y="6396"/>
                      </a:cubicBezTo>
                      <a:cubicBezTo>
                        <a:pt x="8526" y="6277"/>
                        <a:pt x="8960" y="6159"/>
                        <a:pt x="9315" y="6159"/>
                      </a:cubicBezTo>
                      <a:cubicBezTo>
                        <a:pt x="9456" y="6159"/>
                        <a:pt x="9584" y="6177"/>
                        <a:pt x="9710" y="6222"/>
                      </a:cubicBezTo>
                      <a:cubicBezTo>
                        <a:pt x="9343" y="5087"/>
                        <a:pt x="9527" y="4039"/>
                        <a:pt x="8671" y="3305"/>
                      </a:cubicBezTo>
                      <a:cubicBezTo>
                        <a:pt x="8392" y="3061"/>
                        <a:pt x="8182" y="2755"/>
                        <a:pt x="8051" y="2406"/>
                      </a:cubicBezTo>
                      <a:cubicBezTo>
                        <a:pt x="7842" y="1803"/>
                        <a:pt x="7370" y="1480"/>
                        <a:pt x="6925" y="1384"/>
                      </a:cubicBezTo>
                      <a:cubicBezTo>
                        <a:pt x="6680" y="1332"/>
                        <a:pt x="6453" y="1218"/>
                        <a:pt x="6279" y="1035"/>
                      </a:cubicBezTo>
                      <a:cubicBezTo>
                        <a:pt x="5847" y="569"/>
                        <a:pt x="5344" y="402"/>
                        <a:pt x="4813" y="402"/>
                      </a:cubicBezTo>
                      <a:cubicBezTo>
                        <a:pt x="4677" y="402"/>
                        <a:pt x="4540" y="413"/>
                        <a:pt x="4401" y="433"/>
                      </a:cubicBezTo>
                      <a:cubicBezTo>
                        <a:pt x="4321" y="445"/>
                        <a:pt x="4239" y="451"/>
                        <a:pt x="4158" y="451"/>
                      </a:cubicBezTo>
                      <a:cubicBezTo>
                        <a:pt x="3886" y="451"/>
                        <a:pt x="3613" y="384"/>
                        <a:pt x="3371" y="249"/>
                      </a:cubicBezTo>
                      <a:cubicBezTo>
                        <a:pt x="3037" y="65"/>
                        <a:pt x="2713" y="1"/>
                        <a:pt x="24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6" name="Google Shape;4426;p70"/>
                <p:cNvSpPr/>
                <p:nvPr/>
              </p:nvSpPr>
              <p:spPr>
                <a:xfrm>
                  <a:off x="319415" y="2942546"/>
                  <a:ext cx="752722" cy="524494"/>
                </a:xfrm>
                <a:custGeom>
                  <a:rect b="b" l="l" r="r" t="t"/>
                  <a:pathLst>
                    <a:path extrusionOk="0" h="6961" w="9990">
                      <a:moveTo>
                        <a:pt x="125" y="0"/>
                      </a:moveTo>
                      <a:cubicBezTo>
                        <a:pt x="71" y="0"/>
                        <a:pt x="26" y="41"/>
                        <a:pt x="18" y="89"/>
                      </a:cubicBezTo>
                      <a:cubicBezTo>
                        <a:pt x="1" y="150"/>
                        <a:pt x="44" y="211"/>
                        <a:pt x="106" y="220"/>
                      </a:cubicBezTo>
                      <a:cubicBezTo>
                        <a:pt x="2699" y="709"/>
                        <a:pt x="7623" y="2944"/>
                        <a:pt x="9771" y="6899"/>
                      </a:cubicBezTo>
                      <a:cubicBezTo>
                        <a:pt x="9789" y="6934"/>
                        <a:pt x="9824" y="6952"/>
                        <a:pt x="9867" y="6952"/>
                      </a:cubicBezTo>
                      <a:lnTo>
                        <a:pt x="9867" y="6960"/>
                      </a:lnTo>
                      <a:cubicBezTo>
                        <a:pt x="9885" y="6960"/>
                        <a:pt x="9902" y="6952"/>
                        <a:pt x="9920" y="6943"/>
                      </a:cubicBezTo>
                      <a:cubicBezTo>
                        <a:pt x="9972" y="6917"/>
                        <a:pt x="9990" y="6847"/>
                        <a:pt x="9963" y="6795"/>
                      </a:cubicBezTo>
                      <a:cubicBezTo>
                        <a:pt x="7781" y="2778"/>
                        <a:pt x="2777" y="499"/>
                        <a:pt x="140" y="1"/>
                      </a:cubicBezTo>
                      <a:cubicBezTo>
                        <a:pt x="135" y="1"/>
                        <a:pt x="130" y="0"/>
                        <a:pt x="1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7" name="Google Shape;4427;p70"/>
                <p:cNvSpPr/>
                <p:nvPr/>
              </p:nvSpPr>
              <p:spPr>
                <a:xfrm>
                  <a:off x="833893" y="3664987"/>
                  <a:ext cx="8665" cy="107295"/>
                </a:xfrm>
                <a:custGeom>
                  <a:rect b="b" l="l" r="r" t="t"/>
                  <a:pathLst>
                    <a:path extrusionOk="0" h="1424" w="115">
                      <a:moveTo>
                        <a:pt x="53" y="1"/>
                      </a:moveTo>
                      <a:cubicBezTo>
                        <a:pt x="27" y="1"/>
                        <a:pt x="1" y="27"/>
                        <a:pt x="1" y="53"/>
                      </a:cubicBezTo>
                      <a:lnTo>
                        <a:pt x="1" y="1372"/>
                      </a:lnTo>
                      <a:cubicBezTo>
                        <a:pt x="1" y="1406"/>
                        <a:pt x="27" y="1424"/>
                        <a:pt x="53" y="1424"/>
                      </a:cubicBezTo>
                      <a:cubicBezTo>
                        <a:pt x="88" y="1424"/>
                        <a:pt x="114" y="1406"/>
                        <a:pt x="114" y="1372"/>
                      </a:cubicBezTo>
                      <a:lnTo>
                        <a:pt x="114" y="53"/>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8" name="Google Shape;4428;p70"/>
                <p:cNvSpPr/>
                <p:nvPr/>
              </p:nvSpPr>
              <p:spPr>
                <a:xfrm>
                  <a:off x="754325" y="3701154"/>
                  <a:ext cx="8590" cy="107973"/>
                </a:xfrm>
                <a:custGeom>
                  <a:rect b="b" l="l" r="r" t="t"/>
                  <a:pathLst>
                    <a:path extrusionOk="0" h="1433" w="114">
                      <a:moveTo>
                        <a:pt x="53" y="1"/>
                      </a:moveTo>
                      <a:cubicBezTo>
                        <a:pt x="27" y="1"/>
                        <a:pt x="0" y="27"/>
                        <a:pt x="0" y="62"/>
                      </a:cubicBezTo>
                      <a:lnTo>
                        <a:pt x="0" y="1381"/>
                      </a:lnTo>
                      <a:cubicBezTo>
                        <a:pt x="0" y="1407"/>
                        <a:pt x="27" y="1433"/>
                        <a:pt x="53" y="1433"/>
                      </a:cubicBezTo>
                      <a:cubicBezTo>
                        <a:pt x="88" y="1433"/>
                        <a:pt x="114" y="1407"/>
                        <a:pt x="114" y="1381"/>
                      </a:cubicBezTo>
                      <a:lnTo>
                        <a:pt x="114" y="62"/>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9" name="Google Shape;4429;p70"/>
                <p:cNvSpPr/>
                <p:nvPr/>
              </p:nvSpPr>
              <p:spPr>
                <a:xfrm>
                  <a:off x="674682" y="3747870"/>
                  <a:ext cx="8665" cy="98102"/>
                </a:xfrm>
                <a:custGeom>
                  <a:rect b="b" l="l" r="r" t="t"/>
                  <a:pathLst>
                    <a:path extrusionOk="0" h="1302" w="115">
                      <a:moveTo>
                        <a:pt x="62" y="1"/>
                      </a:moveTo>
                      <a:cubicBezTo>
                        <a:pt x="27" y="1"/>
                        <a:pt x="1" y="27"/>
                        <a:pt x="1" y="62"/>
                      </a:cubicBezTo>
                      <a:lnTo>
                        <a:pt x="1" y="1249"/>
                      </a:lnTo>
                      <a:cubicBezTo>
                        <a:pt x="1" y="1276"/>
                        <a:pt x="27" y="1302"/>
                        <a:pt x="62" y="1302"/>
                      </a:cubicBezTo>
                      <a:cubicBezTo>
                        <a:pt x="88" y="1302"/>
                        <a:pt x="114" y="1276"/>
                        <a:pt x="114" y="1249"/>
                      </a:cubicBezTo>
                      <a:lnTo>
                        <a:pt x="114" y="62"/>
                      </a:lnTo>
                      <a:cubicBezTo>
                        <a:pt x="114" y="27"/>
                        <a:pt x="88" y="1"/>
                        <a:pt x="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0" name="Google Shape;4430;p70"/>
                <p:cNvSpPr/>
                <p:nvPr/>
              </p:nvSpPr>
              <p:spPr>
                <a:xfrm>
                  <a:off x="595114" y="3804457"/>
                  <a:ext cx="8590" cy="78361"/>
                </a:xfrm>
                <a:custGeom>
                  <a:rect b="b" l="l" r="r" t="t"/>
                  <a:pathLst>
                    <a:path extrusionOk="0" h="1040" w="114">
                      <a:moveTo>
                        <a:pt x="61" y="1"/>
                      </a:moveTo>
                      <a:cubicBezTo>
                        <a:pt x="26" y="1"/>
                        <a:pt x="0" y="27"/>
                        <a:pt x="0" y="62"/>
                      </a:cubicBezTo>
                      <a:lnTo>
                        <a:pt x="0" y="979"/>
                      </a:lnTo>
                      <a:cubicBezTo>
                        <a:pt x="0" y="1014"/>
                        <a:pt x="26" y="1040"/>
                        <a:pt x="61" y="1040"/>
                      </a:cubicBezTo>
                      <a:cubicBezTo>
                        <a:pt x="88" y="1040"/>
                        <a:pt x="114" y="1014"/>
                        <a:pt x="114" y="979"/>
                      </a:cubicBezTo>
                      <a:lnTo>
                        <a:pt x="114" y="62"/>
                      </a:lnTo>
                      <a:cubicBezTo>
                        <a:pt x="114" y="27"/>
                        <a:pt x="88"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1" name="Google Shape;4431;p70"/>
                <p:cNvSpPr/>
                <p:nvPr/>
              </p:nvSpPr>
              <p:spPr>
                <a:xfrm>
                  <a:off x="516149" y="3883422"/>
                  <a:ext cx="7987" cy="52743"/>
                </a:xfrm>
                <a:custGeom>
                  <a:rect b="b" l="l" r="r" t="t"/>
                  <a:pathLst>
                    <a:path extrusionOk="0" h="700" w="106">
                      <a:moveTo>
                        <a:pt x="53" y="1"/>
                      </a:moveTo>
                      <a:cubicBezTo>
                        <a:pt x="18" y="1"/>
                        <a:pt x="0" y="27"/>
                        <a:pt x="0" y="53"/>
                      </a:cubicBezTo>
                      <a:lnTo>
                        <a:pt x="0" y="647"/>
                      </a:lnTo>
                      <a:cubicBezTo>
                        <a:pt x="0" y="682"/>
                        <a:pt x="18" y="699"/>
                        <a:pt x="53" y="699"/>
                      </a:cubicBezTo>
                      <a:cubicBezTo>
                        <a:pt x="79" y="699"/>
                        <a:pt x="105" y="682"/>
                        <a:pt x="105" y="647"/>
                      </a:cubicBezTo>
                      <a:lnTo>
                        <a:pt x="105" y="53"/>
                      </a:lnTo>
                      <a:cubicBezTo>
                        <a:pt x="105" y="27"/>
                        <a:pt x="79"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2" name="Google Shape;4432;p70"/>
                <p:cNvSpPr/>
                <p:nvPr/>
              </p:nvSpPr>
              <p:spPr>
                <a:xfrm>
                  <a:off x="614856" y="3641930"/>
                  <a:ext cx="48750" cy="34358"/>
                </a:xfrm>
                <a:custGeom>
                  <a:rect b="b" l="l" r="r" t="t"/>
                  <a:pathLst>
                    <a:path extrusionOk="0" h="456" w="647">
                      <a:moveTo>
                        <a:pt x="66" y="1"/>
                      </a:moveTo>
                      <a:cubicBezTo>
                        <a:pt x="48" y="1"/>
                        <a:pt x="29" y="10"/>
                        <a:pt x="18" y="27"/>
                      </a:cubicBezTo>
                      <a:cubicBezTo>
                        <a:pt x="0" y="53"/>
                        <a:pt x="9" y="80"/>
                        <a:pt x="35" y="97"/>
                      </a:cubicBezTo>
                      <a:lnTo>
                        <a:pt x="559" y="446"/>
                      </a:lnTo>
                      <a:cubicBezTo>
                        <a:pt x="568" y="455"/>
                        <a:pt x="577" y="455"/>
                        <a:pt x="585" y="455"/>
                      </a:cubicBezTo>
                      <a:cubicBezTo>
                        <a:pt x="603" y="455"/>
                        <a:pt x="620" y="446"/>
                        <a:pt x="638" y="429"/>
                      </a:cubicBezTo>
                      <a:cubicBezTo>
                        <a:pt x="646" y="411"/>
                        <a:pt x="646" y="377"/>
                        <a:pt x="620" y="359"/>
                      </a:cubicBezTo>
                      <a:lnTo>
                        <a:pt x="96" y="10"/>
                      </a:lnTo>
                      <a:cubicBezTo>
                        <a:pt x="87" y="4"/>
                        <a:pt x="77"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3" name="Google Shape;4433;p70"/>
                <p:cNvSpPr/>
                <p:nvPr/>
              </p:nvSpPr>
              <p:spPr>
                <a:xfrm>
                  <a:off x="543802" y="3698969"/>
                  <a:ext cx="40160" cy="28632"/>
                </a:xfrm>
                <a:custGeom>
                  <a:rect b="b" l="l" r="r" t="t"/>
                  <a:pathLst>
                    <a:path extrusionOk="0" h="380" w="533">
                      <a:moveTo>
                        <a:pt x="58" y="0"/>
                      </a:moveTo>
                      <a:cubicBezTo>
                        <a:pt x="42" y="0"/>
                        <a:pt x="27" y="7"/>
                        <a:pt x="18" y="21"/>
                      </a:cubicBezTo>
                      <a:cubicBezTo>
                        <a:pt x="0" y="47"/>
                        <a:pt x="9" y="82"/>
                        <a:pt x="35" y="100"/>
                      </a:cubicBezTo>
                      <a:lnTo>
                        <a:pt x="446" y="370"/>
                      </a:lnTo>
                      <a:cubicBezTo>
                        <a:pt x="454" y="379"/>
                        <a:pt x="463" y="379"/>
                        <a:pt x="472" y="379"/>
                      </a:cubicBezTo>
                      <a:cubicBezTo>
                        <a:pt x="489" y="379"/>
                        <a:pt x="507" y="370"/>
                        <a:pt x="515" y="353"/>
                      </a:cubicBezTo>
                      <a:cubicBezTo>
                        <a:pt x="533" y="327"/>
                        <a:pt x="533" y="301"/>
                        <a:pt x="507" y="283"/>
                      </a:cubicBezTo>
                      <a:lnTo>
                        <a:pt x="96" y="12"/>
                      </a:lnTo>
                      <a:cubicBezTo>
                        <a:pt x="84" y="5"/>
                        <a:pt x="71" y="0"/>
                        <a:pt x="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4" name="Google Shape;4434;p70"/>
                <p:cNvSpPr/>
                <p:nvPr/>
              </p:nvSpPr>
              <p:spPr>
                <a:xfrm>
                  <a:off x="468152" y="3762337"/>
                  <a:ext cx="38201" cy="27728"/>
                </a:xfrm>
                <a:custGeom>
                  <a:rect b="b" l="l" r="r" t="t"/>
                  <a:pathLst>
                    <a:path extrusionOk="0" h="368" w="507">
                      <a:moveTo>
                        <a:pt x="58" y="1"/>
                      </a:moveTo>
                      <a:cubicBezTo>
                        <a:pt x="40" y="1"/>
                        <a:pt x="23" y="10"/>
                        <a:pt x="18" y="27"/>
                      </a:cubicBezTo>
                      <a:cubicBezTo>
                        <a:pt x="0" y="53"/>
                        <a:pt x="0" y="88"/>
                        <a:pt x="26" y="106"/>
                      </a:cubicBezTo>
                      <a:lnTo>
                        <a:pt x="419" y="359"/>
                      </a:lnTo>
                      <a:cubicBezTo>
                        <a:pt x="428" y="368"/>
                        <a:pt x="437" y="368"/>
                        <a:pt x="445" y="368"/>
                      </a:cubicBezTo>
                      <a:cubicBezTo>
                        <a:pt x="463" y="368"/>
                        <a:pt x="480" y="359"/>
                        <a:pt x="489" y="341"/>
                      </a:cubicBezTo>
                      <a:cubicBezTo>
                        <a:pt x="507" y="315"/>
                        <a:pt x="498" y="280"/>
                        <a:pt x="472" y="272"/>
                      </a:cubicBezTo>
                      <a:lnTo>
                        <a:pt x="87" y="10"/>
                      </a:lnTo>
                      <a:cubicBezTo>
                        <a:pt x="78" y="4"/>
                        <a:pt x="68"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5" name="Google Shape;4435;p70"/>
                <p:cNvSpPr/>
                <p:nvPr/>
              </p:nvSpPr>
              <p:spPr>
                <a:xfrm>
                  <a:off x="576051" y="3161508"/>
                  <a:ext cx="154613" cy="47620"/>
                </a:xfrm>
                <a:custGeom>
                  <a:rect b="b" l="l" r="r" t="t"/>
                  <a:pathLst>
                    <a:path extrusionOk="0" h="632" w="2052">
                      <a:moveTo>
                        <a:pt x="1996" y="1"/>
                      </a:moveTo>
                      <a:cubicBezTo>
                        <a:pt x="1991" y="1"/>
                        <a:pt x="1987" y="2"/>
                        <a:pt x="1982" y="3"/>
                      </a:cubicBezTo>
                      <a:lnTo>
                        <a:pt x="44" y="518"/>
                      </a:lnTo>
                      <a:cubicBezTo>
                        <a:pt x="18" y="527"/>
                        <a:pt x="0" y="562"/>
                        <a:pt x="9" y="588"/>
                      </a:cubicBezTo>
                      <a:cubicBezTo>
                        <a:pt x="18" y="614"/>
                        <a:pt x="35" y="632"/>
                        <a:pt x="61" y="632"/>
                      </a:cubicBezTo>
                      <a:cubicBezTo>
                        <a:pt x="61" y="632"/>
                        <a:pt x="70" y="623"/>
                        <a:pt x="70" y="623"/>
                      </a:cubicBezTo>
                      <a:lnTo>
                        <a:pt x="2008" y="108"/>
                      </a:lnTo>
                      <a:cubicBezTo>
                        <a:pt x="2035" y="99"/>
                        <a:pt x="2052" y="73"/>
                        <a:pt x="2052" y="47"/>
                      </a:cubicBezTo>
                      <a:cubicBezTo>
                        <a:pt x="2045" y="18"/>
                        <a:pt x="2020" y="1"/>
                        <a:pt x="1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6" name="Google Shape;4436;p70"/>
                <p:cNvSpPr/>
                <p:nvPr/>
              </p:nvSpPr>
              <p:spPr>
                <a:xfrm>
                  <a:off x="508916" y="3107107"/>
                  <a:ext cx="135626" cy="42195"/>
                </a:xfrm>
                <a:custGeom>
                  <a:rect b="b" l="l" r="r" t="t"/>
                  <a:pathLst>
                    <a:path extrusionOk="0" h="560" w="1800">
                      <a:moveTo>
                        <a:pt x="1729" y="0"/>
                      </a:moveTo>
                      <a:lnTo>
                        <a:pt x="44" y="454"/>
                      </a:lnTo>
                      <a:cubicBezTo>
                        <a:pt x="18" y="463"/>
                        <a:pt x="0" y="489"/>
                        <a:pt x="9" y="524"/>
                      </a:cubicBezTo>
                      <a:cubicBezTo>
                        <a:pt x="18" y="542"/>
                        <a:pt x="35" y="559"/>
                        <a:pt x="62" y="559"/>
                      </a:cubicBezTo>
                      <a:lnTo>
                        <a:pt x="79" y="559"/>
                      </a:lnTo>
                      <a:lnTo>
                        <a:pt x="1755" y="105"/>
                      </a:lnTo>
                      <a:cubicBezTo>
                        <a:pt x="1782" y="105"/>
                        <a:pt x="1799" y="70"/>
                        <a:pt x="1790" y="44"/>
                      </a:cubicBezTo>
                      <a:cubicBezTo>
                        <a:pt x="1790" y="18"/>
                        <a:pt x="1755" y="0"/>
                        <a:pt x="1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7" name="Google Shape;4437;p70"/>
                <p:cNvSpPr/>
                <p:nvPr/>
              </p:nvSpPr>
              <p:spPr>
                <a:xfrm>
                  <a:off x="441780" y="3053007"/>
                  <a:ext cx="115884" cy="37071"/>
                </a:xfrm>
                <a:custGeom>
                  <a:rect b="b" l="l" r="r" t="t"/>
                  <a:pathLst>
                    <a:path extrusionOk="0" h="492" w="1538">
                      <a:moveTo>
                        <a:pt x="1476" y="0"/>
                      </a:moveTo>
                      <a:cubicBezTo>
                        <a:pt x="1471" y="0"/>
                        <a:pt x="1465" y="1"/>
                        <a:pt x="1459" y="2"/>
                      </a:cubicBezTo>
                      <a:lnTo>
                        <a:pt x="44" y="378"/>
                      </a:lnTo>
                      <a:cubicBezTo>
                        <a:pt x="18" y="386"/>
                        <a:pt x="1" y="421"/>
                        <a:pt x="10" y="448"/>
                      </a:cubicBezTo>
                      <a:cubicBezTo>
                        <a:pt x="18" y="474"/>
                        <a:pt x="36" y="491"/>
                        <a:pt x="62" y="491"/>
                      </a:cubicBezTo>
                      <a:cubicBezTo>
                        <a:pt x="62" y="491"/>
                        <a:pt x="71" y="483"/>
                        <a:pt x="71" y="483"/>
                      </a:cubicBezTo>
                      <a:lnTo>
                        <a:pt x="1485" y="107"/>
                      </a:lnTo>
                      <a:cubicBezTo>
                        <a:pt x="1520" y="98"/>
                        <a:pt x="1538" y="72"/>
                        <a:pt x="1529" y="46"/>
                      </a:cubicBezTo>
                      <a:cubicBezTo>
                        <a:pt x="1522" y="17"/>
                        <a:pt x="1502" y="0"/>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8" name="Google Shape;4438;p70"/>
                <p:cNvSpPr/>
                <p:nvPr/>
              </p:nvSpPr>
              <p:spPr>
                <a:xfrm>
                  <a:off x="374720" y="3005612"/>
                  <a:ext cx="69772" cy="24563"/>
                </a:xfrm>
                <a:custGeom>
                  <a:rect b="b" l="l" r="r" t="t"/>
                  <a:pathLst>
                    <a:path extrusionOk="0" h="326" w="926">
                      <a:moveTo>
                        <a:pt x="870" y="0"/>
                      </a:moveTo>
                      <a:cubicBezTo>
                        <a:pt x="865" y="0"/>
                        <a:pt x="861" y="1"/>
                        <a:pt x="856" y="3"/>
                      </a:cubicBezTo>
                      <a:lnTo>
                        <a:pt x="44" y="221"/>
                      </a:lnTo>
                      <a:cubicBezTo>
                        <a:pt x="18" y="230"/>
                        <a:pt x="0" y="256"/>
                        <a:pt x="9" y="282"/>
                      </a:cubicBezTo>
                      <a:cubicBezTo>
                        <a:pt x="9" y="308"/>
                        <a:pt x="35" y="326"/>
                        <a:pt x="61" y="326"/>
                      </a:cubicBezTo>
                      <a:lnTo>
                        <a:pt x="70" y="326"/>
                      </a:lnTo>
                      <a:lnTo>
                        <a:pt x="882" y="107"/>
                      </a:lnTo>
                      <a:cubicBezTo>
                        <a:pt x="908" y="99"/>
                        <a:pt x="926" y="72"/>
                        <a:pt x="926" y="38"/>
                      </a:cubicBezTo>
                      <a:cubicBezTo>
                        <a:pt x="919" y="16"/>
                        <a:pt x="894" y="0"/>
                        <a:pt x="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9" name="Google Shape;4439;p70"/>
                <p:cNvSpPr/>
                <p:nvPr/>
              </p:nvSpPr>
              <p:spPr>
                <a:xfrm>
                  <a:off x="229976" y="3133554"/>
                  <a:ext cx="517185" cy="504376"/>
                </a:xfrm>
                <a:custGeom>
                  <a:rect b="b" l="l" r="r" t="t"/>
                  <a:pathLst>
                    <a:path extrusionOk="0" h="6694" w="6864">
                      <a:moveTo>
                        <a:pt x="3099" y="1"/>
                      </a:moveTo>
                      <a:cubicBezTo>
                        <a:pt x="2901" y="1"/>
                        <a:pt x="2703" y="60"/>
                        <a:pt x="2532" y="182"/>
                      </a:cubicBezTo>
                      <a:cubicBezTo>
                        <a:pt x="2166" y="453"/>
                        <a:pt x="2043" y="933"/>
                        <a:pt x="2209" y="1352"/>
                      </a:cubicBezTo>
                      <a:cubicBezTo>
                        <a:pt x="2014" y="1128"/>
                        <a:pt x="1735" y="1002"/>
                        <a:pt x="1453" y="1002"/>
                      </a:cubicBezTo>
                      <a:cubicBezTo>
                        <a:pt x="1307" y="1002"/>
                        <a:pt x="1159" y="1036"/>
                        <a:pt x="1022" y="1107"/>
                      </a:cubicBezTo>
                      <a:cubicBezTo>
                        <a:pt x="620" y="1317"/>
                        <a:pt x="419" y="1771"/>
                        <a:pt x="524" y="2208"/>
                      </a:cubicBezTo>
                      <a:lnTo>
                        <a:pt x="542" y="2260"/>
                      </a:lnTo>
                      <a:cubicBezTo>
                        <a:pt x="603" y="2522"/>
                        <a:pt x="533" y="2801"/>
                        <a:pt x="358" y="3002"/>
                      </a:cubicBezTo>
                      <a:lnTo>
                        <a:pt x="323" y="3046"/>
                      </a:lnTo>
                      <a:cubicBezTo>
                        <a:pt x="26" y="3386"/>
                        <a:pt x="0" y="3884"/>
                        <a:pt x="271" y="4251"/>
                      </a:cubicBezTo>
                      <a:cubicBezTo>
                        <a:pt x="456" y="4510"/>
                        <a:pt x="754" y="4647"/>
                        <a:pt x="1057" y="4647"/>
                      </a:cubicBezTo>
                      <a:cubicBezTo>
                        <a:pt x="1184" y="4647"/>
                        <a:pt x="1311" y="4623"/>
                        <a:pt x="1432" y="4574"/>
                      </a:cubicBezTo>
                      <a:lnTo>
                        <a:pt x="1432" y="4574"/>
                      </a:lnTo>
                      <a:cubicBezTo>
                        <a:pt x="1100" y="4871"/>
                        <a:pt x="987" y="5351"/>
                        <a:pt x="1196" y="5753"/>
                      </a:cubicBezTo>
                      <a:cubicBezTo>
                        <a:pt x="1369" y="6091"/>
                        <a:pt x="1708" y="6287"/>
                        <a:pt x="2061" y="6287"/>
                      </a:cubicBezTo>
                      <a:cubicBezTo>
                        <a:pt x="2136" y="6287"/>
                        <a:pt x="2212" y="6278"/>
                        <a:pt x="2288" y="6259"/>
                      </a:cubicBezTo>
                      <a:lnTo>
                        <a:pt x="2340" y="6242"/>
                      </a:lnTo>
                      <a:cubicBezTo>
                        <a:pt x="2408" y="6226"/>
                        <a:pt x="2476" y="6219"/>
                        <a:pt x="2542" y="6219"/>
                      </a:cubicBezTo>
                      <a:cubicBezTo>
                        <a:pt x="2743" y="6219"/>
                        <a:pt x="2934" y="6287"/>
                        <a:pt x="3091" y="6425"/>
                      </a:cubicBezTo>
                      <a:lnTo>
                        <a:pt x="3135" y="6460"/>
                      </a:lnTo>
                      <a:cubicBezTo>
                        <a:pt x="3313" y="6614"/>
                        <a:pt x="3538" y="6693"/>
                        <a:pt x="3767" y="6693"/>
                      </a:cubicBezTo>
                      <a:cubicBezTo>
                        <a:pt x="3965" y="6693"/>
                        <a:pt x="4166" y="6634"/>
                        <a:pt x="4340" y="6512"/>
                      </a:cubicBezTo>
                      <a:cubicBezTo>
                        <a:pt x="4698" y="6250"/>
                        <a:pt x="4820" y="5761"/>
                        <a:pt x="4654" y="5342"/>
                      </a:cubicBezTo>
                      <a:lnTo>
                        <a:pt x="4654" y="5342"/>
                      </a:lnTo>
                      <a:cubicBezTo>
                        <a:pt x="4850" y="5566"/>
                        <a:pt x="5128" y="5692"/>
                        <a:pt x="5411" y="5692"/>
                      </a:cubicBezTo>
                      <a:cubicBezTo>
                        <a:pt x="5557" y="5692"/>
                        <a:pt x="5704" y="5658"/>
                        <a:pt x="5842" y="5587"/>
                      </a:cubicBezTo>
                      <a:cubicBezTo>
                        <a:pt x="6243" y="5377"/>
                        <a:pt x="6453" y="4923"/>
                        <a:pt x="6339" y="4487"/>
                      </a:cubicBezTo>
                      <a:lnTo>
                        <a:pt x="6331" y="4434"/>
                      </a:lnTo>
                      <a:cubicBezTo>
                        <a:pt x="6261" y="4172"/>
                        <a:pt x="6331" y="3893"/>
                        <a:pt x="6505" y="3692"/>
                      </a:cubicBezTo>
                      <a:lnTo>
                        <a:pt x="6540" y="3648"/>
                      </a:lnTo>
                      <a:cubicBezTo>
                        <a:pt x="6837" y="3308"/>
                        <a:pt x="6863" y="2810"/>
                        <a:pt x="6593" y="2443"/>
                      </a:cubicBezTo>
                      <a:cubicBezTo>
                        <a:pt x="6407" y="2184"/>
                        <a:pt x="6113" y="2051"/>
                        <a:pt x="5809" y="2051"/>
                      </a:cubicBezTo>
                      <a:cubicBezTo>
                        <a:pt x="5682" y="2051"/>
                        <a:pt x="5554" y="2074"/>
                        <a:pt x="5431" y="2120"/>
                      </a:cubicBezTo>
                      <a:cubicBezTo>
                        <a:pt x="5763" y="1832"/>
                        <a:pt x="5877" y="1343"/>
                        <a:pt x="5676" y="942"/>
                      </a:cubicBezTo>
                      <a:cubicBezTo>
                        <a:pt x="5503" y="604"/>
                        <a:pt x="5165" y="408"/>
                        <a:pt x="4807" y="408"/>
                      </a:cubicBezTo>
                      <a:cubicBezTo>
                        <a:pt x="4730" y="408"/>
                        <a:pt x="4653" y="417"/>
                        <a:pt x="4576" y="435"/>
                      </a:cubicBezTo>
                      <a:lnTo>
                        <a:pt x="4523" y="453"/>
                      </a:lnTo>
                      <a:cubicBezTo>
                        <a:pt x="4458" y="468"/>
                        <a:pt x="4391" y="476"/>
                        <a:pt x="4325" y="476"/>
                      </a:cubicBezTo>
                      <a:cubicBezTo>
                        <a:pt x="4126" y="476"/>
                        <a:pt x="3932" y="407"/>
                        <a:pt x="3781" y="269"/>
                      </a:cubicBezTo>
                      <a:lnTo>
                        <a:pt x="3737" y="234"/>
                      </a:lnTo>
                      <a:cubicBezTo>
                        <a:pt x="3555" y="80"/>
                        <a:pt x="3327" y="1"/>
                        <a:pt x="3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0" name="Google Shape;4440;p70"/>
                <p:cNvSpPr/>
                <p:nvPr/>
              </p:nvSpPr>
              <p:spPr>
                <a:xfrm>
                  <a:off x="345787" y="3296533"/>
                  <a:ext cx="286245" cy="178423"/>
                </a:xfrm>
                <a:custGeom>
                  <a:rect b="b" l="l" r="r" t="t"/>
                  <a:pathLst>
                    <a:path extrusionOk="0" h="2368" w="3799">
                      <a:moveTo>
                        <a:pt x="3732" y="1"/>
                      </a:moveTo>
                      <a:cubicBezTo>
                        <a:pt x="3722" y="1"/>
                        <a:pt x="3711" y="4"/>
                        <a:pt x="3702" y="10"/>
                      </a:cubicBezTo>
                      <a:lnTo>
                        <a:pt x="35" y="2262"/>
                      </a:lnTo>
                      <a:cubicBezTo>
                        <a:pt x="9" y="2280"/>
                        <a:pt x="0" y="2315"/>
                        <a:pt x="17" y="2341"/>
                      </a:cubicBezTo>
                      <a:cubicBezTo>
                        <a:pt x="26" y="2359"/>
                        <a:pt x="44" y="2367"/>
                        <a:pt x="61" y="2367"/>
                      </a:cubicBezTo>
                      <a:cubicBezTo>
                        <a:pt x="70" y="2367"/>
                        <a:pt x="87" y="2359"/>
                        <a:pt x="96" y="2359"/>
                      </a:cubicBezTo>
                      <a:lnTo>
                        <a:pt x="3763" y="106"/>
                      </a:lnTo>
                      <a:cubicBezTo>
                        <a:pt x="3790" y="88"/>
                        <a:pt x="3798" y="53"/>
                        <a:pt x="3781" y="27"/>
                      </a:cubicBezTo>
                      <a:cubicBezTo>
                        <a:pt x="3770" y="10"/>
                        <a:pt x="3751" y="1"/>
                        <a:pt x="3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1" name="Google Shape;4441;p70"/>
                <p:cNvSpPr/>
                <p:nvPr/>
              </p:nvSpPr>
              <p:spPr>
                <a:xfrm>
                  <a:off x="399058" y="3243262"/>
                  <a:ext cx="179026" cy="284964"/>
                </a:xfrm>
                <a:custGeom>
                  <a:rect b="b" l="l" r="r" t="t"/>
                  <a:pathLst>
                    <a:path extrusionOk="0" h="3782" w="2376">
                      <a:moveTo>
                        <a:pt x="65" y="0"/>
                      </a:moveTo>
                      <a:cubicBezTo>
                        <a:pt x="55" y="0"/>
                        <a:pt x="44" y="3"/>
                        <a:pt x="35" y="9"/>
                      </a:cubicBezTo>
                      <a:cubicBezTo>
                        <a:pt x="9" y="27"/>
                        <a:pt x="0" y="62"/>
                        <a:pt x="18" y="88"/>
                      </a:cubicBezTo>
                      <a:lnTo>
                        <a:pt x="2270" y="3755"/>
                      </a:lnTo>
                      <a:cubicBezTo>
                        <a:pt x="2279" y="3773"/>
                        <a:pt x="2297" y="3782"/>
                        <a:pt x="2314" y="3782"/>
                      </a:cubicBezTo>
                      <a:cubicBezTo>
                        <a:pt x="2323" y="3782"/>
                        <a:pt x="2332" y="3773"/>
                        <a:pt x="2340" y="3773"/>
                      </a:cubicBezTo>
                      <a:cubicBezTo>
                        <a:pt x="2367" y="3755"/>
                        <a:pt x="2375" y="3720"/>
                        <a:pt x="2367" y="3694"/>
                      </a:cubicBezTo>
                      <a:lnTo>
                        <a:pt x="114" y="27"/>
                      </a:lnTo>
                      <a:cubicBezTo>
                        <a:pt x="102" y="10"/>
                        <a:pt x="84" y="0"/>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2" name="Google Shape;4442;p70"/>
                <p:cNvSpPr/>
                <p:nvPr/>
              </p:nvSpPr>
              <p:spPr>
                <a:xfrm>
                  <a:off x="288522" y="3334584"/>
                  <a:ext cx="204644" cy="55456"/>
                </a:xfrm>
                <a:custGeom>
                  <a:rect b="b" l="l" r="r" t="t"/>
                  <a:pathLst>
                    <a:path extrusionOk="0" h="736" w="2716">
                      <a:moveTo>
                        <a:pt x="65" y="1"/>
                      </a:moveTo>
                      <a:cubicBezTo>
                        <a:pt x="37" y="1"/>
                        <a:pt x="17" y="23"/>
                        <a:pt x="9" y="46"/>
                      </a:cubicBezTo>
                      <a:cubicBezTo>
                        <a:pt x="0" y="72"/>
                        <a:pt x="18" y="107"/>
                        <a:pt x="53" y="116"/>
                      </a:cubicBezTo>
                      <a:lnTo>
                        <a:pt x="2646" y="736"/>
                      </a:lnTo>
                      <a:lnTo>
                        <a:pt x="2655" y="736"/>
                      </a:lnTo>
                      <a:cubicBezTo>
                        <a:pt x="2681" y="736"/>
                        <a:pt x="2707" y="718"/>
                        <a:pt x="2707" y="692"/>
                      </a:cubicBezTo>
                      <a:cubicBezTo>
                        <a:pt x="2716" y="666"/>
                        <a:pt x="2698" y="631"/>
                        <a:pt x="2672" y="622"/>
                      </a:cubicBezTo>
                      <a:lnTo>
                        <a:pt x="79" y="2"/>
                      </a:lnTo>
                      <a:cubicBezTo>
                        <a:pt x="74" y="1"/>
                        <a:pt x="70" y="1"/>
                        <a:pt x="65"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3" name="Google Shape;4443;p70"/>
                <p:cNvSpPr/>
                <p:nvPr/>
              </p:nvSpPr>
              <p:spPr>
                <a:xfrm>
                  <a:off x="284528" y="3381451"/>
                  <a:ext cx="208637" cy="29009"/>
                </a:xfrm>
                <a:custGeom>
                  <a:rect b="b" l="l" r="r" t="t"/>
                  <a:pathLst>
                    <a:path extrusionOk="0" h="385" w="2769">
                      <a:moveTo>
                        <a:pt x="2708" y="0"/>
                      </a:moveTo>
                      <a:lnTo>
                        <a:pt x="53" y="271"/>
                      </a:lnTo>
                      <a:cubicBezTo>
                        <a:pt x="18" y="280"/>
                        <a:pt x="1" y="306"/>
                        <a:pt x="1" y="332"/>
                      </a:cubicBezTo>
                      <a:cubicBezTo>
                        <a:pt x="1" y="367"/>
                        <a:pt x="27" y="385"/>
                        <a:pt x="53" y="385"/>
                      </a:cubicBezTo>
                      <a:lnTo>
                        <a:pt x="62" y="385"/>
                      </a:lnTo>
                      <a:lnTo>
                        <a:pt x="2716" y="114"/>
                      </a:lnTo>
                      <a:cubicBezTo>
                        <a:pt x="2743" y="105"/>
                        <a:pt x="2769" y="79"/>
                        <a:pt x="2769" y="53"/>
                      </a:cubicBezTo>
                      <a:cubicBezTo>
                        <a:pt x="2760" y="18"/>
                        <a:pt x="2734" y="0"/>
                        <a:pt x="27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4" name="Google Shape;4444;p70"/>
                <p:cNvSpPr/>
                <p:nvPr/>
              </p:nvSpPr>
              <p:spPr>
                <a:xfrm>
                  <a:off x="314818" y="3272798"/>
                  <a:ext cx="179026" cy="117241"/>
                </a:xfrm>
                <a:custGeom>
                  <a:rect b="b" l="l" r="r" t="t"/>
                  <a:pathLst>
                    <a:path extrusionOk="0" h="1556" w="2376">
                      <a:moveTo>
                        <a:pt x="64" y="1"/>
                      </a:moveTo>
                      <a:cubicBezTo>
                        <a:pt x="46" y="1"/>
                        <a:pt x="29" y="8"/>
                        <a:pt x="18" y="19"/>
                      </a:cubicBezTo>
                      <a:cubicBezTo>
                        <a:pt x="1" y="45"/>
                        <a:pt x="9" y="80"/>
                        <a:pt x="36" y="98"/>
                      </a:cubicBezTo>
                      <a:lnTo>
                        <a:pt x="2280" y="1547"/>
                      </a:lnTo>
                      <a:cubicBezTo>
                        <a:pt x="2288" y="1556"/>
                        <a:pt x="2297" y="1556"/>
                        <a:pt x="2306" y="1556"/>
                      </a:cubicBezTo>
                      <a:cubicBezTo>
                        <a:pt x="2323" y="1556"/>
                        <a:pt x="2341" y="1547"/>
                        <a:pt x="2358" y="1530"/>
                      </a:cubicBezTo>
                      <a:cubicBezTo>
                        <a:pt x="2376" y="1503"/>
                        <a:pt x="2367" y="1469"/>
                        <a:pt x="2341" y="1451"/>
                      </a:cubicBezTo>
                      <a:lnTo>
                        <a:pt x="97" y="10"/>
                      </a:lnTo>
                      <a:cubicBezTo>
                        <a:pt x="87" y="4"/>
                        <a:pt x="75" y="1"/>
                        <a:pt x="6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5" name="Google Shape;4445;p70"/>
                <p:cNvSpPr/>
                <p:nvPr/>
              </p:nvSpPr>
              <p:spPr>
                <a:xfrm>
                  <a:off x="483900" y="3381451"/>
                  <a:ext cx="204719" cy="55305"/>
                </a:xfrm>
                <a:custGeom>
                  <a:rect b="b" l="l" r="r" t="t"/>
                  <a:pathLst>
                    <a:path extrusionOk="0" h="734" w="2717">
                      <a:moveTo>
                        <a:pt x="79" y="0"/>
                      </a:moveTo>
                      <a:cubicBezTo>
                        <a:pt x="44" y="0"/>
                        <a:pt x="18" y="18"/>
                        <a:pt x="9" y="44"/>
                      </a:cubicBezTo>
                      <a:cubicBezTo>
                        <a:pt x="1" y="70"/>
                        <a:pt x="27" y="105"/>
                        <a:pt x="53" y="114"/>
                      </a:cubicBezTo>
                      <a:lnTo>
                        <a:pt x="2646" y="734"/>
                      </a:lnTo>
                      <a:lnTo>
                        <a:pt x="2655" y="734"/>
                      </a:lnTo>
                      <a:cubicBezTo>
                        <a:pt x="2681" y="734"/>
                        <a:pt x="2707" y="716"/>
                        <a:pt x="2716" y="690"/>
                      </a:cubicBezTo>
                      <a:cubicBezTo>
                        <a:pt x="2716" y="664"/>
                        <a:pt x="2699" y="629"/>
                        <a:pt x="2673" y="629"/>
                      </a:cubicBezTo>
                      <a:lnTo>
                        <a:pt x="79" y="0"/>
                      </a:ln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6" name="Google Shape;4446;p70"/>
                <p:cNvSpPr/>
                <p:nvPr/>
              </p:nvSpPr>
              <p:spPr>
                <a:xfrm>
                  <a:off x="484578" y="3360881"/>
                  <a:ext cx="208637" cy="29159"/>
                </a:xfrm>
                <a:custGeom>
                  <a:rect b="b" l="l" r="r" t="t"/>
                  <a:pathLst>
                    <a:path extrusionOk="0" h="387" w="2769">
                      <a:moveTo>
                        <a:pt x="2717" y="1"/>
                      </a:moveTo>
                      <a:cubicBezTo>
                        <a:pt x="2714" y="1"/>
                        <a:pt x="2711" y="2"/>
                        <a:pt x="2707" y="3"/>
                      </a:cubicBezTo>
                      <a:lnTo>
                        <a:pt x="53" y="273"/>
                      </a:lnTo>
                      <a:cubicBezTo>
                        <a:pt x="18" y="273"/>
                        <a:pt x="0" y="308"/>
                        <a:pt x="0" y="334"/>
                      </a:cubicBezTo>
                      <a:cubicBezTo>
                        <a:pt x="0" y="361"/>
                        <a:pt x="27" y="387"/>
                        <a:pt x="53" y="387"/>
                      </a:cubicBezTo>
                      <a:lnTo>
                        <a:pt x="61" y="387"/>
                      </a:lnTo>
                      <a:lnTo>
                        <a:pt x="2716" y="107"/>
                      </a:lnTo>
                      <a:cubicBezTo>
                        <a:pt x="2751" y="107"/>
                        <a:pt x="2768" y="81"/>
                        <a:pt x="2768" y="55"/>
                      </a:cubicBezTo>
                      <a:cubicBezTo>
                        <a:pt x="2761" y="25"/>
                        <a:pt x="2740" y="1"/>
                        <a:pt x="2717"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7" name="Google Shape;4447;p70"/>
                <p:cNvSpPr/>
                <p:nvPr/>
              </p:nvSpPr>
              <p:spPr>
                <a:xfrm>
                  <a:off x="483900" y="3381451"/>
                  <a:ext cx="179026" cy="117165"/>
                </a:xfrm>
                <a:custGeom>
                  <a:rect b="b" l="l" r="r" t="t"/>
                  <a:pathLst>
                    <a:path extrusionOk="0" h="1555" w="2376">
                      <a:moveTo>
                        <a:pt x="67" y="0"/>
                      </a:moveTo>
                      <a:cubicBezTo>
                        <a:pt x="48" y="0"/>
                        <a:pt x="29" y="10"/>
                        <a:pt x="18" y="27"/>
                      </a:cubicBezTo>
                      <a:cubicBezTo>
                        <a:pt x="1" y="53"/>
                        <a:pt x="9" y="88"/>
                        <a:pt x="36" y="105"/>
                      </a:cubicBezTo>
                      <a:lnTo>
                        <a:pt x="2280" y="1546"/>
                      </a:lnTo>
                      <a:cubicBezTo>
                        <a:pt x="2288" y="1555"/>
                        <a:pt x="2297" y="1555"/>
                        <a:pt x="2306" y="1555"/>
                      </a:cubicBezTo>
                      <a:cubicBezTo>
                        <a:pt x="2323" y="1555"/>
                        <a:pt x="2341" y="1546"/>
                        <a:pt x="2358" y="1537"/>
                      </a:cubicBezTo>
                      <a:cubicBezTo>
                        <a:pt x="2376" y="1511"/>
                        <a:pt x="2367" y="1476"/>
                        <a:pt x="2341" y="1459"/>
                      </a:cubicBezTo>
                      <a:lnTo>
                        <a:pt x="97" y="9"/>
                      </a:lnTo>
                      <a:cubicBezTo>
                        <a:pt x="87" y="3"/>
                        <a:pt x="77"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8" name="Google Shape;4448;p70"/>
                <p:cNvSpPr/>
                <p:nvPr/>
              </p:nvSpPr>
              <p:spPr>
                <a:xfrm>
                  <a:off x="437184" y="3381451"/>
                  <a:ext cx="55983" cy="204041"/>
                </a:xfrm>
                <a:custGeom>
                  <a:rect b="b" l="l" r="r" t="t"/>
                  <a:pathLst>
                    <a:path extrusionOk="0" h="2708" w="743">
                      <a:moveTo>
                        <a:pt x="699" y="0"/>
                      </a:moveTo>
                      <a:cubicBezTo>
                        <a:pt x="664" y="0"/>
                        <a:pt x="638" y="18"/>
                        <a:pt x="629" y="44"/>
                      </a:cubicBezTo>
                      <a:lnTo>
                        <a:pt x="9" y="2637"/>
                      </a:lnTo>
                      <a:cubicBezTo>
                        <a:pt x="1" y="2672"/>
                        <a:pt x="18" y="2698"/>
                        <a:pt x="53" y="2707"/>
                      </a:cubicBezTo>
                      <a:lnTo>
                        <a:pt x="62" y="2707"/>
                      </a:lnTo>
                      <a:cubicBezTo>
                        <a:pt x="88" y="2707"/>
                        <a:pt x="114" y="2690"/>
                        <a:pt x="114" y="2664"/>
                      </a:cubicBezTo>
                      <a:lnTo>
                        <a:pt x="734"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9" name="Google Shape;4449;p70"/>
                <p:cNvSpPr/>
                <p:nvPr/>
              </p:nvSpPr>
              <p:spPr>
                <a:xfrm>
                  <a:off x="484578" y="3381451"/>
                  <a:ext cx="29009" cy="208637"/>
                </a:xfrm>
                <a:custGeom>
                  <a:rect b="b" l="l" r="r" t="t"/>
                  <a:pathLst>
                    <a:path extrusionOk="0" h="2769" w="385">
                      <a:moveTo>
                        <a:pt x="53" y="0"/>
                      </a:moveTo>
                      <a:cubicBezTo>
                        <a:pt x="18" y="0"/>
                        <a:pt x="0" y="35"/>
                        <a:pt x="0" y="61"/>
                      </a:cubicBezTo>
                      <a:lnTo>
                        <a:pt x="271" y="2716"/>
                      </a:lnTo>
                      <a:cubicBezTo>
                        <a:pt x="280" y="2751"/>
                        <a:pt x="297" y="2768"/>
                        <a:pt x="332" y="2768"/>
                      </a:cubicBezTo>
                      <a:cubicBezTo>
                        <a:pt x="367" y="2768"/>
                        <a:pt x="385" y="2733"/>
                        <a:pt x="385" y="2707"/>
                      </a:cubicBezTo>
                      <a:lnTo>
                        <a:pt x="114" y="53"/>
                      </a:lnTo>
                      <a:cubicBezTo>
                        <a:pt x="105" y="18"/>
                        <a:pt x="79" y="0"/>
                        <a:pt x="53"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0" name="Google Shape;4450;p70"/>
                <p:cNvSpPr/>
                <p:nvPr/>
              </p:nvSpPr>
              <p:spPr>
                <a:xfrm>
                  <a:off x="375323" y="3381451"/>
                  <a:ext cx="118522" cy="177669"/>
                </a:xfrm>
                <a:custGeom>
                  <a:rect b="b" l="l" r="r" t="t"/>
                  <a:pathLst>
                    <a:path extrusionOk="0" h="2358" w="1573">
                      <a:moveTo>
                        <a:pt x="1508" y="0"/>
                      </a:moveTo>
                      <a:cubicBezTo>
                        <a:pt x="1489" y="0"/>
                        <a:pt x="1470" y="10"/>
                        <a:pt x="1459" y="27"/>
                      </a:cubicBezTo>
                      <a:lnTo>
                        <a:pt x="10" y="2271"/>
                      </a:lnTo>
                      <a:cubicBezTo>
                        <a:pt x="1" y="2297"/>
                        <a:pt x="1" y="2332"/>
                        <a:pt x="27" y="2349"/>
                      </a:cubicBezTo>
                      <a:cubicBezTo>
                        <a:pt x="36" y="2358"/>
                        <a:pt x="53" y="2358"/>
                        <a:pt x="62" y="2358"/>
                      </a:cubicBezTo>
                      <a:cubicBezTo>
                        <a:pt x="80" y="2358"/>
                        <a:pt x="97" y="2349"/>
                        <a:pt x="106" y="2332"/>
                      </a:cubicBezTo>
                      <a:lnTo>
                        <a:pt x="1555" y="88"/>
                      </a:lnTo>
                      <a:cubicBezTo>
                        <a:pt x="1573" y="61"/>
                        <a:pt x="1564" y="27"/>
                        <a:pt x="1538" y="9"/>
                      </a:cubicBezTo>
                      <a:cubicBezTo>
                        <a:pt x="1528" y="3"/>
                        <a:pt x="1518" y="0"/>
                        <a:pt x="15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1" name="Google Shape;4451;p70"/>
                <p:cNvSpPr/>
                <p:nvPr/>
              </p:nvSpPr>
              <p:spPr>
                <a:xfrm>
                  <a:off x="483900" y="3186072"/>
                  <a:ext cx="55983" cy="203966"/>
                </a:xfrm>
                <a:custGeom>
                  <a:rect b="b" l="l" r="r" t="t"/>
                  <a:pathLst>
                    <a:path extrusionOk="0" h="2707" w="743">
                      <a:moveTo>
                        <a:pt x="699" y="0"/>
                      </a:moveTo>
                      <a:cubicBezTo>
                        <a:pt x="664" y="0"/>
                        <a:pt x="638" y="18"/>
                        <a:pt x="629" y="44"/>
                      </a:cubicBezTo>
                      <a:lnTo>
                        <a:pt x="9" y="2637"/>
                      </a:lnTo>
                      <a:cubicBezTo>
                        <a:pt x="1" y="2663"/>
                        <a:pt x="18" y="2698"/>
                        <a:pt x="53" y="2707"/>
                      </a:cubicBezTo>
                      <a:lnTo>
                        <a:pt x="62" y="2707"/>
                      </a:lnTo>
                      <a:cubicBezTo>
                        <a:pt x="88" y="2707"/>
                        <a:pt x="114" y="2689"/>
                        <a:pt x="114" y="2663"/>
                      </a:cubicBezTo>
                      <a:lnTo>
                        <a:pt x="743"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2" name="Google Shape;4452;p70"/>
                <p:cNvSpPr/>
                <p:nvPr/>
              </p:nvSpPr>
              <p:spPr>
                <a:xfrm>
                  <a:off x="463481" y="3181325"/>
                  <a:ext cx="29687" cy="208713"/>
                </a:xfrm>
                <a:custGeom>
                  <a:rect b="b" l="l" r="r" t="t"/>
                  <a:pathLst>
                    <a:path extrusionOk="0" h="2770" w="394">
                      <a:moveTo>
                        <a:pt x="67" y="0"/>
                      </a:moveTo>
                      <a:cubicBezTo>
                        <a:pt x="62" y="0"/>
                        <a:pt x="58" y="1"/>
                        <a:pt x="53" y="2"/>
                      </a:cubicBezTo>
                      <a:cubicBezTo>
                        <a:pt x="27" y="2"/>
                        <a:pt x="1" y="28"/>
                        <a:pt x="10" y="63"/>
                      </a:cubicBezTo>
                      <a:lnTo>
                        <a:pt x="280" y="2717"/>
                      </a:lnTo>
                      <a:cubicBezTo>
                        <a:pt x="280" y="2744"/>
                        <a:pt x="307" y="2770"/>
                        <a:pt x="333" y="2770"/>
                      </a:cubicBezTo>
                      <a:lnTo>
                        <a:pt x="341" y="2770"/>
                      </a:lnTo>
                      <a:cubicBezTo>
                        <a:pt x="376" y="2761"/>
                        <a:pt x="394" y="2735"/>
                        <a:pt x="394" y="2709"/>
                      </a:cubicBezTo>
                      <a:lnTo>
                        <a:pt x="114" y="54"/>
                      </a:lnTo>
                      <a:cubicBezTo>
                        <a:pt x="114" y="24"/>
                        <a:pt x="95"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3" name="Google Shape;4453;p70"/>
                <p:cNvSpPr/>
                <p:nvPr/>
              </p:nvSpPr>
              <p:spPr>
                <a:xfrm>
                  <a:off x="483900" y="3212293"/>
                  <a:ext cx="118522" cy="177745"/>
                </a:xfrm>
                <a:custGeom>
                  <a:rect b="b" l="l" r="r" t="t"/>
                  <a:pathLst>
                    <a:path extrusionOk="0" h="2359" w="1573">
                      <a:moveTo>
                        <a:pt x="1514" y="1"/>
                      </a:moveTo>
                      <a:cubicBezTo>
                        <a:pt x="1497" y="1"/>
                        <a:pt x="1479" y="11"/>
                        <a:pt x="1468" y="28"/>
                      </a:cubicBezTo>
                      <a:lnTo>
                        <a:pt x="18" y="2272"/>
                      </a:lnTo>
                      <a:cubicBezTo>
                        <a:pt x="1" y="2298"/>
                        <a:pt x="9" y="2333"/>
                        <a:pt x="36" y="2350"/>
                      </a:cubicBezTo>
                      <a:cubicBezTo>
                        <a:pt x="44" y="2359"/>
                        <a:pt x="53" y="2359"/>
                        <a:pt x="62" y="2359"/>
                      </a:cubicBezTo>
                      <a:cubicBezTo>
                        <a:pt x="79" y="2359"/>
                        <a:pt x="97" y="2350"/>
                        <a:pt x="114" y="2333"/>
                      </a:cubicBezTo>
                      <a:lnTo>
                        <a:pt x="1555" y="89"/>
                      </a:lnTo>
                      <a:cubicBezTo>
                        <a:pt x="1572" y="62"/>
                        <a:pt x="1564" y="28"/>
                        <a:pt x="1537" y="10"/>
                      </a:cubicBezTo>
                      <a:cubicBezTo>
                        <a:pt x="1531" y="4"/>
                        <a:pt x="1523" y="1"/>
                        <a:pt x="151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4" name="Google Shape;4454;p70"/>
                <p:cNvSpPr/>
                <p:nvPr/>
              </p:nvSpPr>
              <p:spPr>
                <a:xfrm>
                  <a:off x="320771" y="3255543"/>
                  <a:ext cx="193492" cy="220015"/>
                </a:xfrm>
                <a:custGeom>
                  <a:rect b="b" l="l" r="r" t="t"/>
                  <a:pathLst>
                    <a:path extrusionOk="0" h="2920" w="2568">
                      <a:moveTo>
                        <a:pt x="1289" y="1"/>
                      </a:moveTo>
                      <a:cubicBezTo>
                        <a:pt x="931" y="1"/>
                        <a:pt x="679" y="287"/>
                        <a:pt x="664" y="658"/>
                      </a:cubicBezTo>
                      <a:cubicBezTo>
                        <a:pt x="393" y="685"/>
                        <a:pt x="157" y="912"/>
                        <a:pt x="79" y="1217"/>
                      </a:cubicBezTo>
                      <a:cubicBezTo>
                        <a:pt x="0" y="1532"/>
                        <a:pt x="122" y="1837"/>
                        <a:pt x="349" y="1986"/>
                      </a:cubicBezTo>
                      <a:cubicBezTo>
                        <a:pt x="166" y="2379"/>
                        <a:pt x="323" y="2806"/>
                        <a:pt x="769" y="2920"/>
                      </a:cubicBezTo>
                      <a:lnTo>
                        <a:pt x="2078" y="2780"/>
                      </a:lnTo>
                      <a:lnTo>
                        <a:pt x="2515" y="1802"/>
                      </a:lnTo>
                      <a:lnTo>
                        <a:pt x="2567" y="737"/>
                      </a:lnTo>
                      <a:lnTo>
                        <a:pt x="1458" y="21"/>
                      </a:lnTo>
                      <a:cubicBezTo>
                        <a:pt x="1400" y="7"/>
                        <a:pt x="1343" y="1"/>
                        <a:pt x="1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5" name="Google Shape;4455;p70"/>
                <p:cNvSpPr/>
                <p:nvPr/>
              </p:nvSpPr>
              <p:spPr>
                <a:xfrm>
                  <a:off x="390468" y="3291937"/>
                  <a:ext cx="151448" cy="177820"/>
                </a:xfrm>
                <a:custGeom>
                  <a:rect b="b" l="l" r="r" t="t"/>
                  <a:pathLst>
                    <a:path extrusionOk="0" h="2360" w="2010">
                      <a:moveTo>
                        <a:pt x="1130" y="0"/>
                      </a:moveTo>
                      <a:cubicBezTo>
                        <a:pt x="707" y="0"/>
                        <a:pt x="290" y="403"/>
                        <a:pt x="158" y="979"/>
                      </a:cubicBezTo>
                      <a:cubicBezTo>
                        <a:pt x="1" y="1616"/>
                        <a:pt x="254" y="2227"/>
                        <a:pt x="725" y="2341"/>
                      </a:cubicBezTo>
                      <a:cubicBezTo>
                        <a:pt x="777" y="2353"/>
                        <a:pt x="828" y="2359"/>
                        <a:pt x="879" y="2359"/>
                      </a:cubicBezTo>
                      <a:cubicBezTo>
                        <a:pt x="1303" y="2359"/>
                        <a:pt x="1719" y="1957"/>
                        <a:pt x="1852" y="1380"/>
                      </a:cubicBezTo>
                      <a:cubicBezTo>
                        <a:pt x="2009" y="743"/>
                        <a:pt x="1756" y="132"/>
                        <a:pt x="1284" y="18"/>
                      </a:cubicBezTo>
                      <a:cubicBezTo>
                        <a:pt x="1233" y="6"/>
                        <a:pt x="1182" y="0"/>
                        <a:pt x="1130"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6" name="Google Shape;4456;p70"/>
                <p:cNvSpPr/>
                <p:nvPr/>
              </p:nvSpPr>
              <p:spPr>
                <a:xfrm>
                  <a:off x="347746" y="3350332"/>
                  <a:ext cx="154688" cy="41743"/>
                </a:xfrm>
                <a:custGeom>
                  <a:rect b="b" l="l" r="r" t="t"/>
                  <a:pathLst>
                    <a:path extrusionOk="0" h="554" w="2053">
                      <a:moveTo>
                        <a:pt x="48" y="1"/>
                      </a:moveTo>
                      <a:cubicBezTo>
                        <a:pt x="29" y="1"/>
                        <a:pt x="16" y="15"/>
                        <a:pt x="9" y="29"/>
                      </a:cubicBezTo>
                      <a:cubicBezTo>
                        <a:pt x="0" y="55"/>
                        <a:pt x="18" y="73"/>
                        <a:pt x="35" y="82"/>
                      </a:cubicBezTo>
                      <a:lnTo>
                        <a:pt x="2000" y="553"/>
                      </a:lnTo>
                      <a:lnTo>
                        <a:pt x="2008" y="553"/>
                      </a:lnTo>
                      <a:cubicBezTo>
                        <a:pt x="2026" y="553"/>
                        <a:pt x="2043" y="536"/>
                        <a:pt x="2052" y="518"/>
                      </a:cubicBezTo>
                      <a:cubicBezTo>
                        <a:pt x="2052" y="501"/>
                        <a:pt x="2043" y="474"/>
                        <a:pt x="2017" y="474"/>
                      </a:cubicBezTo>
                      <a:lnTo>
                        <a:pt x="61" y="3"/>
                      </a:lnTo>
                      <a:cubicBezTo>
                        <a:pt x="57" y="1"/>
                        <a:pt x="52" y="1"/>
                        <a:pt x="48"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7" name="Google Shape;4457;p70"/>
                <p:cNvSpPr/>
                <p:nvPr/>
              </p:nvSpPr>
              <p:spPr>
                <a:xfrm>
                  <a:off x="360254" y="3385821"/>
                  <a:ext cx="142181" cy="45661"/>
                </a:xfrm>
                <a:custGeom>
                  <a:rect b="b" l="l" r="r" t="t"/>
                  <a:pathLst>
                    <a:path extrusionOk="0" h="606" w="1887">
                      <a:moveTo>
                        <a:pt x="1848" y="0"/>
                      </a:moveTo>
                      <a:cubicBezTo>
                        <a:pt x="1843" y="0"/>
                        <a:pt x="1838" y="1"/>
                        <a:pt x="1834" y="3"/>
                      </a:cubicBezTo>
                      <a:lnTo>
                        <a:pt x="35" y="527"/>
                      </a:lnTo>
                      <a:cubicBezTo>
                        <a:pt x="9" y="536"/>
                        <a:pt x="0" y="554"/>
                        <a:pt x="0" y="580"/>
                      </a:cubicBezTo>
                      <a:cubicBezTo>
                        <a:pt x="9" y="597"/>
                        <a:pt x="26" y="606"/>
                        <a:pt x="44" y="606"/>
                      </a:cubicBezTo>
                      <a:lnTo>
                        <a:pt x="52" y="606"/>
                      </a:lnTo>
                      <a:lnTo>
                        <a:pt x="1851" y="82"/>
                      </a:lnTo>
                      <a:cubicBezTo>
                        <a:pt x="1877" y="73"/>
                        <a:pt x="1886" y="47"/>
                        <a:pt x="1886" y="30"/>
                      </a:cubicBezTo>
                      <a:cubicBezTo>
                        <a:pt x="1880" y="10"/>
                        <a:pt x="1863" y="0"/>
                        <a:pt x="1848"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8" name="Google Shape;4458;p70"/>
                <p:cNvSpPr/>
                <p:nvPr/>
              </p:nvSpPr>
              <p:spPr>
                <a:xfrm>
                  <a:off x="392427" y="3288998"/>
                  <a:ext cx="110007" cy="103075"/>
                </a:xfrm>
                <a:custGeom>
                  <a:rect b="b" l="l" r="r" t="t"/>
                  <a:pathLst>
                    <a:path extrusionOk="0" h="1368" w="1460">
                      <a:moveTo>
                        <a:pt x="49" y="1"/>
                      </a:moveTo>
                      <a:cubicBezTo>
                        <a:pt x="38" y="1"/>
                        <a:pt x="27" y="5"/>
                        <a:pt x="18" y="14"/>
                      </a:cubicBezTo>
                      <a:cubicBezTo>
                        <a:pt x="1" y="31"/>
                        <a:pt x="10" y="57"/>
                        <a:pt x="18" y="66"/>
                      </a:cubicBezTo>
                      <a:lnTo>
                        <a:pt x="1389" y="1350"/>
                      </a:lnTo>
                      <a:cubicBezTo>
                        <a:pt x="1398" y="1358"/>
                        <a:pt x="1407" y="1367"/>
                        <a:pt x="1415" y="1367"/>
                      </a:cubicBezTo>
                      <a:cubicBezTo>
                        <a:pt x="1424" y="1367"/>
                        <a:pt x="1442" y="1358"/>
                        <a:pt x="1442" y="1350"/>
                      </a:cubicBezTo>
                      <a:cubicBezTo>
                        <a:pt x="1459" y="1332"/>
                        <a:pt x="1459" y="1315"/>
                        <a:pt x="1442" y="1297"/>
                      </a:cubicBezTo>
                      <a:lnTo>
                        <a:pt x="80" y="14"/>
                      </a:lnTo>
                      <a:cubicBezTo>
                        <a:pt x="71" y="5"/>
                        <a:pt x="60" y="1"/>
                        <a:pt x="49"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9" name="Google Shape;4459;p70"/>
                <p:cNvSpPr/>
                <p:nvPr/>
              </p:nvSpPr>
              <p:spPr>
                <a:xfrm>
                  <a:off x="378639" y="3257126"/>
                  <a:ext cx="208637" cy="226570"/>
                </a:xfrm>
                <a:custGeom>
                  <a:rect b="b" l="l" r="r" t="t"/>
                  <a:pathLst>
                    <a:path extrusionOk="0" h="3007" w="2769">
                      <a:moveTo>
                        <a:pt x="690" y="0"/>
                      </a:moveTo>
                      <a:cubicBezTo>
                        <a:pt x="690" y="0"/>
                        <a:pt x="743" y="550"/>
                        <a:pt x="1415" y="952"/>
                      </a:cubicBezTo>
                      <a:cubicBezTo>
                        <a:pt x="1415" y="952"/>
                        <a:pt x="1144" y="1231"/>
                        <a:pt x="1057" y="1615"/>
                      </a:cubicBezTo>
                      <a:cubicBezTo>
                        <a:pt x="961" y="2008"/>
                        <a:pt x="1075" y="2375"/>
                        <a:pt x="1075" y="2375"/>
                      </a:cubicBezTo>
                      <a:cubicBezTo>
                        <a:pt x="289" y="2427"/>
                        <a:pt x="1" y="2899"/>
                        <a:pt x="1" y="2899"/>
                      </a:cubicBezTo>
                      <a:cubicBezTo>
                        <a:pt x="242" y="2957"/>
                        <a:pt x="553" y="3006"/>
                        <a:pt x="872" y="3006"/>
                      </a:cubicBezTo>
                      <a:cubicBezTo>
                        <a:pt x="1556" y="3006"/>
                        <a:pt x="2284" y="2783"/>
                        <a:pt x="2480" y="1956"/>
                      </a:cubicBezTo>
                      <a:cubicBezTo>
                        <a:pt x="2769" y="751"/>
                        <a:pt x="1450" y="183"/>
                        <a:pt x="6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0" name="Google Shape;4460;p70"/>
                <p:cNvSpPr/>
                <p:nvPr/>
              </p:nvSpPr>
              <p:spPr>
                <a:xfrm>
                  <a:off x="453007" y="2315872"/>
                  <a:ext cx="584923" cy="570381"/>
                </a:xfrm>
                <a:custGeom>
                  <a:rect b="b" l="l" r="r" t="t"/>
                  <a:pathLst>
                    <a:path extrusionOk="0" h="7570" w="7763">
                      <a:moveTo>
                        <a:pt x="3272" y="1"/>
                      </a:moveTo>
                      <a:cubicBezTo>
                        <a:pt x="2872" y="1"/>
                        <a:pt x="2494" y="223"/>
                        <a:pt x="2297" y="582"/>
                      </a:cubicBezTo>
                      <a:lnTo>
                        <a:pt x="2270" y="643"/>
                      </a:lnTo>
                      <a:cubicBezTo>
                        <a:pt x="2122" y="914"/>
                        <a:pt x="1851" y="1097"/>
                        <a:pt x="1546" y="1132"/>
                      </a:cubicBezTo>
                      <a:lnTo>
                        <a:pt x="1485" y="1141"/>
                      </a:lnTo>
                      <a:cubicBezTo>
                        <a:pt x="978" y="1202"/>
                        <a:pt x="568" y="1604"/>
                        <a:pt x="515" y="2119"/>
                      </a:cubicBezTo>
                      <a:cubicBezTo>
                        <a:pt x="454" y="2634"/>
                        <a:pt x="777" y="3106"/>
                        <a:pt x="1249" y="3289"/>
                      </a:cubicBezTo>
                      <a:cubicBezTo>
                        <a:pt x="1242" y="3289"/>
                        <a:pt x="1236" y="3289"/>
                        <a:pt x="1229" y="3289"/>
                      </a:cubicBezTo>
                      <a:cubicBezTo>
                        <a:pt x="730" y="3289"/>
                        <a:pt x="269" y="3610"/>
                        <a:pt x="140" y="4101"/>
                      </a:cubicBezTo>
                      <a:cubicBezTo>
                        <a:pt x="0" y="4607"/>
                        <a:pt x="236" y="5123"/>
                        <a:pt x="681" y="5367"/>
                      </a:cubicBezTo>
                      <a:lnTo>
                        <a:pt x="734" y="5402"/>
                      </a:lnTo>
                      <a:cubicBezTo>
                        <a:pt x="1013" y="5542"/>
                        <a:pt x="1196" y="5812"/>
                        <a:pt x="1231" y="6127"/>
                      </a:cubicBezTo>
                      <a:lnTo>
                        <a:pt x="1240" y="6188"/>
                      </a:lnTo>
                      <a:cubicBezTo>
                        <a:pt x="1301" y="6694"/>
                        <a:pt x="1703" y="7096"/>
                        <a:pt x="2218" y="7157"/>
                      </a:cubicBezTo>
                      <a:cubicBezTo>
                        <a:pt x="2256" y="7161"/>
                        <a:pt x="2293" y="7163"/>
                        <a:pt x="2330" y="7163"/>
                      </a:cubicBezTo>
                      <a:cubicBezTo>
                        <a:pt x="2800" y="7163"/>
                        <a:pt x="3218" y="6860"/>
                        <a:pt x="3388" y="6415"/>
                      </a:cubicBezTo>
                      <a:lnTo>
                        <a:pt x="3388" y="6415"/>
                      </a:lnTo>
                      <a:cubicBezTo>
                        <a:pt x="3379" y="6930"/>
                        <a:pt x="3702" y="7393"/>
                        <a:pt x="4200" y="7533"/>
                      </a:cubicBezTo>
                      <a:cubicBezTo>
                        <a:pt x="4294" y="7557"/>
                        <a:pt x="4390" y="7569"/>
                        <a:pt x="4484" y="7569"/>
                      </a:cubicBezTo>
                      <a:cubicBezTo>
                        <a:pt x="4886" y="7569"/>
                        <a:pt x="5268" y="7350"/>
                        <a:pt x="5466" y="6982"/>
                      </a:cubicBezTo>
                      <a:lnTo>
                        <a:pt x="5492" y="6930"/>
                      </a:lnTo>
                      <a:cubicBezTo>
                        <a:pt x="5641" y="6659"/>
                        <a:pt x="5912" y="6476"/>
                        <a:pt x="6217" y="6441"/>
                      </a:cubicBezTo>
                      <a:lnTo>
                        <a:pt x="6287" y="6432"/>
                      </a:lnTo>
                      <a:cubicBezTo>
                        <a:pt x="6793" y="6371"/>
                        <a:pt x="7195" y="5970"/>
                        <a:pt x="7256" y="5454"/>
                      </a:cubicBezTo>
                      <a:cubicBezTo>
                        <a:pt x="7309" y="4939"/>
                        <a:pt x="6994" y="4459"/>
                        <a:pt x="6514" y="4284"/>
                      </a:cubicBezTo>
                      <a:lnTo>
                        <a:pt x="6514" y="4284"/>
                      </a:lnTo>
                      <a:cubicBezTo>
                        <a:pt x="6521" y="4284"/>
                        <a:pt x="6527" y="4285"/>
                        <a:pt x="6534" y="4285"/>
                      </a:cubicBezTo>
                      <a:cubicBezTo>
                        <a:pt x="7033" y="4285"/>
                        <a:pt x="7494" y="3955"/>
                        <a:pt x="7632" y="3464"/>
                      </a:cubicBezTo>
                      <a:cubicBezTo>
                        <a:pt x="7763" y="2966"/>
                        <a:pt x="7536" y="2442"/>
                        <a:pt x="7082" y="2198"/>
                      </a:cubicBezTo>
                      <a:lnTo>
                        <a:pt x="7029" y="2171"/>
                      </a:lnTo>
                      <a:cubicBezTo>
                        <a:pt x="6759" y="2023"/>
                        <a:pt x="6575" y="1752"/>
                        <a:pt x="6531" y="1447"/>
                      </a:cubicBezTo>
                      <a:lnTo>
                        <a:pt x="6531" y="1385"/>
                      </a:lnTo>
                      <a:cubicBezTo>
                        <a:pt x="6470" y="879"/>
                        <a:pt x="6069" y="477"/>
                        <a:pt x="5545" y="416"/>
                      </a:cubicBezTo>
                      <a:cubicBezTo>
                        <a:pt x="5504" y="411"/>
                        <a:pt x="5462" y="409"/>
                        <a:pt x="5422" y="409"/>
                      </a:cubicBezTo>
                      <a:cubicBezTo>
                        <a:pt x="4962" y="409"/>
                        <a:pt x="4544" y="717"/>
                        <a:pt x="4384" y="1150"/>
                      </a:cubicBezTo>
                      <a:cubicBezTo>
                        <a:pt x="4392" y="643"/>
                        <a:pt x="4060" y="172"/>
                        <a:pt x="3563" y="41"/>
                      </a:cubicBezTo>
                      <a:cubicBezTo>
                        <a:pt x="3466" y="14"/>
                        <a:pt x="3368" y="1"/>
                        <a:pt x="32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1" name="Google Shape;4461;p70"/>
                <p:cNvSpPr/>
                <p:nvPr/>
              </p:nvSpPr>
              <p:spPr>
                <a:xfrm>
                  <a:off x="558269" y="2562186"/>
                  <a:ext cx="374402" cy="77834"/>
                </a:xfrm>
                <a:custGeom>
                  <a:rect b="b" l="l" r="r" t="t"/>
                  <a:pathLst>
                    <a:path extrusionOk="0" h="1033" w="4969">
                      <a:moveTo>
                        <a:pt x="61" y="0"/>
                      </a:moveTo>
                      <a:cubicBezTo>
                        <a:pt x="33" y="0"/>
                        <a:pt x="9" y="17"/>
                        <a:pt x="9" y="46"/>
                      </a:cubicBezTo>
                      <a:cubicBezTo>
                        <a:pt x="0" y="81"/>
                        <a:pt x="27" y="116"/>
                        <a:pt x="61" y="125"/>
                      </a:cubicBezTo>
                      <a:lnTo>
                        <a:pt x="4890" y="1033"/>
                      </a:lnTo>
                      <a:lnTo>
                        <a:pt x="4899" y="1033"/>
                      </a:lnTo>
                      <a:cubicBezTo>
                        <a:pt x="4934" y="1033"/>
                        <a:pt x="4960" y="1015"/>
                        <a:pt x="4960" y="989"/>
                      </a:cubicBezTo>
                      <a:cubicBezTo>
                        <a:pt x="4969" y="954"/>
                        <a:pt x="4951" y="919"/>
                        <a:pt x="4916" y="911"/>
                      </a:cubicBezTo>
                      <a:lnTo>
                        <a:pt x="79" y="2"/>
                      </a:lnTo>
                      <a:cubicBezTo>
                        <a:pt x="73" y="1"/>
                        <a:pt x="67" y="0"/>
                        <a:pt x="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2" name="Google Shape;4462;p70"/>
                <p:cNvSpPr/>
                <p:nvPr/>
              </p:nvSpPr>
              <p:spPr>
                <a:xfrm>
                  <a:off x="706253" y="2414277"/>
                  <a:ext cx="79040" cy="373799"/>
                </a:xfrm>
                <a:custGeom>
                  <a:rect b="b" l="l" r="r" t="t"/>
                  <a:pathLst>
                    <a:path extrusionOk="0" h="4961" w="1049">
                      <a:moveTo>
                        <a:pt x="988" y="1"/>
                      </a:moveTo>
                      <a:cubicBezTo>
                        <a:pt x="953" y="1"/>
                        <a:pt x="926" y="18"/>
                        <a:pt x="918" y="53"/>
                      </a:cubicBezTo>
                      <a:lnTo>
                        <a:pt x="1" y="4882"/>
                      </a:lnTo>
                      <a:cubicBezTo>
                        <a:pt x="1" y="4917"/>
                        <a:pt x="18" y="4952"/>
                        <a:pt x="53" y="4960"/>
                      </a:cubicBezTo>
                      <a:lnTo>
                        <a:pt x="62" y="4960"/>
                      </a:lnTo>
                      <a:cubicBezTo>
                        <a:pt x="97" y="4960"/>
                        <a:pt x="123" y="4934"/>
                        <a:pt x="123" y="4908"/>
                      </a:cubicBezTo>
                      <a:lnTo>
                        <a:pt x="1040" y="79"/>
                      </a:lnTo>
                      <a:cubicBezTo>
                        <a:pt x="1049" y="45"/>
                        <a:pt x="1023" y="10"/>
                        <a:pt x="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3" name="Google Shape;4463;p70"/>
                <p:cNvSpPr/>
                <p:nvPr/>
              </p:nvSpPr>
              <p:spPr>
                <a:xfrm>
                  <a:off x="610862" y="2406516"/>
                  <a:ext cx="140222" cy="199294"/>
                </a:xfrm>
                <a:custGeom>
                  <a:rect b="b" l="l" r="r" t="t"/>
                  <a:pathLst>
                    <a:path extrusionOk="0" h="2645" w="1861">
                      <a:moveTo>
                        <a:pt x="75" y="1"/>
                      </a:moveTo>
                      <a:cubicBezTo>
                        <a:pt x="61" y="1"/>
                        <a:pt x="47" y="6"/>
                        <a:pt x="36" y="17"/>
                      </a:cubicBezTo>
                      <a:cubicBezTo>
                        <a:pt x="10" y="34"/>
                        <a:pt x="1" y="69"/>
                        <a:pt x="18" y="104"/>
                      </a:cubicBezTo>
                      <a:lnTo>
                        <a:pt x="1738" y="2619"/>
                      </a:lnTo>
                      <a:cubicBezTo>
                        <a:pt x="1747" y="2636"/>
                        <a:pt x="1765" y="2645"/>
                        <a:pt x="1791" y="2645"/>
                      </a:cubicBezTo>
                      <a:cubicBezTo>
                        <a:pt x="1800" y="2645"/>
                        <a:pt x="1817" y="2645"/>
                        <a:pt x="1826" y="2636"/>
                      </a:cubicBezTo>
                      <a:cubicBezTo>
                        <a:pt x="1852" y="2619"/>
                        <a:pt x="1861" y="2575"/>
                        <a:pt x="1843" y="2549"/>
                      </a:cubicBezTo>
                      <a:lnTo>
                        <a:pt x="123" y="25"/>
                      </a:lnTo>
                      <a:cubicBezTo>
                        <a:pt x="113" y="10"/>
                        <a:pt x="94"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4" name="Google Shape;4464;p70"/>
                <p:cNvSpPr/>
                <p:nvPr/>
              </p:nvSpPr>
              <p:spPr>
                <a:xfrm>
                  <a:off x="554954" y="2460089"/>
                  <a:ext cx="196130" cy="145722"/>
                </a:xfrm>
                <a:custGeom>
                  <a:rect b="b" l="l" r="r" t="t"/>
                  <a:pathLst>
                    <a:path extrusionOk="0" h="1934" w="2603">
                      <a:moveTo>
                        <a:pt x="69" y="1"/>
                      </a:moveTo>
                      <a:cubicBezTo>
                        <a:pt x="51" y="1"/>
                        <a:pt x="36" y="7"/>
                        <a:pt x="27" y="22"/>
                      </a:cubicBezTo>
                      <a:cubicBezTo>
                        <a:pt x="1" y="56"/>
                        <a:pt x="9" y="91"/>
                        <a:pt x="36" y="118"/>
                      </a:cubicBezTo>
                      <a:lnTo>
                        <a:pt x="2489" y="1925"/>
                      </a:lnTo>
                      <a:cubicBezTo>
                        <a:pt x="2507" y="1934"/>
                        <a:pt x="2515" y="1934"/>
                        <a:pt x="2533" y="1934"/>
                      </a:cubicBezTo>
                      <a:cubicBezTo>
                        <a:pt x="2550" y="1934"/>
                        <a:pt x="2568" y="1925"/>
                        <a:pt x="2585" y="1908"/>
                      </a:cubicBezTo>
                      <a:cubicBezTo>
                        <a:pt x="2603" y="1881"/>
                        <a:pt x="2594" y="1846"/>
                        <a:pt x="2568" y="1820"/>
                      </a:cubicBezTo>
                      <a:lnTo>
                        <a:pt x="114" y="13"/>
                      </a:lnTo>
                      <a:cubicBezTo>
                        <a:pt x="98" y="5"/>
                        <a:pt x="83" y="1"/>
                        <a:pt x="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5" name="Google Shape;4465;p70"/>
                <p:cNvSpPr/>
                <p:nvPr/>
              </p:nvSpPr>
              <p:spPr>
                <a:xfrm>
                  <a:off x="681313" y="2374041"/>
                  <a:ext cx="69772" cy="231769"/>
                </a:xfrm>
                <a:custGeom>
                  <a:rect b="b" l="l" r="r" t="t"/>
                  <a:pathLst>
                    <a:path extrusionOk="0" h="3076" w="926">
                      <a:moveTo>
                        <a:pt x="66" y="1"/>
                      </a:moveTo>
                      <a:cubicBezTo>
                        <a:pt x="62" y="1"/>
                        <a:pt x="57" y="1"/>
                        <a:pt x="53" y="2"/>
                      </a:cubicBezTo>
                      <a:cubicBezTo>
                        <a:pt x="18" y="11"/>
                        <a:pt x="0" y="46"/>
                        <a:pt x="9" y="81"/>
                      </a:cubicBezTo>
                      <a:lnTo>
                        <a:pt x="795" y="3032"/>
                      </a:lnTo>
                      <a:cubicBezTo>
                        <a:pt x="803" y="3058"/>
                        <a:pt x="821" y="3076"/>
                        <a:pt x="856" y="3076"/>
                      </a:cubicBezTo>
                      <a:lnTo>
                        <a:pt x="873" y="3076"/>
                      </a:lnTo>
                      <a:cubicBezTo>
                        <a:pt x="899" y="3067"/>
                        <a:pt x="926" y="3032"/>
                        <a:pt x="917" y="2997"/>
                      </a:cubicBezTo>
                      <a:lnTo>
                        <a:pt x="131" y="46"/>
                      </a:lnTo>
                      <a:cubicBezTo>
                        <a:pt x="124" y="23"/>
                        <a:pt x="96"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6" name="Google Shape;4466;p70"/>
                <p:cNvSpPr/>
                <p:nvPr/>
              </p:nvSpPr>
              <p:spPr>
                <a:xfrm>
                  <a:off x="739859" y="2596545"/>
                  <a:ext cx="140824" cy="199445"/>
                </a:xfrm>
                <a:custGeom>
                  <a:rect b="b" l="l" r="r" t="t"/>
                  <a:pathLst>
                    <a:path extrusionOk="0" h="2647" w="1869">
                      <a:moveTo>
                        <a:pt x="74" y="0"/>
                      </a:moveTo>
                      <a:cubicBezTo>
                        <a:pt x="64" y="0"/>
                        <a:pt x="53" y="3"/>
                        <a:pt x="44" y="9"/>
                      </a:cubicBezTo>
                      <a:cubicBezTo>
                        <a:pt x="9" y="27"/>
                        <a:pt x="0" y="70"/>
                        <a:pt x="26" y="97"/>
                      </a:cubicBezTo>
                      <a:lnTo>
                        <a:pt x="1738" y="2611"/>
                      </a:lnTo>
                      <a:cubicBezTo>
                        <a:pt x="1755" y="2629"/>
                        <a:pt x="1773" y="2646"/>
                        <a:pt x="1790" y="2646"/>
                      </a:cubicBezTo>
                      <a:cubicBezTo>
                        <a:pt x="1808" y="2646"/>
                        <a:pt x="1816" y="2637"/>
                        <a:pt x="1825" y="2629"/>
                      </a:cubicBezTo>
                      <a:cubicBezTo>
                        <a:pt x="1860" y="2611"/>
                        <a:pt x="1869" y="2568"/>
                        <a:pt x="1843" y="2541"/>
                      </a:cubicBezTo>
                      <a:lnTo>
                        <a:pt x="131" y="27"/>
                      </a:lnTo>
                      <a:cubicBezTo>
                        <a:pt x="114" y="10"/>
                        <a:pt x="94"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7" name="Google Shape;4467;p70"/>
                <p:cNvSpPr/>
                <p:nvPr/>
              </p:nvSpPr>
              <p:spPr>
                <a:xfrm>
                  <a:off x="740461" y="2596319"/>
                  <a:ext cx="195527" cy="146325"/>
                </a:xfrm>
                <a:custGeom>
                  <a:rect b="b" l="l" r="r" t="t"/>
                  <a:pathLst>
                    <a:path extrusionOk="0" h="1942" w="2595">
                      <a:moveTo>
                        <a:pt x="67" y="1"/>
                      </a:moveTo>
                      <a:cubicBezTo>
                        <a:pt x="48" y="1"/>
                        <a:pt x="29" y="9"/>
                        <a:pt x="18" y="30"/>
                      </a:cubicBezTo>
                      <a:cubicBezTo>
                        <a:pt x="1" y="56"/>
                        <a:pt x="1" y="91"/>
                        <a:pt x="27" y="117"/>
                      </a:cubicBezTo>
                      <a:lnTo>
                        <a:pt x="2489" y="1924"/>
                      </a:lnTo>
                      <a:cubicBezTo>
                        <a:pt x="2498" y="1933"/>
                        <a:pt x="2516" y="1933"/>
                        <a:pt x="2524" y="1933"/>
                      </a:cubicBezTo>
                      <a:lnTo>
                        <a:pt x="2524" y="1942"/>
                      </a:lnTo>
                      <a:cubicBezTo>
                        <a:pt x="2542" y="1942"/>
                        <a:pt x="2568" y="1924"/>
                        <a:pt x="2577" y="1916"/>
                      </a:cubicBezTo>
                      <a:cubicBezTo>
                        <a:pt x="2594" y="1881"/>
                        <a:pt x="2594" y="1846"/>
                        <a:pt x="2559" y="1820"/>
                      </a:cubicBezTo>
                      <a:lnTo>
                        <a:pt x="106" y="12"/>
                      </a:lnTo>
                      <a:cubicBezTo>
                        <a:pt x="95" y="5"/>
                        <a:pt x="81"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8" name="Google Shape;4468;p70"/>
                <p:cNvSpPr/>
                <p:nvPr/>
              </p:nvSpPr>
              <p:spPr>
                <a:xfrm>
                  <a:off x="740461" y="2596395"/>
                  <a:ext cx="69847" cy="231844"/>
                </a:xfrm>
                <a:custGeom>
                  <a:rect b="b" l="l" r="r" t="t"/>
                  <a:pathLst>
                    <a:path extrusionOk="0" h="3077" w="927">
                      <a:moveTo>
                        <a:pt x="71" y="0"/>
                      </a:moveTo>
                      <a:cubicBezTo>
                        <a:pt x="65" y="0"/>
                        <a:pt x="59" y="1"/>
                        <a:pt x="53" y="3"/>
                      </a:cubicBezTo>
                      <a:cubicBezTo>
                        <a:pt x="18" y="11"/>
                        <a:pt x="1" y="46"/>
                        <a:pt x="10" y="81"/>
                      </a:cubicBezTo>
                      <a:lnTo>
                        <a:pt x="796" y="3024"/>
                      </a:lnTo>
                      <a:cubicBezTo>
                        <a:pt x="804" y="3059"/>
                        <a:pt x="830" y="3076"/>
                        <a:pt x="857" y="3076"/>
                      </a:cubicBezTo>
                      <a:lnTo>
                        <a:pt x="874" y="3076"/>
                      </a:lnTo>
                      <a:cubicBezTo>
                        <a:pt x="909" y="3067"/>
                        <a:pt x="927" y="3032"/>
                        <a:pt x="918" y="2997"/>
                      </a:cubicBezTo>
                      <a:lnTo>
                        <a:pt x="132" y="46"/>
                      </a:lnTo>
                      <a:cubicBezTo>
                        <a:pt x="125" y="17"/>
                        <a:pt x="99" y="0"/>
                        <a:pt x="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9" name="Google Shape;4469;p70"/>
                <p:cNvSpPr/>
                <p:nvPr/>
              </p:nvSpPr>
              <p:spPr>
                <a:xfrm>
                  <a:off x="550357" y="2596319"/>
                  <a:ext cx="200726" cy="139091"/>
                </a:xfrm>
                <a:custGeom>
                  <a:rect b="b" l="l" r="r" t="t"/>
                  <a:pathLst>
                    <a:path extrusionOk="0" h="1846" w="2664">
                      <a:moveTo>
                        <a:pt x="2595" y="1"/>
                      </a:moveTo>
                      <a:cubicBezTo>
                        <a:pt x="2582" y="1"/>
                        <a:pt x="2570" y="5"/>
                        <a:pt x="2559" y="12"/>
                      </a:cubicBezTo>
                      <a:lnTo>
                        <a:pt x="35" y="1732"/>
                      </a:lnTo>
                      <a:cubicBezTo>
                        <a:pt x="9" y="1750"/>
                        <a:pt x="1" y="1785"/>
                        <a:pt x="18" y="1820"/>
                      </a:cubicBezTo>
                      <a:cubicBezTo>
                        <a:pt x="35" y="1837"/>
                        <a:pt x="53" y="1846"/>
                        <a:pt x="70" y="1846"/>
                      </a:cubicBezTo>
                      <a:cubicBezTo>
                        <a:pt x="88" y="1846"/>
                        <a:pt x="97" y="1837"/>
                        <a:pt x="105" y="1837"/>
                      </a:cubicBezTo>
                      <a:lnTo>
                        <a:pt x="2629" y="117"/>
                      </a:lnTo>
                      <a:cubicBezTo>
                        <a:pt x="2655" y="100"/>
                        <a:pt x="2664" y="56"/>
                        <a:pt x="2646" y="30"/>
                      </a:cubicBezTo>
                      <a:cubicBezTo>
                        <a:pt x="2631" y="9"/>
                        <a:pt x="2613" y="1"/>
                        <a:pt x="25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0" name="Google Shape;4470;p70"/>
                <p:cNvSpPr/>
                <p:nvPr/>
              </p:nvSpPr>
              <p:spPr>
                <a:xfrm>
                  <a:off x="603629" y="2596319"/>
                  <a:ext cx="147455" cy="195075"/>
                </a:xfrm>
                <a:custGeom>
                  <a:rect b="b" l="l" r="r" t="t"/>
                  <a:pathLst>
                    <a:path extrusionOk="0" h="2589" w="1957">
                      <a:moveTo>
                        <a:pt x="1883" y="1"/>
                      </a:moveTo>
                      <a:cubicBezTo>
                        <a:pt x="1864" y="1"/>
                        <a:pt x="1845" y="9"/>
                        <a:pt x="1834" y="30"/>
                      </a:cubicBezTo>
                      <a:lnTo>
                        <a:pt x="27" y="2483"/>
                      </a:lnTo>
                      <a:cubicBezTo>
                        <a:pt x="1" y="2510"/>
                        <a:pt x="10" y="2553"/>
                        <a:pt x="36" y="2571"/>
                      </a:cubicBezTo>
                      <a:cubicBezTo>
                        <a:pt x="44" y="2579"/>
                        <a:pt x="62" y="2588"/>
                        <a:pt x="71" y="2588"/>
                      </a:cubicBezTo>
                      <a:cubicBezTo>
                        <a:pt x="97" y="2588"/>
                        <a:pt x="114" y="2579"/>
                        <a:pt x="123" y="2562"/>
                      </a:cubicBezTo>
                      <a:lnTo>
                        <a:pt x="1939" y="100"/>
                      </a:lnTo>
                      <a:cubicBezTo>
                        <a:pt x="1957" y="73"/>
                        <a:pt x="1948" y="38"/>
                        <a:pt x="1922" y="12"/>
                      </a:cubicBezTo>
                      <a:cubicBezTo>
                        <a:pt x="1911" y="5"/>
                        <a:pt x="1897" y="1"/>
                        <a:pt x="18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1" name="Google Shape;4471;p70"/>
                <p:cNvSpPr/>
                <p:nvPr/>
              </p:nvSpPr>
              <p:spPr>
                <a:xfrm>
                  <a:off x="518108" y="2596395"/>
                  <a:ext cx="232974" cy="68642"/>
                </a:xfrm>
                <a:custGeom>
                  <a:rect b="b" l="l" r="r" t="t"/>
                  <a:pathLst>
                    <a:path extrusionOk="0" h="911" w="3092">
                      <a:moveTo>
                        <a:pt x="3022" y="0"/>
                      </a:moveTo>
                      <a:cubicBezTo>
                        <a:pt x="3016" y="0"/>
                        <a:pt x="3010" y="1"/>
                        <a:pt x="3004" y="3"/>
                      </a:cubicBezTo>
                      <a:lnTo>
                        <a:pt x="53" y="788"/>
                      </a:lnTo>
                      <a:cubicBezTo>
                        <a:pt x="18" y="797"/>
                        <a:pt x="1" y="832"/>
                        <a:pt x="9" y="867"/>
                      </a:cubicBezTo>
                      <a:cubicBezTo>
                        <a:pt x="18" y="893"/>
                        <a:pt x="44" y="911"/>
                        <a:pt x="71" y="911"/>
                      </a:cubicBezTo>
                      <a:lnTo>
                        <a:pt x="88" y="911"/>
                      </a:lnTo>
                      <a:lnTo>
                        <a:pt x="3039" y="125"/>
                      </a:lnTo>
                      <a:cubicBezTo>
                        <a:pt x="3065" y="116"/>
                        <a:pt x="3092" y="81"/>
                        <a:pt x="3083" y="46"/>
                      </a:cubicBezTo>
                      <a:cubicBezTo>
                        <a:pt x="3076" y="17"/>
                        <a:pt x="3050" y="0"/>
                        <a:pt x="30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2" name="Google Shape;4472;p70"/>
                <p:cNvSpPr/>
                <p:nvPr/>
              </p:nvSpPr>
              <p:spPr>
                <a:xfrm>
                  <a:off x="739859" y="2466946"/>
                  <a:ext cx="200726" cy="138865"/>
                </a:xfrm>
                <a:custGeom>
                  <a:rect b="b" l="l" r="r" t="t"/>
                  <a:pathLst>
                    <a:path extrusionOk="0" h="1843" w="2664">
                      <a:moveTo>
                        <a:pt x="2591" y="0"/>
                      </a:moveTo>
                      <a:cubicBezTo>
                        <a:pt x="2579" y="0"/>
                        <a:pt x="2568" y="3"/>
                        <a:pt x="2559" y="9"/>
                      </a:cubicBezTo>
                      <a:lnTo>
                        <a:pt x="44" y="1729"/>
                      </a:lnTo>
                      <a:cubicBezTo>
                        <a:pt x="9" y="1747"/>
                        <a:pt x="0" y="1790"/>
                        <a:pt x="26" y="1817"/>
                      </a:cubicBezTo>
                      <a:cubicBezTo>
                        <a:pt x="35" y="1834"/>
                        <a:pt x="53" y="1843"/>
                        <a:pt x="79" y="1843"/>
                      </a:cubicBezTo>
                      <a:cubicBezTo>
                        <a:pt x="88" y="1843"/>
                        <a:pt x="105" y="1843"/>
                        <a:pt x="114" y="1834"/>
                      </a:cubicBezTo>
                      <a:lnTo>
                        <a:pt x="2628" y="114"/>
                      </a:lnTo>
                      <a:cubicBezTo>
                        <a:pt x="2655" y="96"/>
                        <a:pt x="2663" y="53"/>
                        <a:pt x="2646" y="27"/>
                      </a:cubicBezTo>
                      <a:cubicBezTo>
                        <a:pt x="2635" y="10"/>
                        <a:pt x="2612" y="0"/>
                        <a:pt x="25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3" name="Google Shape;4473;p70"/>
                <p:cNvSpPr/>
                <p:nvPr/>
              </p:nvSpPr>
              <p:spPr>
                <a:xfrm>
                  <a:off x="740461" y="2411113"/>
                  <a:ext cx="146852" cy="194698"/>
                </a:xfrm>
                <a:custGeom>
                  <a:rect b="b" l="l" r="r" t="t"/>
                  <a:pathLst>
                    <a:path extrusionOk="0" h="2584" w="1949">
                      <a:moveTo>
                        <a:pt x="1877" y="1"/>
                      </a:moveTo>
                      <a:cubicBezTo>
                        <a:pt x="1859" y="1"/>
                        <a:pt x="1841" y="10"/>
                        <a:pt x="1826" y="25"/>
                      </a:cubicBezTo>
                      <a:lnTo>
                        <a:pt x="18" y="2488"/>
                      </a:lnTo>
                      <a:cubicBezTo>
                        <a:pt x="1" y="2514"/>
                        <a:pt x="1" y="2549"/>
                        <a:pt x="27" y="2575"/>
                      </a:cubicBezTo>
                      <a:cubicBezTo>
                        <a:pt x="45" y="2584"/>
                        <a:pt x="53" y="2584"/>
                        <a:pt x="71" y="2584"/>
                      </a:cubicBezTo>
                      <a:cubicBezTo>
                        <a:pt x="88" y="2584"/>
                        <a:pt x="106" y="2575"/>
                        <a:pt x="123" y="2558"/>
                      </a:cubicBezTo>
                      <a:lnTo>
                        <a:pt x="1931" y="104"/>
                      </a:lnTo>
                      <a:cubicBezTo>
                        <a:pt x="1948" y="78"/>
                        <a:pt x="1948" y="34"/>
                        <a:pt x="1913" y="17"/>
                      </a:cubicBezTo>
                      <a:cubicBezTo>
                        <a:pt x="1902" y="6"/>
                        <a:pt x="1890" y="1"/>
                        <a:pt x="18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4" name="Google Shape;4474;p70"/>
                <p:cNvSpPr/>
                <p:nvPr/>
              </p:nvSpPr>
              <p:spPr>
                <a:xfrm>
                  <a:off x="740461" y="2537171"/>
                  <a:ext cx="232372" cy="68642"/>
                </a:xfrm>
                <a:custGeom>
                  <a:rect b="b" l="l" r="r" t="t"/>
                  <a:pathLst>
                    <a:path extrusionOk="0" h="911" w="3084">
                      <a:moveTo>
                        <a:pt x="3014" y="0"/>
                      </a:moveTo>
                      <a:cubicBezTo>
                        <a:pt x="3008" y="0"/>
                        <a:pt x="3002" y="1"/>
                        <a:pt x="2996" y="3"/>
                      </a:cubicBezTo>
                      <a:lnTo>
                        <a:pt x="53" y="789"/>
                      </a:lnTo>
                      <a:cubicBezTo>
                        <a:pt x="18" y="797"/>
                        <a:pt x="1" y="832"/>
                        <a:pt x="10" y="867"/>
                      </a:cubicBezTo>
                      <a:cubicBezTo>
                        <a:pt x="18" y="893"/>
                        <a:pt x="36" y="911"/>
                        <a:pt x="71" y="911"/>
                      </a:cubicBezTo>
                      <a:lnTo>
                        <a:pt x="88" y="911"/>
                      </a:lnTo>
                      <a:lnTo>
                        <a:pt x="3031" y="125"/>
                      </a:lnTo>
                      <a:cubicBezTo>
                        <a:pt x="3066" y="116"/>
                        <a:pt x="3083" y="81"/>
                        <a:pt x="3074" y="46"/>
                      </a:cubicBezTo>
                      <a:cubicBezTo>
                        <a:pt x="3067" y="17"/>
                        <a:pt x="3042" y="0"/>
                        <a:pt x="30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5" name="Google Shape;4475;p70"/>
                <p:cNvSpPr/>
                <p:nvPr/>
              </p:nvSpPr>
              <p:spPr>
                <a:xfrm>
                  <a:off x="560906" y="2423018"/>
                  <a:ext cx="263189" cy="236139"/>
                </a:xfrm>
                <a:custGeom>
                  <a:rect b="b" l="l" r="r" t="t"/>
                  <a:pathLst>
                    <a:path extrusionOk="0" h="3134" w="3493">
                      <a:moveTo>
                        <a:pt x="2530" y="0"/>
                      </a:moveTo>
                      <a:cubicBezTo>
                        <a:pt x="2326" y="0"/>
                        <a:pt x="2116" y="92"/>
                        <a:pt x="1947" y="260"/>
                      </a:cubicBezTo>
                      <a:cubicBezTo>
                        <a:pt x="1828" y="171"/>
                        <a:pt x="1677" y="125"/>
                        <a:pt x="1519" y="125"/>
                      </a:cubicBezTo>
                      <a:cubicBezTo>
                        <a:pt x="1353" y="125"/>
                        <a:pt x="1178" y="175"/>
                        <a:pt x="1022" y="278"/>
                      </a:cubicBezTo>
                      <a:cubicBezTo>
                        <a:pt x="716" y="487"/>
                        <a:pt x="585" y="837"/>
                        <a:pt x="655" y="1134"/>
                      </a:cubicBezTo>
                      <a:cubicBezTo>
                        <a:pt x="201" y="1334"/>
                        <a:pt x="0" y="1815"/>
                        <a:pt x="297" y="2242"/>
                      </a:cubicBezTo>
                      <a:lnTo>
                        <a:pt x="1520" y="3133"/>
                      </a:lnTo>
                      <a:lnTo>
                        <a:pt x="2628" y="2644"/>
                      </a:lnTo>
                      <a:lnTo>
                        <a:pt x="3493" y="1788"/>
                      </a:lnTo>
                      <a:lnTo>
                        <a:pt x="3109" y="330"/>
                      </a:lnTo>
                      <a:cubicBezTo>
                        <a:pt x="2960" y="105"/>
                        <a:pt x="2748" y="0"/>
                        <a:pt x="25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6" name="Google Shape;4476;p70"/>
                <p:cNvSpPr/>
                <p:nvPr/>
              </p:nvSpPr>
              <p:spPr>
                <a:xfrm>
                  <a:off x="622089" y="2495955"/>
                  <a:ext cx="217151" cy="170285"/>
                </a:xfrm>
                <a:custGeom>
                  <a:rect b="b" l="l" r="r" t="t"/>
                  <a:pathLst>
                    <a:path extrusionOk="0" h="2260" w="2882">
                      <a:moveTo>
                        <a:pt x="1802" y="0"/>
                      </a:moveTo>
                      <a:cubicBezTo>
                        <a:pt x="1506" y="0"/>
                        <a:pt x="1178" y="101"/>
                        <a:pt x="882" y="305"/>
                      </a:cubicBezTo>
                      <a:cubicBezTo>
                        <a:pt x="253" y="724"/>
                        <a:pt x="0" y="1440"/>
                        <a:pt x="315" y="1894"/>
                      </a:cubicBezTo>
                      <a:cubicBezTo>
                        <a:pt x="479" y="2137"/>
                        <a:pt x="764" y="2260"/>
                        <a:pt x="1089" y="2260"/>
                      </a:cubicBezTo>
                      <a:cubicBezTo>
                        <a:pt x="1383" y="2260"/>
                        <a:pt x="1710" y="2159"/>
                        <a:pt x="2009" y="1955"/>
                      </a:cubicBezTo>
                      <a:cubicBezTo>
                        <a:pt x="2628" y="1528"/>
                        <a:pt x="2882" y="812"/>
                        <a:pt x="2567" y="358"/>
                      </a:cubicBezTo>
                      <a:cubicBezTo>
                        <a:pt x="2408" y="120"/>
                        <a:pt x="2124" y="0"/>
                        <a:pt x="1802"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7" name="Google Shape;4477;p70"/>
                <p:cNvSpPr/>
                <p:nvPr/>
              </p:nvSpPr>
              <p:spPr>
                <a:xfrm>
                  <a:off x="650345" y="2464535"/>
                  <a:ext cx="105336" cy="150544"/>
                </a:xfrm>
                <a:custGeom>
                  <a:rect b="b" l="l" r="r" t="t"/>
                  <a:pathLst>
                    <a:path extrusionOk="0" h="1998" w="1398">
                      <a:moveTo>
                        <a:pt x="51" y="1"/>
                      </a:moveTo>
                      <a:cubicBezTo>
                        <a:pt x="42" y="1"/>
                        <a:pt x="33" y="3"/>
                        <a:pt x="27" y="6"/>
                      </a:cubicBezTo>
                      <a:cubicBezTo>
                        <a:pt x="1" y="24"/>
                        <a:pt x="1" y="50"/>
                        <a:pt x="9" y="76"/>
                      </a:cubicBezTo>
                      <a:lnTo>
                        <a:pt x="1310" y="1980"/>
                      </a:lnTo>
                      <a:cubicBezTo>
                        <a:pt x="1319" y="1988"/>
                        <a:pt x="1337" y="1997"/>
                        <a:pt x="1345" y="1997"/>
                      </a:cubicBezTo>
                      <a:cubicBezTo>
                        <a:pt x="1354" y="1997"/>
                        <a:pt x="1372" y="1997"/>
                        <a:pt x="1372" y="1988"/>
                      </a:cubicBezTo>
                      <a:cubicBezTo>
                        <a:pt x="1398" y="1980"/>
                        <a:pt x="1398" y="1945"/>
                        <a:pt x="1389" y="1927"/>
                      </a:cubicBezTo>
                      <a:lnTo>
                        <a:pt x="88" y="24"/>
                      </a:lnTo>
                      <a:cubicBezTo>
                        <a:pt x="83" y="7"/>
                        <a:pt x="66" y="1"/>
                        <a:pt x="51"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8" name="Google Shape;4478;p70"/>
                <p:cNvSpPr/>
                <p:nvPr/>
              </p:nvSpPr>
              <p:spPr>
                <a:xfrm>
                  <a:off x="603026" y="2537321"/>
                  <a:ext cx="152654" cy="77759"/>
                </a:xfrm>
                <a:custGeom>
                  <a:rect b="b" l="l" r="r" t="t"/>
                  <a:pathLst>
                    <a:path extrusionOk="0" h="1032" w="2026">
                      <a:moveTo>
                        <a:pt x="43" y="0"/>
                      </a:moveTo>
                      <a:cubicBezTo>
                        <a:pt x="27" y="0"/>
                        <a:pt x="14" y="10"/>
                        <a:pt x="9" y="27"/>
                      </a:cubicBezTo>
                      <a:cubicBezTo>
                        <a:pt x="0" y="53"/>
                        <a:pt x="9" y="79"/>
                        <a:pt x="26" y="88"/>
                      </a:cubicBezTo>
                      <a:lnTo>
                        <a:pt x="1956" y="1031"/>
                      </a:lnTo>
                      <a:lnTo>
                        <a:pt x="1973" y="1031"/>
                      </a:lnTo>
                      <a:cubicBezTo>
                        <a:pt x="1991" y="1031"/>
                        <a:pt x="2008" y="1022"/>
                        <a:pt x="2017" y="1005"/>
                      </a:cubicBezTo>
                      <a:cubicBezTo>
                        <a:pt x="2026" y="987"/>
                        <a:pt x="2017" y="952"/>
                        <a:pt x="2000" y="944"/>
                      </a:cubicBezTo>
                      <a:lnTo>
                        <a:pt x="70" y="9"/>
                      </a:lnTo>
                      <a:cubicBezTo>
                        <a:pt x="61" y="3"/>
                        <a:pt x="51" y="0"/>
                        <a:pt x="43"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9" name="Google Shape;4479;p70"/>
                <p:cNvSpPr/>
                <p:nvPr/>
              </p:nvSpPr>
              <p:spPr>
                <a:xfrm>
                  <a:off x="735865" y="2447205"/>
                  <a:ext cx="19816" cy="167874"/>
                </a:xfrm>
                <a:custGeom>
                  <a:rect b="b" l="l" r="r" t="t"/>
                  <a:pathLst>
                    <a:path extrusionOk="0" h="2228" w="263">
                      <a:moveTo>
                        <a:pt x="44" y="0"/>
                      </a:moveTo>
                      <a:cubicBezTo>
                        <a:pt x="18" y="0"/>
                        <a:pt x="1" y="27"/>
                        <a:pt x="1" y="53"/>
                      </a:cubicBezTo>
                      <a:lnTo>
                        <a:pt x="167" y="2183"/>
                      </a:lnTo>
                      <a:cubicBezTo>
                        <a:pt x="167" y="2210"/>
                        <a:pt x="193" y="2227"/>
                        <a:pt x="210" y="2227"/>
                      </a:cubicBezTo>
                      <a:lnTo>
                        <a:pt x="219" y="2227"/>
                      </a:lnTo>
                      <a:cubicBezTo>
                        <a:pt x="245" y="2227"/>
                        <a:pt x="263" y="2201"/>
                        <a:pt x="263" y="2183"/>
                      </a:cubicBezTo>
                      <a:lnTo>
                        <a:pt x="88" y="44"/>
                      </a:lnTo>
                      <a:cubicBezTo>
                        <a:pt x="88" y="18"/>
                        <a:pt x="71" y="0"/>
                        <a:pt x="44"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0" name="Google Shape;4480;p70"/>
                <p:cNvSpPr/>
                <p:nvPr/>
              </p:nvSpPr>
              <p:spPr>
                <a:xfrm>
                  <a:off x="583285" y="2447883"/>
                  <a:ext cx="301390" cy="248647"/>
                </a:xfrm>
                <a:custGeom>
                  <a:rect b="b" l="l" r="r" t="t"/>
                  <a:pathLst>
                    <a:path extrusionOk="0" h="3300" w="4000">
                      <a:moveTo>
                        <a:pt x="2812" y="0"/>
                      </a:moveTo>
                      <a:cubicBezTo>
                        <a:pt x="2812" y="0"/>
                        <a:pt x="2436" y="498"/>
                        <a:pt x="2698" y="1354"/>
                      </a:cubicBezTo>
                      <a:lnTo>
                        <a:pt x="2698" y="1362"/>
                      </a:lnTo>
                      <a:cubicBezTo>
                        <a:pt x="2698" y="1362"/>
                        <a:pt x="2262" y="1389"/>
                        <a:pt x="1877" y="1650"/>
                      </a:cubicBezTo>
                      <a:cubicBezTo>
                        <a:pt x="1502" y="1904"/>
                        <a:pt x="1310" y="2305"/>
                        <a:pt x="1310" y="2305"/>
                      </a:cubicBezTo>
                      <a:cubicBezTo>
                        <a:pt x="872" y="1955"/>
                        <a:pt x="468" y="1889"/>
                        <a:pt x="228" y="1889"/>
                      </a:cubicBezTo>
                      <a:cubicBezTo>
                        <a:pt x="85" y="1889"/>
                        <a:pt x="0" y="1912"/>
                        <a:pt x="0" y="1912"/>
                      </a:cubicBezTo>
                      <a:cubicBezTo>
                        <a:pt x="387" y="2479"/>
                        <a:pt x="1139" y="3299"/>
                        <a:pt x="1998" y="3299"/>
                      </a:cubicBezTo>
                      <a:cubicBezTo>
                        <a:pt x="2264" y="3299"/>
                        <a:pt x="2541" y="3220"/>
                        <a:pt x="2820" y="3030"/>
                      </a:cubicBezTo>
                      <a:cubicBezTo>
                        <a:pt x="3999" y="2227"/>
                        <a:pt x="3318" y="734"/>
                        <a:pt x="2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1" name="Google Shape;4481;p70"/>
                <p:cNvSpPr/>
                <p:nvPr/>
              </p:nvSpPr>
              <p:spPr>
                <a:xfrm>
                  <a:off x="484578" y="2916324"/>
                  <a:ext cx="8590" cy="52668"/>
                </a:xfrm>
                <a:custGeom>
                  <a:rect b="b" l="l" r="r" t="t"/>
                  <a:pathLst>
                    <a:path extrusionOk="0" h="699" w="114">
                      <a:moveTo>
                        <a:pt x="53" y="0"/>
                      </a:moveTo>
                      <a:cubicBezTo>
                        <a:pt x="27" y="0"/>
                        <a:pt x="0" y="18"/>
                        <a:pt x="0" y="52"/>
                      </a:cubicBezTo>
                      <a:lnTo>
                        <a:pt x="0" y="646"/>
                      </a:lnTo>
                      <a:cubicBezTo>
                        <a:pt x="0" y="672"/>
                        <a:pt x="27" y="699"/>
                        <a:pt x="53" y="699"/>
                      </a:cubicBezTo>
                      <a:cubicBezTo>
                        <a:pt x="88" y="699"/>
                        <a:pt x="114" y="672"/>
                        <a:pt x="114" y="646"/>
                      </a:cubicBezTo>
                      <a:lnTo>
                        <a:pt x="114" y="52"/>
                      </a:lnTo>
                      <a:cubicBezTo>
                        <a:pt x="114" y="18"/>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2" name="Google Shape;4482;p70"/>
                <p:cNvSpPr/>
                <p:nvPr/>
              </p:nvSpPr>
              <p:spPr>
                <a:xfrm>
                  <a:off x="1092489" y="3283874"/>
                  <a:ext cx="29687" cy="76553"/>
                </a:xfrm>
                <a:custGeom>
                  <a:rect b="b" l="l" r="r" t="t"/>
                  <a:pathLst>
                    <a:path extrusionOk="0" h="1016" w="394">
                      <a:moveTo>
                        <a:pt x="57" y="1"/>
                      </a:moveTo>
                      <a:cubicBezTo>
                        <a:pt x="53" y="1"/>
                        <a:pt x="49" y="2"/>
                        <a:pt x="44" y="3"/>
                      </a:cubicBezTo>
                      <a:cubicBezTo>
                        <a:pt x="9" y="12"/>
                        <a:pt x="0" y="47"/>
                        <a:pt x="9" y="73"/>
                      </a:cubicBezTo>
                      <a:lnTo>
                        <a:pt x="280" y="981"/>
                      </a:lnTo>
                      <a:cubicBezTo>
                        <a:pt x="289" y="998"/>
                        <a:pt x="306" y="1016"/>
                        <a:pt x="332" y="1016"/>
                      </a:cubicBezTo>
                      <a:lnTo>
                        <a:pt x="350" y="1016"/>
                      </a:lnTo>
                      <a:cubicBezTo>
                        <a:pt x="376" y="1007"/>
                        <a:pt x="393" y="972"/>
                        <a:pt x="385" y="946"/>
                      </a:cubicBezTo>
                      <a:lnTo>
                        <a:pt x="105" y="47"/>
                      </a:lnTo>
                      <a:cubicBezTo>
                        <a:pt x="98" y="18"/>
                        <a:pt x="79"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3" name="Google Shape;4483;p70"/>
                <p:cNvSpPr/>
                <p:nvPr/>
              </p:nvSpPr>
              <p:spPr>
                <a:xfrm>
                  <a:off x="1126697" y="3145761"/>
                  <a:ext cx="50031" cy="141653"/>
                </a:xfrm>
                <a:custGeom>
                  <a:rect b="b" l="l" r="r" t="t"/>
                  <a:pathLst>
                    <a:path extrusionOk="0" h="1880" w="664">
                      <a:moveTo>
                        <a:pt x="59" y="0"/>
                      </a:moveTo>
                      <a:cubicBezTo>
                        <a:pt x="54" y="0"/>
                        <a:pt x="49" y="1"/>
                        <a:pt x="44" y="2"/>
                      </a:cubicBezTo>
                      <a:cubicBezTo>
                        <a:pt x="18" y="11"/>
                        <a:pt x="0" y="46"/>
                        <a:pt x="9" y="72"/>
                      </a:cubicBezTo>
                      <a:lnTo>
                        <a:pt x="551" y="1836"/>
                      </a:lnTo>
                      <a:cubicBezTo>
                        <a:pt x="559" y="1862"/>
                        <a:pt x="577" y="1880"/>
                        <a:pt x="603" y="1880"/>
                      </a:cubicBezTo>
                      <a:lnTo>
                        <a:pt x="620" y="1880"/>
                      </a:lnTo>
                      <a:cubicBezTo>
                        <a:pt x="647" y="1871"/>
                        <a:pt x="664" y="1836"/>
                        <a:pt x="655" y="1810"/>
                      </a:cubicBezTo>
                      <a:lnTo>
                        <a:pt x="114" y="37"/>
                      </a:lnTo>
                      <a:cubicBezTo>
                        <a:pt x="107" y="16"/>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4" name="Google Shape;4484;p70"/>
                <p:cNvSpPr/>
                <p:nvPr/>
              </p:nvSpPr>
              <p:spPr>
                <a:xfrm>
                  <a:off x="1186524" y="3089852"/>
                  <a:ext cx="44154" cy="123871"/>
                </a:xfrm>
                <a:custGeom>
                  <a:rect b="b" l="l" r="r" t="t"/>
                  <a:pathLst>
                    <a:path extrusionOk="0" h="1644" w="586">
                      <a:moveTo>
                        <a:pt x="59" y="0"/>
                      </a:moveTo>
                      <a:cubicBezTo>
                        <a:pt x="54" y="0"/>
                        <a:pt x="49" y="1"/>
                        <a:pt x="45" y="2"/>
                      </a:cubicBezTo>
                      <a:cubicBezTo>
                        <a:pt x="18" y="11"/>
                        <a:pt x="1" y="46"/>
                        <a:pt x="10" y="72"/>
                      </a:cubicBezTo>
                      <a:lnTo>
                        <a:pt x="481" y="1609"/>
                      </a:lnTo>
                      <a:cubicBezTo>
                        <a:pt x="481" y="1635"/>
                        <a:pt x="507" y="1644"/>
                        <a:pt x="534" y="1644"/>
                      </a:cubicBezTo>
                      <a:lnTo>
                        <a:pt x="542" y="1644"/>
                      </a:lnTo>
                      <a:cubicBezTo>
                        <a:pt x="577" y="1635"/>
                        <a:pt x="586" y="1609"/>
                        <a:pt x="577" y="1574"/>
                      </a:cubicBezTo>
                      <a:lnTo>
                        <a:pt x="114" y="46"/>
                      </a:lnTo>
                      <a:cubicBezTo>
                        <a:pt x="107" y="17"/>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5" name="Google Shape;4485;p70"/>
                <p:cNvSpPr/>
                <p:nvPr/>
              </p:nvSpPr>
              <p:spPr>
                <a:xfrm>
                  <a:off x="1240473" y="3016161"/>
                  <a:ext cx="44832" cy="124549"/>
                </a:xfrm>
                <a:custGeom>
                  <a:rect b="b" l="l" r="r" t="t"/>
                  <a:pathLst>
                    <a:path extrusionOk="0" h="1653" w="595">
                      <a:moveTo>
                        <a:pt x="67" y="0"/>
                      </a:moveTo>
                      <a:cubicBezTo>
                        <a:pt x="63" y="0"/>
                        <a:pt x="58" y="1"/>
                        <a:pt x="53" y="2"/>
                      </a:cubicBezTo>
                      <a:cubicBezTo>
                        <a:pt x="18" y="11"/>
                        <a:pt x="1" y="46"/>
                        <a:pt x="10" y="72"/>
                      </a:cubicBezTo>
                      <a:lnTo>
                        <a:pt x="481" y="1618"/>
                      </a:lnTo>
                      <a:cubicBezTo>
                        <a:pt x="490" y="1635"/>
                        <a:pt x="516" y="1653"/>
                        <a:pt x="534" y="1653"/>
                      </a:cubicBezTo>
                      <a:lnTo>
                        <a:pt x="551" y="1653"/>
                      </a:lnTo>
                      <a:cubicBezTo>
                        <a:pt x="577" y="1644"/>
                        <a:pt x="595" y="1609"/>
                        <a:pt x="586" y="1583"/>
                      </a:cubicBezTo>
                      <a:lnTo>
                        <a:pt x="114" y="37"/>
                      </a:lnTo>
                      <a:cubicBezTo>
                        <a:pt x="107" y="16"/>
                        <a:pt x="88"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6" name="Google Shape;4486;p70"/>
                <p:cNvSpPr/>
                <p:nvPr/>
              </p:nvSpPr>
              <p:spPr>
                <a:xfrm>
                  <a:off x="1308287" y="2986549"/>
                  <a:ext cx="35564" cy="94938"/>
                </a:xfrm>
                <a:custGeom>
                  <a:rect b="b" l="l" r="r" t="t"/>
                  <a:pathLst>
                    <a:path extrusionOk="0" h="1260" w="472">
                      <a:moveTo>
                        <a:pt x="62" y="0"/>
                      </a:moveTo>
                      <a:cubicBezTo>
                        <a:pt x="56" y="0"/>
                        <a:pt x="50" y="1"/>
                        <a:pt x="44" y="2"/>
                      </a:cubicBezTo>
                      <a:cubicBezTo>
                        <a:pt x="18" y="11"/>
                        <a:pt x="0" y="37"/>
                        <a:pt x="9" y="64"/>
                      </a:cubicBezTo>
                      <a:lnTo>
                        <a:pt x="367" y="1225"/>
                      </a:lnTo>
                      <a:cubicBezTo>
                        <a:pt x="367" y="1251"/>
                        <a:pt x="393" y="1260"/>
                        <a:pt x="419" y="1260"/>
                      </a:cubicBezTo>
                      <a:lnTo>
                        <a:pt x="428" y="1260"/>
                      </a:lnTo>
                      <a:cubicBezTo>
                        <a:pt x="463" y="1251"/>
                        <a:pt x="472" y="1225"/>
                        <a:pt x="463" y="1190"/>
                      </a:cubicBezTo>
                      <a:lnTo>
                        <a:pt x="114" y="37"/>
                      </a:lnTo>
                      <a:cubicBezTo>
                        <a:pt x="107" y="16"/>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7" name="Google Shape;4487;p70"/>
                <p:cNvSpPr/>
                <p:nvPr/>
              </p:nvSpPr>
              <p:spPr>
                <a:xfrm>
                  <a:off x="1176050" y="3394561"/>
                  <a:ext cx="117165" cy="13939"/>
                </a:xfrm>
                <a:custGeom>
                  <a:rect b="b" l="l" r="r" t="t"/>
                  <a:pathLst>
                    <a:path extrusionOk="0" h="185" w="1555">
                      <a:moveTo>
                        <a:pt x="61" y="1"/>
                      </a:moveTo>
                      <a:cubicBezTo>
                        <a:pt x="26" y="1"/>
                        <a:pt x="0" y="27"/>
                        <a:pt x="0" y="53"/>
                      </a:cubicBezTo>
                      <a:cubicBezTo>
                        <a:pt x="0" y="80"/>
                        <a:pt x="26" y="106"/>
                        <a:pt x="53" y="115"/>
                      </a:cubicBezTo>
                      <a:lnTo>
                        <a:pt x="1502" y="184"/>
                      </a:lnTo>
                      <a:cubicBezTo>
                        <a:pt x="1528" y="184"/>
                        <a:pt x="1555" y="158"/>
                        <a:pt x="1555" y="132"/>
                      </a:cubicBezTo>
                      <a:cubicBezTo>
                        <a:pt x="1555" y="97"/>
                        <a:pt x="1537" y="71"/>
                        <a:pt x="1502" y="71"/>
                      </a:cubicBezTo>
                      <a:lnTo>
                        <a:pt x="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8" name="Google Shape;4488;p70"/>
                <p:cNvSpPr/>
                <p:nvPr/>
              </p:nvSpPr>
              <p:spPr>
                <a:xfrm>
                  <a:off x="1222088" y="3325542"/>
                  <a:ext cx="179026" cy="16501"/>
                </a:xfrm>
                <a:custGeom>
                  <a:rect b="b" l="l" r="r" t="t"/>
                  <a:pathLst>
                    <a:path extrusionOk="0" h="219" w="2376">
                      <a:moveTo>
                        <a:pt x="62" y="0"/>
                      </a:moveTo>
                      <a:cubicBezTo>
                        <a:pt x="27" y="0"/>
                        <a:pt x="0" y="18"/>
                        <a:pt x="0" y="53"/>
                      </a:cubicBezTo>
                      <a:cubicBezTo>
                        <a:pt x="0" y="79"/>
                        <a:pt x="27" y="105"/>
                        <a:pt x="53" y="105"/>
                      </a:cubicBezTo>
                      <a:lnTo>
                        <a:pt x="2314" y="218"/>
                      </a:lnTo>
                      <a:cubicBezTo>
                        <a:pt x="2349" y="218"/>
                        <a:pt x="2367" y="201"/>
                        <a:pt x="2375" y="166"/>
                      </a:cubicBezTo>
                      <a:cubicBezTo>
                        <a:pt x="2375" y="140"/>
                        <a:pt x="2349" y="114"/>
                        <a:pt x="2323" y="114"/>
                      </a:cubicBezTo>
                      <a:lnTo>
                        <a:pt x="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9" name="Google Shape;4489;p70"/>
                <p:cNvSpPr/>
                <p:nvPr/>
              </p:nvSpPr>
              <p:spPr>
                <a:xfrm>
                  <a:off x="1269482" y="3261722"/>
                  <a:ext cx="184300" cy="16501"/>
                </a:xfrm>
                <a:custGeom>
                  <a:rect b="b" l="l" r="r" t="t"/>
                  <a:pathLst>
                    <a:path extrusionOk="0" h="219" w="2446">
                      <a:moveTo>
                        <a:pt x="53" y="0"/>
                      </a:moveTo>
                      <a:cubicBezTo>
                        <a:pt x="26" y="0"/>
                        <a:pt x="0" y="18"/>
                        <a:pt x="0" y="53"/>
                      </a:cubicBezTo>
                      <a:cubicBezTo>
                        <a:pt x="0" y="79"/>
                        <a:pt x="18" y="105"/>
                        <a:pt x="53" y="105"/>
                      </a:cubicBezTo>
                      <a:lnTo>
                        <a:pt x="2384" y="218"/>
                      </a:lnTo>
                      <a:cubicBezTo>
                        <a:pt x="2419" y="218"/>
                        <a:pt x="2436" y="201"/>
                        <a:pt x="2445" y="166"/>
                      </a:cubicBezTo>
                      <a:cubicBezTo>
                        <a:pt x="2445" y="140"/>
                        <a:pt x="2419" y="114"/>
                        <a:pt x="2393" y="114"/>
                      </a:cubicBezTo>
                      <a:lnTo>
                        <a:pt x="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0" name="Google Shape;4490;p70"/>
                <p:cNvSpPr/>
                <p:nvPr/>
              </p:nvSpPr>
              <p:spPr>
                <a:xfrm>
                  <a:off x="1316198" y="3197751"/>
                  <a:ext cx="171792" cy="15974"/>
                </a:xfrm>
                <a:custGeom>
                  <a:rect b="b" l="l" r="r" t="t"/>
                  <a:pathLst>
                    <a:path extrusionOk="0" h="212" w="2280">
                      <a:moveTo>
                        <a:pt x="48" y="1"/>
                      </a:moveTo>
                      <a:cubicBezTo>
                        <a:pt x="20" y="1"/>
                        <a:pt x="0" y="24"/>
                        <a:pt x="0" y="55"/>
                      </a:cubicBezTo>
                      <a:cubicBezTo>
                        <a:pt x="0" y="81"/>
                        <a:pt x="26" y="107"/>
                        <a:pt x="53" y="107"/>
                      </a:cubicBezTo>
                      <a:lnTo>
                        <a:pt x="2227" y="212"/>
                      </a:lnTo>
                      <a:cubicBezTo>
                        <a:pt x="2253" y="212"/>
                        <a:pt x="2279" y="194"/>
                        <a:pt x="2279" y="159"/>
                      </a:cubicBezTo>
                      <a:cubicBezTo>
                        <a:pt x="2279" y="133"/>
                        <a:pt x="2262" y="107"/>
                        <a:pt x="2227" y="107"/>
                      </a:cubicBezTo>
                      <a:lnTo>
                        <a:pt x="61" y="2"/>
                      </a:lnTo>
                      <a:cubicBezTo>
                        <a:pt x="57" y="1"/>
                        <a:pt x="52"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91" name="Google Shape;4491;p70"/>
              <p:cNvSpPr/>
              <p:nvPr/>
            </p:nvSpPr>
            <p:spPr>
              <a:xfrm>
                <a:off x="764196" y="3578562"/>
                <a:ext cx="45435" cy="32550"/>
              </a:xfrm>
              <a:custGeom>
                <a:rect b="b" l="l" r="r" t="t"/>
                <a:pathLst>
                  <a:path extrusionOk="0" h="432" w="603">
                    <a:moveTo>
                      <a:pt x="57" y="0"/>
                    </a:moveTo>
                    <a:cubicBezTo>
                      <a:pt x="42" y="0"/>
                      <a:pt x="27" y="7"/>
                      <a:pt x="18" y="21"/>
                    </a:cubicBezTo>
                    <a:cubicBezTo>
                      <a:pt x="0" y="48"/>
                      <a:pt x="9" y="82"/>
                      <a:pt x="35" y="100"/>
                    </a:cubicBezTo>
                    <a:lnTo>
                      <a:pt x="515" y="423"/>
                    </a:lnTo>
                    <a:cubicBezTo>
                      <a:pt x="524" y="423"/>
                      <a:pt x="533" y="432"/>
                      <a:pt x="542" y="432"/>
                    </a:cubicBezTo>
                    <a:cubicBezTo>
                      <a:pt x="559" y="432"/>
                      <a:pt x="577" y="423"/>
                      <a:pt x="594" y="405"/>
                    </a:cubicBezTo>
                    <a:cubicBezTo>
                      <a:pt x="603" y="379"/>
                      <a:pt x="603" y="344"/>
                      <a:pt x="577" y="327"/>
                    </a:cubicBezTo>
                    <a:lnTo>
                      <a:pt x="88" y="13"/>
                    </a:lnTo>
                    <a:cubicBezTo>
                      <a:pt x="80" y="5"/>
                      <a:pt x="68" y="0"/>
                      <a:pt x="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2" name="Google Shape;4492;p70"/>
              <p:cNvSpPr/>
              <p:nvPr/>
            </p:nvSpPr>
            <p:spPr>
              <a:xfrm>
                <a:off x="908262" y="3165653"/>
                <a:ext cx="8665" cy="60579"/>
              </a:xfrm>
              <a:custGeom>
                <a:rect b="b" l="l" r="r" t="t"/>
                <a:pathLst>
                  <a:path extrusionOk="0" h="804" w="115">
                    <a:moveTo>
                      <a:pt x="53" y="0"/>
                    </a:moveTo>
                    <a:cubicBezTo>
                      <a:pt x="27" y="0"/>
                      <a:pt x="1" y="27"/>
                      <a:pt x="1" y="62"/>
                    </a:cubicBezTo>
                    <a:lnTo>
                      <a:pt x="1" y="751"/>
                    </a:lnTo>
                    <a:cubicBezTo>
                      <a:pt x="1" y="778"/>
                      <a:pt x="27" y="804"/>
                      <a:pt x="53" y="804"/>
                    </a:cubicBezTo>
                    <a:cubicBezTo>
                      <a:pt x="88" y="804"/>
                      <a:pt x="114" y="778"/>
                      <a:pt x="114" y="751"/>
                    </a:cubicBezTo>
                    <a:lnTo>
                      <a:pt x="114" y="62"/>
                    </a:lnTo>
                    <a:cubicBezTo>
                      <a:pt x="114" y="27"/>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3" name="Google Shape;4493;p70"/>
              <p:cNvSpPr/>
              <p:nvPr/>
            </p:nvSpPr>
            <p:spPr>
              <a:xfrm>
                <a:off x="846401" y="3067624"/>
                <a:ext cx="8665" cy="102021"/>
              </a:xfrm>
              <a:custGeom>
                <a:rect b="b" l="l" r="r" t="t"/>
                <a:pathLst>
                  <a:path extrusionOk="0" h="1354" w="115">
                    <a:moveTo>
                      <a:pt x="62" y="0"/>
                    </a:moveTo>
                    <a:cubicBezTo>
                      <a:pt x="27" y="0"/>
                      <a:pt x="1" y="18"/>
                      <a:pt x="1" y="53"/>
                    </a:cubicBezTo>
                    <a:lnTo>
                      <a:pt x="1" y="1301"/>
                    </a:lnTo>
                    <a:cubicBezTo>
                      <a:pt x="1" y="1336"/>
                      <a:pt x="27" y="1354"/>
                      <a:pt x="62" y="1354"/>
                    </a:cubicBezTo>
                    <a:cubicBezTo>
                      <a:pt x="88" y="1354"/>
                      <a:pt x="114" y="1336"/>
                      <a:pt x="114" y="1301"/>
                    </a:cubicBezTo>
                    <a:lnTo>
                      <a:pt x="114" y="53"/>
                    </a:lnTo>
                    <a:cubicBezTo>
                      <a:pt x="114" y="18"/>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4" name="Google Shape;4494;p70"/>
              <p:cNvSpPr/>
              <p:nvPr/>
            </p:nvSpPr>
            <p:spPr>
              <a:xfrm>
                <a:off x="772108" y="3017593"/>
                <a:ext cx="7911" cy="90869"/>
              </a:xfrm>
              <a:custGeom>
                <a:rect b="b" l="l" r="r" t="t"/>
                <a:pathLst>
                  <a:path extrusionOk="0" h="1206" w="105">
                    <a:moveTo>
                      <a:pt x="52" y="1"/>
                    </a:moveTo>
                    <a:cubicBezTo>
                      <a:pt x="18" y="1"/>
                      <a:pt x="0" y="27"/>
                      <a:pt x="0" y="62"/>
                    </a:cubicBezTo>
                    <a:lnTo>
                      <a:pt x="0" y="1153"/>
                    </a:lnTo>
                    <a:cubicBezTo>
                      <a:pt x="0" y="1188"/>
                      <a:pt x="18" y="1206"/>
                      <a:pt x="52" y="1206"/>
                    </a:cubicBezTo>
                    <a:cubicBezTo>
                      <a:pt x="79" y="1206"/>
                      <a:pt x="105" y="1188"/>
                      <a:pt x="105" y="1153"/>
                    </a:cubicBezTo>
                    <a:lnTo>
                      <a:pt x="105" y="62"/>
                    </a:lnTo>
                    <a:cubicBezTo>
                      <a:pt x="105" y="27"/>
                      <a:pt x="79" y="1"/>
                      <a:pt x="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5" name="Google Shape;4495;p70"/>
              <p:cNvSpPr/>
              <p:nvPr/>
            </p:nvSpPr>
            <p:spPr>
              <a:xfrm>
                <a:off x="686512" y="2955807"/>
                <a:ext cx="7987" cy="109254"/>
              </a:xfrm>
              <a:custGeom>
                <a:rect b="b" l="l" r="r" t="t"/>
                <a:pathLst>
                  <a:path extrusionOk="0" h="1450" w="106">
                    <a:moveTo>
                      <a:pt x="53" y="0"/>
                    </a:moveTo>
                    <a:cubicBezTo>
                      <a:pt x="18" y="0"/>
                      <a:pt x="1" y="26"/>
                      <a:pt x="1" y="61"/>
                    </a:cubicBezTo>
                    <a:lnTo>
                      <a:pt x="1" y="1388"/>
                    </a:lnTo>
                    <a:cubicBezTo>
                      <a:pt x="1" y="1423"/>
                      <a:pt x="18" y="1449"/>
                      <a:pt x="53" y="1449"/>
                    </a:cubicBezTo>
                    <a:cubicBezTo>
                      <a:pt x="80" y="1449"/>
                      <a:pt x="106" y="1423"/>
                      <a:pt x="106" y="1388"/>
                    </a:cubicBezTo>
                    <a:lnTo>
                      <a:pt x="106" y="61"/>
                    </a:lnTo>
                    <a:cubicBezTo>
                      <a:pt x="106" y="26"/>
                      <a:pt x="80"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6" name="Google Shape;4496;p70"/>
              <p:cNvSpPr/>
              <p:nvPr/>
            </p:nvSpPr>
            <p:spPr>
              <a:xfrm>
                <a:off x="597752" y="2944580"/>
                <a:ext cx="7911" cy="73765"/>
              </a:xfrm>
              <a:custGeom>
                <a:rect b="b" l="l" r="r" t="t"/>
                <a:pathLst>
                  <a:path extrusionOk="0" h="979" w="105">
                    <a:moveTo>
                      <a:pt x="53" y="1"/>
                    </a:moveTo>
                    <a:cubicBezTo>
                      <a:pt x="26" y="1"/>
                      <a:pt x="0" y="18"/>
                      <a:pt x="0" y="53"/>
                    </a:cubicBezTo>
                    <a:lnTo>
                      <a:pt x="0" y="926"/>
                    </a:lnTo>
                    <a:cubicBezTo>
                      <a:pt x="0" y="952"/>
                      <a:pt x="26" y="979"/>
                      <a:pt x="53" y="979"/>
                    </a:cubicBezTo>
                    <a:cubicBezTo>
                      <a:pt x="88" y="979"/>
                      <a:pt x="105" y="952"/>
                      <a:pt x="105" y="926"/>
                    </a:cubicBezTo>
                    <a:lnTo>
                      <a:pt x="105" y="53"/>
                    </a:lnTo>
                    <a:cubicBezTo>
                      <a:pt x="105" y="18"/>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97" name="Google Shape;4497;p70"/>
            <p:cNvSpPr/>
            <p:nvPr/>
          </p:nvSpPr>
          <p:spPr>
            <a:xfrm>
              <a:off x="689149" y="3601845"/>
              <a:ext cx="47469" cy="33002"/>
            </a:xfrm>
            <a:custGeom>
              <a:rect b="b" l="l" r="r" t="t"/>
              <a:pathLst>
                <a:path extrusionOk="0" h="438" w="630">
                  <a:moveTo>
                    <a:pt x="67" y="0"/>
                  </a:moveTo>
                  <a:cubicBezTo>
                    <a:pt x="48" y="0"/>
                    <a:pt x="30" y="10"/>
                    <a:pt x="18" y="27"/>
                  </a:cubicBezTo>
                  <a:cubicBezTo>
                    <a:pt x="1" y="44"/>
                    <a:pt x="10" y="79"/>
                    <a:pt x="36" y="96"/>
                  </a:cubicBezTo>
                  <a:lnTo>
                    <a:pt x="542" y="428"/>
                  </a:lnTo>
                  <a:cubicBezTo>
                    <a:pt x="551" y="437"/>
                    <a:pt x="560" y="437"/>
                    <a:pt x="568" y="437"/>
                  </a:cubicBezTo>
                  <a:cubicBezTo>
                    <a:pt x="586" y="437"/>
                    <a:pt x="603" y="428"/>
                    <a:pt x="612" y="420"/>
                  </a:cubicBezTo>
                  <a:cubicBezTo>
                    <a:pt x="630" y="393"/>
                    <a:pt x="621" y="358"/>
                    <a:pt x="595" y="341"/>
                  </a:cubicBezTo>
                  <a:lnTo>
                    <a:pt x="97" y="9"/>
                  </a:lnTo>
                  <a:cubicBezTo>
                    <a:pt x="88" y="3"/>
                    <a:pt x="7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8" name="Google Shape;4498;p70"/>
            <p:cNvSpPr/>
            <p:nvPr/>
          </p:nvSpPr>
          <p:spPr>
            <a:xfrm>
              <a:off x="751688" y="3277470"/>
              <a:ext cx="125077" cy="39557"/>
            </a:xfrm>
            <a:custGeom>
              <a:rect b="b" l="l" r="r" t="t"/>
              <a:pathLst>
                <a:path extrusionOk="0" h="525" w="1660">
                  <a:moveTo>
                    <a:pt x="1590" y="1"/>
                  </a:moveTo>
                  <a:lnTo>
                    <a:pt x="44" y="420"/>
                  </a:lnTo>
                  <a:cubicBezTo>
                    <a:pt x="18" y="429"/>
                    <a:pt x="0" y="455"/>
                    <a:pt x="9" y="481"/>
                  </a:cubicBezTo>
                  <a:cubicBezTo>
                    <a:pt x="9" y="507"/>
                    <a:pt x="35" y="525"/>
                    <a:pt x="62" y="525"/>
                  </a:cubicBezTo>
                  <a:lnTo>
                    <a:pt x="70" y="525"/>
                  </a:lnTo>
                  <a:lnTo>
                    <a:pt x="1616" y="106"/>
                  </a:lnTo>
                  <a:cubicBezTo>
                    <a:pt x="1642" y="97"/>
                    <a:pt x="1659" y="71"/>
                    <a:pt x="1651" y="44"/>
                  </a:cubicBezTo>
                  <a:cubicBezTo>
                    <a:pt x="1651" y="18"/>
                    <a:pt x="1616" y="1"/>
                    <a:pt x="1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9" name="Google Shape;4499;p70"/>
            <p:cNvSpPr/>
            <p:nvPr/>
          </p:nvSpPr>
          <p:spPr>
            <a:xfrm>
              <a:off x="666846" y="3218095"/>
              <a:ext cx="142784" cy="44304"/>
            </a:xfrm>
            <a:custGeom>
              <a:rect b="b" l="l" r="r" t="t"/>
              <a:pathLst>
                <a:path extrusionOk="0" h="588" w="1895">
                  <a:moveTo>
                    <a:pt x="1839" y="1"/>
                  </a:moveTo>
                  <a:cubicBezTo>
                    <a:pt x="1834" y="1"/>
                    <a:pt x="1830" y="1"/>
                    <a:pt x="1825" y="3"/>
                  </a:cubicBezTo>
                  <a:lnTo>
                    <a:pt x="44" y="474"/>
                  </a:lnTo>
                  <a:cubicBezTo>
                    <a:pt x="9" y="483"/>
                    <a:pt x="0" y="518"/>
                    <a:pt x="0" y="544"/>
                  </a:cubicBezTo>
                  <a:cubicBezTo>
                    <a:pt x="9" y="570"/>
                    <a:pt x="35" y="588"/>
                    <a:pt x="52" y="588"/>
                  </a:cubicBezTo>
                  <a:cubicBezTo>
                    <a:pt x="61" y="588"/>
                    <a:pt x="70" y="579"/>
                    <a:pt x="70" y="579"/>
                  </a:cubicBezTo>
                  <a:lnTo>
                    <a:pt x="1851" y="108"/>
                  </a:lnTo>
                  <a:cubicBezTo>
                    <a:pt x="1877" y="99"/>
                    <a:pt x="1895" y="73"/>
                    <a:pt x="1886" y="38"/>
                  </a:cubicBezTo>
                  <a:cubicBezTo>
                    <a:pt x="1879" y="16"/>
                    <a:pt x="1860" y="1"/>
                    <a:pt x="18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00" name="Google Shape;4500;p70"/>
          <p:cNvSpPr/>
          <p:nvPr/>
        </p:nvSpPr>
        <p:spPr>
          <a:xfrm>
            <a:off x="267638" y="113879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501" name="Google Shape;4501;p70"/>
          <p:cNvPicPr preferRelativeResize="0"/>
          <p:nvPr/>
        </p:nvPicPr>
        <p:blipFill rotWithShape="1">
          <a:blip r:embed="rId3">
            <a:alphaModFix/>
          </a:blip>
          <a:srcRect b="0" l="0" r="0" t="0"/>
          <a:stretch/>
        </p:blipFill>
        <p:spPr>
          <a:xfrm>
            <a:off x="2517750" y="4800"/>
            <a:ext cx="4231300" cy="5143500"/>
          </a:xfrm>
          <a:prstGeom prst="rect">
            <a:avLst/>
          </a:prstGeom>
          <a:noFill/>
          <a:ln>
            <a:noFill/>
          </a:ln>
        </p:spPr>
      </p:pic>
      <p:sp>
        <p:nvSpPr>
          <p:cNvPr id="4502" name="Google Shape;4502;p70"/>
          <p:cNvSpPr txBox="1"/>
          <p:nvPr/>
        </p:nvSpPr>
        <p:spPr>
          <a:xfrm>
            <a:off x="6315388" y="4748550"/>
            <a:ext cx="3255900" cy="428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br>
              <a:rPr lang="en" sz="800">
                <a:solidFill>
                  <a:schemeClr val="dk1"/>
                </a:solidFill>
                <a:latin typeface="Anaheim"/>
                <a:ea typeface="Anaheim"/>
                <a:cs typeface="Anaheim"/>
                <a:sym typeface="Anaheim"/>
              </a:rPr>
            </a:br>
            <a:r>
              <a:rPr lang="en" sz="700">
                <a:solidFill>
                  <a:schemeClr val="dk1"/>
                </a:solidFill>
                <a:latin typeface="Chonburi"/>
                <a:ea typeface="Chonburi"/>
                <a:cs typeface="Chonburi"/>
                <a:sym typeface="Chonburi"/>
              </a:rPr>
              <a:t>Figure: OWL Purdue, “Avoiding Plagiarism,” 1</a:t>
            </a:r>
            <a:endParaRPr sz="1200">
              <a:solidFill>
                <a:schemeClr val="dk1"/>
              </a:solidFill>
              <a:latin typeface="Chonburi"/>
              <a:ea typeface="Chonburi"/>
              <a:cs typeface="Chonburi"/>
              <a:sym typeface="Chonbu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4" name="Shape 1934"/>
        <p:cNvGrpSpPr/>
        <p:nvPr/>
      </p:nvGrpSpPr>
      <p:grpSpPr>
        <a:xfrm>
          <a:off x="0" y="0"/>
          <a:ext cx="0" cy="0"/>
          <a:chOff x="0" y="0"/>
          <a:chExt cx="0" cy="0"/>
        </a:xfrm>
      </p:grpSpPr>
      <p:sp>
        <p:nvSpPr>
          <p:cNvPr id="1935" name="Google Shape;1935;p35"/>
          <p:cNvSpPr txBox="1"/>
          <p:nvPr>
            <p:ph idx="1" type="body"/>
          </p:nvPr>
        </p:nvSpPr>
        <p:spPr>
          <a:xfrm>
            <a:off x="950475" y="1703325"/>
            <a:ext cx="6913800" cy="2840700"/>
          </a:xfrm>
          <a:prstGeom prst="rect">
            <a:avLst/>
          </a:prstGeom>
        </p:spPr>
        <p:txBody>
          <a:bodyPr anchorCtr="0" anchor="ctr" bIns="91425" lIns="91425" spcFirstLastPara="1" rIns="91425" wrap="square" tIns="91425">
            <a:noAutofit/>
          </a:bodyPr>
          <a:lstStyle/>
          <a:p>
            <a:pPr indent="0" lvl="0" marL="0" rtl="0" algn="l">
              <a:spcBef>
                <a:spcPts val="1000"/>
              </a:spcBef>
              <a:spcAft>
                <a:spcPts val="0"/>
              </a:spcAft>
              <a:buNone/>
            </a:pPr>
            <a:r>
              <a:rPr lang="en" sz="2100">
                <a:solidFill>
                  <a:schemeClr val="dk1"/>
                </a:solidFill>
              </a:rPr>
              <a:t>To begin class, we are going to play a few rounds of four corners. All of our statements will center around plagiarism. For each sentence read, you will have to either choose to agree, strongly agree, disagree, or strongly disagree with what is being expressed. Once a decision is made, travel to the section of the room which corresponds with your answer. Afterward, we will discuss your choices.</a:t>
            </a:r>
            <a:endParaRPr sz="2100">
              <a:solidFill>
                <a:schemeClr val="dk1"/>
              </a:solidFill>
            </a:endParaRPr>
          </a:p>
          <a:p>
            <a:pPr indent="0" lvl="0" marL="0" rtl="0" algn="l">
              <a:spcBef>
                <a:spcPts val="0"/>
              </a:spcBef>
              <a:spcAft>
                <a:spcPts val="0"/>
              </a:spcAft>
              <a:buNone/>
            </a:pPr>
            <a:r>
              <a:t/>
            </a:r>
            <a:endParaRPr>
              <a:solidFill>
                <a:schemeClr val="dk1"/>
              </a:solidFill>
            </a:endParaRPr>
          </a:p>
        </p:txBody>
      </p:sp>
      <p:sp>
        <p:nvSpPr>
          <p:cNvPr id="1936" name="Google Shape;1936;p35"/>
          <p:cNvSpPr txBox="1"/>
          <p:nvPr>
            <p:ph type="title"/>
          </p:nvPr>
        </p:nvSpPr>
        <p:spPr>
          <a:xfrm>
            <a:off x="720000" y="6736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Four Corners: Plagiarism Edition</a:t>
            </a:r>
            <a:endParaRPr/>
          </a:p>
        </p:txBody>
      </p:sp>
      <p:sp>
        <p:nvSpPr>
          <p:cNvPr id="1937" name="Google Shape;1937;p35"/>
          <p:cNvSpPr/>
          <p:nvPr/>
        </p:nvSpPr>
        <p:spPr>
          <a:xfrm>
            <a:off x="4925532" y="4568861"/>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35"/>
          <p:cNvSpPr/>
          <p:nvPr/>
        </p:nvSpPr>
        <p:spPr>
          <a:xfrm>
            <a:off x="7787923" y="81643"/>
            <a:ext cx="454044" cy="453366"/>
          </a:xfrm>
          <a:custGeom>
            <a:rect b="b" l="l" r="r" t="t"/>
            <a:pathLst>
              <a:path extrusionOk="0" h="6017" w="6026">
                <a:moveTo>
                  <a:pt x="1502" y="1494"/>
                </a:moveTo>
                <a:lnTo>
                  <a:pt x="1502" y="1494"/>
                </a:lnTo>
                <a:lnTo>
                  <a:pt x="1502" y="1494"/>
                </a:lnTo>
                <a:close/>
                <a:moveTo>
                  <a:pt x="3013" y="1"/>
                </a:moveTo>
                <a:lnTo>
                  <a:pt x="2725" y="1729"/>
                </a:lnTo>
                <a:cubicBezTo>
                  <a:pt x="2694" y="1914"/>
                  <a:pt x="2534" y="2033"/>
                  <a:pt x="2365" y="2033"/>
                </a:cubicBezTo>
                <a:cubicBezTo>
                  <a:pt x="2294" y="2033"/>
                  <a:pt x="2222" y="2012"/>
                  <a:pt x="2157" y="1965"/>
                </a:cubicBezTo>
                <a:lnTo>
                  <a:pt x="1502" y="1494"/>
                </a:lnTo>
                <a:lnTo>
                  <a:pt x="1974" y="2149"/>
                </a:lnTo>
                <a:cubicBezTo>
                  <a:pt x="2131" y="2367"/>
                  <a:pt x="2000" y="2681"/>
                  <a:pt x="1738" y="2725"/>
                </a:cubicBezTo>
                <a:lnTo>
                  <a:pt x="0" y="3004"/>
                </a:lnTo>
                <a:lnTo>
                  <a:pt x="1738" y="3292"/>
                </a:lnTo>
                <a:cubicBezTo>
                  <a:pt x="2000" y="3336"/>
                  <a:pt x="2131" y="3642"/>
                  <a:pt x="1974" y="3860"/>
                </a:cubicBezTo>
                <a:lnTo>
                  <a:pt x="1502" y="4515"/>
                </a:lnTo>
                <a:lnTo>
                  <a:pt x="2157" y="4052"/>
                </a:lnTo>
                <a:cubicBezTo>
                  <a:pt x="2223" y="4004"/>
                  <a:pt x="2297" y="3983"/>
                  <a:pt x="2370" y="3983"/>
                </a:cubicBezTo>
                <a:cubicBezTo>
                  <a:pt x="2537" y="3983"/>
                  <a:pt x="2694" y="4099"/>
                  <a:pt x="2725" y="4288"/>
                </a:cubicBezTo>
                <a:lnTo>
                  <a:pt x="3013" y="6017"/>
                </a:lnTo>
                <a:lnTo>
                  <a:pt x="3301" y="4288"/>
                </a:lnTo>
                <a:cubicBezTo>
                  <a:pt x="3331" y="4099"/>
                  <a:pt x="3489" y="3983"/>
                  <a:pt x="3656" y="3983"/>
                </a:cubicBezTo>
                <a:cubicBezTo>
                  <a:pt x="3728" y="3983"/>
                  <a:pt x="3803" y="4004"/>
                  <a:pt x="3869" y="4052"/>
                </a:cubicBezTo>
                <a:lnTo>
                  <a:pt x="4523" y="4515"/>
                </a:lnTo>
                <a:lnTo>
                  <a:pt x="4052" y="3860"/>
                </a:lnTo>
                <a:cubicBezTo>
                  <a:pt x="3895" y="3642"/>
                  <a:pt x="4026" y="3336"/>
                  <a:pt x="4288" y="3292"/>
                </a:cubicBezTo>
                <a:lnTo>
                  <a:pt x="6025" y="3004"/>
                </a:lnTo>
                <a:lnTo>
                  <a:pt x="4288" y="2725"/>
                </a:lnTo>
                <a:cubicBezTo>
                  <a:pt x="4026" y="2681"/>
                  <a:pt x="3895" y="2367"/>
                  <a:pt x="4052" y="2149"/>
                </a:cubicBezTo>
                <a:lnTo>
                  <a:pt x="4523" y="1494"/>
                </a:lnTo>
                <a:lnTo>
                  <a:pt x="3869" y="1965"/>
                </a:lnTo>
                <a:cubicBezTo>
                  <a:pt x="3804" y="2012"/>
                  <a:pt x="3731" y="2033"/>
                  <a:pt x="3660" y="2033"/>
                </a:cubicBezTo>
                <a:cubicBezTo>
                  <a:pt x="3492" y="2033"/>
                  <a:pt x="3332" y="1914"/>
                  <a:pt x="3301" y="1729"/>
                </a:cubicBezTo>
                <a:lnTo>
                  <a:pt x="301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35"/>
          <p:cNvSpPr/>
          <p:nvPr/>
        </p:nvSpPr>
        <p:spPr>
          <a:xfrm>
            <a:off x="7284819" y="1362574"/>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35"/>
          <p:cNvSpPr/>
          <p:nvPr/>
        </p:nvSpPr>
        <p:spPr>
          <a:xfrm>
            <a:off x="874282" y="1128074"/>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41" name="Google Shape;1941;p35"/>
          <p:cNvGrpSpPr/>
          <p:nvPr/>
        </p:nvGrpSpPr>
        <p:grpSpPr>
          <a:xfrm rot="10800000">
            <a:off x="-672716" y="-520832"/>
            <a:ext cx="1378341" cy="1914961"/>
            <a:chOff x="229976" y="2315872"/>
            <a:chExt cx="1378341" cy="1914961"/>
          </a:xfrm>
        </p:grpSpPr>
        <p:grpSp>
          <p:nvGrpSpPr>
            <p:cNvPr id="1942" name="Google Shape;1942;p35"/>
            <p:cNvGrpSpPr/>
            <p:nvPr/>
          </p:nvGrpSpPr>
          <p:grpSpPr>
            <a:xfrm>
              <a:off x="229976" y="2315872"/>
              <a:ext cx="1378341" cy="1914961"/>
              <a:chOff x="229976" y="2315872"/>
              <a:chExt cx="1378341" cy="1914961"/>
            </a:xfrm>
          </p:grpSpPr>
          <p:grpSp>
            <p:nvGrpSpPr>
              <p:cNvPr id="1943" name="Google Shape;1943;p35"/>
              <p:cNvGrpSpPr/>
              <p:nvPr/>
            </p:nvGrpSpPr>
            <p:grpSpPr>
              <a:xfrm>
                <a:off x="229976" y="2315872"/>
                <a:ext cx="1378341" cy="1914961"/>
                <a:chOff x="229976" y="2315872"/>
                <a:chExt cx="1378341" cy="1914961"/>
              </a:xfrm>
            </p:grpSpPr>
            <p:sp>
              <p:nvSpPr>
                <p:cNvPr id="1944" name="Google Shape;1944;p35"/>
                <p:cNvSpPr/>
                <p:nvPr/>
              </p:nvSpPr>
              <p:spPr>
                <a:xfrm>
                  <a:off x="786575" y="2646501"/>
                  <a:ext cx="357298" cy="1584332"/>
                </a:xfrm>
                <a:custGeom>
                  <a:rect b="b" l="l" r="r" t="t"/>
                  <a:pathLst>
                    <a:path extrusionOk="0" h="21027" w="4742">
                      <a:moveTo>
                        <a:pt x="127" y="0"/>
                      </a:moveTo>
                      <a:cubicBezTo>
                        <a:pt x="108" y="0"/>
                        <a:pt x="89" y="6"/>
                        <a:pt x="70" y="19"/>
                      </a:cubicBezTo>
                      <a:cubicBezTo>
                        <a:pt x="18" y="45"/>
                        <a:pt x="0" y="115"/>
                        <a:pt x="26" y="167"/>
                      </a:cubicBezTo>
                      <a:cubicBezTo>
                        <a:pt x="44" y="185"/>
                        <a:pt x="1327" y="2359"/>
                        <a:pt x="2428" y="5991"/>
                      </a:cubicBezTo>
                      <a:cubicBezTo>
                        <a:pt x="3449" y="9335"/>
                        <a:pt x="4523" y="14635"/>
                        <a:pt x="3842" y="20913"/>
                      </a:cubicBezTo>
                      <a:cubicBezTo>
                        <a:pt x="3833" y="20974"/>
                        <a:pt x="3877" y="21027"/>
                        <a:pt x="3938" y="21027"/>
                      </a:cubicBezTo>
                      <a:lnTo>
                        <a:pt x="3947" y="21027"/>
                      </a:lnTo>
                      <a:cubicBezTo>
                        <a:pt x="4008" y="21027"/>
                        <a:pt x="4052" y="20992"/>
                        <a:pt x="4060" y="20931"/>
                      </a:cubicBezTo>
                      <a:cubicBezTo>
                        <a:pt x="4741" y="14627"/>
                        <a:pt x="3667" y="9283"/>
                        <a:pt x="2637" y="5912"/>
                      </a:cubicBezTo>
                      <a:cubicBezTo>
                        <a:pt x="1519" y="2263"/>
                        <a:pt x="227" y="80"/>
                        <a:pt x="218" y="54"/>
                      </a:cubicBezTo>
                      <a:cubicBezTo>
                        <a:pt x="196" y="20"/>
                        <a:pt x="162" y="0"/>
                        <a:pt x="1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35"/>
                <p:cNvSpPr/>
                <p:nvPr/>
              </p:nvSpPr>
              <p:spPr>
                <a:xfrm>
                  <a:off x="534534" y="3390568"/>
                  <a:ext cx="573168" cy="422549"/>
                </a:xfrm>
                <a:custGeom>
                  <a:rect b="b" l="l" r="r" t="t"/>
                  <a:pathLst>
                    <a:path extrusionOk="0" h="5608" w="7607">
                      <a:moveTo>
                        <a:pt x="108" y="0"/>
                      </a:moveTo>
                      <a:cubicBezTo>
                        <a:pt x="53" y="0"/>
                        <a:pt x="9" y="42"/>
                        <a:pt x="1" y="98"/>
                      </a:cubicBezTo>
                      <a:cubicBezTo>
                        <a:pt x="1" y="159"/>
                        <a:pt x="45" y="211"/>
                        <a:pt x="106" y="220"/>
                      </a:cubicBezTo>
                      <a:cubicBezTo>
                        <a:pt x="158" y="220"/>
                        <a:pt x="5362" y="814"/>
                        <a:pt x="7379" y="5546"/>
                      </a:cubicBezTo>
                      <a:cubicBezTo>
                        <a:pt x="7397" y="5581"/>
                        <a:pt x="7440" y="5607"/>
                        <a:pt x="7484" y="5607"/>
                      </a:cubicBezTo>
                      <a:cubicBezTo>
                        <a:pt x="7493" y="5607"/>
                        <a:pt x="7510" y="5607"/>
                        <a:pt x="7528" y="5599"/>
                      </a:cubicBezTo>
                      <a:cubicBezTo>
                        <a:pt x="7580" y="5581"/>
                        <a:pt x="7606" y="5511"/>
                        <a:pt x="7580" y="5459"/>
                      </a:cubicBezTo>
                      <a:cubicBezTo>
                        <a:pt x="5519" y="604"/>
                        <a:pt x="176" y="2"/>
                        <a:pt x="123" y="2"/>
                      </a:cubicBezTo>
                      <a:cubicBezTo>
                        <a:pt x="118" y="1"/>
                        <a:pt x="113"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35"/>
                <p:cNvSpPr/>
                <p:nvPr/>
              </p:nvSpPr>
              <p:spPr>
                <a:xfrm>
                  <a:off x="1043136" y="2906529"/>
                  <a:ext cx="565182" cy="551996"/>
                </a:xfrm>
                <a:custGeom>
                  <a:rect b="b" l="l" r="r" t="t"/>
                  <a:pathLst>
                    <a:path extrusionOk="0" h="7326" w="7501">
                      <a:moveTo>
                        <a:pt x="5849" y="0"/>
                      </a:moveTo>
                      <a:cubicBezTo>
                        <a:pt x="5463" y="0"/>
                        <a:pt x="5039" y="150"/>
                        <a:pt x="4576" y="479"/>
                      </a:cubicBezTo>
                      <a:cubicBezTo>
                        <a:pt x="4358" y="637"/>
                        <a:pt x="4096" y="724"/>
                        <a:pt x="3825" y="733"/>
                      </a:cubicBezTo>
                      <a:cubicBezTo>
                        <a:pt x="3004" y="759"/>
                        <a:pt x="2410" y="1126"/>
                        <a:pt x="2009" y="1833"/>
                      </a:cubicBezTo>
                      <a:cubicBezTo>
                        <a:pt x="1878" y="2069"/>
                        <a:pt x="1677" y="2269"/>
                        <a:pt x="1424" y="2383"/>
                      </a:cubicBezTo>
                      <a:cubicBezTo>
                        <a:pt x="786" y="2654"/>
                        <a:pt x="324" y="3404"/>
                        <a:pt x="472" y="4260"/>
                      </a:cubicBezTo>
                      <a:cubicBezTo>
                        <a:pt x="516" y="4505"/>
                        <a:pt x="481" y="4749"/>
                        <a:pt x="376" y="4976"/>
                      </a:cubicBezTo>
                      <a:cubicBezTo>
                        <a:pt x="0" y="5841"/>
                        <a:pt x="830" y="6417"/>
                        <a:pt x="900" y="7316"/>
                      </a:cubicBezTo>
                      <a:cubicBezTo>
                        <a:pt x="964" y="7265"/>
                        <a:pt x="1066" y="7247"/>
                        <a:pt x="1193" y="7247"/>
                      </a:cubicBezTo>
                      <a:cubicBezTo>
                        <a:pt x="1463" y="7247"/>
                        <a:pt x="1847" y="7326"/>
                        <a:pt x="2222" y="7326"/>
                      </a:cubicBezTo>
                      <a:cubicBezTo>
                        <a:pt x="2539" y="7326"/>
                        <a:pt x="2850" y="7270"/>
                        <a:pt x="3083" y="7063"/>
                      </a:cubicBezTo>
                      <a:cubicBezTo>
                        <a:pt x="3275" y="6888"/>
                        <a:pt x="3519" y="6801"/>
                        <a:pt x="3781" y="6775"/>
                      </a:cubicBezTo>
                      <a:cubicBezTo>
                        <a:pt x="4340" y="6714"/>
                        <a:pt x="4916" y="6443"/>
                        <a:pt x="5152" y="5806"/>
                      </a:cubicBezTo>
                      <a:cubicBezTo>
                        <a:pt x="5239" y="5561"/>
                        <a:pt x="5379" y="5334"/>
                        <a:pt x="5571" y="5168"/>
                      </a:cubicBezTo>
                      <a:cubicBezTo>
                        <a:pt x="6121" y="4679"/>
                        <a:pt x="6296" y="4051"/>
                        <a:pt x="6348" y="3597"/>
                      </a:cubicBezTo>
                      <a:cubicBezTo>
                        <a:pt x="6383" y="3265"/>
                        <a:pt x="6540" y="2950"/>
                        <a:pt x="6776" y="2715"/>
                      </a:cubicBezTo>
                      <a:cubicBezTo>
                        <a:pt x="6916" y="2575"/>
                        <a:pt x="7056" y="2392"/>
                        <a:pt x="7169" y="2130"/>
                      </a:cubicBezTo>
                      <a:cubicBezTo>
                        <a:pt x="7475" y="1422"/>
                        <a:pt x="7501" y="401"/>
                        <a:pt x="7501" y="401"/>
                      </a:cubicBezTo>
                      <a:cubicBezTo>
                        <a:pt x="7501" y="401"/>
                        <a:pt x="7012" y="357"/>
                        <a:pt x="6409" y="113"/>
                      </a:cubicBezTo>
                      <a:cubicBezTo>
                        <a:pt x="6233" y="39"/>
                        <a:pt x="6046" y="0"/>
                        <a:pt x="58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35"/>
                <p:cNvSpPr/>
                <p:nvPr/>
              </p:nvSpPr>
              <p:spPr>
                <a:xfrm>
                  <a:off x="1068151" y="2948272"/>
                  <a:ext cx="512589" cy="614836"/>
                </a:xfrm>
                <a:custGeom>
                  <a:rect b="b" l="l" r="r" t="t"/>
                  <a:pathLst>
                    <a:path extrusionOk="0" h="8160" w="6803">
                      <a:moveTo>
                        <a:pt x="6671" y="1"/>
                      </a:moveTo>
                      <a:cubicBezTo>
                        <a:pt x="6653" y="1"/>
                        <a:pt x="6635" y="5"/>
                        <a:pt x="6619" y="13"/>
                      </a:cubicBezTo>
                      <a:cubicBezTo>
                        <a:pt x="3222" y="1907"/>
                        <a:pt x="542" y="5645"/>
                        <a:pt x="9" y="8028"/>
                      </a:cubicBezTo>
                      <a:cubicBezTo>
                        <a:pt x="0" y="8089"/>
                        <a:pt x="35" y="8142"/>
                        <a:pt x="96" y="8159"/>
                      </a:cubicBezTo>
                      <a:lnTo>
                        <a:pt x="114" y="8159"/>
                      </a:lnTo>
                      <a:cubicBezTo>
                        <a:pt x="166" y="8159"/>
                        <a:pt x="210" y="8124"/>
                        <a:pt x="219" y="8072"/>
                      </a:cubicBezTo>
                      <a:cubicBezTo>
                        <a:pt x="742" y="5741"/>
                        <a:pt x="3379" y="2065"/>
                        <a:pt x="6724" y="205"/>
                      </a:cubicBezTo>
                      <a:cubicBezTo>
                        <a:pt x="6776" y="179"/>
                        <a:pt x="6802" y="109"/>
                        <a:pt x="6767" y="56"/>
                      </a:cubicBezTo>
                      <a:cubicBezTo>
                        <a:pt x="6749" y="20"/>
                        <a:pt x="6710" y="1"/>
                        <a:pt x="66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35"/>
                <p:cNvSpPr/>
                <p:nvPr/>
              </p:nvSpPr>
              <p:spPr>
                <a:xfrm>
                  <a:off x="396421" y="3569822"/>
                  <a:ext cx="544160" cy="445228"/>
                </a:xfrm>
                <a:custGeom>
                  <a:rect b="b" l="l" r="r" t="t"/>
                  <a:pathLst>
                    <a:path extrusionOk="0" h="5909" w="7222">
                      <a:moveTo>
                        <a:pt x="5087" y="0"/>
                      </a:moveTo>
                      <a:cubicBezTo>
                        <a:pt x="4485" y="0"/>
                        <a:pt x="3986" y="204"/>
                        <a:pt x="3641" y="513"/>
                      </a:cubicBezTo>
                      <a:cubicBezTo>
                        <a:pt x="3484" y="652"/>
                        <a:pt x="3301" y="749"/>
                        <a:pt x="3091" y="783"/>
                      </a:cubicBezTo>
                      <a:cubicBezTo>
                        <a:pt x="2559" y="879"/>
                        <a:pt x="2052" y="1115"/>
                        <a:pt x="1703" y="1683"/>
                      </a:cubicBezTo>
                      <a:cubicBezTo>
                        <a:pt x="1598" y="1866"/>
                        <a:pt x="1432" y="2015"/>
                        <a:pt x="1240" y="2102"/>
                      </a:cubicBezTo>
                      <a:cubicBezTo>
                        <a:pt x="734" y="2346"/>
                        <a:pt x="472" y="2748"/>
                        <a:pt x="498" y="3403"/>
                      </a:cubicBezTo>
                      <a:cubicBezTo>
                        <a:pt x="507" y="3621"/>
                        <a:pt x="446" y="3822"/>
                        <a:pt x="332" y="4005"/>
                      </a:cubicBezTo>
                      <a:cubicBezTo>
                        <a:pt x="70" y="4407"/>
                        <a:pt x="0" y="5027"/>
                        <a:pt x="245" y="5909"/>
                      </a:cubicBezTo>
                      <a:cubicBezTo>
                        <a:pt x="777" y="5350"/>
                        <a:pt x="1633" y="5726"/>
                        <a:pt x="2279" y="5010"/>
                      </a:cubicBezTo>
                      <a:cubicBezTo>
                        <a:pt x="2480" y="4783"/>
                        <a:pt x="2760" y="4634"/>
                        <a:pt x="3065" y="4634"/>
                      </a:cubicBezTo>
                      <a:cubicBezTo>
                        <a:pt x="3537" y="4634"/>
                        <a:pt x="3964" y="4494"/>
                        <a:pt x="4453" y="4075"/>
                      </a:cubicBezTo>
                      <a:cubicBezTo>
                        <a:pt x="4637" y="3918"/>
                        <a:pt x="4864" y="3813"/>
                        <a:pt x="5108" y="3787"/>
                      </a:cubicBezTo>
                      <a:cubicBezTo>
                        <a:pt x="5798" y="3691"/>
                        <a:pt x="6095" y="3324"/>
                        <a:pt x="6226" y="3036"/>
                      </a:cubicBezTo>
                      <a:cubicBezTo>
                        <a:pt x="6322" y="2818"/>
                        <a:pt x="6470" y="2626"/>
                        <a:pt x="6663" y="2495"/>
                      </a:cubicBezTo>
                      <a:cubicBezTo>
                        <a:pt x="6802" y="2408"/>
                        <a:pt x="6951" y="2268"/>
                        <a:pt x="7038" y="2067"/>
                      </a:cubicBezTo>
                      <a:cubicBezTo>
                        <a:pt x="7221" y="1622"/>
                        <a:pt x="6942" y="932"/>
                        <a:pt x="7038" y="635"/>
                      </a:cubicBezTo>
                      <a:cubicBezTo>
                        <a:pt x="6323" y="184"/>
                        <a:pt x="5658" y="0"/>
                        <a:pt x="5087" y="0"/>
                      </a:cubicBezTo>
                      <a:close/>
                    </a:path>
                  </a:pathLst>
                </a:custGeom>
                <a:solidFill>
                  <a:srgbClr val="516B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35"/>
                <p:cNvSpPr/>
                <p:nvPr/>
              </p:nvSpPr>
              <p:spPr>
                <a:xfrm>
                  <a:off x="424676" y="3609380"/>
                  <a:ext cx="566538" cy="364908"/>
                </a:xfrm>
                <a:custGeom>
                  <a:rect b="b" l="l" r="r" t="t"/>
                  <a:pathLst>
                    <a:path extrusionOk="0" h="4843" w="7519">
                      <a:moveTo>
                        <a:pt x="6678" y="0"/>
                      </a:moveTo>
                      <a:cubicBezTo>
                        <a:pt x="4368" y="0"/>
                        <a:pt x="1228" y="2135"/>
                        <a:pt x="27" y="4685"/>
                      </a:cubicBezTo>
                      <a:cubicBezTo>
                        <a:pt x="1" y="4738"/>
                        <a:pt x="27" y="4808"/>
                        <a:pt x="79" y="4834"/>
                      </a:cubicBezTo>
                      <a:cubicBezTo>
                        <a:pt x="97" y="4843"/>
                        <a:pt x="114" y="4843"/>
                        <a:pt x="123" y="4843"/>
                      </a:cubicBezTo>
                      <a:cubicBezTo>
                        <a:pt x="167" y="4843"/>
                        <a:pt x="202" y="4816"/>
                        <a:pt x="228" y="4781"/>
                      </a:cubicBezTo>
                      <a:cubicBezTo>
                        <a:pt x="1396" y="2296"/>
                        <a:pt x="4423" y="219"/>
                        <a:pt x="6647" y="219"/>
                      </a:cubicBezTo>
                      <a:cubicBezTo>
                        <a:pt x="6900" y="219"/>
                        <a:pt x="7142" y="246"/>
                        <a:pt x="7370" y="302"/>
                      </a:cubicBezTo>
                      <a:cubicBezTo>
                        <a:pt x="7377" y="303"/>
                        <a:pt x="7383" y="303"/>
                        <a:pt x="7389" y="303"/>
                      </a:cubicBezTo>
                      <a:cubicBezTo>
                        <a:pt x="7442" y="303"/>
                        <a:pt x="7486" y="270"/>
                        <a:pt x="7501" y="215"/>
                      </a:cubicBezTo>
                      <a:cubicBezTo>
                        <a:pt x="7519" y="162"/>
                        <a:pt x="7484" y="101"/>
                        <a:pt x="7423" y="84"/>
                      </a:cubicBezTo>
                      <a:cubicBezTo>
                        <a:pt x="7188" y="27"/>
                        <a:pt x="6938" y="0"/>
                        <a:pt x="66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35"/>
                <p:cNvSpPr/>
                <p:nvPr/>
              </p:nvSpPr>
              <p:spPr>
                <a:xfrm>
                  <a:off x="268103" y="2892288"/>
                  <a:ext cx="731700" cy="485313"/>
                </a:xfrm>
                <a:custGeom>
                  <a:rect b="b" l="l" r="r" t="t"/>
                  <a:pathLst>
                    <a:path extrusionOk="0" h="6441" w="9711">
                      <a:moveTo>
                        <a:pt x="2417" y="1"/>
                      </a:moveTo>
                      <a:cubicBezTo>
                        <a:pt x="1956" y="1"/>
                        <a:pt x="1562" y="157"/>
                        <a:pt x="1302" y="258"/>
                      </a:cubicBezTo>
                      <a:cubicBezTo>
                        <a:pt x="656" y="502"/>
                        <a:pt x="1" y="712"/>
                        <a:pt x="1" y="712"/>
                      </a:cubicBezTo>
                      <a:cubicBezTo>
                        <a:pt x="1" y="712"/>
                        <a:pt x="420" y="983"/>
                        <a:pt x="673" y="1515"/>
                      </a:cubicBezTo>
                      <a:cubicBezTo>
                        <a:pt x="865" y="1926"/>
                        <a:pt x="1066" y="2423"/>
                        <a:pt x="1730" y="2659"/>
                      </a:cubicBezTo>
                      <a:cubicBezTo>
                        <a:pt x="2149" y="2808"/>
                        <a:pt x="2480" y="3139"/>
                        <a:pt x="2664" y="3550"/>
                      </a:cubicBezTo>
                      <a:cubicBezTo>
                        <a:pt x="3013" y="4292"/>
                        <a:pt x="3485" y="4737"/>
                        <a:pt x="4323" y="4860"/>
                      </a:cubicBezTo>
                      <a:cubicBezTo>
                        <a:pt x="4777" y="4921"/>
                        <a:pt x="5179" y="5165"/>
                        <a:pt x="5467" y="5523"/>
                      </a:cubicBezTo>
                      <a:cubicBezTo>
                        <a:pt x="6009" y="6198"/>
                        <a:pt x="6707" y="6440"/>
                        <a:pt x="7362" y="6440"/>
                      </a:cubicBezTo>
                      <a:cubicBezTo>
                        <a:pt x="7528" y="6440"/>
                        <a:pt x="7692" y="6425"/>
                        <a:pt x="7850" y="6396"/>
                      </a:cubicBezTo>
                      <a:cubicBezTo>
                        <a:pt x="8526" y="6277"/>
                        <a:pt x="8960" y="6159"/>
                        <a:pt x="9315" y="6159"/>
                      </a:cubicBezTo>
                      <a:cubicBezTo>
                        <a:pt x="9456" y="6159"/>
                        <a:pt x="9584" y="6177"/>
                        <a:pt x="9710" y="6222"/>
                      </a:cubicBezTo>
                      <a:cubicBezTo>
                        <a:pt x="9343" y="5087"/>
                        <a:pt x="9527" y="4039"/>
                        <a:pt x="8671" y="3305"/>
                      </a:cubicBezTo>
                      <a:cubicBezTo>
                        <a:pt x="8392" y="3061"/>
                        <a:pt x="8182" y="2755"/>
                        <a:pt x="8051" y="2406"/>
                      </a:cubicBezTo>
                      <a:cubicBezTo>
                        <a:pt x="7842" y="1803"/>
                        <a:pt x="7370" y="1480"/>
                        <a:pt x="6925" y="1384"/>
                      </a:cubicBezTo>
                      <a:cubicBezTo>
                        <a:pt x="6680" y="1332"/>
                        <a:pt x="6453" y="1218"/>
                        <a:pt x="6279" y="1035"/>
                      </a:cubicBezTo>
                      <a:cubicBezTo>
                        <a:pt x="5847" y="569"/>
                        <a:pt x="5344" y="402"/>
                        <a:pt x="4813" y="402"/>
                      </a:cubicBezTo>
                      <a:cubicBezTo>
                        <a:pt x="4677" y="402"/>
                        <a:pt x="4540" y="413"/>
                        <a:pt x="4401" y="433"/>
                      </a:cubicBezTo>
                      <a:cubicBezTo>
                        <a:pt x="4321" y="445"/>
                        <a:pt x="4239" y="451"/>
                        <a:pt x="4158" y="451"/>
                      </a:cubicBezTo>
                      <a:cubicBezTo>
                        <a:pt x="3886" y="451"/>
                        <a:pt x="3613" y="384"/>
                        <a:pt x="3371" y="249"/>
                      </a:cubicBezTo>
                      <a:cubicBezTo>
                        <a:pt x="3037" y="65"/>
                        <a:pt x="2713" y="1"/>
                        <a:pt x="24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35"/>
                <p:cNvSpPr/>
                <p:nvPr/>
              </p:nvSpPr>
              <p:spPr>
                <a:xfrm>
                  <a:off x="319415" y="2942546"/>
                  <a:ext cx="752722" cy="524494"/>
                </a:xfrm>
                <a:custGeom>
                  <a:rect b="b" l="l" r="r" t="t"/>
                  <a:pathLst>
                    <a:path extrusionOk="0" h="6961" w="9990">
                      <a:moveTo>
                        <a:pt x="125" y="0"/>
                      </a:moveTo>
                      <a:cubicBezTo>
                        <a:pt x="71" y="0"/>
                        <a:pt x="26" y="41"/>
                        <a:pt x="18" y="89"/>
                      </a:cubicBezTo>
                      <a:cubicBezTo>
                        <a:pt x="1" y="150"/>
                        <a:pt x="44" y="211"/>
                        <a:pt x="106" y="220"/>
                      </a:cubicBezTo>
                      <a:cubicBezTo>
                        <a:pt x="2699" y="709"/>
                        <a:pt x="7623" y="2944"/>
                        <a:pt x="9771" y="6899"/>
                      </a:cubicBezTo>
                      <a:cubicBezTo>
                        <a:pt x="9789" y="6934"/>
                        <a:pt x="9824" y="6952"/>
                        <a:pt x="9867" y="6952"/>
                      </a:cubicBezTo>
                      <a:lnTo>
                        <a:pt x="9867" y="6960"/>
                      </a:lnTo>
                      <a:cubicBezTo>
                        <a:pt x="9885" y="6960"/>
                        <a:pt x="9902" y="6952"/>
                        <a:pt x="9920" y="6943"/>
                      </a:cubicBezTo>
                      <a:cubicBezTo>
                        <a:pt x="9972" y="6917"/>
                        <a:pt x="9990" y="6847"/>
                        <a:pt x="9963" y="6795"/>
                      </a:cubicBezTo>
                      <a:cubicBezTo>
                        <a:pt x="7781" y="2778"/>
                        <a:pt x="2777" y="499"/>
                        <a:pt x="140" y="1"/>
                      </a:cubicBezTo>
                      <a:cubicBezTo>
                        <a:pt x="135" y="1"/>
                        <a:pt x="130" y="0"/>
                        <a:pt x="1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35"/>
                <p:cNvSpPr/>
                <p:nvPr/>
              </p:nvSpPr>
              <p:spPr>
                <a:xfrm>
                  <a:off x="833893" y="3664987"/>
                  <a:ext cx="8665" cy="107295"/>
                </a:xfrm>
                <a:custGeom>
                  <a:rect b="b" l="l" r="r" t="t"/>
                  <a:pathLst>
                    <a:path extrusionOk="0" h="1424" w="115">
                      <a:moveTo>
                        <a:pt x="53" y="1"/>
                      </a:moveTo>
                      <a:cubicBezTo>
                        <a:pt x="27" y="1"/>
                        <a:pt x="1" y="27"/>
                        <a:pt x="1" y="53"/>
                      </a:cubicBezTo>
                      <a:lnTo>
                        <a:pt x="1" y="1372"/>
                      </a:lnTo>
                      <a:cubicBezTo>
                        <a:pt x="1" y="1406"/>
                        <a:pt x="27" y="1424"/>
                        <a:pt x="53" y="1424"/>
                      </a:cubicBezTo>
                      <a:cubicBezTo>
                        <a:pt x="88" y="1424"/>
                        <a:pt x="114" y="1406"/>
                        <a:pt x="114" y="1372"/>
                      </a:cubicBezTo>
                      <a:lnTo>
                        <a:pt x="114" y="53"/>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35"/>
                <p:cNvSpPr/>
                <p:nvPr/>
              </p:nvSpPr>
              <p:spPr>
                <a:xfrm>
                  <a:off x="754325" y="3701154"/>
                  <a:ext cx="8590" cy="107973"/>
                </a:xfrm>
                <a:custGeom>
                  <a:rect b="b" l="l" r="r" t="t"/>
                  <a:pathLst>
                    <a:path extrusionOk="0" h="1433" w="114">
                      <a:moveTo>
                        <a:pt x="53" y="1"/>
                      </a:moveTo>
                      <a:cubicBezTo>
                        <a:pt x="27" y="1"/>
                        <a:pt x="0" y="27"/>
                        <a:pt x="0" y="62"/>
                      </a:cubicBezTo>
                      <a:lnTo>
                        <a:pt x="0" y="1381"/>
                      </a:lnTo>
                      <a:cubicBezTo>
                        <a:pt x="0" y="1407"/>
                        <a:pt x="27" y="1433"/>
                        <a:pt x="53" y="1433"/>
                      </a:cubicBezTo>
                      <a:cubicBezTo>
                        <a:pt x="88" y="1433"/>
                        <a:pt x="114" y="1407"/>
                        <a:pt x="114" y="1381"/>
                      </a:cubicBezTo>
                      <a:lnTo>
                        <a:pt x="114" y="62"/>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35"/>
                <p:cNvSpPr/>
                <p:nvPr/>
              </p:nvSpPr>
              <p:spPr>
                <a:xfrm>
                  <a:off x="674682" y="3747870"/>
                  <a:ext cx="8665" cy="98102"/>
                </a:xfrm>
                <a:custGeom>
                  <a:rect b="b" l="l" r="r" t="t"/>
                  <a:pathLst>
                    <a:path extrusionOk="0" h="1302" w="115">
                      <a:moveTo>
                        <a:pt x="62" y="1"/>
                      </a:moveTo>
                      <a:cubicBezTo>
                        <a:pt x="27" y="1"/>
                        <a:pt x="1" y="27"/>
                        <a:pt x="1" y="62"/>
                      </a:cubicBezTo>
                      <a:lnTo>
                        <a:pt x="1" y="1249"/>
                      </a:lnTo>
                      <a:cubicBezTo>
                        <a:pt x="1" y="1276"/>
                        <a:pt x="27" y="1302"/>
                        <a:pt x="62" y="1302"/>
                      </a:cubicBezTo>
                      <a:cubicBezTo>
                        <a:pt x="88" y="1302"/>
                        <a:pt x="114" y="1276"/>
                        <a:pt x="114" y="1249"/>
                      </a:cubicBezTo>
                      <a:lnTo>
                        <a:pt x="114" y="62"/>
                      </a:lnTo>
                      <a:cubicBezTo>
                        <a:pt x="114" y="27"/>
                        <a:pt x="88" y="1"/>
                        <a:pt x="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35"/>
                <p:cNvSpPr/>
                <p:nvPr/>
              </p:nvSpPr>
              <p:spPr>
                <a:xfrm>
                  <a:off x="595114" y="3804457"/>
                  <a:ext cx="8590" cy="78361"/>
                </a:xfrm>
                <a:custGeom>
                  <a:rect b="b" l="l" r="r" t="t"/>
                  <a:pathLst>
                    <a:path extrusionOk="0" h="1040" w="114">
                      <a:moveTo>
                        <a:pt x="61" y="1"/>
                      </a:moveTo>
                      <a:cubicBezTo>
                        <a:pt x="26" y="1"/>
                        <a:pt x="0" y="27"/>
                        <a:pt x="0" y="62"/>
                      </a:cubicBezTo>
                      <a:lnTo>
                        <a:pt x="0" y="979"/>
                      </a:lnTo>
                      <a:cubicBezTo>
                        <a:pt x="0" y="1014"/>
                        <a:pt x="26" y="1040"/>
                        <a:pt x="61" y="1040"/>
                      </a:cubicBezTo>
                      <a:cubicBezTo>
                        <a:pt x="88" y="1040"/>
                        <a:pt x="114" y="1014"/>
                        <a:pt x="114" y="979"/>
                      </a:cubicBezTo>
                      <a:lnTo>
                        <a:pt x="114" y="62"/>
                      </a:lnTo>
                      <a:cubicBezTo>
                        <a:pt x="114" y="27"/>
                        <a:pt x="88"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35"/>
                <p:cNvSpPr/>
                <p:nvPr/>
              </p:nvSpPr>
              <p:spPr>
                <a:xfrm>
                  <a:off x="516149" y="3883422"/>
                  <a:ext cx="7987" cy="52743"/>
                </a:xfrm>
                <a:custGeom>
                  <a:rect b="b" l="l" r="r" t="t"/>
                  <a:pathLst>
                    <a:path extrusionOk="0" h="700" w="106">
                      <a:moveTo>
                        <a:pt x="53" y="1"/>
                      </a:moveTo>
                      <a:cubicBezTo>
                        <a:pt x="18" y="1"/>
                        <a:pt x="0" y="27"/>
                        <a:pt x="0" y="53"/>
                      </a:cubicBezTo>
                      <a:lnTo>
                        <a:pt x="0" y="647"/>
                      </a:lnTo>
                      <a:cubicBezTo>
                        <a:pt x="0" y="682"/>
                        <a:pt x="18" y="699"/>
                        <a:pt x="53" y="699"/>
                      </a:cubicBezTo>
                      <a:cubicBezTo>
                        <a:pt x="79" y="699"/>
                        <a:pt x="105" y="682"/>
                        <a:pt x="105" y="647"/>
                      </a:cubicBezTo>
                      <a:lnTo>
                        <a:pt x="105" y="53"/>
                      </a:lnTo>
                      <a:cubicBezTo>
                        <a:pt x="105" y="27"/>
                        <a:pt x="79"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35"/>
                <p:cNvSpPr/>
                <p:nvPr/>
              </p:nvSpPr>
              <p:spPr>
                <a:xfrm>
                  <a:off x="614856" y="3641930"/>
                  <a:ext cx="48750" cy="34358"/>
                </a:xfrm>
                <a:custGeom>
                  <a:rect b="b" l="l" r="r" t="t"/>
                  <a:pathLst>
                    <a:path extrusionOk="0" h="456" w="647">
                      <a:moveTo>
                        <a:pt x="66" y="1"/>
                      </a:moveTo>
                      <a:cubicBezTo>
                        <a:pt x="48" y="1"/>
                        <a:pt x="29" y="10"/>
                        <a:pt x="18" y="27"/>
                      </a:cubicBezTo>
                      <a:cubicBezTo>
                        <a:pt x="0" y="53"/>
                        <a:pt x="9" y="80"/>
                        <a:pt x="35" y="97"/>
                      </a:cubicBezTo>
                      <a:lnTo>
                        <a:pt x="559" y="446"/>
                      </a:lnTo>
                      <a:cubicBezTo>
                        <a:pt x="568" y="455"/>
                        <a:pt x="577" y="455"/>
                        <a:pt x="585" y="455"/>
                      </a:cubicBezTo>
                      <a:cubicBezTo>
                        <a:pt x="603" y="455"/>
                        <a:pt x="620" y="446"/>
                        <a:pt x="638" y="429"/>
                      </a:cubicBezTo>
                      <a:cubicBezTo>
                        <a:pt x="646" y="411"/>
                        <a:pt x="646" y="377"/>
                        <a:pt x="620" y="359"/>
                      </a:cubicBezTo>
                      <a:lnTo>
                        <a:pt x="96" y="10"/>
                      </a:lnTo>
                      <a:cubicBezTo>
                        <a:pt x="87" y="4"/>
                        <a:pt x="77"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35"/>
                <p:cNvSpPr/>
                <p:nvPr/>
              </p:nvSpPr>
              <p:spPr>
                <a:xfrm>
                  <a:off x="543802" y="3698969"/>
                  <a:ext cx="40160" cy="28632"/>
                </a:xfrm>
                <a:custGeom>
                  <a:rect b="b" l="l" r="r" t="t"/>
                  <a:pathLst>
                    <a:path extrusionOk="0" h="380" w="533">
                      <a:moveTo>
                        <a:pt x="58" y="0"/>
                      </a:moveTo>
                      <a:cubicBezTo>
                        <a:pt x="42" y="0"/>
                        <a:pt x="27" y="7"/>
                        <a:pt x="18" y="21"/>
                      </a:cubicBezTo>
                      <a:cubicBezTo>
                        <a:pt x="0" y="47"/>
                        <a:pt x="9" y="82"/>
                        <a:pt x="35" y="100"/>
                      </a:cubicBezTo>
                      <a:lnTo>
                        <a:pt x="446" y="370"/>
                      </a:lnTo>
                      <a:cubicBezTo>
                        <a:pt x="454" y="379"/>
                        <a:pt x="463" y="379"/>
                        <a:pt x="472" y="379"/>
                      </a:cubicBezTo>
                      <a:cubicBezTo>
                        <a:pt x="489" y="379"/>
                        <a:pt x="507" y="370"/>
                        <a:pt x="515" y="353"/>
                      </a:cubicBezTo>
                      <a:cubicBezTo>
                        <a:pt x="533" y="327"/>
                        <a:pt x="533" y="301"/>
                        <a:pt x="507" y="283"/>
                      </a:cubicBezTo>
                      <a:lnTo>
                        <a:pt x="96" y="12"/>
                      </a:lnTo>
                      <a:cubicBezTo>
                        <a:pt x="84" y="5"/>
                        <a:pt x="71" y="0"/>
                        <a:pt x="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35"/>
                <p:cNvSpPr/>
                <p:nvPr/>
              </p:nvSpPr>
              <p:spPr>
                <a:xfrm>
                  <a:off x="468152" y="3762337"/>
                  <a:ext cx="38201" cy="27728"/>
                </a:xfrm>
                <a:custGeom>
                  <a:rect b="b" l="l" r="r" t="t"/>
                  <a:pathLst>
                    <a:path extrusionOk="0" h="368" w="507">
                      <a:moveTo>
                        <a:pt x="58" y="1"/>
                      </a:moveTo>
                      <a:cubicBezTo>
                        <a:pt x="40" y="1"/>
                        <a:pt x="23" y="10"/>
                        <a:pt x="18" y="27"/>
                      </a:cubicBezTo>
                      <a:cubicBezTo>
                        <a:pt x="0" y="53"/>
                        <a:pt x="0" y="88"/>
                        <a:pt x="26" y="106"/>
                      </a:cubicBezTo>
                      <a:lnTo>
                        <a:pt x="419" y="359"/>
                      </a:lnTo>
                      <a:cubicBezTo>
                        <a:pt x="428" y="368"/>
                        <a:pt x="437" y="368"/>
                        <a:pt x="445" y="368"/>
                      </a:cubicBezTo>
                      <a:cubicBezTo>
                        <a:pt x="463" y="368"/>
                        <a:pt x="480" y="359"/>
                        <a:pt x="489" y="341"/>
                      </a:cubicBezTo>
                      <a:cubicBezTo>
                        <a:pt x="507" y="315"/>
                        <a:pt x="498" y="280"/>
                        <a:pt x="472" y="272"/>
                      </a:cubicBezTo>
                      <a:lnTo>
                        <a:pt x="87" y="10"/>
                      </a:lnTo>
                      <a:cubicBezTo>
                        <a:pt x="78" y="4"/>
                        <a:pt x="68"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35"/>
                <p:cNvSpPr/>
                <p:nvPr/>
              </p:nvSpPr>
              <p:spPr>
                <a:xfrm>
                  <a:off x="576051" y="3161508"/>
                  <a:ext cx="154613" cy="47620"/>
                </a:xfrm>
                <a:custGeom>
                  <a:rect b="b" l="l" r="r" t="t"/>
                  <a:pathLst>
                    <a:path extrusionOk="0" h="632" w="2052">
                      <a:moveTo>
                        <a:pt x="1996" y="1"/>
                      </a:moveTo>
                      <a:cubicBezTo>
                        <a:pt x="1991" y="1"/>
                        <a:pt x="1987" y="2"/>
                        <a:pt x="1982" y="3"/>
                      </a:cubicBezTo>
                      <a:lnTo>
                        <a:pt x="44" y="518"/>
                      </a:lnTo>
                      <a:cubicBezTo>
                        <a:pt x="18" y="527"/>
                        <a:pt x="0" y="562"/>
                        <a:pt x="9" y="588"/>
                      </a:cubicBezTo>
                      <a:cubicBezTo>
                        <a:pt x="18" y="614"/>
                        <a:pt x="35" y="632"/>
                        <a:pt x="61" y="632"/>
                      </a:cubicBezTo>
                      <a:cubicBezTo>
                        <a:pt x="61" y="632"/>
                        <a:pt x="70" y="623"/>
                        <a:pt x="70" y="623"/>
                      </a:cubicBezTo>
                      <a:lnTo>
                        <a:pt x="2008" y="108"/>
                      </a:lnTo>
                      <a:cubicBezTo>
                        <a:pt x="2035" y="99"/>
                        <a:pt x="2052" y="73"/>
                        <a:pt x="2052" y="47"/>
                      </a:cubicBezTo>
                      <a:cubicBezTo>
                        <a:pt x="2045" y="18"/>
                        <a:pt x="2020" y="1"/>
                        <a:pt x="1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35"/>
                <p:cNvSpPr/>
                <p:nvPr/>
              </p:nvSpPr>
              <p:spPr>
                <a:xfrm>
                  <a:off x="508916" y="3107107"/>
                  <a:ext cx="135626" cy="42195"/>
                </a:xfrm>
                <a:custGeom>
                  <a:rect b="b" l="l" r="r" t="t"/>
                  <a:pathLst>
                    <a:path extrusionOk="0" h="560" w="1800">
                      <a:moveTo>
                        <a:pt x="1729" y="0"/>
                      </a:moveTo>
                      <a:lnTo>
                        <a:pt x="44" y="454"/>
                      </a:lnTo>
                      <a:cubicBezTo>
                        <a:pt x="18" y="463"/>
                        <a:pt x="0" y="489"/>
                        <a:pt x="9" y="524"/>
                      </a:cubicBezTo>
                      <a:cubicBezTo>
                        <a:pt x="18" y="542"/>
                        <a:pt x="35" y="559"/>
                        <a:pt x="62" y="559"/>
                      </a:cubicBezTo>
                      <a:lnTo>
                        <a:pt x="79" y="559"/>
                      </a:lnTo>
                      <a:lnTo>
                        <a:pt x="1755" y="105"/>
                      </a:lnTo>
                      <a:cubicBezTo>
                        <a:pt x="1782" y="105"/>
                        <a:pt x="1799" y="70"/>
                        <a:pt x="1790" y="44"/>
                      </a:cubicBezTo>
                      <a:cubicBezTo>
                        <a:pt x="1790" y="18"/>
                        <a:pt x="1755" y="0"/>
                        <a:pt x="1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35"/>
                <p:cNvSpPr/>
                <p:nvPr/>
              </p:nvSpPr>
              <p:spPr>
                <a:xfrm>
                  <a:off x="441780" y="3053007"/>
                  <a:ext cx="115884" cy="37071"/>
                </a:xfrm>
                <a:custGeom>
                  <a:rect b="b" l="l" r="r" t="t"/>
                  <a:pathLst>
                    <a:path extrusionOk="0" h="492" w="1538">
                      <a:moveTo>
                        <a:pt x="1476" y="0"/>
                      </a:moveTo>
                      <a:cubicBezTo>
                        <a:pt x="1471" y="0"/>
                        <a:pt x="1465" y="1"/>
                        <a:pt x="1459" y="2"/>
                      </a:cubicBezTo>
                      <a:lnTo>
                        <a:pt x="44" y="378"/>
                      </a:lnTo>
                      <a:cubicBezTo>
                        <a:pt x="18" y="386"/>
                        <a:pt x="1" y="421"/>
                        <a:pt x="10" y="448"/>
                      </a:cubicBezTo>
                      <a:cubicBezTo>
                        <a:pt x="18" y="474"/>
                        <a:pt x="36" y="491"/>
                        <a:pt x="62" y="491"/>
                      </a:cubicBezTo>
                      <a:cubicBezTo>
                        <a:pt x="62" y="491"/>
                        <a:pt x="71" y="483"/>
                        <a:pt x="71" y="483"/>
                      </a:cubicBezTo>
                      <a:lnTo>
                        <a:pt x="1485" y="107"/>
                      </a:lnTo>
                      <a:cubicBezTo>
                        <a:pt x="1520" y="98"/>
                        <a:pt x="1538" y="72"/>
                        <a:pt x="1529" y="46"/>
                      </a:cubicBezTo>
                      <a:cubicBezTo>
                        <a:pt x="1522" y="17"/>
                        <a:pt x="1502" y="0"/>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35"/>
                <p:cNvSpPr/>
                <p:nvPr/>
              </p:nvSpPr>
              <p:spPr>
                <a:xfrm>
                  <a:off x="374720" y="3005612"/>
                  <a:ext cx="69772" cy="24563"/>
                </a:xfrm>
                <a:custGeom>
                  <a:rect b="b" l="l" r="r" t="t"/>
                  <a:pathLst>
                    <a:path extrusionOk="0" h="326" w="926">
                      <a:moveTo>
                        <a:pt x="870" y="0"/>
                      </a:moveTo>
                      <a:cubicBezTo>
                        <a:pt x="865" y="0"/>
                        <a:pt x="861" y="1"/>
                        <a:pt x="856" y="3"/>
                      </a:cubicBezTo>
                      <a:lnTo>
                        <a:pt x="44" y="221"/>
                      </a:lnTo>
                      <a:cubicBezTo>
                        <a:pt x="18" y="230"/>
                        <a:pt x="0" y="256"/>
                        <a:pt x="9" y="282"/>
                      </a:cubicBezTo>
                      <a:cubicBezTo>
                        <a:pt x="9" y="308"/>
                        <a:pt x="35" y="326"/>
                        <a:pt x="61" y="326"/>
                      </a:cubicBezTo>
                      <a:lnTo>
                        <a:pt x="70" y="326"/>
                      </a:lnTo>
                      <a:lnTo>
                        <a:pt x="882" y="107"/>
                      </a:lnTo>
                      <a:cubicBezTo>
                        <a:pt x="908" y="99"/>
                        <a:pt x="926" y="72"/>
                        <a:pt x="926" y="38"/>
                      </a:cubicBezTo>
                      <a:cubicBezTo>
                        <a:pt x="919" y="16"/>
                        <a:pt x="894" y="0"/>
                        <a:pt x="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35"/>
                <p:cNvSpPr/>
                <p:nvPr/>
              </p:nvSpPr>
              <p:spPr>
                <a:xfrm>
                  <a:off x="229976" y="3133554"/>
                  <a:ext cx="517185" cy="504376"/>
                </a:xfrm>
                <a:custGeom>
                  <a:rect b="b" l="l" r="r" t="t"/>
                  <a:pathLst>
                    <a:path extrusionOk="0" h="6694" w="6864">
                      <a:moveTo>
                        <a:pt x="3099" y="1"/>
                      </a:moveTo>
                      <a:cubicBezTo>
                        <a:pt x="2901" y="1"/>
                        <a:pt x="2703" y="60"/>
                        <a:pt x="2532" y="182"/>
                      </a:cubicBezTo>
                      <a:cubicBezTo>
                        <a:pt x="2166" y="453"/>
                        <a:pt x="2043" y="933"/>
                        <a:pt x="2209" y="1352"/>
                      </a:cubicBezTo>
                      <a:cubicBezTo>
                        <a:pt x="2014" y="1128"/>
                        <a:pt x="1735" y="1002"/>
                        <a:pt x="1453" y="1002"/>
                      </a:cubicBezTo>
                      <a:cubicBezTo>
                        <a:pt x="1307" y="1002"/>
                        <a:pt x="1159" y="1036"/>
                        <a:pt x="1022" y="1107"/>
                      </a:cubicBezTo>
                      <a:cubicBezTo>
                        <a:pt x="620" y="1317"/>
                        <a:pt x="419" y="1771"/>
                        <a:pt x="524" y="2208"/>
                      </a:cubicBezTo>
                      <a:lnTo>
                        <a:pt x="542" y="2260"/>
                      </a:lnTo>
                      <a:cubicBezTo>
                        <a:pt x="603" y="2522"/>
                        <a:pt x="533" y="2801"/>
                        <a:pt x="358" y="3002"/>
                      </a:cubicBezTo>
                      <a:lnTo>
                        <a:pt x="323" y="3046"/>
                      </a:lnTo>
                      <a:cubicBezTo>
                        <a:pt x="26" y="3386"/>
                        <a:pt x="0" y="3884"/>
                        <a:pt x="271" y="4251"/>
                      </a:cubicBezTo>
                      <a:cubicBezTo>
                        <a:pt x="456" y="4510"/>
                        <a:pt x="754" y="4647"/>
                        <a:pt x="1057" y="4647"/>
                      </a:cubicBezTo>
                      <a:cubicBezTo>
                        <a:pt x="1184" y="4647"/>
                        <a:pt x="1311" y="4623"/>
                        <a:pt x="1432" y="4574"/>
                      </a:cubicBezTo>
                      <a:lnTo>
                        <a:pt x="1432" y="4574"/>
                      </a:lnTo>
                      <a:cubicBezTo>
                        <a:pt x="1100" y="4871"/>
                        <a:pt x="987" y="5351"/>
                        <a:pt x="1196" y="5753"/>
                      </a:cubicBezTo>
                      <a:cubicBezTo>
                        <a:pt x="1369" y="6091"/>
                        <a:pt x="1708" y="6287"/>
                        <a:pt x="2061" y="6287"/>
                      </a:cubicBezTo>
                      <a:cubicBezTo>
                        <a:pt x="2136" y="6287"/>
                        <a:pt x="2212" y="6278"/>
                        <a:pt x="2288" y="6259"/>
                      </a:cubicBezTo>
                      <a:lnTo>
                        <a:pt x="2340" y="6242"/>
                      </a:lnTo>
                      <a:cubicBezTo>
                        <a:pt x="2408" y="6226"/>
                        <a:pt x="2476" y="6219"/>
                        <a:pt x="2542" y="6219"/>
                      </a:cubicBezTo>
                      <a:cubicBezTo>
                        <a:pt x="2743" y="6219"/>
                        <a:pt x="2934" y="6287"/>
                        <a:pt x="3091" y="6425"/>
                      </a:cubicBezTo>
                      <a:lnTo>
                        <a:pt x="3135" y="6460"/>
                      </a:lnTo>
                      <a:cubicBezTo>
                        <a:pt x="3313" y="6614"/>
                        <a:pt x="3538" y="6693"/>
                        <a:pt x="3767" y="6693"/>
                      </a:cubicBezTo>
                      <a:cubicBezTo>
                        <a:pt x="3965" y="6693"/>
                        <a:pt x="4166" y="6634"/>
                        <a:pt x="4340" y="6512"/>
                      </a:cubicBezTo>
                      <a:cubicBezTo>
                        <a:pt x="4698" y="6250"/>
                        <a:pt x="4820" y="5761"/>
                        <a:pt x="4654" y="5342"/>
                      </a:cubicBezTo>
                      <a:lnTo>
                        <a:pt x="4654" y="5342"/>
                      </a:lnTo>
                      <a:cubicBezTo>
                        <a:pt x="4850" y="5566"/>
                        <a:pt x="5128" y="5692"/>
                        <a:pt x="5411" y="5692"/>
                      </a:cubicBezTo>
                      <a:cubicBezTo>
                        <a:pt x="5557" y="5692"/>
                        <a:pt x="5704" y="5658"/>
                        <a:pt x="5842" y="5587"/>
                      </a:cubicBezTo>
                      <a:cubicBezTo>
                        <a:pt x="6243" y="5377"/>
                        <a:pt x="6453" y="4923"/>
                        <a:pt x="6339" y="4487"/>
                      </a:cubicBezTo>
                      <a:lnTo>
                        <a:pt x="6331" y="4434"/>
                      </a:lnTo>
                      <a:cubicBezTo>
                        <a:pt x="6261" y="4172"/>
                        <a:pt x="6331" y="3893"/>
                        <a:pt x="6505" y="3692"/>
                      </a:cubicBezTo>
                      <a:lnTo>
                        <a:pt x="6540" y="3648"/>
                      </a:lnTo>
                      <a:cubicBezTo>
                        <a:pt x="6837" y="3308"/>
                        <a:pt x="6863" y="2810"/>
                        <a:pt x="6593" y="2443"/>
                      </a:cubicBezTo>
                      <a:cubicBezTo>
                        <a:pt x="6407" y="2184"/>
                        <a:pt x="6113" y="2051"/>
                        <a:pt x="5809" y="2051"/>
                      </a:cubicBezTo>
                      <a:cubicBezTo>
                        <a:pt x="5682" y="2051"/>
                        <a:pt x="5554" y="2074"/>
                        <a:pt x="5431" y="2120"/>
                      </a:cubicBezTo>
                      <a:cubicBezTo>
                        <a:pt x="5763" y="1832"/>
                        <a:pt x="5877" y="1343"/>
                        <a:pt x="5676" y="942"/>
                      </a:cubicBezTo>
                      <a:cubicBezTo>
                        <a:pt x="5503" y="604"/>
                        <a:pt x="5165" y="408"/>
                        <a:pt x="4807" y="408"/>
                      </a:cubicBezTo>
                      <a:cubicBezTo>
                        <a:pt x="4730" y="408"/>
                        <a:pt x="4653" y="417"/>
                        <a:pt x="4576" y="435"/>
                      </a:cubicBezTo>
                      <a:lnTo>
                        <a:pt x="4523" y="453"/>
                      </a:lnTo>
                      <a:cubicBezTo>
                        <a:pt x="4458" y="468"/>
                        <a:pt x="4391" y="476"/>
                        <a:pt x="4325" y="476"/>
                      </a:cubicBezTo>
                      <a:cubicBezTo>
                        <a:pt x="4126" y="476"/>
                        <a:pt x="3932" y="407"/>
                        <a:pt x="3781" y="269"/>
                      </a:cubicBezTo>
                      <a:lnTo>
                        <a:pt x="3737" y="234"/>
                      </a:lnTo>
                      <a:cubicBezTo>
                        <a:pt x="3555" y="80"/>
                        <a:pt x="3327" y="1"/>
                        <a:pt x="3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35"/>
                <p:cNvSpPr/>
                <p:nvPr/>
              </p:nvSpPr>
              <p:spPr>
                <a:xfrm>
                  <a:off x="345787" y="3296533"/>
                  <a:ext cx="286245" cy="178423"/>
                </a:xfrm>
                <a:custGeom>
                  <a:rect b="b" l="l" r="r" t="t"/>
                  <a:pathLst>
                    <a:path extrusionOk="0" h="2368" w="3799">
                      <a:moveTo>
                        <a:pt x="3732" y="1"/>
                      </a:moveTo>
                      <a:cubicBezTo>
                        <a:pt x="3722" y="1"/>
                        <a:pt x="3711" y="4"/>
                        <a:pt x="3702" y="10"/>
                      </a:cubicBezTo>
                      <a:lnTo>
                        <a:pt x="35" y="2262"/>
                      </a:lnTo>
                      <a:cubicBezTo>
                        <a:pt x="9" y="2280"/>
                        <a:pt x="0" y="2315"/>
                        <a:pt x="17" y="2341"/>
                      </a:cubicBezTo>
                      <a:cubicBezTo>
                        <a:pt x="26" y="2359"/>
                        <a:pt x="44" y="2367"/>
                        <a:pt x="61" y="2367"/>
                      </a:cubicBezTo>
                      <a:cubicBezTo>
                        <a:pt x="70" y="2367"/>
                        <a:pt x="87" y="2359"/>
                        <a:pt x="96" y="2359"/>
                      </a:cubicBezTo>
                      <a:lnTo>
                        <a:pt x="3763" y="106"/>
                      </a:lnTo>
                      <a:cubicBezTo>
                        <a:pt x="3790" y="88"/>
                        <a:pt x="3798" y="53"/>
                        <a:pt x="3781" y="27"/>
                      </a:cubicBezTo>
                      <a:cubicBezTo>
                        <a:pt x="3770" y="10"/>
                        <a:pt x="3751" y="1"/>
                        <a:pt x="3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35"/>
                <p:cNvSpPr/>
                <p:nvPr/>
              </p:nvSpPr>
              <p:spPr>
                <a:xfrm>
                  <a:off x="399058" y="3243262"/>
                  <a:ext cx="179026" cy="284964"/>
                </a:xfrm>
                <a:custGeom>
                  <a:rect b="b" l="l" r="r" t="t"/>
                  <a:pathLst>
                    <a:path extrusionOk="0" h="3782" w="2376">
                      <a:moveTo>
                        <a:pt x="65" y="0"/>
                      </a:moveTo>
                      <a:cubicBezTo>
                        <a:pt x="55" y="0"/>
                        <a:pt x="44" y="3"/>
                        <a:pt x="35" y="9"/>
                      </a:cubicBezTo>
                      <a:cubicBezTo>
                        <a:pt x="9" y="27"/>
                        <a:pt x="0" y="62"/>
                        <a:pt x="18" y="88"/>
                      </a:cubicBezTo>
                      <a:lnTo>
                        <a:pt x="2270" y="3755"/>
                      </a:lnTo>
                      <a:cubicBezTo>
                        <a:pt x="2279" y="3773"/>
                        <a:pt x="2297" y="3782"/>
                        <a:pt x="2314" y="3782"/>
                      </a:cubicBezTo>
                      <a:cubicBezTo>
                        <a:pt x="2323" y="3782"/>
                        <a:pt x="2332" y="3773"/>
                        <a:pt x="2340" y="3773"/>
                      </a:cubicBezTo>
                      <a:cubicBezTo>
                        <a:pt x="2367" y="3755"/>
                        <a:pt x="2375" y="3720"/>
                        <a:pt x="2367" y="3694"/>
                      </a:cubicBezTo>
                      <a:lnTo>
                        <a:pt x="114" y="27"/>
                      </a:lnTo>
                      <a:cubicBezTo>
                        <a:pt x="102" y="10"/>
                        <a:pt x="84" y="0"/>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35"/>
                <p:cNvSpPr/>
                <p:nvPr/>
              </p:nvSpPr>
              <p:spPr>
                <a:xfrm>
                  <a:off x="288522" y="3334584"/>
                  <a:ext cx="204644" cy="55456"/>
                </a:xfrm>
                <a:custGeom>
                  <a:rect b="b" l="l" r="r" t="t"/>
                  <a:pathLst>
                    <a:path extrusionOk="0" h="736" w="2716">
                      <a:moveTo>
                        <a:pt x="65" y="1"/>
                      </a:moveTo>
                      <a:cubicBezTo>
                        <a:pt x="37" y="1"/>
                        <a:pt x="17" y="23"/>
                        <a:pt x="9" y="46"/>
                      </a:cubicBezTo>
                      <a:cubicBezTo>
                        <a:pt x="0" y="72"/>
                        <a:pt x="18" y="107"/>
                        <a:pt x="53" y="116"/>
                      </a:cubicBezTo>
                      <a:lnTo>
                        <a:pt x="2646" y="736"/>
                      </a:lnTo>
                      <a:lnTo>
                        <a:pt x="2655" y="736"/>
                      </a:lnTo>
                      <a:cubicBezTo>
                        <a:pt x="2681" y="736"/>
                        <a:pt x="2707" y="718"/>
                        <a:pt x="2707" y="692"/>
                      </a:cubicBezTo>
                      <a:cubicBezTo>
                        <a:pt x="2716" y="666"/>
                        <a:pt x="2698" y="631"/>
                        <a:pt x="2672" y="622"/>
                      </a:cubicBezTo>
                      <a:lnTo>
                        <a:pt x="79" y="2"/>
                      </a:lnTo>
                      <a:cubicBezTo>
                        <a:pt x="74" y="1"/>
                        <a:pt x="70" y="1"/>
                        <a:pt x="65"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35"/>
                <p:cNvSpPr/>
                <p:nvPr/>
              </p:nvSpPr>
              <p:spPr>
                <a:xfrm>
                  <a:off x="284528" y="3381451"/>
                  <a:ext cx="208637" cy="29009"/>
                </a:xfrm>
                <a:custGeom>
                  <a:rect b="b" l="l" r="r" t="t"/>
                  <a:pathLst>
                    <a:path extrusionOk="0" h="385" w="2769">
                      <a:moveTo>
                        <a:pt x="2708" y="0"/>
                      </a:moveTo>
                      <a:lnTo>
                        <a:pt x="53" y="271"/>
                      </a:lnTo>
                      <a:cubicBezTo>
                        <a:pt x="18" y="280"/>
                        <a:pt x="1" y="306"/>
                        <a:pt x="1" y="332"/>
                      </a:cubicBezTo>
                      <a:cubicBezTo>
                        <a:pt x="1" y="367"/>
                        <a:pt x="27" y="385"/>
                        <a:pt x="53" y="385"/>
                      </a:cubicBezTo>
                      <a:lnTo>
                        <a:pt x="62" y="385"/>
                      </a:lnTo>
                      <a:lnTo>
                        <a:pt x="2716" y="114"/>
                      </a:lnTo>
                      <a:cubicBezTo>
                        <a:pt x="2743" y="105"/>
                        <a:pt x="2769" y="79"/>
                        <a:pt x="2769" y="53"/>
                      </a:cubicBezTo>
                      <a:cubicBezTo>
                        <a:pt x="2760" y="18"/>
                        <a:pt x="2734" y="0"/>
                        <a:pt x="27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35"/>
                <p:cNvSpPr/>
                <p:nvPr/>
              </p:nvSpPr>
              <p:spPr>
                <a:xfrm>
                  <a:off x="314818" y="3272798"/>
                  <a:ext cx="179026" cy="117241"/>
                </a:xfrm>
                <a:custGeom>
                  <a:rect b="b" l="l" r="r" t="t"/>
                  <a:pathLst>
                    <a:path extrusionOk="0" h="1556" w="2376">
                      <a:moveTo>
                        <a:pt x="64" y="1"/>
                      </a:moveTo>
                      <a:cubicBezTo>
                        <a:pt x="46" y="1"/>
                        <a:pt x="29" y="8"/>
                        <a:pt x="18" y="19"/>
                      </a:cubicBezTo>
                      <a:cubicBezTo>
                        <a:pt x="1" y="45"/>
                        <a:pt x="9" y="80"/>
                        <a:pt x="36" y="98"/>
                      </a:cubicBezTo>
                      <a:lnTo>
                        <a:pt x="2280" y="1547"/>
                      </a:lnTo>
                      <a:cubicBezTo>
                        <a:pt x="2288" y="1556"/>
                        <a:pt x="2297" y="1556"/>
                        <a:pt x="2306" y="1556"/>
                      </a:cubicBezTo>
                      <a:cubicBezTo>
                        <a:pt x="2323" y="1556"/>
                        <a:pt x="2341" y="1547"/>
                        <a:pt x="2358" y="1530"/>
                      </a:cubicBezTo>
                      <a:cubicBezTo>
                        <a:pt x="2376" y="1503"/>
                        <a:pt x="2367" y="1469"/>
                        <a:pt x="2341" y="1451"/>
                      </a:cubicBezTo>
                      <a:lnTo>
                        <a:pt x="97" y="10"/>
                      </a:lnTo>
                      <a:cubicBezTo>
                        <a:pt x="87" y="4"/>
                        <a:pt x="75" y="1"/>
                        <a:pt x="6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35"/>
                <p:cNvSpPr/>
                <p:nvPr/>
              </p:nvSpPr>
              <p:spPr>
                <a:xfrm>
                  <a:off x="483900" y="3381451"/>
                  <a:ext cx="204719" cy="55305"/>
                </a:xfrm>
                <a:custGeom>
                  <a:rect b="b" l="l" r="r" t="t"/>
                  <a:pathLst>
                    <a:path extrusionOk="0" h="734" w="2717">
                      <a:moveTo>
                        <a:pt x="79" y="0"/>
                      </a:moveTo>
                      <a:cubicBezTo>
                        <a:pt x="44" y="0"/>
                        <a:pt x="18" y="18"/>
                        <a:pt x="9" y="44"/>
                      </a:cubicBezTo>
                      <a:cubicBezTo>
                        <a:pt x="1" y="70"/>
                        <a:pt x="27" y="105"/>
                        <a:pt x="53" y="114"/>
                      </a:cubicBezTo>
                      <a:lnTo>
                        <a:pt x="2646" y="734"/>
                      </a:lnTo>
                      <a:lnTo>
                        <a:pt x="2655" y="734"/>
                      </a:lnTo>
                      <a:cubicBezTo>
                        <a:pt x="2681" y="734"/>
                        <a:pt x="2707" y="716"/>
                        <a:pt x="2716" y="690"/>
                      </a:cubicBezTo>
                      <a:cubicBezTo>
                        <a:pt x="2716" y="664"/>
                        <a:pt x="2699" y="629"/>
                        <a:pt x="2673" y="629"/>
                      </a:cubicBezTo>
                      <a:lnTo>
                        <a:pt x="79" y="0"/>
                      </a:ln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35"/>
                <p:cNvSpPr/>
                <p:nvPr/>
              </p:nvSpPr>
              <p:spPr>
                <a:xfrm>
                  <a:off x="484578" y="3360881"/>
                  <a:ext cx="208637" cy="29159"/>
                </a:xfrm>
                <a:custGeom>
                  <a:rect b="b" l="l" r="r" t="t"/>
                  <a:pathLst>
                    <a:path extrusionOk="0" h="387" w="2769">
                      <a:moveTo>
                        <a:pt x="2717" y="1"/>
                      </a:moveTo>
                      <a:cubicBezTo>
                        <a:pt x="2714" y="1"/>
                        <a:pt x="2711" y="2"/>
                        <a:pt x="2707" y="3"/>
                      </a:cubicBezTo>
                      <a:lnTo>
                        <a:pt x="53" y="273"/>
                      </a:lnTo>
                      <a:cubicBezTo>
                        <a:pt x="18" y="273"/>
                        <a:pt x="0" y="308"/>
                        <a:pt x="0" y="334"/>
                      </a:cubicBezTo>
                      <a:cubicBezTo>
                        <a:pt x="0" y="361"/>
                        <a:pt x="27" y="387"/>
                        <a:pt x="53" y="387"/>
                      </a:cubicBezTo>
                      <a:lnTo>
                        <a:pt x="61" y="387"/>
                      </a:lnTo>
                      <a:lnTo>
                        <a:pt x="2716" y="107"/>
                      </a:lnTo>
                      <a:cubicBezTo>
                        <a:pt x="2751" y="107"/>
                        <a:pt x="2768" y="81"/>
                        <a:pt x="2768" y="55"/>
                      </a:cubicBezTo>
                      <a:cubicBezTo>
                        <a:pt x="2761" y="25"/>
                        <a:pt x="2740" y="1"/>
                        <a:pt x="2717"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35"/>
                <p:cNvSpPr/>
                <p:nvPr/>
              </p:nvSpPr>
              <p:spPr>
                <a:xfrm>
                  <a:off x="483900" y="3381451"/>
                  <a:ext cx="179026" cy="117165"/>
                </a:xfrm>
                <a:custGeom>
                  <a:rect b="b" l="l" r="r" t="t"/>
                  <a:pathLst>
                    <a:path extrusionOk="0" h="1555" w="2376">
                      <a:moveTo>
                        <a:pt x="67" y="0"/>
                      </a:moveTo>
                      <a:cubicBezTo>
                        <a:pt x="48" y="0"/>
                        <a:pt x="29" y="10"/>
                        <a:pt x="18" y="27"/>
                      </a:cubicBezTo>
                      <a:cubicBezTo>
                        <a:pt x="1" y="53"/>
                        <a:pt x="9" y="88"/>
                        <a:pt x="36" y="105"/>
                      </a:cubicBezTo>
                      <a:lnTo>
                        <a:pt x="2280" y="1546"/>
                      </a:lnTo>
                      <a:cubicBezTo>
                        <a:pt x="2288" y="1555"/>
                        <a:pt x="2297" y="1555"/>
                        <a:pt x="2306" y="1555"/>
                      </a:cubicBezTo>
                      <a:cubicBezTo>
                        <a:pt x="2323" y="1555"/>
                        <a:pt x="2341" y="1546"/>
                        <a:pt x="2358" y="1537"/>
                      </a:cubicBezTo>
                      <a:cubicBezTo>
                        <a:pt x="2376" y="1511"/>
                        <a:pt x="2367" y="1476"/>
                        <a:pt x="2341" y="1459"/>
                      </a:cubicBezTo>
                      <a:lnTo>
                        <a:pt x="97" y="9"/>
                      </a:lnTo>
                      <a:cubicBezTo>
                        <a:pt x="87" y="3"/>
                        <a:pt x="77"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35"/>
                <p:cNvSpPr/>
                <p:nvPr/>
              </p:nvSpPr>
              <p:spPr>
                <a:xfrm>
                  <a:off x="437184" y="3381451"/>
                  <a:ext cx="55983" cy="204041"/>
                </a:xfrm>
                <a:custGeom>
                  <a:rect b="b" l="l" r="r" t="t"/>
                  <a:pathLst>
                    <a:path extrusionOk="0" h="2708" w="743">
                      <a:moveTo>
                        <a:pt x="699" y="0"/>
                      </a:moveTo>
                      <a:cubicBezTo>
                        <a:pt x="664" y="0"/>
                        <a:pt x="638" y="18"/>
                        <a:pt x="629" y="44"/>
                      </a:cubicBezTo>
                      <a:lnTo>
                        <a:pt x="9" y="2637"/>
                      </a:lnTo>
                      <a:cubicBezTo>
                        <a:pt x="1" y="2672"/>
                        <a:pt x="18" y="2698"/>
                        <a:pt x="53" y="2707"/>
                      </a:cubicBezTo>
                      <a:lnTo>
                        <a:pt x="62" y="2707"/>
                      </a:lnTo>
                      <a:cubicBezTo>
                        <a:pt x="88" y="2707"/>
                        <a:pt x="114" y="2690"/>
                        <a:pt x="114" y="2664"/>
                      </a:cubicBezTo>
                      <a:lnTo>
                        <a:pt x="734"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35"/>
                <p:cNvSpPr/>
                <p:nvPr/>
              </p:nvSpPr>
              <p:spPr>
                <a:xfrm>
                  <a:off x="484578" y="3381451"/>
                  <a:ext cx="29009" cy="208637"/>
                </a:xfrm>
                <a:custGeom>
                  <a:rect b="b" l="l" r="r" t="t"/>
                  <a:pathLst>
                    <a:path extrusionOk="0" h="2769" w="385">
                      <a:moveTo>
                        <a:pt x="53" y="0"/>
                      </a:moveTo>
                      <a:cubicBezTo>
                        <a:pt x="18" y="0"/>
                        <a:pt x="0" y="35"/>
                        <a:pt x="0" y="61"/>
                      </a:cubicBezTo>
                      <a:lnTo>
                        <a:pt x="271" y="2716"/>
                      </a:lnTo>
                      <a:cubicBezTo>
                        <a:pt x="280" y="2751"/>
                        <a:pt x="297" y="2768"/>
                        <a:pt x="332" y="2768"/>
                      </a:cubicBezTo>
                      <a:cubicBezTo>
                        <a:pt x="367" y="2768"/>
                        <a:pt x="385" y="2733"/>
                        <a:pt x="385" y="2707"/>
                      </a:cubicBezTo>
                      <a:lnTo>
                        <a:pt x="114" y="53"/>
                      </a:lnTo>
                      <a:cubicBezTo>
                        <a:pt x="105" y="18"/>
                        <a:pt x="79" y="0"/>
                        <a:pt x="53"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35"/>
                <p:cNvSpPr/>
                <p:nvPr/>
              </p:nvSpPr>
              <p:spPr>
                <a:xfrm>
                  <a:off x="375323" y="3381451"/>
                  <a:ext cx="118522" cy="177669"/>
                </a:xfrm>
                <a:custGeom>
                  <a:rect b="b" l="l" r="r" t="t"/>
                  <a:pathLst>
                    <a:path extrusionOk="0" h="2358" w="1573">
                      <a:moveTo>
                        <a:pt x="1508" y="0"/>
                      </a:moveTo>
                      <a:cubicBezTo>
                        <a:pt x="1489" y="0"/>
                        <a:pt x="1470" y="10"/>
                        <a:pt x="1459" y="27"/>
                      </a:cubicBezTo>
                      <a:lnTo>
                        <a:pt x="10" y="2271"/>
                      </a:lnTo>
                      <a:cubicBezTo>
                        <a:pt x="1" y="2297"/>
                        <a:pt x="1" y="2332"/>
                        <a:pt x="27" y="2349"/>
                      </a:cubicBezTo>
                      <a:cubicBezTo>
                        <a:pt x="36" y="2358"/>
                        <a:pt x="53" y="2358"/>
                        <a:pt x="62" y="2358"/>
                      </a:cubicBezTo>
                      <a:cubicBezTo>
                        <a:pt x="80" y="2358"/>
                        <a:pt x="97" y="2349"/>
                        <a:pt x="106" y="2332"/>
                      </a:cubicBezTo>
                      <a:lnTo>
                        <a:pt x="1555" y="88"/>
                      </a:lnTo>
                      <a:cubicBezTo>
                        <a:pt x="1573" y="61"/>
                        <a:pt x="1564" y="27"/>
                        <a:pt x="1538" y="9"/>
                      </a:cubicBezTo>
                      <a:cubicBezTo>
                        <a:pt x="1528" y="3"/>
                        <a:pt x="1518" y="0"/>
                        <a:pt x="15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35"/>
                <p:cNvSpPr/>
                <p:nvPr/>
              </p:nvSpPr>
              <p:spPr>
                <a:xfrm>
                  <a:off x="483900" y="3186072"/>
                  <a:ext cx="55983" cy="203966"/>
                </a:xfrm>
                <a:custGeom>
                  <a:rect b="b" l="l" r="r" t="t"/>
                  <a:pathLst>
                    <a:path extrusionOk="0" h="2707" w="743">
                      <a:moveTo>
                        <a:pt x="699" y="0"/>
                      </a:moveTo>
                      <a:cubicBezTo>
                        <a:pt x="664" y="0"/>
                        <a:pt x="638" y="18"/>
                        <a:pt x="629" y="44"/>
                      </a:cubicBezTo>
                      <a:lnTo>
                        <a:pt x="9" y="2637"/>
                      </a:lnTo>
                      <a:cubicBezTo>
                        <a:pt x="1" y="2663"/>
                        <a:pt x="18" y="2698"/>
                        <a:pt x="53" y="2707"/>
                      </a:cubicBezTo>
                      <a:lnTo>
                        <a:pt x="62" y="2707"/>
                      </a:lnTo>
                      <a:cubicBezTo>
                        <a:pt x="88" y="2707"/>
                        <a:pt x="114" y="2689"/>
                        <a:pt x="114" y="2663"/>
                      </a:cubicBezTo>
                      <a:lnTo>
                        <a:pt x="743"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35"/>
                <p:cNvSpPr/>
                <p:nvPr/>
              </p:nvSpPr>
              <p:spPr>
                <a:xfrm>
                  <a:off x="463481" y="3181325"/>
                  <a:ext cx="29687" cy="208713"/>
                </a:xfrm>
                <a:custGeom>
                  <a:rect b="b" l="l" r="r" t="t"/>
                  <a:pathLst>
                    <a:path extrusionOk="0" h="2770" w="394">
                      <a:moveTo>
                        <a:pt x="67" y="0"/>
                      </a:moveTo>
                      <a:cubicBezTo>
                        <a:pt x="62" y="0"/>
                        <a:pt x="58" y="1"/>
                        <a:pt x="53" y="2"/>
                      </a:cubicBezTo>
                      <a:cubicBezTo>
                        <a:pt x="27" y="2"/>
                        <a:pt x="1" y="28"/>
                        <a:pt x="10" y="63"/>
                      </a:cubicBezTo>
                      <a:lnTo>
                        <a:pt x="280" y="2717"/>
                      </a:lnTo>
                      <a:cubicBezTo>
                        <a:pt x="280" y="2744"/>
                        <a:pt x="307" y="2770"/>
                        <a:pt x="333" y="2770"/>
                      </a:cubicBezTo>
                      <a:lnTo>
                        <a:pt x="341" y="2770"/>
                      </a:lnTo>
                      <a:cubicBezTo>
                        <a:pt x="376" y="2761"/>
                        <a:pt x="394" y="2735"/>
                        <a:pt x="394" y="2709"/>
                      </a:cubicBezTo>
                      <a:lnTo>
                        <a:pt x="114" y="54"/>
                      </a:lnTo>
                      <a:cubicBezTo>
                        <a:pt x="114" y="24"/>
                        <a:pt x="95"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35"/>
                <p:cNvSpPr/>
                <p:nvPr/>
              </p:nvSpPr>
              <p:spPr>
                <a:xfrm>
                  <a:off x="483900" y="3212293"/>
                  <a:ext cx="118522" cy="177745"/>
                </a:xfrm>
                <a:custGeom>
                  <a:rect b="b" l="l" r="r" t="t"/>
                  <a:pathLst>
                    <a:path extrusionOk="0" h="2359" w="1573">
                      <a:moveTo>
                        <a:pt x="1514" y="1"/>
                      </a:moveTo>
                      <a:cubicBezTo>
                        <a:pt x="1497" y="1"/>
                        <a:pt x="1479" y="11"/>
                        <a:pt x="1468" y="28"/>
                      </a:cubicBezTo>
                      <a:lnTo>
                        <a:pt x="18" y="2272"/>
                      </a:lnTo>
                      <a:cubicBezTo>
                        <a:pt x="1" y="2298"/>
                        <a:pt x="9" y="2333"/>
                        <a:pt x="36" y="2350"/>
                      </a:cubicBezTo>
                      <a:cubicBezTo>
                        <a:pt x="44" y="2359"/>
                        <a:pt x="53" y="2359"/>
                        <a:pt x="62" y="2359"/>
                      </a:cubicBezTo>
                      <a:cubicBezTo>
                        <a:pt x="79" y="2359"/>
                        <a:pt x="97" y="2350"/>
                        <a:pt x="114" y="2333"/>
                      </a:cubicBezTo>
                      <a:lnTo>
                        <a:pt x="1555" y="89"/>
                      </a:lnTo>
                      <a:cubicBezTo>
                        <a:pt x="1572" y="62"/>
                        <a:pt x="1564" y="28"/>
                        <a:pt x="1537" y="10"/>
                      </a:cubicBezTo>
                      <a:cubicBezTo>
                        <a:pt x="1531" y="4"/>
                        <a:pt x="1523" y="1"/>
                        <a:pt x="151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35"/>
                <p:cNvSpPr/>
                <p:nvPr/>
              </p:nvSpPr>
              <p:spPr>
                <a:xfrm>
                  <a:off x="320771" y="3255543"/>
                  <a:ext cx="193492" cy="220015"/>
                </a:xfrm>
                <a:custGeom>
                  <a:rect b="b" l="l" r="r" t="t"/>
                  <a:pathLst>
                    <a:path extrusionOk="0" h="2920" w="2568">
                      <a:moveTo>
                        <a:pt x="1289" y="1"/>
                      </a:moveTo>
                      <a:cubicBezTo>
                        <a:pt x="931" y="1"/>
                        <a:pt x="679" y="287"/>
                        <a:pt x="664" y="658"/>
                      </a:cubicBezTo>
                      <a:cubicBezTo>
                        <a:pt x="393" y="685"/>
                        <a:pt x="157" y="912"/>
                        <a:pt x="79" y="1217"/>
                      </a:cubicBezTo>
                      <a:cubicBezTo>
                        <a:pt x="0" y="1532"/>
                        <a:pt x="122" y="1837"/>
                        <a:pt x="349" y="1986"/>
                      </a:cubicBezTo>
                      <a:cubicBezTo>
                        <a:pt x="166" y="2379"/>
                        <a:pt x="323" y="2806"/>
                        <a:pt x="769" y="2920"/>
                      </a:cubicBezTo>
                      <a:lnTo>
                        <a:pt x="2078" y="2780"/>
                      </a:lnTo>
                      <a:lnTo>
                        <a:pt x="2515" y="1802"/>
                      </a:lnTo>
                      <a:lnTo>
                        <a:pt x="2567" y="737"/>
                      </a:lnTo>
                      <a:lnTo>
                        <a:pt x="1458" y="21"/>
                      </a:lnTo>
                      <a:cubicBezTo>
                        <a:pt x="1400" y="7"/>
                        <a:pt x="1343" y="1"/>
                        <a:pt x="1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35"/>
                <p:cNvSpPr/>
                <p:nvPr/>
              </p:nvSpPr>
              <p:spPr>
                <a:xfrm>
                  <a:off x="390468" y="3291937"/>
                  <a:ext cx="151448" cy="177820"/>
                </a:xfrm>
                <a:custGeom>
                  <a:rect b="b" l="l" r="r" t="t"/>
                  <a:pathLst>
                    <a:path extrusionOk="0" h="2360" w="2010">
                      <a:moveTo>
                        <a:pt x="1130" y="0"/>
                      </a:moveTo>
                      <a:cubicBezTo>
                        <a:pt x="707" y="0"/>
                        <a:pt x="290" y="403"/>
                        <a:pt x="158" y="979"/>
                      </a:cubicBezTo>
                      <a:cubicBezTo>
                        <a:pt x="1" y="1616"/>
                        <a:pt x="254" y="2227"/>
                        <a:pt x="725" y="2341"/>
                      </a:cubicBezTo>
                      <a:cubicBezTo>
                        <a:pt x="777" y="2353"/>
                        <a:pt x="828" y="2359"/>
                        <a:pt x="879" y="2359"/>
                      </a:cubicBezTo>
                      <a:cubicBezTo>
                        <a:pt x="1303" y="2359"/>
                        <a:pt x="1719" y="1957"/>
                        <a:pt x="1852" y="1380"/>
                      </a:cubicBezTo>
                      <a:cubicBezTo>
                        <a:pt x="2009" y="743"/>
                        <a:pt x="1756" y="132"/>
                        <a:pt x="1284" y="18"/>
                      </a:cubicBezTo>
                      <a:cubicBezTo>
                        <a:pt x="1233" y="6"/>
                        <a:pt x="1182" y="0"/>
                        <a:pt x="1130"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35"/>
                <p:cNvSpPr/>
                <p:nvPr/>
              </p:nvSpPr>
              <p:spPr>
                <a:xfrm>
                  <a:off x="347746" y="3350332"/>
                  <a:ext cx="154688" cy="41743"/>
                </a:xfrm>
                <a:custGeom>
                  <a:rect b="b" l="l" r="r" t="t"/>
                  <a:pathLst>
                    <a:path extrusionOk="0" h="554" w="2053">
                      <a:moveTo>
                        <a:pt x="48" y="1"/>
                      </a:moveTo>
                      <a:cubicBezTo>
                        <a:pt x="29" y="1"/>
                        <a:pt x="16" y="15"/>
                        <a:pt x="9" y="29"/>
                      </a:cubicBezTo>
                      <a:cubicBezTo>
                        <a:pt x="0" y="55"/>
                        <a:pt x="18" y="73"/>
                        <a:pt x="35" y="82"/>
                      </a:cubicBezTo>
                      <a:lnTo>
                        <a:pt x="2000" y="553"/>
                      </a:lnTo>
                      <a:lnTo>
                        <a:pt x="2008" y="553"/>
                      </a:lnTo>
                      <a:cubicBezTo>
                        <a:pt x="2026" y="553"/>
                        <a:pt x="2043" y="536"/>
                        <a:pt x="2052" y="518"/>
                      </a:cubicBezTo>
                      <a:cubicBezTo>
                        <a:pt x="2052" y="501"/>
                        <a:pt x="2043" y="474"/>
                        <a:pt x="2017" y="474"/>
                      </a:cubicBezTo>
                      <a:lnTo>
                        <a:pt x="61" y="3"/>
                      </a:lnTo>
                      <a:cubicBezTo>
                        <a:pt x="57" y="1"/>
                        <a:pt x="52" y="1"/>
                        <a:pt x="48"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35"/>
                <p:cNvSpPr/>
                <p:nvPr/>
              </p:nvSpPr>
              <p:spPr>
                <a:xfrm>
                  <a:off x="360254" y="3385821"/>
                  <a:ext cx="142181" cy="45661"/>
                </a:xfrm>
                <a:custGeom>
                  <a:rect b="b" l="l" r="r" t="t"/>
                  <a:pathLst>
                    <a:path extrusionOk="0" h="606" w="1887">
                      <a:moveTo>
                        <a:pt x="1848" y="0"/>
                      </a:moveTo>
                      <a:cubicBezTo>
                        <a:pt x="1843" y="0"/>
                        <a:pt x="1838" y="1"/>
                        <a:pt x="1834" y="3"/>
                      </a:cubicBezTo>
                      <a:lnTo>
                        <a:pt x="35" y="527"/>
                      </a:lnTo>
                      <a:cubicBezTo>
                        <a:pt x="9" y="536"/>
                        <a:pt x="0" y="554"/>
                        <a:pt x="0" y="580"/>
                      </a:cubicBezTo>
                      <a:cubicBezTo>
                        <a:pt x="9" y="597"/>
                        <a:pt x="26" y="606"/>
                        <a:pt x="44" y="606"/>
                      </a:cubicBezTo>
                      <a:lnTo>
                        <a:pt x="52" y="606"/>
                      </a:lnTo>
                      <a:lnTo>
                        <a:pt x="1851" y="82"/>
                      </a:lnTo>
                      <a:cubicBezTo>
                        <a:pt x="1877" y="73"/>
                        <a:pt x="1886" y="47"/>
                        <a:pt x="1886" y="30"/>
                      </a:cubicBezTo>
                      <a:cubicBezTo>
                        <a:pt x="1880" y="10"/>
                        <a:pt x="1863" y="0"/>
                        <a:pt x="1848"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35"/>
                <p:cNvSpPr/>
                <p:nvPr/>
              </p:nvSpPr>
              <p:spPr>
                <a:xfrm>
                  <a:off x="392427" y="3288998"/>
                  <a:ext cx="110007" cy="103075"/>
                </a:xfrm>
                <a:custGeom>
                  <a:rect b="b" l="l" r="r" t="t"/>
                  <a:pathLst>
                    <a:path extrusionOk="0" h="1368" w="1460">
                      <a:moveTo>
                        <a:pt x="49" y="1"/>
                      </a:moveTo>
                      <a:cubicBezTo>
                        <a:pt x="38" y="1"/>
                        <a:pt x="27" y="5"/>
                        <a:pt x="18" y="14"/>
                      </a:cubicBezTo>
                      <a:cubicBezTo>
                        <a:pt x="1" y="31"/>
                        <a:pt x="10" y="57"/>
                        <a:pt x="18" y="66"/>
                      </a:cubicBezTo>
                      <a:lnTo>
                        <a:pt x="1389" y="1350"/>
                      </a:lnTo>
                      <a:cubicBezTo>
                        <a:pt x="1398" y="1358"/>
                        <a:pt x="1407" y="1367"/>
                        <a:pt x="1415" y="1367"/>
                      </a:cubicBezTo>
                      <a:cubicBezTo>
                        <a:pt x="1424" y="1367"/>
                        <a:pt x="1442" y="1358"/>
                        <a:pt x="1442" y="1350"/>
                      </a:cubicBezTo>
                      <a:cubicBezTo>
                        <a:pt x="1459" y="1332"/>
                        <a:pt x="1459" y="1315"/>
                        <a:pt x="1442" y="1297"/>
                      </a:cubicBezTo>
                      <a:lnTo>
                        <a:pt x="80" y="14"/>
                      </a:lnTo>
                      <a:cubicBezTo>
                        <a:pt x="71" y="5"/>
                        <a:pt x="60" y="1"/>
                        <a:pt x="49"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35"/>
                <p:cNvSpPr/>
                <p:nvPr/>
              </p:nvSpPr>
              <p:spPr>
                <a:xfrm>
                  <a:off x="378639" y="3257126"/>
                  <a:ext cx="208637" cy="226570"/>
                </a:xfrm>
                <a:custGeom>
                  <a:rect b="b" l="l" r="r" t="t"/>
                  <a:pathLst>
                    <a:path extrusionOk="0" h="3007" w="2769">
                      <a:moveTo>
                        <a:pt x="690" y="0"/>
                      </a:moveTo>
                      <a:cubicBezTo>
                        <a:pt x="690" y="0"/>
                        <a:pt x="743" y="550"/>
                        <a:pt x="1415" y="952"/>
                      </a:cubicBezTo>
                      <a:cubicBezTo>
                        <a:pt x="1415" y="952"/>
                        <a:pt x="1144" y="1231"/>
                        <a:pt x="1057" y="1615"/>
                      </a:cubicBezTo>
                      <a:cubicBezTo>
                        <a:pt x="961" y="2008"/>
                        <a:pt x="1075" y="2375"/>
                        <a:pt x="1075" y="2375"/>
                      </a:cubicBezTo>
                      <a:cubicBezTo>
                        <a:pt x="289" y="2427"/>
                        <a:pt x="1" y="2899"/>
                        <a:pt x="1" y="2899"/>
                      </a:cubicBezTo>
                      <a:cubicBezTo>
                        <a:pt x="242" y="2957"/>
                        <a:pt x="553" y="3006"/>
                        <a:pt x="872" y="3006"/>
                      </a:cubicBezTo>
                      <a:cubicBezTo>
                        <a:pt x="1556" y="3006"/>
                        <a:pt x="2284" y="2783"/>
                        <a:pt x="2480" y="1956"/>
                      </a:cubicBezTo>
                      <a:cubicBezTo>
                        <a:pt x="2769" y="751"/>
                        <a:pt x="1450" y="183"/>
                        <a:pt x="6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35"/>
                <p:cNvSpPr/>
                <p:nvPr/>
              </p:nvSpPr>
              <p:spPr>
                <a:xfrm>
                  <a:off x="453007" y="2315872"/>
                  <a:ext cx="584923" cy="570381"/>
                </a:xfrm>
                <a:custGeom>
                  <a:rect b="b" l="l" r="r" t="t"/>
                  <a:pathLst>
                    <a:path extrusionOk="0" h="7570" w="7763">
                      <a:moveTo>
                        <a:pt x="3272" y="1"/>
                      </a:moveTo>
                      <a:cubicBezTo>
                        <a:pt x="2872" y="1"/>
                        <a:pt x="2494" y="223"/>
                        <a:pt x="2297" y="582"/>
                      </a:cubicBezTo>
                      <a:lnTo>
                        <a:pt x="2270" y="643"/>
                      </a:lnTo>
                      <a:cubicBezTo>
                        <a:pt x="2122" y="914"/>
                        <a:pt x="1851" y="1097"/>
                        <a:pt x="1546" y="1132"/>
                      </a:cubicBezTo>
                      <a:lnTo>
                        <a:pt x="1485" y="1141"/>
                      </a:lnTo>
                      <a:cubicBezTo>
                        <a:pt x="978" y="1202"/>
                        <a:pt x="568" y="1604"/>
                        <a:pt x="515" y="2119"/>
                      </a:cubicBezTo>
                      <a:cubicBezTo>
                        <a:pt x="454" y="2634"/>
                        <a:pt x="777" y="3106"/>
                        <a:pt x="1249" y="3289"/>
                      </a:cubicBezTo>
                      <a:cubicBezTo>
                        <a:pt x="1242" y="3289"/>
                        <a:pt x="1236" y="3289"/>
                        <a:pt x="1229" y="3289"/>
                      </a:cubicBezTo>
                      <a:cubicBezTo>
                        <a:pt x="730" y="3289"/>
                        <a:pt x="269" y="3610"/>
                        <a:pt x="140" y="4101"/>
                      </a:cubicBezTo>
                      <a:cubicBezTo>
                        <a:pt x="0" y="4607"/>
                        <a:pt x="236" y="5123"/>
                        <a:pt x="681" y="5367"/>
                      </a:cubicBezTo>
                      <a:lnTo>
                        <a:pt x="734" y="5402"/>
                      </a:lnTo>
                      <a:cubicBezTo>
                        <a:pt x="1013" y="5542"/>
                        <a:pt x="1196" y="5812"/>
                        <a:pt x="1231" y="6127"/>
                      </a:cubicBezTo>
                      <a:lnTo>
                        <a:pt x="1240" y="6188"/>
                      </a:lnTo>
                      <a:cubicBezTo>
                        <a:pt x="1301" y="6694"/>
                        <a:pt x="1703" y="7096"/>
                        <a:pt x="2218" y="7157"/>
                      </a:cubicBezTo>
                      <a:cubicBezTo>
                        <a:pt x="2256" y="7161"/>
                        <a:pt x="2293" y="7163"/>
                        <a:pt x="2330" y="7163"/>
                      </a:cubicBezTo>
                      <a:cubicBezTo>
                        <a:pt x="2800" y="7163"/>
                        <a:pt x="3218" y="6860"/>
                        <a:pt x="3388" y="6415"/>
                      </a:cubicBezTo>
                      <a:lnTo>
                        <a:pt x="3388" y="6415"/>
                      </a:lnTo>
                      <a:cubicBezTo>
                        <a:pt x="3379" y="6930"/>
                        <a:pt x="3702" y="7393"/>
                        <a:pt x="4200" y="7533"/>
                      </a:cubicBezTo>
                      <a:cubicBezTo>
                        <a:pt x="4294" y="7557"/>
                        <a:pt x="4390" y="7569"/>
                        <a:pt x="4484" y="7569"/>
                      </a:cubicBezTo>
                      <a:cubicBezTo>
                        <a:pt x="4886" y="7569"/>
                        <a:pt x="5268" y="7350"/>
                        <a:pt x="5466" y="6982"/>
                      </a:cubicBezTo>
                      <a:lnTo>
                        <a:pt x="5492" y="6930"/>
                      </a:lnTo>
                      <a:cubicBezTo>
                        <a:pt x="5641" y="6659"/>
                        <a:pt x="5912" y="6476"/>
                        <a:pt x="6217" y="6441"/>
                      </a:cubicBezTo>
                      <a:lnTo>
                        <a:pt x="6287" y="6432"/>
                      </a:lnTo>
                      <a:cubicBezTo>
                        <a:pt x="6793" y="6371"/>
                        <a:pt x="7195" y="5970"/>
                        <a:pt x="7256" y="5454"/>
                      </a:cubicBezTo>
                      <a:cubicBezTo>
                        <a:pt x="7309" y="4939"/>
                        <a:pt x="6994" y="4459"/>
                        <a:pt x="6514" y="4284"/>
                      </a:cubicBezTo>
                      <a:lnTo>
                        <a:pt x="6514" y="4284"/>
                      </a:lnTo>
                      <a:cubicBezTo>
                        <a:pt x="6521" y="4284"/>
                        <a:pt x="6527" y="4285"/>
                        <a:pt x="6534" y="4285"/>
                      </a:cubicBezTo>
                      <a:cubicBezTo>
                        <a:pt x="7033" y="4285"/>
                        <a:pt x="7494" y="3955"/>
                        <a:pt x="7632" y="3464"/>
                      </a:cubicBezTo>
                      <a:cubicBezTo>
                        <a:pt x="7763" y="2966"/>
                        <a:pt x="7536" y="2442"/>
                        <a:pt x="7082" y="2198"/>
                      </a:cubicBezTo>
                      <a:lnTo>
                        <a:pt x="7029" y="2171"/>
                      </a:lnTo>
                      <a:cubicBezTo>
                        <a:pt x="6759" y="2023"/>
                        <a:pt x="6575" y="1752"/>
                        <a:pt x="6531" y="1447"/>
                      </a:cubicBezTo>
                      <a:lnTo>
                        <a:pt x="6531" y="1385"/>
                      </a:lnTo>
                      <a:cubicBezTo>
                        <a:pt x="6470" y="879"/>
                        <a:pt x="6069" y="477"/>
                        <a:pt x="5545" y="416"/>
                      </a:cubicBezTo>
                      <a:cubicBezTo>
                        <a:pt x="5504" y="411"/>
                        <a:pt x="5462" y="409"/>
                        <a:pt x="5422" y="409"/>
                      </a:cubicBezTo>
                      <a:cubicBezTo>
                        <a:pt x="4962" y="409"/>
                        <a:pt x="4544" y="717"/>
                        <a:pt x="4384" y="1150"/>
                      </a:cubicBezTo>
                      <a:cubicBezTo>
                        <a:pt x="4392" y="643"/>
                        <a:pt x="4060" y="172"/>
                        <a:pt x="3563" y="41"/>
                      </a:cubicBezTo>
                      <a:cubicBezTo>
                        <a:pt x="3466" y="14"/>
                        <a:pt x="3368" y="1"/>
                        <a:pt x="32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35"/>
                <p:cNvSpPr/>
                <p:nvPr/>
              </p:nvSpPr>
              <p:spPr>
                <a:xfrm>
                  <a:off x="558269" y="2562186"/>
                  <a:ext cx="374402" cy="77834"/>
                </a:xfrm>
                <a:custGeom>
                  <a:rect b="b" l="l" r="r" t="t"/>
                  <a:pathLst>
                    <a:path extrusionOk="0" h="1033" w="4969">
                      <a:moveTo>
                        <a:pt x="61" y="0"/>
                      </a:moveTo>
                      <a:cubicBezTo>
                        <a:pt x="33" y="0"/>
                        <a:pt x="9" y="17"/>
                        <a:pt x="9" y="46"/>
                      </a:cubicBezTo>
                      <a:cubicBezTo>
                        <a:pt x="0" y="81"/>
                        <a:pt x="27" y="116"/>
                        <a:pt x="61" y="125"/>
                      </a:cubicBezTo>
                      <a:lnTo>
                        <a:pt x="4890" y="1033"/>
                      </a:lnTo>
                      <a:lnTo>
                        <a:pt x="4899" y="1033"/>
                      </a:lnTo>
                      <a:cubicBezTo>
                        <a:pt x="4934" y="1033"/>
                        <a:pt x="4960" y="1015"/>
                        <a:pt x="4960" y="989"/>
                      </a:cubicBezTo>
                      <a:cubicBezTo>
                        <a:pt x="4969" y="954"/>
                        <a:pt x="4951" y="919"/>
                        <a:pt x="4916" y="911"/>
                      </a:cubicBezTo>
                      <a:lnTo>
                        <a:pt x="79" y="2"/>
                      </a:lnTo>
                      <a:cubicBezTo>
                        <a:pt x="73" y="1"/>
                        <a:pt x="67" y="0"/>
                        <a:pt x="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35"/>
                <p:cNvSpPr/>
                <p:nvPr/>
              </p:nvSpPr>
              <p:spPr>
                <a:xfrm>
                  <a:off x="706253" y="2414277"/>
                  <a:ext cx="79040" cy="373799"/>
                </a:xfrm>
                <a:custGeom>
                  <a:rect b="b" l="l" r="r" t="t"/>
                  <a:pathLst>
                    <a:path extrusionOk="0" h="4961" w="1049">
                      <a:moveTo>
                        <a:pt x="988" y="1"/>
                      </a:moveTo>
                      <a:cubicBezTo>
                        <a:pt x="953" y="1"/>
                        <a:pt x="926" y="18"/>
                        <a:pt x="918" y="53"/>
                      </a:cubicBezTo>
                      <a:lnTo>
                        <a:pt x="1" y="4882"/>
                      </a:lnTo>
                      <a:cubicBezTo>
                        <a:pt x="1" y="4917"/>
                        <a:pt x="18" y="4952"/>
                        <a:pt x="53" y="4960"/>
                      </a:cubicBezTo>
                      <a:lnTo>
                        <a:pt x="62" y="4960"/>
                      </a:lnTo>
                      <a:cubicBezTo>
                        <a:pt x="97" y="4960"/>
                        <a:pt x="123" y="4934"/>
                        <a:pt x="123" y="4908"/>
                      </a:cubicBezTo>
                      <a:lnTo>
                        <a:pt x="1040" y="79"/>
                      </a:lnTo>
                      <a:cubicBezTo>
                        <a:pt x="1049" y="45"/>
                        <a:pt x="1023" y="10"/>
                        <a:pt x="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35"/>
                <p:cNvSpPr/>
                <p:nvPr/>
              </p:nvSpPr>
              <p:spPr>
                <a:xfrm>
                  <a:off x="610862" y="2406516"/>
                  <a:ext cx="140222" cy="199294"/>
                </a:xfrm>
                <a:custGeom>
                  <a:rect b="b" l="l" r="r" t="t"/>
                  <a:pathLst>
                    <a:path extrusionOk="0" h="2645" w="1861">
                      <a:moveTo>
                        <a:pt x="75" y="1"/>
                      </a:moveTo>
                      <a:cubicBezTo>
                        <a:pt x="61" y="1"/>
                        <a:pt x="47" y="6"/>
                        <a:pt x="36" y="17"/>
                      </a:cubicBezTo>
                      <a:cubicBezTo>
                        <a:pt x="10" y="34"/>
                        <a:pt x="1" y="69"/>
                        <a:pt x="18" y="104"/>
                      </a:cubicBezTo>
                      <a:lnTo>
                        <a:pt x="1738" y="2619"/>
                      </a:lnTo>
                      <a:cubicBezTo>
                        <a:pt x="1747" y="2636"/>
                        <a:pt x="1765" y="2645"/>
                        <a:pt x="1791" y="2645"/>
                      </a:cubicBezTo>
                      <a:cubicBezTo>
                        <a:pt x="1800" y="2645"/>
                        <a:pt x="1817" y="2645"/>
                        <a:pt x="1826" y="2636"/>
                      </a:cubicBezTo>
                      <a:cubicBezTo>
                        <a:pt x="1852" y="2619"/>
                        <a:pt x="1861" y="2575"/>
                        <a:pt x="1843" y="2549"/>
                      </a:cubicBezTo>
                      <a:lnTo>
                        <a:pt x="123" y="25"/>
                      </a:lnTo>
                      <a:cubicBezTo>
                        <a:pt x="113" y="10"/>
                        <a:pt x="94"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35"/>
                <p:cNvSpPr/>
                <p:nvPr/>
              </p:nvSpPr>
              <p:spPr>
                <a:xfrm>
                  <a:off x="554954" y="2460089"/>
                  <a:ext cx="196130" cy="145722"/>
                </a:xfrm>
                <a:custGeom>
                  <a:rect b="b" l="l" r="r" t="t"/>
                  <a:pathLst>
                    <a:path extrusionOk="0" h="1934" w="2603">
                      <a:moveTo>
                        <a:pt x="69" y="1"/>
                      </a:moveTo>
                      <a:cubicBezTo>
                        <a:pt x="51" y="1"/>
                        <a:pt x="36" y="7"/>
                        <a:pt x="27" y="22"/>
                      </a:cubicBezTo>
                      <a:cubicBezTo>
                        <a:pt x="1" y="56"/>
                        <a:pt x="9" y="91"/>
                        <a:pt x="36" y="118"/>
                      </a:cubicBezTo>
                      <a:lnTo>
                        <a:pt x="2489" y="1925"/>
                      </a:lnTo>
                      <a:cubicBezTo>
                        <a:pt x="2507" y="1934"/>
                        <a:pt x="2515" y="1934"/>
                        <a:pt x="2533" y="1934"/>
                      </a:cubicBezTo>
                      <a:cubicBezTo>
                        <a:pt x="2550" y="1934"/>
                        <a:pt x="2568" y="1925"/>
                        <a:pt x="2585" y="1908"/>
                      </a:cubicBezTo>
                      <a:cubicBezTo>
                        <a:pt x="2603" y="1881"/>
                        <a:pt x="2594" y="1846"/>
                        <a:pt x="2568" y="1820"/>
                      </a:cubicBezTo>
                      <a:lnTo>
                        <a:pt x="114" y="13"/>
                      </a:lnTo>
                      <a:cubicBezTo>
                        <a:pt x="98" y="5"/>
                        <a:pt x="83" y="1"/>
                        <a:pt x="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35"/>
                <p:cNvSpPr/>
                <p:nvPr/>
              </p:nvSpPr>
              <p:spPr>
                <a:xfrm>
                  <a:off x="681313" y="2374041"/>
                  <a:ext cx="69772" cy="231769"/>
                </a:xfrm>
                <a:custGeom>
                  <a:rect b="b" l="l" r="r" t="t"/>
                  <a:pathLst>
                    <a:path extrusionOk="0" h="3076" w="926">
                      <a:moveTo>
                        <a:pt x="66" y="1"/>
                      </a:moveTo>
                      <a:cubicBezTo>
                        <a:pt x="62" y="1"/>
                        <a:pt x="57" y="1"/>
                        <a:pt x="53" y="2"/>
                      </a:cubicBezTo>
                      <a:cubicBezTo>
                        <a:pt x="18" y="11"/>
                        <a:pt x="0" y="46"/>
                        <a:pt x="9" y="81"/>
                      </a:cubicBezTo>
                      <a:lnTo>
                        <a:pt x="795" y="3032"/>
                      </a:lnTo>
                      <a:cubicBezTo>
                        <a:pt x="803" y="3058"/>
                        <a:pt x="821" y="3076"/>
                        <a:pt x="856" y="3076"/>
                      </a:cubicBezTo>
                      <a:lnTo>
                        <a:pt x="873" y="3076"/>
                      </a:lnTo>
                      <a:cubicBezTo>
                        <a:pt x="899" y="3067"/>
                        <a:pt x="926" y="3032"/>
                        <a:pt x="917" y="2997"/>
                      </a:cubicBezTo>
                      <a:lnTo>
                        <a:pt x="131" y="46"/>
                      </a:lnTo>
                      <a:cubicBezTo>
                        <a:pt x="124" y="23"/>
                        <a:pt x="96"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35"/>
                <p:cNvSpPr/>
                <p:nvPr/>
              </p:nvSpPr>
              <p:spPr>
                <a:xfrm>
                  <a:off x="739859" y="2596545"/>
                  <a:ext cx="140824" cy="199445"/>
                </a:xfrm>
                <a:custGeom>
                  <a:rect b="b" l="l" r="r" t="t"/>
                  <a:pathLst>
                    <a:path extrusionOk="0" h="2647" w="1869">
                      <a:moveTo>
                        <a:pt x="74" y="0"/>
                      </a:moveTo>
                      <a:cubicBezTo>
                        <a:pt x="64" y="0"/>
                        <a:pt x="53" y="3"/>
                        <a:pt x="44" y="9"/>
                      </a:cubicBezTo>
                      <a:cubicBezTo>
                        <a:pt x="9" y="27"/>
                        <a:pt x="0" y="70"/>
                        <a:pt x="26" y="97"/>
                      </a:cubicBezTo>
                      <a:lnTo>
                        <a:pt x="1738" y="2611"/>
                      </a:lnTo>
                      <a:cubicBezTo>
                        <a:pt x="1755" y="2629"/>
                        <a:pt x="1773" y="2646"/>
                        <a:pt x="1790" y="2646"/>
                      </a:cubicBezTo>
                      <a:cubicBezTo>
                        <a:pt x="1808" y="2646"/>
                        <a:pt x="1816" y="2637"/>
                        <a:pt x="1825" y="2629"/>
                      </a:cubicBezTo>
                      <a:cubicBezTo>
                        <a:pt x="1860" y="2611"/>
                        <a:pt x="1869" y="2568"/>
                        <a:pt x="1843" y="2541"/>
                      </a:cubicBezTo>
                      <a:lnTo>
                        <a:pt x="131" y="27"/>
                      </a:lnTo>
                      <a:cubicBezTo>
                        <a:pt x="114" y="10"/>
                        <a:pt x="94"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35"/>
                <p:cNvSpPr/>
                <p:nvPr/>
              </p:nvSpPr>
              <p:spPr>
                <a:xfrm>
                  <a:off x="740461" y="2596319"/>
                  <a:ext cx="195527" cy="146325"/>
                </a:xfrm>
                <a:custGeom>
                  <a:rect b="b" l="l" r="r" t="t"/>
                  <a:pathLst>
                    <a:path extrusionOk="0" h="1942" w="2595">
                      <a:moveTo>
                        <a:pt x="67" y="1"/>
                      </a:moveTo>
                      <a:cubicBezTo>
                        <a:pt x="48" y="1"/>
                        <a:pt x="29" y="9"/>
                        <a:pt x="18" y="30"/>
                      </a:cubicBezTo>
                      <a:cubicBezTo>
                        <a:pt x="1" y="56"/>
                        <a:pt x="1" y="91"/>
                        <a:pt x="27" y="117"/>
                      </a:cubicBezTo>
                      <a:lnTo>
                        <a:pt x="2489" y="1924"/>
                      </a:lnTo>
                      <a:cubicBezTo>
                        <a:pt x="2498" y="1933"/>
                        <a:pt x="2516" y="1933"/>
                        <a:pt x="2524" y="1933"/>
                      </a:cubicBezTo>
                      <a:lnTo>
                        <a:pt x="2524" y="1942"/>
                      </a:lnTo>
                      <a:cubicBezTo>
                        <a:pt x="2542" y="1942"/>
                        <a:pt x="2568" y="1924"/>
                        <a:pt x="2577" y="1916"/>
                      </a:cubicBezTo>
                      <a:cubicBezTo>
                        <a:pt x="2594" y="1881"/>
                        <a:pt x="2594" y="1846"/>
                        <a:pt x="2559" y="1820"/>
                      </a:cubicBezTo>
                      <a:lnTo>
                        <a:pt x="106" y="12"/>
                      </a:lnTo>
                      <a:cubicBezTo>
                        <a:pt x="95" y="5"/>
                        <a:pt x="81"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35"/>
                <p:cNvSpPr/>
                <p:nvPr/>
              </p:nvSpPr>
              <p:spPr>
                <a:xfrm>
                  <a:off x="740461" y="2596395"/>
                  <a:ext cx="69847" cy="231844"/>
                </a:xfrm>
                <a:custGeom>
                  <a:rect b="b" l="l" r="r" t="t"/>
                  <a:pathLst>
                    <a:path extrusionOk="0" h="3077" w="927">
                      <a:moveTo>
                        <a:pt x="71" y="0"/>
                      </a:moveTo>
                      <a:cubicBezTo>
                        <a:pt x="65" y="0"/>
                        <a:pt x="59" y="1"/>
                        <a:pt x="53" y="3"/>
                      </a:cubicBezTo>
                      <a:cubicBezTo>
                        <a:pt x="18" y="11"/>
                        <a:pt x="1" y="46"/>
                        <a:pt x="10" y="81"/>
                      </a:cubicBezTo>
                      <a:lnTo>
                        <a:pt x="796" y="3024"/>
                      </a:lnTo>
                      <a:cubicBezTo>
                        <a:pt x="804" y="3059"/>
                        <a:pt x="830" y="3076"/>
                        <a:pt x="857" y="3076"/>
                      </a:cubicBezTo>
                      <a:lnTo>
                        <a:pt x="874" y="3076"/>
                      </a:lnTo>
                      <a:cubicBezTo>
                        <a:pt x="909" y="3067"/>
                        <a:pt x="927" y="3032"/>
                        <a:pt x="918" y="2997"/>
                      </a:cubicBezTo>
                      <a:lnTo>
                        <a:pt x="132" y="46"/>
                      </a:lnTo>
                      <a:cubicBezTo>
                        <a:pt x="125" y="17"/>
                        <a:pt x="99" y="0"/>
                        <a:pt x="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35"/>
                <p:cNvSpPr/>
                <p:nvPr/>
              </p:nvSpPr>
              <p:spPr>
                <a:xfrm>
                  <a:off x="550357" y="2596319"/>
                  <a:ext cx="200726" cy="139091"/>
                </a:xfrm>
                <a:custGeom>
                  <a:rect b="b" l="l" r="r" t="t"/>
                  <a:pathLst>
                    <a:path extrusionOk="0" h="1846" w="2664">
                      <a:moveTo>
                        <a:pt x="2595" y="1"/>
                      </a:moveTo>
                      <a:cubicBezTo>
                        <a:pt x="2582" y="1"/>
                        <a:pt x="2570" y="5"/>
                        <a:pt x="2559" y="12"/>
                      </a:cubicBezTo>
                      <a:lnTo>
                        <a:pt x="35" y="1732"/>
                      </a:lnTo>
                      <a:cubicBezTo>
                        <a:pt x="9" y="1750"/>
                        <a:pt x="1" y="1785"/>
                        <a:pt x="18" y="1820"/>
                      </a:cubicBezTo>
                      <a:cubicBezTo>
                        <a:pt x="35" y="1837"/>
                        <a:pt x="53" y="1846"/>
                        <a:pt x="70" y="1846"/>
                      </a:cubicBezTo>
                      <a:cubicBezTo>
                        <a:pt x="88" y="1846"/>
                        <a:pt x="97" y="1837"/>
                        <a:pt x="105" y="1837"/>
                      </a:cubicBezTo>
                      <a:lnTo>
                        <a:pt x="2629" y="117"/>
                      </a:lnTo>
                      <a:cubicBezTo>
                        <a:pt x="2655" y="100"/>
                        <a:pt x="2664" y="56"/>
                        <a:pt x="2646" y="30"/>
                      </a:cubicBezTo>
                      <a:cubicBezTo>
                        <a:pt x="2631" y="9"/>
                        <a:pt x="2613" y="1"/>
                        <a:pt x="25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35"/>
                <p:cNvSpPr/>
                <p:nvPr/>
              </p:nvSpPr>
              <p:spPr>
                <a:xfrm>
                  <a:off x="603629" y="2596319"/>
                  <a:ext cx="147455" cy="195075"/>
                </a:xfrm>
                <a:custGeom>
                  <a:rect b="b" l="l" r="r" t="t"/>
                  <a:pathLst>
                    <a:path extrusionOk="0" h="2589" w="1957">
                      <a:moveTo>
                        <a:pt x="1883" y="1"/>
                      </a:moveTo>
                      <a:cubicBezTo>
                        <a:pt x="1864" y="1"/>
                        <a:pt x="1845" y="9"/>
                        <a:pt x="1834" y="30"/>
                      </a:cubicBezTo>
                      <a:lnTo>
                        <a:pt x="27" y="2483"/>
                      </a:lnTo>
                      <a:cubicBezTo>
                        <a:pt x="1" y="2510"/>
                        <a:pt x="10" y="2553"/>
                        <a:pt x="36" y="2571"/>
                      </a:cubicBezTo>
                      <a:cubicBezTo>
                        <a:pt x="44" y="2579"/>
                        <a:pt x="62" y="2588"/>
                        <a:pt x="71" y="2588"/>
                      </a:cubicBezTo>
                      <a:cubicBezTo>
                        <a:pt x="97" y="2588"/>
                        <a:pt x="114" y="2579"/>
                        <a:pt x="123" y="2562"/>
                      </a:cubicBezTo>
                      <a:lnTo>
                        <a:pt x="1939" y="100"/>
                      </a:lnTo>
                      <a:cubicBezTo>
                        <a:pt x="1957" y="73"/>
                        <a:pt x="1948" y="38"/>
                        <a:pt x="1922" y="12"/>
                      </a:cubicBezTo>
                      <a:cubicBezTo>
                        <a:pt x="1911" y="5"/>
                        <a:pt x="1897" y="1"/>
                        <a:pt x="18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35"/>
                <p:cNvSpPr/>
                <p:nvPr/>
              </p:nvSpPr>
              <p:spPr>
                <a:xfrm>
                  <a:off x="518108" y="2596395"/>
                  <a:ext cx="232974" cy="68642"/>
                </a:xfrm>
                <a:custGeom>
                  <a:rect b="b" l="l" r="r" t="t"/>
                  <a:pathLst>
                    <a:path extrusionOk="0" h="911" w="3092">
                      <a:moveTo>
                        <a:pt x="3022" y="0"/>
                      </a:moveTo>
                      <a:cubicBezTo>
                        <a:pt x="3016" y="0"/>
                        <a:pt x="3010" y="1"/>
                        <a:pt x="3004" y="3"/>
                      </a:cubicBezTo>
                      <a:lnTo>
                        <a:pt x="53" y="788"/>
                      </a:lnTo>
                      <a:cubicBezTo>
                        <a:pt x="18" y="797"/>
                        <a:pt x="1" y="832"/>
                        <a:pt x="9" y="867"/>
                      </a:cubicBezTo>
                      <a:cubicBezTo>
                        <a:pt x="18" y="893"/>
                        <a:pt x="44" y="911"/>
                        <a:pt x="71" y="911"/>
                      </a:cubicBezTo>
                      <a:lnTo>
                        <a:pt x="88" y="911"/>
                      </a:lnTo>
                      <a:lnTo>
                        <a:pt x="3039" y="125"/>
                      </a:lnTo>
                      <a:cubicBezTo>
                        <a:pt x="3065" y="116"/>
                        <a:pt x="3092" y="81"/>
                        <a:pt x="3083" y="46"/>
                      </a:cubicBezTo>
                      <a:cubicBezTo>
                        <a:pt x="3076" y="17"/>
                        <a:pt x="3050" y="0"/>
                        <a:pt x="30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35"/>
                <p:cNvSpPr/>
                <p:nvPr/>
              </p:nvSpPr>
              <p:spPr>
                <a:xfrm>
                  <a:off x="739859" y="2466946"/>
                  <a:ext cx="200726" cy="138865"/>
                </a:xfrm>
                <a:custGeom>
                  <a:rect b="b" l="l" r="r" t="t"/>
                  <a:pathLst>
                    <a:path extrusionOk="0" h="1843" w="2664">
                      <a:moveTo>
                        <a:pt x="2591" y="0"/>
                      </a:moveTo>
                      <a:cubicBezTo>
                        <a:pt x="2579" y="0"/>
                        <a:pt x="2568" y="3"/>
                        <a:pt x="2559" y="9"/>
                      </a:cubicBezTo>
                      <a:lnTo>
                        <a:pt x="44" y="1729"/>
                      </a:lnTo>
                      <a:cubicBezTo>
                        <a:pt x="9" y="1747"/>
                        <a:pt x="0" y="1790"/>
                        <a:pt x="26" y="1817"/>
                      </a:cubicBezTo>
                      <a:cubicBezTo>
                        <a:pt x="35" y="1834"/>
                        <a:pt x="53" y="1843"/>
                        <a:pt x="79" y="1843"/>
                      </a:cubicBezTo>
                      <a:cubicBezTo>
                        <a:pt x="88" y="1843"/>
                        <a:pt x="105" y="1843"/>
                        <a:pt x="114" y="1834"/>
                      </a:cubicBezTo>
                      <a:lnTo>
                        <a:pt x="2628" y="114"/>
                      </a:lnTo>
                      <a:cubicBezTo>
                        <a:pt x="2655" y="96"/>
                        <a:pt x="2663" y="53"/>
                        <a:pt x="2646" y="27"/>
                      </a:cubicBezTo>
                      <a:cubicBezTo>
                        <a:pt x="2635" y="10"/>
                        <a:pt x="2612" y="0"/>
                        <a:pt x="25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35"/>
                <p:cNvSpPr/>
                <p:nvPr/>
              </p:nvSpPr>
              <p:spPr>
                <a:xfrm>
                  <a:off x="740461" y="2411113"/>
                  <a:ext cx="146852" cy="194698"/>
                </a:xfrm>
                <a:custGeom>
                  <a:rect b="b" l="l" r="r" t="t"/>
                  <a:pathLst>
                    <a:path extrusionOk="0" h="2584" w="1949">
                      <a:moveTo>
                        <a:pt x="1877" y="1"/>
                      </a:moveTo>
                      <a:cubicBezTo>
                        <a:pt x="1859" y="1"/>
                        <a:pt x="1841" y="10"/>
                        <a:pt x="1826" y="25"/>
                      </a:cubicBezTo>
                      <a:lnTo>
                        <a:pt x="18" y="2488"/>
                      </a:lnTo>
                      <a:cubicBezTo>
                        <a:pt x="1" y="2514"/>
                        <a:pt x="1" y="2549"/>
                        <a:pt x="27" y="2575"/>
                      </a:cubicBezTo>
                      <a:cubicBezTo>
                        <a:pt x="45" y="2584"/>
                        <a:pt x="53" y="2584"/>
                        <a:pt x="71" y="2584"/>
                      </a:cubicBezTo>
                      <a:cubicBezTo>
                        <a:pt x="88" y="2584"/>
                        <a:pt x="106" y="2575"/>
                        <a:pt x="123" y="2558"/>
                      </a:cubicBezTo>
                      <a:lnTo>
                        <a:pt x="1931" y="104"/>
                      </a:lnTo>
                      <a:cubicBezTo>
                        <a:pt x="1948" y="78"/>
                        <a:pt x="1948" y="34"/>
                        <a:pt x="1913" y="17"/>
                      </a:cubicBezTo>
                      <a:cubicBezTo>
                        <a:pt x="1902" y="6"/>
                        <a:pt x="1890" y="1"/>
                        <a:pt x="18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35"/>
                <p:cNvSpPr/>
                <p:nvPr/>
              </p:nvSpPr>
              <p:spPr>
                <a:xfrm>
                  <a:off x="740461" y="2537171"/>
                  <a:ext cx="232372" cy="68642"/>
                </a:xfrm>
                <a:custGeom>
                  <a:rect b="b" l="l" r="r" t="t"/>
                  <a:pathLst>
                    <a:path extrusionOk="0" h="911" w="3084">
                      <a:moveTo>
                        <a:pt x="3014" y="0"/>
                      </a:moveTo>
                      <a:cubicBezTo>
                        <a:pt x="3008" y="0"/>
                        <a:pt x="3002" y="1"/>
                        <a:pt x="2996" y="3"/>
                      </a:cubicBezTo>
                      <a:lnTo>
                        <a:pt x="53" y="789"/>
                      </a:lnTo>
                      <a:cubicBezTo>
                        <a:pt x="18" y="797"/>
                        <a:pt x="1" y="832"/>
                        <a:pt x="10" y="867"/>
                      </a:cubicBezTo>
                      <a:cubicBezTo>
                        <a:pt x="18" y="893"/>
                        <a:pt x="36" y="911"/>
                        <a:pt x="71" y="911"/>
                      </a:cubicBezTo>
                      <a:lnTo>
                        <a:pt x="88" y="911"/>
                      </a:lnTo>
                      <a:lnTo>
                        <a:pt x="3031" y="125"/>
                      </a:lnTo>
                      <a:cubicBezTo>
                        <a:pt x="3066" y="116"/>
                        <a:pt x="3083" y="81"/>
                        <a:pt x="3074" y="46"/>
                      </a:cubicBezTo>
                      <a:cubicBezTo>
                        <a:pt x="3067" y="17"/>
                        <a:pt x="3042" y="0"/>
                        <a:pt x="30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35"/>
                <p:cNvSpPr/>
                <p:nvPr/>
              </p:nvSpPr>
              <p:spPr>
                <a:xfrm>
                  <a:off x="560906" y="2423018"/>
                  <a:ext cx="263189" cy="236139"/>
                </a:xfrm>
                <a:custGeom>
                  <a:rect b="b" l="l" r="r" t="t"/>
                  <a:pathLst>
                    <a:path extrusionOk="0" h="3134" w="3493">
                      <a:moveTo>
                        <a:pt x="2530" y="0"/>
                      </a:moveTo>
                      <a:cubicBezTo>
                        <a:pt x="2326" y="0"/>
                        <a:pt x="2116" y="92"/>
                        <a:pt x="1947" y="260"/>
                      </a:cubicBezTo>
                      <a:cubicBezTo>
                        <a:pt x="1828" y="171"/>
                        <a:pt x="1677" y="125"/>
                        <a:pt x="1519" y="125"/>
                      </a:cubicBezTo>
                      <a:cubicBezTo>
                        <a:pt x="1353" y="125"/>
                        <a:pt x="1178" y="175"/>
                        <a:pt x="1022" y="278"/>
                      </a:cubicBezTo>
                      <a:cubicBezTo>
                        <a:pt x="716" y="487"/>
                        <a:pt x="585" y="837"/>
                        <a:pt x="655" y="1134"/>
                      </a:cubicBezTo>
                      <a:cubicBezTo>
                        <a:pt x="201" y="1334"/>
                        <a:pt x="0" y="1815"/>
                        <a:pt x="297" y="2242"/>
                      </a:cubicBezTo>
                      <a:lnTo>
                        <a:pt x="1520" y="3133"/>
                      </a:lnTo>
                      <a:lnTo>
                        <a:pt x="2628" y="2644"/>
                      </a:lnTo>
                      <a:lnTo>
                        <a:pt x="3493" y="1788"/>
                      </a:lnTo>
                      <a:lnTo>
                        <a:pt x="3109" y="330"/>
                      </a:lnTo>
                      <a:cubicBezTo>
                        <a:pt x="2960" y="105"/>
                        <a:pt x="2748" y="0"/>
                        <a:pt x="25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35"/>
                <p:cNvSpPr/>
                <p:nvPr/>
              </p:nvSpPr>
              <p:spPr>
                <a:xfrm>
                  <a:off x="622089" y="2495955"/>
                  <a:ext cx="217151" cy="170285"/>
                </a:xfrm>
                <a:custGeom>
                  <a:rect b="b" l="l" r="r" t="t"/>
                  <a:pathLst>
                    <a:path extrusionOk="0" h="2260" w="2882">
                      <a:moveTo>
                        <a:pt x="1802" y="0"/>
                      </a:moveTo>
                      <a:cubicBezTo>
                        <a:pt x="1506" y="0"/>
                        <a:pt x="1178" y="101"/>
                        <a:pt x="882" y="305"/>
                      </a:cubicBezTo>
                      <a:cubicBezTo>
                        <a:pt x="253" y="724"/>
                        <a:pt x="0" y="1440"/>
                        <a:pt x="315" y="1894"/>
                      </a:cubicBezTo>
                      <a:cubicBezTo>
                        <a:pt x="479" y="2137"/>
                        <a:pt x="764" y="2260"/>
                        <a:pt x="1089" y="2260"/>
                      </a:cubicBezTo>
                      <a:cubicBezTo>
                        <a:pt x="1383" y="2260"/>
                        <a:pt x="1710" y="2159"/>
                        <a:pt x="2009" y="1955"/>
                      </a:cubicBezTo>
                      <a:cubicBezTo>
                        <a:pt x="2628" y="1528"/>
                        <a:pt x="2882" y="812"/>
                        <a:pt x="2567" y="358"/>
                      </a:cubicBezTo>
                      <a:cubicBezTo>
                        <a:pt x="2408" y="120"/>
                        <a:pt x="2124" y="0"/>
                        <a:pt x="1802"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35"/>
                <p:cNvSpPr/>
                <p:nvPr/>
              </p:nvSpPr>
              <p:spPr>
                <a:xfrm>
                  <a:off x="650345" y="2464535"/>
                  <a:ext cx="105336" cy="150544"/>
                </a:xfrm>
                <a:custGeom>
                  <a:rect b="b" l="l" r="r" t="t"/>
                  <a:pathLst>
                    <a:path extrusionOk="0" h="1998" w="1398">
                      <a:moveTo>
                        <a:pt x="51" y="1"/>
                      </a:moveTo>
                      <a:cubicBezTo>
                        <a:pt x="42" y="1"/>
                        <a:pt x="33" y="3"/>
                        <a:pt x="27" y="6"/>
                      </a:cubicBezTo>
                      <a:cubicBezTo>
                        <a:pt x="1" y="24"/>
                        <a:pt x="1" y="50"/>
                        <a:pt x="9" y="76"/>
                      </a:cubicBezTo>
                      <a:lnTo>
                        <a:pt x="1310" y="1980"/>
                      </a:lnTo>
                      <a:cubicBezTo>
                        <a:pt x="1319" y="1988"/>
                        <a:pt x="1337" y="1997"/>
                        <a:pt x="1345" y="1997"/>
                      </a:cubicBezTo>
                      <a:cubicBezTo>
                        <a:pt x="1354" y="1997"/>
                        <a:pt x="1372" y="1997"/>
                        <a:pt x="1372" y="1988"/>
                      </a:cubicBezTo>
                      <a:cubicBezTo>
                        <a:pt x="1398" y="1980"/>
                        <a:pt x="1398" y="1945"/>
                        <a:pt x="1389" y="1927"/>
                      </a:cubicBezTo>
                      <a:lnTo>
                        <a:pt x="88" y="24"/>
                      </a:lnTo>
                      <a:cubicBezTo>
                        <a:pt x="83" y="7"/>
                        <a:pt x="66" y="1"/>
                        <a:pt x="51"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35"/>
                <p:cNvSpPr/>
                <p:nvPr/>
              </p:nvSpPr>
              <p:spPr>
                <a:xfrm>
                  <a:off x="603026" y="2537321"/>
                  <a:ext cx="152654" cy="77759"/>
                </a:xfrm>
                <a:custGeom>
                  <a:rect b="b" l="l" r="r" t="t"/>
                  <a:pathLst>
                    <a:path extrusionOk="0" h="1032" w="2026">
                      <a:moveTo>
                        <a:pt x="43" y="0"/>
                      </a:moveTo>
                      <a:cubicBezTo>
                        <a:pt x="27" y="0"/>
                        <a:pt x="14" y="10"/>
                        <a:pt x="9" y="27"/>
                      </a:cubicBezTo>
                      <a:cubicBezTo>
                        <a:pt x="0" y="53"/>
                        <a:pt x="9" y="79"/>
                        <a:pt x="26" y="88"/>
                      </a:cubicBezTo>
                      <a:lnTo>
                        <a:pt x="1956" y="1031"/>
                      </a:lnTo>
                      <a:lnTo>
                        <a:pt x="1973" y="1031"/>
                      </a:lnTo>
                      <a:cubicBezTo>
                        <a:pt x="1991" y="1031"/>
                        <a:pt x="2008" y="1022"/>
                        <a:pt x="2017" y="1005"/>
                      </a:cubicBezTo>
                      <a:cubicBezTo>
                        <a:pt x="2026" y="987"/>
                        <a:pt x="2017" y="952"/>
                        <a:pt x="2000" y="944"/>
                      </a:cubicBezTo>
                      <a:lnTo>
                        <a:pt x="70" y="9"/>
                      </a:lnTo>
                      <a:cubicBezTo>
                        <a:pt x="61" y="3"/>
                        <a:pt x="51" y="0"/>
                        <a:pt x="43"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35"/>
                <p:cNvSpPr/>
                <p:nvPr/>
              </p:nvSpPr>
              <p:spPr>
                <a:xfrm>
                  <a:off x="735865" y="2447205"/>
                  <a:ext cx="19816" cy="167874"/>
                </a:xfrm>
                <a:custGeom>
                  <a:rect b="b" l="l" r="r" t="t"/>
                  <a:pathLst>
                    <a:path extrusionOk="0" h="2228" w="263">
                      <a:moveTo>
                        <a:pt x="44" y="0"/>
                      </a:moveTo>
                      <a:cubicBezTo>
                        <a:pt x="18" y="0"/>
                        <a:pt x="1" y="27"/>
                        <a:pt x="1" y="53"/>
                      </a:cubicBezTo>
                      <a:lnTo>
                        <a:pt x="167" y="2183"/>
                      </a:lnTo>
                      <a:cubicBezTo>
                        <a:pt x="167" y="2210"/>
                        <a:pt x="193" y="2227"/>
                        <a:pt x="210" y="2227"/>
                      </a:cubicBezTo>
                      <a:lnTo>
                        <a:pt x="219" y="2227"/>
                      </a:lnTo>
                      <a:cubicBezTo>
                        <a:pt x="245" y="2227"/>
                        <a:pt x="263" y="2201"/>
                        <a:pt x="263" y="2183"/>
                      </a:cubicBezTo>
                      <a:lnTo>
                        <a:pt x="88" y="44"/>
                      </a:lnTo>
                      <a:cubicBezTo>
                        <a:pt x="88" y="18"/>
                        <a:pt x="71" y="0"/>
                        <a:pt x="44"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35"/>
                <p:cNvSpPr/>
                <p:nvPr/>
              </p:nvSpPr>
              <p:spPr>
                <a:xfrm>
                  <a:off x="583285" y="2447883"/>
                  <a:ext cx="301390" cy="248647"/>
                </a:xfrm>
                <a:custGeom>
                  <a:rect b="b" l="l" r="r" t="t"/>
                  <a:pathLst>
                    <a:path extrusionOk="0" h="3300" w="4000">
                      <a:moveTo>
                        <a:pt x="2812" y="0"/>
                      </a:moveTo>
                      <a:cubicBezTo>
                        <a:pt x="2812" y="0"/>
                        <a:pt x="2436" y="498"/>
                        <a:pt x="2698" y="1354"/>
                      </a:cubicBezTo>
                      <a:lnTo>
                        <a:pt x="2698" y="1362"/>
                      </a:lnTo>
                      <a:cubicBezTo>
                        <a:pt x="2698" y="1362"/>
                        <a:pt x="2262" y="1389"/>
                        <a:pt x="1877" y="1650"/>
                      </a:cubicBezTo>
                      <a:cubicBezTo>
                        <a:pt x="1502" y="1904"/>
                        <a:pt x="1310" y="2305"/>
                        <a:pt x="1310" y="2305"/>
                      </a:cubicBezTo>
                      <a:cubicBezTo>
                        <a:pt x="872" y="1955"/>
                        <a:pt x="468" y="1889"/>
                        <a:pt x="228" y="1889"/>
                      </a:cubicBezTo>
                      <a:cubicBezTo>
                        <a:pt x="85" y="1889"/>
                        <a:pt x="0" y="1912"/>
                        <a:pt x="0" y="1912"/>
                      </a:cubicBezTo>
                      <a:cubicBezTo>
                        <a:pt x="387" y="2479"/>
                        <a:pt x="1139" y="3299"/>
                        <a:pt x="1998" y="3299"/>
                      </a:cubicBezTo>
                      <a:cubicBezTo>
                        <a:pt x="2264" y="3299"/>
                        <a:pt x="2541" y="3220"/>
                        <a:pt x="2820" y="3030"/>
                      </a:cubicBezTo>
                      <a:cubicBezTo>
                        <a:pt x="3999" y="2227"/>
                        <a:pt x="3318" y="734"/>
                        <a:pt x="2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35"/>
                <p:cNvSpPr/>
                <p:nvPr/>
              </p:nvSpPr>
              <p:spPr>
                <a:xfrm>
                  <a:off x="484578" y="2916324"/>
                  <a:ext cx="8590" cy="52668"/>
                </a:xfrm>
                <a:custGeom>
                  <a:rect b="b" l="l" r="r" t="t"/>
                  <a:pathLst>
                    <a:path extrusionOk="0" h="699" w="114">
                      <a:moveTo>
                        <a:pt x="53" y="0"/>
                      </a:moveTo>
                      <a:cubicBezTo>
                        <a:pt x="27" y="0"/>
                        <a:pt x="0" y="18"/>
                        <a:pt x="0" y="52"/>
                      </a:cubicBezTo>
                      <a:lnTo>
                        <a:pt x="0" y="646"/>
                      </a:lnTo>
                      <a:cubicBezTo>
                        <a:pt x="0" y="672"/>
                        <a:pt x="27" y="699"/>
                        <a:pt x="53" y="699"/>
                      </a:cubicBezTo>
                      <a:cubicBezTo>
                        <a:pt x="88" y="699"/>
                        <a:pt x="114" y="672"/>
                        <a:pt x="114" y="646"/>
                      </a:cubicBezTo>
                      <a:lnTo>
                        <a:pt x="114" y="52"/>
                      </a:lnTo>
                      <a:cubicBezTo>
                        <a:pt x="114" y="18"/>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35"/>
                <p:cNvSpPr/>
                <p:nvPr/>
              </p:nvSpPr>
              <p:spPr>
                <a:xfrm>
                  <a:off x="1092489" y="3283874"/>
                  <a:ext cx="29687" cy="76553"/>
                </a:xfrm>
                <a:custGeom>
                  <a:rect b="b" l="l" r="r" t="t"/>
                  <a:pathLst>
                    <a:path extrusionOk="0" h="1016" w="394">
                      <a:moveTo>
                        <a:pt x="57" y="1"/>
                      </a:moveTo>
                      <a:cubicBezTo>
                        <a:pt x="53" y="1"/>
                        <a:pt x="49" y="2"/>
                        <a:pt x="44" y="3"/>
                      </a:cubicBezTo>
                      <a:cubicBezTo>
                        <a:pt x="9" y="12"/>
                        <a:pt x="0" y="47"/>
                        <a:pt x="9" y="73"/>
                      </a:cubicBezTo>
                      <a:lnTo>
                        <a:pt x="280" y="981"/>
                      </a:lnTo>
                      <a:cubicBezTo>
                        <a:pt x="289" y="998"/>
                        <a:pt x="306" y="1016"/>
                        <a:pt x="332" y="1016"/>
                      </a:cubicBezTo>
                      <a:lnTo>
                        <a:pt x="350" y="1016"/>
                      </a:lnTo>
                      <a:cubicBezTo>
                        <a:pt x="376" y="1007"/>
                        <a:pt x="393" y="972"/>
                        <a:pt x="385" y="946"/>
                      </a:cubicBezTo>
                      <a:lnTo>
                        <a:pt x="105" y="47"/>
                      </a:lnTo>
                      <a:cubicBezTo>
                        <a:pt x="98" y="18"/>
                        <a:pt x="79"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35"/>
                <p:cNvSpPr/>
                <p:nvPr/>
              </p:nvSpPr>
              <p:spPr>
                <a:xfrm>
                  <a:off x="1126697" y="3145761"/>
                  <a:ext cx="50031" cy="141653"/>
                </a:xfrm>
                <a:custGeom>
                  <a:rect b="b" l="l" r="r" t="t"/>
                  <a:pathLst>
                    <a:path extrusionOk="0" h="1880" w="664">
                      <a:moveTo>
                        <a:pt x="59" y="0"/>
                      </a:moveTo>
                      <a:cubicBezTo>
                        <a:pt x="54" y="0"/>
                        <a:pt x="49" y="1"/>
                        <a:pt x="44" y="2"/>
                      </a:cubicBezTo>
                      <a:cubicBezTo>
                        <a:pt x="18" y="11"/>
                        <a:pt x="0" y="46"/>
                        <a:pt x="9" y="72"/>
                      </a:cubicBezTo>
                      <a:lnTo>
                        <a:pt x="551" y="1836"/>
                      </a:lnTo>
                      <a:cubicBezTo>
                        <a:pt x="559" y="1862"/>
                        <a:pt x="577" y="1880"/>
                        <a:pt x="603" y="1880"/>
                      </a:cubicBezTo>
                      <a:lnTo>
                        <a:pt x="620" y="1880"/>
                      </a:lnTo>
                      <a:cubicBezTo>
                        <a:pt x="647" y="1871"/>
                        <a:pt x="664" y="1836"/>
                        <a:pt x="655" y="1810"/>
                      </a:cubicBezTo>
                      <a:lnTo>
                        <a:pt x="114" y="37"/>
                      </a:lnTo>
                      <a:cubicBezTo>
                        <a:pt x="107" y="16"/>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35"/>
                <p:cNvSpPr/>
                <p:nvPr/>
              </p:nvSpPr>
              <p:spPr>
                <a:xfrm>
                  <a:off x="1186524" y="3089852"/>
                  <a:ext cx="44154" cy="123871"/>
                </a:xfrm>
                <a:custGeom>
                  <a:rect b="b" l="l" r="r" t="t"/>
                  <a:pathLst>
                    <a:path extrusionOk="0" h="1644" w="586">
                      <a:moveTo>
                        <a:pt x="59" y="0"/>
                      </a:moveTo>
                      <a:cubicBezTo>
                        <a:pt x="54" y="0"/>
                        <a:pt x="49" y="1"/>
                        <a:pt x="45" y="2"/>
                      </a:cubicBezTo>
                      <a:cubicBezTo>
                        <a:pt x="18" y="11"/>
                        <a:pt x="1" y="46"/>
                        <a:pt x="10" y="72"/>
                      </a:cubicBezTo>
                      <a:lnTo>
                        <a:pt x="481" y="1609"/>
                      </a:lnTo>
                      <a:cubicBezTo>
                        <a:pt x="481" y="1635"/>
                        <a:pt x="507" y="1644"/>
                        <a:pt x="534" y="1644"/>
                      </a:cubicBezTo>
                      <a:lnTo>
                        <a:pt x="542" y="1644"/>
                      </a:lnTo>
                      <a:cubicBezTo>
                        <a:pt x="577" y="1635"/>
                        <a:pt x="586" y="1609"/>
                        <a:pt x="577" y="1574"/>
                      </a:cubicBezTo>
                      <a:lnTo>
                        <a:pt x="114" y="46"/>
                      </a:lnTo>
                      <a:cubicBezTo>
                        <a:pt x="107" y="17"/>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35"/>
                <p:cNvSpPr/>
                <p:nvPr/>
              </p:nvSpPr>
              <p:spPr>
                <a:xfrm>
                  <a:off x="1240473" y="3016161"/>
                  <a:ext cx="44832" cy="124549"/>
                </a:xfrm>
                <a:custGeom>
                  <a:rect b="b" l="l" r="r" t="t"/>
                  <a:pathLst>
                    <a:path extrusionOk="0" h="1653" w="595">
                      <a:moveTo>
                        <a:pt x="67" y="0"/>
                      </a:moveTo>
                      <a:cubicBezTo>
                        <a:pt x="63" y="0"/>
                        <a:pt x="58" y="1"/>
                        <a:pt x="53" y="2"/>
                      </a:cubicBezTo>
                      <a:cubicBezTo>
                        <a:pt x="18" y="11"/>
                        <a:pt x="1" y="46"/>
                        <a:pt x="10" y="72"/>
                      </a:cubicBezTo>
                      <a:lnTo>
                        <a:pt x="481" y="1618"/>
                      </a:lnTo>
                      <a:cubicBezTo>
                        <a:pt x="490" y="1635"/>
                        <a:pt x="516" y="1653"/>
                        <a:pt x="534" y="1653"/>
                      </a:cubicBezTo>
                      <a:lnTo>
                        <a:pt x="551" y="1653"/>
                      </a:lnTo>
                      <a:cubicBezTo>
                        <a:pt x="577" y="1644"/>
                        <a:pt x="595" y="1609"/>
                        <a:pt x="586" y="1583"/>
                      </a:cubicBezTo>
                      <a:lnTo>
                        <a:pt x="114" y="37"/>
                      </a:lnTo>
                      <a:cubicBezTo>
                        <a:pt x="107" y="16"/>
                        <a:pt x="88"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35"/>
                <p:cNvSpPr/>
                <p:nvPr/>
              </p:nvSpPr>
              <p:spPr>
                <a:xfrm>
                  <a:off x="1308287" y="2986549"/>
                  <a:ext cx="35564" cy="94938"/>
                </a:xfrm>
                <a:custGeom>
                  <a:rect b="b" l="l" r="r" t="t"/>
                  <a:pathLst>
                    <a:path extrusionOk="0" h="1260" w="472">
                      <a:moveTo>
                        <a:pt x="62" y="0"/>
                      </a:moveTo>
                      <a:cubicBezTo>
                        <a:pt x="56" y="0"/>
                        <a:pt x="50" y="1"/>
                        <a:pt x="44" y="2"/>
                      </a:cubicBezTo>
                      <a:cubicBezTo>
                        <a:pt x="18" y="11"/>
                        <a:pt x="0" y="37"/>
                        <a:pt x="9" y="64"/>
                      </a:cubicBezTo>
                      <a:lnTo>
                        <a:pt x="367" y="1225"/>
                      </a:lnTo>
                      <a:cubicBezTo>
                        <a:pt x="367" y="1251"/>
                        <a:pt x="393" y="1260"/>
                        <a:pt x="419" y="1260"/>
                      </a:cubicBezTo>
                      <a:lnTo>
                        <a:pt x="428" y="1260"/>
                      </a:lnTo>
                      <a:cubicBezTo>
                        <a:pt x="463" y="1251"/>
                        <a:pt x="472" y="1225"/>
                        <a:pt x="463" y="1190"/>
                      </a:cubicBezTo>
                      <a:lnTo>
                        <a:pt x="114" y="37"/>
                      </a:lnTo>
                      <a:cubicBezTo>
                        <a:pt x="107" y="16"/>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35"/>
                <p:cNvSpPr/>
                <p:nvPr/>
              </p:nvSpPr>
              <p:spPr>
                <a:xfrm>
                  <a:off x="1176050" y="3394561"/>
                  <a:ext cx="117165" cy="13939"/>
                </a:xfrm>
                <a:custGeom>
                  <a:rect b="b" l="l" r="r" t="t"/>
                  <a:pathLst>
                    <a:path extrusionOk="0" h="185" w="1555">
                      <a:moveTo>
                        <a:pt x="61" y="1"/>
                      </a:moveTo>
                      <a:cubicBezTo>
                        <a:pt x="26" y="1"/>
                        <a:pt x="0" y="27"/>
                        <a:pt x="0" y="53"/>
                      </a:cubicBezTo>
                      <a:cubicBezTo>
                        <a:pt x="0" y="80"/>
                        <a:pt x="26" y="106"/>
                        <a:pt x="53" y="115"/>
                      </a:cubicBezTo>
                      <a:lnTo>
                        <a:pt x="1502" y="184"/>
                      </a:lnTo>
                      <a:cubicBezTo>
                        <a:pt x="1528" y="184"/>
                        <a:pt x="1555" y="158"/>
                        <a:pt x="1555" y="132"/>
                      </a:cubicBezTo>
                      <a:cubicBezTo>
                        <a:pt x="1555" y="97"/>
                        <a:pt x="1537" y="71"/>
                        <a:pt x="1502" y="71"/>
                      </a:cubicBezTo>
                      <a:lnTo>
                        <a:pt x="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35"/>
                <p:cNvSpPr/>
                <p:nvPr/>
              </p:nvSpPr>
              <p:spPr>
                <a:xfrm>
                  <a:off x="1222088" y="3325542"/>
                  <a:ext cx="179026" cy="16501"/>
                </a:xfrm>
                <a:custGeom>
                  <a:rect b="b" l="l" r="r" t="t"/>
                  <a:pathLst>
                    <a:path extrusionOk="0" h="219" w="2376">
                      <a:moveTo>
                        <a:pt x="62" y="0"/>
                      </a:moveTo>
                      <a:cubicBezTo>
                        <a:pt x="27" y="0"/>
                        <a:pt x="0" y="18"/>
                        <a:pt x="0" y="53"/>
                      </a:cubicBezTo>
                      <a:cubicBezTo>
                        <a:pt x="0" y="79"/>
                        <a:pt x="27" y="105"/>
                        <a:pt x="53" y="105"/>
                      </a:cubicBezTo>
                      <a:lnTo>
                        <a:pt x="2314" y="218"/>
                      </a:lnTo>
                      <a:cubicBezTo>
                        <a:pt x="2349" y="218"/>
                        <a:pt x="2367" y="201"/>
                        <a:pt x="2375" y="166"/>
                      </a:cubicBezTo>
                      <a:cubicBezTo>
                        <a:pt x="2375" y="140"/>
                        <a:pt x="2349" y="114"/>
                        <a:pt x="2323" y="114"/>
                      </a:cubicBezTo>
                      <a:lnTo>
                        <a:pt x="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35"/>
                <p:cNvSpPr/>
                <p:nvPr/>
              </p:nvSpPr>
              <p:spPr>
                <a:xfrm>
                  <a:off x="1269482" y="3261722"/>
                  <a:ext cx="184300" cy="16501"/>
                </a:xfrm>
                <a:custGeom>
                  <a:rect b="b" l="l" r="r" t="t"/>
                  <a:pathLst>
                    <a:path extrusionOk="0" h="219" w="2446">
                      <a:moveTo>
                        <a:pt x="53" y="0"/>
                      </a:moveTo>
                      <a:cubicBezTo>
                        <a:pt x="26" y="0"/>
                        <a:pt x="0" y="18"/>
                        <a:pt x="0" y="53"/>
                      </a:cubicBezTo>
                      <a:cubicBezTo>
                        <a:pt x="0" y="79"/>
                        <a:pt x="18" y="105"/>
                        <a:pt x="53" y="105"/>
                      </a:cubicBezTo>
                      <a:lnTo>
                        <a:pt x="2384" y="218"/>
                      </a:lnTo>
                      <a:cubicBezTo>
                        <a:pt x="2419" y="218"/>
                        <a:pt x="2436" y="201"/>
                        <a:pt x="2445" y="166"/>
                      </a:cubicBezTo>
                      <a:cubicBezTo>
                        <a:pt x="2445" y="140"/>
                        <a:pt x="2419" y="114"/>
                        <a:pt x="2393" y="114"/>
                      </a:cubicBezTo>
                      <a:lnTo>
                        <a:pt x="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35"/>
                <p:cNvSpPr/>
                <p:nvPr/>
              </p:nvSpPr>
              <p:spPr>
                <a:xfrm>
                  <a:off x="1316198" y="3197751"/>
                  <a:ext cx="171792" cy="15974"/>
                </a:xfrm>
                <a:custGeom>
                  <a:rect b="b" l="l" r="r" t="t"/>
                  <a:pathLst>
                    <a:path extrusionOk="0" h="212" w="2280">
                      <a:moveTo>
                        <a:pt x="48" y="1"/>
                      </a:moveTo>
                      <a:cubicBezTo>
                        <a:pt x="20" y="1"/>
                        <a:pt x="0" y="24"/>
                        <a:pt x="0" y="55"/>
                      </a:cubicBezTo>
                      <a:cubicBezTo>
                        <a:pt x="0" y="81"/>
                        <a:pt x="26" y="107"/>
                        <a:pt x="53" y="107"/>
                      </a:cubicBezTo>
                      <a:lnTo>
                        <a:pt x="2227" y="212"/>
                      </a:lnTo>
                      <a:cubicBezTo>
                        <a:pt x="2253" y="212"/>
                        <a:pt x="2279" y="194"/>
                        <a:pt x="2279" y="159"/>
                      </a:cubicBezTo>
                      <a:cubicBezTo>
                        <a:pt x="2279" y="133"/>
                        <a:pt x="2262" y="107"/>
                        <a:pt x="2227" y="107"/>
                      </a:cubicBezTo>
                      <a:lnTo>
                        <a:pt x="61" y="2"/>
                      </a:lnTo>
                      <a:cubicBezTo>
                        <a:pt x="57" y="1"/>
                        <a:pt x="52"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16" name="Google Shape;2016;p35"/>
              <p:cNvSpPr/>
              <p:nvPr/>
            </p:nvSpPr>
            <p:spPr>
              <a:xfrm>
                <a:off x="764196" y="3578562"/>
                <a:ext cx="45435" cy="32550"/>
              </a:xfrm>
              <a:custGeom>
                <a:rect b="b" l="l" r="r" t="t"/>
                <a:pathLst>
                  <a:path extrusionOk="0" h="432" w="603">
                    <a:moveTo>
                      <a:pt x="57" y="0"/>
                    </a:moveTo>
                    <a:cubicBezTo>
                      <a:pt x="42" y="0"/>
                      <a:pt x="27" y="7"/>
                      <a:pt x="18" y="21"/>
                    </a:cubicBezTo>
                    <a:cubicBezTo>
                      <a:pt x="0" y="48"/>
                      <a:pt x="9" y="82"/>
                      <a:pt x="35" y="100"/>
                    </a:cubicBezTo>
                    <a:lnTo>
                      <a:pt x="515" y="423"/>
                    </a:lnTo>
                    <a:cubicBezTo>
                      <a:pt x="524" y="423"/>
                      <a:pt x="533" y="432"/>
                      <a:pt x="542" y="432"/>
                    </a:cubicBezTo>
                    <a:cubicBezTo>
                      <a:pt x="559" y="432"/>
                      <a:pt x="577" y="423"/>
                      <a:pt x="594" y="405"/>
                    </a:cubicBezTo>
                    <a:cubicBezTo>
                      <a:pt x="603" y="379"/>
                      <a:pt x="603" y="344"/>
                      <a:pt x="577" y="327"/>
                    </a:cubicBezTo>
                    <a:lnTo>
                      <a:pt x="88" y="13"/>
                    </a:lnTo>
                    <a:cubicBezTo>
                      <a:pt x="80" y="5"/>
                      <a:pt x="68" y="0"/>
                      <a:pt x="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35"/>
              <p:cNvSpPr/>
              <p:nvPr/>
            </p:nvSpPr>
            <p:spPr>
              <a:xfrm>
                <a:off x="908262" y="3165653"/>
                <a:ext cx="8665" cy="60579"/>
              </a:xfrm>
              <a:custGeom>
                <a:rect b="b" l="l" r="r" t="t"/>
                <a:pathLst>
                  <a:path extrusionOk="0" h="804" w="115">
                    <a:moveTo>
                      <a:pt x="53" y="0"/>
                    </a:moveTo>
                    <a:cubicBezTo>
                      <a:pt x="27" y="0"/>
                      <a:pt x="1" y="27"/>
                      <a:pt x="1" y="62"/>
                    </a:cubicBezTo>
                    <a:lnTo>
                      <a:pt x="1" y="751"/>
                    </a:lnTo>
                    <a:cubicBezTo>
                      <a:pt x="1" y="778"/>
                      <a:pt x="27" y="804"/>
                      <a:pt x="53" y="804"/>
                    </a:cubicBezTo>
                    <a:cubicBezTo>
                      <a:pt x="88" y="804"/>
                      <a:pt x="114" y="778"/>
                      <a:pt x="114" y="751"/>
                    </a:cubicBezTo>
                    <a:lnTo>
                      <a:pt x="114" y="62"/>
                    </a:lnTo>
                    <a:cubicBezTo>
                      <a:pt x="114" y="27"/>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35"/>
              <p:cNvSpPr/>
              <p:nvPr/>
            </p:nvSpPr>
            <p:spPr>
              <a:xfrm>
                <a:off x="846401" y="3067624"/>
                <a:ext cx="8665" cy="102021"/>
              </a:xfrm>
              <a:custGeom>
                <a:rect b="b" l="l" r="r" t="t"/>
                <a:pathLst>
                  <a:path extrusionOk="0" h="1354" w="115">
                    <a:moveTo>
                      <a:pt x="62" y="0"/>
                    </a:moveTo>
                    <a:cubicBezTo>
                      <a:pt x="27" y="0"/>
                      <a:pt x="1" y="18"/>
                      <a:pt x="1" y="53"/>
                    </a:cubicBezTo>
                    <a:lnTo>
                      <a:pt x="1" y="1301"/>
                    </a:lnTo>
                    <a:cubicBezTo>
                      <a:pt x="1" y="1336"/>
                      <a:pt x="27" y="1354"/>
                      <a:pt x="62" y="1354"/>
                    </a:cubicBezTo>
                    <a:cubicBezTo>
                      <a:pt x="88" y="1354"/>
                      <a:pt x="114" y="1336"/>
                      <a:pt x="114" y="1301"/>
                    </a:cubicBezTo>
                    <a:lnTo>
                      <a:pt x="114" y="53"/>
                    </a:lnTo>
                    <a:cubicBezTo>
                      <a:pt x="114" y="18"/>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35"/>
              <p:cNvSpPr/>
              <p:nvPr/>
            </p:nvSpPr>
            <p:spPr>
              <a:xfrm>
                <a:off x="772108" y="3017593"/>
                <a:ext cx="7911" cy="90869"/>
              </a:xfrm>
              <a:custGeom>
                <a:rect b="b" l="l" r="r" t="t"/>
                <a:pathLst>
                  <a:path extrusionOk="0" h="1206" w="105">
                    <a:moveTo>
                      <a:pt x="52" y="1"/>
                    </a:moveTo>
                    <a:cubicBezTo>
                      <a:pt x="18" y="1"/>
                      <a:pt x="0" y="27"/>
                      <a:pt x="0" y="62"/>
                    </a:cubicBezTo>
                    <a:lnTo>
                      <a:pt x="0" y="1153"/>
                    </a:lnTo>
                    <a:cubicBezTo>
                      <a:pt x="0" y="1188"/>
                      <a:pt x="18" y="1206"/>
                      <a:pt x="52" y="1206"/>
                    </a:cubicBezTo>
                    <a:cubicBezTo>
                      <a:pt x="79" y="1206"/>
                      <a:pt x="105" y="1188"/>
                      <a:pt x="105" y="1153"/>
                    </a:cubicBezTo>
                    <a:lnTo>
                      <a:pt x="105" y="62"/>
                    </a:lnTo>
                    <a:cubicBezTo>
                      <a:pt x="105" y="27"/>
                      <a:pt x="79" y="1"/>
                      <a:pt x="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35"/>
              <p:cNvSpPr/>
              <p:nvPr/>
            </p:nvSpPr>
            <p:spPr>
              <a:xfrm>
                <a:off x="686512" y="2955807"/>
                <a:ext cx="7987" cy="109254"/>
              </a:xfrm>
              <a:custGeom>
                <a:rect b="b" l="l" r="r" t="t"/>
                <a:pathLst>
                  <a:path extrusionOk="0" h="1450" w="106">
                    <a:moveTo>
                      <a:pt x="53" y="0"/>
                    </a:moveTo>
                    <a:cubicBezTo>
                      <a:pt x="18" y="0"/>
                      <a:pt x="1" y="26"/>
                      <a:pt x="1" y="61"/>
                    </a:cubicBezTo>
                    <a:lnTo>
                      <a:pt x="1" y="1388"/>
                    </a:lnTo>
                    <a:cubicBezTo>
                      <a:pt x="1" y="1423"/>
                      <a:pt x="18" y="1449"/>
                      <a:pt x="53" y="1449"/>
                    </a:cubicBezTo>
                    <a:cubicBezTo>
                      <a:pt x="80" y="1449"/>
                      <a:pt x="106" y="1423"/>
                      <a:pt x="106" y="1388"/>
                    </a:cubicBezTo>
                    <a:lnTo>
                      <a:pt x="106" y="61"/>
                    </a:lnTo>
                    <a:cubicBezTo>
                      <a:pt x="106" y="26"/>
                      <a:pt x="80"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35"/>
              <p:cNvSpPr/>
              <p:nvPr/>
            </p:nvSpPr>
            <p:spPr>
              <a:xfrm>
                <a:off x="597752" y="2944580"/>
                <a:ext cx="7911" cy="73765"/>
              </a:xfrm>
              <a:custGeom>
                <a:rect b="b" l="l" r="r" t="t"/>
                <a:pathLst>
                  <a:path extrusionOk="0" h="979" w="105">
                    <a:moveTo>
                      <a:pt x="53" y="1"/>
                    </a:moveTo>
                    <a:cubicBezTo>
                      <a:pt x="26" y="1"/>
                      <a:pt x="0" y="18"/>
                      <a:pt x="0" y="53"/>
                    </a:cubicBezTo>
                    <a:lnTo>
                      <a:pt x="0" y="926"/>
                    </a:lnTo>
                    <a:cubicBezTo>
                      <a:pt x="0" y="952"/>
                      <a:pt x="26" y="979"/>
                      <a:pt x="53" y="979"/>
                    </a:cubicBezTo>
                    <a:cubicBezTo>
                      <a:pt x="88" y="979"/>
                      <a:pt x="105" y="952"/>
                      <a:pt x="105" y="926"/>
                    </a:cubicBezTo>
                    <a:lnTo>
                      <a:pt x="105" y="53"/>
                    </a:lnTo>
                    <a:cubicBezTo>
                      <a:pt x="105" y="18"/>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22" name="Google Shape;2022;p35"/>
            <p:cNvSpPr/>
            <p:nvPr/>
          </p:nvSpPr>
          <p:spPr>
            <a:xfrm>
              <a:off x="689149" y="3601845"/>
              <a:ext cx="47469" cy="33002"/>
            </a:xfrm>
            <a:custGeom>
              <a:rect b="b" l="l" r="r" t="t"/>
              <a:pathLst>
                <a:path extrusionOk="0" h="438" w="630">
                  <a:moveTo>
                    <a:pt x="67" y="0"/>
                  </a:moveTo>
                  <a:cubicBezTo>
                    <a:pt x="48" y="0"/>
                    <a:pt x="30" y="10"/>
                    <a:pt x="18" y="27"/>
                  </a:cubicBezTo>
                  <a:cubicBezTo>
                    <a:pt x="1" y="44"/>
                    <a:pt x="10" y="79"/>
                    <a:pt x="36" y="96"/>
                  </a:cubicBezTo>
                  <a:lnTo>
                    <a:pt x="542" y="428"/>
                  </a:lnTo>
                  <a:cubicBezTo>
                    <a:pt x="551" y="437"/>
                    <a:pt x="560" y="437"/>
                    <a:pt x="568" y="437"/>
                  </a:cubicBezTo>
                  <a:cubicBezTo>
                    <a:pt x="586" y="437"/>
                    <a:pt x="603" y="428"/>
                    <a:pt x="612" y="420"/>
                  </a:cubicBezTo>
                  <a:cubicBezTo>
                    <a:pt x="630" y="393"/>
                    <a:pt x="621" y="358"/>
                    <a:pt x="595" y="341"/>
                  </a:cubicBezTo>
                  <a:lnTo>
                    <a:pt x="97" y="9"/>
                  </a:lnTo>
                  <a:cubicBezTo>
                    <a:pt x="88" y="3"/>
                    <a:pt x="7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35"/>
            <p:cNvSpPr/>
            <p:nvPr/>
          </p:nvSpPr>
          <p:spPr>
            <a:xfrm>
              <a:off x="751688" y="3277470"/>
              <a:ext cx="125077" cy="39557"/>
            </a:xfrm>
            <a:custGeom>
              <a:rect b="b" l="l" r="r" t="t"/>
              <a:pathLst>
                <a:path extrusionOk="0" h="525" w="1660">
                  <a:moveTo>
                    <a:pt x="1590" y="1"/>
                  </a:moveTo>
                  <a:lnTo>
                    <a:pt x="44" y="420"/>
                  </a:lnTo>
                  <a:cubicBezTo>
                    <a:pt x="18" y="429"/>
                    <a:pt x="0" y="455"/>
                    <a:pt x="9" y="481"/>
                  </a:cubicBezTo>
                  <a:cubicBezTo>
                    <a:pt x="9" y="507"/>
                    <a:pt x="35" y="525"/>
                    <a:pt x="62" y="525"/>
                  </a:cubicBezTo>
                  <a:lnTo>
                    <a:pt x="70" y="525"/>
                  </a:lnTo>
                  <a:lnTo>
                    <a:pt x="1616" y="106"/>
                  </a:lnTo>
                  <a:cubicBezTo>
                    <a:pt x="1642" y="97"/>
                    <a:pt x="1659" y="71"/>
                    <a:pt x="1651" y="44"/>
                  </a:cubicBezTo>
                  <a:cubicBezTo>
                    <a:pt x="1651" y="18"/>
                    <a:pt x="1616" y="1"/>
                    <a:pt x="1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35"/>
            <p:cNvSpPr/>
            <p:nvPr/>
          </p:nvSpPr>
          <p:spPr>
            <a:xfrm>
              <a:off x="666846" y="3218095"/>
              <a:ext cx="142784" cy="44304"/>
            </a:xfrm>
            <a:custGeom>
              <a:rect b="b" l="l" r="r" t="t"/>
              <a:pathLst>
                <a:path extrusionOk="0" h="588" w="1895">
                  <a:moveTo>
                    <a:pt x="1839" y="1"/>
                  </a:moveTo>
                  <a:cubicBezTo>
                    <a:pt x="1834" y="1"/>
                    <a:pt x="1830" y="1"/>
                    <a:pt x="1825" y="3"/>
                  </a:cubicBezTo>
                  <a:lnTo>
                    <a:pt x="44" y="474"/>
                  </a:lnTo>
                  <a:cubicBezTo>
                    <a:pt x="9" y="483"/>
                    <a:pt x="0" y="518"/>
                    <a:pt x="0" y="544"/>
                  </a:cubicBezTo>
                  <a:cubicBezTo>
                    <a:pt x="9" y="570"/>
                    <a:pt x="35" y="588"/>
                    <a:pt x="52" y="588"/>
                  </a:cubicBezTo>
                  <a:cubicBezTo>
                    <a:pt x="61" y="588"/>
                    <a:pt x="70" y="579"/>
                    <a:pt x="70" y="579"/>
                  </a:cubicBezTo>
                  <a:lnTo>
                    <a:pt x="1851" y="108"/>
                  </a:lnTo>
                  <a:cubicBezTo>
                    <a:pt x="1877" y="99"/>
                    <a:pt x="1895" y="73"/>
                    <a:pt x="1886" y="38"/>
                  </a:cubicBezTo>
                  <a:cubicBezTo>
                    <a:pt x="1879" y="16"/>
                    <a:pt x="1860" y="1"/>
                    <a:pt x="18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25" name="Google Shape;2025;p35"/>
          <p:cNvSpPr/>
          <p:nvPr/>
        </p:nvSpPr>
        <p:spPr>
          <a:xfrm>
            <a:off x="562894" y="4407999"/>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506" name="Shape 4506"/>
        <p:cNvGrpSpPr/>
        <p:nvPr/>
      </p:nvGrpSpPr>
      <p:grpSpPr>
        <a:xfrm>
          <a:off x="0" y="0"/>
          <a:ext cx="0" cy="0"/>
          <a:chOff x="0" y="0"/>
          <a:chExt cx="0" cy="0"/>
        </a:xfrm>
      </p:grpSpPr>
      <p:sp>
        <p:nvSpPr>
          <p:cNvPr id="4507" name="Google Shape;4507;p71"/>
          <p:cNvSpPr txBox="1"/>
          <p:nvPr>
            <p:ph type="title"/>
          </p:nvPr>
        </p:nvSpPr>
        <p:spPr>
          <a:xfrm>
            <a:off x="-49400" y="1672100"/>
            <a:ext cx="4244400" cy="105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Lack of Confidence </a:t>
            </a:r>
            <a:endParaRPr/>
          </a:p>
        </p:txBody>
      </p:sp>
      <p:sp>
        <p:nvSpPr>
          <p:cNvPr id="4508" name="Google Shape;4508;p71"/>
          <p:cNvSpPr/>
          <p:nvPr/>
        </p:nvSpPr>
        <p:spPr>
          <a:xfrm>
            <a:off x="8687396" y="2184330"/>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2" name="Shape 4512"/>
        <p:cNvGrpSpPr/>
        <p:nvPr/>
      </p:nvGrpSpPr>
      <p:grpSpPr>
        <a:xfrm>
          <a:off x="0" y="0"/>
          <a:ext cx="0" cy="0"/>
          <a:chOff x="0" y="0"/>
          <a:chExt cx="0" cy="0"/>
        </a:xfrm>
      </p:grpSpPr>
      <p:sp>
        <p:nvSpPr>
          <p:cNvPr id="4513" name="Google Shape;4513;p72"/>
          <p:cNvSpPr txBox="1"/>
          <p:nvPr>
            <p:ph type="title"/>
          </p:nvPr>
        </p:nvSpPr>
        <p:spPr>
          <a:xfrm>
            <a:off x="1407775" y="4276050"/>
            <a:ext cx="6512700" cy="59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Sometimes students feel tempted to take work from another author because they feel as if their own ideas are not sufficient. There are several reasons why this may occur.</a:t>
            </a:r>
            <a:endParaRPr/>
          </a:p>
        </p:txBody>
      </p:sp>
      <p:sp>
        <p:nvSpPr>
          <p:cNvPr id="4514" name="Google Shape;4514;p72"/>
          <p:cNvSpPr/>
          <p:nvPr/>
        </p:nvSpPr>
        <p:spPr>
          <a:xfrm>
            <a:off x="99850" y="4715294"/>
            <a:ext cx="332358" cy="280745"/>
          </a:xfrm>
          <a:custGeom>
            <a:rect b="b" l="l" r="r" t="t"/>
            <a:pathLst>
              <a:path extrusionOk="0" h="3726" w="4411">
                <a:moveTo>
                  <a:pt x="1192" y="1"/>
                </a:moveTo>
                <a:cubicBezTo>
                  <a:pt x="868" y="1"/>
                  <a:pt x="545" y="160"/>
                  <a:pt x="332" y="477"/>
                </a:cubicBezTo>
                <a:cubicBezTo>
                  <a:pt x="1" y="966"/>
                  <a:pt x="62" y="1656"/>
                  <a:pt x="481" y="2058"/>
                </a:cubicBezTo>
                <a:lnTo>
                  <a:pt x="2201" y="3725"/>
                </a:lnTo>
                <a:lnTo>
                  <a:pt x="3930" y="2058"/>
                </a:lnTo>
                <a:cubicBezTo>
                  <a:pt x="4349" y="1656"/>
                  <a:pt x="4410" y="966"/>
                  <a:pt x="4078" y="477"/>
                </a:cubicBezTo>
                <a:cubicBezTo>
                  <a:pt x="3866" y="160"/>
                  <a:pt x="3543" y="1"/>
                  <a:pt x="3219" y="1"/>
                </a:cubicBezTo>
                <a:cubicBezTo>
                  <a:pt x="2918" y="1"/>
                  <a:pt x="2616" y="138"/>
                  <a:pt x="2402" y="416"/>
                </a:cubicBezTo>
                <a:lnTo>
                  <a:pt x="2201" y="669"/>
                </a:lnTo>
                <a:lnTo>
                  <a:pt x="2009" y="416"/>
                </a:lnTo>
                <a:cubicBezTo>
                  <a:pt x="1794" y="138"/>
                  <a:pt x="1493" y="1"/>
                  <a:pt x="11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5" name="Google Shape;4515;p72"/>
          <p:cNvSpPr/>
          <p:nvPr/>
        </p:nvSpPr>
        <p:spPr>
          <a:xfrm>
            <a:off x="7854907" y="3143186"/>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6" name="Google Shape;4516;p72"/>
          <p:cNvSpPr/>
          <p:nvPr/>
        </p:nvSpPr>
        <p:spPr>
          <a:xfrm>
            <a:off x="7358496" y="176486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7" name="Google Shape;4517;p72"/>
          <p:cNvSpPr/>
          <p:nvPr/>
        </p:nvSpPr>
        <p:spPr>
          <a:xfrm>
            <a:off x="893761" y="4327704"/>
            <a:ext cx="387600" cy="387600"/>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8" name="Google Shape;4518;p72"/>
          <p:cNvSpPr/>
          <p:nvPr/>
        </p:nvSpPr>
        <p:spPr>
          <a:xfrm>
            <a:off x="653778" y="2643266"/>
            <a:ext cx="368525" cy="368525"/>
          </a:xfrm>
          <a:custGeom>
            <a:rect b="b" l="l" r="r" t="t"/>
            <a:pathLst>
              <a:path extrusionOk="0" h="4891" w="4891">
                <a:moveTo>
                  <a:pt x="2445" y="1"/>
                </a:moveTo>
                <a:lnTo>
                  <a:pt x="2218" y="1406"/>
                </a:lnTo>
                <a:cubicBezTo>
                  <a:pt x="2194" y="1559"/>
                  <a:pt x="2063" y="1656"/>
                  <a:pt x="1927" y="1656"/>
                </a:cubicBezTo>
                <a:cubicBezTo>
                  <a:pt x="1868" y="1656"/>
                  <a:pt x="1808" y="1638"/>
                  <a:pt x="1756" y="1599"/>
                </a:cubicBezTo>
                <a:lnTo>
                  <a:pt x="1223" y="1214"/>
                </a:lnTo>
                <a:lnTo>
                  <a:pt x="1223" y="1214"/>
                </a:lnTo>
                <a:lnTo>
                  <a:pt x="1607" y="1747"/>
                </a:lnTo>
                <a:cubicBezTo>
                  <a:pt x="1729" y="1922"/>
                  <a:pt x="1625" y="2175"/>
                  <a:pt x="1415" y="2210"/>
                </a:cubicBezTo>
                <a:lnTo>
                  <a:pt x="1" y="2445"/>
                </a:lnTo>
                <a:lnTo>
                  <a:pt x="1415" y="2672"/>
                </a:lnTo>
                <a:cubicBezTo>
                  <a:pt x="1625" y="2707"/>
                  <a:pt x="1729" y="2961"/>
                  <a:pt x="1607" y="3135"/>
                </a:cubicBezTo>
                <a:lnTo>
                  <a:pt x="1223" y="3668"/>
                </a:lnTo>
                <a:lnTo>
                  <a:pt x="1756" y="3292"/>
                </a:lnTo>
                <a:cubicBezTo>
                  <a:pt x="1808" y="3253"/>
                  <a:pt x="1868" y="3235"/>
                  <a:pt x="1927" y="3235"/>
                </a:cubicBezTo>
                <a:cubicBezTo>
                  <a:pt x="2063" y="3235"/>
                  <a:pt x="2194" y="3332"/>
                  <a:pt x="2218" y="3485"/>
                </a:cubicBezTo>
                <a:lnTo>
                  <a:pt x="2445" y="4890"/>
                </a:lnTo>
                <a:lnTo>
                  <a:pt x="2681" y="3485"/>
                </a:lnTo>
                <a:cubicBezTo>
                  <a:pt x="2706" y="3332"/>
                  <a:pt x="2836" y="3235"/>
                  <a:pt x="2973" y="3235"/>
                </a:cubicBezTo>
                <a:cubicBezTo>
                  <a:pt x="3032" y="3235"/>
                  <a:pt x="3091" y="3253"/>
                  <a:pt x="3144" y="3292"/>
                </a:cubicBezTo>
                <a:lnTo>
                  <a:pt x="3677" y="3668"/>
                </a:lnTo>
                <a:lnTo>
                  <a:pt x="3292" y="3135"/>
                </a:lnTo>
                <a:cubicBezTo>
                  <a:pt x="3170" y="2961"/>
                  <a:pt x="3275" y="2707"/>
                  <a:pt x="3484" y="2672"/>
                </a:cubicBezTo>
                <a:lnTo>
                  <a:pt x="4890" y="2445"/>
                </a:lnTo>
                <a:lnTo>
                  <a:pt x="3484" y="2210"/>
                </a:lnTo>
                <a:cubicBezTo>
                  <a:pt x="3275" y="2175"/>
                  <a:pt x="3170" y="1922"/>
                  <a:pt x="3292" y="1747"/>
                </a:cubicBezTo>
                <a:lnTo>
                  <a:pt x="3677" y="1214"/>
                </a:lnTo>
                <a:lnTo>
                  <a:pt x="3677" y="1214"/>
                </a:lnTo>
                <a:lnTo>
                  <a:pt x="3144" y="1599"/>
                </a:lnTo>
                <a:cubicBezTo>
                  <a:pt x="3091" y="1638"/>
                  <a:pt x="3032" y="1656"/>
                  <a:pt x="2973" y="1656"/>
                </a:cubicBezTo>
                <a:cubicBezTo>
                  <a:pt x="2836" y="1656"/>
                  <a:pt x="2706" y="1559"/>
                  <a:pt x="2681" y="1406"/>
                </a:cubicBezTo>
                <a:lnTo>
                  <a:pt x="24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9" name="Google Shape;4519;p72"/>
          <p:cNvSpPr/>
          <p:nvPr/>
        </p:nvSpPr>
        <p:spPr>
          <a:xfrm>
            <a:off x="8687396" y="2184330"/>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20" name="Google Shape;4520;p72"/>
          <p:cNvGrpSpPr/>
          <p:nvPr/>
        </p:nvGrpSpPr>
        <p:grpSpPr>
          <a:xfrm flipH="1" rot="10800000">
            <a:off x="8298626" y="-553507"/>
            <a:ext cx="1378341" cy="1914961"/>
            <a:chOff x="229976" y="2315872"/>
            <a:chExt cx="1378341" cy="1914961"/>
          </a:xfrm>
        </p:grpSpPr>
        <p:grpSp>
          <p:nvGrpSpPr>
            <p:cNvPr id="4521" name="Google Shape;4521;p72"/>
            <p:cNvGrpSpPr/>
            <p:nvPr/>
          </p:nvGrpSpPr>
          <p:grpSpPr>
            <a:xfrm>
              <a:off x="229976" y="2315872"/>
              <a:ext cx="1378341" cy="1914961"/>
              <a:chOff x="229976" y="2315872"/>
              <a:chExt cx="1378341" cy="1914961"/>
            </a:xfrm>
          </p:grpSpPr>
          <p:grpSp>
            <p:nvGrpSpPr>
              <p:cNvPr id="4522" name="Google Shape;4522;p72"/>
              <p:cNvGrpSpPr/>
              <p:nvPr/>
            </p:nvGrpSpPr>
            <p:grpSpPr>
              <a:xfrm>
                <a:off x="229976" y="2315872"/>
                <a:ext cx="1378341" cy="1914961"/>
                <a:chOff x="229976" y="2315872"/>
                <a:chExt cx="1378341" cy="1914961"/>
              </a:xfrm>
            </p:grpSpPr>
            <p:sp>
              <p:nvSpPr>
                <p:cNvPr id="4523" name="Google Shape;4523;p72"/>
                <p:cNvSpPr/>
                <p:nvPr/>
              </p:nvSpPr>
              <p:spPr>
                <a:xfrm>
                  <a:off x="786575" y="2646501"/>
                  <a:ext cx="357298" cy="1584332"/>
                </a:xfrm>
                <a:custGeom>
                  <a:rect b="b" l="l" r="r" t="t"/>
                  <a:pathLst>
                    <a:path extrusionOk="0" h="21027" w="4742">
                      <a:moveTo>
                        <a:pt x="127" y="0"/>
                      </a:moveTo>
                      <a:cubicBezTo>
                        <a:pt x="108" y="0"/>
                        <a:pt x="89" y="6"/>
                        <a:pt x="70" y="19"/>
                      </a:cubicBezTo>
                      <a:cubicBezTo>
                        <a:pt x="18" y="45"/>
                        <a:pt x="0" y="115"/>
                        <a:pt x="26" y="167"/>
                      </a:cubicBezTo>
                      <a:cubicBezTo>
                        <a:pt x="44" y="185"/>
                        <a:pt x="1327" y="2359"/>
                        <a:pt x="2428" y="5991"/>
                      </a:cubicBezTo>
                      <a:cubicBezTo>
                        <a:pt x="3449" y="9335"/>
                        <a:pt x="4523" y="14635"/>
                        <a:pt x="3842" y="20913"/>
                      </a:cubicBezTo>
                      <a:cubicBezTo>
                        <a:pt x="3833" y="20974"/>
                        <a:pt x="3877" y="21027"/>
                        <a:pt x="3938" y="21027"/>
                      </a:cubicBezTo>
                      <a:lnTo>
                        <a:pt x="3947" y="21027"/>
                      </a:lnTo>
                      <a:cubicBezTo>
                        <a:pt x="4008" y="21027"/>
                        <a:pt x="4052" y="20992"/>
                        <a:pt x="4060" y="20931"/>
                      </a:cubicBezTo>
                      <a:cubicBezTo>
                        <a:pt x="4741" y="14627"/>
                        <a:pt x="3667" y="9283"/>
                        <a:pt x="2637" y="5912"/>
                      </a:cubicBezTo>
                      <a:cubicBezTo>
                        <a:pt x="1519" y="2263"/>
                        <a:pt x="227" y="80"/>
                        <a:pt x="218" y="54"/>
                      </a:cubicBezTo>
                      <a:cubicBezTo>
                        <a:pt x="196" y="20"/>
                        <a:pt x="162" y="0"/>
                        <a:pt x="1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4" name="Google Shape;4524;p72"/>
                <p:cNvSpPr/>
                <p:nvPr/>
              </p:nvSpPr>
              <p:spPr>
                <a:xfrm>
                  <a:off x="534534" y="3390568"/>
                  <a:ext cx="573168" cy="422549"/>
                </a:xfrm>
                <a:custGeom>
                  <a:rect b="b" l="l" r="r" t="t"/>
                  <a:pathLst>
                    <a:path extrusionOk="0" h="5608" w="7607">
                      <a:moveTo>
                        <a:pt x="108" y="0"/>
                      </a:moveTo>
                      <a:cubicBezTo>
                        <a:pt x="53" y="0"/>
                        <a:pt x="9" y="42"/>
                        <a:pt x="1" y="98"/>
                      </a:cubicBezTo>
                      <a:cubicBezTo>
                        <a:pt x="1" y="159"/>
                        <a:pt x="45" y="211"/>
                        <a:pt x="106" y="220"/>
                      </a:cubicBezTo>
                      <a:cubicBezTo>
                        <a:pt x="158" y="220"/>
                        <a:pt x="5362" y="814"/>
                        <a:pt x="7379" y="5546"/>
                      </a:cubicBezTo>
                      <a:cubicBezTo>
                        <a:pt x="7397" y="5581"/>
                        <a:pt x="7440" y="5607"/>
                        <a:pt x="7484" y="5607"/>
                      </a:cubicBezTo>
                      <a:cubicBezTo>
                        <a:pt x="7493" y="5607"/>
                        <a:pt x="7510" y="5607"/>
                        <a:pt x="7528" y="5599"/>
                      </a:cubicBezTo>
                      <a:cubicBezTo>
                        <a:pt x="7580" y="5581"/>
                        <a:pt x="7606" y="5511"/>
                        <a:pt x="7580" y="5459"/>
                      </a:cubicBezTo>
                      <a:cubicBezTo>
                        <a:pt x="5519" y="604"/>
                        <a:pt x="176" y="2"/>
                        <a:pt x="123" y="2"/>
                      </a:cubicBezTo>
                      <a:cubicBezTo>
                        <a:pt x="118" y="1"/>
                        <a:pt x="113"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5" name="Google Shape;4525;p72"/>
                <p:cNvSpPr/>
                <p:nvPr/>
              </p:nvSpPr>
              <p:spPr>
                <a:xfrm>
                  <a:off x="1043136" y="2906529"/>
                  <a:ext cx="565182" cy="551996"/>
                </a:xfrm>
                <a:custGeom>
                  <a:rect b="b" l="l" r="r" t="t"/>
                  <a:pathLst>
                    <a:path extrusionOk="0" h="7326" w="7501">
                      <a:moveTo>
                        <a:pt x="5849" y="0"/>
                      </a:moveTo>
                      <a:cubicBezTo>
                        <a:pt x="5463" y="0"/>
                        <a:pt x="5039" y="150"/>
                        <a:pt x="4576" y="479"/>
                      </a:cubicBezTo>
                      <a:cubicBezTo>
                        <a:pt x="4358" y="637"/>
                        <a:pt x="4096" y="724"/>
                        <a:pt x="3825" y="733"/>
                      </a:cubicBezTo>
                      <a:cubicBezTo>
                        <a:pt x="3004" y="759"/>
                        <a:pt x="2410" y="1126"/>
                        <a:pt x="2009" y="1833"/>
                      </a:cubicBezTo>
                      <a:cubicBezTo>
                        <a:pt x="1878" y="2069"/>
                        <a:pt x="1677" y="2269"/>
                        <a:pt x="1424" y="2383"/>
                      </a:cubicBezTo>
                      <a:cubicBezTo>
                        <a:pt x="786" y="2654"/>
                        <a:pt x="324" y="3404"/>
                        <a:pt x="472" y="4260"/>
                      </a:cubicBezTo>
                      <a:cubicBezTo>
                        <a:pt x="516" y="4505"/>
                        <a:pt x="481" y="4749"/>
                        <a:pt x="376" y="4976"/>
                      </a:cubicBezTo>
                      <a:cubicBezTo>
                        <a:pt x="0" y="5841"/>
                        <a:pt x="830" y="6417"/>
                        <a:pt x="900" y="7316"/>
                      </a:cubicBezTo>
                      <a:cubicBezTo>
                        <a:pt x="964" y="7265"/>
                        <a:pt x="1066" y="7247"/>
                        <a:pt x="1193" y="7247"/>
                      </a:cubicBezTo>
                      <a:cubicBezTo>
                        <a:pt x="1463" y="7247"/>
                        <a:pt x="1847" y="7326"/>
                        <a:pt x="2222" y="7326"/>
                      </a:cubicBezTo>
                      <a:cubicBezTo>
                        <a:pt x="2539" y="7326"/>
                        <a:pt x="2850" y="7270"/>
                        <a:pt x="3083" y="7063"/>
                      </a:cubicBezTo>
                      <a:cubicBezTo>
                        <a:pt x="3275" y="6888"/>
                        <a:pt x="3519" y="6801"/>
                        <a:pt x="3781" y="6775"/>
                      </a:cubicBezTo>
                      <a:cubicBezTo>
                        <a:pt x="4340" y="6714"/>
                        <a:pt x="4916" y="6443"/>
                        <a:pt x="5152" y="5806"/>
                      </a:cubicBezTo>
                      <a:cubicBezTo>
                        <a:pt x="5239" y="5561"/>
                        <a:pt x="5379" y="5334"/>
                        <a:pt x="5571" y="5168"/>
                      </a:cubicBezTo>
                      <a:cubicBezTo>
                        <a:pt x="6121" y="4679"/>
                        <a:pt x="6296" y="4051"/>
                        <a:pt x="6348" y="3597"/>
                      </a:cubicBezTo>
                      <a:cubicBezTo>
                        <a:pt x="6383" y="3265"/>
                        <a:pt x="6540" y="2950"/>
                        <a:pt x="6776" y="2715"/>
                      </a:cubicBezTo>
                      <a:cubicBezTo>
                        <a:pt x="6916" y="2575"/>
                        <a:pt x="7056" y="2392"/>
                        <a:pt x="7169" y="2130"/>
                      </a:cubicBezTo>
                      <a:cubicBezTo>
                        <a:pt x="7475" y="1422"/>
                        <a:pt x="7501" y="401"/>
                        <a:pt x="7501" y="401"/>
                      </a:cubicBezTo>
                      <a:cubicBezTo>
                        <a:pt x="7501" y="401"/>
                        <a:pt x="7012" y="357"/>
                        <a:pt x="6409" y="113"/>
                      </a:cubicBezTo>
                      <a:cubicBezTo>
                        <a:pt x="6233" y="39"/>
                        <a:pt x="6046" y="0"/>
                        <a:pt x="58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6" name="Google Shape;4526;p72"/>
                <p:cNvSpPr/>
                <p:nvPr/>
              </p:nvSpPr>
              <p:spPr>
                <a:xfrm>
                  <a:off x="1068151" y="2948272"/>
                  <a:ext cx="512589" cy="614836"/>
                </a:xfrm>
                <a:custGeom>
                  <a:rect b="b" l="l" r="r" t="t"/>
                  <a:pathLst>
                    <a:path extrusionOk="0" h="8160" w="6803">
                      <a:moveTo>
                        <a:pt x="6671" y="1"/>
                      </a:moveTo>
                      <a:cubicBezTo>
                        <a:pt x="6653" y="1"/>
                        <a:pt x="6635" y="5"/>
                        <a:pt x="6619" y="13"/>
                      </a:cubicBezTo>
                      <a:cubicBezTo>
                        <a:pt x="3222" y="1907"/>
                        <a:pt x="542" y="5645"/>
                        <a:pt x="9" y="8028"/>
                      </a:cubicBezTo>
                      <a:cubicBezTo>
                        <a:pt x="0" y="8089"/>
                        <a:pt x="35" y="8142"/>
                        <a:pt x="96" y="8159"/>
                      </a:cubicBezTo>
                      <a:lnTo>
                        <a:pt x="114" y="8159"/>
                      </a:lnTo>
                      <a:cubicBezTo>
                        <a:pt x="166" y="8159"/>
                        <a:pt x="210" y="8124"/>
                        <a:pt x="219" y="8072"/>
                      </a:cubicBezTo>
                      <a:cubicBezTo>
                        <a:pt x="742" y="5741"/>
                        <a:pt x="3379" y="2065"/>
                        <a:pt x="6724" y="205"/>
                      </a:cubicBezTo>
                      <a:cubicBezTo>
                        <a:pt x="6776" y="179"/>
                        <a:pt x="6802" y="109"/>
                        <a:pt x="6767" y="56"/>
                      </a:cubicBezTo>
                      <a:cubicBezTo>
                        <a:pt x="6749" y="20"/>
                        <a:pt x="6710" y="1"/>
                        <a:pt x="66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7" name="Google Shape;4527;p72"/>
                <p:cNvSpPr/>
                <p:nvPr/>
              </p:nvSpPr>
              <p:spPr>
                <a:xfrm>
                  <a:off x="396421" y="3569822"/>
                  <a:ext cx="544160" cy="445228"/>
                </a:xfrm>
                <a:custGeom>
                  <a:rect b="b" l="l" r="r" t="t"/>
                  <a:pathLst>
                    <a:path extrusionOk="0" h="5909" w="7222">
                      <a:moveTo>
                        <a:pt x="5087" y="0"/>
                      </a:moveTo>
                      <a:cubicBezTo>
                        <a:pt x="4485" y="0"/>
                        <a:pt x="3986" y="204"/>
                        <a:pt x="3641" y="513"/>
                      </a:cubicBezTo>
                      <a:cubicBezTo>
                        <a:pt x="3484" y="652"/>
                        <a:pt x="3301" y="749"/>
                        <a:pt x="3091" y="783"/>
                      </a:cubicBezTo>
                      <a:cubicBezTo>
                        <a:pt x="2559" y="879"/>
                        <a:pt x="2052" y="1115"/>
                        <a:pt x="1703" y="1683"/>
                      </a:cubicBezTo>
                      <a:cubicBezTo>
                        <a:pt x="1598" y="1866"/>
                        <a:pt x="1432" y="2015"/>
                        <a:pt x="1240" y="2102"/>
                      </a:cubicBezTo>
                      <a:cubicBezTo>
                        <a:pt x="734" y="2346"/>
                        <a:pt x="472" y="2748"/>
                        <a:pt x="498" y="3403"/>
                      </a:cubicBezTo>
                      <a:cubicBezTo>
                        <a:pt x="507" y="3621"/>
                        <a:pt x="446" y="3822"/>
                        <a:pt x="332" y="4005"/>
                      </a:cubicBezTo>
                      <a:cubicBezTo>
                        <a:pt x="70" y="4407"/>
                        <a:pt x="0" y="5027"/>
                        <a:pt x="245" y="5909"/>
                      </a:cubicBezTo>
                      <a:cubicBezTo>
                        <a:pt x="777" y="5350"/>
                        <a:pt x="1633" y="5726"/>
                        <a:pt x="2279" y="5010"/>
                      </a:cubicBezTo>
                      <a:cubicBezTo>
                        <a:pt x="2480" y="4783"/>
                        <a:pt x="2760" y="4634"/>
                        <a:pt x="3065" y="4634"/>
                      </a:cubicBezTo>
                      <a:cubicBezTo>
                        <a:pt x="3537" y="4634"/>
                        <a:pt x="3964" y="4494"/>
                        <a:pt x="4453" y="4075"/>
                      </a:cubicBezTo>
                      <a:cubicBezTo>
                        <a:pt x="4637" y="3918"/>
                        <a:pt x="4864" y="3813"/>
                        <a:pt x="5108" y="3787"/>
                      </a:cubicBezTo>
                      <a:cubicBezTo>
                        <a:pt x="5798" y="3691"/>
                        <a:pt x="6095" y="3324"/>
                        <a:pt x="6226" y="3036"/>
                      </a:cubicBezTo>
                      <a:cubicBezTo>
                        <a:pt x="6322" y="2818"/>
                        <a:pt x="6470" y="2626"/>
                        <a:pt x="6663" y="2495"/>
                      </a:cubicBezTo>
                      <a:cubicBezTo>
                        <a:pt x="6802" y="2408"/>
                        <a:pt x="6951" y="2268"/>
                        <a:pt x="7038" y="2067"/>
                      </a:cubicBezTo>
                      <a:cubicBezTo>
                        <a:pt x="7221" y="1622"/>
                        <a:pt x="6942" y="932"/>
                        <a:pt x="7038" y="635"/>
                      </a:cubicBezTo>
                      <a:cubicBezTo>
                        <a:pt x="6323" y="184"/>
                        <a:pt x="5658" y="0"/>
                        <a:pt x="5087" y="0"/>
                      </a:cubicBezTo>
                      <a:close/>
                    </a:path>
                  </a:pathLst>
                </a:custGeom>
                <a:solidFill>
                  <a:srgbClr val="516B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8" name="Google Shape;4528;p72"/>
                <p:cNvSpPr/>
                <p:nvPr/>
              </p:nvSpPr>
              <p:spPr>
                <a:xfrm>
                  <a:off x="424676" y="3609380"/>
                  <a:ext cx="566538" cy="364908"/>
                </a:xfrm>
                <a:custGeom>
                  <a:rect b="b" l="l" r="r" t="t"/>
                  <a:pathLst>
                    <a:path extrusionOk="0" h="4843" w="7519">
                      <a:moveTo>
                        <a:pt x="6678" y="0"/>
                      </a:moveTo>
                      <a:cubicBezTo>
                        <a:pt x="4368" y="0"/>
                        <a:pt x="1228" y="2135"/>
                        <a:pt x="27" y="4685"/>
                      </a:cubicBezTo>
                      <a:cubicBezTo>
                        <a:pt x="1" y="4738"/>
                        <a:pt x="27" y="4808"/>
                        <a:pt x="79" y="4834"/>
                      </a:cubicBezTo>
                      <a:cubicBezTo>
                        <a:pt x="97" y="4843"/>
                        <a:pt x="114" y="4843"/>
                        <a:pt x="123" y="4843"/>
                      </a:cubicBezTo>
                      <a:cubicBezTo>
                        <a:pt x="167" y="4843"/>
                        <a:pt x="202" y="4816"/>
                        <a:pt x="228" y="4781"/>
                      </a:cubicBezTo>
                      <a:cubicBezTo>
                        <a:pt x="1396" y="2296"/>
                        <a:pt x="4423" y="219"/>
                        <a:pt x="6647" y="219"/>
                      </a:cubicBezTo>
                      <a:cubicBezTo>
                        <a:pt x="6900" y="219"/>
                        <a:pt x="7142" y="246"/>
                        <a:pt x="7370" y="302"/>
                      </a:cubicBezTo>
                      <a:cubicBezTo>
                        <a:pt x="7377" y="303"/>
                        <a:pt x="7383" y="303"/>
                        <a:pt x="7389" y="303"/>
                      </a:cubicBezTo>
                      <a:cubicBezTo>
                        <a:pt x="7442" y="303"/>
                        <a:pt x="7486" y="270"/>
                        <a:pt x="7501" y="215"/>
                      </a:cubicBezTo>
                      <a:cubicBezTo>
                        <a:pt x="7519" y="162"/>
                        <a:pt x="7484" y="101"/>
                        <a:pt x="7423" y="84"/>
                      </a:cubicBezTo>
                      <a:cubicBezTo>
                        <a:pt x="7188" y="27"/>
                        <a:pt x="6938" y="0"/>
                        <a:pt x="66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9" name="Google Shape;4529;p72"/>
                <p:cNvSpPr/>
                <p:nvPr/>
              </p:nvSpPr>
              <p:spPr>
                <a:xfrm>
                  <a:off x="268103" y="2892288"/>
                  <a:ext cx="731700" cy="485313"/>
                </a:xfrm>
                <a:custGeom>
                  <a:rect b="b" l="l" r="r" t="t"/>
                  <a:pathLst>
                    <a:path extrusionOk="0" h="6441" w="9711">
                      <a:moveTo>
                        <a:pt x="2417" y="1"/>
                      </a:moveTo>
                      <a:cubicBezTo>
                        <a:pt x="1956" y="1"/>
                        <a:pt x="1562" y="157"/>
                        <a:pt x="1302" y="258"/>
                      </a:cubicBezTo>
                      <a:cubicBezTo>
                        <a:pt x="656" y="502"/>
                        <a:pt x="1" y="712"/>
                        <a:pt x="1" y="712"/>
                      </a:cubicBezTo>
                      <a:cubicBezTo>
                        <a:pt x="1" y="712"/>
                        <a:pt x="420" y="983"/>
                        <a:pt x="673" y="1515"/>
                      </a:cubicBezTo>
                      <a:cubicBezTo>
                        <a:pt x="865" y="1926"/>
                        <a:pt x="1066" y="2423"/>
                        <a:pt x="1730" y="2659"/>
                      </a:cubicBezTo>
                      <a:cubicBezTo>
                        <a:pt x="2149" y="2808"/>
                        <a:pt x="2480" y="3139"/>
                        <a:pt x="2664" y="3550"/>
                      </a:cubicBezTo>
                      <a:cubicBezTo>
                        <a:pt x="3013" y="4292"/>
                        <a:pt x="3485" y="4737"/>
                        <a:pt x="4323" y="4860"/>
                      </a:cubicBezTo>
                      <a:cubicBezTo>
                        <a:pt x="4777" y="4921"/>
                        <a:pt x="5179" y="5165"/>
                        <a:pt x="5467" y="5523"/>
                      </a:cubicBezTo>
                      <a:cubicBezTo>
                        <a:pt x="6009" y="6198"/>
                        <a:pt x="6707" y="6440"/>
                        <a:pt x="7362" y="6440"/>
                      </a:cubicBezTo>
                      <a:cubicBezTo>
                        <a:pt x="7528" y="6440"/>
                        <a:pt x="7692" y="6425"/>
                        <a:pt x="7850" y="6396"/>
                      </a:cubicBezTo>
                      <a:cubicBezTo>
                        <a:pt x="8526" y="6277"/>
                        <a:pt x="8960" y="6159"/>
                        <a:pt x="9315" y="6159"/>
                      </a:cubicBezTo>
                      <a:cubicBezTo>
                        <a:pt x="9456" y="6159"/>
                        <a:pt x="9584" y="6177"/>
                        <a:pt x="9710" y="6222"/>
                      </a:cubicBezTo>
                      <a:cubicBezTo>
                        <a:pt x="9343" y="5087"/>
                        <a:pt x="9527" y="4039"/>
                        <a:pt x="8671" y="3305"/>
                      </a:cubicBezTo>
                      <a:cubicBezTo>
                        <a:pt x="8392" y="3061"/>
                        <a:pt x="8182" y="2755"/>
                        <a:pt x="8051" y="2406"/>
                      </a:cubicBezTo>
                      <a:cubicBezTo>
                        <a:pt x="7842" y="1803"/>
                        <a:pt x="7370" y="1480"/>
                        <a:pt x="6925" y="1384"/>
                      </a:cubicBezTo>
                      <a:cubicBezTo>
                        <a:pt x="6680" y="1332"/>
                        <a:pt x="6453" y="1218"/>
                        <a:pt x="6279" y="1035"/>
                      </a:cubicBezTo>
                      <a:cubicBezTo>
                        <a:pt x="5847" y="569"/>
                        <a:pt x="5344" y="402"/>
                        <a:pt x="4813" y="402"/>
                      </a:cubicBezTo>
                      <a:cubicBezTo>
                        <a:pt x="4677" y="402"/>
                        <a:pt x="4540" y="413"/>
                        <a:pt x="4401" y="433"/>
                      </a:cubicBezTo>
                      <a:cubicBezTo>
                        <a:pt x="4321" y="445"/>
                        <a:pt x="4239" y="451"/>
                        <a:pt x="4158" y="451"/>
                      </a:cubicBezTo>
                      <a:cubicBezTo>
                        <a:pt x="3886" y="451"/>
                        <a:pt x="3613" y="384"/>
                        <a:pt x="3371" y="249"/>
                      </a:cubicBezTo>
                      <a:cubicBezTo>
                        <a:pt x="3037" y="65"/>
                        <a:pt x="2713" y="1"/>
                        <a:pt x="24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0" name="Google Shape;4530;p72"/>
                <p:cNvSpPr/>
                <p:nvPr/>
              </p:nvSpPr>
              <p:spPr>
                <a:xfrm>
                  <a:off x="319415" y="2942546"/>
                  <a:ext cx="752722" cy="524494"/>
                </a:xfrm>
                <a:custGeom>
                  <a:rect b="b" l="l" r="r" t="t"/>
                  <a:pathLst>
                    <a:path extrusionOk="0" h="6961" w="9990">
                      <a:moveTo>
                        <a:pt x="125" y="0"/>
                      </a:moveTo>
                      <a:cubicBezTo>
                        <a:pt x="71" y="0"/>
                        <a:pt x="26" y="41"/>
                        <a:pt x="18" y="89"/>
                      </a:cubicBezTo>
                      <a:cubicBezTo>
                        <a:pt x="1" y="150"/>
                        <a:pt x="44" y="211"/>
                        <a:pt x="106" y="220"/>
                      </a:cubicBezTo>
                      <a:cubicBezTo>
                        <a:pt x="2699" y="709"/>
                        <a:pt x="7623" y="2944"/>
                        <a:pt x="9771" y="6899"/>
                      </a:cubicBezTo>
                      <a:cubicBezTo>
                        <a:pt x="9789" y="6934"/>
                        <a:pt x="9824" y="6952"/>
                        <a:pt x="9867" y="6952"/>
                      </a:cubicBezTo>
                      <a:lnTo>
                        <a:pt x="9867" y="6960"/>
                      </a:lnTo>
                      <a:cubicBezTo>
                        <a:pt x="9885" y="6960"/>
                        <a:pt x="9902" y="6952"/>
                        <a:pt x="9920" y="6943"/>
                      </a:cubicBezTo>
                      <a:cubicBezTo>
                        <a:pt x="9972" y="6917"/>
                        <a:pt x="9990" y="6847"/>
                        <a:pt x="9963" y="6795"/>
                      </a:cubicBezTo>
                      <a:cubicBezTo>
                        <a:pt x="7781" y="2778"/>
                        <a:pt x="2777" y="499"/>
                        <a:pt x="140" y="1"/>
                      </a:cubicBezTo>
                      <a:cubicBezTo>
                        <a:pt x="135" y="1"/>
                        <a:pt x="130" y="0"/>
                        <a:pt x="1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1" name="Google Shape;4531;p72"/>
                <p:cNvSpPr/>
                <p:nvPr/>
              </p:nvSpPr>
              <p:spPr>
                <a:xfrm>
                  <a:off x="833893" y="3664987"/>
                  <a:ext cx="8665" cy="107295"/>
                </a:xfrm>
                <a:custGeom>
                  <a:rect b="b" l="l" r="r" t="t"/>
                  <a:pathLst>
                    <a:path extrusionOk="0" h="1424" w="115">
                      <a:moveTo>
                        <a:pt x="53" y="1"/>
                      </a:moveTo>
                      <a:cubicBezTo>
                        <a:pt x="27" y="1"/>
                        <a:pt x="1" y="27"/>
                        <a:pt x="1" y="53"/>
                      </a:cubicBezTo>
                      <a:lnTo>
                        <a:pt x="1" y="1372"/>
                      </a:lnTo>
                      <a:cubicBezTo>
                        <a:pt x="1" y="1406"/>
                        <a:pt x="27" y="1424"/>
                        <a:pt x="53" y="1424"/>
                      </a:cubicBezTo>
                      <a:cubicBezTo>
                        <a:pt x="88" y="1424"/>
                        <a:pt x="114" y="1406"/>
                        <a:pt x="114" y="1372"/>
                      </a:cubicBezTo>
                      <a:lnTo>
                        <a:pt x="114" y="53"/>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2" name="Google Shape;4532;p72"/>
                <p:cNvSpPr/>
                <p:nvPr/>
              </p:nvSpPr>
              <p:spPr>
                <a:xfrm>
                  <a:off x="754325" y="3701154"/>
                  <a:ext cx="8590" cy="107973"/>
                </a:xfrm>
                <a:custGeom>
                  <a:rect b="b" l="l" r="r" t="t"/>
                  <a:pathLst>
                    <a:path extrusionOk="0" h="1433" w="114">
                      <a:moveTo>
                        <a:pt x="53" y="1"/>
                      </a:moveTo>
                      <a:cubicBezTo>
                        <a:pt x="27" y="1"/>
                        <a:pt x="0" y="27"/>
                        <a:pt x="0" y="62"/>
                      </a:cubicBezTo>
                      <a:lnTo>
                        <a:pt x="0" y="1381"/>
                      </a:lnTo>
                      <a:cubicBezTo>
                        <a:pt x="0" y="1407"/>
                        <a:pt x="27" y="1433"/>
                        <a:pt x="53" y="1433"/>
                      </a:cubicBezTo>
                      <a:cubicBezTo>
                        <a:pt x="88" y="1433"/>
                        <a:pt x="114" y="1407"/>
                        <a:pt x="114" y="1381"/>
                      </a:cubicBezTo>
                      <a:lnTo>
                        <a:pt x="114" y="62"/>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3" name="Google Shape;4533;p72"/>
                <p:cNvSpPr/>
                <p:nvPr/>
              </p:nvSpPr>
              <p:spPr>
                <a:xfrm>
                  <a:off x="674682" y="3747870"/>
                  <a:ext cx="8665" cy="98102"/>
                </a:xfrm>
                <a:custGeom>
                  <a:rect b="b" l="l" r="r" t="t"/>
                  <a:pathLst>
                    <a:path extrusionOk="0" h="1302" w="115">
                      <a:moveTo>
                        <a:pt x="62" y="1"/>
                      </a:moveTo>
                      <a:cubicBezTo>
                        <a:pt x="27" y="1"/>
                        <a:pt x="1" y="27"/>
                        <a:pt x="1" y="62"/>
                      </a:cubicBezTo>
                      <a:lnTo>
                        <a:pt x="1" y="1249"/>
                      </a:lnTo>
                      <a:cubicBezTo>
                        <a:pt x="1" y="1276"/>
                        <a:pt x="27" y="1302"/>
                        <a:pt x="62" y="1302"/>
                      </a:cubicBezTo>
                      <a:cubicBezTo>
                        <a:pt x="88" y="1302"/>
                        <a:pt x="114" y="1276"/>
                        <a:pt x="114" y="1249"/>
                      </a:cubicBezTo>
                      <a:lnTo>
                        <a:pt x="114" y="62"/>
                      </a:lnTo>
                      <a:cubicBezTo>
                        <a:pt x="114" y="27"/>
                        <a:pt x="88" y="1"/>
                        <a:pt x="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4" name="Google Shape;4534;p72"/>
                <p:cNvSpPr/>
                <p:nvPr/>
              </p:nvSpPr>
              <p:spPr>
                <a:xfrm>
                  <a:off x="595114" y="3804457"/>
                  <a:ext cx="8590" cy="78361"/>
                </a:xfrm>
                <a:custGeom>
                  <a:rect b="b" l="l" r="r" t="t"/>
                  <a:pathLst>
                    <a:path extrusionOk="0" h="1040" w="114">
                      <a:moveTo>
                        <a:pt x="61" y="1"/>
                      </a:moveTo>
                      <a:cubicBezTo>
                        <a:pt x="26" y="1"/>
                        <a:pt x="0" y="27"/>
                        <a:pt x="0" y="62"/>
                      </a:cubicBezTo>
                      <a:lnTo>
                        <a:pt x="0" y="979"/>
                      </a:lnTo>
                      <a:cubicBezTo>
                        <a:pt x="0" y="1014"/>
                        <a:pt x="26" y="1040"/>
                        <a:pt x="61" y="1040"/>
                      </a:cubicBezTo>
                      <a:cubicBezTo>
                        <a:pt x="88" y="1040"/>
                        <a:pt x="114" y="1014"/>
                        <a:pt x="114" y="979"/>
                      </a:cubicBezTo>
                      <a:lnTo>
                        <a:pt x="114" y="62"/>
                      </a:lnTo>
                      <a:cubicBezTo>
                        <a:pt x="114" y="27"/>
                        <a:pt x="88"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5" name="Google Shape;4535;p72"/>
                <p:cNvSpPr/>
                <p:nvPr/>
              </p:nvSpPr>
              <p:spPr>
                <a:xfrm>
                  <a:off x="516149" y="3883422"/>
                  <a:ext cx="7987" cy="52743"/>
                </a:xfrm>
                <a:custGeom>
                  <a:rect b="b" l="l" r="r" t="t"/>
                  <a:pathLst>
                    <a:path extrusionOk="0" h="700" w="106">
                      <a:moveTo>
                        <a:pt x="53" y="1"/>
                      </a:moveTo>
                      <a:cubicBezTo>
                        <a:pt x="18" y="1"/>
                        <a:pt x="0" y="27"/>
                        <a:pt x="0" y="53"/>
                      </a:cubicBezTo>
                      <a:lnTo>
                        <a:pt x="0" y="647"/>
                      </a:lnTo>
                      <a:cubicBezTo>
                        <a:pt x="0" y="682"/>
                        <a:pt x="18" y="699"/>
                        <a:pt x="53" y="699"/>
                      </a:cubicBezTo>
                      <a:cubicBezTo>
                        <a:pt x="79" y="699"/>
                        <a:pt x="105" y="682"/>
                        <a:pt x="105" y="647"/>
                      </a:cubicBezTo>
                      <a:lnTo>
                        <a:pt x="105" y="53"/>
                      </a:lnTo>
                      <a:cubicBezTo>
                        <a:pt x="105" y="27"/>
                        <a:pt x="79"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6" name="Google Shape;4536;p72"/>
                <p:cNvSpPr/>
                <p:nvPr/>
              </p:nvSpPr>
              <p:spPr>
                <a:xfrm>
                  <a:off x="614856" y="3641930"/>
                  <a:ext cx="48750" cy="34358"/>
                </a:xfrm>
                <a:custGeom>
                  <a:rect b="b" l="l" r="r" t="t"/>
                  <a:pathLst>
                    <a:path extrusionOk="0" h="456" w="647">
                      <a:moveTo>
                        <a:pt x="66" y="1"/>
                      </a:moveTo>
                      <a:cubicBezTo>
                        <a:pt x="48" y="1"/>
                        <a:pt x="29" y="10"/>
                        <a:pt x="18" y="27"/>
                      </a:cubicBezTo>
                      <a:cubicBezTo>
                        <a:pt x="0" y="53"/>
                        <a:pt x="9" y="80"/>
                        <a:pt x="35" y="97"/>
                      </a:cubicBezTo>
                      <a:lnTo>
                        <a:pt x="559" y="446"/>
                      </a:lnTo>
                      <a:cubicBezTo>
                        <a:pt x="568" y="455"/>
                        <a:pt x="577" y="455"/>
                        <a:pt x="585" y="455"/>
                      </a:cubicBezTo>
                      <a:cubicBezTo>
                        <a:pt x="603" y="455"/>
                        <a:pt x="620" y="446"/>
                        <a:pt x="638" y="429"/>
                      </a:cubicBezTo>
                      <a:cubicBezTo>
                        <a:pt x="646" y="411"/>
                        <a:pt x="646" y="377"/>
                        <a:pt x="620" y="359"/>
                      </a:cubicBezTo>
                      <a:lnTo>
                        <a:pt x="96" y="10"/>
                      </a:lnTo>
                      <a:cubicBezTo>
                        <a:pt x="87" y="4"/>
                        <a:pt x="77"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7" name="Google Shape;4537;p72"/>
                <p:cNvSpPr/>
                <p:nvPr/>
              </p:nvSpPr>
              <p:spPr>
                <a:xfrm>
                  <a:off x="543802" y="3698969"/>
                  <a:ext cx="40160" cy="28632"/>
                </a:xfrm>
                <a:custGeom>
                  <a:rect b="b" l="l" r="r" t="t"/>
                  <a:pathLst>
                    <a:path extrusionOk="0" h="380" w="533">
                      <a:moveTo>
                        <a:pt x="58" y="0"/>
                      </a:moveTo>
                      <a:cubicBezTo>
                        <a:pt x="42" y="0"/>
                        <a:pt x="27" y="7"/>
                        <a:pt x="18" y="21"/>
                      </a:cubicBezTo>
                      <a:cubicBezTo>
                        <a:pt x="0" y="47"/>
                        <a:pt x="9" y="82"/>
                        <a:pt x="35" y="100"/>
                      </a:cubicBezTo>
                      <a:lnTo>
                        <a:pt x="446" y="370"/>
                      </a:lnTo>
                      <a:cubicBezTo>
                        <a:pt x="454" y="379"/>
                        <a:pt x="463" y="379"/>
                        <a:pt x="472" y="379"/>
                      </a:cubicBezTo>
                      <a:cubicBezTo>
                        <a:pt x="489" y="379"/>
                        <a:pt x="507" y="370"/>
                        <a:pt x="515" y="353"/>
                      </a:cubicBezTo>
                      <a:cubicBezTo>
                        <a:pt x="533" y="327"/>
                        <a:pt x="533" y="301"/>
                        <a:pt x="507" y="283"/>
                      </a:cubicBezTo>
                      <a:lnTo>
                        <a:pt x="96" y="12"/>
                      </a:lnTo>
                      <a:cubicBezTo>
                        <a:pt x="84" y="5"/>
                        <a:pt x="71" y="0"/>
                        <a:pt x="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8" name="Google Shape;4538;p72"/>
                <p:cNvSpPr/>
                <p:nvPr/>
              </p:nvSpPr>
              <p:spPr>
                <a:xfrm>
                  <a:off x="468152" y="3762337"/>
                  <a:ext cx="38201" cy="27728"/>
                </a:xfrm>
                <a:custGeom>
                  <a:rect b="b" l="l" r="r" t="t"/>
                  <a:pathLst>
                    <a:path extrusionOk="0" h="368" w="507">
                      <a:moveTo>
                        <a:pt x="58" y="1"/>
                      </a:moveTo>
                      <a:cubicBezTo>
                        <a:pt x="40" y="1"/>
                        <a:pt x="23" y="10"/>
                        <a:pt x="18" y="27"/>
                      </a:cubicBezTo>
                      <a:cubicBezTo>
                        <a:pt x="0" y="53"/>
                        <a:pt x="0" y="88"/>
                        <a:pt x="26" y="106"/>
                      </a:cubicBezTo>
                      <a:lnTo>
                        <a:pt x="419" y="359"/>
                      </a:lnTo>
                      <a:cubicBezTo>
                        <a:pt x="428" y="368"/>
                        <a:pt x="437" y="368"/>
                        <a:pt x="445" y="368"/>
                      </a:cubicBezTo>
                      <a:cubicBezTo>
                        <a:pt x="463" y="368"/>
                        <a:pt x="480" y="359"/>
                        <a:pt x="489" y="341"/>
                      </a:cubicBezTo>
                      <a:cubicBezTo>
                        <a:pt x="507" y="315"/>
                        <a:pt x="498" y="280"/>
                        <a:pt x="472" y="272"/>
                      </a:cubicBezTo>
                      <a:lnTo>
                        <a:pt x="87" y="10"/>
                      </a:lnTo>
                      <a:cubicBezTo>
                        <a:pt x="78" y="4"/>
                        <a:pt x="68"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9" name="Google Shape;4539;p72"/>
                <p:cNvSpPr/>
                <p:nvPr/>
              </p:nvSpPr>
              <p:spPr>
                <a:xfrm>
                  <a:off x="576051" y="3161508"/>
                  <a:ext cx="154613" cy="47620"/>
                </a:xfrm>
                <a:custGeom>
                  <a:rect b="b" l="l" r="r" t="t"/>
                  <a:pathLst>
                    <a:path extrusionOk="0" h="632" w="2052">
                      <a:moveTo>
                        <a:pt x="1996" y="1"/>
                      </a:moveTo>
                      <a:cubicBezTo>
                        <a:pt x="1991" y="1"/>
                        <a:pt x="1987" y="2"/>
                        <a:pt x="1982" y="3"/>
                      </a:cubicBezTo>
                      <a:lnTo>
                        <a:pt x="44" y="518"/>
                      </a:lnTo>
                      <a:cubicBezTo>
                        <a:pt x="18" y="527"/>
                        <a:pt x="0" y="562"/>
                        <a:pt x="9" y="588"/>
                      </a:cubicBezTo>
                      <a:cubicBezTo>
                        <a:pt x="18" y="614"/>
                        <a:pt x="35" y="632"/>
                        <a:pt x="61" y="632"/>
                      </a:cubicBezTo>
                      <a:cubicBezTo>
                        <a:pt x="61" y="632"/>
                        <a:pt x="70" y="623"/>
                        <a:pt x="70" y="623"/>
                      </a:cubicBezTo>
                      <a:lnTo>
                        <a:pt x="2008" y="108"/>
                      </a:lnTo>
                      <a:cubicBezTo>
                        <a:pt x="2035" y="99"/>
                        <a:pt x="2052" y="73"/>
                        <a:pt x="2052" y="47"/>
                      </a:cubicBezTo>
                      <a:cubicBezTo>
                        <a:pt x="2045" y="18"/>
                        <a:pt x="2020" y="1"/>
                        <a:pt x="1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0" name="Google Shape;4540;p72"/>
                <p:cNvSpPr/>
                <p:nvPr/>
              </p:nvSpPr>
              <p:spPr>
                <a:xfrm>
                  <a:off x="508916" y="3107107"/>
                  <a:ext cx="135626" cy="42195"/>
                </a:xfrm>
                <a:custGeom>
                  <a:rect b="b" l="l" r="r" t="t"/>
                  <a:pathLst>
                    <a:path extrusionOk="0" h="560" w="1800">
                      <a:moveTo>
                        <a:pt x="1729" y="0"/>
                      </a:moveTo>
                      <a:lnTo>
                        <a:pt x="44" y="454"/>
                      </a:lnTo>
                      <a:cubicBezTo>
                        <a:pt x="18" y="463"/>
                        <a:pt x="0" y="489"/>
                        <a:pt x="9" y="524"/>
                      </a:cubicBezTo>
                      <a:cubicBezTo>
                        <a:pt x="18" y="542"/>
                        <a:pt x="35" y="559"/>
                        <a:pt x="62" y="559"/>
                      </a:cubicBezTo>
                      <a:lnTo>
                        <a:pt x="79" y="559"/>
                      </a:lnTo>
                      <a:lnTo>
                        <a:pt x="1755" y="105"/>
                      </a:lnTo>
                      <a:cubicBezTo>
                        <a:pt x="1782" y="105"/>
                        <a:pt x="1799" y="70"/>
                        <a:pt x="1790" y="44"/>
                      </a:cubicBezTo>
                      <a:cubicBezTo>
                        <a:pt x="1790" y="18"/>
                        <a:pt x="1755" y="0"/>
                        <a:pt x="1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1" name="Google Shape;4541;p72"/>
                <p:cNvSpPr/>
                <p:nvPr/>
              </p:nvSpPr>
              <p:spPr>
                <a:xfrm>
                  <a:off x="441780" y="3053007"/>
                  <a:ext cx="115884" cy="37071"/>
                </a:xfrm>
                <a:custGeom>
                  <a:rect b="b" l="l" r="r" t="t"/>
                  <a:pathLst>
                    <a:path extrusionOk="0" h="492" w="1538">
                      <a:moveTo>
                        <a:pt x="1476" y="0"/>
                      </a:moveTo>
                      <a:cubicBezTo>
                        <a:pt x="1471" y="0"/>
                        <a:pt x="1465" y="1"/>
                        <a:pt x="1459" y="2"/>
                      </a:cubicBezTo>
                      <a:lnTo>
                        <a:pt x="44" y="378"/>
                      </a:lnTo>
                      <a:cubicBezTo>
                        <a:pt x="18" y="386"/>
                        <a:pt x="1" y="421"/>
                        <a:pt x="10" y="448"/>
                      </a:cubicBezTo>
                      <a:cubicBezTo>
                        <a:pt x="18" y="474"/>
                        <a:pt x="36" y="491"/>
                        <a:pt x="62" y="491"/>
                      </a:cubicBezTo>
                      <a:cubicBezTo>
                        <a:pt x="62" y="491"/>
                        <a:pt x="71" y="483"/>
                        <a:pt x="71" y="483"/>
                      </a:cubicBezTo>
                      <a:lnTo>
                        <a:pt x="1485" y="107"/>
                      </a:lnTo>
                      <a:cubicBezTo>
                        <a:pt x="1520" y="98"/>
                        <a:pt x="1538" y="72"/>
                        <a:pt x="1529" y="46"/>
                      </a:cubicBezTo>
                      <a:cubicBezTo>
                        <a:pt x="1522" y="17"/>
                        <a:pt x="1502" y="0"/>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2" name="Google Shape;4542;p72"/>
                <p:cNvSpPr/>
                <p:nvPr/>
              </p:nvSpPr>
              <p:spPr>
                <a:xfrm>
                  <a:off x="374720" y="3005612"/>
                  <a:ext cx="69772" cy="24563"/>
                </a:xfrm>
                <a:custGeom>
                  <a:rect b="b" l="l" r="r" t="t"/>
                  <a:pathLst>
                    <a:path extrusionOk="0" h="326" w="926">
                      <a:moveTo>
                        <a:pt x="870" y="0"/>
                      </a:moveTo>
                      <a:cubicBezTo>
                        <a:pt x="865" y="0"/>
                        <a:pt x="861" y="1"/>
                        <a:pt x="856" y="3"/>
                      </a:cubicBezTo>
                      <a:lnTo>
                        <a:pt x="44" y="221"/>
                      </a:lnTo>
                      <a:cubicBezTo>
                        <a:pt x="18" y="230"/>
                        <a:pt x="0" y="256"/>
                        <a:pt x="9" y="282"/>
                      </a:cubicBezTo>
                      <a:cubicBezTo>
                        <a:pt x="9" y="308"/>
                        <a:pt x="35" y="326"/>
                        <a:pt x="61" y="326"/>
                      </a:cubicBezTo>
                      <a:lnTo>
                        <a:pt x="70" y="326"/>
                      </a:lnTo>
                      <a:lnTo>
                        <a:pt x="882" y="107"/>
                      </a:lnTo>
                      <a:cubicBezTo>
                        <a:pt x="908" y="99"/>
                        <a:pt x="926" y="72"/>
                        <a:pt x="926" y="38"/>
                      </a:cubicBezTo>
                      <a:cubicBezTo>
                        <a:pt x="919" y="16"/>
                        <a:pt x="894" y="0"/>
                        <a:pt x="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3" name="Google Shape;4543;p72"/>
                <p:cNvSpPr/>
                <p:nvPr/>
              </p:nvSpPr>
              <p:spPr>
                <a:xfrm>
                  <a:off x="229976" y="3133554"/>
                  <a:ext cx="517185" cy="504376"/>
                </a:xfrm>
                <a:custGeom>
                  <a:rect b="b" l="l" r="r" t="t"/>
                  <a:pathLst>
                    <a:path extrusionOk="0" h="6694" w="6864">
                      <a:moveTo>
                        <a:pt x="3099" y="1"/>
                      </a:moveTo>
                      <a:cubicBezTo>
                        <a:pt x="2901" y="1"/>
                        <a:pt x="2703" y="60"/>
                        <a:pt x="2532" y="182"/>
                      </a:cubicBezTo>
                      <a:cubicBezTo>
                        <a:pt x="2166" y="453"/>
                        <a:pt x="2043" y="933"/>
                        <a:pt x="2209" y="1352"/>
                      </a:cubicBezTo>
                      <a:cubicBezTo>
                        <a:pt x="2014" y="1128"/>
                        <a:pt x="1735" y="1002"/>
                        <a:pt x="1453" y="1002"/>
                      </a:cubicBezTo>
                      <a:cubicBezTo>
                        <a:pt x="1307" y="1002"/>
                        <a:pt x="1159" y="1036"/>
                        <a:pt x="1022" y="1107"/>
                      </a:cubicBezTo>
                      <a:cubicBezTo>
                        <a:pt x="620" y="1317"/>
                        <a:pt x="419" y="1771"/>
                        <a:pt x="524" y="2208"/>
                      </a:cubicBezTo>
                      <a:lnTo>
                        <a:pt x="542" y="2260"/>
                      </a:lnTo>
                      <a:cubicBezTo>
                        <a:pt x="603" y="2522"/>
                        <a:pt x="533" y="2801"/>
                        <a:pt x="358" y="3002"/>
                      </a:cubicBezTo>
                      <a:lnTo>
                        <a:pt x="323" y="3046"/>
                      </a:lnTo>
                      <a:cubicBezTo>
                        <a:pt x="26" y="3386"/>
                        <a:pt x="0" y="3884"/>
                        <a:pt x="271" y="4251"/>
                      </a:cubicBezTo>
                      <a:cubicBezTo>
                        <a:pt x="456" y="4510"/>
                        <a:pt x="754" y="4647"/>
                        <a:pt x="1057" y="4647"/>
                      </a:cubicBezTo>
                      <a:cubicBezTo>
                        <a:pt x="1184" y="4647"/>
                        <a:pt x="1311" y="4623"/>
                        <a:pt x="1432" y="4574"/>
                      </a:cubicBezTo>
                      <a:lnTo>
                        <a:pt x="1432" y="4574"/>
                      </a:lnTo>
                      <a:cubicBezTo>
                        <a:pt x="1100" y="4871"/>
                        <a:pt x="987" y="5351"/>
                        <a:pt x="1196" y="5753"/>
                      </a:cubicBezTo>
                      <a:cubicBezTo>
                        <a:pt x="1369" y="6091"/>
                        <a:pt x="1708" y="6287"/>
                        <a:pt x="2061" y="6287"/>
                      </a:cubicBezTo>
                      <a:cubicBezTo>
                        <a:pt x="2136" y="6287"/>
                        <a:pt x="2212" y="6278"/>
                        <a:pt x="2288" y="6259"/>
                      </a:cubicBezTo>
                      <a:lnTo>
                        <a:pt x="2340" y="6242"/>
                      </a:lnTo>
                      <a:cubicBezTo>
                        <a:pt x="2408" y="6226"/>
                        <a:pt x="2476" y="6219"/>
                        <a:pt x="2542" y="6219"/>
                      </a:cubicBezTo>
                      <a:cubicBezTo>
                        <a:pt x="2743" y="6219"/>
                        <a:pt x="2934" y="6287"/>
                        <a:pt x="3091" y="6425"/>
                      </a:cubicBezTo>
                      <a:lnTo>
                        <a:pt x="3135" y="6460"/>
                      </a:lnTo>
                      <a:cubicBezTo>
                        <a:pt x="3313" y="6614"/>
                        <a:pt x="3538" y="6693"/>
                        <a:pt x="3767" y="6693"/>
                      </a:cubicBezTo>
                      <a:cubicBezTo>
                        <a:pt x="3965" y="6693"/>
                        <a:pt x="4166" y="6634"/>
                        <a:pt x="4340" y="6512"/>
                      </a:cubicBezTo>
                      <a:cubicBezTo>
                        <a:pt x="4698" y="6250"/>
                        <a:pt x="4820" y="5761"/>
                        <a:pt x="4654" y="5342"/>
                      </a:cubicBezTo>
                      <a:lnTo>
                        <a:pt x="4654" y="5342"/>
                      </a:lnTo>
                      <a:cubicBezTo>
                        <a:pt x="4850" y="5566"/>
                        <a:pt x="5128" y="5692"/>
                        <a:pt x="5411" y="5692"/>
                      </a:cubicBezTo>
                      <a:cubicBezTo>
                        <a:pt x="5557" y="5692"/>
                        <a:pt x="5704" y="5658"/>
                        <a:pt x="5842" y="5587"/>
                      </a:cubicBezTo>
                      <a:cubicBezTo>
                        <a:pt x="6243" y="5377"/>
                        <a:pt x="6453" y="4923"/>
                        <a:pt x="6339" y="4487"/>
                      </a:cubicBezTo>
                      <a:lnTo>
                        <a:pt x="6331" y="4434"/>
                      </a:lnTo>
                      <a:cubicBezTo>
                        <a:pt x="6261" y="4172"/>
                        <a:pt x="6331" y="3893"/>
                        <a:pt x="6505" y="3692"/>
                      </a:cubicBezTo>
                      <a:lnTo>
                        <a:pt x="6540" y="3648"/>
                      </a:lnTo>
                      <a:cubicBezTo>
                        <a:pt x="6837" y="3308"/>
                        <a:pt x="6863" y="2810"/>
                        <a:pt x="6593" y="2443"/>
                      </a:cubicBezTo>
                      <a:cubicBezTo>
                        <a:pt x="6407" y="2184"/>
                        <a:pt x="6113" y="2051"/>
                        <a:pt x="5809" y="2051"/>
                      </a:cubicBezTo>
                      <a:cubicBezTo>
                        <a:pt x="5682" y="2051"/>
                        <a:pt x="5554" y="2074"/>
                        <a:pt x="5431" y="2120"/>
                      </a:cubicBezTo>
                      <a:cubicBezTo>
                        <a:pt x="5763" y="1832"/>
                        <a:pt x="5877" y="1343"/>
                        <a:pt x="5676" y="942"/>
                      </a:cubicBezTo>
                      <a:cubicBezTo>
                        <a:pt x="5503" y="604"/>
                        <a:pt x="5165" y="408"/>
                        <a:pt x="4807" y="408"/>
                      </a:cubicBezTo>
                      <a:cubicBezTo>
                        <a:pt x="4730" y="408"/>
                        <a:pt x="4653" y="417"/>
                        <a:pt x="4576" y="435"/>
                      </a:cubicBezTo>
                      <a:lnTo>
                        <a:pt x="4523" y="453"/>
                      </a:lnTo>
                      <a:cubicBezTo>
                        <a:pt x="4458" y="468"/>
                        <a:pt x="4391" y="476"/>
                        <a:pt x="4325" y="476"/>
                      </a:cubicBezTo>
                      <a:cubicBezTo>
                        <a:pt x="4126" y="476"/>
                        <a:pt x="3932" y="407"/>
                        <a:pt x="3781" y="269"/>
                      </a:cubicBezTo>
                      <a:lnTo>
                        <a:pt x="3737" y="234"/>
                      </a:lnTo>
                      <a:cubicBezTo>
                        <a:pt x="3555" y="80"/>
                        <a:pt x="3327" y="1"/>
                        <a:pt x="3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4" name="Google Shape;4544;p72"/>
                <p:cNvSpPr/>
                <p:nvPr/>
              </p:nvSpPr>
              <p:spPr>
                <a:xfrm>
                  <a:off x="345787" y="3296533"/>
                  <a:ext cx="286245" cy="178423"/>
                </a:xfrm>
                <a:custGeom>
                  <a:rect b="b" l="l" r="r" t="t"/>
                  <a:pathLst>
                    <a:path extrusionOk="0" h="2368" w="3799">
                      <a:moveTo>
                        <a:pt x="3732" y="1"/>
                      </a:moveTo>
                      <a:cubicBezTo>
                        <a:pt x="3722" y="1"/>
                        <a:pt x="3711" y="4"/>
                        <a:pt x="3702" y="10"/>
                      </a:cubicBezTo>
                      <a:lnTo>
                        <a:pt x="35" y="2262"/>
                      </a:lnTo>
                      <a:cubicBezTo>
                        <a:pt x="9" y="2280"/>
                        <a:pt x="0" y="2315"/>
                        <a:pt x="17" y="2341"/>
                      </a:cubicBezTo>
                      <a:cubicBezTo>
                        <a:pt x="26" y="2359"/>
                        <a:pt x="44" y="2367"/>
                        <a:pt x="61" y="2367"/>
                      </a:cubicBezTo>
                      <a:cubicBezTo>
                        <a:pt x="70" y="2367"/>
                        <a:pt x="87" y="2359"/>
                        <a:pt x="96" y="2359"/>
                      </a:cubicBezTo>
                      <a:lnTo>
                        <a:pt x="3763" y="106"/>
                      </a:lnTo>
                      <a:cubicBezTo>
                        <a:pt x="3790" y="88"/>
                        <a:pt x="3798" y="53"/>
                        <a:pt x="3781" y="27"/>
                      </a:cubicBezTo>
                      <a:cubicBezTo>
                        <a:pt x="3770" y="10"/>
                        <a:pt x="3751" y="1"/>
                        <a:pt x="3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5" name="Google Shape;4545;p72"/>
                <p:cNvSpPr/>
                <p:nvPr/>
              </p:nvSpPr>
              <p:spPr>
                <a:xfrm>
                  <a:off x="399058" y="3243262"/>
                  <a:ext cx="179026" cy="284964"/>
                </a:xfrm>
                <a:custGeom>
                  <a:rect b="b" l="l" r="r" t="t"/>
                  <a:pathLst>
                    <a:path extrusionOk="0" h="3782" w="2376">
                      <a:moveTo>
                        <a:pt x="65" y="0"/>
                      </a:moveTo>
                      <a:cubicBezTo>
                        <a:pt x="55" y="0"/>
                        <a:pt x="44" y="3"/>
                        <a:pt x="35" y="9"/>
                      </a:cubicBezTo>
                      <a:cubicBezTo>
                        <a:pt x="9" y="27"/>
                        <a:pt x="0" y="62"/>
                        <a:pt x="18" y="88"/>
                      </a:cubicBezTo>
                      <a:lnTo>
                        <a:pt x="2270" y="3755"/>
                      </a:lnTo>
                      <a:cubicBezTo>
                        <a:pt x="2279" y="3773"/>
                        <a:pt x="2297" y="3782"/>
                        <a:pt x="2314" y="3782"/>
                      </a:cubicBezTo>
                      <a:cubicBezTo>
                        <a:pt x="2323" y="3782"/>
                        <a:pt x="2332" y="3773"/>
                        <a:pt x="2340" y="3773"/>
                      </a:cubicBezTo>
                      <a:cubicBezTo>
                        <a:pt x="2367" y="3755"/>
                        <a:pt x="2375" y="3720"/>
                        <a:pt x="2367" y="3694"/>
                      </a:cubicBezTo>
                      <a:lnTo>
                        <a:pt x="114" y="27"/>
                      </a:lnTo>
                      <a:cubicBezTo>
                        <a:pt x="102" y="10"/>
                        <a:pt x="84" y="0"/>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6" name="Google Shape;4546;p72"/>
                <p:cNvSpPr/>
                <p:nvPr/>
              </p:nvSpPr>
              <p:spPr>
                <a:xfrm>
                  <a:off x="288522" y="3334584"/>
                  <a:ext cx="204644" cy="55456"/>
                </a:xfrm>
                <a:custGeom>
                  <a:rect b="b" l="l" r="r" t="t"/>
                  <a:pathLst>
                    <a:path extrusionOk="0" h="736" w="2716">
                      <a:moveTo>
                        <a:pt x="65" y="1"/>
                      </a:moveTo>
                      <a:cubicBezTo>
                        <a:pt x="37" y="1"/>
                        <a:pt x="17" y="23"/>
                        <a:pt x="9" y="46"/>
                      </a:cubicBezTo>
                      <a:cubicBezTo>
                        <a:pt x="0" y="72"/>
                        <a:pt x="18" y="107"/>
                        <a:pt x="53" y="116"/>
                      </a:cubicBezTo>
                      <a:lnTo>
                        <a:pt x="2646" y="736"/>
                      </a:lnTo>
                      <a:lnTo>
                        <a:pt x="2655" y="736"/>
                      </a:lnTo>
                      <a:cubicBezTo>
                        <a:pt x="2681" y="736"/>
                        <a:pt x="2707" y="718"/>
                        <a:pt x="2707" y="692"/>
                      </a:cubicBezTo>
                      <a:cubicBezTo>
                        <a:pt x="2716" y="666"/>
                        <a:pt x="2698" y="631"/>
                        <a:pt x="2672" y="622"/>
                      </a:cubicBezTo>
                      <a:lnTo>
                        <a:pt x="79" y="2"/>
                      </a:lnTo>
                      <a:cubicBezTo>
                        <a:pt x="74" y="1"/>
                        <a:pt x="70" y="1"/>
                        <a:pt x="65"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7" name="Google Shape;4547;p72"/>
                <p:cNvSpPr/>
                <p:nvPr/>
              </p:nvSpPr>
              <p:spPr>
                <a:xfrm>
                  <a:off x="284528" y="3381451"/>
                  <a:ext cx="208637" cy="29009"/>
                </a:xfrm>
                <a:custGeom>
                  <a:rect b="b" l="l" r="r" t="t"/>
                  <a:pathLst>
                    <a:path extrusionOk="0" h="385" w="2769">
                      <a:moveTo>
                        <a:pt x="2708" y="0"/>
                      </a:moveTo>
                      <a:lnTo>
                        <a:pt x="53" y="271"/>
                      </a:lnTo>
                      <a:cubicBezTo>
                        <a:pt x="18" y="280"/>
                        <a:pt x="1" y="306"/>
                        <a:pt x="1" y="332"/>
                      </a:cubicBezTo>
                      <a:cubicBezTo>
                        <a:pt x="1" y="367"/>
                        <a:pt x="27" y="385"/>
                        <a:pt x="53" y="385"/>
                      </a:cubicBezTo>
                      <a:lnTo>
                        <a:pt x="62" y="385"/>
                      </a:lnTo>
                      <a:lnTo>
                        <a:pt x="2716" y="114"/>
                      </a:lnTo>
                      <a:cubicBezTo>
                        <a:pt x="2743" y="105"/>
                        <a:pt x="2769" y="79"/>
                        <a:pt x="2769" y="53"/>
                      </a:cubicBezTo>
                      <a:cubicBezTo>
                        <a:pt x="2760" y="18"/>
                        <a:pt x="2734" y="0"/>
                        <a:pt x="27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8" name="Google Shape;4548;p72"/>
                <p:cNvSpPr/>
                <p:nvPr/>
              </p:nvSpPr>
              <p:spPr>
                <a:xfrm>
                  <a:off x="314818" y="3272798"/>
                  <a:ext cx="179026" cy="117241"/>
                </a:xfrm>
                <a:custGeom>
                  <a:rect b="b" l="l" r="r" t="t"/>
                  <a:pathLst>
                    <a:path extrusionOk="0" h="1556" w="2376">
                      <a:moveTo>
                        <a:pt x="64" y="1"/>
                      </a:moveTo>
                      <a:cubicBezTo>
                        <a:pt x="46" y="1"/>
                        <a:pt x="29" y="8"/>
                        <a:pt x="18" y="19"/>
                      </a:cubicBezTo>
                      <a:cubicBezTo>
                        <a:pt x="1" y="45"/>
                        <a:pt x="9" y="80"/>
                        <a:pt x="36" y="98"/>
                      </a:cubicBezTo>
                      <a:lnTo>
                        <a:pt x="2280" y="1547"/>
                      </a:lnTo>
                      <a:cubicBezTo>
                        <a:pt x="2288" y="1556"/>
                        <a:pt x="2297" y="1556"/>
                        <a:pt x="2306" y="1556"/>
                      </a:cubicBezTo>
                      <a:cubicBezTo>
                        <a:pt x="2323" y="1556"/>
                        <a:pt x="2341" y="1547"/>
                        <a:pt x="2358" y="1530"/>
                      </a:cubicBezTo>
                      <a:cubicBezTo>
                        <a:pt x="2376" y="1503"/>
                        <a:pt x="2367" y="1469"/>
                        <a:pt x="2341" y="1451"/>
                      </a:cubicBezTo>
                      <a:lnTo>
                        <a:pt x="97" y="10"/>
                      </a:lnTo>
                      <a:cubicBezTo>
                        <a:pt x="87" y="4"/>
                        <a:pt x="75" y="1"/>
                        <a:pt x="6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9" name="Google Shape;4549;p72"/>
                <p:cNvSpPr/>
                <p:nvPr/>
              </p:nvSpPr>
              <p:spPr>
                <a:xfrm>
                  <a:off x="483900" y="3381451"/>
                  <a:ext cx="204719" cy="55305"/>
                </a:xfrm>
                <a:custGeom>
                  <a:rect b="b" l="l" r="r" t="t"/>
                  <a:pathLst>
                    <a:path extrusionOk="0" h="734" w="2717">
                      <a:moveTo>
                        <a:pt x="79" y="0"/>
                      </a:moveTo>
                      <a:cubicBezTo>
                        <a:pt x="44" y="0"/>
                        <a:pt x="18" y="18"/>
                        <a:pt x="9" y="44"/>
                      </a:cubicBezTo>
                      <a:cubicBezTo>
                        <a:pt x="1" y="70"/>
                        <a:pt x="27" y="105"/>
                        <a:pt x="53" y="114"/>
                      </a:cubicBezTo>
                      <a:lnTo>
                        <a:pt x="2646" y="734"/>
                      </a:lnTo>
                      <a:lnTo>
                        <a:pt x="2655" y="734"/>
                      </a:lnTo>
                      <a:cubicBezTo>
                        <a:pt x="2681" y="734"/>
                        <a:pt x="2707" y="716"/>
                        <a:pt x="2716" y="690"/>
                      </a:cubicBezTo>
                      <a:cubicBezTo>
                        <a:pt x="2716" y="664"/>
                        <a:pt x="2699" y="629"/>
                        <a:pt x="2673" y="629"/>
                      </a:cubicBezTo>
                      <a:lnTo>
                        <a:pt x="79" y="0"/>
                      </a:ln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0" name="Google Shape;4550;p72"/>
                <p:cNvSpPr/>
                <p:nvPr/>
              </p:nvSpPr>
              <p:spPr>
                <a:xfrm>
                  <a:off x="484578" y="3360881"/>
                  <a:ext cx="208637" cy="29159"/>
                </a:xfrm>
                <a:custGeom>
                  <a:rect b="b" l="l" r="r" t="t"/>
                  <a:pathLst>
                    <a:path extrusionOk="0" h="387" w="2769">
                      <a:moveTo>
                        <a:pt x="2717" y="1"/>
                      </a:moveTo>
                      <a:cubicBezTo>
                        <a:pt x="2714" y="1"/>
                        <a:pt x="2711" y="2"/>
                        <a:pt x="2707" y="3"/>
                      </a:cubicBezTo>
                      <a:lnTo>
                        <a:pt x="53" y="273"/>
                      </a:lnTo>
                      <a:cubicBezTo>
                        <a:pt x="18" y="273"/>
                        <a:pt x="0" y="308"/>
                        <a:pt x="0" y="334"/>
                      </a:cubicBezTo>
                      <a:cubicBezTo>
                        <a:pt x="0" y="361"/>
                        <a:pt x="27" y="387"/>
                        <a:pt x="53" y="387"/>
                      </a:cubicBezTo>
                      <a:lnTo>
                        <a:pt x="61" y="387"/>
                      </a:lnTo>
                      <a:lnTo>
                        <a:pt x="2716" y="107"/>
                      </a:lnTo>
                      <a:cubicBezTo>
                        <a:pt x="2751" y="107"/>
                        <a:pt x="2768" y="81"/>
                        <a:pt x="2768" y="55"/>
                      </a:cubicBezTo>
                      <a:cubicBezTo>
                        <a:pt x="2761" y="25"/>
                        <a:pt x="2740" y="1"/>
                        <a:pt x="2717"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1" name="Google Shape;4551;p72"/>
                <p:cNvSpPr/>
                <p:nvPr/>
              </p:nvSpPr>
              <p:spPr>
                <a:xfrm>
                  <a:off x="483900" y="3381451"/>
                  <a:ext cx="179026" cy="117165"/>
                </a:xfrm>
                <a:custGeom>
                  <a:rect b="b" l="l" r="r" t="t"/>
                  <a:pathLst>
                    <a:path extrusionOk="0" h="1555" w="2376">
                      <a:moveTo>
                        <a:pt x="67" y="0"/>
                      </a:moveTo>
                      <a:cubicBezTo>
                        <a:pt x="48" y="0"/>
                        <a:pt x="29" y="10"/>
                        <a:pt x="18" y="27"/>
                      </a:cubicBezTo>
                      <a:cubicBezTo>
                        <a:pt x="1" y="53"/>
                        <a:pt x="9" y="88"/>
                        <a:pt x="36" y="105"/>
                      </a:cubicBezTo>
                      <a:lnTo>
                        <a:pt x="2280" y="1546"/>
                      </a:lnTo>
                      <a:cubicBezTo>
                        <a:pt x="2288" y="1555"/>
                        <a:pt x="2297" y="1555"/>
                        <a:pt x="2306" y="1555"/>
                      </a:cubicBezTo>
                      <a:cubicBezTo>
                        <a:pt x="2323" y="1555"/>
                        <a:pt x="2341" y="1546"/>
                        <a:pt x="2358" y="1537"/>
                      </a:cubicBezTo>
                      <a:cubicBezTo>
                        <a:pt x="2376" y="1511"/>
                        <a:pt x="2367" y="1476"/>
                        <a:pt x="2341" y="1459"/>
                      </a:cubicBezTo>
                      <a:lnTo>
                        <a:pt x="97" y="9"/>
                      </a:lnTo>
                      <a:cubicBezTo>
                        <a:pt x="87" y="3"/>
                        <a:pt x="77"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2" name="Google Shape;4552;p72"/>
                <p:cNvSpPr/>
                <p:nvPr/>
              </p:nvSpPr>
              <p:spPr>
                <a:xfrm>
                  <a:off x="437184" y="3381451"/>
                  <a:ext cx="55983" cy="204041"/>
                </a:xfrm>
                <a:custGeom>
                  <a:rect b="b" l="l" r="r" t="t"/>
                  <a:pathLst>
                    <a:path extrusionOk="0" h="2708" w="743">
                      <a:moveTo>
                        <a:pt x="699" y="0"/>
                      </a:moveTo>
                      <a:cubicBezTo>
                        <a:pt x="664" y="0"/>
                        <a:pt x="638" y="18"/>
                        <a:pt x="629" y="44"/>
                      </a:cubicBezTo>
                      <a:lnTo>
                        <a:pt x="9" y="2637"/>
                      </a:lnTo>
                      <a:cubicBezTo>
                        <a:pt x="1" y="2672"/>
                        <a:pt x="18" y="2698"/>
                        <a:pt x="53" y="2707"/>
                      </a:cubicBezTo>
                      <a:lnTo>
                        <a:pt x="62" y="2707"/>
                      </a:lnTo>
                      <a:cubicBezTo>
                        <a:pt x="88" y="2707"/>
                        <a:pt x="114" y="2690"/>
                        <a:pt x="114" y="2664"/>
                      </a:cubicBezTo>
                      <a:lnTo>
                        <a:pt x="734"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3" name="Google Shape;4553;p72"/>
                <p:cNvSpPr/>
                <p:nvPr/>
              </p:nvSpPr>
              <p:spPr>
                <a:xfrm>
                  <a:off x="484578" y="3381451"/>
                  <a:ext cx="29009" cy="208637"/>
                </a:xfrm>
                <a:custGeom>
                  <a:rect b="b" l="l" r="r" t="t"/>
                  <a:pathLst>
                    <a:path extrusionOk="0" h="2769" w="385">
                      <a:moveTo>
                        <a:pt x="53" y="0"/>
                      </a:moveTo>
                      <a:cubicBezTo>
                        <a:pt x="18" y="0"/>
                        <a:pt x="0" y="35"/>
                        <a:pt x="0" y="61"/>
                      </a:cubicBezTo>
                      <a:lnTo>
                        <a:pt x="271" y="2716"/>
                      </a:lnTo>
                      <a:cubicBezTo>
                        <a:pt x="280" y="2751"/>
                        <a:pt x="297" y="2768"/>
                        <a:pt x="332" y="2768"/>
                      </a:cubicBezTo>
                      <a:cubicBezTo>
                        <a:pt x="367" y="2768"/>
                        <a:pt x="385" y="2733"/>
                        <a:pt x="385" y="2707"/>
                      </a:cubicBezTo>
                      <a:lnTo>
                        <a:pt x="114" y="53"/>
                      </a:lnTo>
                      <a:cubicBezTo>
                        <a:pt x="105" y="18"/>
                        <a:pt x="79" y="0"/>
                        <a:pt x="53"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4" name="Google Shape;4554;p72"/>
                <p:cNvSpPr/>
                <p:nvPr/>
              </p:nvSpPr>
              <p:spPr>
                <a:xfrm>
                  <a:off x="375323" y="3381451"/>
                  <a:ext cx="118522" cy="177669"/>
                </a:xfrm>
                <a:custGeom>
                  <a:rect b="b" l="l" r="r" t="t"/>
                  <a:pathLst>
                    <a:path extrusionOk="0" h="2358" w="1573">
                      <a:moveTo>
                        <a:pt x="1508" y="0"/>
                      </a:moveTo>
                      <a:cubicBezTo>
                        <a:pt x="1489" y="0"/>
                        <a:pt x="1470" y="10"/>
                        <a:pt x="1459" y="27"/>
                      </a:cubicBezTo>
                      <a:lnTo>
                        <a:pt x="10" y="2271"/>
                      </a:lnTo>
                      <a:cubicBezTo>
                        <a:pt x="1" y="2297"/>
                        <a:pt x="1" y="2332"/>
                        <a:pt x="27" y="2349"/>
                      </a:cubicBezTo>
                      <a:cubicBezTo>
                        <a:pt x="36" y="2358"/>
                        <a:pt x="53" y="2358"/>
                        <a:pt x="62" y="2358"/>
                      </a:cubicBezTo>
                      <a:cubicBezTo>
                        <a:pt x="80" y="2358"/>
                        <a:pt x="97" y="2349"/>
                        <a:pt x="106" y="2332"/>
                      </a:cubicBezTo>
                      <a:lnTo>
                        <a:pt x="1555" y="88"/>
                      </a:lnTo>
                      <a:cubicBezTo>
                        <a:pt x="1573" y="61"/>
                        <a:pt x="1564" y="27"/>
                        <a:pt x="1538" y="9"/>
                      </a:cubicBezTo>
                      <a:cubicBezTo>
                        <a:pt x="1528" y="3"/>
                        <a:pt x="1518" y="0"/>
                        <a:pt x="15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5" name="Google Shape;4555;p72"/>
                <p:cNvSpPr/>
                <p:nvPr/>
              </p:nvSpPr>
              <p:spPr>
                <a:xfrm>
                  <a:off x="483900" y="3186072"/>
                  <a:ext cx="55983" cy="203966"/>
                </a:xfrm>
                <a:custGeom>
                  <a:rect b="b" l="l" r="r" t="t"/>
                  <a:pathLst>
                    <a:path extrusionOk="0" h="2707" w="743">
                      <a:moveTo>
                        <a:pt x="699" y="0"/>
                      </a:moveTo>
                      <a:cubicBezTo>
                        <a:pt x="664" y="0"/>
                        <a:pt x="638" y="18"/>
                        <a:pt x="629" y="44"/>
                      </a:cubicBezTo>
                      <a:lnTo>
                        <a:pt x="9" y="2637"/>
                      </a:lnTo>
                      <a:cubicBezTo>
                        <a:pt x="1" y="2663"/>
                        <a:pt x="18" y="2698"/>
                        <a:pt x="53" y="2707"/>
                      </a:cubicBezTo>
                      <a:lnTo>
                        <a:pt x="62" y="2707"/>
                      </a:lnTo>
                      <a:cubicBezTo>
                        <a:pt x="88" y="2707"/>
                        <a:pt x="114" y="2689"/>
                        <a:pt x="114" y="2663"/>
                      </a:cubicBezTo>
                      <a:lnTo>
                        <a:pt x="743"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6" name="Google Shape;4556;p72"/>
                <p:cNvSpPr/>
                <p:nvPr/>
              </p:nvSpPr>
              <p:spPr>
                <a:xfrm>
                  <a:off x="463481" y="3181325"/>
                  <a:ext cx="29687" cy="208713"/>
                </a:xfrm>
                <a:custGeom>
                  <a:rect b="b" l="l" r="r" t="t"/>
                  <a:pathLst>
                    <a:path extrusionOk="0" h="2770" w="394">
                      <a:moveTo>
                        <a:pt x="67" y="0"/>
                      </a:moveTo>
                      <a:cubicBezTo>
                        <a:pt x="62" y="0"/>
                        <a:pt x="58" y="1"/>
                        <a:pt x="53" y="2"/>
                      </a:cubicBezTo>
                      <a:cubicBezTo>
                        <a:pt x="27" y="2"/>
                        <a:pt x="1" y="28"/>
                        <a:pt x="10" y="63"/>
                      </a:cubicBezTo>
                      <a:lnTo>
                        <a:pt x="280" y="2717"/>
                      </a:lnTo>
                      <a:cubicBezTo>
                        <a:pt x="280" y="2744"/>
                        <a:pt x="307" y="2770"/>
                        <a:pt x="333" y="2770"/>
                      </a:cubicBezTo>
                      <a:lnTo>
                        <a:pt x="341" y="2770"/>
                      </a:lnTo>
                      <a:cubicBezTo>
                        <a:pt x="376" y="2761"/>
                        <a:pt x="394" y="2735"/>
                        <a:pt x="394" y="2709"/>
                      </a:cubicBezTo>
                      <a:lnTo>
                        <a:pt x="114" y="54"/>
                      </a:lnTo>
                      <a:cubicBezTo>
                        <a:pt x="114" y="24"/>
                        <a:pt x="95"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7" name="Google Shape;4557;p72"/>
                <p:cNvSpPr/>
                <p:nvPr/>
              </p:nvSpPr>
              <p:spPr>
                <a:xfrm>
                  <a:off x="483900" y="3212293"/>
                  <a:ext cx="118522" cy="177745"/>
                </a:xfrm>
                <a:custGeom>
                  <a:rect b="b" l="l" r="r" t="t"/>
                  <a:pathLst>
                    <a:path extrusionOk="0" h="2359" w="1573">
                      <a:moveTo>
                        <a:pt x="1514" y="1"/>
                      </a:moveTo>
                      <a:cubicBezTo>
                        <a:pt x="1497" y="1"/>
                        <a:pt x="1479" y="11"/>
                        <a:pt x="1468" y="28"/>
                      </a:cubicBezTo>
                      <a:lnTo>
                        <a:pt x="18" y="2272"/>
                      </a:lnTo>
                      <a:cubicBezTo>
                        <a:pt x="1" y="2298"/>
                        <a:pt x="9" y="2333"/>
                        <a:pt x="36" y="2350"/>
                      </a:cubicBezTo>
                      <a:cubicBezTo>
                        <a:pt x="44" y="2359"/>
                        <a:pt x="53" y="2359"/>
                        <a:pt x="62" y="2359"/>
                      </a:cubicBezTo>
                      <a:cubicBezTo>
                        <a:pt x="79" y="2359"/>
                        <a:pt x="97" y="2350"/>
                        <a:pt x="114" y="2333"/>
                      </a:cubicBezTo>
                      <a:lnTo>
                        <a:pt x="1555" y="89"/>
                      </a:lnTo>
                      <a:cubicBezTo>
                        <a:pt x="1572" y="62"/>
                        <a:pt x="1564" y="28"/>
                        <a:pt x="1537" y="10"/>
                      </a:cubicBezTo>
                      <a:cubicBezTo>
                        <a:pt x="1531" y="4"/>
                        <a:pt x="1523" y="1"/>
                        <a:pt x="151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8" name="Google Shape;4558;p72"/>
                <p:cNvSpPr/>
                <p:nvPr/>
              </p:nvSpPr>
              <p:spPr>
                <a:xfrm>
                  <a:off x="320771" y="3255543"/>
                  <a:ext cx="193492" cy="220015"/>
                </a:xfrm>
                <a:custGeom>
                  <a:rect b="b" l="l" r="r" t="t"/>
                  <a:pathLst>
                    <a:path extrusionOk="0" h="2920" w="2568">
                      <a:moveTo>
                        <a:pt x="1289" y="1"/>
                      </a:moveTo>
                      <a:cubicBezTo>
                        <a:pt x="931" y="1"/>
                        <a:pt x="679" y="287"/>
                        <a:pt x="664" y="658"/>
                      </a:cubicBezTo>
                      <a:cubicBezTo>
                        <a:pt x="393" y="685"/>
                        <a:pt x="157" y="912"/>
                        <a:pt x="79" y="1217"/>
                      </a:cubicBezTo>
                      <a:cubicBezTo>
                        <a:pt x="0" y="1532"/>
                        <a:pt x="122" y="1837"/>
                        <a:pt x="349" y="1986"/>
                      </a:cubicBezTo>
                      <a:cubicBezTo>
                        <a:pt x="166" y="2379"/>
                        <a:pt x="323" y="2806"/>
                        <a:pt x="769" y="2920"/>
                      </a:cubicBezTo>
                      <a:lnTo>
                        <a:pt x="2078" y="2780"/>
                      </a:lnTo>
                      <a:lnTo>
                        <a:pt x="2515" y="1802"/>
                      </a:lnTo>
                      <a:lnTo>
                        <a:pt x="2567" y="737"/>
                      </a:lnTo>
                      <a:lnTo>
                        <a:pt x="1458" y="21"/>
                      </a:lnTo>
                      <a:cubicBezTo>
                        <a:pt x="1400" y="7"/>
                        <a:pt x="1343" y="1"/>
                        <a:pt x="1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9" name="Google Shape;4559;p72"/>
                <p:cNvSpPr/>
                <p:nvPr/>
              </p:nvSpPr>
              <p:spPr>
                <a:xfrm>
                  <a:off x="390468" y="3291937"/>
                  <a:ext cx="151448" cy="177820"/>
                </a:xfrm>
                <a:custGeom>
                  <a:rect b="b" l="l" r="r" t="t"/>
                  <a:pathLst>
                    <a:path extrusionOk="0" h="2360" w="2010">
                      <a:moveTo>
                        <a:pt x="1130" y="0"/>
                      </a:moveTo>
                      <a:cubicBezTo>
                        <a:pt x="707" y="0"/>
                        <a:pt x="290" y="403"/>
                        <a:pt x="158" y="979"/>
                      </a:cubicBezTo>
                      <a:cubicBezTo>
                        <a:pt x="1" y="1616"/>
                        <a:pt x="254" y="2227"/>
                        <a:pt x="725" y="2341"/>
                      </a:cubicBezTo>
                      <a:cubicBezTo>
                        <a:pt x="777" y="2353"/>
                        <a:pt x="828" y="2359"/>
                        <a:pt x="879" y="2359"/>
                      </a:cubicBezTo>
                      <a:cubicBezTo>
                        <a:pt x="1303" y="2359"/>
                        <a:pt x="1719" y="1957"/>
                        <a:pt x="1852" y="1380"/>
                      </a:cubicBezTo>
                      <a:cubicBezTo>
                        <a:pt x="2009" y="743"/>
                        <a:pt x="1756" y="132"/>
                        <a:pt x="1284" y="18"/>
                      </a:cubicBezTo>
                      <a:cubicBezTo>
                        <a:pt x="1233" y="6"/>
                        <a:pt x="1182" y="0"/>
                        <a:pt x="1130"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0" name="Google Shape;4560;p72"/>
                <p:cNvSpPr/>
                <p:nvPr/>
              </p:nvSpPr>
              <p:spPr>
                <a:xfrm>
                  <a:off x="347746" y="3350332"/>
                  <a:ext cx="154688" cy="41743"/>
                </a:xfrm>
                <a:custGeom>
                  <a:rect b="b" l="l" r="r" t="t"/>
                  <a:pathLst>
                    <a:path extrusionOk="0" h="554" w="2053">
                      <a:moveTo>
                        <a:pt x="48" y="1"/>
                      </a:moveTo>
                      <a:cubicBezTo>
                        <a:pt x="29" y="1"/>
                        <a:pt x="16" y="15"/>
                        <a:pt x="9" y="29"/>
                      </a:cubicBezTo>
                      <a:cubicBezTo>
                        <a:pt x="0" y="55"/>
                        <a:pt x="18" y="73"/>
                        <a:pt x="35" y="82"/>
                      </a:cubicBezTo>
                      <a:lnTo>
                        <a:pt x="2000" y="553"/>
                      </a:lnTo>
                      <a:lnTo>
                        <a:pt x="2008" y="553"/>
                      </a:lnTo>
                      <a:cubicBezTo>
                        <a:pt x="2026" y="553"/>
                        <a:pt x="2043" y="536"/>
                        <a:pt x="2052" y="518"/>
                      </a:cubicBezTo>
                      <a:cubicBezTo>
                        <a:pt x="2052" y="501"/>
                        <a:pt x="2043" y="474"/>
                        <a:pt x="2017" y="474"/>
                      </a:cubicBezTo>
                      <a:lnTo>
                        <a:pt x="61" y="3"/>
                      </a:lnTo>
                      <a:cubicBezTo>
                        <a:pt x="57" y="1"/>
                        <a:pt x="52" y="1"/>
                        <a:pt x="48"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1" name="Google Shape;4561;p72"/>
                <p:cNvSpPr/>
                <p:nvPr/>
              </p:nvSpPr>
              <p:spPr>
                <a:xfrm>
                  <a:off x="360254" y="3385821"/>
                  <a:ext cx="142181" cy="45661"/>
                </a:xfrm>
                <a:custGeom>
                  <a:rect b="b" l="l" r="r" t="t"/>
                  <a:pathLst>
                    <a:path extrusionOk="0" h="606" w="1887">
                      <a:moveTo>
                        <a:pt x="1848" y="0"/>
                      </a:moveTo>
                      <a:cubicBezTo>
                        <a:pt x="1843" y="0"/>
                        <a:pt x="1838" y="1"/>
                        <a:pt x="1834" y="3"/>
                      </a:cubicBezTo>
                      <a:lnTo>
                        <a:pt x="35" y="527"/>
                      </a:lnTo>
                      <a:cubicBezTo>
                        <a:pt x="9" y="536"/>
                        <a:pt x="0" y="554"/>
                        <a:pt x="0" y="580"/>
                      </a:cubicBezTo>
                      <a:cubicBezTo>
                        <a:pt x="9" y="597"/>
                        <a:pt x="26" y="606"/>
                        <a:pt x="44" y="606"/>
                      </a:cubicBezTo>
                      <a:lnTo>
                        <a:pt x="52" y="606"/>
                      </a:lnTo>
                      <a:lnTo>
                        <a:pt x="1851" y="82"/>
                      </a:lnTo>
                      <a:cubicBezTo>
                        <a:pt x="1877" y="73"/>
                        <a:pt x="1886" y="47"/>
                        <a:pt x="1886" y="30"/>
                      </a:cubicBezTo>
                      <a:cubicBezTo>
                        <a:pt x="1880" y="10"/>
                        <a:pt x="1863" y="0"/>
                        <a:pt x="1848"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2" name="Google Shape;4562;p72"/>
                <p:cNvSpPr/>
                <p:nvPr/>
              </p:nvSpPr>
              <p:spPr>
                <a:xfrm>
                  <a:off x="392427" y="3288998"/>
                  <a:ext cx="110007" cy="103075"/>
                </a:xfrm>
                <a:custGeom>
                  <a:rect b="b" l="l" r="r" t="t"/>
                  <a:pathLst>
                    <a:path extrusionOk="0" h="1368" w="1460">
                      <a:moveTo>
                        <a:pt x="49" y="1"/>
                      </a:moveTo>
                      <a:cubicBezTo>
                        <a:pt x="38" y="1"/>
                        <a:pt x="27" y="5"/>
                        <a:pt x="18" y="14"/>
                      </a:cubicBezTo>
                      <a:cubicBezTo>
                        <a:pt x="1" y="31"/>
                        <a:pt x="10" y="57"/>
                        <a:pt x="18" y="66"/>
                      </a:cubicBezTo>
                      <a:lnTo>
                        <a:pt x="1389" y="1350"/>
                      </a:lnTo>
                      <a:cubicBezTo>
                        <a:pt x="1398" y="1358"/>
                        <a:pt x="1407" y="1367"/>
                        <a:pt x="1415" y="1367"/>
                      </a:cubicBezTo>
                      <a:cubicBezTo>
                        <a:pt x="1424" y="1367"/>
                        <a:pt x="1442" y="1358"/>
                        <a:pt x="1442" y="1350"/>
                      </a:cubicBezTo>
                      <a:cubicBezTo>
                        <a:pt x="1459" y="1332"/>
                        <a:pt x="1459" y="1315"/>
                        <a:pt x="1442" y="1297"/>
                      </a:cubicBezTo>
                      <a:lnTo>
                        <a:pt x="80" y="14"/>
                      </a:lnTo>
                      <a:cubicBezTo>
                        <a:pt x="71" y="5"/>
                        <a:pt x="60" y="1"/>
                        <a:pt x="49"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3" name="Google Shape;4563;p72"/>
                <p:cNvSpPr/>
                <p:nvPr/>
              </p:nvSpPr>
              <p:spPr>
                <a:xfrm>
                  <a:off x="378639" y="3257126"/>
                  <a:ext cx="208637" cy="226570"/>
                </a:xfrm>
                <a:custGeom>
                  <a:rect b="b" l="l" r="r" t="t"/>
                  <a:pathLst>
                    <a:path extrusionOk="0" h="3007" w="2769">
                      <a:moveTo>
                        <a:pt x="690" y="0"/>
                      </a:moveTo>
                      <a:cubicBezTo>
                        <a:pt x="690" y="0"/>
                        <a:pt x="743" y="550"/>
                        <a:pt x="1415" y="952"/>
                      </a:cubicBezTo>
                      <a:cubicBezTo>
                        <a:pt x="1415" y="952"/>
                        <a:pt x="1144" y="1231"/>
                        <a:pt x="1057" y="1615"/>
                      </a:cubicBezTo>
                      <a:cubicBezTo>
                        <a:pt x="961" y="2008"/>
                        <a:pt x="1075" y="2375"/>
                        <a:pt x="1075" y="2375"/>
                      </a:cubicBezTo>
                      <a:cubicBezTo>
                        <a:pt x="289" y="2427"/>
                        <a:pt x="1" y="2899"/>
                        <a:pt x="1" y="2899"/>
                      </a:cubicBezTo>
                      <a:cubicBezTo>
                        <a:pt x="242" y="2957"/>
                        <a:pt x="553" y="3006"/>
                        <a:pt x="872" y="3006"/>
                      </a:cubicBezTo>
                      <a:cubicBezTo>
                        <a:pt x="1556" y="3006"/>
                        <a:pt x="2284" y="2783"/>
                        <a:pt x="2480" y="1956"/>
                      </a:cubicBezTo>
                      <a:cubicBezTo>
                        <a:pt x="2769" y="751"/>
                        <a:pt x="1450" y="183"/>
                        <a:pt x="6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4" name="Google Shape;4564;p72"/>
                <p:cNvSpPr/>
                <p:nvPr/>
              </p:nvSpPr>
              <p:spPr>
                <a:xfrm>
                  <a:off x="453007" y="2315872"/>
                  <a:ext cx="584923" cy="570381"/>
                </a:xfrm>
                <a:custGeom>
                  <a:rect b="b" l="l" r="r" t="t"/>
                  <a:pathLst>
                    <a:path extrusionOk="0" h="7570" w="7763">
                      <a:moveTo>
                        <a:pt x="3272" y="1"/>
                      </a:moveTo>
                      <a:cubicBezTo>
                        <a:pt x="2872" y="1"/>
                        <a:pt x="2494" y="223"/>
                        <a:pt x="2297" y="582"/>
                      </a:cubicBezTo>
                      <a:lnTo>
                        <a:pt x="2270" y="643"/>
                      </a:lnTo>
                      <a:cubicBezTo>
                        <a:pt x="2122" y="914"/>
                        <a:pt x="1851" y="1097"/>
                        <a:pt x="1546" y="1132"/>
                      </a:cubicBezTo>
                      <a:lnTo>
                        <a:pt x="1485" y="1141"/>
                      </a:lnTo>
                      <a:cubicBezTo>
                        <a:pt x="978" y="1202"/>
                        <a:pt x="568" y="1604"/>
                        <a:pt x="515" y="2119"/>
                      </a:cubicBezTo>
                      <a:cubicBezTo>
                        <a:pt x="454" y="2634"/>
                        <a:pt x="777" y="3106"/>
                        <a:pt x="1249" y="3289"/>
                      </a:cubicBezTo>
                      <a:cubicBezTo>
                        <a:pt x="1242" y="3289"/>
                        <a:pt x="1236" y="3289"/>
                        <a:pt x="1229" y="3289"/>
                      </a:cubicBezTo>
                      <a:cubicBezTo>
                        <a:pt x="730" y="3289"/>
                        <a:pt x="269" y="3610"/>
                        <a:pt x="140" y="4101"/>
                      </a:cubicBezTo>
                      <a:cubicBezTo>
                        <a:pt x="0" y="4607"/>
                        <a:pt x="236" y="5123"/>
                        <a:pt x="681" y="5367"/>
                      </a:cubicBezTo>
                      <a:lnTo>
                        <a:pt x="734" y="5402"/>
                      </a:lnTo>
                      <a:cubicBezTo>
                        <a:pt x="1013" y="5542"/>
                        <a:pt x="1196" y="5812"/>
                        <a:pt x="1231" y="6127"/>
                      </a:cubicBezTo>
                      <a:lnTo>
                        <a:pt x="1240" y="6188"/>
                      </a:lnTo>
                      <a:cubicBezTo>
                        <a:pt x="1301" y="6694"/>
                        <a:pt x="1703" y="7096"/>
                        <a:pt x="2218" y="7157"/>
                      </a:cubicBezTo>
                      <a:cubicBezTo>
                        <a:pt x="2256" y="7161"/>
                        <a:pt x="2293" y="7163"/>
                        <a:pt x="2330" y="7163"/>
                      </a:cubicBezTo>
                      <a:cubicBezTo>
                        <a:pt x="2800" y="7163"/>
                        <a:pt x="3218" y="6860"/>
                        <a:pt x="3388" y="6415"/>
                      </a:cubicBezTo>
                      <a:lnTo>
                        <a:pt x="3388" y="6415"/>
                      </a:lnTo>
                      <a:cubicBezTo>
                        <a:pt x="3379" y="6930"/>
                        <a:pt x="3702" y="7393"/>
                        <a:pt x="4200" y="7533"/>
                      </a:cubicBezTo>
                      <a:cubicBezTo>
                        <a:pt x="4294" y="7557"/>
                        <a:pt x="4390" y="7569"/>
                        <a:pt x="4484" y="7569"/>
                      </a:cubicBezTo>
                      <a:cubicBezTo>
                        <a:pt x="4886" y="7569"/>
                        <a:pt x="5268" y="7350"/>
                        <a:pt x="5466" y="6982"/>
                      </a:cubicBezTo>
                      <a:lnTo>
                        <a:pt x="5492" y="6930"/>
                      </a:lnTo>
                      <a:cubicBezTo>
                        <a:pt x="5641" y="6659"/>
                        <a:pt x="5912" y="6476"/>
                        <a:pt x="6217" y="6441"/>
                      </a:cubicBezTo>
                      <a:lnTo>
                        <a:pt x="6287" y="6432"/>
                      </a:lnTo>
                      <a:cubicBezTo>
                        <a:pt x="6793" y="6371"/>
                        <a:pt x="7195" y="5970"/>
                        <a:pt x="7256" y="5454"/>
                      </a:cubicBezTo>
                      <a:cubicBezTo>
                        <a:pt x="7309" y="4939"/>
                        <a:pt x="6994" y="4459"/>
                        <a:pt x="6514" y="4284"/>
                      </a:cubicBezTo>
                      <a:lnTo>
                        <a:pt x="6514" y="4284"/>
                      </a:lnTo>
                      <a:cubicBezTo>
                        <a:pt x="6521" y="4284"/>
                        <a:pt x="6527" y="4285"/>
                        <a:pt x="6534" y="4285"/>
                      </a:cubicBezTo>
                      <a:cubicBezTo>
                        <a:pt x="7033" y="4285"/>
                        <a:pt x="7494" y="3955"/>
                        <a:pt x="7632" y="3464"/>
                      </a:cubicBezTo>
                      <a:cubicBezTo>
                        <a:pt x="7763" y="2966"/>
                        <a:pt x="7536" y="2442"/>
                        <a:pt x="7082" y="2198"/>
                      </a:cubicBezTo>
                      <a:lnTo>
                        <a:pt x="7029" y="2171"/>
                      </a:lnTo>
                      <a:cubicBezTo>
                        <a:pt x="6759" y="2023"/>
                        <a:pt x="6575" y="1752"/>
                        <a:pt x="6531" y="1447"/>
                      </a:cubicBezTo>
                      <a:lnTo>
                        <a:pt x="6531" y="1385"/>
                      </a:lnTo>
                      <a:cubicBezTo>
                        <a:pt x="6470" y="879"/>
                        <a:pt x="6069" y="477"/>
                        <a:pt x="5545" y="416"/>
                      </a:cubicBezTo>
                      <a:cubicBezTo>
                        <a:pt x="5504" y="411"/>
                        <a:pt x="5462" y="409"/>
                        <a:pt x="5422" y="409"/>
                      </a:cubicBezTo>
                      <a:cubicBezTo>
                        <a:pt x="4962" y="409"/>
                        <a:pt x="4544" y="717"/>
                        <a:pt x="4384" y="1150"/>
                      </a:cubicBezTo>
                      <a:cubicBezTo>
                        <a:pt x="4392" y="643"/>
                        <a:pt x="4060" y="172"/>
                        <a:pt x="3563" y="41"/>
                      </a:cubicBezTo>
                      <a:cubicBezTo>
                        <a:pt x="3466" y="14"/>
                        <a:pt x="3368" y="1"/>
                        <a:pt x="32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5" name="Google Shape;4565;p72"/>
                <p:cNvSpPr/>
                <p:nvPr/>
              </p:nvSpPr>
              <p:spPr>
                <a:xfrm>
                  <a:off x="558269" y="2562186"/>
                  <a:ext cx="374402" cy="77834"/>
                </a:xfrm>
                <a:custGeom>
                  <a:rect b="b" l="l" r="r" t="t"/>
                  <a:pathLst>
                    <a:path extrusionOk="0" h="1033" w="4969">
                      <a:moveTo>
                        <a:pt x="61" y="0"/>
                      </a:moveTo>
                      <a:cubicBezTo>
                        <a:pt x="33" y="0"/>
                        <a:pt x="9" y="17"/>
                        <a:pt x="9" y="46"/>
                      </a:cubicBezTo>
                      <a:cubicBezTo>
                        <a:pt x="0" y="81"/>
                        <a:pt x="27" y="116"/>
                        <a:pt x="61" y="125"/>
                      </a:cubicBezTo>
                      <a:lnTo>
                        <a:pt x="4890" y="1033"/>
                      </a:lnTo>
                      <a:lnTo>
                        <a:pt x="4899" y="1033"/>
                      </a:lnTo>
                      <a:cubicBezTo>
                        <a:pt x="4934" y="1033"/>
                        <a:pt x="4960" y="1015"/>
                        <a:pt x="4960" y="989"/>
                      </a:cubicBezTo>
                      <a:cubicBezTo>
                        <a:pt x="4969" y="954"/>
                        <a:pt x="4951" y="919"/>
                        <a:pt x="4916" y="911"/>
                      </a:cubicBezTo>
                      <a:lnTo>
                        <a:pt x="79" y="2"/>
                      </a:lnTo>
                      <a:cubicBezTo>
                        <a:pt x="73" y="1"/>
                        <a:pt x="67" y="0"/>
                        <a:pt x="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6" name="Google Shape;4566;p72"/>
                <p:cNvSpPr/>
                <p:nvPr/>
              </p:nvSpPr>
              <p:spPr>
                <a:xfrm>
                  <a:off x="706253" y="2414277"/>
                  <a:ext cx="79040" cy="373799"/>
                </a:xfrm>
                <a:custGeom>
                  <a:rect b="b" l="l" r="r" t="t"/>
                  <a:pathLst>
                    <a:path extrusionOk="0" h="4961" w="1049">
                      <a:moveTo>
                        <a:pt x="988" y="1"/>
                      </a:moveTo>
                      <a:cubicBezTo>
                        <a:pt x="953" y="1"/>
                        <a:pt x="926" y="18"/>
                        <a:pt x="918" y="53"/>
                      </a:cubicBezTo>
                      <a:lnTo>
                        <a:pt x="1" y="4882"/>
                      </a:lnTo>
                      <a:cubicBezTo>
                        <a:pt x="1" y="4917"/>
                        <a:pt x="18" y="4952"/>
                        <a:pt x="53" y="4960"/>
                      </a:cubicBezTo>
                      <a:lnTo>
                        <a:pt x="62" y="4960"/>
                      </a:lnTo>
                      <a:cubicBezTo>
                        <a:pt x="97" y="4960"/>
                        <a:pt x="123" y="4934"/>
                        <a:pt x="123" y="4908"/>
                      </a:cubicBezTo>
                      <a:lnTo>
                        <a:pt x="1040" y="79"/>
                      </a:lnTo>
                      <a:cubicBezTo>
                        <a:pt x="1049" y="45"/>
                        <a:pt x="1023" y="10"/>
                        <a:pt x="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7" name="Google Shape;4567;p72"/>
                <p:cNvSpPr/>
                <p:nvPr/>
              </p:nvSpPr>
              <p:spPr>
                <a:xfrm>
                  <a:off x="610862" y="2406516"/>
                  <a:ext cx="140222" cy="199294"/>
                </a:xfrm>
                <a:custGeom>
                  <a:rect b="b" l="l" r="r" t="t"/>
                  <a:pathLst>
                    <a:path extrusionOk="0" h="2645" w="1861">
                      <a:moveTo>
                        <a:pt x="75" y="1"/>
                      </a:moveTo>
                      <a:cubicBezTo>
                        <a:pt x="61" y="1"/>
                        <a:pt x="47" y="6"/>
                        <a:pt x="36" y="17"/>
                      </a:cubicBezTo>
                      <a:cubicBezTo>
                        <a:pt x="10" y="34"/>
                        <a:pt x="1" y="69"/>
                        <a:pt x="18" y="104"/>
                      </a:cubicBezTo>
                      <a:lnTo>
                        <a:pt x="1738" y="2619"/>
                      </a:lnTo>
                      <a:cubicBezTo>
                        <a:pt x="1747" y="2636"/>
                        <a:pt x="1765" y="2645"/>
                        <a:pt x="1791" y="2645"/>
                      </a:cubicBezTo>
                      <a:cubicBezTo>
                        <a:pt x="1800" y="2645"/>
                        <a:pt x="1817" y="2645"/>
                        <a:pt x="1826" y="2636"/>
                      </a:cubicBezTo>
                      <a:cubicBezTo>
                        <a:pt x="1852" y="2619"/>
                        <a:pt x="1861" y="2575"/>
                        <a:pt x="1843" y="2549"/>
                      </a:cubicBezTo>
                      <a:lnTo>
                        <a:pt x="123" y="25"/>
                      </a:lnTo>
                      <a:cubicBezTo>
                        <a:pt x="113" y="10"/>
                        <a:pt x="94"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8" name="Google Shape;4568;p72"/>
                <p:cNvSpPr/>
                <p:nvPr/>
              </p:nvSpPr>
              <p:spPr>
                <a:xfrm>
                  <a:off x="554954" y="2460089"/>
                  <a:ext cx="196130" cy="145722"/>
                </a:xfrm>
                <a:custGeom>
                  <a:rect b="b" l="l" r="r" t="t"/>
                  <a:pathLst>
                    <a:path extrusionOk="0" h="1934" w="2603">
                      <a:moveTo>
                        <a:pt x="69" y="1"/>
                      </a:moveTo>
                      <a:cubicBezTo>
                        <a:pt x="51" y="1"/>
                        <a:pt x="36" y="7"/>
                        <a:pt x="27" y="22"/>
                      </a:cubicBezTo>
                      <a:cubicBezTo>
                        <a:pt x="1" y="56"/>
                        <a:pt x="9" y="91"/>
                        <a:pt x="36" y="118"/>
                      </a:cubicBezTo>
                      <a:lnTo>
                        <a:pt x="2489" y="1925"/>
                      </a:lnTo>
                      <a:cubicBezTo>
                        <a:pt x="2507" y="1934"/>
                        <a:pt x="2515" y="1934"/>
                        <a:pt x="2533" y="1934"/>
                      </a:cubicBezTo>
                      <a:cubicBezTo>
                        <a:pt x="2550" y="1934"/>
                        <a:pt x="2568" y="1925"/>
                        <a:pt x="2585" y="1908"/>
                      </a:cubicBezTo>
                      <a:cubicBezTo>
                        <a:pt x="2603" y="1881"/>
                        <a:pt x="2594" y="1846"/>
                        <a:pt x="2568" y="1820"/>
                      </a:cubicBezTo>
                      <a:lnTo>
                        <a:pt x="114" y="13"/>
                      </a:lnTo>
                      <a:cubicBezTo>
                        <a:pt x="98" y="5"/>
                        <a:pt x="83" y="1"/>
                        <a:pt x="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9" name="Google Shape;4569;p72"/>
                <p:cNvSpPr/>
                <p:nvPr/>
              </p:nvSpPr>
              <p:spPr>
                <a:xfrm>
                  <a:off x="681313" y="2374041"/>
                  <a:ext cx="69772" cy="231769"/>
                </a:xfrm>
                <a:custGeom>
                  <a:rect b="b" l="l" r="r" t="t"/>
                  <a:pathLst>
                    <a:path extrusionOk="0" h="3076" w="926">
                      <a:moveTo>
                        <a:pt x="66" y="1"/>
                      </a:moveTo>
                      <a:cubicBezTo>
                        <a:pt x="62" y="1"/>
                        <a:pt x="57" y="1"/>
                        <a:pt x="53" y="2"/>
                      </a:cubicBezTo>
                      <a:cubicBezTo>
                        <a:pt x="18" y="11"/>
                        <a:pt x="0" y="46"/>
                        <a:pt x="9" y="81"/>
                      </a:cubicBezTo>
                      <a:lnTo>
                        <a:pt x="795" y="3032"/>
                      </a:lnTo>
                      <a:cubicBezTo>
                        <a:pt x="803" y="3058"/>
                        <a:pt x="821" y="3076"/>
                        <a:pt x="856" y="3076"/>
                      </a:cubicBezTo>
                      <a:lnTo>
                        <a:pt x="873" y="3076"/>
                      </a:lnTo>
                      <a:cubicBezTo>
                        <a:pt x="899" y="3067"/>
                        <a:pt x="926" y="3032"/>
                        <a:pt x="917" y="2997"/>
                      </a:cubicBezTo>
                      <a:lnTo>
                        <a:pt x="131" y="46"/>
                      </a:lnTo>
                      <a:cubicBezTo>
                        <a:pt x="124" y="23"/>
                        <a:pt x="96"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0" name="Google Shape;4570;p72"/>
                <p:cNvSpPr/>
                <p:nvPr/>
              </p:nvSpPr>
              <p:spPr>
                <a:xfrm>
                  <a:off x="739859" y="2596545"/>
                  <a:ext cx="140824" cy="199445"/>
                </a:xfrm>
                <a:custGeom>
                  <a:rect b="b" l="l" r="r" t="t"/>
                  <a:pathLst>
                    <a:path extrusionOk="0" h="2647" w="1869">
                      <a:moveTo>
                        <a:pt x="74" y="0"/>
                      </a:moveTo>
                      <a:cubicBezTo>
                        <a:pt x="64" y="0"/>
                        <a:pt x="53" y="3"/>
                        <a:pt x="44" y="9"/>
                      </a:cubicBezTo>
                      <a:cubicBezTo>
                        <a:pt x="9" y="27"/>
                        <a:pt x="0" y="70"/>
                        <a:pt x="26" y="97"/>
                      </a:cubicBezTo>
                      <a:lnTo>
                        <a:pt x="1738" y="2611"/>
                      </a:lnTo>
                      <a:cubicBezTo>
                        <a:pt x="1755" y="2629"/>
                        <a:pt x="1773" y="2646"/>
                        <a:pt x="1790" y="2646"/>
                      </a:cubicBezTo>
                      <a:cubicBezTo>
                        <a:pt x="1808" y="2646"/>
                        <a:pt x="1816" y="2637"/>
                        <a:pt x="1825" y="2629"/>
                      </a:cubicBezTo>
                      <a:cubicBezTo>
                        <a:pt x="1860" y="2611"/>
                        <a:pt x="1869" y="2568"/>
                        <a:pt x="1843" y="2541"/>
                      </a:cubicBezTo>
                      <a:lnTo>
                        <a:pt x="131" y="27"/>
                      </a:lnTo>
                      <a:cubicBezTo>
                        <a:pt x="114" y="10"/>
                        <a:pt x="94"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1" name="Google Shape;4571;p72"/>
                <p:cNvSpPr/>
                <p:nvPr/>
              </p:nvSpPr>
              <p:spPr>
                <a:xfrm>
                  <a:off x="740461" y="2596319"/>
                  <a:ext cx="195527" cy="146325"/>
                </a:xfrm>
                <a:custGeom>
                  <a:rect b="b" l="l" r="r" t="t"/>
                  <a:pathLst>
                    <a:path extrusionOk="0" h="1942" w="2595">
                      <a:moveTo>
                        <a:pt x="67" y="1"/>
                      </a:moveTo>
                      <a:cubicBezTo>
                        <a:pt x="48" y="1"/>
                        <a:pt x="29" y="9"/>
                        <a:pt x="18" y="30"/>
                      </a:cubicBezTo>
                      <a:cubicBezTo>
                        <a:pt x="1" y="56"/>
                        <a:pt x="1" y="91"/>
                        <a:pt x="27" y="117"/>
                      </a:cubicBezTo>
                      <a:lnTo>
                        <a:pt x="2489" y="1924"/>
                      </a:lnTo>
                      <a:cubicBezTo>
                        <a:pt x="2498" y="1933"/>
                        <a:pt x="2516" y="1933"/>
                        <a:pt x="2524" y="1933"/>
                      </a:cubicBezTo>
                      <a:lnTo>
                        <a:pt x="2524" y="1942"/>
                      </a:lnTo>
                      <a:cubicBezTo>
                        <a:pt x="2542" y="1942"/>
                        <a:pt x="2568" y="1924"/>
                        <a:pt x="2577" y="1916"/>
                      </a:cubicBezTo>
                      <a:cubicBezTo>
                        <a:pt x="2594" y="1881"/>
                        <a:pt x="2594" y="1846"/>
                        <a:pt x="2559" y="1820"/>
                      </a:cubicBezTo>
                      <a:lnTo>
                        <a:pt x="106" y="12"/>
                      </a:lnTo>
                      <a:cubicBezTo>
                        <a:pt x="95" y="5"/>
                        <a:pt x="81"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2" name="Google Shape;4572;p72"/>
                <p:cNvSpPr/>
                <p:nvPr/>
              </p:nvSpPr>
              <p:spPr>
                <a:xfrm>
                  <a:off x="740461" y="2596395"/>
                  <a:ext cx="69847" cy="231844"/>
                </a:xfrm>
                <a:custGeom>
                  <a:rect b="b" l="l" r="r" t="t"/>
                  <a:pathLst>
                    <a:path extrusionOk="0" h="3077" w="927">
                      <a:moveTo>
                        <a:pt x="71" y="0"/>
                      </a:moveTo>
                      <a:cubicBezTo>
                        <a:pt x="65" y="0"/>
                        <a:pt x="59" y="1"/>
                        <a:pt x="53" y="3"/>
                      </a:cubicBezTo>
                      <a:cubicBezTo>
                        <a:pt x="18" y="11"/>
                        <a:pt x="1" y="46"/>
                        <a:pt x="10" y="81"/>
                      </a:cubicBezTo>
                      <a:lnTo>
                        <a:pt x="796" y="3024"/>
                      </a:lnTo>
                      <a:cubicBezTo>
                        <a:pt x="804" y="3059"/>
                        <a:pt x="830" y="3076"/>
                        <a:pt x="857" y="3076"/>
                      </a:cubicBezTo>
                      <a:lnTo>
                        <a:pt x="874" y="3076"/>
                      </a:lnTo>
                      <a:cubicBezTo>
                        <a:pt x="909" y="3067"/>
                        <a:pt x="927" y="3032"/>
                        <a:pt x="918" y="2997"/>
                      </a:cubicBezTo>
                      <a:lnTo>
                        <a:pt x="132" y="46"/>
                      </a:lnTo>
                      <a:cubicBezTo>
                        <a:pt x="125" y="17"/>
                        <a:pt x="99" y="0"/>
                        <a:pt x="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3" name="Google Shape;4573;p72"/>
                <p:cNvSpPr/>
                <p:nvPr/>
              </p:nvSpPr>
              <p:spPr>
                <a:xfrm>
                  <a:off x="550357" y="2596319"/>
                  <a:ext cx="200726" cy="139091"/>
                </a:xfrm>
                <a:custGeom>
                  <a:rect b="b" l="l" r="r" t="t"/>
                  <a:pathLst>
                    <a:path extrusionOk="0" h="1846" w="2664">
                      <a:moveTo>
                        <a:pt x="2595" y="1"/>
                      </a:moveTo>
                      <a:cubicBezTo>
                        <a:pt x="2582" y="1"/>
                        <a:pt x="2570" y="5"/>
                        <a:pt x="2559" y="12"/>
                      </a:cubicBezTo>
                      <a:lnTo>
                        <a:pt x="35" y="1732"/>
                      </a:lnTo>
                      <a:cubicBezTo>
                        <a:pt x="9" y="1750"/>
                        <a:pt x="1" y="1785"/>
                        <a:pt x="18" y="1820"/>
                      </a:cubicBezTo>
                      <a:cubicBezTo>
                        <a:pt x="35" y="1837"/>
                        <a:pt x="53" y="1846"/>
                        <a:pt x="70" y="1846"/>
                      </a:cubicBezTo>
                      <a:cubicBezTo>
                        <a:pt x="88" y="1846"/>
                        <a:pt x="97" y="1837"/>
                        <a:pt x="105" y="1837"/>
                      </a:cubicBezTo>
                      <a:lnTo>
                        <a:pt x="2629" y="117"/>
                      </a:lnTo>
                      <a:cubicBezTo>
                        <a:pt x="2655" y="100"/>
                        <a:pt x="2664" y="56"/>
                        <a:pt x="2646" y="30"/>
                      </a:cubicBezTo>
                      <a:cubicBezTo>
                        <a:pt x="2631" y="9"/>
                        <a:pt x="2613" y="1"/>
                        <a:pt x="25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4" name="Google Shape;4574;p72"/>
                <p:cNvSpPr/>
                <p:nvPr/>
              </p:nvSpPr>
              <p:spPr>
                <a:xfrm>
                  <a:off x="603629" y="2596319"/>
                  <a:ext cx="147455" cy="195075"/>
                </a:xfrm>
                <a:custGeom>
                  <a:rect b="b" l="l" r="r" t="t"/>
                  <a:pathLst>
                    <a:path extrusionOk="0" h="2589" w="1957">
                      <a:moveTo>
                        <a:pt x="1883" y="1"/>
                      </a:moveTo>
                      <a:cubicBezTo>
                        <a:pt x="1864" y="1"/>
                        <a:pt x="1845" y="9"/>
                        <a:pt x="1834" y="30"/>
                      </a:cubicBezTo>
                      <a:lnTo>
                        <a:pt x="27" y="2483"/>
                      </a:lnTo>
                      <a:cubicBezTo>
                        <a:pt x="1" y="2510"/>
                        <a:pt x="10" y="2553"/>
                        <a:pt x="36" y="2571"/>
                      </a:cubicBezTo>
                      <a:cubicBezTo>
                        <a:pt x="44" y="2579"/>
                        <a:pt x="62" y="2588"/>
                        <a:pt x="71" y="2588"/>
                      </a:cubicBezTo>
                      <a:cubicBezTo>
                        <a:pt x="97" y="2588"/>
                        <a:pt x="114" y="2579"/>
                        <a:pt x="123" y="2562"/>
                      </a:cubicBezTo>
                      <a:lnTo>
                        <a:pt x="1939" y="100"/>
                      </a:lnTo>
                      <a:cubicBezTo>
                        <a:pt x="1957" y="73"/>
                        <a:pt x="1948" y="38"/>
                        <a:pt x="1922" y="12"/>
                      </a:cubicBezTo>
                      <a:cubicBezTo>
                        <a:pt x="1911" y="5"/>
                        <a:pt x="1897" y="1"/>
                        <a:pt x="18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5" name="Google Shape;4575;p72"/>
                <p:cNvSpPr/>
                <p:nvPr/>
              </p:nvSpPr>
              <p:spPr>
                <a:xfrm>
                  <a:off x="518108" y="2596395"/>
                  <a:ext cx="232974" cy="68642"/>
                </a:xfrm>
                <a:custGeom>
                  <a:rect b="b" l="l" r="r" t="t"/>
                  <a:pathLst>
                    <a:path extrusionOk="0" h="911" w="3092">
                      <a:moveTo>
                        <a:pt x="3022" y="0"/>
                      </a:moveTo>
                      <a:cubicBezTo>
                        <a:pt x="3016" y="0"/>
                        <a:pt x="3010" y="1"/>
                        <a:pt x="3004" y="3"/>
                      </a:cubicBezTo>
                      <a:lnTo>
                        <a:pt x="53" y="788"/>
                      </a:lnTo>
                      <a:cubicBezTo>
                        <a:pt x="18" y="797"/>
                        <a:pt x="1" y="832"/>
                        <a:pt x="9" y="867"/>
                      </a:cubicBezTo>
                      <a:cubicBezTo>
                        <a:pt x="18" y="893"/>
                        <a:pt x="44" y="911"/>
                        <a:pt x="71" y="911"/>
                      </a:cubicBezTo>
                      <a:lnTo>
                        <a:pt x="88" y="911"/>
                      </a:lnTo>
                      <a:lnTo>
                        <a:pt x="3039" y="125"/>
                      </a:lnTo>
                      <a:cubicBezTo>
                        <a:pt x="3065" y="116"/>
                        <a:pt x="3092" y="81"/>
                        <a:pt x="3083" y="46"/>
                      </a:cubicBezTo>
                      <a:cubicBezTo>
                        <a:pt x="3076" y="17"/>
                        <a:pt x="3050" y="0"/>
                        <a:pt x="30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6" name="Google Shape;4576;p72"/>
                <p:cNvSpPr/>
                <p:nvPr/>
              </p:nvSpPr>
              <p:spPr>
                <a:xfrm>
                  <a:off x="739859" y="2466946"/>
                  <a:ext cx="200726" cy="138865"/>
                </a:xfrm>
                <a:custGeom>
                  <a:rect b="b" l="l" r="r" t="t"/>
                  <a:pathLst>
                    <a:path extrusionOk="0" h="1843" w="2664">
                      <a:moveTo>
                        <a:pt x="2591" y="0"/>
                      </a:moveTo>
                      <a:cubicBezTo>
                        <a:pt x="2579" y="0"/>
                        <a:pt x="2568" y="3"/>
                        <a:pt x="2559" y="9"/>
                      </a:cubicBezTo>
                      <a:lnTo>
                        <a:pt x="44" y="1729"/>
                      </a:lnTo>
                      <a:cubicBezTo>
                        <a:pt x="9" y="1747"/>
                        <a:pt x="0" y="1790"/>
                        <a:pt x="26" y="1817"/>
                      </a:cubicBezTo>
                      <a:cubicBezTo>
                        <a:pt x="35" y="1834"/>
                        <a:pt x="53" y="1843"/>
                        <a:pt x="79" y="1843"/>
                      </a:cubicBezTo>
                      <a:cubicBezTo>
                        <a:pt x="88" y="1843"/>
                        <a:pt x="105" y="1843"/>
                        <a:pt x="114" y="1834"/>
                      </a:cubicBezTo>
                      <a:lnTo>
                        <a:pt x="2628" y="114"/>
                      </a:lnTo>
                      <a:cubicBezTo>
                        <a:pt x="2655" y="96"/>
                        <a:pt x="2663" y="53"/>
                        <a:pt x="2646" y="27"/>
                      </a:cubicBezTo>
                      <a:cubicBezTo>
                        <a:pt x="2635" y="10"/>
                        <a:pt x="2612" y="0"/>
                        <a:pt x="25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7" name="Google Shape;4577;p72"/>
                <p:cNvSpPr/>
                <p:nvPr/>
              </p:nvSpPr>
              <p:spPr>
                <a:xfrm>
                  <a:off x="740461" y="2411113"/>
                  <a:ext cx="146852" cy="194698"/>
                </a:xfrm>
                <a:custGeom>
                  <a:rect b="b" l="l" r="r" t="t"/>
                  <a:pathLst>
                    <a:path extrusionOk="0" h="2584" w="1949">
                      <a:moveTo>
                        <a:pt x="1877" y="1"/>
                      </a:moveTo>
                      <a:cubicBezTo>
                        <a:pt x="1859" y="1"/>
                        <a:pt x="1841" y="10"/>
                        <a:pt x="1826" y="25"/>
                      </a:cubicBezTo>
                      <a:lnTo>
                        <a:pt x="18" y="2488"/>
                      </a:lnTo>
                      <a:cubicBezTo>
                        <a:pt x="1" y="2514"/>
                        <a:pt x="1" y="2549"/>
                        <a:pt x="27" y="2575"/>
                      </a:cubicBezTo>
                      <a:cubicBezTo>
                        <a:pt x="45" y="2584"/>
                        <a:pt x="53" y="2584"/>
                        <a:pt x="71" y="2584"/>
                      </a:cubicBezTo>
                      <a:cubicBezTo>
                        <a:pt x="88" y="2584"/>
                        <a:pt x="106" y="2575"/>
                        <a:pt x="123" y="2558"/>
                      </a:cubicBezTo>
                      <a:lnTo>
                        <a:pt x="1931" y="104"/>
                      </a:lnTo>
                      <a:cubicBezTo>
                        <a:pt x="1948" y="78"/>
                        <a:pt x="1948" y="34"/>
                        <a:pt x="1913" y="17"/>
                      </a:cubicBezTo>
                      <a:cubicBezTo>
                        <a:pt x="1902" y="6"/>
                        <a:pt x="1890" y="1"/>
                        <a:pt x="18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8" name="Google Shape;4578;p72"/>
                <p:cNvSpPr/>
                <p:nvPr/>
              </p:nvSpPr>
              <p:spPr>
                <a:xfrm>
                  <a:off x="740461" y="2537171"/>
                  <a:ext cx="232372" cy="68642"/>
                </a:xfrm>
                <a:custGeom>
                  <a:rect b="b" l="l" r="r" t="t"/>
                  <a:pathLst>
                    <a:path extrusionOk="0" h="911" w="3084">
                      <a:moveTo>
                        <a:pt x="3014" y="0"/>
                      </a:moveTo>
                      <a:cubicBezTo>
                        <a:pt x="3008" y="0"/>
                        <a:pt x="3002" y="1"/>
                        <a:pt x="2996" y="3"/>
                      </a:cubicBezTo>
                      <a:lnTo>
                        <a:pt x="53" y="789"/>
                      </a:lnTo>
                      <a:cubicBezTo>
                        <a:pt x="18" y="797"/>
                        <a:pt x="1" y="832"/>
                        <a:pt x="10" y="867"/>
                      </a:cubicBezTo>
                      <a:cubicBezTo>
                        <a:pt x="18" y="893"/>
                        <a:pt x="36" y="911"/>
                        <a:pt x="71" y="911"/>
                      </a:cubicBezTo>
                      <a:lnTo>
                        <a:pt x="88" y="911"/>
                      </a:lnTo>
                      <a:lnTo>
                        <a:pt x="3031" y="125"/>
                      </a:lnTo>
                      <a:cubicBezTo>
                        <a:pt x="3066" y="116"/>
                        <a:pt x="3083" y="81"/>
                        <a:pt x="3074" y="46"/>
                      </a:cubicBezTo>
                      <a:cubicBezTo>
                        <a:pt x="3067" y="17"/>
                        <a:pt x="3042" y="0"/>
                        <a:pt x="30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9" name="Google Shape;4579;p72"/>
                <p:cNvSpPr/>
                <p:nvPr/>
              </p:nvSpPr>
              <p:spPr>
                <a:xfrm>
                  <a:off x="560906" y="2423018"/>
                  <a:ext cx="263189" cy="236139"/>
                </a:xfrm>
                <a:custGeom>
                  <a:rect b="b" l="l" r="r" t="t"/>
                  <a:pathLst>
                    <a:path extrusionOk="0" h="3134" w="3493">
                      <a:moveTo>
                        <a:pt x="2530" y="0"/>
                      </a:moveTo>
                      <a:cubicBezTo>
                        <a:pt x="2326" y="0"/>
                        <a:pt x="2116" y="92"/>
                        <a:pt x="1947" y="260"/>
                      </a:cubicBezTo>
                      <a:cubicBezTo>
                        <a:pt x="1828" y="171"/>
                        <a:pt x="1677" y="125"/>
                        <a:pt x="1519" y="125"/>
                      </a:cubicBezTo>
                      <a:cubicBezTo>
                        <a:pt x="1353" y="125"/>
                        <a:pt x="1178" y="175"/>
                        <a:pt x="1022" y="278"/>
                      </a:cubicBezTo>
                      <a:cubicBezTo>
                        <a:pt x="716" y="487"/>
                        <a:pt x="585" y="837"/>
                        <a:pt x="655" y="1134"/>
                      </a:cubicBezTo>
                      <a:cubicBezTo>
                        <a:pt x="201" y="1334"/>
                        <a:pt x="0" y="1815"/>
                        <a:pt x="297" y="2242"/>
                      </a:cubicBezTo>
                      <a:lnTo>
                        <a:pt x="1520" y="3133"/>
                      </a:lnTo>
                      <a:lnTo>
                        <a:pt x="2628" y="2644"/>
                      </a:lnTo>
                      <a:lnTo>
                        <a:pt x="3493" y="1788"/>
                      </a:lnTo>
                      <a:lnTo>
                        <a:pt x="3109" y="330"/>
                      </a:lnTo>
                      <a:cubicBezTo>
                        <a:pt x="2960" y="105"/>
                        <a:pt x="2748" y="0"/>
                        <a:pt x="25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0" name="Google Shape;4580;p72"/>
                <p:cNvSpPr/>
                <p:nvPr/>
              </p:nvSpPr>
              <p:spPr>
                <a:xfrm>
                  <a:off x="622089" y="2495955"/>
                  <a:ext cx="217151" cy="170285"/>
                </a:xfrm>
                <a:custGeom>
                  <a:rect b="b" l="l" r="r" t="t"/>
                  <a:pathLst>
                    <a:path extrusionOk="0" h="2260" w="2882">
                      <a:moveTo>
                        <a:pt x="1802" y="0"/>
                      </a:moveTo>
                      <a:cubicBezTo>
                        <a:pt x="1506" y="0"/>
                        <a:pt x="1178" y="101"/>
                        <a:pt x="882" y="305"/>
                      </a:cubicBezTo>
                      <a:cubicBezTo>
                        <a:pt x="253" y="724"/>
                        <a:pt x="0" y="1440"/>
                        <a:pt x="315" y="1894"/>
                      </a:cubicBezTo>
                      <a:cubicBezTo>
                        <a:pt x="479" y="2137"/>
                        <a:pt x="764" y="2260"/>
                        <a:pt x="1089" y="2260"/>
                      </a:cubicBezTo>
                      <a:cubicBezTo>
                        <a:pt x="1383" y="2260"/>
                        <a:pt x="1710" y="2159"/>
                        <a:pt x="2009" y="1955"/>
                      </a:cubicBezTo>
                      <a:cubicBezTo>
                        <a:pt x="2628" y="1528"/>
                        <a:pt x="2882" y="812"/>
                        <a:pt x="2567" y="358"/>
                      </a:cubicBezTo>
                      <a:cubicBezTo>
                        <a:pt x="2408" y="120"/>
                        <a:pt x="2124" y="0"/>
                        <a:pt x="1802"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1" name="Google Shape;4581;p72"/>
                <p:cNvSpPr/>
                <p:nvPr/>
              </p:nvSpPr>
              <p:spPr>
                <a:xfrm>
                  <a:off x="650345" y="2464535"/>
                  <a:ext cx="105336" cy="150544"/>
                </a:xfrm>
                <a:custGeom>
                  <a:rect b="b" l="l" r="r" t="t"/>
                  <a:pathLst>
                    <a:path extrusionOk="0" h="1998" w="1398">
                      <a:moveTo>
                        <a:pt x="51" y="1"/>
                      </a:moveTo>
                      <a:cubicBezTo>
                        <a:pt x="42" y="1"/>
                        <a:pt x="33" y="3"/>
                        <a:pt x="27" y="6"/>
                      </a:cubicBezTo>
                      <a:cubicBezTo>
                        <a:pt x="1" y="24"/>
                        <a:pt x="1" y="50"/>
                        <a:pt x="9" y="76"/>
                      </a:cubicBezTo>
                      <a:lnTo>
                        <a:pt x="1310" y="1980"/>
                      </a:lnTo>
                      <a:cubicBezTo>
                        <a:pt x="1319" y="1988"/>
                        <a:pt x="1337" y="1997"/>
                        <a:pt x="1345" y="1997"/>
                      </a:cubicBezTo>
                      <a:cubicBezTo>
                        <a:pt x="1354" y="1997"/>
                        <a:pt x="1372" y="1997"/>
                        <a:pt x="1372" y="1988"/>
                      </a:cubicBezTo>
                      <a:cubicBezTo>
                        <a:pt x="1398" y="1980"/>
                        <a:pt x="1398" y="1945"/>
                        <a:pt x="1389" y="1927"/>
                      </a:cubicBezTo>
                      <a:lnTo>
                        <a:pt x="88" y="24"/>
                      </a:lnTo>
                      <a:cubicBezTo>
                        <a:pt x="83" y="7"/>
                        <a:pt x="66" y="1"/>
                        <a:pt x="51"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2" name="Google Shape;4582;p72"/>
                <p:cNvSpPr/>
                <p:nvPr/>
              </p:nvSpPr>
              <p:spPr>
                <a:xfrm>
                  <a:off x="603026" y="2537321"/>
                  <a:ext cx="152654" cy="77759"/>
                </a:xfrm>
                <a:custGeom>
                  <a:rect b="b" l="l" r="r" t="t"/>
                  <a:pathLst>
                    <a:path extrusionOk="0" h="1032" w="2026">
                      <a:moveTo>
                        <a:pt x="43" y="0"/>
                      </a:moveTo>
                      <a:cubicBezTo>
                        <a:pt x="27" y="0"/>
                        <a:pt x="14" y="10"/>
                        <a:pt x="9" y="27"/>
                      </a:cubicBezTo>
                      <a:cubicBezTo>
                        <a:pt x="0" y="53"/>
                        <a:pt x="9" y="79"/>
                        <a:pt x="26" y="88"/>
                      </a:cubicBezTo>
                      <a:lnTo>
                        <a:pt x="1956" y="1031"/>
                      </a:lnTo>
                      <a:lnTo>
                        <a:pt x="1973" y="1031"/>
                      </a:lnTo>
                      <a:cubicBezTo>
                        <a:pt x="1991" y="1031"/>
                        <a:pt x="2008" y="1022"/>
                        <a:pt x="2017" y="1005"/>
                      </a:cubicBezTo>
                      <a:cubicBezTo>
                        <a:pt x="2026" y="987"/>
                        <a:pt x="2017" y="952"/>
                        <a:pt x="2000" y="944"/>
                      </a:cubicBezTo>
                      <a:lnTo>
                        <a:pt x="70" y="9"/>
                      </a:lnTo>
                      <a:cubicBezTo>
                        <a:pt x="61" y="3"/>
                        <a:pt x="51" y="0"/>
                        <a:pt x="43"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3" name="Google Shape;4583;p72"/>
                <p:cNvSpPr/>
                <p:nvPr/>
              </p:nvSpPr>
              <p:spPr>
                <a:xfrm>
                  <a:off x="735865" y="2447205"/>
                  <a:ext cx="19816" cy="167874"/>
                </a:xfrm>
                <a:custGeom>
                  <a:rect b="b" l="l" r="r" t="t"/>
                  <a:pathLst>
                    <a:path extrusionOk="0" h="2228" w="263">
                      <a:moveTo>
                        <a:pt x="44" y="0"/>
                      </a:moveTo>
                      <a:cubicBezTo>
                        <a:pt x="18" y="0"/>
                        <a:pt x="1" y="27"/>
                        <a:pt x="1" y="53"/>
                      </a:cubicBezTo>
                      <a:lnTo>
                        <a:pt x="167" y="2183"/>
                      </a:lnTo>
                      <a:cubicBezTo>
                        <a:pt x="167" y="2210"/>
                        <a:pt x="193" y="2227"/>
                        <a:pt x="210" y="2227"/>
                      </a:cubicBezTo>
                      <a:lnTo>
                        <a:pt x="219" y="2227"/>
                      </a:lnTo>
                      <a:cubicBezTo>
                        <a:pt x="245" y="2227"/>
                        <a:pt x="263" y="2201"/>
                        <a:pt x="263" y="2183"/>
                      </a:cubicBezTo>
                      <a:lnTo>
                        <a:pt x="88" y="44"/>
                      </a:lnTo>
                      <a:cubicBezTo>
                        <a:pt x="88" y="18"/>
                        <a:pt x="71" y="0"/>
                        <a:pt x="44"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4" name="Google Shape;4584;p72"/>
                <p:cNvSpPr/>
                <p:nvPr/>
              </p:nvSpPr>
              <p:spPr>
                <a:xfrm>
                  <a:off x="583285" y="2447883"/>
                  <a:ext cx="301390" cy="248647"/>
                </a:xfrm>
                <a:custGeom>
                  <a:rect b="b" l="l" r="r" t="t"/>
                  <a:pathLst>
                    <a:path extrusionOk="0" h="3300" w="4000">
                      <a:moveTo>
                        <a:pt x="2812" y="0"/>
                      </a:moveTo>
                      <a:cubicBezTo>
                        <a:pt x="2812" y="0"/>
                        <a:pt x="2436" y="498"/>
                        <a:pt x="2698" y="1354"/>
                      </a:cubicBezTo>
                      <a:lnTo>
                        <a:pt x="2698" y="1362"/>
                      </a:lnTo>
                      <a:cubicBezTo>
                        <a:pt x="2698" y="1362"/>
                        <a:pt x="2262" y="1389"/>
                        <a:pt x="1877" y="1650"/>
                      </a:cubicBezTo>
                      <a:cubicBezTo>
                        <a:pt x="1502" y="1904"/>
                        <a:pt x="1310" y="2305"/>
                        <a:pt x="1310" y="2305"/>
                      </a:cubicBezTo>
                      <a:cubicBezTo>
                        <a:pt x="872" y="1955"/>
                        <a:pt x="468" y="1889"/>
                        <a:pt x="228" y="1889"/>
                      </a:cubicBezTo>
                      <a:cubicBezTo>
                        <a:pt x="85" y="1889"/>
                        <a:pt x="0" y="1912"/>
                        <a:pt x="0" y="1912"/>
                      </a:cubicBezTo>
                      <a:cubicBezTo>
                        <a:pt x="387" y="2479"/>
                        <a:pt x="1139" y="3299"/>
                        <a:pt x="1998" y="3299"/>
                      </a:cubicBezTo>
                      <a:cubicBezTo>
                        <a:pt x="2264" y="3299"/>
                        <a:pt x="2541" y="3220"/>
                        <a:pt x="2820" y="3030"/>
                      </a:cubicBezTo>
                      <a:cubicBezTo>
                        <a:pt x="3999" y="2227"/>
                        <a:pt x="3318" y="734"/>
                        <a:pt x="2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5" name="Google Shape;4585;p72"/>
                <p:cNvSpPr/>
                <p:nvPr/>
              </p:nvSpPr>
              <p:spPr>
                <a:xfrm>
                  <a:off x="484578" y="2916324"/>
                  <a:ext cx="8590" cy="52668"/>
                </a:xfrm>
                <a:custGeom>
                  <a:rect b="b" l="l" r="r" t="t"/>
                  <a:pathLst>
                    <a:path extrusionOk="0" h="699" w="114">
                      <a:moveTo>
                        <a:pt x="53" y="0"/>
                      </a:moveTo>
                      <a:cubicBezTo>
                        <a:pt x="27" y="0"/>
                        <a:pt x="0" y="18"/>
                        <a:pt x="0" y="52"/>
                      </a:cubicBezTo>
                      <a:lnTo>
                        <a:pt x="0" y="646"/>
                      </a:lnTo>
                      <a:cubicBezTo>
                        <a:pt x="0" y="672"/>
                        <a:pt x="27" y="699"/>
                        <a:pt x="53" y="699"/>
                      </a:cubicBezTo>
                      <a:cubicBezTo>
                        <a:pt x="88" y="699"/>
                        <a:pt x="114" y="672"/>
                        <a:pt x="114" y="646"/>
                      </a:cubicBezTo>
                      <a:lnTo>
                        <a:pt x="114" y="52"/>
                      </a:lnTo>
                      <a:cubicBezTo>
                        <a:pt x="114" y="18"/>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6" name="Google Shape;4586;p72"/>
                <p:cNvSpPr/>
                <p:nvPr/>
              </p:nvSpPr>
              <p:spPr>
                <a:xfrm>
                  <a:off x="1092489" y="3283874"/>
                  <a:ext cx="29687" cy="76553"/>
                </a:xfrm>
                <a:custGeom>
                  <a:rect b="b" l="l" r="r" t="t"/>
                  <a:pathLst>
                    <a:path extrusionOk="0" h="1016" w="394">
                      <a:moveTo>
                        <a:pt x="57" y="1"/>
                      </a:moveTo>
                      <a:cubicBezTo>
                        <a:pt x="53" y="1"/>
                        <a:pt x="49" y="2"/>
                        <a:pt x="44" y="3"/>
                      </a:cubicBezTo>
                      <a:cubicBezTo>
                        <a:pt x="9" y="12"/>
                        <a:pt x="0" y="47"/>
                        <a:pt x="9" y="73"/>
                      </a:cubicBezTo>
                      <a:lnTo>
                        <a:pt x="280" y="981"/>
                      </a:lnTo>
                      <a:cubicBezTo>
                        <a:pt x="289" y="998"/>
                        <a:pt x="306" y="1016"/>
                        <a:pt x="332" y="1016"/>
                      </a:cubicBezTo>
                      <a:lnTo>
                        <a:pt x="350" y="1016"/>
                      </a:lnTo>
                      <a:cubicBezTo>
                        <a:pt x="376" y="1007"/>
                        <a:pt x="393" y="972"/>
                        <a:pt x="385" y="946"/>
                      </a:cubicBezTo>
                      <a:lnTo>
                        <a:pt x="105" y="47"/>
                      </a:lnTo>
                      <a:cubicBezTo>
                        <a:pt x="98" y="18"/>
                        <a:pt x="79"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7" name="Google Shape;4587;p72"/>
                <p:cNvSpPr/>
                <p:nvPr/>
              </p:nvSpPr>
              <p:spPr>
                <a:xfrm>
                  <a:off x="1126697" y="3145761"/>
                  <a:ext cx="50031" cy="141653"/>
                </a:xfrm>
                <a:custGeom>
                  <a:rect b="b" l="l" r="r" t="t"/>
                  <a:pathLst>
                    <a:path extrusionOk="0" h="1880" w="664">
                      <a:moveTo>
                        <a:pt x="59" y="0"/>
                      </a:moveTo>
                      <a:cubicBezTo>
                        <a:pt x="54" y="0"/>
                        <a:pt x="49" y="1"/>
                        <a:pt x="44" y="2"/>
                      </a:cubicBezTo>
                      <a:cubicBezTo>
                        <a:pt x="18" y="11"/>
                        <a:pt x="0" y="46"/>
                        <a:pt x="9" y="72"/>
                      </a:cubicBezTo>
                      <a:lnTo>
                        <a:pt x="551" y="1836"/>
                      </a:lnTo>
                      <a:cubicBezTo>
                        <a:pt x="559" y="1862"/>
                        <a:pt x="577" y="1880"/>
                        <a:pt x="603" y="1880"/>
                      </a:cubicBezTo>
                      <a:lnTo>
                        <a:pt x="620" y="1880"/>
                      </a:lnTo>
                      <a:cubicBezTo>
                        <a:pt x="647" y="1871"/>
                        <a:pt x="664" y="1836"/>
                        <a:pt x="655" y="1810"/>
                      </a:cubicBezTo>
                      <a:lnTo>
                        <a:pt x="114" y="37"/>
                      </a:lnTo>
                      <a:cubicBezTo>
                        <a:pt x="107" y="16"/>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8" name="Google Shape;4588;p72"/>
                <p:cNvSpPr/>
                <p:nvPr/>
              </p:nvSpPr>
              <p:spPr>
                <a:xfrm>
                  <a:off x="1186524" y="3089852"/>
                  <a:ext cx="44154" cy="123871"/>
                </a:xfrm>
                <a:custGeom>
                  <a:rect b="b" l="l" r="r" t="t"/>
                  <a:pathLst>
                    <a:path extrusionOk="0" h="1644" w="586">
                      <a:moveTo>
                        <a:pt x="59" y="0"/>
                      </a:moveTo>
                      <a:cubicBezTo>
                        <a:pt x="54" y="0"/>
                        <a:pt x="49" y="1"/>
                        <a:pt x="45" y="2"/>
                      </a:cubicBezTo>
                      <a:cubicBezTo>
                        <a:pt x="18" y="11"/>
                        <a:pt x="1" y="46"/>
                        <a:pt x="10" y="72"/>
                      </a:cubicBezTo>
                      <a:lnTo>
                        <a:pt x="481" y="1609"/>
                      </a:lnTo>
                      <a:cubicBezTo>
                        <a:pt x="481" y="1635"/>
                        <a:pt x="507" y="1644"/>
                        <a:pt x="534" y="1644"/>
                      </a:cubicBezTo>
                      <a:lnTo>
                        <a:pt x="542" y="1644"/>
                      </a:lnTo>
                      <a:cubicBezTo>
                        <a:pt x="577" y="1635"/>
                        <a:pt x="586" y="1609"/>
                        <a:pt x="577" y="1574"/>
                      </a:cubicBezTo>
                      <a:lnTo>
                        <a:pt x="114" y="46"/>
                      </a:lnTo>
                      <a:cubicBezTo>
                        <a:pt x="107" y="17"/>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9" name="Google Shape;4589;p72"/>
                <p:cNvSpPr/>
                <p:nvPr/>
              </p:nvSpPr>
              <p:spPr>
                <a:xfrm>
                  <a:off x="1240473" y="3016161"/>
                  <a:ext cx="44832" cy="124549"/>
                </a:xfrm>
                <a:custGeom>
                  <a:rect b="b" l="l" r="r" t="t"/>
                  <a:pathLst>
                    <a:path extrusionOk="0" h="1653" w="595">
                      <a:moveTo>
                        <a:pt x="67" y="0"/>
                      </a:moveTo>
                      <a:cubicBezTo>
                        <a:pt x="63" y="0"/>
                        <a:pt x="58" y="1"/>
                        <a:pt x="53" y="2"/>
                      </a:cubicBezTo>
                      <a:cubicBezTo>
                        <a:pt x="18" y="11"/>
                        <a:pt x="1" y="46"/>
                        <a:pt x="10" y="72"/>
                      </a:cubicBezTo>
                      <a:lnTo>
                        <a:pt x="481" y="1618"/>
                      </a:lnTo>
                      <a:cubicBezTo>
                        <a:pt x="490" y="1635"/>
                        <a:pt x="516" y="1653"/>
                        <a:pt x="534" y="1653"/>
                      </a:cubicBezTo>
                      <a:lnTo>
                        <a:pt x="551" y="1653"/>
                      </a:lnTo>
                      <a:cubicBezTo>
                        <a:pt x="577" y="1644"/>
                        <a:pt x="595" y="1609"/>
                        <a:pt x="586" y="1583"/>
                      </a:cubicBezTo>
                      <a:lnTo>
                        <a:pt x="114" y="37"/>
                      </a:lnTo>
                      <a:cubicBezTo>
                        <a:pt x="107" y="16"/>
                        <a:pt x="88"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0" name="Google Shape;4590;p72"/>
                <p:cNvSpPr/>
                <p:nvPr/>
              </p:nvSpPr>
              <p:spPr>
                <a:xfrm>
                  <a:off x="1308287" y="2986549"/>
                  <a:ext cx="35564" cy="94938"/>
                </a:xfrm>
                <a:custGeom>
                  <a:rect b="b" l="l" r="r" t="t"/>
                  <a:pathLst>
                    <a:path extrusionOk="0" h="1260" w="472">
                      <a:moveTo>
                        <a:pt x="62" y="0"/>
                      </a:moveTo>
                      <a:cubicBezTo>
                        <a:pt x="56" y="0"/>
                        <a:pt x="50" y="1"/>
                        <a:pt x="44" y="2"/>
                      </a:cubicBezTo>
                      <a:cubicBezTo>
                        <a:pt x="18" y="11"/>
                        <a:pt x="0" y="37"/>
                        <a:pt x="9" y="64"/>
                      </a:cubicBezTo>
                      <a:lnTo>
                        <a:pt x="367" y="1225"/>
                      </a:lnTo>
                      <a:cubicBezTo>
                        <a:pt x="367" y="1251"/>
                        <a:pt x="393" y="1260"/>
                        <a:pt x="419" y="1260"/>
                      </a:cubicBezTo>
                      <a:lnTo>
                        <a:pt x="428" y="1260"/>
                      </a:lnTo>
                      <a:cubicBezTo>
                        <a:pt x="463" y="1251"/>
                        <a:pt x="472" y="1225"/>
                        <a:pt x="463" y="1190"/>
                      </a:cubicBezTo>
                      <a:lnTo>
                        <a:pt x="114" y="37"/>
                      </a:lnTo>
                      <a:cubicBezTo>
                        <a:pt x="107" y="16"/>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1" name="Google Shape;4591;p72"/>
                <p:cNvSpPr/>
                <p:nvPr/>
              </p:nvSpPr>
              <p:spPr>
                <a:xfrm>
                  <a:off x="1176050" y="3394561"/>
                  <a:ext cx="117165" cy="13939"/>
                </a:xfrm>
                <a:custGeom>
                  <a:rect b="b" l="l" r="r" t="t"/>
                  <a:pathLst>
                    <a:path extrusionOk="0" h="185" w="1555">
                      <a:moveTo>
                        <a:pt x="61" y="1"/>
                      </a:moveTo>
                      <a:cubicBezTo>
                        <a:pt x="26" y="1"/>
                        <a:pt x="0" y="27"/>
                        <a:pt x="0" y="53"/>
                      </a:cubicBezTo>
                      <a:cubicBezTo>
                        <a:pt x="0" y="80"/>
                        <a:pt x="26" y="106"/>
                        <a:pt x="53" y="115"/>
                      </a:cubicBezTo>
                      <a:lnTo>
                        <a:pt x="1502" y="184"/>
                      </a:lnTo>
                      <a:cubicBezTo>
                        <a:pt x="1528" y="184"/>
                        <a:pt x="1555" y="158"/>
                        <a:pt x="1555" y="132"/>
                      </a:cubicBezTo>
                      <a:cubicBezTo>
                        <a:pt x="1555" y="97"/>
                        <a:pt x="1537" y="71"/>
                        <a:pt x="1502" y="71"/>
                      </a:cubicBezTo>
                      <a:lnTo>
                        <a:pt x="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2" name="Google Shape;4592;p72"/>
                <p:cNvSpPr/>
                <p:nvPr/>
              </p:nvSpPr>
              <p:spPr>
                <a:xfrm>
                  <a:off x="1222088" y="3325542"/>
                  <a:ext cx="179026" cy="16501"/>
                </a:xfrm>
                <a:custGeom>
                  <a:rect b="b" l="l" r="r" t="t"/>
                  <a:pathLst>
                    <a:path extrusionOk="0" h="219" w="2376">
                      <a:moveTo>
                        <a:pt x="62" y="0"/>
                      </a:moveTo>
                      <a:cubicBezTo>
                        <a:pt x="27" y="0"/>
                        <a:pt x="0" y="18"/>
                        <a:pt x="0" y="53"/>
                      </a:cubicBezTo>
                      <a:cubicBezTo>
                        <a:pt x="0" y="79"/>
                        <a:pt x="27" y="105"/>
                        <a:pt x="53" y="105"/>
                      </a:cubicBezTo>
                      <a:lnTo>
                        <a:pt x="2314" y="218"/>
                      </a:lnTo>
                      <a:cubicBezTo>
                        <a:pt x="2349" y="218"/>
                        <a:pt x="2367" y="201"/>
                        <a:pt x="2375" y="166"/>
                      </a:cubicBezTo>
                      <a:cubicBezTo>
                        <a:pt x="2375" y="140"/>
                        <a:pt x="2349" y="114"/>
                        <a:pt x="2323" y="114"/>
                      </a:cubicBezTo>
                      <a:lnTo>
                        <a:pt x="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3" name="Google Shape;4593;p72"/>
                <p:cNvSpPr/>
                <p:nvPr/>
              </p:nvSpPr>
              <p:spPr>
                <a:xfrm>
                  <a:off x="1269482" y="3261722"/>
                  <a:ext cx="184300" cy="16501"/>
                </a:xfrm>
                <a:custGeom>
                  <a:rect b="b" l="l" r="r" t="t"/>
                  <a:pathLst>
                    <a:path extrusionOk="0" h="219" w="2446">
                      <a:moveTo>
                        <a:pt x="53" y="0"/>
                      </a:moveTo>
                      <a:cubicBezTo>
                        <a:pt x="26" y="0"/>
                        <a:pt x="0" y="18"/>
                        <a:pt x="0" y="53"/>
                      </a:cubicBezTo>
                      <a:cubicBezTo>
                        <a:pt x="0" y="79"/>
                        <a:pt x="18" y="105"/>
                        <a:pt x="53" y="105"/>
                      </a:cubicBezTo>
                      <a:lnTo>
                        <a:pt x="2384" y="218"/>
                      </a:lnTo>
                      <a:cubicBezTo>
                        <a:pt x="2419" y="218"/>
                        <a:pt x="2436" y="201"/>
                        <a:pt x="2445" y="166"/>
                      </a:cubicBezTo>
                      <a:cubicBezTo>
                        <a:pt x="2445" y="140"/>
                        <a:pt x="2419" y="114"/>
                        <a:pt x="2393" y="114"/>
                      </a:cubicBezTo>
                      <a:lnTo>
                        <a:pt x="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4" name="Google Shape;4594;p72"/>
                <p:cNvSpPr/>
                <p:nvPr/>
              </p:nvSpPr>
              <p:spPr>
                <a:xfrm>
                  <a:off x="1316198" y="3197751"/>
                  <a:ext cx="171792" cy="15974"/>
                </a:xfrm>
                <a:custGeom>
                  <a:rect b="b" l="l" r="r" t="t"/>
                  <a:pathLst>
                    <a:path extrusionOk="0" h="212" w="2280">
                      <a:moveTo>
                        <a:pt x="48" y="1"/>
                      </a:moveTo>
                      <a:cubicBezTo>
                        <a:pt x="20" y="1"/>
                        <a:pt x="0" y="24"/>
                        <a:pt x="0" y="55"/>
                      </a:cubicBezTo>
                      <a:cubicBezTo>
                        <a:pt x="0" y="81"/>
                        <a:pt x="26" y="107"/>
                        <a:pt x="53" y="107"/>
                      </a:cubicBezTo>
                      <a:lnTo>
                        <a:pt x="2227" y="212"/>
                      </a:lnTo>
                      <a:cubicBezTo>
                        <a:pt x="2253" y="212"/>
                        <a:pt x="2279" y="194"/>
                        <a:pt x="2279" y="159"/>
                      </a:cubicBezTo>
                      <a:cubicBezTo>
                        <a:pt x="2279" y="133"/>
                        <a:pt x="2262" y="107"/>
                        <a:pt x="2227" y="107"/>
                      </a:cubicBezTo>
                      <a:lnTo>
                        <a:pt x="61" y="2"/>
                      </a:lnTo>
                      <a:cubicBezTo>
                        <a:pt x="57" y="1"/>
                        <a:pt x="52"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95" name="Google Shape;4595;p72"/>
              <p:cNvSpPr/>
              <p:nvPr/>
            </p:nvSpPr>
            <p:spPr>
              <a:xfrm>
                <a:off x="764196" y="3578562"/>
                <a:ext cx="45435" cy="32550"/>
              </a:xfrm>
              <a:custGeom>
                <a:rect b="b" l="l" r="r" t="t"/>
                <a:pathLst>
                  <a:path extrusionOk="0" h="432" w="603">
                    <a:moveTo>
                      <a:pt x="57" y="0"/>
                    </a:moveTo>
                    <a:cubicBezTo>
                      <a:pt x="42" y="0"/>
                      <a:pt x="27" y="7"/>
                      <a:pt x="18" y="21"/>
                    </a:cubicBezTo>
                    <a:cubicBezTo>
                      <a:pt x="0" y="48"/>
                      <a:pt x="9" y="82"/>
                      <a:pt x="35" y="100"/>
                    </a:cubicBezTo>
                    <a:lnTo>
                      <a:pt x="515" y="423"/>
                    </a:lnTo>
                    <a:cubicBezTo>
                      <a:pt x="524" y="423"/>
                      <a:pt x="533" y="432"/>
                      <a:pt x="542" y="432"/>
                    </a:cubicBezTo>
                    <a:cubicBezTo>
                      <a:pt x="559" y="432"/>
                      <a:pt x="577" y="423"/>
                      <a:pt x="594" y="405"/>
                    </a:cubicBezTo>
                    <a:cubicBezTo>
                      <a:pt x="603" y="379"/>
                      <a:pt x="603" y="344"/>
                      <a:pt x="577" y="327"/>
                    </a:cubicBezTo>
                    <a:lnTo>
                      <a:pt x="88" y="13"/>
                    </a:lnTo>
                    <a:cubicBezTo>
                      <a:pt x="80" y="5"/>
                      <a:pt x="68" y="0"/>
                      <a:pt x="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6" name="Google Shape;4596;p72"/>
              <p:cNvSpPr/>
              <p:nvPr/>
            </p:nvSpPr>
            <p:spPr>
              <a:xfrm>
                <a:off x="908262" y="3165653"/>
                <a:ext cx="8665" cy="60579"/>
              </a:xfrm>
              <a:custGeom>
                <a:rect b="b" l="l" r="r" t="t"/>
                <a:pathLst>
                  <a:path extrusionOk="0" h="804" w="115">
                    <a:moveTo>
                      <a:pt x="53" y="0"/>
                    </a:moveTo>
                    <a:cubicBezTo>
                      <a:pt x="27" y="0"/>
                      <a:pt x="1" y="27"/>
                      <a:pt x="1" y="62"/>
                    </a:cubicBezTo>
                    <a:lnTo>
                      <a:pt x="1" y="751"/>
                    </a:lnTo>
                    <a:cubicBezTo>
                      <a:pt x="1" y="778"/>
                      <a:pt x="27" y="804"/>
                      <a:pt x="53" y="804"/>
                    </a:cubicBezTo>
                    <a:cubicBezTo>
                      <a:pt x="88" y="804"/>
                      <a:pt x="114" y="778"/>
                      <a:pt x="114" y="751"/>
                    </a:cubicBezTo>
                    <a:lnTo>
                      <a:pt x="114" y="62"/>
                    </a:lnTo>
                    <a:cubicBezTo>
                      <a:pt x="114" y="27"/>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7" name="Google Shape;4597;p72"/>
              <p:cNvSpPr/>
              <p:nvPr/>
            </p:nvSpPr>
            <p:spPr>
              <a:xfrm>
                <a:off x="846401" y="3067624"/>
                <a:ext cx="8665" cy="102021"/>
              </a:xfrm>
              <a:custGeom>
                <a:rect b="b" l="l" r="r" t="t"/>
                <a:pathLst>
                  <a:path extrusionOk="0" h="1354" w="115">
                    <a:moveTo>
                      <a:pt x="62" y="0"/>
                    </a:moveTo>
                    <a:cubicBezTo>
                      <a:pt x="27" y="0"/>
                      <a:pt x="1" y="18"/>
                      <a:pt x="1" y="53"/>
                    </a:cubicBezTo>
                    <a:lnTo>
                      <a:pt x="1" y="1301"/>
                    </a:lnTo>
                    <a:cubicBezTo>
                      <a:pt x="1" y="1336"/>
                      <a:pt x="27" y="1354"/>
                      <a:pt x="62" y="1354"/>
                    </a:cubicBezTo>
                    <a:cubicBezTo>
                      <a:pt x="88" y="1354"/>
                      <a:pt x="114" y="1336"/>
                      <a:pt x="114" y="1301"/>
                    </a:cubicBezTo>
                    <a:lnTo>
                      <a:pt x="114" y="53"/>
                    </a:lnTo>
                    <a:cubicBezTo>
                      <a:pt x="114" y="18"/>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8" name="Google Shape;4598;p72"/>
              <p:cNvSpPr/>
              <p:nvPr/>
            </p:nvSpPr>
            <p:spPr>
              <a:xfrm>
                <a:off x="772108" y="3017593"/>
                <a:ext cx="7911" cy="90869"/>
              </a:xfrm>
              <a:custGeom>
                <a:rect b="b" l="l" r="r" t="t"/>
                <a:pathLst>
                  <a:path extrusionOk="0" h="1206" w="105">
                    <a:moveTo>
                      <a:pt x="52" y="1"/>
                    </a:moveTo>
                    <a:cubicBezTo>
                      <a:pt x="18" y="1"/>
                      <a:pt x="0" y="27"/>
                      <a:pt x="0" y="62"/>
                    </a:cubicBezTo>
                    <a:lnTo>
                      <a:pt x="0" y="1153"/>
                    </a:lnTo>
                    <a:cubicBezTo>
                      <a:pt x="0" y="1188"/>
                      <a:pt x="18" y="1206"/>
                      <a:pt x="52" y="1206"/>
                    </a:cubicBezTo>
                    <a:cubicBezTo>
                      <a:pt x="79" y="1206"/>
                      <a:pt x="105" y="1188"/>
                      <a:pt x="105" y="1153"/>
                    </a:cubicBezTo>
                    <a:lnTo>
                      <a:pt x="105" y="62"/>
                    </a:lnTo>
                    <a:cubicBezTo>
                      <a:pt x="105" y="27"/>
                      <a:pt x="79" y="1"/>
                      <a:pt x="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9" name="Google Shape;4599;p72"/>
              <p:cNvSpPr/>
              <p:nvPr/>
            </p:nvSpPr>
            <p:spPr>
              <a:xfrm>
                <a:off x="686512" y="2955807"/>
                <a:ext cx="7987" cy="109254"/>
              </a:xfrm>
              <a:custGeom>
                <a:rect b="b" l="l" r="r" t="t"/>
                <a:pathLst>
                  <a:path extrusionOk="0" h="1450" w="106">
                    <a:moveTo>
                      <a:pt x="53" y="0"/>
                    </a:moveTo>
                    <a:cubicBezTo>
                      <a:pt x="18" y="0"/>
                      <a:pt x="1" y="26"/>
                      <a:pt x="1" y="61"/>
                    </a:cubicBezTo>
                    <a:lnTo>
                      <a:pt x="1" y="1388"/>
                    </a:lnTo>
                    <a:cubicBezTo>
                      <a:pt x="1" y="1423"/>
                      <a:pt x="18" y="1449"/>
                      <a:pt x="53" y="1449"/>
                    </a:cubicBezTo>
                    <a:cubicBezTo>
                      <a:pt x="80" y="1449"/>
                      <a:pt x="106" y="1423"/>
                      <a:pt x="106" y="1388"/>
                    </a:cubicBezTo>
                    <a:lnTo>
                      <a:pt x="106" y="61"/>
                    </a:lnTo>
                    <a:cubicBezTo>
                      <a:pt x="106" y="26"/>
                      <a:pt x="80"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0" name="Google Shape;4600;p72"/>
              <p:cNvSpPr/>
              <p:nvPr/>
            </p:nvSpPr>
            <p:spPr>
              <a:xfrm>
                <a:off x="597752" y="2944580"/>
                <a:ext cx="7911" cy="73765"/>
              </a:xfrm>
              <a:custGeom>
                <a:rect b="b" l="l" r="r" t="t"/>
                <a:pathLst>
                  <a:path extrusionOk="0" h="979" w="105">
                    <a:moveTo>
                      <a:pt x="53" y="1"/>
                    </a:moveTo>
                    <a:cubicBezTo>
                      <a:pt x="26" y="1"/>
                      <a:pt x="0" y="18"/>
                      <a:pt x="0" y="53"/>
                    </a:cubicBezTo>
                    <a:lnTo>
                      <a:pt x="0" y="926"/>
                    </a:lnTo>
                    <a:cubicBezTo>
                      <a:pt x="0" y="952"/>
                      <a:pt x="26" y="979"/>
                      <a:pt x="53" y="979"/>
                    </a:cubicBezTo>
                    <a:cubicBezTo>
                      <a:pt x="88" y="979"/>
                      <a:pt x="105" y="952"/>
                      <a:pt x="105" y="926"/>
                    </a:cubicBezTo>
                    <a:lnTo>
                      <a:pt x="105" y="53"/>
                    </a:lnTo>
                    <a:cubicBezTo>
                      <a:pt x="105" y="18"/>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01" name="Google Shape;4601;p72"/>
            <p:cNvSpPr/>
            <p:nvPr/>
          </p:nvSpPr>
          <p:spPr>
            <a:xfrm>
              <a:off x="689149" y="3601845"/>
              <a:ext cx="47469" cy="33002"/>
            </a:xfrm>
            <a:custGeom>
              <a:rect b="b" l="l" r="r" t="t"/>
              <a:pathLst>
                <a:path extrusionOk="0" h="438" w="630">
                  <a:moveTo>
                    <a:pt x="67" y="0"/>
                  </a:moveTo>
                  <a:cubicBezTo>
                    <a:pt x="48" y="0"/>
                    <a:pt x="30" y="10"/>
                    <a:pt x="18" y="27"/>
                  </a:cubicBezTo>
                  <a:cubicBezTo>
                    <a:pt x="1" y="44"/>
                    <a:pt x="10" y="79"/>
                    <a:pt x="36" y="96"/>
                  </a:cubicBezTo>
                  <a:lnTo>
                    <a:pt x="542" y="428"/>
                  </a:lnTo>
                  <a:cubicBezTo>
                    <a:pt x="551" y="437"/>
                    <a:pt x="560" y="437"/>
                    <a:pt x="568" y="437"/>
                  </a:cubicBezTo>
                  <a:cubicBezTo>
                    <a:pt x="586" y="437"/>
                    <a:pt x="603" y="428"/>
                    <a:pt x="612" y="420"/>
                  </a:cubicBezTo>
                  <a:cubicBezTo>
                    <a:pt x="630" y="393"/>
                    <a:pt x="621" y="358"/>
                    <a:pt x="595" y="341"/>
                  </a:cubicBezTo>
                  <a:lnTo>
                    <a:pt x="97" y="9"/>
                  </a:lnTo>
                  <a:cubicBezTo>
                    <a:pt x="88" y="3"/>
                    <a:pt x="7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2" name="Google Shape;4602;p72"/>
            <p:cNvSpPr/>
            <p:nvPr/>
          </p:nvSpPr>
          <p:spPr>
            <a:xfrm>
              <a:off x="751688" y="3277470"/>
              <a:ext cx="125077" cy="39557"/>
            </a:xfrm>
            <a:custGeom>
              <a:rect b="b" l="l" r="r" t="t"/>
              <a:pathLst>
                <a:path extrusionOk="0" h="525" w="1660">
                  <a:moveTo>
                    <a:pt x="1590" y="1"/>
                  </a:moveTo>
                  <a:lnTo>
                    <a:pt x="44" y="420"/>
                  </a:lnTo>
                  <a:cubicBezTo>
                    <a:pt x="18" y="429"/>
                    <a:pt x="0" y="455"/>
                    <a:pt x="9" y="481"/>
                  </a:cubicBezTo>
                  <a:cubicBezTo>
                    <a:pt x="9" y="507"/>
                    <a:pt x="35" y="525"/>
                    <a:pt x="62" y="525"/>
                  </a:cubicBezTo>
                  <a:lnTo>
                    <a:pt x="70" y="525"/>
                  </a:lnTo>
                  <a:lnTo>
                    <a:pt x="1616" y="106"/>
                  </a:lnTo>
                  <a:cubicBezTo>
                    <a:pt x="1642" y="97"/>
                    <a:pt x="1659" y="71"/>
                    <a:pt x="1651" y="44"/>
                  </a:cubicBezTo>
                  <a:cubicBezTo>
                    <a:pt x="1651" y="18"/>
                    <a:pt x="1616" y="1"/>
                    <a:pt x="1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3" name="Google Shape;4603;p72"/>
            <p:cNvSpPr/>
            <p:nvPr/>
          </p:nvSpPr>
          <p:spPr>
            <a:xfrm>
              <a:off x="666846" y="3218095"/>
              <a:ext cx="142784" cy="44304"/>
            </a:xfrm>
            <a:custGeom>
              <a:rect b="b" l="l" r="r" t="t"/>
              <a:pathLst>
                <a:path extrusionOk="0" h="588" w="1895">
                  <a:moveTo>
                    <a:pt x="1839" y="1"/>
                  </a:moveTo>
                  <a:cubicBezTo>
                    <a:pt x="1834" y="1"/>
                    <a:pt x="1830" y="1"/>
                    <a:pt x="1825" y="3"/>
                  </a:cubicBezTo>
                  <a:lnTo>
                    <a:pt x="44" y="474"/>
                  </a:lnTo>
                  <a:cubicBezTo>
                    <a:pt x="9" y="483"/>
                    <a:pt x="0" y="518"/>
                    <a:pt x="0" y="544"/>
                  </a:cubicBezTo>
                  <a:cubicBezTo>
                    <a:pt x="9" y="570"/>
                    <a:pt x="35" y="588"/>
                    <a:pt x="52" y="588"/>
                  </a:cubicBezTo>
                  <a:cubicBezTo>
                    <a:pt x="61" y="588"/>
                    <a:pt x="70" y="579"/>
                    <a:pt x="70" y="579"/>
                  </a:cubicBezTo>
                  <a:lnTo>
                    <a:pt x="1851" y="108"/>
                  </a:lnTo>
                  <a:cubicBezTo>
                    <a:pt x="1877" y="99"/>
                    <a:pt x="1895" y="73"/>
                    <a:pt x="1886" y="38"/>
                  </a:cubicBezTo>
                  <a:cubicBezTo>
                    <a:pt x="1879" y="16"/>
                    <a:pt x="1860" y="1"/>
                    <a:pt x="18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04" name="Google Shape;4604;p72"/>
          <p:cNvSpPr/>
          <p:nvPr/>
        </p:nvSpPr>
        <p:spPr>
          <a:xfrm>
            <a:off x="267638" y="113879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8" name="Shape 4608"/>
        <p:cNvGrpSpPr/>
        <p:nvPr/>
      </p:nvGrpSpPr>
      <p:grpSpPr>
        <a:xfrm>
          <a:off x="0" y="0"/>
          <a:ext cx="0" cy="0"/>
          <a:chOff x="0" y="0"/>
          <a:chExt cx="0" cy="0"/>
        </a:xfrm>
      </p:grpSpPr>
      <p:sp>
        <p:nvSpPr>
          <p:cNvPr id="4609" name="Google Shape;4609;p73"/>
          <p:cNvSpPr txBox="1"/>
          <p:nvPr>
            <p:ph type="title"/>
          </p:nvPr>
        </p:nvSpPr>
        <p:spPr>
          <a:xfrm>
            <a:off x="817550" y="237450"/>
            <a:ext cx="7551600" cy="59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Imposter Syndrome</a:t>
            </a:r>
            <a:endParaRPr/>
          </a:p>
        </p:txBody>
      </p:sp>
      <p:sp>
        <p:nvSpPr>
          <p:cNvPr id="4610" name="Google Shape;4610;p73"/>
          <p:cNvSpPr txBox="1"/>
          <p:nvPr>
            <p:ph idx="1" type="subTitle"/>
          </p:nvPr>
        </p:nvSpPr>
        <p:spPr>
          <a:xfrm>
            <a:off x="619550" y="604350"/>
            <a:ext cx="8308500" cy="11775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700"/>
              <a:t>Imposter syndrome is a term which is used to describe the feeling of not belonging in any given classroom</a:t>
            </a:r>
            <a:endParaRPr sz="1700"/>
          </a:p>
          <a:p>
            <a:pPr indent="-323850" lvl="1" marL="914400" rtl="0" algn="l">
              <a:spcBef>
                <a:spcPts val="0"/>
              </a:spcBef>
              <a:spcAft>
                <a:spcPts val="0"/>
              </a:spcAft>
              <a:buSzPts val="1500"/>
              <a:buChar char="○"/>
            </a:pPr>
            <a:r>
              <a:rPr lang="en" sz="1700"/>
              <a:t>One may feel out of place, not good enough, not smart enough, or as if they are going to be “discovered” at any time for being one of these things</a:t>
            </a:r>
            <a:endParaRPr sz="1700"/>
          </a:p>
          <a:p>
            <a:pPr indent="-336550" lvl="1" marL="914400" rtl="0" algn="l">
              <a:spcBef>
                <a:spcPts val="0"/>
              </a:spcBef>
              <a:spcAft>
                <a:spcPts val="0"/>
              </a:spcAft>
              <a:buSzPts val="1700"/>
              <a:buChar char="○"/>
            </a:pPr>
            <a:r>
              <a:rPr lang="en" sz="1700"/>
              <a:t>This can be further enhanced in competitive classroom environments</a:t>
            </a:r>
            <a:endParaRPr sz="1700"/>
          </a:p>
          <a:p>
            <a:pPr indent="-336550" lvl="0" marL="457200" rtl="0" algn="l">
              <a:spcBef>
                <a:spcPts val="0"/>
              </a:spcBef>
              <a:spcAft>
                <a:spcPts val="0"/>
              </a:spcAft>
              <a:buSzPts val="1700"/>
              <a:buChar char="●"/>
            </a:pPr>
            <a:r>
              <a:rPr lang="en" sz="1700"/>
              <a:t>Unfortunately, imposter syndrome most often impacts marginalized individuals (eg. racialized students, students with disabilities, neurodivergent students/students with anxiety, students living in poverty, students who belong to a gender minority)</a:t>
            </a:r>
            <a:endParaRPr sz="1700"/>
          </a:p>
          <a:p>
            <a:pPr indent="-336550" lvl="1" marL="914400" rtl="0" algn="l">
              <a:spcBef>
                <a:spcPts val="0"/>
              </a:spcBef>
              <a:spcAft>
                <a:spcPts val="0"/>
              </a:spcAft>
              <a:buSzPts val="1700"/>
              <a:buChar char="○"/>
            </a:pPr>
            <a:r>
              <a:rPr lang="en" sz="1700"/>
              <a:t>This is because academia often gives amplification and priority to those with sociocultural privilege (eg. white, able-bodied, heterosexual, wealthy, or male individuals)</a:t>
            </a:r>
            <a:endParaRPr sz="1700"/>
          </a:p>
          <a:p>
            <a:pPr indent="-336550" lvl="1" marL="914400" rtl="0" algn="l">
              <a:spcBef>
                <a:spcPts val="0"/>
              </a:spcBef>
              <a:spcAft>
                <a:spcPts val="0"/>
              </a:spcAft>
              <a:buSzPts val="1700"/>
              <a:buChar char="○"/>
            </a:pPr>
            <a:r>
              <a:rPr lang="en" sz="1700"/>
              <a:t>The system failing can make someone feel out of place or as if they are personally failing </a:t>
            </a:r>
            <a:endParaRPr sz="17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b="1" sz="1900"/>
          </a:p>
        </p:txBody>
      </p:sp>
      <p:sp>
        <p:nvSpPr>
          <p:cNvPr id="4611" name="Google Shape;4611;p73"/>
          <p:cNvSpPr/>
          <p:nvPr/>
        </p:nvSpPr>
        <p:spPr>
          <a:xfrm>
            <a:off x="366200" y="263594"/>
            <a:ext cx="332358" cy="280745"/>
          </a:xfrm>
          <a:custGeom>
            <a:rect b="b" l="l" r="r" t="t"/>
            <a:pathLst>
              <a:path extrusionOk="0" h="3726" w="4411">
                <a:moveTo>
                  <a:pt x="1192" y="1"/>
                </a:moveTo>
                <a:cubicBezTo>
                  <a:pt x="868" y="1"/>
                  <a:pt x="545" y="160"/>
                  <a:pt x="332" y="477"/>
                </a:cubicBezTo>
                <a:cubicBezTo>
                  <a:pt x="1" y="966"/>
                  <a:pt x="62" y="1656"/>
                  <a:pt x="481" y="2058"/>
                </a:cubicBezTo>
                <a:lnTo>
                  <a:pt x="2201" y="3725"/>
                </a:lnTo>
                <a:lnTo>
                  <a:pt x="3930" y="2058"/>
                </a:lnTo>
                <a:cubicBezTo>
                  <a:pt x="4349" y="1656"/>
                  <a:pt x="4410" y="966"/>
                  <a:pt x="4078" y="477"/>
                </a:cubicBezTo>
                <a:cubicBezTo>
                  <a:pt x="3866" y="160"/>
                  <a:pt x="3543" y="1"/>
                  <a:pt x="3219" y="1"/>
                </a:cubicBezTo>
                <a:cubicBezTo>
                  <a:pt x="2918" y="1"/>
                  <a:pt x="2616" y="138"/>
                  <a:pt x="2402" y="416"/>
                </a:cubicBezTo>
                <a:lnTo>
                  <a:pt x="2201" y="669"/>
                </a:lnTo>
                <a:lnTo>
                  <a:pt x="2009" y="416"/>
                </a:lnTo>
                <a:cubicBezTo>
                  <a:pt x="1794" y="138"/>
                  <a:pt x="1493" y="1"/>
                  <a:pt x="11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2" name="Google Shape;4612;p73"/>
          <p:cNvSpPr/>
          <p:nvPr/>
        </p:nvSpPr>
        <p:spPr>
          <a:xfrm>
            <a:off x="8812182" y="3546811"/>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3" name="Google Shape;4613;p73"/>
          <p:cNvSpPr/>
          <p:nvPr/>
        </p:nvSpPr>
        <p:spPr>
          <a:xfrm>
            <a:off x="7901846" y="32169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4" name="Google Shape;4614;p73"/>
          <p:cNvSpPr/>
          <p:nvPr/>
        </p:nvSpPr>
        <p:spPr>
          <a:xfrm>
            <a:off x="207961" y="4403904"/>
            <a:ext cx="387600" cy="387600"/>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5" name="Google Shape;4615;p73"/>
          <p:cNvSpPr/>
          <p:nvPr/>
        </p:nvSpPr>
        <p:spPr>
          <a:xfrm>
            <a:off x="432203" y="2829566"/>
            <a:ext cx="368525" cy="368525"/>
          </a:xfrm>
          <a:custGeom>
            <a:rect b="b" l="l" r="r" t="t"/>
            <a:pathLst>
              <a:path extrusionOk="0" h="4891" w="4891">
                <a:moveTo>
                  <a:pt x="2445" y="1"/>
                </a:moveTo>
                <a:lnTo>
                  <a:pt x="2218" y="1406"/>
                </a:lnTo>
                <a:cubicBezTo>
                  <a:pt x="2194" y="1559"/>
                  <a:pt x="2063" y="1656"/>
                  <a:pt x="1927" y="1656"/>
                </a:cubicBezTo>
                <a:cubicBezTo>
                  <a:pt x="1868" y="1656"/>
                  <a:pt x="1808" y="1638"/>
                  <a:pt x="1756" y="1599"/>
                </a:cubicBezTo>
                <a:lnTo>
                  <a:pt x="1223" y="1214"/>
                </a:lnTo>
                <a:lnTo>
                  <a:pt x="1223" y="1214"/>
                </a:lnTo>
                <a:lnTo>
                  <a:pt x="1607" y="1747"/>
                </a:lnTo>
                <a:cubicBezTo>
                  <a:pt x="1729" y="1922"/>
                  <a:pt x="1625" y="2175"/>
                  <a:pt x="1415" y="2210"/>
                </a:cubicBezTo>
                <a:lnTo>
                  <a:pt x="1" y="2445"/>
                </a:lnTo>
                <a:lnTo>
                  <a:pt x="1415" y="2672"/>
                </a:lnTo>
                <a:cubicBezTo>
                  <a:pt x="1625" y="2707"/>
                  <a:pt x="1729" y="2961"/>
                  <a:pt x="1607" y="3135"/>
                </a:cubicBezTo>
                <a:lnTo>
                  <a:pt x="1223" y="3668"/>
                </a:lnTo>
                <a:lnTo>
                  <a:pt x="1756" y="3292"/>
                </a:lnTo>
                <a:cubicBezTo>
                  <a:pt x="1808" y="3253"/>
                  <a:pt x="1868" y="3235"/>
                  <a:pt x="1927" y="3235"/>
                </a:cubicBezTo>
                <a:cubicBezTo>
                  <a:pt x="2063" y="3235"/>
                  <a:pt x="2194" y="3332"/>
                  <a:pt x="2218" y="3485"/>
                </a:cubicBezTo>
                <a:lnTo>
                  <a:pt x="2445" y="4890"/>
                </a:lnTo>
                <a:lnTo>
                  <a:pt x="2681" y="3485"/>
                </a:lnTo>
                <a:cubicBezTo>
                  <a:pt x="2706" y="3332"/>
                  <a:pt x="2836" y="3235"/>
                  <a:pt x="2973" y="3235"/>
                </a:cubicBezTo>
                <a:cubicBezTo>
                  <a:pt x="3032" y="3235"/>
                  <a:pt x="3091" y="3253"/>
                  <a:pt x="3144" y="3292"/>
                </a:cubicBezTo>
                <a:lnTo>
                  <a:pt x="3677" y="3668"/>
                </a:lnTo>
                <a:lnTo>
                  <a:pt x="3292" y="3135"/>
                </a:lnTo>
                <a:cubicBezTo>
                  <a:pt x="3170" y="2961"/>
                  <a:pt x="3275" y="2707"/>
                  <a:pt x="3484" y="2672"/>
                </a:cubicBezTo>
                <a:lnTo>
                  <a:pt x="4890" y="2445"/>
                </a:lnTo>
                <a:lnTo>
                  <a:pt x="3484" y="2210"/>
                </a:lnTo>
                <a:cubicBezTo>
                  <a:pt x="3275" y="2175"/>
                  <a:pt x="3170" y="1922"/>
                  <a:pt x="3292" y="1747"/>
                </a:cubicBezTo>
                <a:lnTo>
                  <a:pt x="3677" y="1214"/>
                </a:lnTo>
                <a:lnTo>
                  <a:pt x="3677" y="1214"/>
                </a:lnTo>
                <a:lnTo>
                  <a:pt x="3144" y="1599"/>
                </a:lnTo>
                <a:cubicBezTo>
                  <a:pt x="3091" y="1638"/>
                  <a:pt x="3032" y="1656"/>
                  <a:pt x="2973" y="1656"/>
                </a:cubicBezTo>
                <a:cubicBezTo>
                  <a:pt x="2836" y="1656"/>
                  <a:pt x="2706" y="1559"/>
                  <a:pt x="2681" y="1406"/>
                </a:cubicBezTo>
                <a:lnTo>
                  <a:pt x="24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6" name="Google Shape;4616;p73"/>
          <p:cNvSpPr/>
          <p:nvPr/>
        </p:nvSpPr>
        <p:spPr>
          <a:xfrm>
            <a:off x="8687396" y="2184330"/>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7" name="Google Shape;4617;p73"/>
          <p:cNvSpPr/>
          <p:nvPr/>
        </p:nvSpPr>
        <p:spPr>
          <a:xfrm>
            <a:off x="267638" y="113879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1" name="Shape 4621"/>
        <p:cNvGrpSpPr/>
        <p:nvPr/>
      </p:nvGrpSpPr>
      <p:grpSpPr>
        <a:xfrm>
          <a:off x="0" y="0"/>
          <a:ext cx="0" cy="0"/>
          <a:chOff x="0" y="0"/>
          <a:chExt cx="0" cy="0"/>
        </a:xfrm>
      </p:grpSpPr>
      <p:sp>
        <p:nvSpPr>
          <p:cNvPr id="4622" name="Google Shape;4622;p74"/>
          <p:cNvSpPr txBox="1"/>
          <p:nvPr>
            <p:ph type="title"/>
          </p:nvPr>
        </p:nvSpPr>
        <p:spPr>
          <a:xfrm>
            <a:off x="817550" y="1456650"/>
            <a:ext cx="7551600" cy="59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Discomfort with Academic Language and Field-Specific Jargon</a:t>
            </a:r>
            <a:endParaRPr/>
          </a:p>
        </p:txBody>
      </p:sp>
      <p:sp>
        <p:nvSpPr>
          <p:cNvPr id="4623" name="Google Shape;4623;p74"/>
          <p:cNvSpPr txBox="1"/>
          <p:nvPr>
            <p:ph idx="1" type="subTitle"/>
          </p:nvPr>
        </p:nvSpPr>
        <p:spPr>
          <a:xfrm>
            <a:off x="432200" y="1975950"/>
            <a:ext cx="8496000" cy="11775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900"/>
              <a:t>“According to scholars like Pat Currie and Alastair Pennycook, writers new to the English language might copy language from published works in order to cope with their challenging learning situations and busy academic schedules” </a:t>
            </a:r>
            <a:endParaRPr sz="1900"/>
          </a:p>
          <a:p>
            <a:pPr indent="-349250" lvl="0" marL="457200" rtl="0" algn="l">
              <a:spcBef>
                <a:spcPts val="0"/>
              </a:spcBef>
              <a:spcAft>
                <a:spcPts val="0"/>
              </a:spcAft>
              <a:buSzPts val="1900"/>
              <a:buChar char="●"/>
            </a:pPr>
            <a:r>
              <a:rPr lang="en" sz="1900"/>
              <a:t>Proficient English speakers may also struggle with niche terminology in a particular subject area</a:t>
            </a:r>
            <a:endParaRPr sz="1900"/>
          </a:p>
          <a:p>
            <a:pPr indent="-349250" lvl="1" marL="914400" rtl="0" algn="l">
              <a:spcBef>
                <a:spcPts val="0"/>
              </a:spcBef>
              <a:spcAft>
                <a:spcPts val="0"/>
              </a:spcAft>
              <a:buSzPts val="1900"/>
              <a:buChar char="○"/>
            </a:pPr>
            <a:r>
              <a:rPr lang="en" sz="1900"/>
              <a:t>Instead of trying to decipher different concepts or what an author is stating, it can be tempting to acquire a passage without attribution</a:t>
            </a:r>
            <a:endParaRPr sz="1900"/>
          </a:p>
        </p:txBody>
      </p:sp>
      <p:sp>
        <p:nvSpPr>
          <p:cNvPr id="4624" name="Google Shape;4624;p74"/>
          <p:cNvSpPr/>
          <p:nvPr/>
        </p:nvSpPr>
        <p:spPr>
          <a:xfrm>
            <a:off x="8687400" y="1484119"/>
            <a:ext cx="332358" cy="280745"/>
          </a:xfrm>
          <a:custGeom>
            <a:rect b="b" l="l" r="r" t="t"/>
            <a:pathLst>
              <a:path extrusionOk="0" h="3726" w="4411">
                <a:moveTo>
                  <a:pt x="1192" y="1"/>
                </a:moveTo>
                <a:cubicBezTo>
                  <a:pt x="868" y="1"/>
                  <a:pt x="545" y="160"/>
                  <a:pt x="332" y="477"/>
                </a:cubicBezTo>
                <a:cubicBezTo>
                  <a:pt x="1" y="966"/>
                  <a:pt x="62" y="1656"/>
                  <a:pt x="481" y="2058"/>
                </a:cubicBezTo>
                <a:lnTo>
                  <a:pt x="2201" y="3725"/>
                </a:lnTo>
                <a:lnTo>
                  <a:pt x="3930" y="2058"/>
                </a:lnTo>
                <a:cubicBezTo>
                  <a:pt x="4349" y="1656"/>
                  <a:pt x="4410" y="966"/>
                  <a:pt x="4078" y="477"/>
                </a:cubicBezTo>
                <a:cubicBezTo>
                  <a:pt x="3866" y="160"/>
                  <a:pt x="3543" y="1"/>
                  <a:pt x="3219" y="1"/>
                </a:cubicBezTo>
                <a:cubicBezTo>
                  <a:pt x="2918" y="1"/>
                  <a:pt x="2616" y="138"/>
                  <a:pt x="2402" y="416"/>
                </a:cubicBezTo>
                <a:lnTo>
                  <a:pt x="2201" y="669"/>
                </a:lnTo>
                <a:lnTo>
                  <a:pt x="2009" y="416"/>
                </a:lnTo>
                <a:cubicBezTo>
                  <a:pt x="1794" y="138"/>
                  <a:pt x="1493" y="1"/>
                  <a:pt x="11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5" name="Google Shape;4625;p74"/>
          <p:cNvSpPr/>
          <p:nvPr/>
        </p:nvSpPr>
        <p:spPr>
          <a:xfrm>
            <a:off x="8659782" y="3546811"/>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6" name="Google Shape;4626;p74"/>
          <p:cNvSpPr/>
          <p:nvPr/>
        </p:nvSpPr>
        <p:spPr>
          <a:xfrm>
            <a:off x="7358496" y="176486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7" name="Google Shape;4627;p74"/>
          <p:cNvSpPr/>
          <p:nvPr/>
        </p:nvSpPr>
        <p:spPr>
          <a:xfrm>
            <a:off x="893761" y="4327704"/>
            <a:ext cx="387600" cy="387600"/>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8" name="Google Shape;4628;p74"/>
          <p:cNvSpPr/>
          <p:nvPr/>
        </p:nvSpPr>
        <p:spPr>
          <a:xfrm>
            <a:off x="432203" y="2829566"/>
            <a:ext cx="368525" cy="368525"/>
          </a:xfrm>
          <a:custGeom>
            <a:rect b="b" l="l" r="r" t="t"/>
            <a:pathLst>
              <a:path extrusionOk="0" h="4891" w="4891">
                <a:moveTo>
                  <a:pt x="2445" y="1"/>
                </a:moveTo>
                <a:lnTo>
                  <a:pt x="2218" y="1406"/>
                </a:lnTo>
                <a:cubicBezTo>
                  <a:pt x="2194" y="1559"/>
                  <a:pt x="2063" y="1656"/>
                  <a:pt x="1927" y="1656"/>
                </a:cubicBezTo>
                <a:cubicBezTo>
                  <a:pt x="1868" y="1656"/>
                  <a:pt x="1808" y="1638"/>
                  <a:pt x="1756" y="1599"/>
                </a:cubicBezTo>
                <a:lnTo>
                  <a:pt x="1223" y="1214"/>
                </a:lnTo>
                <a:lnTo>
                  <a:pt x="1223" y="1214"/>
                </a:lnTo>
                <a:lnTo>
                  <a:pt x="1607" y="1747"/>
                </a:lnTo>
                <a:cubicBezTo>
                  <a:pt x="1729" y="1922"/>
                  <a:pt x="1625" y="2175"/>
                  <a:pt x="1415" y="2210"/>
                </a:cubicBezTo>
                <a:lnTo>
                  <a:pt x="1" y="2445"/>
                </a:lnTo>
                <a:lnTo>
                  <a:pt x="1415" y="2672"/>
                </a:lnTo>
                <a:cubicBezTo>
                  <a:pt x="1625" y="2707"/>
                  <a:pt x="1729" y="2961"/>
                  <a:pt x="1607" y="3135"/>
                </a:cubicBezTo>
                <a:lnTo>
                  <a:pt x="1223" y="3668"/>
                </a:lnTo>
                <a:lnTo>
                  <a:pt x="1756" y="3292"/>
                </a:lnTo>
                <a:cubicBezTo>
                  <a:pt x="1808" y="3253"/>
                  <a:pt x="1868" y="3235"/>
                  <a:pt x="1927" y="3235"/>
                </a:cubicBezTo>
                <a:cubicBezTo>
                  <a:pt x="2063" y="3235"/>
                  <a:pt x="2194" y="3332"/>
                  <a:pt x="2218" y="3485"/>
                </a:cubicBezTo>
                <a:lnTo>
                  <a:pt x="2445" y="4890"/>
                </a:lnTo>
                <a:lnTo>
                  <a:pt x="2681" y="3485"/>
                </a:lnTo>
                <a:cubicBezTo>
                  <a:pt x="2706" y="3332"/>
                  <a:pt x="2836" y="3235"/>
                  <a:pt x="2973" y="3235"/>
                </a:cubicBezTo>
                <a:cubicBezTo>
                  <a:pt x="3032" y="3235"/>
                  <a:pt x="3091" y="3253"/>
                  <a:pt x="3144" y="3292"/>
                </a:cubicBezTo>
                <a:lnTo>
                  <a:pt x="3677" y="3668"/>
                </a:lnTo>
                <a:lnTo>
                  <a:pt x="3292" y="3135"/>
                </a:lnTo>
                <a:cubicBezTo>
                  <a:pt x="3170" y="2961"/>
                  <a:pt x="3275" y="2707"/>
                  <a:pt x="3484" y="2672"/>
                </a:cubicBezTo>
                <a:lnTo>
                  <a:pt x="4890" y="2445"/>
                </a:lnTo>
                <a:lnTo>
                  <a:pt x="3484" y="2210"/>
                </a:lnTo>
                <a:cubicBezTo>
                  <a:pt x="3275" y="2175"/>
                  <a:pt x="3170" y="1922"/>
                  <a:pt x="3292" y="1747"/>
                </a:cubicBezTo>
                <a:lnTo>
                  <a:pt x="3677" y="1214"/>
                </a:lnTo>
                <a:lnTo>
                  <a:pt x="3677" y="1214"/>
                </a:lnTo>
                <a:lnTo>
                  <a:pt x="3144" y="1599"/>
                </a:lnTo>
                <a:cubicBezTo>
                  <a:pt x="3091" y="1638"/>
                  <a:pt x="3032" y="1656"/>
                  <a:pt x="2973" y="1656"/>
                </a:cubicBezTo>
                <a:cubicBezTo>
                  <a:pt x="2836" y="1656"/>
                  <a:pt x="2706" y="1559"/>
                  <a:pt x="2681" y="1406"/>
                </a:cubicBezTo>
                <a:lnTo>
                  <a:pt x="24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9" name="Google Shape;4629;p74"/>
          <p:cNvSpPr/>
          <p:nvPr/>
        </p:nvSpPr>
        <p:spPr>
          <a:xfrm>
            <a:off x="8687396" y="2184330"/>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30" name="Google Shape;4630;p74"/>
          <p:cNvGrpSpPr/>
          <p:nvPr/>
        </p:nvGrpSpPr>
        <p:grpSpPr>
          <a:xfrm flipH="1" rot="10800000">
            <a:off x="8298626" y="-553507"/>
            <a:ext cx="1378341" cy="1914961"/>
            <a:chOff x="229976" y="2315872"/>
            <a:chExt cx="1378341" cy="1914961"/>
          </a:xfrm>
        </p:grpSpPr>
        <p:grpSp>
          <p:nvGrpSpPr>
            <p:cNvPr id="4631" name="Google Shape;4631;p74"/>
            <p:cNvGrpSpPr/>
            <p:nvPr/>
          </p:nvGrpSpPr>
          <p:grpSpPr>
            <a:xfrm>
              <a:off x="229976" y="2315872"/>
              <a:ext cx="1378341" cy="1914961"/>
              <a:chOff x="229976" y="2315872"/>
              <a:chExt cx="1378341" cy="1914961"/>
            </a:xfrm>
          </p:grpSpPr>
          <p:grpSp>
            <p:nvGrpSpPr>
              <p:cNvPr id="4632" name="Google Shape;4632;p74"/>
              <p:cNvGrpSpPr/>
              <p:nvPr/>
            </p:nvGrpSpPr>
            <p:grpSpPr>
              <a:xfrm>
                <a:off x="229976" y="2315872"/>
                <a:ext cx="1378341" cy="1914961"/>
                <a:chOff x="229976" y="2315872"/>
                <a:chExt cx="1378341" cy="1914961"/>
              </a:xfrm>
            </p:grpSpPr>
            <p:sp>
              <p:nvSpPr>
                <p:cNvPr id="4633" name="Google Shape;4633;p74"/>
                <p:cNvSpPr/>
                <p:nvPr/>
              </p:nvSpPr>
              <p:spPr>
                <a:xfrm>
                  <a:off x="786575" y="2646501"/>
                  <a:ext cx="357298" cy="1584332"/>
                </a:xfrm>
                <a:custGeom>
                  <a:rect b="b" l="l" r="r" t="t"/>
                  <a:pathLst>
                    <a:path extrusionOk="0" h="21027" w="4742">
                      <a:moveTo>
                        <a:pt x="127" y="0"/>
                      </a:moveTo>
                      <a:cubicBezTo>
                        <a:pt x="108" y="0"/>
                        <a:pt x="89" y="6"/>
                        <a:pt x="70" y="19"/>
                      </a:cubicBezTo>
                      <a:cubicBezTo>
                        <a:pt x="18" y="45"/>
                        <a:pt x="0" y="115"/>
                        <a:pt x="26" y="167"/>
                      </a:cubicBezTo>
                      <a:cubicBezTo>
                        <a:pt x="44" y="185"/>
                        <a:pt x="1327" y="2359"/>
                        <a:pt x="2428" y="5991"/>
                      </a:cubicBezTo>
                      <a:cubicBezTo>
                        <a:pt x="3449" y="9335"/>
                        <a:pt x="4523" y="14635"/>
                        <a:pt x="3842" y="20913"/>
                      </a:cubicBezTo>
                      <a:cubicBezTo>
                        <a:pt x="3833" y="20974"/>
                        <a:pt x="3877" y="21027"/>
                        <a:pt x="3938" y="21027"/>
                      </a:cubicBezTo>
                      <a:lnTo>
                        <a:pt x="3947" y="21027"/>
                      </a:lnTo>
                      <a:cubicBezTo>
                        <a:pt x="4008" y="21027"/>
                        <a:pt x="4052" y="20992"/>
                        <a:pt x="4060" y="20931"/>
                      </a:cubicBezTo>
                      <a:cubicBezTo>
                        <a:pt x="4741" y="14627"/>
                        <a:pt x="3667" y="9283"/>
                        <a:pt x="2637" y="5912"/>
                      </a:cubicBezTo>
                      <a:cubicBezTo>
                        <a:pt x="1519" y="2263"/>
                        <a:pt x="227" y="80"/>
                        <a:pt x="218" y="54"/>
                      </a:cubicBezTo>
                      <a:cubicBezTo>
                        <a:pt x="196" y="20"/>
                        <a:pt x="162" y="0"/>
                        <a:pt x="1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4" name="Google Shape;4634;p74"/>
                <p:cNvSpPr/>
                <p:nvPr/>
              </p:nvSpPr>
              <p:spPr>
                <a:xfrm>
                  <a:off x="534534" y="3390568"/>
                  <a:ext cx="573168" cy="422549"/>
                </a:xfrm>
                <a:custGeom>
                  <a:rect b="b" l="l" r="r" t="t"/>
                  <a:pathLst>
                    <a:path extrusionOk="0" h="5608" w="7607">
                      <a:moveTo>
                        <a:pt x="108" y="0"/>
                      </a:moveTo>
                      <a:cubicBezTo>
                        <a:pt x="53" y="0"/>
                        <a:pt x="9" y="42"/>
                        <a:pt x="1" y="98"/>
                      </a:cubicBezTo>
                      <a:cubicBezTo>
                        <a:pt x="1" y="159"/>
                        <a:pt x="45" y="211"/>
                        <a:pt x="106" y="220"/>
                      </a:cubicBezTo>
                      <a:cubicBezTo>
                        <a:pt x="158" y="220"/>
                        <a:pt x="5362" y="814"/>
                        <a:pt x="7379" y="5546"/>
                      </a:cubicBezTo>
                      <a:cubicBezTo>
                        <a:pt x="7397" y="5581"/>
                        <a:pt x="7440" y="5607"/>
                        <a:pt x="7484" y="5607"/>
                      </a:cubicBezTo>
                      <a:cubicBezTo>
                        <a:pt x="7493" y="5607"/>
                        <a:pt x="7510" y="5607"/>
                        <a:pt x="7528" y="5599"/>
                      </a:cubicBezTo>
                      <a:cubicBezTo>
                        <a:pt x="7580" y="5581"/>
                        <a:pt x="7606" y="5511"/>
                        <a:pt x="7580" y="5459"/>
                      </a:cubicBezTo>
                      <a:cubicBezTo>
                        <a:pt x="5519" y="604"/>
                        <a:pt x="176" y="2"/>
                        <a:pt x="123" y="2"/>
                      </a:cubicBezTo>
                      <a:cubicBezTo>
                        <a:pt x="118" y="1"/>
                        <a:pt x="113"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5" name="Google Shape;4635;p74"/>
                <p:cNvSpPr/>
                <p:nvPr/>
              </p:nvSpPr>
              <p:spPr>
                <a:xfrm>
                  <a:off x="1043136" y="2906529"/>
                  <a:ext cx="565182" cy="551996"/>
                </a:xfrm>
                <a:custGeom>
                  <a:rect b="b" l="l" r="r" t="t"/>
                  <a:pathLst>
                    <a:path extrusionOk="0" h="7326" w="7501">
                      <a:moveTo>
                        <a:pt x="5849" y="0"/>
                      </a:moveTo>
                      <a:cubicBezTo>
                        <a:pt x="5463" y="0"/>
                        <a:pt x="5039" y="150"/>
                        <a:pt x="4576" y="479"/>
                      </a:cubicBezTo>
                      <a:cubicBezTo>
                        <a:pt x="4358" y="637"/>
                        <a:pt x="4096" y="724"/>
                        <a:pt x="3825" y="733"/>
                      </a:cubicBezTo>
                      <a:cubicBezTo>
                        <a:pt x="3004" y="759"/>
                        <a:pt x="2410" y="1126"/>
                        <a:pt x="2009" y="1833"/>
                      </a:cubicBezTo>
                      <a:cubicBezTo>
                        <a:pt x="1878" y="2069"/>
                        <a:pt x="1677" y="2269"/>
                        <a:pt x="1424" y="2383"/>
                      </a:cubicBezTo>
                      <a:cubicBezTo>
                        <a:pt x="786" y="2654"/>
                        <a:pt x="324" y="3404"/>
                        <a:pt x="472" y="4260"/>
                      </a:cubicBezTo>
                      <a:cubicBezTo>
                        <a:pt x="516" y="4505"/>
                        <a:pt x="481" y="4749"/>
                        <a:pt x="376" y="4976"/>
                      </a:cubicBezTo>
                      <a:cubicBezTo>
                        <a:pt x="0" y="5841"/>
                        <a:pt x="830" y="6417"/>
                        <a:pt x="900" y="7316"/>
                      </a:cubicBezTo>
                      <a:cubicBezTo>
                        <a:pt x="964" y="7265"/>
                        <a:pt x="1066" y="7247"/>
                        <a:pt x="1193" y="7247"/>
                      </a:cubicBezTo>
                      <a:cubicBezTo>
                        <a:pt x="1463" y="7247"/>
                        <a:pt x="1847" y="7326"/>
                        <a:pt x="2222" y="7326"/>
                      </a:cubicBezTo>
                      <a:cubicBezTo>
                        <a:pt x="2539" y="7326"/>
                        <a:pt x="2850" y="7270"/>
                        <a:pt x="3083" y="7063"/>
                      </a:cubicBezTo>
                      <a:cubicBezTo>
                        <a:pt x="3275" y="6888"/>
                        <a:pt x="3519" y="6801"/>
                        <a:pt x="3781" y="6775"/>
                      </a:cubicBezTo>
                      <a:cubicBezTo>
                        <a:pt x="4340" y="6714"/>
                        <a:pt x="4916" y="6443"/>
                        <a:pt x="5152" y="5806"/>
                      </a:cubicBezTo>
                      <a:cubicBezTo>
                        <a:pt x="5239" y="5561"/>
                        <a:pt x="5379" y="5334"/>
                        <a:pt x="5571" y="5168"/>
                      </a:cubicBezTo>
                      <a:cubicBezTo>
                        <a:pt x="6121" y="4679"/>
                        <a:pt x="6296" y="4051"/>
                        <a:pt x="6348" y="3597"/>
                      </a:cubicBezTo>
                      <a:cubicBezTo>
                        <a:pt x="6383" y="3265"/>
                        <a:pt x="6540" y="2950"/>
                        <a:pt x="6776" y="2715"/>
                      </a:cubicBezTo>
                      <a:cubicBezTo>
                        <a:pt x="6916" y="2575"/>
                        <a:pt x="7056" y="2392"/>
                        <a:pt x="7169" y="2130"/>
                      </a:cubicBezTo>
                      <a:cubicBezTo>
                        <a:pt x="7475" y="1422"/>
                        <a:pt x="7501" y="401"/>
                        <a:pt x="7501" y="401"/>
                      </a:cubicBezTo>
                      <a:cubicBezTo>
                        <a:pt x="7501" y="401"/>
                        <a:pt x="7012" y="357"/>
                        <a:pt x="6409" y="113"/>
                      </a:cubicBezTo>
                      <a:cubicBezTo>
                        <a:pt x="6233" y="39"/>
                        <a:pt x="6046" y="0"/>
                        <a:pt x="58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6" name="Google Shape;4636;p74"/>
                <p:cNvSpPr/>
                <p:nvPr/>
              </p:nvSpPr>
              <p:spPr>
                <a:xfrm>
                  <a:off x="1068151" y="2948272"/>
                  <a:ext cx="512589" cy="614836"/>
                </a:xfrm>
                <a:custGeom>
                  <a:rect b="b" l="l" r="r" t="t"/>
                  <a:pathLst>
                    <a:path extrusionOk="0" h="8160" w="6803">
                      <a:moveTo>
                        <a:pt x="6671" y="1"/>
                      </a:moveTo>
                      <a:cubicBezTo>
                        <a:pt x="6653" y="1"/>
                        <a:pt x="6635" y="5"/>
                        <a:pt x="6619" y="13"/>
                      </a:cubicBezTo>
                      <a:cubicBezTo>
                        <a:pt x="3222" y="1907"/>
                        <a:pt x="542" y="5645"/>
                        <a:pt x="9" y="8028"/>
                      </a:cubicBezTo>
                      <a:cubicBezTo>
                        <a:pt x="0" y="8089"/>
                        <a:pt x="35" y="8142"/>
                        <a:pt x="96" y="8159"/>
                      </a:cubicBezTo>
                      <a:lnTo>
                        <a:pt x="114" y="8159"/>
                      </a:lnTo>
                      <a:cubicBezTo>
                        <a:pt x="166" y="8159"/>
                        <a:pt x="210" y="8124"/>
                        <a:pt x="219" y="8072"/>
                      </a:cubicBezTo>
                      <a:cubicBezTo>
                        <a:pt x="742" y="5741"/>
                        <a:pt x="3379" y="2065"/>
                        <a:pt x="6724" y="205"/>
                      </a:cubicBezTo>
                      <a:cubicBezTo>
                        <a:pt x="6776" y="179"/>
                        <a:pt x="6802" y="109"/>
                        <a:pt x="6767" y="56"/>
                      </a:cubicBezTo>
                      <a:cubicBezTo>
                        <a:pt x="6749" y="20"/>
                        <a:pt x="6710" y="1"/>
                        <a:pt x="66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7" name="Google Shape;4637;p74"/>
                <p:cNvSpPr/>
                <p:nvPr/>
              </p:nvSpPr>
              <p:spPr>
                <a:xfrm>
                  <a:off x="396421" y="3569822"/>
                  <a:ext cx="544160" cy="445228"/>
                </a:xfrm>
                <a:custGeom>
                  <a:rect b="b" l="l" r="r" t="t"/>
                  <a:pathLst>
                    <a:path extrusionOk="0" h="5909" w="7222">
                      <a:moveTo>
                        <a:pt x="5087" y="0"/>
                      </a:moveTo>
                      <a:cubicBezTo>
                        <a:pt x="4485" y="0"/>
                        <a:pt x="3986" y="204"/>
                        <a:pt x="3641" y="513"/>
                      </a:cubicBezTo>
                      <a:cubicBezTo>
                        <a:pt x="3484" y="652"/>
                        <a:pt x="3301" y="749"/>
                        <a:pt x="3091" y="783"/>
                      </a:cubicBezTo>
                      <a:cubicBezTo>
                        <a:pt x="2559" y="879"/>
                        <a:pt x="2052" y="1115"/>
                        <a:pt x="1703" y="1683"/>
                      </a:cubicBezTo>
                      <a:cubicBezTo>
                        <a:pt x="1598" y="1866"/>
                        <a:pt x="1432" y="2015"/>
                        <a:pt x="1240" y="2102"/>
                      </a:cubicBezTo>
                      <a:cubicBezTo>
                        <a:pt x="734" y="2346"/>
                        <a:pt x="472" y="2748"/>
                        <a:pt x="498" y="3403"/>
                      </a:cubicBezTo>
                      <a:cubicBezTo>
                        <a:pt x="507" y="3621"/>
                        <a:pt x="446" y="3822"/>
                        <a:pt x="332" y="4005"/>
                      </a:cubicBezTo>
                      <a:cubicBezTo>
                        <a:pt x="70" y="4407"/>
                        <a:pt x="0" y="5027"/>
                        <a:pt x="245" y="5909"/>
                      </a:cubicBezTo>
                      <a:cubicBezTo>
                        <a:pt x="777" y="5350"/>
                        <a:pt x="1633" y="5726"/>
                        <a:pt x="2279" y="5010"/>
                      </a:cubicBezTo>
                      <a:cubicBezTo>
                        <a:pt x="2480" y="4783"/>
                        <a:pt x="2760" y="4634"/>
                        <a:pt x="3065" y="4634"/>
                      </a:cubicBezTo>
                      <a:cubicBezTo>
                        <a:pt x="3537" y="4634"/>
                        <a:pt x="3964" y="4494"/>
                        <a:pt x="4453" y="4075"/>
                      </a:cubicBezTo>
                      <a:cubicBezTo>
                        <a:pt x="4637" y="3918"/>
                        <a:pt x="4864" y="3813"/>
                        <a:pt x="5108" y="3787"/>
                      </a:cubicBezTo>
                      <a:cubicBezTo>
                        <a:pt x="5798" y="3691"/>
                        <a:pt x="6095" y="3324"/>
                        <a:pt x="6226" y="3036"/>
                      </a:cubicBezTo>
                      <a:cubicBezTo>
                        <a:pt x="6322" y="2818"/>
                        <a:pt x="6470" y="2626"/>
                        <a:pt x="6663" y="2495"/>
                      </a:cubicBezTo>
                      <a:cubicBezTo>
                        <a:pt x="6802" y="2408"/>
                        <a:pt x="6951" y="2268"/>
                        <a:pt x="7038" y="2067"/>
                      </a:cubicBezTo>
                      <a:cubicBezTo>
                        <a:pt x="7221" y="1622"/>
                        <a:pt x="6942" y="932"/>
                        <a:pt x="7038" y="635"/>
                      </a:cubicBezTo>
                      <a:cubicBezTo>
                        <a:pt x="6323" y="184"/>
                        <a:pt x="5658" y="0"/>
                        <a:pt x="5087" y="0"/>
                      </a:cubicBezTo>
                      <a:close/>
                    </a:path>
                  </a:pathLst>
                </a:custGeom>
                <a:solidFill>
                  <a:srgbClr val="516B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8" name="Google Shape;4638;p74"/>
                <p:cNvSpPr/>
                <p:nvPr/>
              </p:nvSpPr>
              <p:spPr>
                <a:xfrm>
                  <a:off x="424676" y="3609380"/>
                  <a:ext cx="566538" cy="364908"/>
                </a:xfrm>
                <a:custGeom>
                  <a:rect b="b" l="l" r="r" t="t"/>
                  <a:pathLst>
                    <a:path extrusionOk="0" h="4843" w="7519">
                      <a:moveTo>
                        <a:pt x="6678" y="0"/>
                      </a:moveTo>
                      <a:cubicBezTo>
                        <a:pt x="4368" y="0"/>
                        <a:pt x="1228" y="2135"/>
                        <a:pt x="27" y="4685"/>
                      </a:cubicBezTo>
                      <a:cubicBezTo>
                        <a:pt x="1" y="4738"/>
                        <a:pt x="27" y="4808"/>
                        <a:pt x="79" y="4834"/>
                      </a:cubicBezTo>
                      <a:cubicBezTo>
                        <a:pt x="97" y="4843"/>
                        <a:pt x="114" y="4843"/>
                        <a:pt x="123" y="4843"/>
                      </a:cubicBezTo>
                      <a:cubicBezTo>
                        <a:pt x="167" y="4843"/>
                        <a:pt x="202" y="4816"/>
                        <a:pt x="228" y="4781"/>
                      </a:cubicBezTo>
                      <a:cubicBezTo>
                        <a:pt x="1396" y="2296"/>
                        <a:pt x="4423" y="219"/>
                        <a:pt x="6647" y="219"/>
                      </a:cubicBezTo>
                      <a:cubicBezTo>
                        <a:pt x="6900" y="219"/>
                        <a:pt x="7142" y="246"/>
                        <a:pt x="7370" y="302"/>
                      </a:cubicBezTo>
                      <a:cubicBezTo>
                        <a:pt x="7377" y="303"/>
                        <a:pt x="7383" y="303"/>
                        <a:pt x="7389" y="303"/>
                      </a:cubicBezTo>
                      <a:cubicBezTo>
                        <a:pt x="7442" y="303"/>
                        <a:pt x="7486" y="270"/>
                        <a:pt x="7501" y="215"/>
                      </a:cubicBezTo>
                      <a:cubicBezTo>
                        <a:pt x="7519" y="162"/>
                        <a:pt x="7484" y="101"/>
                        <a:pt x="7423" y="84"/>
                      </a:cubicBezTo>
                      <a:cubicBezTo>
                        <a:pt x="7188" y="27"/>
                        <a:pt x="6938" y="0"/>
                        <a:pt x="66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9" name="Google Shape;4639;p74"/>
                <p:cNvSpPr/>
                <p:nvPr/>
              </p:nvSpPr>
              <p:spPr>
                <a:xfrm>
                  <a:off x="268103" y="2892288"/>
                  <a:ext cx="731700" cy="485313"/>
                </a:xfrm>
                <a:custGeom>
                  <a:rect b="b" l="l" r="r" t="t"/>
                  <a:pathLst>
                    <a:path extrusionOk="0" h="6441" w="9711">
                      <a:moveTo>
                        <a:pt x="2417" y="1"/>
                      </a:moveTo>
                      <a:cubicBezTo>
                        <a:pt x="1956" y="1"/>
                        <a:pt x="1562" y="157"/>
                        <a:pt x="1302" y="258"/>
                      </a:cubicBezTo>
                      <a:cubicBezTo>
                        <a:pt x="656" y="502"/>
                        <a:pt x="1" y="712"/>
                        <a:pt x="1" y="712"/>
                      </a:cubicBezTo>
                      <a:cubicBezTo>
                        <a:pt x="1" y="712"/>
                        <a:pt x="420" y="983"/>
                        <a:pt x="673" y="1515"/>
                      </a:cubicBezTo>
                      <a:cubicBezTo>
                        <a:pt x="865" y="1926"/>
                        <a:pt x="1066" y="2423"/>
                        <a:pt x="1730" y="2659"/>
                      </a:cubicBezTo>
                      <a:cubicBezTo>
                        <a:pt x="2149" y="2808"/>
                        <a:pt x="2480" y="3139"/>
                        <a:pt x="2664" y="3550"/>
                      </a:cubicBezTo>
                      <a:cubicBezTo>
                        <a:pt x="3013" y="4292"/>
                        <a:pt x="3485" y="4737"/>
                        <a:pt x="4323" y="4860"/>
                      </a:cubicBezTo>
                      <a:cubicBezTo>
                        <a:pt x="4777" y="4921"/>
                        <a:pt x="5179" y="5165"/>
                        <a:pt x="5467" y="5523"/>
                      </a:cubicBezTo>
                      <a:cubicBezTo>
                        <a:pt x="6009" y="6198"/>
                        <a:pt x="6707" y="6440"/>
                        <a:pt x="7362" y="6440"/>
                      </a:cubicBezTo>
                      <a:cubicBezTo>
                        <a:pt x="7528" y="6440"/>
                        <a:pt x="7692" y="6425"/>
                        <a:pt x="7850" y="6396"/>
                      </a:cubicBezTo>
                      <a:cubicBezTo>
                        <a:pt x="8526" y="6277"/>
                        <a:pt x="8960" y="6159"/>
                        <a:pt x="9315" y="6159"/>
                      </a:cubicBezTo>
                      <a:cubicBezTo>
                        <a:pt x="9456" y="6159"/>
                        <a:pt x="9584" y="6177"/>
                        <a:pt x="9710" y="6222"/>
                      </a:cubicBezTo>
                      <a:cubicBezTo>
                        <a:pt x="9343" y="5087"/>
                        <a:pt x="9527" y="4039"/>
                        <a:pt x="8671" y="3305"/>
                      </a:cubicBezTo>
                      <a:cubicBezTo>
                        <a:pt x="8392" y="3061"/>
                        <a:pt x="8182" y="2755"/>
                        <a:pt x="8051" y="2406"/>
                      </a:cubicBezTo>
                      <a:cubicBezTo>
                        <a:pt x="7842" y="1803"/>
                        <a:pt x="7370" y="1480"/>
                        <a:pt x="6925" y="1384"/>
                      </a:cubicBezTo>
                      <a:cubicBezTo>
                        <a:pt x="6680" y="1332"/>
                        <a:pt x="6453" y="1218"/>
                        <a:pt x="6279" y="1035"/>
                      </a:cubicBezTo>
                      <a:cubicBezTo>
                        <a:pt x="5847" y="569"/>
                        <a:pt x="5344" y="402"/>
                        <a:pt x="4813" y="402"/>
                      </a:cubicBezTo>
                      <a:cubicBezTo>
                        <a:pt x="4677" y="402"/>
                        <a:pt x="4540" y="413"/>
                        <a:pt x="4401" y="433"/>
                      </a:cubicBezTo>
                      <a:cubicBezTo>
                        <a:pt x="4321" y="445"/>
                        <a:pt x="4239" y="451"/>
                        <a:pt x="4158" y="451"/>
                      </a:cubicBezTo>
                      <a:cubicBezTo>
                        <a:pt x="3886" y="451"/>
                        <a:pt x="3613" y="384"/>
                        <a:pt x="3371" y="249"/>
                      </a:cubicBezTo>
                      <a:cubicBezTo>
                        <a:pt x="3037" y="65"/>
                        <a:pt x="2713" y="1"/>
                        <a:pt x="24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0" name="Google Shape;4640;p74"/>
                <p:cNvSpPr/>
                <p:nvPr/>
              </p:nvSpPr>
              <p:spPr>
                <a:xfrm>
                  <a:off x="319415" y="2942546"/>
                  <a:ext cx="752722" cy="524494"/>
                </a:xfrm>
                <a:custGeom>
                  <a:rect b="b" l="l" r="r" t="t"/>
                  <a:pathLst>
                    <a:path extrusionOk="0" h="6961" w="9990">
                      <a:moveTo>
                        <a:pt x="125" y="0"/>
                      </a:moveTo>
                      <a:cubicBezTo>
                        <a:pt x="71" y="0"/>
                        <a:pt x="26" y="41"/>
                        <a:pt x="18" y="89"/>
                      </a:cubicBezTo>
                      <a:cubicBezTo>
                        <a:pt x="1" y="150"/>
                        <a:pt x="44" y="211"/>
                        <a:pt x="106" y="220"/>
                      </a:cubicBezTo>
                      <a:cubicBezTo>
                        <a:pt x="2699" y="709"/>
                        <a:pt x="7623" y="2944"/>
                        <a:pt x="9771" y="6899"/>
                      </a:cubicBezTo>
                      <a:cubicBezTo>
                        <a:pt x="9789" y="6934"/>
                        <a:pt x="9824" y="6952"/>
                        <a:pt x="9867" y="6952"/>
                      </a:cubicBezTo>
                      <a:lnTo>
                        <a:pt x="9867" y="6960"/>
                      </a:lnTo>
                      <a:cubicBezTo>
                        <a:pt x="9885" y="6960"/>
                        <a:pt x="9902" y="6952"/>
                        <a:pt x="9920" y="6943"/>
                      </a:cubicBezTo>
                      <a:cubicBezTo>
                        <a:pt x="9972" y="6917"/>
                        <a:pt x="9990" y="6847"/>
                        <a:pt x="9963" y="6795"/>
                      </a:cubicBezTo>
                      <a:cubicBezTo>
                        <a:pt x="7781" y="2778"/>
                        <a:pt x="2777" y="499"/>
                        <a:pt x="140" y="1"/>
                      </a:cubicBezTo>
                      <a:cubicBezTo>
                        <a:pt x="135" y="1"/>
                        <a:pt x="130" y="0"/>
                        <a:pt x="1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1" name="Google Shape;4641;p74"/>
                <p:cNvSpPr/>
                <p:nvPr/>
              </p:nvSpPr>
              <p:spPr>
                <a:xfrm>
                  <a:off x="833893" y="3664987"/>
                  <a:ext cx="8665" cy="107295"/>
                </a:xfrm>
                <a:custGeom>
                  <a:rect b="b" l="l" r="r" t="t"/>
                  <a:pathLst>
                    <a:path extrusionOk="0" h="1424" w="115">
                      <a:moveTo>
                        <a:pt x="53" y="1"/>
                      </a:moveTo>
                      <a:cubicBezTo>
                        <a:pt x="27" y="1"/>
                        <a:pt x="1" y="27"/>
                        <a:pt x="1" y="53"/>
                      </a:cubicBezTo>
                      <a:lnTo>
                        <a:pt x="1" y="1372"/>
                      </a:lnTo>
                      <a:cubicBezTo>
                        <a:pt x="1" y="1406"/>
                        <a:pt x="27" y="1424"/>
                        <a:pt x="53" y="1424"/>
                      </a:cubicBezTo>
                      <a:cubicBezTo>
                        <a:pt x="88" y="1424"/>
                        <a:pt x="114" y="1406"/>
                        <a:pt x="114" y="1372"/>
                      </a:cubicBezTo>
                      <a:lnTo>
                        <a:pt x="114" y="53"/>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2" name="Google Shape;4642;p74"/>
                <p:cNvSpPr/>
                <p:nvPr/>
              </p:nvSpPr>
              <p:spPr>
                <a:xfrm>
                  <a:off x="754325" y="3701154"/>
                  <a:ext cx="8590" cy="107973"/>
                </a:xfrm>
                <a:custGeom>
                  <a:rect b="b" l="l" r="r" t="t"/>
                  <a:pathLst>
                    <a:path extrusionOk="0" h="1433" w="114">
                      <a:moveTo>
                        <a:pt x="53" y="1"/>
                      </a:moveTo>
                      <a:cubicBezTo>
                        <a:pt x="27" y="1"/>
                        <a:pt x="0" y="27"/>
                        <a:pt x="0" y="62"/>
                      </a:cubicBezTo>
                      <a:lnTo>
                        <a:pt x="0" y="1381"/>
                      </a:lnTo>
                      <a:cubicBezTo>
                        <a:pt x="0" y="1407"/>
                        <a:pt x="27" y="1433"/>
                        <a:pt x="53" y="1433"/>
                      </a:cubicBezTo>
                      <a:cubicBezTo>
                        <a:pt x="88" y="1433"/>
                        <a:pt x="114" y="1407"/>
                        <a:pt x="114" y="1381"/>
                      </a:cubicBezTo>
                      <a:lnTo>
                        <a:pt x="114" y="62"/>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3" name="Google Shape;4643;p74"/>
                <p:cNvSpPr/>
                <p:nvPr/>
              </p:nvSpPr>
              <p:spPr>
                <a:xfrm>
                  <a:off x="674682" y="3747870"/>
                  <a:ext cx="8665" cy="98102"/>
                </a:xfrm>
                <a:custGeom>
                  <a:rect b="b" l="l" r="r" t="t"/>
                  <a:pathLst>
                    <a:path extrusionOk="0" h="1302" w="115">
                      <a:moveTo>
                        <a:pt x="62" y="1"/>
                      </a:moveTo>
                      <a:cubicBezTo>
                        <a:pt x="27" y="1"/>
                        <a:pt x="1" y="27"/>
                        <a:pt x="1" y="62"/>
                      </a:cubicBezTo>
                      <a:lnTo>
                        <a:pt x="1" y="1249"/>
                      </a:lnTo>
                      <a:cubicBezTo>
                        <a:pt x="1" y="1276"/>
                        <a:pt x="27" y="1302"/>
                        <a:pt x="62" y="1302"/>
                      </a:cubicBezTo>
                      <a:cubicBezTo>
                        <a:pt x="88" y="1302"/>
                        <a:pt x="114" y="1276"/>
                        <a:pt x="114" y="1249"/>
                      </a:cubicBezTo>
                      <a:lnTo>
                        <a:pt x="114" y="62"/>
                      </a:lnTo>
                      <a:cubicBezTo>
                        <a:pt x="114" y="27"/>
                        <a:pt x="88" y="1"/>
                        <a:pt x="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4" name="Google Shape;4644;p74"/>
                <p:cNvSpPr/>
                <p:nvPr/>
              </p:nvSpPr>
              <p:spPr>
                <a:xfrm>
                  <a:off x="595114" y="3804457"/>
                  <a:ext cx="8590" cy="78361"/>
                </a:xfrm>
                <a:custGeom>
                  <a:rect b="b" l="l" r="r" t="t"/>
                  <a:pathLst>
                    <a:path extrusionOk="0" h="1040" w="114">
                      <a:moveTo>
                        <a:pt x="61" y="1"/>
                      </a:moveTo>
                      <a:cubicBezTo>
                        <a:pt x="26" y="1"/>
                        <a:pt x="0" y="27"/>
                        <a:pt x="0" y="62"/>
                      </a:cubicBezTo>
                      <a:lnTo>
                        <a:pt x="0" y="979"/>
                      </a:lnTo>
                      <a:cubicBezTo>
                        <a:pt x="0" y="1014"/>
                        <a:pt x="26" y="1040"/>
                        <a:pt x="61" y="1040"/>
                      </a:cubicBezTo>
                      <a:cubicBezTo>
                        <a:pt x="88" y="1040"/>
                        <a:pt x="114" y="1014"/>
                        <a:pt x="114" y="979"/>
                      </a:cubicBezTo>
                      <a:lnTo>
                        <a:pt x="114" y="62"/>
                      </a:lnTo>
                      <a:cubicBezTo>
                        <a:pt x="114" y="27"/>
                        <a:pt x="88"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5" name="Google Shape;4645;p74"/>
                <p:cNvSpPr/>
                <p:nvPr/>
              </p:nvSpPr>
              <p:spPr>
                <a:xfrm>
                  <a:off x="516149" y="3883422"/>
                  <a:ext cx="7987" cy="52743"/>
                </a:xfrm>
                <a:custGeom>
                  <a:rect b="b" l="l" r="r" t="t"/>
                  <a:pathLst>
                    <a:path extrusionOk="0" h="700" w="106">
                      <a:moveTo>
                        <a:pt x="53" y="1"/>
                      </a:moveTo>
                      <a:cubicBezTo>
                        <a:pt x="18" y="1"/>
                        <a:pt x="0" y="27"/>
                        <a:pt x="0" y="53"/>
                      </a:cubicBezTo>
                      <a:lnTo>
                        <a:pt x="0" y="647"/>
                      </a:lnTo>
                      <a:cubicBezTo>
                        <a:pt x="0" y="682"/>
                        <a:pt x="18" y="699"/>
                        <a:pt x="53" y="699"/>
                      </a:cubicBezTo>
                      <a:cubicBezTo>
                        <a:pt x="79" y="699"/>
                        <a:pt x="105" y="682"/>
                        <a:pt x="105" y="647"/>
                      </a:cubicBezTo>
                      <a:lnTo>
                        <a:pt x="105" y="53"/>
                      </a:lnTo>
                      <a:cubicBezTo>
                        <a:pt x="105" y="27"/>
                        <a:pt x="79"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6" name="Google Shape;4646;p74"/>
                <p:cNvSpPr/>
                <p:nvPr/>
              </p:nvSpPr>
              <p:spPr>
                <a:xfrm>
                  <a:off x="614856" y="3641930"/>
                  <a:ext cx="48750" cy="34358"/>
                </a:xfrm>
                <a:custGeom>
                  <a:rect b="b" l="l" r="r" t="t"/>
                  <a:pathLst>
                    <a:path extrusionOk="0" h="456" w="647">
                      <a:moveTo>
                        <a:pt x="66" y="1"/>
                      </a:moveTo>
                      <a:cubicBezTo>
                        <a:pt x="48" y="1"/>
                        <a:pt x="29" y="10"/>
                        <a:pt x="18" y="27"/>
                      </a:cubicBezTo>
                      <a:cubicBezTo>
                        <a:pt x="0" y="53"/>
                        <a:pt x="9" y="80"/>
                        <a:pt x="35" y="97"/>
                      </a:cubicBezTo>
                      <a:lnTo>
                        <a:pt x="559" y="446"/>
                      </a:lnTo>
                      <a:cubicBezTo>
                        <a:pt x="568" y="455"/>
                        <a:pt x="577" y="455"/>
                        <a:pt x="585" y="455"/>
                      </a:cubicBezTo>
                      <a:cubicBezTo>
                        <a:pt x="603" y="455"/>
                        <a:pt x="620" y="446"/>
                        <a:pt x="638" y="429"/>
                      </a:cubicBezTo>
                      <a:cubicBezTo>
                        <a:pt x="646" y="411"/>
                        <a:pt x="646" y="377"/>
                        <a:pt x="620" y="359"/>
                      </a:cubicBezTo>
                      <a:lnTo>
                        <a:pt x="96" y="10"/>
                      </a:lnTo>
                      <a:cubicBezTo>
                        <a:pt x="87" y="4"/>
                        <a:pt x="77"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7" name="Google Shape;4647;p74"/>
                <p:cNvSpPr/>
                <p:nvPr/>
              </p:nvSpPr>
              <p:spPr>
                <a:xfrm>
                  <a:off x="543802" y="3698969"/>
                  <a:ext cx="40160" cy="28632"/>
                </a:xfrm>
                <a:custGeom>
                  <a:rect b="b" l="l" r="r" t="t"/>
                  <a:pathLst>
                    <a:path extrusionOk="0" h="380" w="533">
                      <a:moveTo>
                        <a:pt x="58" y="0"/>
                      </a:moveTo>
                      <a:cubicBezTo>
                        <a:pt x="42" y="0"/>
                        <a:pt x="27" y="7"/>
                        <a:pt x="18" y="21"/>
                      </a:cubicBezTo>
                      <a:cubicBezTo>
                        <a:pt x="0" y="47"/>
                        <a:pt x="9" y="82"/>
                        <a:pt x="35" y="100"/>
                      </a:cubicBezTo>
                      <a:lnTo>
                        <a:pt x="446" y="370"/>
                      </a:lnTo>
                      <a:cubicBezTo>
                        <a:pt x="454" y="379"/>
                        <a:pt x="463" y="379"/>
                        <a:pt x="472" y="379"/>
                      </a:cubicBezTo>
                      <a:cubicBezTo>
                        <a:pt x="489" y="379"/>
                        <a:pt x="507" y="370"/>
                        <a:pt x="515" y="353"/>
                      </a:cubicBezTo>
                      <a:cubicBezTo>
                        <a:pt x="533" y="327"/>
                        <a:pt x="533" y="301"/>
                        <a:pt x="507" y="283"/>
                      </a:cubicBezTo>
                      <a:lnTo>
                        <a:pt x="96" y="12"/>
                      </a:lnTo>
                      <a:cubicBezTo>
                        <a:pt x="84" y="5"/>
                        <a:pt x="71" y="0"/>
                        <a:pt x="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8" name="Google Shape;4648;p74"/>
                <p:cNvSpPr/>
                <p:nvPr/>
              </p:nvSpPr>
              <p:spPr>
                <a:xfrm>
                  <a:off x="468152" y="3762337"/>
                  <a:ext cx="38201" cy="27728"/>
                </a:xfrm>
                <a:custGeom>
                  <a:rect b="b" l="l" r="r" t="t"/>
                  <a:pathLst>
                    <a:path extrusionOk="0" h="368" w="507">
                      <a:moveTo>
                        <a:pt x="58" y="1"/>
                      </a:moveTo>
                      <a:cubicBezTo>
                        <a:pt x="40" y="1"/>
                        <a:pt x="23" y="10"/>
                        <a:pt x="18" y="27"/>
                      </a:cubicBezTo>
                      <a:cubicBezTo>
                        <a:pt x="0" y="53"/>
                        <a:pt x="0" y="88"/>
                        <a:pt x="26" y="106"/>
                      </a:cubicBezTo>
                      <a:lnTo>
                        <a:pt x="419" y="359"/>
                      </a:lnTo>
                      <a:cubicBezTo>
                        <a:pt x="428" y="368"/>
                        <a:pt x="437" y="368"/>
                        <a:pt x="445" y="368"/>
                      </a:cubicBezTo>
                      <a:cubicBezTo>
                        <a:pt x="463" y="368"/>
                        <a:pt x="480" y="359"/>
                        <a:pt x="489" y="341"/>
                      </a:cubicBezTo>
                      <a:cubicBezTo>
                        <a:pt x="507" y="315"/>
                        <a:pt x="498" y="280"/>
                        <a:pt x="472" y="272"/>
                      </a:cubicBezTo>
                      <a:lnTo>
                        <a:pt x="87" y="10"/>
                      </a:lnTo>
                      <a:cubicBezTo>
                        <a:pt x="78" y="4"/>
                        <a:pt x="68"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9" name="Google Shape;4649;p74"/>
                <p:cNvSpPr/>
                <p:nvPr/>
              </p:nvSpPr>
              <p:spPr>
                <a:xfrm>
                  <a:off x="576051" y="3161508"/>
                  <a:ext cx="154613" cy="47620"/>
                </a:xfrm>
                <a:custGeom>
                  <a:rect b="b" l="l" r="r" t="t"/>
                  <a:pathLst>
                    <a:path extrusionOk="0" h="632" w="2052">
                      <a:moveTo>
                        <a:pt x="1996" y="1"/>
                      </a:moveTo>
                      <a:cubicBezTo>
                        <a:pt x="1991" y="1"/>
                        <a:pt x="1987" y="2"/>
                        <a:pt x="1982" y="3"/>
                      </a:cubicBezTo>
                      <a:lnTo>
                        <a:pt x="44" y="518"/>
                      </a:lnTo>
                      <a:cubicBezTo>
                        <a:pt x="18" y="527"/>
                        <a:pt x="0" y="562"/>
                        <a:pt x="9" y="588"/>
                      </a:cubicBezTo>
                      <a:cubicBezTo>
                        <a:pt x="18" y="614"/>
                        <a:pt x="35" y="632"/>
                        <a:pt x="61" y="632"/>
                      </a:cubicBezTo>
                      <a:cubicBezTo>
                        <a:pt x="61" y="632"/>
                        <a:pt x="70" y="623"/>
                        <a:pt x="70" y="623"/>
                      </a:cubicBezTo>
                      <a:lnTo>
                        <a:pt x="2008" y="108"/>
                      </a:lnTo>
                      <a:cubicBezTo>
                        <a:pt x="2035" y="99"/>
                        <a:pt x="2052" y="73"/>
                        <a:pt x="2052" y="47"/>
                      </a:cubicBezTo>
                      <a:cubicBezTo>
                        <a:pt x="2045" y="18"/>
                        <a:pt x="2020" y="1"/>
                        <a:pt x="1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0" name="Google Shape;4650;p74"/>
                <p:cNvSpPr/>
                <p:nvPr/>
              </p:nvSpPr>
              <p:spPr>
                <a:xfrm>
                  <a:off x="508916" y="3107107"/>
                  <a:ext cx="135626" cy="42195"/>
                </a:xfrm>
                <a:custGeom>
                  <a:rect b="b" l="l" r="r" t="t"/>
                  <a:pathLst>
                    <a:path extrusionOk="0" h="560" w="1800">
                      <a:moveTo>
                        <a:pt x="1729" y="0"/>
                      </a:moveTo>
                      <a:lnTo>
                        <a:pt x="44" y="454"/>
                      </a:lnTo>
                      <a:cubicBezTo>
                        <a:pt x="18" y="463"/>
                        <a:pt x="0" y="489"/>
                        <a:pt x="9" y="524"/>
                      </a:cubicBezTo>
                      <a:cubicBezTo>
                        <a:pt x="18" y="542"/>
                        <a:pt x="35" y="559"/>
                        <a:pt x="62" y="559"/>
                      </a:cubicBezTo>
                      <a:lnTo>
                        <a:pt x="79" y="559"/>
                      </a:lnTo>
                      <a:lnTo>
                        <a:pt x="1755" y="105"/>
                      </a:lnTo>
                      <a:cubicBezTo>
                        <a:pt x="1782" y="105"/>
                        <a:pt x="1799" y="70"/>
                        <a:pt x="1790" y="44"/>
                      </a:cubicBezTo>
                      <a:cubicBezTo>
                        <a:pt x="1790" y="18"/>
                        <a:pt x="1755" y="0"/>
                        <a:pt x="1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1" name="Google Shape;4651;p74"/>
                <p:cNvSpPr/>
                <p:nvPr/>
              </p:nvSpPr>
              <p:spPr>
                <a:xfrm>
                  <a:off x="441780" y="3053007"/>
                  <a:ext cx="115884" cy="37071"/>
                </a:xfrm>
                <a:custGeom>
                  <a:rect b="b" l="l" r="r" t="t"/>
                  <a:pathLst>
                    <a:path extrusionOk="0" h="492" w="1538">
                      <a:moveTo>
                        <a:pt x="1476" y="0"/>
                      </a:moveTo>
                      <a:cubicBezTo>
                        <a:pt x="1471" y="0"/>
                        <a:pt x="1465" y="1"/>
                        <a:pt x="1459" y="2"/>
                      </a:cubicBezTo>
                      <a:lnTo>
                        <a:pt x="44" y="378"/>
                      </a:lnTo>
                      <a:cubicBezTo>
                        <a:pt x="18" y="386"/>
                        <a:pt x="1" y="421"/>
                        <a:pt x="10" y="448"/>
                      </a:cubicBezTo>
                      <a:cubicBezTo>
                        <a:pt x="18" y="474"/>
                        <a:pt x="36" y="491"/>
                        <a:pt x="62" y="491"/>
                      </a:cubicBezTo>
                      <a:cubicBezTo>
                        <a:pt x="62" y="491"/>
                        <a:pt x="71" y="483"/>
                        <a:pt x="71" y="483"/>
                      </a:cubicBezTo>
                      <a:lnTo>
                        <a:pt x="1485" y="107"/>
                      </a:lnTo>
                      <a:cubicBezTo>
                        <a:pt x="1520" y="98"/>
                        <a:pt x="1538" y="72"/>
                        <a:pt x="1529" y="46"/>
                      </a:cubicBezTo>
                      <a:cubicBezTo>
                        <a:pt x="1522" y="17"/>
                        <a:pt x="1502" y="0"/>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2" name="Google Shape;4652;p74"/>
                <p:cNvSpPr/>
                <p:nvPr/>
              </p:nvSpPr>
              <p:spPr>
                <a:xfrm>
                  <a:off x="374720" y="3005612"/>
                  <a:ext cx="69772" cy="24563"/>
                </a:xfrm>
                <a:custGeom>
                  <a:rect b="b" l="l" r="r" t="t"/>
                  <a:pathLst>
                    <a:path extrusionOk="0" h="326" w="926">
                      <a:moveTo>
                        <a:pt x="870" y="0"/>
                      </a:moveTo>
                      <a:cubicBezTo>
                        <a:pt x="865" y="0"/>
                        <a:pt x="861" y="1"/>
                        <a:pt x="856" y="3"/>
                      </a:cubicBezTo>
                      <a:lnTo>
                        <a:pt x="44" y="221"/>
                      </a:lnTo>
                      <a:cubicBezTo>
                        <a:pt x="18" y="230"/>
                        <a:pt x="0" y="256"/>
                        <a:pt x="9" y="282"/>
                      </a:cubicBezTo>
                      <a:cubicBezTo>
                        <a:pt x="9" y="308"/>
                        <a:pt x="35" y="326"/>
                        <a:pt x="61" y="326"/>
                      </a:cubicBezTo>
                      <a:lnTo>
                        <a:pt x="70" y="326"/>
                      </a:lnTo>
                      <a:lnTo>
                        <a:pt x="882" y="107"/>
                      </a:lnTo>
                      <a:cubicBezTo>
                        <a:pt x="908" y="99"/>
                        <a:pt x="926" y="72"/>
                        <a:pt x="926" y="38"/>
                      </a:cubicBezTo>
                      <a:cubicBezTo>
                        <a:pt x="919" y="16"/>
                        <a:pt x="894" y="0"/>
                        <a:pt x="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3" name="Google Shape;4653;p74"/>
                <p:cNvSpPr/>
                <p:nvPr/>
              </p:nvSpPr>
              <p:spPr>
                <a:xfrm>
                  <a:off x="229976" y="3133554"/>
                  <a:ext cx="517185" cy="504376"/>
                </a:xfrm>
                <a:custGeom>
                  <a:rect b="b" l="l" r="r" t="t"/>
                  <a:pathLst>
                    <a:path extrusionOk="0" h="6694" w="6864">
                      <a:moveTo>
                        <a:pt x="3099" y="1"/>
                      </a:moveTo>
                      <a:cubicBezTo>
                        <a:pt x="2901" y="1"/>
                        <a:pt x="2703" y="60"/>
                        <a:pt x="2532" y="182"/>
                      </a:cubicBezTo>
                      <a:cubicBezTo>
                        <a:pt x="2166" y="453"/>
                        <a:pt x="2043" y="933"/>
                        <a:pt x="2209" y="1352"/>
                      </a:cubicBezTo>
                      <a:cubicBezTo>
                        <a:pt x="2014" y="1128"/>
                        <a:pt x="1735" y="1002"/>
                        <a:pt x="1453" y="1002"/>
                      </a:cubicBezTo>
                      <a:cubicBezTo>
                        <a:pt x="1307" y="1002"/>
                        <a:pt x="1159" y="1036"/>
                        <a:pt x="1022" y="1107"/>
                      </a:cubicBezTo>
                      <a:cubicBezTo>
                        <a:pt x="620" y="1317"/>
                        <a:pt x="419" y="1771"/>
                        <a:pt x="524" y="2208"/>
                      </a:cubicBezTo>
                      <a:lnTo>
                        <a:pt x="542" y="2260"/>
                      </a:lnTo>
                      <a:cubicBezTo>
                        <a:pt x="603" y="2522"/>
                        <a:pt x="533" y="2801"/>
                        <a:pt x="358" y="3002"/>
                      </a:cubicBezTo>
                      <a:lnTo>
                        <a:pt x="323" y="3046"/>
                      </a:lnTo>
                      <a:cubicBezTo>
                        <a:pt x="26" y="3386"/>
                        <a:pt x="0" y="3884"/>
                        <a:pt x="271" y="4251"/>
                      </a:cubicBezTo>
                      <a:cubicBezTo>
                        <a:pt x="456" y="4510"/>
                        <a:pt x="754" y="4647"/>
                        <a:pt x="1057" y="4647"/>
                      </a:cubicBezTo>
                      <a:cubicBezTo>
                        <a:pt x="1184" y="4647"/>
                        <a:pt x="1311" y="4623"/>
                        <a:pt x="1432" y="4574"/>
                      </a:cubicBezTo>
                      <a:lnTo>
                        <a:pt x="1432" y="4574"/>
                      </a:lnTo>
                      <a:cubicBezTo>
                        <a:pt x="1100" y="4871"/>
                        <a:pt x="987" y="5351"/>
                        <a:pt x="1196" y="5753"/>
                      </a:cubicBezTo>
                      <a:cubicBezTo>
                        <a:pt x="1369" y="6091"/>
                        <a:pt x="1708" y="6287"/>
                        <a:pt x="2061" y="6287"/>
                      </a:cubicBezTo>
                      <a:cubicBezTo>
                        <a:pt x="2136" y="6287"/>
                        <a:pt x="2212" y="6278"/>
                        <a:pt x="2288" y="6259"/>
                      </a:cubicBezTo>
                      <a:lnTo>
                        <a:pt x="2340" y="6242"/>
                      </a:lnTo>
                      <a:cubicBezTo>
                        <a:pt x="2408" y="6226"/>
                        <a:pt x="2476" y="6219"/>
                        <a:pt x="2542" y="6219"/>
                      </a:cubicBezTo>
                      <a:cubicBezTo>
                        <a:pt x="2743" y="6219"/>
                        <a:pt x="2934" y="6287"/>
                        <a:pt x="3091" y="6425"/>
                      </a:cubicBezTo>
                      <a:lnTo>
                        <a:pt x="3135" y="6460"/>
                      </a:lnTo>
                      <a:cubicBezTo>
                        <a:pt x="3313" y="6614"/>
                        <a:pt x="3538" y="6693"/>
                        <a:pt x="3767" y="6693"/>
                      </a:cubicBezTo>
                      <a:cubicBezTo>
                        <a:pt x="3965" y="6693"/>
                        <a:pt x="4166" y="6634"/>
                        <a:pt x="4340" y="6512"/>
                      </a:cubicBezTo>
                      <a:cubicBezTo>
                        <a:pt x="4698" y="6250"/>
                        <a:pt x="4820" y="5761"/>
                        <a:pt x="4654" y="5342"/>
                      </a:cubicBezTo>
                      <a:lnTo>
                        <a:pt x="4654" y="5342"/>
                      </a:lnTo>
                      <a:cubicBezTo>
                        <a:pt x="4850" y="5566"/>
                        <a:pt x="5128" y="5692"/>
                        <a:pt x="5411" y="5692"/>
                      </a:cubicBezTo>
                      <a:cubicBezTo>
                        <a:pt x="5557" y="5692"/>
                        <a:pt x="5704" y="5658"/>
                        <a:pt x="5842" y="5587"/>
                      </a:cubicBezTo>
                      <a:cubicBezTo>
                        <a:pt x="6243" y="5377"/>
                        <a:pt x="6453" y="4923"/>
                        <a:pt x="6339" y="4487"/>
                      </a:cubicBezTo>
                      <a:lnTo>
                        <a:pt x="6331" y="4434"/>
                      </a:lnTo>
                      <a:cubicBezTo>
                        <a:pt x="6261" y="4172"/>
                        <a:pt x="6331" y="3893"/>
                        <a:pt x="6505" y="3692"/>
                      </a:cubicBezTo>
                      <a:lnTo>
                        <a:pt x="6540" y="3648"/>
                      </a:lnTo>
                      <a:cubicBezTo>
                        <a:pt x="6837" y="3308"/>
                        <a:pt x="6863" y="2810"/>
                        <a:pt x="6593" y="2443"/>
                      </a:cubicBezTo>
                      <a:cubicBezTo>
                        <a:pt x="6407" y="2184"/>
                        <a:pt x="6113" y="2051"/>
                        <a:pt x="5809" y="2051"/>
                      </a:cubicBezTo>
                      <a:cubicBezTo>
                        <a:pt x="5682" y="2051"/>
                        <a:pt x="5554" y="2074"/>
                        <a:pt x="5431" y="2120"/>
                      </a:cubicBezTo>
                      <a:cubicBezTo>
                        <a:pt x="5763" y="1832"/>
                        <a:pt x="5877" y="1343"/>
                        <a:pt x="5676" y="942"/>
                      </a:cubicBezTo>
                      <a:cubicBezTo>
                        <a:pt x="5503" y="604"/>
                        <a:pt x="5165" y="408"/>
                        <a:pt x="4807" y="408"/>
                      </a:cubicBezTo>
                      <a:cubicBezTo>
                        <a:pt x="4730" y="408"/>
                        <a:pt x="4653" y="417"/>
                        <a:pt x="4576" y="435"/>
                      </a:cubicBezTo>
                      <a:lnTo>
                        <a:pt x="4523" y="453"/>
                      </a:lnTo>
                      <a:cubicBezTo>
                        <a:pt x="4458" y="468"/>
                        <a:pt x="4391" y="476"/>
                        <a:pt x="4325" y="476"/>
                      </a:cubicBezTo>
                      <a:cubicBezTo>
                        <a:pt x="4126" y="476"/>
                        <a:pt x="3932" y="407"/>
                        <a:pt x="3781" y="269"/>
                      </a:cubicBezTo>
                      <a:lnTo>
                        <a:pt x="3737" y="234"/>
                      </a:lnTo>
                      <a:cubicBezTo>
                        <a:pt x="3555" y="80"/>
                        <a:pt x="3327" y="1"/>
                        <a:pt x="3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4" name="Google Shape;4654;p74"/>
                <p:cNvSpPr/>
                <p:nvPr/>
              </p:nvSpPr>
              <p:spPr>
                <a:xfrm>
                  <a:off x="345787" y="3296533"/>
                  <a:ext cx="286245" cy="178423"/>
                </a:xfrm>
                <a:custGeom>
                  <a:rect b="b" l="l" r="r" t="t"/>
                  <a:pathLst>
                    <a:path extrusionOk="0" h="2368" w="3799">
                      <a:moveTo>
                        <a:pt x="3732" y="1"/>
                      </a:moveTo>
                      <a:cubicBezTo>
                        <a:pt x="3722" y="1"/>
                        <a:pt x="3711" y="4"/>
                        <a:pt x="3702" y="10"/>
                      </a:cubicBezTo>
                      <a:lnTo>
                        <a:pt x="35" y="2262"/>
                      </a:lnTo>
                      <a:cubicBezTo>
                        <a:pt x="9" y="2280"/>
                        <a:pt x="0" y="2315"/>
                        <a:pt x="17" y="2341"/>
                      </a:cubicBezTo>
                      <a:cubicBezTo>
                        <a:pt x="26" y="2359"/>
                        <a:pt x="44" y="2367"/>
                        <a:pt x="61" y="2367"/>
                      </a:cubicBezTo>
                      <a:cubicBezTo>
                        <a:pt x="70" y="2367"/>
                        <a:pt x="87" y="2359"/>
                        <a:pt x="96" y="2359"/>
                      </a:cubicBezTo>
                      <a:lnTo>
                        <a:pt x="3763" y="106"/>
                      </a:lnTo>
                      <a:cubicBezTo>
                        <a:pt x="3790" y="88"/>
                        <a:pt x="3798" y="53"/>
                        <a:pt x="3781" y="27"/>
                      </a:cubicBezTo>
                      <a:cubicBezTo>
                        <a:pt x="3770" y="10"/>
                        <a:pt x="3751" y="1"/>
                        <a:pt x="3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5" name="Google Shape;4655;p74"/>
                <p:cNvSpPr/>
                <p:nvPr/>
              </p:nvSpPr>
              <p:spPr>
                <a:xfrm>
                  <a:off x="399058" y="3243262"/>
                  <a:ext cx="179026" cy="284964"/>
                </a:xfrm>
                <a:custGeom>
                  <a:rect b="b" l="l" r="r" t="t"/>
                  <a:pathLst>
                    <a:path extrusionOk="0" h="3782" w="2376">
                      <a:moveTo>
                        <a:pt x="65" y="0"/>
                      </a:moveTo>
                      <a:cubicBezTo>
                        <a:pt x="55" y="0"/>
                        <a:pt x="44" y="3"/>
                        <a:pt x="35" y="9"/>
                      </a:cubicBezTo>
                      <a:cubicBezTo>
                        <a:pt x="9" y="27"/>
                        <a:pt x="0" y="62"/>
                        <a:pt x="18" y="88"/>
                      </a:cubicBezTo>
                      <a:lnTo>
                        <a:pt x="2270" y="3755"/>
                      </a:lnTo>
                      <a:cubicBezTo>
                        <a:pt x="2279" y="3773"/>
                        <a:pt x="2297" y="3782"/>
                        <a:pt x="2314" y="3782"/>
                      </a:cubicBezTo>
                      <a:cubicBezTo>
                        <a:pt x="2323" y="3782"/>
                        <a:pt x="2332" y="3773"/>
                        <a:pt x="2340" y="3773"/>
                      </a:cubicBezTo>
                      <a:cubicBezTo>
                        <a:pt x="2367" y="3755"/>
                        <a:pt x="2375" y="3720"/>
                        <a:pt x="2367" y="3694"/>
                      </a:cubicBezTo>
                      <a:lnTo>
                        <a:pt x="114" y="27"/>
                      </a:lnTo>
                      <a:cubicBezTo>
                        <a:pt x="102" y="10"/>
                        <a:pt x="84" y="0"/>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6" name="Google Shape;4656;p74"/>
                <p:cNvSpPr/>
                <p:nvPr/>
              </p:nvSpPr>
              <p:spPr>
                <a:xfrm>
                  <a:off x="288522" y="3334584"/>
                  <a:ext cx="204644" cy="55456"/>
                </a:xfrm>
                <a:custGeom>
                  <a:rect b="b" l="l" r="r" t="t"/>
                  <a:pathLst>
                    <a:path extrusionOk="0" h="736" w="2716">
                      <a:moveTo>
                        <a:pt x="65" y="1"/>
                      </a:moveTo>
                      <a:cubicBezTo>
                        <a:pt x="37" y="1"/>
                        <a:pt x="17" y="23"/>
                        <a:pt x="9" y="46"/>
                      </a:cubicBezTo>
                      <a:cubicBezTo>
                        <a:pt x="0" y="72"/>
                        <a:pt x="18" y="107"/>
                        <a:pt x="53" y="116"/>
                      </a:cubicBezTo>
                      <a:lnTo>
                        <a:pt x="2646" y="736"/>
                      </a:lnTo>
                      <a:lnTo>
                        <a:pt x="2655" y="736"/>
                      </a:lnTo>
                      <a:cubicBezTo>
                        <a:pt x="2681" y="736"/>
                        <a:pt x="2707" y="718"/>
                        <a:pt x="2707" y="692"/>
                      </a:cubicBezTo>
                      <a:cubicBezTo>
                        <a:pt x="2716" y="666"/>
                        <a:pt x="2698" y="631"/>
                        <a:pt x="2672" y="622"/>
                      </a:cubicBezTo>
                      <a:lnTo>
                        <a:pt x="79" y="2"/>
                      </a:lnTo>
                      <a:cubicBezTo>
                        <a:pt x="74" y="1"/>
                        <a:pt x="70" y="1"/>
                        <a:pt x="65"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7" name="Google Shape;4657;p74"/>
                <p:cNvSpPr/>
                <p:nvPr/>
              </p:nvSpPr>
              <p:spPr>
                <a:xfrm>
                  <a:off x="284528" y="3381451"/>
                  <a:ext cx="208637" cy="29009"/>
                </a:xfrm>
                <a:custGeom>
                  <a:rect b="b" l="l" r="r" t="t"/>
                  <a:pathLst>
                    <a:path extrusionOk="0" h="385" w="2769">
                      <a:moveTo>
                        <a:pt x="2708" y="0"/>
                      </a:moveTo>
                      <a:lnTo>
                        <a:pt x="53" y="271"/>
                      </a:lnTo>
                      <a:cubicBezTo>
                        <a:pt x="18" y="280"/>
                        <a:pt x="1" y="306"/>
                        <a:pt x="1" y="332"/>
                      </a:cubicBezTo>
                      <a:cubicBezTo>
                        <a:pt x="1" y="367"/>
                        <a:pt x="27" y="385"/>
                        <a:pt x="53" y="385"/>
                      </a:cubicBezTo>
                      <a:lnTo>
                        <a:pt x="62" y="385"/>
                      </a:lnTo>
                      <a:lnTo>
                        <a:pt x="2716" y="114"/>
                      </a:lnTo>
                      <a:cubicBezTo>
                        <a:pt x="2743" y="105"/>
                        <a:pt x="2769" y="79"/>
                        <a:pt x="2769" y="53"/>
                      </a:cubicBezTo>
                      <a:cubicBezTo>
                        <a:pt x="2760" y="18"/>
                        <a:pt x="2734" y="0"/>
                        <a:pt x="27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8" name="Google Shape;4658;p74"/>
                <p:cNvSpPr/>
                <p:nvPr/>
              </p:nvSpPr>
              <p:spPr>
                <a:xfrm>
                  <a:off x="314818" y="3272798"/>
                  <a:ext cx="179026" cy="117241"/>
                </a:xfrm>
                <a:custGeom>
                  <a:rect b="b" l="l" r="r" t="t"/>
                  <a:pathLst>
                    <a:path extrusionOk="0" h="1556" w="2376">
                      <a:moveTo>
                        <a:pt x="64" y="1"/>
                      </a:moveTo>
                      <a:cubicBezTo>
                        <a:pt x="46" y="1"/>
                        <a:pt x="29" y="8"/>
                        <a:pt x="18" y="19"/>
                      </a:cubicBezTo>
                      <a:cubicBezTo>
                        <a:pt x="1" y="45"/>
                        <a:pt x="9" y="80"/>
                        <a:pt x="36" y="98"/>
                      </a:cubicBezTo>
                      <a:lnTo>
                        <a:pt x="2280" y="1547"/>
                      </a:lnTo>
                      <a:cubicBezTo>
                        <a:pt x="2288" y="1556"/>
                        <a:pt x="2297" y="1556"/>
                        <a:pt x="2306" y="1556"/>
                      </a:cubicBezTo>
                      <a:cubicBezTo>
                        <a:pt x="2323" y="1556"/>
                        <a:pt x="2341" y="1547"/>
                        <a:pt x="2358" y="1530"/>
                      </a:cubicBezTo>
                      <a:cubicBezTo>
                        <a:pt x="2376" y="1503"/>
                        <a:pt x="2367" y="1469"/>
                        <a:pt x="2341" y="1451"/>
                      </a:cubicBezTo>
                      <a:lnTo>
                        <a:pt x="97" y="10"/>
                      </a:lnTo>
                      <a:cubicBezTo>
                        <a:pt x="87" y="4"/>
                        <a:pt x="75" y="1"/>
                        <a:pt x="6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9" name="Google Shape;4659;p74"/>
                <p:cNvSpPr/>
                <p:nvPr/>
              </p:nvSpPr>
              <p:spPr>
                <a:xfrm>
                  <a:off x="483900" y="3381451"/>
                  <a:ext cx="204719" cy="55305"/>
                </a:xfrm>
                <a:custGeom>
                  <a:rect b="b" l="l" r="r" t="t"/>
                  <a:pathLst>
                    <a:path extrusionOk="0" h="734" w="2717">
                      <a:moveTo>
                        <a:pt x="79" y="0"/>
                      </a:moveTo>
                      <a:cubicBezTo>
                        <a:pt x="44" y="0"/>
                        <a:pt x="18" y="18"/>
                        <a:pt x="9" y="44"/>
                      </a:cubicBezTo>
                      <a:cubicBezTo>
                        <a:pt x="1" y="70"/>
                        <a:pt x="27" y="105"/>
                        <a:pt x="53" y="114"/>
                      </a:cubicBezTo>
                      <a:lnTo>
                        <a:pt x="2646" y="734"/>
                      </a:lnTo>
                      <a:lnTo>
                        <a:pt x="2655" y="734"/>
                      </a:lnTo>
                      <a:cubicBezTo>
                        <a:pt x="2681" y="734"/>
                        <a:pt x="2707" y="716"/>
                        <a:pt x="2716" y="690"/>
                      </a:cubicBezTo>
                      <a:cubicBezTo>
                        <a:pt x="2716" y="664"/>
                        <a:pt x="2699" y="629"/>
                        <a:pt x="2673" y="629"/>
                      </a:cubicBezTo>
                      <a:lnTo>
                        <a:pt x="79" y="0"/>
                      </a:ln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0" name="Google Shape;4660;p74"/>
                <p:cNvSpPr/>
                <p:nvPr/>
              </p:nvSpPr>
              <p:spPr>
                <a:xfrm>
                  <a:off x="484578" y="3360881"/>
                  <a:ext cx="208637" cy="29159"/>
                </a:xfrm>
                <a:custGeom>
                  <a:rect b="b" l="l" r="r" t="t"/>
                  <a:pathLst>
                    <a:path extrusionOk="0" h="387" w="2769">
                      <a:moveTo>
                        <a:pt x="2717" y="1"/>
                      </a:moveTo>
                      <a:cubicBezTo>
                        <a:pt x="2714" y="1"/>
                        <a:pt x="2711" y="2"/>
                        <a:pt x="2707" y="3"/>
                      </a:cubicBezTo>
                      <a:lnTo>
                        <a:pt x="53" y="273"/>
                      </a:lnTo>
                      <a:cubicBezTo>
                        <a:pt x="18" y="273"/>
                        <a:pt x="0" y="308"/>
                        <a:pt x="0" y="334"/>
                      </a:cubicBezTo>
                      <a:cubicBezTo>
                        <a:pt x="0" y="361"/>
                        <a:pt x="27" y="387"/>
                        <a:pt x="53" y="387"/>
                      </a:cubicBezTo>
                      <a:lnTo>
                        <a:pt x="61" y="387"/>
                      </a:lnTo>
                      <a:lnTo>
                        <a:pt x="2716" y="107"/>
                      </a:lnTo>
                      <a:cubicBezTo>
                        <a:pt x="2751" y="107"/>
                        <a:pt x="2768" y="81"/>
                        <a:pt x="2768" y="55"/>
                      </a:cubicBezTo>
                      <a:cubicBezTo>
                        <a:pt x="2761" y="25"/>
                        <a:pt x="2740" y="1"/>
                        <a:pt x="2717"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1" name="Google Shape;4661;p74"/>
                <p:cNvSpPr/>
                <p:nvPr/>
              </p:nvSpPr>
              <p:spPr>
                <a:xfrm>
                  <a:off x="483900" y="3381451"/>
                  <a:ext cx="179026" cy="117165"/>
                </a:xfrm>
                <a:custGeom>
                  <a:rect b="b" l="l" r="r" t="t"/>
                  <a:pathLst>
                    <a:path extrusionOk="0" h="1555" w="2376">
                      <a:moveTo>
                        <a:pt x="67" y="0"/>
                      </a:moveTo>
                      <a:cubicBezTo>
                        <a:pt x="48" y="0"/>
                        <a:pt x="29" y="10"/>
                        <a:pt x="18" y="27"/>
                      </a:cubicBezTo>
                      <a:cubicBezTo>
                        <a:pt x="1" y="53"/>
                        <a:pt x="9" y="88"/>
                        <a:pt x="36" y="105"/>
                      </a:cubicBezTo>
                      <a:lnTo>
                        <a:pt x="2280" y="1546"/>
                      </a:lnTo>
                      <a:cubicBezTo>
                        <a:pt x="2288" y="1555"/>
                        <a:pt x="2297" y="1555"/>
                        <a:pt x="2306" y="1555"/>
                      </a:cubicBezTo>
                      <a:cubicBezTo>
                        <a:pt x="2323" y="1555"/>
                        <a:pt x="2341" y="1546"/>
                        <a:pt x="2358" y="1537"/>
                      </a:cubicBezTo>
                      <a:cubicBezTo>
                        <a:pt x="2376" y="1511"/>
                        <a:pt x="2367" y="1476"/>
                        <a:pt x="2341" y="1459"/>
                      </a:cubicBezTo>
                      <a:lnTo>
                        <a:pt x="97" y="9"/>
                      </a:lnTo>
                      <a:cubicBezTo>
                        <a:pt x="87" y="3"/>
                        <a:pt x="77"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2" name="Google Shape;4662;p74"/>
                <p:cNvSpPr/>
                <p:nvPr/>
              </p:nvSpPr>
              <p:spPr>
                <a:xfrm>
                  <a:off x="437184" y="3381451"/>
                  <a:ext cx="55983" cy="204041"/>
                </a:xfrm>
                <a:custGeom>
                  <a:rect b="b" l="l" r="r" t="t"/>
                  <a:pathLst>
                    <a:path extrusionOk="0" h="2708" w="743">
                      <a:moveTo>
                        <a:pt x="699" y="0"/>
                      </a:moveTo>
                      <a:cubicBezTo>
                        <a:pt x="664" y="0"/>
                        <a:pt x="638" y="18"/>
                        <a:pt x="629" y="44"/>
                      </a:cubicBezTo>
                      <a:lnTo>
                        <a:pt x="9" y="2637"/>
                      </a:lnTo>
                      <a:cubicBezTo>
                        <a:pt x="1" y="2672"/>
                        <a:pt x="18" y="2698"/>
                        <a:pt x="53" y="2707"/>
                      </a:cubicBezTo>
                      <a:lnTo>
                        <a:pt x="62" y="2707"/>
                      </a:lnTo>
                      <a:cubicBezTo>
                        <a:pt x="88" y="2707"/>
                        <a:pt x="114" y="2690"/>
                        <a:pt x="114" y="2664"/>
                      </a:cubicBezTo>
                      <a:lnTo>
                        <a:pt x="734"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3" name="Google Shape;4663;p74"/>
                <p:cNvSpPr/>
                <p:nvPr/>
              </p:nvSpPr>
              <p:spPr>
                <a:xfrm>
                  <a:off x="484578" y="3381451"/>
                  <a:ext cx="29009" cy="208637"/>
                </a:xfrm>
                <a:custGeom>
                  <a:rect b="b" l="l" r="r" t="t"/>
                  <a:pathLst>
                    <a:path extrusionOk="0" h="2769" w="385">
                      <a:moveTo>
                        <a:pt x="53" y="0"/>
                      </a:moveTo>
                      <a:cubicBezTo>
                        <a:pt x="18" y="0"/>
                        <a:pt x="0" y="35"/>
                        <a:pt x="0" y="61"/>
                      </a:cubicBezTo>
                      <a:lnTo>
                        <a:pt x="271" y="2716"/>
                      </a:lnTo>
                      <a:cubicBezTo>
                        <a:pt x="280" y="2751"/>
                        <a:pt x="297" y="2768"/>
                        <a:pt x="332" y="2768"/>
                      </a:cubicBezTo>
                      <a:cubicBezTo>
                        <a:pt x="367" y="2768"/>
                        <a:pt x="385" y="2733"/>
                        <a:pt x="385" y="2707"/>
                      </a:cubicBezTo>
                      <a:lnTo>
                        <a:pt x="114" y="53"/>
                      </a:lnTo>
                      <a:cubicBezTo>
                        <a:pt x="105" y="18"/>
                        <a:pt x="79" y="0"/>
                        <a:pt x="53"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4" name="Google Shape;4664;p74"/>
                <p:cNvSpPr/>
                <p:nvPr/>
              </p:nvSpPr>
              <p:spPr>
                <a:xfrm>
                  <a:off x="375323" y="3381451"/>
                  <a:ext cx="118522" cy="177669"/>
                </a:xfrm>
                <a:custGeom>
                  <a:rect b="b" l="l" r="r" t="t"/>
                  <a:pathLst>
                    <a:path extrusionOk="0" h="2358" w="1573">
                      <a:moveTo>
                        <a:pt x="1508" y="0"/>
                      </a:moveTo>
                      <a:cubicBezTo>
                        <a:pt x="1489" y="0"/>
                        <a:pt x="1470" y="10"/>
                        <a:pt x="1459" y="27"/>
                      </a:cubicBezTo>
                      <a:lnTo>
                        <a:pt x="10" y="2271"/>
                      </a:lnTo>
                      <a:cubicBezTo>
                        <a:pt x="1" y="2297"/>
                        <a:pt x="1" y="2332"/>
                        <a:pt x="27" y="2349"/>
                      </a:cubicBezTo>
                      <a:cubicBezTo>
                        <a:pt x="36" y="2358"/>
                        <a:pt x="53" y="2358"/>
                        <a:pt x="62" y="2358"/>
                      </a:cubicBezTo>
                      <a:cubicBezTo>
                        <a:pt x="80" y="2358"/>
                        <a:pt x="97" y="2349"/>
                        <a:pt x="106" y="2332"/>
                      </a:cubicBezTo>
                      <a:lnTo>
                        <a:pt x="1555" y="88"/>
                      </a:lnTo>
                      <a:cubicBezTo>
                        <a:pt x="1573" y="61"/>
                        <a:pt x="1564" y="27"/>
                        <a:pt x="1538" y="9"/>
                      </a:cubicBezTo>
                      <a:cubicBezTo>
                        <a:pt x="1528" y="3"/>
                        <a:pt x="1518" y="0"/>
                        <a:pt x="15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5" name="Google Shape;4665;p74"/>
                <p:cNvSpPr/>
                <p:nvPr/>
              </p:nvSpPr>
              <p:spPr>
                <a:xfrm>
                  <a:off x="483900" y="3186072"/>
                  <a:ext cx="55983" cy="203966"/>
                </a:xfrm>
                <a:custGeom>
                  <a:rect b="b" l="l" r="r" t="t"/>
                  <a:pathLst>
                    <a:path extrusionOk="0" h="2707" w="743">
                      <a:moveTo>
                        <a:pt x="699" y="0"/>
                      </a:moveTo>
                      <a:cubicBezTo>
                        <a:pt x="664" y="0"/>
                        <a:pt x="638" y="18"/>
                        <a:pt x="629" y="44"/>
                      </a:cubicBezTo>
                      <a:lnTo>
                        <a:pt x="9" y="2637"/>
                      </a:lnTo>
                      <a:cubicBezTo>
                        <a:pt x="1" y="2663"/>
                        <a:pt x="18" y="2698"/>
                        <a:pt x="53" y="2707"/>
                      </a:cubicBezTo>
                      <a:lnTo>
                        <a:pt x="62" y="2707"/>
                      </a:lnTo>
                      <a:cubicBezTo>
                        <a:pt x="88" y="2707"/>
                        <a:pt x="114" y="2689"/>
                        <a:pt x="114" y="2663"/>
                      </a:cubicBezTo>
                      <a:lnTo>
                        <a:pt x="743"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6" name="Google Shape;4666;p74"/>
                <p:cNvSpPr/>
                <p:nvPr/>
              </p:nvSpPr>
              <p:spPr>
                <a:xfrm>
                  <a:off x="463481" y="3181325"/>
                  <a:ext cx="29687" cy="208713"/>
                </a:xfrm>
                <a:custGeom>
                  <a:rect b="b" l="l" r="r" t="t"/>
                  <a:pathLst>
                    <a:path extrusionOk="0" h="2770" w="394">
                      <a:moveTo>
                        <a:pt x="67" y="0"/>
                      </a:moveTo>
                      <a:cubicBezTo>
                        <a:pt x="62" y="0"/>
                        <a:pt x="58" y="1"/>
                        <a:pt x="53" y="2"/>
                      </a:cubicBezTo>
                      <a:cubicBezTo>
                        <a:pt x="27" y="2"/>
                        <a:pt x="1" y="28"/>
                        <a:pt x="10" y="63"/>
                      </a:cubicBezTo>
                      <a:lnTo>
                        <a:pt x="280" y="2717"/>
                      </a:lnTo>
                      <a:cubicBezTo>
                        <a:pt x="280" y="2744"/>
                        <a:pt x="307" y="2770"/>
                        <a:pt x="333" y="2770"/>
                      </a:cubicBezTo>
                      <a:lnTo>
                        <a:pt x="341" y="2770"/>
                      </a:lnTo>
                      <a:cubicBezTo>
                        <a:pt x="376" y="2761"/>
                        <a:pt x="394" y="2735"/>
                        <a:pt x="394" y="2709"/>
                      </a:cubicBezTo>
                      <a:lnTo>
                        <a:pt x="114" y="54"/>
                      </a:lnTo>
                      <a:cubicBezTo>
                        <a:pt x="114" y="24"/>
                        <a:pt x="95"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7" name="Google Shape;4667;p74"/>
                <p:cNvSpPr/>
                <p:nvPr/>
              </p:nvSpPr>
              <p:spPr>
                <a:xfrm>
                  <a:off x="483900" y="3212293"/>
                  <a:ext cx="118522" cy="177745"/>
                </a:xfrm>
                <a:custGeom>
                  <a:rect b="b" l="l" r="r" t="t"/>
                  <a:pathLst>
                    <a:path extrusionOk="0" h="2359" w="1573">
                      <a:moveTo>
                        <a:pt x="1514" y="1"/>
                      </a:moveTo>
                      <a:cubicBezTo>
                        <a:pt x="1497" y="1"/>
                        <a:pt x="1479" y="11"/>
                        <a:pt x="1468" y="28"/>
                      </a:cubicBezTo>
                      <a:lnTo>
                        <a:pt x="18" y="2272"/>
                      </a:lnTo>
                      <a:cubicBezTo>
                        <a:pt x="1" y="2298"/>
                        <a:pt x="9" y="2333"/>
                        <a:pt x="36" y="2350"/>
                      </a:cubicBezTo>
                      <a:cubicBezTo>
                        <a:pt x="44" y="2359"/>
                        <a:pt x="53" y="2359"/>
                        <a:pt x="62" y="2359"/>
                      </a:cubicBezTo>
                      <a:cubicBezTo>
                        <a:pt x="79" y="2359"/>
                        <a:pt x="97" y="2350"/>
                        <a:pt x="114" y="2333"/>
                      </a:cubicBezTo>
                      <a:lnTo>
                        <a:pt x="1555" y="89"/>
                      </a:lnTo>
                      <a:cubicBezTo>
                        <a:pt x="1572" y="62"/>
                        <a:pt x="1564" y="28"/>
                        <a:pt x="1537" y="10"/>
                      </a:cubicBezTo>
                      <a:cubicBezTo>
                        <a:pt x="1531" y="4"/>
                        <a:pt x="1523" y="1"/>
                        <a:pt x="151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8" name="Google Shape;4668;p74"/>
                <p:cNvSpPr/>
                <p:nvPr/>
              </p:nvSpPr>
              <p:spPr>
                <a:xfrm>
                  <a:off x="320771" y="3255543"/>
                  <a:ext cx="193492" cy="220015"/>
                </a:xfrm>
                <a:custGeom>
                  <a:rect b="b" l="l" r="r" t="t"/>
                  <a:pathLst>
                    <a:path extrusionOk="0" h="2920" w="2568">
                      <a:moveTo>
                        <a:pt x="1289" y="1"/>
                      </a:moveTo>
                      <a:cubicBezTo>
                        <a:pt x="931" y="1"/>
                        <a:pt x="679" y="287"/>
                        <a:pt x="664" y="658"/>
                      </a:cubicBezTo>
                      <a:cubicBezTo>
                        <a:pt x="393" y="685"/>
                        <a:pt x="157" y="912"/>
                        <a:pt x="79" y="1217"/>
                      </a:cubicBezTo>
                      <a:cubicBezTo>
                        <a:pt x="0" y="1532"/>
                        <a:pt x="122" y="1837"/>
                        <a:pt x="349" y="1986"/>
                      </a:cubicBezTo>
                      <a:cubicBezTo>
                        <a:pt x="166" y="2379"/>
                        <a:pt x="323" y="2806"/>
                        <a:pt x="769" y="2920"/>
                      </a:cubicBezTo>
                      <a:lnTo>
                        <a:pt x="2078" y="2780"/>
                      </a:lnTo>
                      <a:lnTo>
                        <a:pt x="2515" y="1802"/>
                      </a:lnTo>
                      <a:lnTo>
                        <a:pt x="2567" y="737"/>
                      </a:lnTo>
                      <a:lnTo>
                        <a:pt x="1458" y="21"/>
                      </a:lnTo>
                      <a:cubicBezTo>
                        <a:pt x="1400" y="7"/>
                        <a:pt x="1343" y="1"/>
                        <a:pt x="1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9" name="Google Shape;4669;p74"/>
                <p:cNvSpPr/>
                <p:nvPr/>
              </p:nvSpPr>
              <p:spPr>
                <a:xfrm>
                  <a:off x="390468" y="3291937"/>
                  <a:ext cx="151448" cy="177820"/>
                </a:xfrm>
                <a:custGeom>
                  <a:rect b="b" l="l" r="r" t="t"/>
                  <a:pathLst>
                    <a:path extrusionOk="0" h="2360" w="2010">
                      <a:moveTo>
                        <a:pt x="1130" y="0"/>
                      </a:moveTo>
                      <a:cubicBezTo>
                        <a:pt x="707" y="0"/>
                        <a:pt x="290" y="403"/>
                        <a:pt x="158" y="979"/>
                      </a:cubicBezTo>
                      <a:cubicBezTo>
                        <a:pt x="1" y="1616"/>
                        <a:pt x="254" y="2227"/>
                        <a:pt x="725" y="2341"/>
                      </a:cubicBezTo>
                      <a:cubicBezTo>
                        <a:pt x="777" y="2353"/>
                        <a:pt x="828" y="2359"/>
                        <a:pt x="879" y="2359"/>
                      </a:cubicBezTo>
                      <a:cubicBezTo>
                        <a:pt x="1303" y="2359"/>
                        <a:pt x="1719" y="1957"/>
                        <a:pt x="1852" y="1380"/>
                      </a:cubicBezTo>
                      <a:cubicBezTo>
                        <a:pt x="2009" y="743"/>
                        <a:pt x="1756" y="132"/>
                        <a:pt x="1284" y="18"/>
                      </a:cubicBezTo>
                      <a:cubicBezTo>
                        <a:pt x="1233" y="6"/>
                        <a:pt x="1182" y="0"/>
                        <a:pt x="1130"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0" name="Google Shape;4670;p74"/>
                <p:cNvSpPr/>
                <p:nvPr/>
              </p:nvSpPr>
              <p:spPr>
                <a:xfrm>
                  <a:off x="347746" y="3350332"/>
                  <a:ext cx="154688" cy="41743"/>
                </a:xfrm>
                <a:custGeom>
                  <a:rect b="b" l="l" r="r" t="t"/>
                  <a:pathLst>
                    <a:path extrusionOk="0" h="554" w="2053">
                      <a:moveTo>
                        <a:pt x="48" y="1"/>
                      </a:moveTo>
                      <a:cubicBezTo>
                        <a:pt x="29" y="1"/>
                        <a:pt x="16" y="15"/>
                        <a:pt x="9" y="29"/>
                      </a:cubicBezTo>
                      <a:cubicBezTo>
                        <a:pt x="0" y="55"/>
                        <a:pt x="18" y="73"/>
                        <a:pt x="35" y="82"/>
                      </a:cubicBezTo>
                      <a:lnTo>
                        <a:pt x="2000" y="553"/>
                      </a:lnTo>
                      <a:lnTo>
                        <a:pt x="2008" y="553"/>
                      </a:lnTo>
                      <a:cubicBezTo>
                        <a:pt x="2026" y="553"/>
                        <a:pt x="2043" y="536"/>
                        <a:pt x="2052" y="518"/>
                      </a:cubicBezTo>
                      <a:cubicBezTo>
                        <a:pt x="2052" y="501"/>
                        <a:pt x="2043" y="474"/>
                        <a:pt x="2017" y="474"/>
                      </a:cubicBezTo>
                      <a:lnTo>
                        <a:pt x="61" y="3"/>
                      </a:lnTo>
                      <a:cubicBezTo>
                        <a:pt x="57" y="1"/>
                        <a:pt x="52" y="1"/>
                        <a:pt x="48"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1" name="Google Shape;4671;p74"/>
                <p:cNvSpPr/>
                <p:nvPr/>
              </p:nvSpPr>
              <p:spPr>
                <a:xfrm>
                  <a:off x="360254" y="3385821"/>
                  <a:ext cx="142181" cy="45661"/>
                </a:xfrm>
                <a:custGeom>
                  <a:rect b="b" l="l" r="r" t="t"/>
                  <a:pathLst>
                    <a:path extrusionOk="0" h="606" w="1887">
                      <a:moveTo>
                        <a:pt x="1848" y="0"/>
                      </a:moveTo>
                      <a:cubicBezTo>
                        <a:pt x="1843" y="0"/>
                        <a:pt x="1838" y="1"/>
                        <a:pt x="1834" y="3"/>
                      </a:cubicBezTo>
                      <a:lnTo>
                        <a:pt x="35" y="527"/>
                      </a:lnTo>
                      <a:cubicBezTo>
                        <a:pt x="9" y="536"/>
                        <a:pt x="0" y="554"/>
                        <a:pt x="0" y="580"/>
                      </a:cubicBezTo>
                      <a:cubicBezTo>
                        <a:pt x="9" y="597"/>
                        <a:pt x="26" y="606"/>
                        <a:pt x="44" y="606"/>
                      </a:cubicBezTo>
                      <a:lnTo>
                        <a:pt x="52" y="606"/>
                      </a:lnTo>
                      <a:lnTo>
                        <a:pt x="1851" y="82"/>
                      </a:lnTo>
                      <a:cubicBezTo>
                        <a:pt x="1877" y="73"/>
                        <a:pt x="1886" y="47"/>
                        <a:pt x="1886" y="30"/>
                      </a:cubicBezTo>
                      <a:cubicBezTo>
                        <a:pt x="1880" y="10"/>
                        <a:pt x="1863" y="0"/>
                        <a:pt x="1848"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2" name="Google Shape;4672;p74"/>
                <p:cNvSpPr/>
                <p:nvPr/>
              </p:nvSpPr>
              <p:spPr>
                <a:xfrm>
                  <a:off x="392427" y="3288998"/>
                  <a:ext cx="110007" cy="103075"/>
                </a:xfrm>
                <a:custGeom>
                  <a:rect b="b" l="l" r="r" t="t"/>
                  <a:pathLst>
                    <a:path extrusionOk="0" h="1368" w="1460">
                      <a:moveTo>
                        <a:pt x="49" y="1"/>
                      </a:moveTo>
                      <a:cubicBezTo>
                        <a:pt x="38" y="1"/>
                        <a:pt x="27" y="5"/>
                        <a:pt x="18" y="14"/>
                      </a:cubicBezTo>
                      <a:cubicBezTo>
                        <a:pt x="1" y="31"/>
                        <a:pt x="10" y="57"/>
                        <a:pt x="18" y="66"/>
                      </a:cubicBezTo>
                      <a:lnTo>
                        <a:pt x="1389" y="1350"/>
                      </a:lnTo>
                      <a:cubicBezTo>
                        <a:pt x="1398" y="1358"/>
                        <a:pt x="1407" y="1367"/>
                        <a:pt x="1415" y="1367"/>
                      </a:cubicBezTo>
                      <a:cubicBezTo>
                        <a:pt x="1424" y="1367"/>
                        <a:pt x="1442" y="1358"/>
                        <a:pt x="1442" y="1350"/>
                      </a:cubicBezTo>
                      <a:cubicBezTo>
                        <a:pt x="1459" y="1332"/>
                        <a:pt x="1459" y="1315"/>
                        <a:pt x="1442" y="1297"/>
                      </a:cubicBezTo>
                      <a:lnTo>
                        <a:pt x="80" y="14"/>
                      </a:lnTo>
                      <a:cubicBezTo>
                        <a:pt x="71" y="5"/>
                        <a:pt x="60" y="1"/>
                        <a:pt x="49"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3" name="Google Shape;4673;p74"/>
                <p:cNvSpPr/>
                <p:nvPr/>
              </p:nvSpPr>
              <p:spPr>
                <a:xfrm>
                  <a:off x="378639" y="3257126"/>
                  <a:ext cx="208637" cy="226570"/>
                </a:xfrm>
                <a:custGeom>
                  <a:rect b="b" l="l" r="r" t="t"/>
                  <a:pathLst>
                    <a:path extrusionOk="0" h="3007" w="2769">
                      <a:moveTo>
                        <a:pt x="690" y="0"/>
                      </a:moveTo>
                      <a:cubicBezTo>
                        <a:pt x="690" y="0"/>
                        <a:pt x="743" y="550"/>
                        <a:pt x="1415" y="952"/>
                      </a:cubicBezTo>
                      <a:cubicBezTo>
                        <a:pt x="1415" y="952"/>
                        <a:pt x="1144" y="1231"/>
                        <a:pt x="1057" y="1615"/>
                      </a:cubicBezTo>
                      <a:cubicBezTo>
                        <a:pt x="961" y="2008"/>
                        <a:pt x="1075" y="2375"/>
                        <a:pt x="1075" y="2375"/>
                      </a:cubicBezTo>
                      <a:cubicBezTo>
                        <a:pt x="289" y="2427"/>
                        <a:pt x="1" y="2899"/>
                        <a:pt x="1" y="2899"/>
                      </a:cubicBezTo>
                      <a:cubicBezTo>
                        <a:pt x="242" y="2957"/>
                        <a:pt x="553" y="3006"/>
                        <a:pt x="872" y="3006"/>
                      </a:cubicBezTo>
                      <a:cubicBezTo>
                        <a:pt x="1556" y="3006"/>
                        <a:pt x="2284" y="2783"/>
                        <a:pt x="2480" y="1956"/>
                      </a:cubicBezTo>
                      <a:cubicBezTo>
                        <a:pt x="2769" y="751"/>
                        <a:pt x="1450" y="183"/>
                        <a:pt x="6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4" name="Google Shape;4674;p74"/>
                <p:cNvSpPr/>
                <p:nvPr/>
              </p:nvSpPr>
              <p:spPr>
                <a:xfrm>
                  <a:off x="453007" y="2315872"/>
                  <a:ext cx="584923" cy="570381"/>
                </a:xfrm>
                <a:custGeom>
                  <a:rect b="b" l="l" r="r" t="t"/>
                  <a:pathLst>
                    <a:path extrusionOk="0" h="7570" w="7763">
                      <a:moveTo>
                        <a:pt x="3272" y="1"/>
                      </a:moveTo>
                      <a:cubicBezTo>
                        <a:pt x="2872" y="1"/>
                        <a:pt x="2494" y="223"/>
                        <a:pt x="2297" y="582"/>
                      </a:cubicBezTo>
                      <a:lnTo>
                        <a:pt x="2270" y="643"/>
                      </a:lnTo>
                      <a:cubicBezTo>
                        <a:pt x="2122" y="914"/>
                        <a:pt x="1851" y="1097"/>
                        <a:pt x="1546" y="1132"/>
                      </a:cubicBezTo>
                      <a:lnTo>
                        <a:pt x="1485" y="1141"/>
                      </a:lnTo>
                      <a:cubicBezTo>
                        <a:pt x="978" y="1202"/>
                        <a:pt x="568" y="1604"/>
                        <a:pt x="515" y="2119"/>
                      </a:cubicBezTo>
                      <a:cubicBezTo>
                        <a:pt x="454" y="2634"/>
                        <a:pt x="777" y="3106"/>
                        <a:pt x="1249" y="3289"/>
                      </a:cubicBezTo>
                      <a:cubicBezTo>
                        <a:pt x="1242" y="3289"/>
                        <a:pt x="1236" y="3289"/>
                        <a:pt x="1229" y="3289"/>
                      </a:cubicBezTo>
                      <a:cubicBezTo>
                        <a:pt x="730" y="3289"/>
                        <a:pt x="269" y="3610"/>
                        <a:pt x="140" y="4101"/>
                      </a:cubicBezTo>
                      <a:cubicBezTo>
                        <a:pt x="0" y="4607"/>
                        <a:pt x="236" y="5123"/>
                        <a:pt x="681" y="5367"/>
                      </a:cubicBezTo>
                      <a:lnTo>
                        <a:pt x="734" y="5402"/>
                      </a:lnTo>
                      <a:cubicBezTo>
                        <a:pt x="1013" y="5542"/>
                        <a:pt x="1196" y="5812"/>
                        <a:pt x="1231" y="6127"/>
                      </a:cubicBezTo>
                      <a:lnTo>
                        <a:pt x="1240" y="6188"/>
                      </a:lnTo>
                      <a:cubicBezTo>
                        <a:pt x="1301" y="6694"/>
                        <a:pt x="1703" y="7096"/>
                        <a:pt x="2218" y="7157"/>
                      </a:cubicBezTo>
                      <a:cubicBezTo>
                        <a:pt x="2256" y="7161"/>
                        <a:pt x="2293" y="7163"/>
                        <a:pt x="2330" y="7163"/>
                      </a:cubicBezTo>
                      <a:cubicBezTo>
                        <a:pt x="2800" y="7163"/>
                        <a:pt x="3218" y="6860"/>
                        <a:pt x="3388" y="6415"/>
                      </a:cubicBezTo>
                      <a:lnTo>
                        <a:pt x="3388" y="6415"/>
                      </a:lnTo>
                      <a:cubicBezTo>
                        <a:pt x="3379" y="6930"/>
                        <a:pt x="3702" y="7393"/>
                        <a:pt x="4200" y="7533"/>
                      </a:cubicBezTo>
                      <a:cubicBezTo>
                        <a:pt x="4294" y="7557"/>
                        <a:pt x="4390" y="7569"/>
                        <a:pt x="4484" y="7569"/>
                      </a:cubicBezTo>
                      <a:cubicBezTo>
                        <a:pt x="4886" y="7569"/>
                        <a:pt x="5268" y="7350"/>
                        <a:pt x="5466" y="6982"/>
                      </a:cubicBezTo>
                      <a:lnTo>
                        <a:pt x="5492" y="6930"/>
                      </a:lnTo>
                      <a:cubicBezTo>
                        <a:pt x="5641" y="6659"/>
                        <a:pt x="5912" y="6476"/>
                        <a:pt x="6217" y="6441"/>
                      </a:cubicBezTo>
                      <a:lnTo>
                        <a:pt x="6287" y="6432"/>
                      </a:lnTo>
                      <a:cubicBezTo>
                        <a:pt x="6793" y="6371"/>
                        <a:pt x="7195" y="5970"/>
                        <a:pt x="7256" y="5454"/>
                      </a:cubicBezTo>
                      <a:cubicBezTo>
                        <a:pt x="7309" y="4939"/>
                        <a:pt x="6994" y="4459"/>
                        <a:pt x="6514" y="4284"/>
                      </a:cubicBezTo>
                      <a:lnTo>
                        <a:pt x="6514" y="4284"/>
                      </a:lnTo>
                      <a:cubicBezTo>
                        <a:pt x="6521" y="4284"/>
                        <a:pt x="6527" y="4285"/>
                        <a:pt x="6534" y="4285"/>
                      </a:cubicBezTo>
                      <a:cubicBezTo>
                        <a:pt x="7033" y="4285"/>
                        <a:pt x="7494" y="3955"/>
                        <a:pt x="7632" y="3464"/>
                      </a:cubicBezTo>
                      <a:cubicBezTo>
                        <a:pt x="7763" y="2966"/>
                        <a:pt x="7536" y="2442"/>
                        <a:pt x="7082" y="2198"/>
                      </a:cubicBezTo>
                      <a:lnTo>
                        <a:pt x="7029" y="2171"/>
                      </a:lnTo>
                      <a:cubicBezTo>
                        <a:pt x="6759" y="2023"/>
                        <a:pt x="6575" y="1752"/>
                        <a:pt x="6531" y="1447"/>
                      </a:cubicBezTo>
                      <a:lnTo>
                        <a:pt x="6531" y="1385"/>
                      </a:lnTo>
                      <a:cubicBezTo>
                        <a:pt x="6470" y="879"/>
                        <a:pt x="6069" y="477"/>
                        <a:pt x="5545" y="416"/>
                      </a:cubicBezTo>
                      <a:cubicBezTo>
                        <a:pt x="5504" y="411"/>
                        <a:pt x="5462" y="409"/>
                        <a:pt x="5422" y="409"/>
                      </a:cubicBezTo>
                      <a:cubicBezTo>
                        <a:pt x="4962" y="409"/>
                        <a:pt x="4544" y="717"/>
                        <a:pt x="4384" y="1150"/>
                      </a:cubicBezTo>
                      <a:cubicBezTo>
                        <a:pt x="4392" y="643"/>
                        <a:pt x="4060" y="172"/>
                        <a:pt x="3563" y="41"/>
                      </a:cubicBezTo>
                      <a:cubicBezTo>
                        <a:pt x="3466" y="14"/>
                        <a:pt x="3368" y="1"/>
                        <a:pt x="32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5" name="Google Shape;4675;p74"/>
                <p:cNvSpPr/>
                <p:nvPr/>
              </p:nvSpPr>
              <p:spPr>
                <a:xfrm>
                  <a:off x="558269" y="2562186"/>
                  <a:ext cx="374402" cy="77834"/>
                </a:xfrm>
                <a:custGeom>
                  <a:rect b="b" l="l" r="r" t="t"/>
                  <a:pathLst>
                    <a:path extrusionOk="0" h="1033" w="4969">
                      <a:moveTo>
                        <a:pt x="61" y="0"/>
                      </a:moveTo>
                      <a:cubicBezTo>
                        <a:pt x="33" y="0"/>
                        <a:pt x="9" y="17"/>
                        <a:pt x="9" y="46"/>
                      </a:cubicBezTo>
                      <a:cubicBezTo>
                        <a:pt x="0" y="81"/>
                        <a:pt x="27" y="116"/>
                        <a:pt x="61" y="125"/>
                      </a:cubicBezTo>
                      <a:lnTo>
                        <a:pt x="4890" y="1033"/>
                      </a:lnTo>
                      <a:lnTo>
                        <a:pt x="4899" y="1033"/>
                      </a:lnTo>
                      <a:cubicBezTo>
                        <a:pt x="4934" y="1033"/>
                        <a:pt x="4960" y="1015"/>
                        <a:pt x="4960" y="989"/>
                      </a:cubicBezTo>
                      <a:cubicBezTo>
                        <a:pt x="4969" y="954"/>
                        <a:pt x="4951" y="919"/>
                        <a:pt x="4916" y="911"/>
                      </a:cubicBezTo>
                      <a:lnTo>
                        <a:pt x="79" y="2"/>
                      </a:lnTo>
                      <a:cubicBezTo>
                        <a:pt x="73" y="1"/>
                        <a:pt x="67" y="0"/>
                        <a:pt x="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6" name="Google Shape;4676;p74"/>
                <p:cNvSpPr/>
                <p:nvPr/>
              </p:nvSpPr>
              <p:spPr>
                <a:xfrm>
                  <a:off x="706253" y="2414277"/>
                  <a:ext cx="79040" cy="373799"/>
                </a:xfrm>
                <a:custGeom>
                  <a:rect b="b" l="l" r="r" t="t"/>
                  <a:pathLst>
                    <a:path extrusionOk="0" h="4961" w="1049">
                      <a:moveTo>
                        <a:pt x="988" y="1"/>
                      </a:moveTo>
                      <a:cubicBezTo>
                        <a:pt x="953" y="1"/>
                        <a:pt x="926" y="18"/>
                        <a:pt x="918" y="53"/>
                      </a:cubicBezTo>
                      <a:lnTo>
                        <a:pt x="1" y="4882"/>
                      </a:lnTo>
                      <a:cubicBezTo>
                        <a:pt x="1" y="4917"/>
                        <a:pt x="18" y="4952"/>
                        <a:pt x="53" y="4960"/>
                      </a:cubicBezTo>
                      <a:lnTo>
                        <a:pt x="62" y="4960"/>
                      </a:lnTo>
                      <a:cubicBezTo>
                        <a:pt x="97" y="4960"/>
                        <a:pt x="123" y="4934"/>
                        <a:pt x="123" y="4908"/>
                      </a:cubicBezTo>
                      <a:lnTo>
                        <a:pt x="1040" y="79"/>
                      </a:lnTo>
                      <a:cubicBezTo>
                        <a:pt x="1049" y="45"/>
                        <a:pt x="1023" y="10"/>
                        <a:pt x="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7" name="Google Shape;4677;p74"/>
                <p:cNvSpPr/>
                <p:nvPr/>
              </p:nvSpPr>
              <p:spPr>
                <a:xfrm>
                  <a:off x="610862" y="2406516"/>
                  <a:ext cx="140222" cy="199294"/>
                </a:xfrm>
                <a:custGeom>
                  <a:rect b="b" l="l" r="r" t="t"/>
                  <a:pathLst>
                    <a:path extrusionOk="0" h="2645" w="1861">
                      <a:moveTo>
                        <a:pt x="75" y="1"/>
                      </a:moveTo>
                      <a:cubicBezTo>
                        <a:pt x="61" y="1"/>
                        <a:pt x="47" y="6"/>
                        <a:pt x="36" y="17"/>
                      </a:cubicBezTo>
                      <a:cubicBezTo>
                        <a:pt x="10" y="34"/>
                        <a:pt x="1" y="69"/>
                        <a:pt x="18" y="104"/>
                      </a:cubicBezTo>
                      <a:lnTo>
                        <a:pt x="1738" y="2619"/>
                      </a:lnTo>
                      <a:cubicBezTo>
                        <a:pt x="1747" y="2636"/>
                        <a:pt x="1765" y="2645"/>
                        <a:pt x="1791" y="2645"/>
                      </a:cubicBezTo>
                      <a:cubicBezTo>
                        <a:pt x="1800" y="2645"/>
                        <a:pt x="1817" y="2645"/>
                        <a:pt x="1826" y="2636"/>
                      </a:cubicBezTo>
                      <a:cubicBezTo>
                        <a:pt x="1852" y="2619"/>
                        <a:pt x="1861" y="2575"/>
                        <a:pt x="1843" y="2549"/>
                      </a:cubicBezTo>
                      <a:lnTo>
                        <a:pt x="123" y="25"/>
                      </a:lnTo>
                      <a:cubicBezTo>
                        <a:pt x="113" y="10"/>
                        <a:pt x="94"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8" name="Google Shape;4678;p74"/>
                <p:cNvSpPr/>
                <p:nvPr/>
              </p:nvSpPr>
              <p:spPr>
                <a:xfrm>
                  <a:off x="554954" y="2460089"/>
                  <a:ext cx="196130" cy="145722"/>
                </a:xfrm>
                <a:custGeom>
                  <a:rect b="b" l="l" r="r" t="t"/>
                  <a:pathLst>
                    <a:path extrusionOk="0" h="1934" w="2603">
                      <a:moveTo>
                        <a:pt x="69" y="1"/>
                      </a:moveTo>
                      <a:cubicBezTo>
                        <a:pt x="51" y="1"/>
                        <a:pt x="36" y="7"/>
                        <a:pt x="27" y="22"/>
                      </a:cubicBezTo>
                      <a:cubicBezTo>
                        <a:pt x="1" y="56"/>
                        <a:pt x="9" y="91"/>
                        <a:pt x="36" y="118"/>
                      </a:cubicBezTo>
                      <a:lnTo>
                        <a:pt x="2489" y="1925"/>
                      </a:lnTo>
                      <a:cubicBezTo>
                        <a:pt x="2507" y="1934"/>
                        <a:pt x="2515" y="1934"/>
                        <a:pt x="2533" y="1934"/>
                      </a:cubicBezTo>
                      <a:cubicBezTo>
                        <a:pt x="2550" y="1934"/>
                        <a:pt x="2568" y="1925"/>
                        <a:pt x="2585" y="1908"/>
                      </a:cubicBezTo>
                      <a:cubicBezTo>
                        <a:pt x="2603" y="1881"/>
                        <a:pt x="2594" y="1846"/>
                        <a:pt x="2568" y="1820"/>
                      </a:cubicBezTo>
                      <a:lnTo>
                        <a:pt x="114" y="13"/>
                      </a:lnTo>
                      <a:cubicBezTo>
                        <a:pt x="98" y="5"/>
                        <a:pt x="83" y="1"/>
                        <a:pt x="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9" name="Google Shape;4679;p74"/>
                <p:cNvSpPr/>
                <p:nvPr/>
              </p:nvSpPr>
              <p:spPr>
                <a:xfrm>
                  <a:off x="681313" y="2374041"/>
                  <a:ext cx="69772" cy="231769"/>
                </a:xfrm>
                <a:custGeom>
                  <a:rect b="b" l="l" r="r" t="t"/>
                  <a:pathLst>
                    <a:path extrusionOk="0" h="3076" w="926">
                      <a:moveTo>
                        <a:pt x="66" y="1"/>
                      </a:moveTo>
                      <a:cubicBezTo>
                        <a:pt x="62" y="1"/>
                        <a:pt x="57" y="1"/>
                        <a:pt x="53" y="2"/>
                      </a:cubicBezTo>
                      <a:cubicBezTo>
                        <a:pt x="18" y="11"/>
                        <a:pt x="0" y="46"/>
                        <a:pt x="9" y="81"/>
                      </a:cubicBezTo>
                      <a:lnTo>
                        <a:pt x="795" y="3032"/>
                      </a:lnTo>
                      <a:cubicBezTo>
                        <a:pt x="803" y="3058"/>
                        <a:pt x="821" y="3076"/>
                        <a:pt x="856" y="3076"/>
                      </a:cubicBezTo>
                      <a:lnTo>
                        <a:pt x="873" y="3076"/>
                      </a:lnTo>
                      <a:cubicBezTo>
                        <a:pt x="899" y="3067"/>
                        <a:pt x="926" y="3032"/>
                        <a:pt x="917" y="2997"/>
                      </a:cubicBezTo>
                      <a:lnTo>
                        <a:pt x="131" y="46"/>
                      </a:lnTo>
                      <a:cubicBezTo>
                        <a:pt x="124" y="23"/>
                        <a:pt x="96"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0" name="Google Shape;4680;p74"/>
                <p:cNvSpPr/>
                <p:nvPr/>
              </p:nvSpPr>
              <p:spPr>
                <a:xfrm>
                  <a:off x="739859" y="2596545"/>
                  <a:ext cx="140824" cy="199445"/>
                </a:xfrm>
                <a:custGeom>
                  <a:rect b="b" l="l" r="r" t="t"/>
                  <a:pathLst>
                    <a:path extrusionOk="0" h="2647" w="1869">
                      <a:moveTo>
                        <a:pt x="74" y="0"/>
                      </a:moveTo>
                      <a:cubicBezTo>
                        <a:pt x="64" y="0"/>
                        <a:pt x="53" y="3"/>
                        <a:pt x="44" y="9"/>
                      </a:cubicBezTo>
                      <a:cubicBezTo>
                        <a:pt x="9" y="27"/>
                        <a:pt x="0" y="70"/>
                        <a:pt x="26" y="97"/>
                      </a:cubicBezTo>
                      <a:lnTo>
                        <a:pt x="1738" y="2611"/>
                      </a:lnTo>
                      <a:cubicBezTo>
                        <a:pt x="1755" y="2629"/>
                        <a:pt x="1773" y="2646"/>
                        <a:pt x="1790" y="2646"/>
                      </a:cubicBezTo>
                      <a:cubicBezTo>
                        <a:pt x="1808" y="2646"/>
                        <a:pt x="1816" y="2637"/>
                        <a:pt x="1825" y="2629"/>
                      </a:cubicBezTo>
                      <a:cubicBezTo>
                        <a:pt x="1860" y="2611"/>
                        <a:pt x="1869" y="2568"/>
                        <a:pt x="1843" y="2541"/>
                      </a:cubicBezTo>
                      <a:lnTo>
                        <a:pt x="131" y="27"/>
                      </a:lnTo>
                      <a:cubicBezTo>
                        <a:pt x="114" y="10"/>
                        <a:pt x="94"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1" name="Google Shape;4681;p74"/>
                <p:cNvSpPr/>
                <p:nvPr/>
              </p:nvSpPr>
              <p:spPr>
                <a:xfrm>
                  <a:off x="740461" y="2596319"/>
                  <a:ext cx="195527" cy="146325"/>
                </a:xfrm>
                <a:custGeom>
                  <a:rect b="b" l="l" r="r" t="t"/>
                  <a:pathLst>
                    <a:path extrusionOk="0" h="1942" w="2595">
                      <a:moveTo>
                        <a:pt x="67" y="1"/>
                      </a:moveTo>
                      <a:cubicBezTo>
                        <a:pt x="48" y="1"/>
                        <a:pt x="29" y="9"/>
                        <a:pt x="18" y="30"/>
                      </a:cubicBezTo>
                      <a:cubicBezTo>
                        <a:pt x="1" y="56"/>
                        <a:pt x="1" y="91"/>
                        <a:pt x="27" y="117"/>
                      </a:cubicBezTo>
                      <a:lnTo>
                        <a:pt x="2489" y="1924"/>
                      </a:lnTo>
                      <a:cubicBezTo>
                        <a:pt x="2498" y="1933"/>
                        <a:pt x="2516" y="1933"/>
                        <a:pt x="2524" y="1933"/>
                      </a:cubicBezTo>
                      <a:lnTo>
                        <a:pt x="2524" y="1942"/>
                      </a:lnTo>
                      <a:cubicBezTo>
                        <a:pt x="2542" y="1942"/>
                        <a:pt x="2568" y="1924"/>
                        <a:pt x="2577" y="1916"/>
                      </a:cubicBezTo>
                      <a:cubicBezTo>
                        <a:pt x="2594" y="1881"/>
                        <a:pt x="2594" y="1846"/>
                        <a:pt x="2559" y="1820"/>
                      </a:cubicBezTo>
                      <a:lnTo>
                        <a:pt x="106" y="12"/>
                      </a:lnTo>
                      <a:cubicBezTo>
                        <a:pt x="95" y="5"/>
                        <a:pt x="81"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2" name="Google Shape;4682;p74"/>
                <p:cNvSpPr/>
                <p:nvPr/>
              </p:nvSpPr>
              <p:spPr>
                <a:xfrm>
                  <a:off x="740461" y="2596395"/>
                  <a:ext cx="69847" cy="231844"/>
                </a:xfrm>
                <a:custGeom>
                  <a:rect b="b" l="l" r="r" t="t"/>
                  <a:pathLst>
                    <a:path extrusionOk="0" h="3077" w="927">
                      <a:moveTo>
                        <a:pt x="71" y="0"/>
                      </a:moveTo>
                      <a:cubicBezTo>
                        <a:pt x="65" y="0"/>
                        <a:pt x="59" y="1"/>
                        <a:pt x="53" y="3"/>
                      </a:cubicBezTo>
                      <a:cubicBezTo>
                        <a:pt x="18" y="11"/>
                        <a:pt x="1" y="46"/>
                        <a:pt x="10" y="81"/>
                      </a:cubicBezTo>
                      <a:lnTo>
                        <a:pt x="796" y="3024"/>
                      </a:lnTo>
                      <a:cubicBezTo>
                        <a:pt x="804" y="3059"/>
                        <a:pt x="830" y="3076"/>
                        <a:pt x="857" y="3076"/>
                      </a:cubicBezTo>
                      <a:lnTo>
                        <a:pt x="874" y="3076"/>
                      </a:lnTo>
                      <a:cubicBezTo>
                        <a:pt x="909" y="3067"/>
                        <a:pt x="927" y="3032"/>
                        <a:pt x="918" y="2997"/>
                      </a:cubicBezTo>
                      <a:lnTo>
                        <a:pt x="132" y="46"/>
                      </a:lnTo>
                      <a:cubicBezTo>
                        <a:pt x="125" y="17"/>
                        <a:pt x="99" y="0"/>
                        <a:pt x="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3" name="Google Shape;4683;p74"/>
                <p:cNvSpPr/>
                <p:nvPr/>
              </p:nvSpPr>
              <p:spPr>
                <a:xfrm>
                  <a:off x="550357" y="2596319"/>
                  <a:ext cx="200726" cy="139091"/>
                </a:xfrm>
                <a:custGeom>
                  <a:rect b="b" l="l" r="r" t="t"/>
                  <a:pathLst>
                    <a:path extrusionOk="0" h="1846" w="2664">
                      <a:moveTo>
                        <a:pt x="2595" y="1"/>
                      </a:moveTo>
                      <a:cubicBezTo>
                        <a:pt x="2582" y="1"/>
                        <a:pt x="2570" y="5"/>
                        <a:pt x="2559" y="12"/>
                      </a:cubicBezTo>
                      <a:lnTo>
                        <a:pt x="35" y="1732"/>
                      </a:lnTo>
                      <a:cubicBezTo>
                        <a:pt x="9" y="1750"/>
                        <a:pt x="1" y="1785"/>
                        <a:pt x="18" y="1820"/>
                      </a:cubicBezTo>
                      <a:cubicBezTo>
                        <a:pt x="35" y="1837"/>
                        <a:pt x="53" y="1846"/>
                        <a:pt x="70" y="1846"/>
                      </a:cubicBezTo>
                      <a:cubicBezTo>
                        <a:pt x="88" y="1846"/>
                        <a:pt x="97" y="1837"/>
                        <a:pt x="105" y="1837"/>
                      </a:cubicBezTo>
                      <a:lnTo>
                        <a:pt x="2629" y="117"/>
                      </a:lnTo>
                      <a:cubicBezTo>
                        <a:pt x="2655" y="100"/>
                        <a:pt x="2664" y="56"/>
                        <a:pt x="2646" y="30"/>
                      </a:cubicBezTo>
                      <a:cubicBezTo>
                        <a:pt x="2631" y="9"/>
                        <a:pt x="2613" y="1"/>
                        <a:pt x="25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4" name="Google Shape;4684;p74"/>
                <p:cNvSpPr/>
                <p:nvPr/>
              </p:nvSpPr>
              <p:spPr>
                <a:xfrm>
                  <a:off x="603629" y="2596319"/>
                  <a:ext cx="147455" cy="195075"/>
                </a:xfrm>
                <a:custGeom>
                  <a:rect b="b" l="l" r="r" t="t"/>
                  <a:pathLst>
                    <a:path extrusionOk="0" h="2589" w="1957">
                      <a:moveTo>
                        <a:pt x="1883" y="1"/>
                      </a:moveTo>
                      <a:cubicBezTo>
                        <a:pt x="1864" y="1"/>
                        <a:pt x="1845" y="9"/>
                        <a:pt x="1834" y="30"/>
                      </a:cubicBezTo>
                      <a:lnTo>
                        <a:pt x="27" y="2483"/>
                      </a:lnTo>
                      <a:cubicBezTo>
                        <a:pt x="1" y="2510"/>
                        <a:pt x="10" y="2553"/>
                        <a:pt x="36" y="2571"/>
                      </a:cubicBezTo>
                      <a:cubicBezTo>
                        <a:pt x="44" y="2579"/>
                        <a:pt x="62" y="2588"/>
                        <a:pt x="71" y="2588"/>
                      </a:cubicBezTo>
                      <a:cubicBezTo>
                        <a:pt x="97" y="2588"/>
                        <a:pt x="114" y="2579"/>
                        <a:pt x="123" y="2562"/>
                      </a:cubicBezTo>
                      <a:lnTo>
                        <a:pt x="1939" y="100"/>
                      </a:lnTo>
                      <a:cubicBezTo>
                        <a:pt x="1957" y="73"/>
                        <a:pt x="1948" y="38"/>
                        <a:pt x="1922" y="12"/>
                      </a:cubicBezTo>
                      <a:cubicBezTo>
                        <a:pt x="1911" y="5"/>
                        <a:pt x="1897" y="1"/>
                        <a:pt x="18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5" name="Google Shape;4685;p74"/>
                <p:cNvSpPr/>
                <p:nvPr/>
              </p:nvSpPr>
              <p:spPr>
                <a:xfrm>
                  <a:off x="518108" y="2596395"/>
                  <a:ext cx="232974" cy="68642"/>
                </a:xfrm>
                <a:custGeom>
                  <a:rect b="b" l="l" r="r" t="t"/>
                  <a:pathLst>
                    <a:path extrusionOk="0" h="911" w="3092">
                      <a:moveTo>
                        <a:pt x="3022" y="0"/>
                      </a:moveTo>
                      <a:cubicBezTo>
                        <a:pt x="3016" y="0"/>
                        <a:pt x="3010" y="1"/>
                        <a:pt x="3004" y="3"/>
                      </a:cubicBezTo>
                      <a:lnTo>
                        <a:pt x="53" y="788"/>
                      </a:lnTo>
                      <a:cubicBezTo>
                        <a:pt x="18" y="797"/>
                        <a:pt x="1" y="832"/>
                        <a:pt x="9" y="867"/>
                      </a:cubicBezTo>
                      <a:cubicBezTo>
                        <a:pt x="18" y="893"/>
                        <a:pt x="44" y="911"/>
                        <a:pt x="71" y="911"/>
                      </a:cubicBezTo>
                      <a:lnTo>
                        <a:pt x="88" y="911"/>
                      </a:lnTo>
                      <a:lnTo>
                        <a:pt x="3039" y="125"/>
                      </a:lnTo>
                      <a:cubicBezTo>
                        <a:pt x="3065" y="116"/>
                        <a:pt x="3092" y="81"/>
                        <a:pt x="3083" y="46"/>
                      </a:cubicBezTo>
                      <a:cubicBezTo>
                        <a:pt x="3076" y="17"/>
                        <a:pt x="3050" y="0"/>
                        <a:pt x="30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6" name="Google Shape;4686;p74"/>
                <p:cNvSpPr/>
                <p:nvPr/>
              </p:nvSpPr>
              <p:spPr>
                <a:xfrm>
                  <a:off x="739859" y="2466946"/>
                  <a:ext cx="200726" cy="138865"/>
                </a:xfrm>
                <a:custGeom>
                  <a:rect b="b" l="l" r="r" t="t"/>
                  <a:pathLst>
                    <a:path extrusionOk="0" h="1843" w="2664">
                      <a:moveTo>
                        <a:pt x="2591" y="0"/>
                      </a:moveTo>
                      <a:cubicBezTo>
                        <a:pt x="2579" y="0"/>
                        <a:pt x="2568" y="3"/>
                        <a:pt x="2559" y="9"/>
                      </a:cubicBezTo>
                      <a:lnTo>
                        <a:pt x="44" y="1729"/>
                      </a:lnTo>
                      <a:cubicBezTo>
                        <a:pt x="9" y="1747"/>
                        <a:pt x="0" y="1790"/>
                        <a:pt x="26" y="1817"/>
                      </a:cubicBezTo>
                      <a:cubicBezTo>
                        <a:pt x="35" y="1834"/>
                        <a:pt x="53" y="1843"/>
                        <a:pt x="79" y="1843"/>
                      </a:cubicBezTo>
                      <a:cubicBezTo>
                        <a:pt x="88" y="1843"/>
                        <a:pt x="105" y="1843"/>
                        <a:pt x="114" y="1834"/>
                      </a:cubicBezTo>
                      <a:lnTo>
                        <a:pt x="2628" y="114"/>
                      </a:lnTo>
                      <a:cubicBezTo>
                        <a:pt x="2655" y="96"/>
                        <a:pt x="2663" y="53"/>
                        <a:pt x="2646" y="27"/>
                      </a:cubicBezTo>
                      <a:cubicBezTo>
                        <a:pt x="2635" y="10"/>
                        <a:pt x="2612" y="0"/>
                        <a:pt x="25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7" name="Google Shape;4687;p74"/>
                <p:cNvSpPr/>
                <p:nvPr/>
              </p:nvSpPr>
              <p:spPr>
                <a:xfrm>
                  <a:off x="740461" y="2411113"/>
                  <a:ext cx="146852" cy="194698"/>
                </a:xfrm>
                <a:custGeom>
                  <a:rect b="b" l="l" r="r" t="t"/>
                  <a:pathLst>
                    <a:path extrusionOk="0" h="2584" w="1949">
                      <a:moveTo>
                        <a:pt x="1877" y="1"/>
                      </a:moveTo>
                      <a:cubicBezTo>
                        <a:pt x="1859" y="1"/>
                        <a:pt x="1841" y="10"/>
                        <a:pt x="1826" y="25"/>
                      </a:cubicBezTo>
                      <a:lnTo>
                        <a:pt x="18" y="2488"/>
                      </a:lnTo>
                      <a:cubicBezTo>
                        <a:pt x="1" y="2514"/>
                        <a:pt x="1" y="2549"/>
                        <a:pt x="27" y="2575"/>
                      </a:cubicBezTo>
                      <a:cubicBezTo>
                        <a:pt x="45" y="2584"/>
                        <a:pt x="53" y="2584"/>
                        <a:pt x="71" y="2584"/>
                      </a:cubicBezTo>
                      <a:cubicBezTo>
                        <a:pt x="88" y="2584"/>
                        <a:pt x="106" y="2575"/>
                        <a:pt x="123" y="2558"/>
                      </a:cubicBezTo>
                      <a:lnTo>
                        <a:pt x="1931" y="104"/>
                      </a:lnTo>
                      <a:cubicBezTo>
                        <a:pt x="1948" y="78"/>
                        <a:pt x="1948" y="34"/>
                        <a:pt x="1913" y="17"/>
                      </a:cubicBezTo>
                      <a:cubicBezTo>
                        <a:pt x="1902" y="6"/>
                        <a:pt x="1890" y="1"/>
                        <a:pt x="18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8" name="Google Shape;4688;p74"/>
                <p:cNvSpPr/>
                <p:nvPr/>
              </p:nvSpPr>
              <p:spPr>
                <a:xfrm>
                  <a:off x="740461" y="2537171"/>
                  <a:ext cx="232372" cy="68642"/>
                </a:xfrm>
                <a:custGeom>
                  <a:rect b="b" l="l" r="r" t="t"/>
                  <a:pathLst>
                    <a:path extrusionOk="0" h="911" w="3084">
                      <a:moveTo>
                        <a:pt x="3014" y="0"/>
                      </a:moveTo>
                      <a:cubicBezTo>
                        <a:pt x="3008" y="0"/>
                        <a:pt x="3002" y="1"/>
                        <a:pt x="2996" y="3"/>
                      </a:cubicBezTo>
                      <a:lnTo>
                        <a:pt x="53" y="789"/>
                      </a:lnTo>
                      <a:cubicBezTo>
                        <a:pt x="18" y="797"/>
                        <a:pt x="1" y="832"/>
                        <a:pt x="10" y="867"/>
                      </a:cubicBezTo>
                      <a:cubicBezTo>
                        <a:pt x="18" y="893"/>
                        <a:pt x="36" y="911"/>
                        <a:pt x="71" y="911"/>
                      </a:cubicBezTo>
                      <a:lnTo>
                        <a:pt x="88" y="911"/>
                      </a:lnTo>
                      <a:lnTo>
                        <a:pt x="3031" y="125"/>
                      </a:lnTo>
                      <a:cubicBezTo>
                        <a:pt x="3066" y="116"/>
                        <a:pt x="3083" y="81"/>
                        <a:pt x="3074" y="46"/>
                      </a:cubicBezTo>
                      <a:cubicBezTo>
                        <a:pt x="3067" y="17"/>
                        <a:pt x="3042" y="0"/>
                        <a:pt x="30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9" name="Google Shape;4689;p74"/>
                <p:cNvSpPr/>
                <p:nvPr/>
              </p:nvSpPr>
              <p:spPr>
                <a:xfrm>
                  <a:off x="560906" y="2423018"/>
                  <a:ext cx="263189" cy="236139"/>
                </a:xfrm>
                <a:custGeom>
                  <a:rect b="b" l="l" r="r" t="t"/>
                  <a:pathLst>
                    <a:path extrusionOk="0" h="3134" w="3493">
                      <a:moveTo>
                        <a:pt x="2530" y="0"/>
                      </a:moveTo>
                      <a:cubicBezTo>
                        <a:pt x="2326" y="0"/>
                        <a:pt x="2116" y="92"/>
                        <a:pt x="1947" y="260"/>
                      </a:cubicBezTo>
                      <a:cubicBezTo>
                        <a:pt x="1828" y="171"/>
                        <a:pt x="1677" y="125"/>
                        <a:pt x="1519" y="125"/>
                      </a:cubicBezTo>
                      <a:cubicBezTo>
                        <a:pt x="1353" y="125"/>
                        <a:pt x="1178" y="175"/>
                        <a:pt x="1022" y="278"/>
                      </a:cubicBezTo>
                      <a:cubicBezTo>
                        <a:pt x="716" y="487"/>
                        <a:pt x="585" y="837"/>
                        <a:pt x="655" y="1134"/>
                      </a:cubicBezTo>
                      <a:cubicBezTo>
                        <a:pt x="201" y="1334"/>
                        <a:pt x="0" y="1815"/>
                        <a:pt x="297" y="2242"/>
                      </a:cubicBezTo>
                      <a:lnTo>
                        <a:pt x="1520" y="3133"/>
                      </a:lnTo>
                      <a:lnTo>
                        <a:pt x="2628" y="2644"/>
                      </a:lnTo>
                      <a:lnTo>
                        <a:pt x="3493" y="1788"/>
                      </a:lnTo>
                      <a:lnTo>
                        <a:pt x="3109" y="330"/>
                      </a:lnTo>
                      <a:cubicBezTo>
                        <a:pt x="2960" y="105"/>
                        <a:pt x="2748" y="0"/>
                        <a:pt x="25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0" name="Google Shape;4690;p74"/>
                <p:cNvSpPr/>
                <p:nvPr/>
              </p:nvSpPr>
              <p:spPr>
                <a:xfrm>
                  <a:off x="622089" y="2495955"/>
                  <a:ext cx="217151" cy="170285"/>
                </a:xfrm>
                <a:custGeom>
                  <a:rect b="b" l="l" r="r" t="t"/>
                  <a:pathLst>
                    <a:path extrusionOk="0" h="2260" w="2882">
                      <a:moveTo>
                        <a:pt x="1802" y="0"/>
                      </a:moveTo>
                      <a:cubicBezTo>
                        <a:pt x="1506" y="0"/>
                        <a:pt x="1178" y="101"/>
                        <a:pt x="882" y="305"/>
                      </a:cubicBezTo>
                      <a:cubicBezTo>
                        <a:pt x="253" y="724"/>
                        <a:pt x="0" y="1440"/>
                        <a:pt x="315" y="1894"/>
                      </a:cubicBezTo>
                      <a:cubicBezTo>
                        <a:pt x="479" y="2137"/>
                        <a:pt x="764" y="2260"/>
                        <a:pt x="1089" y="2260"/>
                      </a:cubicBezTo>
                      <a:cubicBezTo>
                        <a:pt x="1383" y="2260"/>
                        <a:pt x="1710" y="2159"/>
                        <a:pt x="2009" y="1955"/>
                      </a:cubicBezTo>
                      <a:cubicBezTo>
                        <a:pt x="2628" y="1528"/>
                        <a:pt x="2882" y="812"/>
                        <a:pt x="2567" y="358"/>
                      </a:cubicBezTo>
                      <a:cubicBezTo>
                        <a:pt x="2408" y="120"/>
                        <a:pt x="2124" y="0"/>
                        <a:pt x="1802"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1" name="Google Shape;4691;p74"/>
                <p:cNvSpPr/>
                <p:nvPr/>
              </p:nvSpPr>
              <p:spPr>
                <a:xfrm>
                  <a:off x="650345" y="2464535"/>
                  <a:ext cx="105336" cy="150544"/>
                </a:xfrm>
                <a:custGeom>
                  <a:rect b="b" l="l" r="r" t="t"/>
                  <a:pathLst>
                    <a:path extrusionOk="0" h="1998" w="1398">
                      <a:moveTo>
                        <a:pt x="51" y="1"/>
                      </a:moveTo>
                      <a:cubicBezTo>
                        <a:pt x="42" y="1"/>
                        <a:pt x="33" y="3"/>
                        <a:pt x="27" y="6"/>
                      </a:cubicBezTo>
                      <a:cubicBezTo>
                        <a:pt x="1" y="24"/>
                        <a:pt x="1" y="50"/>
                        <a:pt x="9" y="76"/>
                      </a:cubicBezTo>
                      <a:lnTo>
                        <a:pt x="1310" y="1980"/>
                      </a:lnTo>
                      <a:cubicBezTo>
                        <a:pt x="1319" y="1988"/>
                        <a:pt x="1337" y="1997"/>
                        <a:pt x="1345" y="1997"/>
                      </a:cubicBezTo>
                      <a:cubicBezTo>
                        <a:pt x="1354" y="1997"/>
                        <a:pt x="1372" y="1997"/>
                        <a:pt x="1372" y="1988"/>
                      </a:cubicBezTo>
                      <a:cubicBezTo>
                        <a:pt x="1398" y="1980"/>
                        <a:pt x="1398" y="1945"/>
                        <a:pt x="1389" y="1927"/>
                      </a:cubicBezTo>
                      <a:lnTo>
                        <a:pt x="88" y="24"/>
                      </a:lnTo>
                      <a:cubicBezTo>
                        <a:pt x="83" y="7"/>
                        <a:pt x="66" y="1"/>
                        <a:pt x="51"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2" name="Google Shape;4692;p74"/>
                <p:cNvSpPr/>
                <p:nvPr/>
              </p:nvSpPr>
              <p:spPr>
                <a:xfrm>
                  <a:off x="603026" y="2537321"/>
                  <a:ext cx="152654" cy="77759"/>
                </a:xfrm>
                <a:custGeom>
                  <a:rect b="b" l="l" r="r" t="t"/>
                  <a:pathLst>
                    <a:path extrusionOk="0" h="1032" w="2026">
                      <a:moveTo>
                        <a:pt x="43" y="0"/>
                      </a:moveTo>
                      <a:cubicBezTo>
                        <a:pt x="27" y="0"/>
                        <a:pt x="14" y="10"/>
                        <a:pt x="9" y="27"/>
                      </a:cubicBezTo>
                      <a:cubicBezTo>
                        <a:pt x="0" y="53"/>
                        <a:pt x="9" y="79"/>
                        <a:pt x="26" y="88"/>
                      </a:cubicBezTo>
                      <a:lnTo>
                        <a:pt x="1956" y="1031"/>
                      </a:lnTo>
                      <a:lnTo>
                        <a:pt x="1973" y="1031"/>
                      </a:lnTo>
                      <a:cubicBezTo>
                        <a:pt x="1991" y="1031"/>
                        <a:pt x="2008" y="1022"/>
                        <a:pt x="2017" y="1005"/>
                      </a:cubicBezTo>
                      <a:cubicBezTo>
                        <a:pt x="2026" y="987"/>
                        <a:pt x="2017" y="952"/>
                        <a:pt x="2000" y="944"/>
                      </a:cubicBezTo>
                      <a:lnTo>
                        <a:pt x="70" y="9"/>
                      </a:lnTo>
                      <a:cubicBezTo>
                        <a:pt x="61" y="3"/>
                        <a:pt x="51" y="0"/>
                        <a:pt x="43"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3" name="Google Shape;4693;p74"/>
                <p:cNvSpPr/>
                <p:nvPr/>
              </p:nvSpPr>
              <p:spPr>
                <a:xfrm>
                  <a:off x="735865" y="2447205"/>
                  <a:ext cx="19816" cy="167874"/>
                </a:xfrm>
                <a:custGeom>
                  <a:rect b="b" l="l" r="r" t="t"/>
                  <a:pathLst>
                    <a:path extrusionOk="0" h="2228" w="263">
                      <a:moveTo>
                        <a:pt x="44" y="0"/>
                      </a:moveTo>
                      <a:cubicBezTo>
                        <a:pt x="18" y="0"/>
                        <a:pt x="1" y="27"/>
                        <a:pt x="1" y="53"/>
                      </a:cubicBezTo>
                      <a:lnTo>
                        <a:pt x="167" y="2183"/>
                      </a:lnTo>
                      <a:cubicBezTo>
                        <a:pt x="167" y="2210"/>
                        <a:pt x="193" y="2227"/>
                        <a:pt x="210" y="2227"/>
                      </a:cubicBezTo>
                      <a:lnTo>
                        <a:pt x="219" y="2227"/>
                      </a:lnTo>
                      <a:cubicBezTo>
                        <a:pt x="245" y="2227"/>
                        <a:pt x="263" y="2201"/>
                        <a:pt x="263" y="2183"/>
                      </a:cubicBezTo>
                      <a:lnTo>
                        <a:pt x="88" y="44"/>
                      </a:lnTo>
                      <a:cubicBezTo>
                        <a:pt x="88" y="18"/>
                        <a:pt x="71" y="0"/>
                        <a:pt x="44"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4" name="Google Shape;4694;p74"/>
                <p:cNvSpPr/>
                <p:nvPr/>
              </p:nvSpPr>
              <p:spPr>
                <a:xfrm>
                  <a:off x="583285" y="2447883"/>
                  <a:ext cx="301390" cy="248647"/>
                </a:xfrm>
                <a:custGeom>
                  <a:rect b="b" l="l" r="r" t="t"/>
                  <a:pathLst>
                    <a:path extrusionOk="0" h="3300" w="4000">
                      <a:moveTo>
                        <a:pt x="2812" y="0"/>
                      </a:moveTo>
                      <a:cubicBezTo>
                        <a:pt x="2812" y="0"/>
                        <a:pt x="2436" y="498"/>
                        <a:pt x="2698" y="1354"/>
                      </a:cubicBezTo>
                      <a:lnTo>
                        <a:pt x="2698" y="1362"/>
                      </a:lnTo>
                      <a:cubicBezTo>
                        <a:pt x="2698" y="1362"/>
                        <a:pt x="2262" y="1389"/>
                        <a:pt x="1877" y="1650"/>
                      </a:cubicBezTo>
                      <a:cubicBezTo>
                        <a:pt x="1502" y="1904"/>
                        <a:pt x="1310" y="2305"/>
                        <a:pt x="1310" y="2305"/>
                      </a:cubicBezTo>
                      <a:cubicBezTo>
                        <a:pt x="872" y="1955"/>
                        <a:pt x="468" y="1889"/>
                        <a:pt x="228" y="1889"/>
                      </a:cubicBezTo>
                      <a:cubicBezTo>
                        <a:pt x="85" y="1889"/>
                        <a:pt x="0" y="1912"/>
                        <a:pt x="0" y="1912"/>
                      </a:cubicBezTo>
                      <a:cubicBezTo>
                        <a:pt x="387" y="2479"/>
                        <a:pt x="1139" y="3299"/>
                        <a:pt x="1998" y="3299"/>
                      </a:cubicBezTo>
                      <a:cubicBezTo>
                        <a:pt x="2264" y="3299"/>
                        <a:pt x="2541" y="3220"/>
                        <a:pt x="2820" y="3030"/>
                      </a:cubicBezTo>
                      <a:cubicBezTo>
                        <a:pt x="3999" y="2227"/>
                        <a:pt x="3318" y="734"/>
                        <a:pt x="2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5" name="Google Shape;4695;p74"/>
                <p:cNvSpPr/>
                <p:nvPr/>
              </p:nvSpPr>
              <p:spPr>
                <a:xfrm>
                  <a:off x="484578" y="2916324"/>
                  <a:ext cx="8590" cy="52668"/>
                </a:xfrm>
                <a:custGeom>
                  <a:rect b="b" l="l" r="r" t="t"/>
                  <a:pathLst>
                    <a:path extrusionOk="0" h="699" w="114">
                      <a:moveTo>
                        <a:pt x="53" y="0"/>
                      </a:moveTo>
                      <a:cubicBezTo>
                        <a:pt x="27" y="0"/>
                        <a:pt x="0" y="18"/>
                        <a:pt x="0" y="52"/>
                      </a:cubicBezTo>
                      <a:lnTo>
                        <a:pt x="0" y="646"/>
                      </a:lnTo>
                      <a:cubicBezTo>
                        <a:pt x="0" y="672"/>
                        <a:pt x="27" y="699"/>
                        <a:pt x="53" y="699"/>
                      </a:cubicBezTo>
                      <a:cubicBezTo>
                        <a:pt x="88" y="699"/>
                        <a:pt x="114" y="672"/>
                        <a:pt x="114" y="646"/>
                      </a:cubicBezTo>
                      <a:lnTo>
                        <a:pt x="114" y="52"/>
                      </a:lnTo>
                      <a:cubicBezTo>
                        <a:pt x="114" y="18"/>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6" name="Google Shape;4696;p74"/>
                <p:cNvSpPr/>
                <p:nvPr/>
              </p:nvSpPr>
              <p:spPr>
                <a:xfrm>
                  <a:off x="1092489" y="3283874"/>
                  <a:ext cx="29687" cy="76553"/>
                </a:xfrm>
                <a:custGeom>
                  <a:rect b="b" l="l" r="r" t="t"/>
                  <a:pathLst>
                    <a:path extrusionOk="0" h="1016" w="394">
                      <a:moveTo>
                        <a:pt x="57" y="1"/>
                      </a:moveTo>
                      <a:cubicBezTo>
                        <a:pt x="53" y="1"/>
                        <a:pt x="49" y="2"/>
                        <a:pt x="44" y="3"/>
                      </a:cubicBezTo>
                      <a:cubicBezTo>
                        <a:pt x="9" y="12"/>
                        <a:pt x="0" y="47"/>
                        <a:pt x="9" y="73"/>
                      </a:cubicBezTo>
                      <a:lnTo>
                        <a:pt x="280" y="981"/>
                      </a:lnTo>
                      <a:cubicBezTo>
                        <a:pt x="289" y="998"/>
                        <a:pt x="306" y="1016"/>
                        <a:pt x="332" y="1016"/>
                      </a:cubicBezTo>
                      <a:lnTo>
                        <a:pt x="350" y="1016"/>
                      </a:lnTo>
                      <a:cubicBezTo>
                        <a:pt x="376" y="1007"/>
                        <a:pt x="393" y="972"/>
                        <a:pt x="385" y="946"/>
                      </a:cubicBezTo>
                      <a:lnTo>
                        <a:pt x="105" y="47"/>
                      </a:lnTo>
                      <a:cubicBezTo>
                        <a:pt x="98" y="18"/>
                        <a:pt x="79"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7" name="Google Shape;4697;p74"/>
                <p:cNvSpPr/>
                <p:nvPr/>
              </p:nvSpPr>
              <p:spPr>
                <a:xfrm>
                  <a:off x="1126697" y="3145761"/>
                  <a:ext cx="50031" cy="141653"/>
                </a:xfrm>
                <a:custGeom>
                  <a:rect b="b" l="l" r="r" t="t"/>
                  <a:pathLst>
                    <a:path extrusionOk="0" h="1880" w="664">
                      <a:moveTo>
                        <a:pt x="59" y="0"/>
                      </a:moveTo>
                      <a:cubicBezTo>
                        <a:pt x="54" y="0"/>
                        <a:pt x="49" y="1"/>
                        <a:pt x="44" y="2"/>
                      </a:cubicBezTo>
                      <a:cubicBezTo>
                        <a:pt x="18" y="11"/>
                        <a:pt x="0" y="46"/>
                        <a:pt x="9" y="72"/>
                      </a:cubicBezTo>
                      <a:lnTo>
                        <a:pt x="551" y="1836"/>
                      </a:lnTo>
                      <a:cubicBezTo>
                        <a:pt x="559" y="1862"/>
                        <a:pt x="577" y="1880"/>
                        <a:pt x="603" y="1880"/>
                      </a:cubicBezTo>
                      <a:lnTo>
                        <a:pt x="620" y="1880"/>
                      </a:lnTo>
                      <a:cubicBezTo>
                        <a:pt x="647" y="1871"/>
                        <a:pt x="664" y="1836"/>
                        <a:pt x="655" y="1810"/>
                      </a:cubicBezTo>
                      <a:lnTo>
                        <a:pt x="114" y="37"/>
                      </a:lnTo>
                      <a:cubicBezTo>
                        <a:pt x="107" y="16"/>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8" name="Google Shape;4698;p74"/>
                <p:cNvSpPr/>
                <p:nvPr/>
              </p:nvSpPr>
              <p:spPr>
                <a:xfrm>
                  <a:off x="1186524" y="3089852"/>
                  <a:ext cx="44154" cy="123871"/>
                </a:xfrm>
                <a:custGeom>
                  <a:rect b="b" l="l" r="r" t="t"/>
                  <a:pathLst>
                    <a:path extrusionOk="0" h="1644" w="586">
                      <a:moveTo>
                        <a:pt x="59" y="0"/>
                      </a:moveTo>
                      <a:cubicBezTo>
                        <a:pt x="54" y="0"/>
                        <a:pt x="49" y="1"/>
                        <a:pt x="45" y="2"/>
                      </a:cubicBezTo>
                      <a:cubicBezTo>
                        <a:pt x="18" y="11"/>
                        <a:pt x="1" y="46"/>
                        <a:pt x="10" y="72"/>
                      </a:cubicBezTo>
                      <a:lnTo>
                        <a:pt x="481" y="1609"/>
                      </a:lnTo>
                      <a:cubicBezTo>
                        <a:pt x="481" y="1635"/>
                        <a:pt x="507" y="1644"/>
                        <a:pt x="534" y="1644"/>
                      </a:cubicBezTo>
                      <a:lnTo>
                        <a:pt x="542" y="1644"/>
                      </a:lnTo>
                      <a:cubicBezTo>
                        <a:pt x="577" y="1635"/>
                        <a:pt x="586" y="1609"/>
                        <a:pt x="577" y="1574"/>
                      </a:cubicBezTo>
                      <a:lnTo>
                        <a:pt x="114" y="46"/>
                      </a:lnTo>
                      <a:cubicBezTo>
                        <a:pt x="107" y="17"/>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9" name="Google Shape;4699;p74"/>
                <p:cNvSpPr/>
                <p:nvPr/>
              </p:nvSpPr>
              <p:spPr>
                <a:xfrm>
                  <a:off x="1240473" y="3016161"/>
                  <a:ext cx="44832" cy="124549"/>
                </a:xfrm>
                <a:custGeom>
                  <a:rect b="b" l="l" r="r" t="t"/>
                  <a:pathLst>
                    <a:path extrusionOk="0" h="1653" w="595">
                      <a:moveTo>
                        <a:pt x="67" y="0"/>
                      </a:moveTo>
                      <a:cubicBezTo>
                        <a:pt x="63" y="0"/>
                        <a:pt x="58" y="1"/>
                        <a:pt x="53" y="2"/>
                      </a:cubicBezTo>
                      <a:cubicBezTo>
                        <a:pt x="18" y="11"/>
                        <a:pt x="1" y="46"/>
                        <a:pt x="10" y="72"/>
                      </a:cubicBezTo>
                      <a:lnTo>
                        <a:pt x="481" y="1618"/>
                      </a:lnTo>
                      <a:cubicBezTo>
                        <a:pt x="490" y="1635"/>
                        <a:pt x="516" y="1653"/>
                        <a:pt x="534" y="1653"/>
                      </a:cubicBezTo>
                      <a:lnTo>
                        <a:pt x="551" y="1653"/>
                      </a:lnTo>
                      <a:cubicBezTo>
                        <a:pt x="577" y="1644"/>
                        <a:pt x="595" y="1609"/>
                        <a:pt x="586" y="1583"/>
                      </a:cubicBezTo>
                      <a:lnTo>
                        <a:pt x="114" y="37"/>
                      </a:lnTo>
                      <a:cubicBezTo>
                        <a:pt x="107" y="16"/>
                        <a:pt x="88"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0" name="Google Shape;4700;p74"/>
                <p:cNvSpPr/>
                <p:nvPr/>
              </p:nvSpPr>
              <p:spPr>
                <a:xfrm>
                  <a:off x="1308287" y="2986549"/>
                  <a:ext cx="35564" cy="94938"/>
                </a:xfrm>
                <a:custGeom>
                  <a:rect b="b" l="l" r="r" t="t"/>
                  <a:pathLst>
                    <a:path extrusionOk="0" h="1260" w="472">
                      <a:moveTo>
                        <a:pt x="62" y="0"/>
                      </a:moveTo>
                      <a:cubicBezTo>
                        <a:pt x="56" y="0"/>
                        <a:pt x="50" y="1"/>
                        <a:pt x="44" y="2"/>
                      </a:cubicBezTo>
                      <a:cubicBezTo>
                        <a:pt x="18" y="11"/>
                        <a:pt x="0" y="37"/>
                        <a:pt x="9" y="64"/>
                      </a:cubicBezTo>
                      <a:lnTo>
                        <a:pt x="367" y="1225"/>
                      </a:lnTo>
                      <a:cubicBezTo>
                        <a:pt x="367" y="1251"/>
                        <a:pt x="393" y="1260"/>
                        <a:pt x="419" y="1260"/>
                      </a:cubicBezTo>
                      <a:lnTo>
                        <a:pt x="428" y="1260"/>
                      </a:lnTo>
                      <a:cubicBezTo>
                        <a:pt x="463" y="1251"/>
                        <a:pt x="472" y="1225"/>
                        <a:pt x="463" y="1190"/>
                      </a:cubicBezTo>
                      <a:lnTo>
                        <a:pt x="114" y="37"/>
                      </a:lnTo>
                      <a:cubicBezTo>
                        <a:pt x="107" y="16"/>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1" name="Google Shape;4701;p74"/>
                <p:cNvSpPr/>
                <p:nvPr/>
              </p:nvSpPr>
              <p:spPr>
                <a:xfrm>
                  <a:off x="1176050" y="3394561"/>
                  <a:ext cx="117165" cy="13939"/>
                </a:xfrm>
                <a:custGeom>
                  <a:rect b="b" l="l" r="r" t="t"/>
                  <a:pathLst>
                    <a:path extrusionOk="0" h="185" w="1555">
                      <a:moveTo>
                        <a:pt x="61" y="1"/>
                      </a:moveTo>
                      <a:cubicBezTo>
                        <a:pt x="26" y="1"/>
                        <a:pt x="0" y="27"/>
                        <a:pt x="0" y="53"/>
                      </a:cubicBezTo>
                      <a:cubicBezTo>
                        <a:pt x="0" y="80"/>
                        <a:pt x="26" y="106"/>
                        <a:pt x="53" y="115"/>
                      </a:cubicBezTo>
                      <a:lnTo>
                        <a:pt x="1502" y="184"/>
                      </a:lnTo>
                      <a:cubicBezTo>
                        <a:pt x="1528" y="184"/>
                        <a:pt x="1555" y="158"/>
                        <a:pt x="1555" y="132"/>
                      </a:cubicBezTo>
                      <a:cubicBezTo>
                        <a:pt x="1555" y="97"/>
                        <a:pt x="1537" y="71"/>
                        <a:pt x="1502" y="71"/>
                      </a:cubicBezTo>
                      <a:lnTo>
                        <a:pt x="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2" name="Google Shape;4702;p74"/>
                <p:cNvSpPr/>
                <p:nvPr/>
              </p:nvSpPr>
              <p:spPr>
                <a:xfrm>
                  <a:off x="1222088" y="3325542"/>
                  <a:ext cx="179026" cy="16501"/>
                </a:xfrm>
                <a:custGeom>
                  <a:rect b="b" l="l" r="r" t="t"/>
                  <a:pathLst>
                    <a:path extrusionOk="0" h="219" w="2376">
                      <a:moveTo>
                        <a:pt x="62" y="0"/>
                      </a:moveTo>
                      <a:cubicBezTo>
                        <a:pt x="27" y="0"/>
                        <a:pt x="0" y="18"/>
                        <a:pt x="0" y="53"/>
                      </a:cubicBezTo>
                      <a:cubicBezTo>
                        <a:pt x="0" y="79"/>
                        <a:pt x="27" y="105"/>
                        <a:pt x="53" y="105"/>
                      </a:cubicBezTo>
                      <a:lnTo>
                        <a:pt x="2314" y="218"/>
                      </a:lnTo>
                      <a:cubicBezTo>
                        <a:pt x="2349" y="218"/>
                        <a:pt x="2367" y="201"/>
                        <a:pt x="2375" y="166"/>
                      </a:cubicBezTo>
                      <a:cubicBezTo>
                        <a:pt x="2375" y="140"/>
                        <a:pt x="2349" y="114"/>
                        <a:pt x="2323" y="114"/>
                      </a:cubicBezTo>
                      <a:lnTo>
                        <a:pt x="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3" name="Google Shape;4703;p74"/>
                <p:cNvSpPr/>
                <p:nvPr/>
              </p:nvSpPr>
              <p:spPr>
                <a:xfrm>
                  <a:off x="1269482" y="3261722"/>
                  <a:ext cx="184300" cy="16501"/>
                </a:xfrm>
                <a:custGeom>
                  <a:rect b="b" l="l" r="r" t="t"/>
                  <a:pathLst>
                    <a:path extrusionOk="0" h="219" w="2446">
                      <a:moveTo>
                        <a:pt x="53" y="0"/>
                      </a:moveTo>
                      <a:cubicBezTo>
                        <a:pt x="26" y="0"/>
                        <a:pt x="0" y="18"/>
                        <a:pt x="0" y="53"/>
                      </a:cubicBezTo>
                      <a:cubicBezTo>
                        <a:pt x="0" y="79"/>
                        <a:pt x="18" y="105"/>
                        <a:pt x="53" y="105"/>
                      </a:cubicBezTo>
                      <a:lnTo>
                        <a:pt x="2384" y="218"/>
                      </a:lnTo>
                      <a:cubicBezTo>
                        <a:pt x="2419" y="218"/>
                        <a:pt x="2436" y="201"/>
                        <a:pt x="2445" y="166"/>
                      </a:cubicBezTo>
                      <a:cubicBezTo>
                        <a:pt x="2445" y="140"/>
                        <a:pt x="2419" y="114"/>
                        <a:pt x="2393" y="114"/>
                      </a:cubicBezTo>
                      <a:lnTo>
                        <a:pt x="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4" name="Google Shape;4704;p74"/>
                <p:cNvSpPr/>
                <p:nvPr/>
              </p:nvSpPr>
              <p:spPr>
                <a:xfrm>
                  <a:off x="1316198" y="3197751"/>
                  <a:ext cx="171792" cy="15974"/>
                </a:xfrm>
                <a:custGeom>
                  <a:rect b="b" l="l" r="r" t="t"/>
                  <a:pathLst>
                    <a:path extrusionOk="0" h="212" w="2280">
                      <a:moveTo>
                        <a:pt x="48" y="1"/>
                      </a:moveTo>
                      <a:cubicBezTo>
                        <a:pt x="20" y="1"/>
                        <a:pt x="0" y="24"/>
                        <a:pt x="0" y="55"/>
                      </a:cubicBezTo>
                      <a:cubicBezTo>
                        <a:pt x="0" y="81"/>
                        <a:pt x="26" y="107"/>
                        <a:pt x="53" y="107"/>
                      </a:cubicBezTo>
                      <a:lnTo>
                        <a:pt x="2227" y="212"/>
                      </a:lnTo>
                      <a:cubicBezTo>
                        <a:pt x="2253" y="212"/>
                        <a:pt x="2279" y="194"/>
                        <a:pt x="2279" y="159"/>
                      </a:cubicBezTo>
                      <a:cubicBezTo>
                        <a:pt x="2279" y="133"/>
                        <a:pt x="2262" y="107"/>
                        <a:pt x="2227" y="107"/>
                      </a:cubicBezTo>
                      <a:lnTo>
                        <a:pt x="61" y="2"/>
                      </a:lnTo>
                      <a:cubicBezTo>
                        <a:pt x="57" y="1"/>
                        <a:pt x="52"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05" name="Google Shape;4705;p74"/>
              <p:cNvSpPr/>
              <p:nvPr/>
            </p:nvSpPr>
            <p:spPr>
              <a:xfrm>
                <a:off x="764196" y="3578562"/>
                <a:ext cx="45435" cy="32550"/>
              </a:xfrm>
              <a:custGeom>
                <a:rect b="b" l="l" r="r" t="t"/>
                <a:pathLst>
                  <a:path extrusionOk="0" h="432" w="603">
                    <a:moveTo>
                      <a:pt x="57" y="0"/>
                    </a:moveTo>
                    <a:cubicBezTo>
                      <a:pt x="42" y="0"/>
                      <a:pt x="27" y="7"/>
                      <a:pt x="18" y="21"/>
                    </a:cubicBezTo>
                    <a:cubicBezTo>
                      <a:pt x="0" y="48"/>
                      <a:pt x="9" y="82"/>
                      <a:pt x="35" y="100"/>
                    </a:cubicBezTo>
                    <a:lnTo>
                      <a:pt x="515" y="423"/>
                    </a:lnTo>
                    <a:cubicBezTo>
                      <a:pt x="524" y="423"/>
                      <a:pt x="533" y="432"/>
                      <a:pt x="542" y="432"/>
                    </a:cubicBezTo>
                    <a:cubicBezTo>
                      <a:pt x="559" y="432"/>
                      <a:pt x="577" y="423"/>
                      <a:pt x="594" y="405"/>
                    </a:cubicBezTo>
                    <a:cubicBezTo>
                      <a:pt x="603" y="379"/>
                      <a:pt x="603" y="344"/>
                      <a:pt x="577" y="327"/>
                    </a:cubicBezTo>
                    <a:lnTo>
                      <a:pt x="88" y="13"/>
                    </a:lnTo>
                    <a:cubicBezTo>
                      <a:pt x="80" y="5"/>
                      <a:pt x="68" y="0"/>
                      <a:pt x="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6" name="Google Shape;4706;p74"/>
              <p:cNvSpPr/>
              <p:nvPr/>
            </p:nvSpPr>
            <p:spPr>
              <a:xfrm>
                <a:off x="908262" y="3165653"/>
                <a:ext cx="8665" cy="60579"/>
              </a:xfrm>
              <a:custGeom>
                <a:rect b="b" l="l" r="r" t="t"/>
                <a:pathLst>
                  <a:path extrusionOk="0" h="804" w="115">
                    <a:moveTo>
                      <a:pt x="53" y="0"/>
                    </a:moveTo>
                    <a:cubicBezTo>
                      <a:pt x="27" y="0"/>
                      <a:pt x="1" y="27"/>
                      <a:pt x="1" y="62"/>
                    </a:cubicBezTo>
                    <a:lnTo>
                      <a:pt x="1" y="751"/>
                    </a:lnTo>
                    <a:cubicBezTo>
                      <a:pt x="1" y="778"/>
                      <a:pt x="27" y="804"/>
                      <a:pt x="53" y="804"/>
                    </a:cubicBezTo>
                    <a:cubicBezTo>
                      <a:pt x="88" y="804"/>
                      <a:pt x="114" y="778"/>
                      <a:pt x="114" y="751"/>
                    </a:cubicBezTo>
                    <a:lnTo>
                      <a:pt x="114" y="62"/>
                    </a:lnTo>
                    <a:cubicBezTo>
                      <a:pt x="114" y="27"/>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7" name="Google Shape;4707;p74"/>
              <p:cNvSpPr/>
              <p:nvPr/>
            </p:nvSpPr>
            <p:spPr>
              <a:xfrm>
                <a:off x="846401" y="3067624"/>
                <a:ext cx="8665" cy="102021"/>
              </a:xfrm>
              <a:custGeom>
                <a:rect b="b" l="l" r="r" t="t"/>
                <a:pathLst>
                  <a:path extrusionOk="0" h="1354" w="115">
                    <a:moveTo>
                      <a:pt x="62" y="0"/>
                    </a:moveTo>
                    <a:cubicBezTo>
                      <a:pt x="27" y="0"/>
                      <a:pt x="1" y="18"/>
                      <a:pt x="1" y="53"/>
                    </a:cubicBezTo>
                    <a:lnTo>
                      <a:pt x="1" y="1301"/>
                    </a:lnTo>
                    <a:cubicBezTo>
                      <a:pt x="1" y="1336"/>
                      <a:pt x="27" y="1354"/>
                      <a:pt x="62" y="1354"/>
                    </a:cubicBezTo>
                    <a:cubicBezTo>
                      <a:pt x="88" y="1354"/>
                      <a:pt x="114" y="1336"/>
                      <a:pt x="114" y="1301"/>
                    </a:cubicBezTo>
                    <a:lnTo>
                      <a:pt x="114" y="53"/>
                    </a:lnTo>
                    <a:cubicBezTo>
                      <a:pt x="114" y="18"/>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8" name="Google Shape;4708;p74"/>
              <p:cNvSpPr/>
              <p:nvPr/>
            </p:nvSpPr>
            <p:spPr>
              <a:xfrm>
                <a:off x="772108" y="3017593"/>
                <a:ext cx="7911" cy="90869"/>
              </a:xfrm>
              <a:custGeom>
                <a:rect b="b" l="l" r="r" t="t"/>
                <a:pathLst>
                  <a:path extrusionOk="0" h="1206" w="105">
                    <a:moveTo>
                      <a:pt x="52" y="1"/>
                    </a:moveTo>
                    <a:cubicBezTo>
                      <a:pt x="18" y="1"/>
                      <a:pt x="0" y="27"/>
                      <a:pt x="0" y="62"/>
                    </a:cubicBezTo>
                    <a:lnTo>
                      <a:pt x="0" y="1153"/>
                    </a:lnTo>
                    <a:cubicBezTo>
                      <a:pt x="0" y="1188"/>
                      <a:pt x="18" y="1206"/>
                      <a:pt x="52" y="1206"/>
                    </a:cubicBezTo>
                    <a:cubicBezTo>
                      <a:pt x="79" y="1206"/>
                      <a:pt x="105" y="1188"/>
                      <a:pt x="105" y="1153"/>
                    </a:cubicBezTo>
                    <a:lnTo>
                      <a:pt x="105" y="62"/>
                    </a:lnTo>
                    <a:cubicBezTo>
                      <a:pt x="105" y="27"/>
                      <a:pt x="79" y="1"/>
                      <a:pt x="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9" name="Google Shape;4709;p74"/>
              <p:cNvSpPr/>
              <p:nvPr/>
            </p:nvSpPr>
            <p:spPr>
              <a:xfrm>
                <a:off x="686512" y="2955807"/>
                <a:ext cx="7987" cy="109254"/>
              </a:xfrm>
              <a:custGeom>
                <a:rect b="b" l="l" r="r" t="t"/>
                <a:pathLst>
                  <a:path extrusionOk="0" h="1450" w="106">
                    <a:moveTo>
                      <a:pt x="53" y="0"/>
                    </a:moveTo>
                    <a:cubicBezTo>
                      <a:pt x="18" y="0"/>
                      <a:pt x="1" y="26"/>
                      <a:pt x="1" y="61"/>
                    </a:cubicBezTo>
                    <a:lnTo>
                      <a:pt x="1" y="1388"/>
                    </a:lnTo>
                    <a:cubicBezTo>
                      <a:pt x="1" y="1423"/>
                      <a:pt x="18" y="1449"/>
                      <a:pt x="53" y="1449"/>
                    </a:cubicBezTo>
                    <a:cubicBezTo>
                      <a:pt x="80" y="1449"/>
                      <a:pt x="106" y="1423"/>
                      <a:pt x="106" y="1388"/>
                    </a:cubicBezTo>
                    <a:lnTo>
                      <a:pt x="106" y="61"/>
                    </a:lnTo>
                    <a:cubicBezTo>
                      <a:pt x="106" y="26"/>
                      <a:pt x="80"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0" name="Google Shape;4710;p74"/>
              <p:cNvSpPr/>
              <p:nvPr/>
            </p:nvSpPr>
            <p:spPr>
              <a:xfrm>
                <a:off x="597752" y="2944580"/>
                <a:ext cx="7911" cy="73765"/>
              </a:xfrm>
              <a:custGeom>
                <a:rect b="b" l="l" r="r" t="t"/>
                <a:pathLst>
                  <a:path extrusionOk="0" h="979" w="105">
                    <a:moveTo>
                      <a:pt x="53" y="1"/>
                    </a:moveTo>
                    <a:cubicBezTo>
                      <a:pt x="26" y="1"/>
                      <a:pt x="0" y="18"/>
                      <a:pt x="0" y="53"/>
                    </a:cubicBezTo>
                    <a:lnTo>
                      <a:pt x="0" y="926"/>
                    </a:lnTo>
                    <a:cubicBezTo>
                      <a:pt x="0" y="952"/>
                      <a:pt x="26" y="979"/>
                      <a:pt x="53" y="979"/>
                    </a:cubicBezTo>
                    <a:cubicBezTo>
                      <a:pt x="88" y="979"/>
                      <a:pt x="105" y="952"/>
                      <a:pt x="105" y="926"/>
                    </a:cubicBezTo>
                    <a:lnTo>
                      <a:pt x="105" y="53"/>
                    </a:lnTo>
                    <a:cubicBezTo>
                      <a:pt x="105" y="18"/>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11" name="Google Shape;4711;p74"/>
            <p:cNvSpPr/>
            <p:nvPr/>
          </p:nvSpPr>
          <p:spPr>
            <a:xfrm>
              <a:off x="689149" y="3601845"/>
              <a:ext cx="47469" cy="33002"/>
            </a:xfrm>
            <a:custGeom>
              <a:rect b="b" l="l" r="r" t="t"/>
              <a:pathLst>
                <a:path extrusionOk="0" h="438" w="630">
                  <a:moveTo>
                    <a:pt x="67" y="0"/>
                  </a:moveTo>
                  <a:cubicBezTo>
                    <a:pt x="48" y="0"/>
                    <a:pt x="30" y="10"/>
                    <a:pt x="18" y="27"/>
                  </a:cubicBezTo>
                  <a:cubicBezTo>
                    <a:pt x="1" y="44"/>
                    <a:pt x="10" y="79"/>
                    <a:pt x="36" y="96"/>
                  </a:cubicBezTo>
                  <a:lnTo>
                    <a:pt x="542" y="428"/>
                  </a:lnTo>
                  <a:cubicBezTo>
                    <a:pt x="551" y="437"/>
                    <a:pt x="560" y="437"/>
                    <a:pt x="568" y="437"/>
                  </a:cubicBezTo>
                  <a:cubicBezTo>
                    <a:pt x="586" y="437"/>
                    <a:pt x="603" y="428"/>
                    <a:pt x="612" y="420"/>
                  </a:cubicBezTo>
                  <a:cubicBezTo>
                    <a:pt x="630" y="393"/>
                    <a:pt x="621" y="358"/>
                    <a:pt x="595" y="341"/>
                  </a:cubicBezTo>
                  <a:lnTo>
                    <a:pt x="97" y="9"/>
                  </a:lnTo>
                  <a:cubicBezTo>
                    <a:pt x="88" y="3"/>
                    <a:pt x="7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2" name="Google Shape;4712;p74"/>
            <p:cNvSpPr/>
            <p:nvPr/>
          </p:nvSpPr>
          <p:spPr>
            <a:xfrm>
              <a:off x="751688" y="3277470"/>
              <a:ext cx="125077" cy="39557"/>
            </a:xfrm>
            <a:custGeom>
              <a:rect b="b" l="l" r="r" t="t"/>
              <a:pathLst>
                <a:path extrusionOk="0" h="525" w="1660">
                  <a:moveTo>
                    <a:pt x="1590" y="1"/>
                  </a:moveTo>
                  <a:lnTo>
                    <a:pt x="44" y="420"/>
                  </a:lnTo>
                  <a:cubicBezTo>
                    <a:pt x="18" y="429"/>
                    <a:pt x="0" y="455"/>
                    <a:pt x="9" y="481"/>
                  </a:cubicBezTo>
                  <a:cubicBezTo>
                    <a:pt x="9" y="507"/>
                    <a:pt x="35" y="525"/>
                    <a:pt x="62" y="525"/>
                  </a:cubicBezTo>
                  <a:lnTo>
                    <a:pt x="70" y="525"/>
                  </a:lnTo>
                  <a:lnTo>
                    <a:pt x="1616" y="106"/>
                  </a:lnTo>
                  <a:cubicBezTo>
                    <a:pt x="1642" y="97"/>
                    <a:pt x="1659" y="71"/>
                    <a:pt x="1651" y="44"/>
                  </a:cubicBezTo>
                  <a:cubicBezTo>
                    <a:pt x="1651" y="18"/>
                    <a:pt x="1616" y="1"/>
                    <a:pt x="1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3" name="Google Shape;4713;p74"/>
            <p:cNvSpPr/>
            <p:nvPr/>
          </p:nvSpPr>
          <p:spPr>
            <a:xfrm>
              <a:off x="666846" y="3218095"/>
              <a:ext cx="142784" cy="44304"/>
            </a:xfrm>
            <a:custGeom>
              <a:rect b="b" l="l" r="r" t="t"/>
              <a:pathLst>
                <a:path extrusionOk="0" h="588" w="1895">
                  <a:moveTo>
                    <a:pt x="1839" y="1"/>
                  </a:moveTo>
                  <a:cubicBezTo>
                    <a:pt x="1834" y="1"/>
                    <a:pt x="1830" y="1"/>
                    <a:pt x="1825" y="3"/>
                  </a:cubicBezTo>
                  <a:lnTo>
                    <a:pt x="44" y="474"/>
                  </a:lnTo>
                  <a:cubicBezTo>
                    <a:pt x="9" y="483"/>
                    <a:pt x="0" y="518"/>
                    <a:pt x="0" y="544"/>
                  </a:cubicBezTo>
                  <a:cubicBezTo>
                    <a:pt x="9" y="570"/>
                    <a:pt x="35" y="588"/>
                    <a:pt x="52" y="588"/>
                  </a:cubicBezTo>
                  <a:cubicBezTo>
                    <a:pt x="61" y="588"/>
                    <a:pt x="70" y="579"/>
                    <a:pt x="70" y="579"/>
                  </a:cubicBezTo>
                  <a:lnTo>
                    <a:pt x="1851" y="108"/>
                  </a:lnTo>
                  <a:cubicBezTo>
                    <a:pt x="1877" y="99"/>
                    <a:pt x="1895" y="73"/>
                    <a:pt x="1886" y="38"/>
                  </a:cubicBezTo>
                  <a:cubicBezTo>
                    <a:pt x="1879" y="16"/>
                    <a:pt x="1860" y="1"/>
                    <a:pt x="18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14" name="Google Shape;4714;p74"/>
          <p:cNvSpPr/>
          <p:nvPr/>
        </p:nvSpPr>
        <p:spPr>
          <a:xfrm>
            <a:off x="267638" y="113879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5" name="Google Shape;4715;p74"/>
          <p:cNvSpPr txBox="1"/>
          <p:nvPr/>
        </p:nvSpPr>
        <p:spPr>
          <a:xfrm>
            <a:off x="6086788" y="4824750"/>
            <a:ext cx="3255900" cy="428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800">
                <a:solidFill>
                  <a:schemeClr val="dk1"/>
                </a:solidFill>
                <a:latin typeface="Chonburi"/>
                <a:ea typeface="Chonburi"/>
                <a:cs typeface="Chonburi"/>
                <a:sym typeface="Chonburi"/>
              </a:rPr>
              <a:t>Owl Purdue, “Plagiarism and ESL Writers” 1</a:t>
            </a:r>
            <a:endParaRPr sz="1200">
              <a:solidFill>
                <a:schemeClr val="dk1"/>
              </a:solidFill>
              <a:latin typeface="Chonburi"/>
              <a:ea typeface="Chonburi"/>
              <a:cs typeface="Chonburi"/>
              <a:sym typeface="Chonbu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9" name="Shape 4719"/>
        <p:cNvGrpSpPr/>
        <p:nvPr/>
      </p:nvGrpSpPr>
      <p:grpSpPr>
        <a:xfrm>
          <a:off x="0" y="0"/>
          <a:ext cx="0" cy="0"/>
          <a:chOff x="0" y="0"/>
          <a:chExt cx="0" cy="0"/>
        </a:xfrm>
      </p:grpSpPr>
      <p:sp>
        <p:nvSpPr>
          <p:cNvPr id="4720" name="Google Shape;4720;p75"/>
          <p:cNvSpPr txBox="1"/>
          <p:nvPr>
            <p:ph type="title"/>
          </p:nvPr>
        </p:nvSpPr>
        <p:spPr>
          <a:xfrm>
            <a:off x="488900" y="389850"/>
            <a:ext cx="7415700" cy="59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How Can We Resolve This?</a:t>
            </a:r>
            <a:endParaRPr/>
          </a:p>
        </p:txBody>
      </p:sp>
      <p:sp>
        <p:nvSpPr>
          <p:cNvPr id="4721" name="Google Shape;4721;p75"/>
          <p:cNvSpPr txBox="1"/>
          <p:nvPr>
            <p:ph idx="1" type="subTitle"/>
          </p:nvPr>
        </p:nvSpPr>
        <p:spPr>
          <a:xfrm>
            <a:off x="758275" y="909150"/>
            <a:ext cx="7636500" cy="1124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2000"/>
              <a:t>Trust that your work has merit and that your academic perspectives matter</a:t>
            </a:r>
            <a:endParaRPr sz="2000"/>
          </a:p>
          <a:p>
            <a:pPr indent="-355600" lvl="1" marL="914400" rtl="0" algn="l">
              <a:spcBef>
                <a:spcPts val="0"/>
              </a:spcBef>
              <a:spcAft>
                <a:spcPts val="0"/>
              </a:spcAft>
              <a:buSzPts val="2000"/>
              <a:buChar char="○"/>
            </a:pPr>
            <a:r>
              <a:rPr lang="en" sz="2000"/>
              <a:t>Your instructors value your views and want to read about how you see and read the world more than they want to watch you summarize or steal someone else’s perspective</a:t>
            </a:r>
            <a:endParaRPr sz="2000"/>
          </a:p>
          <a:p>
            <a:pPr indent="-355600" lvl="0" marL="457200" rtl="0" algn="l">
              <a:spcBef>
                <a:spcPts val="0"/>
              </a:spcBef>
              <a:spcAft>
                <a:spcPts val="0"/>
              </a:spcAft>
              <a:buSzPts val="2000"/>
              <a:buChar char="●"/>
            </a:pPr>
            <a:r>
              <a:rPr lang="en" sz="2000"/>
              <a:t>Ask for help</a:t>
            </a:r>
            <a:endParaRPr sz="2000"/>
          </a:p>
          <a:p>
            <a:pPr indent="-355600" lvl="1" marL="914400" rtl="0" algn="l">
              <a:spcBef>
                <a:spcPts val="0"/>
              </a:spcBef>
              <a:spcAft>
                <a:spcPts val="0"/>
              </a:spcAft>
              <a:buSzPts val="2000"/>
              <a:buChar char="○"/>
            </a:pPr>
            <a:r>
              <a:rPr lang="en" sz="2000"/>
              <a:t>If you need help with particular forms of academic language your teacher would love to assist you</a:t>
            </a:r>
            <a:endParaRPr sz="2000"/>
          </a:p>
          <a:p>
            <a:pPr indent="-355600" lvl="0" marL="457200" rtl="0" algn="l">
              <a:spcBef>
                <a:spcPts val="0"/>
              </a:spcBef>
              <a:spcAft>
                <a:spcPts val="0"/>
              </a:spcAft>
              <a:buSzPts val="2000"/>
              <a:buChar char="●"/>
            </a:pPr>
            <a:r>
              <a:rPr lang="en" sz="2000"/>
              <a:t>Work with your classmates and instructor to make the classroom a more inclusive space that encourages the voices and opinions of others</a:t>
            </a:r>
            <a:endParaRPr sz="2000"/>
          </a:p>
        </p:txBody>
      </p:sp>
      <p:sp>
        <p:nvSpPr>
          <p:cNvPr id="4722" name="Google Shape;4722;p75"/>
          <p:cNvSpPr/>
          <p:nvPr/>
        </p:nvSpPr>
        <p:spPr>
          <a:xfrm>
            <a:off x="183750" y="4715294"/>
            <a:ext cx="332358" cy="280745"/>
          </a:xfrm>
          <a:custGeom>
            <a:rect b="b" l="l" r="r" t="t"/>
            <a:pathLst>
              <a:path extrusionOk="0" h="3726" w="4411">
                <a:moveTo>
                  <a:pt x="1192" y="1"/>
                </a:moveTo>
                <a:cubicBezTo>
                  <a:pt x="868" y="1"/>
                  <a:pt x="545" y="160"/>
                  <a:pt x="332" y="477"/>
                </a:cubicBezTo>
                <a:cubicBezTo>
                  <a:pt x="1" y="966"/>
                  <a:pt x="62" y="1656"/>
                  <a:pt x="481" y="2058"/>
                </a:cubicBezTo>
                <a:lnTo>
                  <a:pt x="2201" y="3725"/>
                </a:lnTo>
                <a:lnTo>
                  <a:pt x="3930" y="2058"/>
                </a:lnTo>
                <a:cubicBezTo>
                  <a:pt x="4349" y="1656"/>
                  <a:pt x="4410" y="966"/>
                  <a:pt x="4078" y="477"/>
                </a:cubicBezTo>
                <a:cubicBezTo>
                  <a:pt x="3866" y="160"/>
                  <a:pt x="3543" y="1"/>
                  <a:pt x="3219" y="1"/>
                </a:cubicBezTo>
                <a:cubicBezTo>
                  <a:pt x="2918" y="1"/>
                  <a:pt x="2616" y="138"/>
                  <a:pt x="2402" y="416"/>
                </a:cubicBezTo>
                <a:lnTo>
                  <a:pt x="2201" y="669"/>
                </a:lnTo>
                <a:lnTo>
                  <a:pt x="2009" y="416"/>
                </a:lnTo>
                <a:cubicBezTo>
                  <a:pt x="1794" y="138"/>
                  <a:pt x="1493" y="1"/>
                  <a:pt x="11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3" name="Google Shape;4723;p75"/>
          <p:cNvSpPr/>
          <p:nvPr/>
        </p:nvSpPr>
        <p:spPr>
          <a:xfrm>
            <a:off x="8540707" y="3143186"/>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4" name="Google Shape;4724;p75"/>
          <p:cNvSpPr/>
          <p:nvPr/>
        </p:nvSpPr>
        <p:spPr>
          <a:xfrm>
            <a:off x="8272896" y="176486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5" name="Google Shape;4725;p75"/>
          <p:cNvSpPr/>
          <p:nvPr/>
        </p:nvSpPr>
        <p:spPr>
          <a:xfrm>
            <a:off x="893761" y="4327704"/>
            <a:ext cx="387600" cy="387600"/>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6" name="Google Shape;4726;p75"/>
          <p:cNvSpPr/>
          <p:nvPr/>
        </p:nvSpPr>
        <p:spPr>
          <a:xfrm>
            <a:off x="653778" y="2643266"/>
            <a:ext cx="368525" cy="368525"/>
          </a:xfrm>
          <a:custGeom>
            <a:rect b="b" l="l" r="r" t="t"/>
            <a:pathLst>
              <a:path extrusionOk="0" h="4891" w="4891">
                <a:moveTo>
                  <a:pt x="2445" y="1"/>
                </a:moveTo>
                <a:lnTo>
                  <a:pt x="2218" y="1406"/>
                </a:lnTo>
                <a:cubicBezTo>
                  <a:pt x="2194" y="1559"/>
                  <a:pt x="2063" y="1656"/>
                  <a:pt x="1927" y="1656"/>
                </a:cubicBezTo>
                <a:cubicBezTo>
                  <a:pt x="1868" y="1656"/>
                  <a:pt x="1808" y="1638"/>
                  <a:pt x="1756" y="1599"/>
                </a:cubicBezTo>
                <a:lnTo>
                  <a:pt x="1223" y="1214"/>
                </a:lnTo>
                <a:lnTo>
                  <a:pt x="1223" y="1214"/>
                </a:lnTo>
                <a:lnTo>
                  <a:pt x="1607" y="1747"/>
                </a:lnTo>
                <a:cubicBezTo>
                  <a:pt x="1729" y="1922"/>
                  <a:pt x="1625" y="2175"/>
                  <a:pt x="1415" y="2210"/>
                </a:cubicBezTo>
                <a:lnTo>
                  <a:pt x="1" y="2445"/>
                </a:lnTo>
                <a:lnTo>
                  <a:pt x="1415" y="2672"/>
                </a:lnTo>
                <a:cubicBezTo>
                  <a:pt x="1625" y="2707"/>
                  <a:pt x="1729" y="2961"/>
                  <a:pt x="1607" y="3135"/>
                </a:cubicBezTo>
                <a:lnTo>
                  <a:pt x="1223" y="3668"/>
                </a:lnTo>
                <a:lnTo>
                  <a:pt x="1756" y="3292"/>
                </a:lnTo>
                <a:cubicBezTo>
                  <a:pt x="1808" y="3253"/>
                  <a:pt x="1868" y="3235"/>
                  <a:pt x="1927" y="3235"/>
                </a:cubicBezTo>
                <a:cubicBezTo>
                  <a:pt x="2063" y="3235"/>
                  <a:pt x="2194" y="3332"/>
                  <a:pt x="2218" y="3485"/>
                </a:cubicBezTo>
                <a:lnTo>
                  <a:pt x="2445" y="4890"/>
                </a:lnTo>
                <a:lnTo>
                  <a:pt x="2681" y="3485"/>
                </a:lnTo>
                <a:cubicBezTo>
                  <a:pt x="2706" y="3332"/>
                  <a:pt x="2836" y="3235"/>
                  <a:pt x="2973" y="3235"/>
                </a:cubicBezTo>
                <a:cubicBezTo>
                  <a:pt x="3032" y="3235"/>
                  <a:pt x="3091" y="3253"/>
                  <a:pt x="3144" y="3292"/>
                </a:cubicBezTo>
                <a:lnTo>
                  <a:pt x="3677" y="3668"/>
                </a:lnTo>
                <a:lnTo>
                  <a:pt x="3292" y="3135"/>
                </a:lnTo>
                <a:cubicBezTo>
                  <a:pt x="3170" y="2961"/>
                  <a:pt x="3275" y="2707"/>
                  <a:pt x="3484" y="2672"/>
                </a:cubicBezTo>
                <a:lnTo>
                  <a:pt x="4890" y="2445"/>
                </a:lnTo>
                <a:lnTo>
                  <a:pt x="3484" y="2210"/>
                </a:lnTo>
                <a:cubicBezTo>
                  <a:pt x="3275" y="2175"/>
                  <a:pt x="3170" y="1922"/>
                  <a:pt x="3292" y="1747"/>
                </a:cubicBezTo>
                <a:lnTo>
                  <a:pt x="3677" y="1214"/>
                </a:lnTo>
                <a:lnTo>
                  <a:pt x="3677" y="1214"/>
                </a:lnTo>
                <a:lnTo>
                  <a:pt x="3144" y="1599"/>
                </a:lnTo>
                <a:cubicBezTo>
                  <a:pt x="3091" y="1638"/>
                  <a:pt x="3032" y="1656"/>
                  <a:pt x="2973" y="1656"/>
                </a:cubicBezTo>
                <a:cubicBezTo>
                  <a:pt x="2836" y="1656"/>
                  <a:pt x="2706" y="1559"/>
                  <a:pt x="2681" y="1406"/>
                </a:cubicBezTo>
                <a:lnTo>
                  <a:pt x="24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7" name="Google Shape;4727;p75"/>
          <p:cNvSpPr/>
          <p:nvPr/>
        </p:nvSpPr>
        <p:spPr>
          <a:xfrm>
            <a:off x="8687396" y="2184330"/>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28" name="Google Shape;4728;p75"/>
          <p:cNvGrpSpPr/>
          <p:nvPr/>
        </p:nvGrpSpPr>
        <p:grpSpPr>
          <a:xfrm flipH="1" rot="10800000">
            <a:off x="8298626" y="-553507"/>
            <a:ext cx="1378341" cy="1914961"/>
            <a:chOff x="229976" y="2315872"/>
            <a:chExt cx="1378341" cy="1914961"/>
          </a:xfrm>
        </p:grpSpPr>
        <p:grpSp>
          <p:nvGrpSpPr>
            <p:cNvPr id="4729" name="Google Shape;4729;p75"/>
            <p:cNvGrpSpPr/>
            <p:nvPr/>
          </p:nvGrpSpPr>
          <p:grpSpPr>
            <a:xfrm>
              <a:off x="229976" y="2315872"/>
              <a:ext cx="1378341" cy="1914961"/>
              <a:chOff x="229976" y="2315872"/>
              <a:chExt cx="1378341" cy="1914961"/>
            </a:xfrm>
          </p:grpSpPr>
          <p:grpSp>
            <p:nvGrpSpPr>
              <p:cNvPr id="4730" name="Google Shape;4730;p75"/>
              <p:cNvGrpSpPr/>
              <p:nvPr/>
            </p:nvGrpSpPr>
            <p:grpSpPr>
              <a:xfrm>
                <a:off x="229976" y="2315872"/>
                <a:ext cx="1378341" cy="1914961"/>
                <a:chOff x="229976" y="2315872"/>
                <a:chExt cx="1378341" cy="1914961"/>
              </a:xfrm>
            </p:grpSpPr>
            <p:sp>
              <p:nvSpPr>
                <p:cNvPr id="4731" name="Google Shape;4731;p75"/>
                <p:cNvSpPr/>
                <p:nvPr/>
              </p:nvSpPr>
              <p:spPr>
                <a:xfrm>
                  <a:off x="786575" y="2646501"/>
                  <a:ext cx="357298" cy="1584332"/>
                </a:xfrm>
                <a:custGeom>
                  <a:rect b="b" l="l" r="r" t="t"/>
                  <a:pathLst>
                    <a:path extrusionOk="0" h="21027" w="4742">
                      <a:moveTo>
                        <a:pt x="127" y="0"/>
                      </a:moveTo>
                      <a:cubicBezTo>
                        <a:pt x="108" y="0"/>
                        <a:pt x="89" y="6"/>
                        <a:pt x="70" y="19"/>
                      </a:cubicBezTo>
                      <a:cubicBezTo>
                        <a:pt x="18" y="45"/>
                        <a:pt x="0" y="115"/>
                        <a:pt x="26" y="167"/>
                      </a:cubicBezTo>
                      <a:cubicBezTo>
                        <a:pt x="44" y="185"/>
                        <a:pt x="1327" y="2359"/>
                        <a:pt x="2428" y="5991"/>
                      </a:cubicBezTo>
                      <a:cubicBezTo>
                        <a:pt x="3449" y="9335"/>
                        <a:pt x="4523" y="14635"/>
                        <a:pt x="3842" y="20913"/>
                      </a:cubicBezTo>
                      <a:cubicBezTo>
                        <a:pt x="3833" y="20974"/>
                        <a:pt x="3877" y="21027"/>
                        <a:pt x="3938" y="21027"/>
                      </a:cubicBezTo>
                      <a:lnTo>
                        <a:pt x="3947" y="21027"/>
                      </a:lnTo>
                      <a:cubicBezTo>
                        <a:pt x="4008" y="21027"/>
                        <a:pt x="4052" y="20992"/>
                        <a:pt x="4060" y="20931"/>
                      </a:cubicBezTo>
                      <a:cubicBezTo>
                        <a:pt x="4741" y="14627"/>
                        <a:pt x="3667" y="9283"/>
                        <a:pt x="2637" y="5912"/>
                      </a:cubicBezTo>
                      <a:cubicBezTo>
                        <a:pt x="1519" y="2263"/>
                        <a:pt x="227" y="80"/>
                        <a:pt x="218" y="54"/>
                      </a:cubicBezTo>
                      <a:cubicBezTo>
                        <a:pt x="196" y="20"/>
                        <a:pt x="162" y="0"/>
                        <a:pt x="1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2" name="Google Shape;4732;p75"/>
                <p:cNvSpPr/>
                <p:nvPr/>
              </p:nvSpPr>
              <p:spPr>
                <a:xfrm>
                  <a:off x="534534" y="3390568"/>
                  <a:ext cx="573168" cy="422549"/>
                </a:xfrm>
                <a:custGeom>
                  <a:rect b="b" l="l" r="r" t="t"/>
                  <a:pathLst>
                    <a:path extrusionOk="0" h="5608" w="7607">
                      <a:moveTo>
                        <a:pt x="108" y="0"/>
                      </a:moveTo>
                      <a:cubicBezTo>
                        <a:pt x="53" y="0"/>
                        <a:pt x="9" y="42"/>
                        <a:pt x="1" y="98"/>
                      </a:cubicBezTo>
                      <a:cubicBezTo>
                        <a:pt x="1" y="159"/>
                        <a:pt x="45" y="211"/>
                        <a:pt x="106" y="220"/>
                      </a:cubicBezTo>
                      <a:cubicBezTo>
                        <a:pt x="158" y="220"/>
                        <a:pt x="5362" y="814"/>
                        <a:pt x="7379" y="5546"/>
                      </a:cubicBezTo>
                      <a:cubicBezTo>
                        <a:pt x="7397" y="5581"/>
                        <a:pt x="7440" y="5607"/>
                        <a:pt x="7484" y="5607"/>
                      </a:cubicBezTo>
                      <a:cubicBezTo>
                        <a:pt x="7493" y="5607"/>
                        <a:pt x="7510" y="5607"/>
                        <a:pt x="7528" y="5599"/>
                      </a:cubicBezTo>
                      <a:cubicBezTo>
                        <a:pt x="7580" y="5581"/>
                        <a:pt x="7606" y="5511"/>
                        <a:pt x="7580" y="5459"/>
                      </a:cubicBezTo>
                      <a:cubicBezTo>
                        <a:pt x="5519" y="604"/>
                        <a:pt x="176" y="2"/>
                        <a:pt x="123" y="2"/>
                      </a:cubicBezTo>
                      <a:cubicBezTo>
                        <a:pt x="118" y="1"/>
                        <a:pt x="113"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3" name="Google Shape;4733;p75"/>
                <p:cNvSpPr/>
                <p:nvPr/>
              </p:nvSpPr>
              <p:spPr>
                <a:xfrm>
                  <a:off x="1043136" y="2906529"/>
                  <a:ext cx="565182" cy="551996"/>
                </a:xfrm>
                <a:custGeom>
                  <a:rect b="b" l="l" r="r" t="t"/>
                  <a:pathLst>
                    <a:path extrusionOk="0" h="7326" w="7501">
                      <a:moveTo>
                        <a:pt x="5849" y="0"/>
                      </a:moveTo>
                      <a:cubicBezTo>
                        <a:pt x="5463" y="0"/>
                        <a:pt x="5039" y="150"/>
                        <a:pt x="4576" y="479"/>
                      </a:cubicBezTo>
                      <a:cubicBezTo>
                        <a:pt x="4358" y="637"/>
                        <a:pt x="4096" y="724"/>
                        <a:pt x="3825" y="733"/>
                      </a:cubicBezTo>
                      <a:cubicBezTo>
                        <a:pt x="3004" y="759"/>
                        <a:pt x="2410" y="1126"/>
                        <a:pt x="2009" y="1833"/>
                      </a:cubicBezTo>
                      <a:cubicBezTo>
                        <a:pt x="1878" y="2069"/>
                        <a:pt x="1677" y="2269"/>
                        <a:pt x="1424" y="2383"/>
                      </a:cubicBezTo>
                      <a:cubicBezTo>
                        <a:pt x="786" y="2654"/>
                        <a:pt x="324" y="3404"/>
                        <a:pt x="472" y="4260"/>
                      </a:cubicBezTo>
                      <a:cubicBezTo>
                        <a:pt x="516" y="4505"/>
                        <a:pt x="481" y="4749"/>
                        <a:pt x="376" y="4976"/>
                      </a:cubicBezTo>
                      <a:cubicBezTo>
                        <a:pt x="0" y="5841"/>
                        <a:pt x="830" y="6417"/>
                        <a:pt x="900" y="7316"/>
                      </a:cubicBezTo>
                      <a:cubicBezTo>
                        <a:pt x="964" y="7265"/>
                        <a:pt x="1066" y="7247"/>
                        <a:pt x="1193" y="7247"/>
                      </a:cubicBezTo>
                      <a:cubicBezTo>
                        <a:pt x="1463" y="7247"/>
                        <a:pt x="1847" y="7326"/>
                        <a:pt x="2222" y="7326"/>
                      </a:cubicBezTo>
                      <a:cubicBezTo>
                        <a:pt x="2539" y="7326"/>
                        <a:pt x="2850" y="7270"/>
                        <a:pt x="3083" y="7063"/>
                      </a:cubicBezTo>
                      <a:cubicBezTo>
                        <a:pt x="3275" y="6888"/>
                        <a:pt x="3519" y="6801"/>
                        <a:pt x="3781" y="6775"/>
                      </a:cubicBezTo>
                      <a:cubicBezTo>
                        <a:pt x="4340" y="6714"/>
                        <a:pt x="4916" y="6443"/>
                        <a:pt x="5152" y="5806"/>
                      </a:cubicBezTo>
                      <a:cubicBezTo>
                        <a:pt x="5239" y="5561"/>
                        <a:pt x="5379" y="5334"/>
                        <a:pt x="5571" y="5168"/>
                      </a:cubicBezTo>
                      <a:cubicBezTo>
                        <a:pt x="6121" y="4679"/>
                        <a:pt x="6296" y="4051"/>
                        <a:pt x="6348" y="3597"/>
                      </a:cubicBezTo>
                      <a:cubicBezTo>
                        <a:pt x="6383" y="3265"/>
                        <a:pt x="6540" y="2950"/>
                        <a:pt x="6776" y="2715"/>
                      </a:cubicBezTo>
                      <a:cubicBezTo>
                        <a:pt x="6916" y="2575"/>
                        <a:pt x="7056" y="2392"/>
                        <a:pt x="7169" y="2130"/>
                      </a:cubicBezTo>
                      <a:cubicBezTo>
                        <a:pt x="7475" y="1422"/>
                        <a:pt x="7501" y="401"/>
                        <a:pt x="7501" y="401"/>
                      </a:cubicBezTo>
                      <a:cubicBezTo>
                        <a:pt x="7501" y="401"/>
                        <a:pt x="7012" y="357"/>
                        <a:pt x="6409" y="113"/>
                      </a:cubicBezTo>
                      <a:cubicBezTo>
                        <a:pt x="6233" y="39"/>
                        <a:pt x="6046" y="0"/>
                        <a:pt x="58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4" name="Google Shape;4734;p75"/>
                <p:cNvSpPr/>
                <p:nvPr/>
              </p:nvSpPr>
              <p:spPr>
                <a:xfrm>
                  <a:off x="1068151" y="2948272"/>
                  <a:ext cx="512589" cy="614836"/>
                </a:xfrm>
                <a:custGeom>
                  <a:rect b="b" l="l" r="r" t="t"/>
                  <a:pathLst>
                    <a:path extrusionOk="0" h="8160" w="6803">
                      <a:moveTo>
                        <a:pt x="6671" y="1"/>
                      </a:moveTo>
                      <a:cubicBezTo>
                        <a:pt x="6653" y="1"/>
                        <a:pt x="6635" y="5"/>
                        <a:pt x="6619" y="13"/>
                      </a:cubicBezTo>
                      <a:cubicBezTo>
                        <a:pt x="3222" y="1907"/>
                        <a:pt x="542" y="5645"/>
                        <a:pt x="9" y="8028"/>
                      </a:cubicBezTo>
                      <a:cubicBezTo>
                        <a:pt x="0" y="8089"/>
                        <a:pt x="35" y="8142"/>
                        <a:pt x="96" y="8159"/>
                      </a:cubicBezTo>
                      <a:lnTo>
                        <a:pt x="114" y="8159"/>
                      </a:lnTo>
                      <a:cubicBezTo>
                        <a:pt x="166" y="8159"/>
                        <a:pt x="210" y="8124"/>
                        <a:pt x="219" y="8072"/>
                      </a:cubicBezTo>
                      <a:cubicBezTo>
                        <a:pt x="742" y="5741"/>
                        <a:pt x="3379" y="2065"/>
                        <a:pt x="6724" y="205"/>
                      </a:cubicBezTo>
                      <a:cubicBezTo>
                        <a:pt x="6776" y="179"/>
                        <a:pt x="6802" y="109"/>
                        <a:pt x="6767" y="56"/>
                      </a:cubicBezTo>
                      <a:cubicBezTo>
                        <a:pt x="6749" y="20"/>
                        <a:pt x="6710" y="1"/>
                        <a:pt x="66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5" name="Google Shape;4735;p75"/>
                <p:cNvSpPr/>
                <p:nvPr/>
              </p:nvSpPr>
              <p:spPr>
                <a:xfrm>
                  <a:off x="396421" y="3569822"/>
                  <a:ext cx="544160" cy="445228"/>
                </a:xfrm>
                <a:custGeom>
                  <a:rect b="b" l="l" r="r" t="t"/>
                  <a:pathLst>
                    <a:path extrusionOk="0" h="5909" w="7222">
                      <a:moveTo>
                        <a:pt x="5087" y="0"/>
                      </a:moveTo>
                      <a:cubicBezTo>
                        <a:pt x="4485" y="0"/>
                        <a:pt x="3986" y="204"/>
                        <a:pt x="3641" y="513"/>
                      </a:cubicBezTo>
                      <a:cubicBezTo>
                        <a:pt x="3484" y="652"/>
                        <a:pt x="3301" y="749"/>
                        <a:pt x="3091" y="783"/>
                      </a:cubicBezTo>
                      <a:cubicBezTo>
                        <a:pt x="2559" y="879"/>
                        <a:pt x="2052" y="1115"/>
                        <a:pt x="1703" y="1683"/>
                      </a:cubicBezTo>
                      <a:cubicBezTo>
                        <a:pt x="1598" y="1866"/>
                        <a:pt x="1432" y="2015"/>
                        <a:pt x="1240" y="2102"/>
                      </a:cubicBezTo>
                      <a:cubicBezTo>
                        <a:pt x="734" y="2346"/>
                        <a:pt x="472" y="2748"/>
                        <a:pt x="498" y="3403"/>
                      </a:cubicBezTo>
                      <a:cubicBezTo>
                        <a:pt x="507" y="3621"/>
                        <a:pt x="446" y="3822"/>
                        <a:pt x="332" y="4005"/>
                      </a:cubicBezTo>
                      <a:cubicBezTo>
                        <a:pt x="70" y="4407"/>
                        <a:pt x="0" y="5027"/>
                        <a:pt x="245" y="5909"/>
                      </a:cubicBezTo>
                      <a:cubicBezTo>
                        <a:pt x="777" y="5350"/>
                        <a:pt x="1633" y="5726"/>
                        <a:pt x="2279" y="5010"/>
                      </a:cubicBezTo>
                      <a:cubicBezTo>
                        <a:pt x="2480" y="4783"/>
                        <a:pt x="2760" y="4634"/>
                        <a:pt x="3065" y="4634"/>
                      </a:cubicBezTo>
                      <a:cubicBezTo>
                        <a:pt x="3537" y="4634"/>
                        <a:pt x="3964" y="4494"/>
                        <a:pt x="4453" y="4075"/>
                      </a:cubicBezTo>
                      <a:cubicBezTo>
                        <a:pt x="4637" y="3918"/>
                        <a:pt x="4864" y="3813"/>
                        <a:pt x="5108" y="3787"/>
                      </a:cubicBezTo>
                      <a:cubicBezTo>
                        <a:pt x="5798" y="3691"/>
                        <a:pt x="6095" y="3324"/>
                        <a:pt x="6226" y="3036"/>
                      </a:cubicBezTo>
                      <a:cubicBezTo>
                        <a:pt x="6322" y="2818"/>
                        <a:pt x="6470" y="2626"/>
                        <a:pt x="6663" y="2495"/>
                      </a:cubicBezTo>
                      <a:cubicBezTo>
                        <a:pt x="6802" y="2408"/>
                        <a:pt x="6951" y="2268"/>
                        <a:pt x="7038" y="2067"/>
                      </a:cubicBezTo>
                      <a:cubicBezTo>
                        <a:pt x="7221" y="1622"/>
                        <a:pt x="6942" y="932"/>
                        <a:pt x="7038" y="635"/>
                      </a:cubicBezTo>
                      <a:cubicBezTo>
                        <a:pt x="6323" y="184"/>
                        <a:pt x="5658" y="0"/>
                        <a:pt x="5087" y="0"/>
                      </a:cubicBezTo>
                      <a:close/>
                    </a:path>
                  </a:pathLst>
                </a:custGeom>
                <a:solidFill>
                  <a:srgbClr val="516B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6" name="Google Shape;4736;p75"/>
                <p:cNvSpPr/>
                <p:nvPr/>
              </p:nvSpPr>
              <p:spPr>
                <a:xfrm>
                  <a:off x="424676" y="3609380"/>
                  <a:ext cx="566538" cy="364908"/>
                </a:xfrm>
                <a:custGeom>
                  <a:rect b="b" l="l" r="r" t="t"/>
                  <a:pathLst>
                    <a:path extrusionOk="0" h="4843" w="7519">
                      <a:moveTo>
                        <a:pt x="6678" y="0"/>
                      </a:moveTo>
                      <a:cubicBezTo>
                        <a:pt x="4368" y="0"/>
                        <a:pt x="1228" y="2135"/>
                        <a:pt x="27" y="4685"/>
                      </a:cubicBezTo>
                      <a:cubicBezTo>
                        <a:pt x="1" y="4738"/>
                        <a:pt x="27" y="4808"/>
                        <a:pt x="79" y="4834"/>
                      </a:cubicBezTo>
                      <a:cubicBezTo>
                        <a:pt x="97" y="4843"/>
                        <a:pt x="114" y="4843"/>
                        <a:pt x="123" y="4843"/>
                      </a:cubicBezTo>
                      <a:cubicBezTo>
                        <a:pt x="167" y="4843"/>
                        <a:pt x="202" y="4816"/>
                        <a:pt x="228" y="4781"/>
                      </a:cubicBezTo>
                      <a:cubicBezTo>
                        <a:pt x="1396" y="2296"/>
                        <a:pt x="4423" y="219"/>
                        <a:pt x="6647" y="219"/>
                      </a:cubicBezTo>
                      <a:cubicBezTo>
                        <a:pt x="6900" y="219"/>
                        <a:pt x="7142" y="246"/>
                        <a:pt x="7370" y="302"/>
                      </a:cubicBezTo>
                      <a:cubicBezTo>
                        <a:pt x="7377" y="303"/>
                        <a:pt x="7383" y="303"/>
                        <a:pt x="7389" y="303"/>
                      </a:cubicBezTo>
                      <a:cubicBezTo>
                        <a:pt x="7442" y="303"/>
                        <a:pt x="7486" y="270"/>
                        <a:pt x="7501" y="215"/>
                      </a:cubicBezTo>
                      <a:cubicBezTo>
                        <a:pt x="7519" y="162"/>
                        <a:pt x="7484" y="101"/>
                        <a:pt x="7423" y="84"/>
                      </a:cubicBezTo>
                      <a:cubicBezTo>
                        <a:pt x="7188" y="27"/>
                        <a:pt x="6938" y="0"/>
                        <a:pt x="66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7" name="Google Shape;4737;p75"/>
                <p:cNvSpPr/>
                <p:nvPr/>
              </p:nvSpPr>
              <p:spPr>
                <a:xfrm>
                  <a:off x="268103" y="2892288"/>
                  <a:ext cx="731700" cy="485313"/>
                </a:xfrm>
                <a:custGeom>
                  <a:rect b="b" l="l" r="r" t="t"/>
                  <a:pathLst>
                    <a:path extrusionOk="0" h="6441" w="9711">
                      <a:moveTo>
                        <a:pt x="2417" y="1"/>
                      </a:moveTo>
                      <a:cubicBezTo>
                        <a:pt x="1956" y="1"/>
                        <a:pt x="1562" y="157"/>
                        <a:pt x="1302" y="258"/>
                      </a:cubicBezTo>
                      <a:cubicBezTo>
                        <a:pt x="656" y="502"/>
                        <a:pt x="1" y="712"/>
                        <a:pt x="1" y="712"/>
                      </a:cubicBezTo>
                      <a:cubicBezTo>
                        <a:pt x="1" y="712"/>
                        <a:pt x="420" y="983"/>
                        <a:pt x="673" y="1515"/>
                      </a:cubicBezTo>
                      <a:cubicBezTo>
                        <a:pt x="865" y="1926"/>
                        <a:pt x="1066" y="2423"/>
                        <a:pt x="1730" y="2659"/>
                      </a:cubicBezTo>
                      <a:cubicBezTo>
                        <a:pt x="2149" y="2808"/>
                        <a:pt x="2480" y="3139"/>
                        <a:pt x="2664" y="3550"/>
                      </a:cubicBezTo>
                      <a:cubicBezTo>
                        <a:pt x="3013" y="4292"/>
                        <a:pt x="3485" y="4737"/>
                        <a:pt x="4323" y="4860"/>
                      </a:cubicBezTo>
                      <a:cubicBezTo>
                        <a:pt x="4777" y="4921"/>
                        <a:pt x="5179" y="5165"/>
                        <a:pt x="5467" y="5523"/>
                      </a:cubicBezTo>
                      <a:cubicBezTo>
                        <a:pt x="6009" y="6198"/>
                        <a:pt x="6707" y="6440"/>
                        <a:pt x="7362" y="6440"/>
                      </a:cubicBezTo>
                      <a:cubicBezTo>
                        <a:pt x="7528" y="6440"/>
                        <a:pt x="7692" y="6425"/>
                        <a:pt x="7850" y="6396"/>
                      </a:cubicBezTo>
                      <a:cubicBezTo>
                        <a:pt x="8526" y="6277"/>
                        <a:pt x="8960" y="6159"/>
                        <a:pt x="9315" y="6159"/>
                      </a:cubicBezTo>
                      <a:cubicBezTo>
                        <a:pt x="9456" y="6159"/>
                        <a:pt x="9584" y="6177"/>
                        <a:pt x="9710" y="6222"/>
                      </a:cubicBezTo>
                      <a:cubicBezTo>
                        <a:pt x="9343" y="5087"/>
                        <a:pt x="9527" y="4039"/>
                        <a:pt x="8671" y="3305"/>
                      </a:cubicBezTo>
                      <a:cubicBezTo>
                        <a:pt x="8392" y="3061"/>
                        <a:pt x="8182" y="2755"/>
                        <a:pt x="8051" y="2406"/>
                      </a:cubicBezTo>
                      <a:cubicBezTo>
                        <a:pt x="7842" y="1803"/>
                        <a:pt x="7370" y="1480"/>
                        <a:pt x="6925" y="1384"/>
                      </a:cubicBezTo>
                      <a:cubicBezTo>
                        <a:pt x="6680" y="1332"/>
                        <a:pt x="6453" y="1218"/>
                        <a:pt x="6279" y="1035"/>
                      </a:cubicBezTo>
                      <a:cubicBezTo>
                        <a:pt x="5847" y="569"/>
                        <a:pt x="5344" y="402"/>
                        <a:pt x="4813" y="402"/>
                      </a:cubicBezTo>
                      <a:cubicBezTo>
                        <a:pt x="4677" y="402"/>
                        <a:pt x="4540" y="413"/>
                        <a:pt x="4401" y="433"/>
                      </a:cubicBezTo>
                      <a:cubicBezTo>
                        <a:pt x="4321" y="445"/>
                        <a:pt x="4239" y="451"/>
                        <a:pt x="4158" y="451"/>
                      </a:cubicBezTo>
                      <a:cubicBezTo>
                        <a:pt x="3886" y="451"/>
                        <a:pt x="3613" y="384"/>
                        <a:pt x="3371" y="249"/>
                      </a:cubicBezTo>
                      <a:cubicBezTo>
                        <a:pt x="3037" y="65"/>
                        <a:pt x="2713" y="1"/>
                        <a:pt x="24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8" name="Google Shape;4738;p75"/>
                <p:cNvSpPr/>
                <p:nvPr/>
              </p:nvSpPr>
              <p:spPr>
                <a:xfrm>
                  <a:off x="319415" y="2942546"/>
                  <a:ext cx="752722" cy="524494"/>
                </a:xfrm>
                <a:custGeom>
                  <a:rect b="b" l="l" r="r" t="t"/>
                  <a:pathLst>
                    <a:path extrusionOk="0" h="6961" w="9990">
                      <a:moveTo>
                        <a:pt x="125" y="0"/>
                      </a:moveTo>
                      <a:cubicBezTo>
                        <a:pt x="71" y="0"/>
                        <a:pt x="26" y="41"/>
                        <a:pt x="18" y="89"/>
                      </a:cubicBezTo>
                      <a:cubicBezTo>
                        <a:pt x="1" y="150"/>
                        <a:pt x="44" y="211"/>
                        <a:pt x="106" y="220"/>
                      </a:cubicBezTo>
                      <a:cubicBezTo>
                        <a:pt x="2699" y="709"/>
                        <a:pt x="7623" y="2944"/>
                        <a:pt x="9771" y="6899"/>
                      </a:cubicBezTo>
                      <a:cubicBezTo>
                        <a:pt x="9789" y="6934"/>
                        <a:pt x="9824" y="6952"/>
                        <a:pt x="9867" y="6952"/>
                      </a:cubicBezTo>
                      <a:lnTo>
                        <a:pt x="9867" y="6960"/>
                      </a:lnTo>
                      <a:cubicBezTo>
                        <a:pt x="9885" y="6960"/>
                        <a:pt x="9902" y="6952"/>
                        <a:pt x="9920" y="6943"/>
                      </a:cubicBezTo>
                      <a:cubicBezTo>
                        <a:pt x="9972" y="6917"/>
                        <a:pt x="9990" y="6847"/>
                        <a:pt x="9963" y="6795"/>
                      </a:cubicBezTo>
                      <a:cubicBezTo>
                        <a:pt x="7781" y="2778"/>
                        <a:pt x="2777" y="499"/>
                        <a:pt x="140" y="1"/>
                      </a:cubicBezTo>
                      <a:cubicBezTo>
                        <a:pt x="135" y="1"/>
                        <a:pt x="130" y="0"/>
                        <a:pt x="1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9" name="Google Shape;4739;p75"/>
                <p:cNvSpPr/>
                <p:nvPr/>
              </p:nvSpPr>
              <p:spPr>
                <a:xfrm>
                  <a:off x="833893" y="3664987"/>
                  <a:ext cx="8665" cy="107295"/>
                </a:xfrm>
                <a:custGeom>
                  <a:rect b="b" l="l" r="r" t="t"/>
                  <a:pathLst>
                    <a:path extrusionOk="0" h="1424" w="115">
                      <a:moveTo>
                        <a:pt x="53" y="1"/>
                      </a:moveTo>
                      <a:cubicBezTo>
                        <a:pt x="27" y="1"/>
                        <a:pt x="1" y="27"/>
                        <a:pt x="1" y="53"/>
                      </a:cubicBezTo>
                      <a:lnTo>
                        <a:pt x="1" y="1372"/>
                      </a:lnTo>
                      <a:cubicBezTo>
                        <a:pt x="1" y="1406"/>
                        <a:pt x="27" y="1424"/>
                        <a:pt x="53" y="1424"/>
                      </a:cubicBezTo>
                      <a:cubicBezTo>
                        <a:pt x="88" y="1424"/>
                        <a:pt x="114" y="1406"/>
                        <a:pt x="114" y="1372"/>
                      </a:cubicBezTo>
                      <a:lnTo>
                        <a:pt x="114" y="53"/>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0" name="Google Shape;4740;p75"/>
                <p:cNvSpPr/>
                <p:nvPr/>
              </p:nvSpPr>
              <p:spPr>
                <a:xfrm>
                  <a:off x="754325" y="3701154"/>
                  <a:ext cx="8590" cy="107973"/>
                </a:xfrm>
                <a:custGeom>
                  <a:rect b="b" l="l" r="r" t="t"/>
                  <a:pathLst>
                    <a:path extrusionOk="0" h="1433" w="114">
                      <a:moveTo>
                        <a:pt x="53" y="1"/>
                      </a:moveTo>
                      <a:cubicBezTo>
                        <a:pt x="27" y="1"/>
                        <a:pt x="0" y="27"/>
                        <a:pt x="0" y="62"/>
                      </a:cubicBezTo>
                      <a:lnTo>
                        <a:pt x="0" y="1381"/>
                      </a:lnTo>
                      <a:cubicBezTo>
                        <a:pt x="0" y="1407"/>
                        <a:pt x="27" y="1433"/>
                        <a:pt x="53" y="1433"/>
                      </a:cubicBezTo>
                      <a:cubicBezTo>
                        <a:pt x="88" y="1433"/>
                        <a:pt x="114" y="1407"/>
                        <a:pt x="114" y="1381"/>
                      </a:cubicBezTo>
                      <a:lnTo>
                        <a:pt x="114" y="62"/>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1" name="Google Shape;4741;p75"/>
                <p:cNvSpPr/>
                <p:nvPr/>
              </p:nvSpPr>
              <p:spPr>
                <a:xfrm>
                  <a:off x="674682" y="3747870"/>
                  <a:ext cx="8665" cy="98102"/>
                </a:xfrm>
                <a:custGeom>
                  <a:rect b="b" l="l" r="r" t="t"/>
                  <a:pathLst>
                    <a:path extrusionOk="0" h="1302" w="115">
                      <a:moveTo>
                        <a:pt x="62" y="1"/>
                      </a:moveTo>
                      <a:cubicBezTo>
                        <a:pt x="27" y="1"/>
                        <a:pt x="1" y="27"/>
                        <a:pt x="1" y="62"/>
                      </a:cubicBezTo>
                      <a:lnTo>
                        <a:pt x="1" y="1249"/>
                      </a:lnTo>
                      <a:cubicBezTo>
                        <a:pt x="1" y="1276"/>
                        <a:pt x="27" y="1302"/>
                        <a:pt x="62" y="1302"/>
                      </a:cubicBezTo>
                      <a:cubicBezTo>
                        <a:pt x="88" y="1302"/>
                        <a:pt x="114" y="1276"/>
                        <a:pt x="114" y="1249"/>
                      </a:cubicBezTo>
                      <a:lnTo>
                        <a:pt x="114" y="62"/>
                      </a:lnTo>
                      <a:cubicBezTo>
                        <a:pt x="114" y="27"/>
                        <a:pt x="88" y="1"/>
                        <a:pt x="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2" name="Google Shape;4742;p75"/>
                <p:cNvSpPr/>
                <p:nvPr/>
              </p:nvSpPr>
              <p:spPr>
                <a:xfrm>
                  <a:off x="595114" y="3804457"/>
                  <a:ext cx="8590" cy="78361"/>
                </a:xfrm>
                <a:custGeom>
                  <a:rect b="b" l="l" r="r" t="t"/>
                  <a:pathLst>
                    <a:path extrusionOk="0" h="1040" w="114">
                      <a:moveTo>
                        <a:pt x="61" y="1"/>
                      </a:moveTo>
                      <a:cubicBezTo>
                        <a:pt x="26" y="1"/>
                        <a:pt x="0" y="27"/>
                        <a:pt x="0" y="62"/>
                      </a:cubicBezTo>
                      <a:lnTo>
                        <a:pt x="0" y="979"/>
                      </a:lnTo>
                      <a:cubicBezTo>
                        <a:pt x="0" y="1014"/>
                        <a:pt x="26" y="1040"/>
                        <a:pt x="61" y="1040"/>
                      </a:cubicBezTo>
                      <a:cubicBezTo>
                        <a:pt x="88" y="1040"/>
                        <a:pt x="114" y="1014"/>
                        <a:pt x="114" y="979"/>
                      </a:cubicBezTo>
                      <a:lnTo>
                        <a:pt x="114" y="62"/>
                      </a:lnTo>
                      <a:cubicBezTo>
                        <a:pt x="114" y="27"/>
                        <a:pt x="88"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3" name="Google Shape;4743;p75"/>
                <p:cNvSpPr/>
                <p:nvPr/>
              </p:nvSpPr>
              <p:spPr>
                <a:xfrm>
                  <a:off x="516149" y="3883422"/>
                  <a:ext cx="7987" cy="52743"/>
                </a:xfrm>
                <a:custGeom>
                  <a:rect b="b" l="l" r="r" t="t"/>
                  <a:pathLst>
                    <a:path extrusionOk="0" h="700" w="106">
                      <a:moveTo>
                        <a:pt x="53" y="1"/>
                      </a:moveTo>
                      <a:cubicBezTo>
                        <a:pt x="18" y="1"/>
                        <a:pt x="0" y="27"/>
                        <a:pt x="0" y="53"/>
                      </a:cubicBezTo>
                      <a:lnTo>
                        <a:pt x="0" y="647"/>
                      </a:lnTo>
                      <a:cubicBezTo>
                        <a:pt x="0" y="682"/>
                        <a:pt x="18" y="699"/>
                        <a:pt x="53" y="699"/>
                      </a:cubicBezTo>
                      <a:cubicBezTo>
                        <a:pt x="79" y="699"/>
                        <a:pt x="105" y="682"/>
                        <a:pt x="105" y="647"/>
                      </a:cubicBezTo>
                      <a:lnTo>
                        <a:pt x="105" y="53"/>
                      </a:lnTo>
                      <a:cubicBezTo>
                        <a:pt x="105" y="27"/>
                        <a:pt x="79"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4" name="Google Shape;4744;p75"/>
                <p:cNvSpPr/>
                <p:nvPr/>
              </p:nvSpPr>
              <p:spPr>
                <a:xfrm>
                  <a:off x="614856" y="3641930"/>
                  <a:ext cx="48750" cy="34358"/>
                </a:xfrm>
                <a:custGeom>
                  <a:rect b="b" l="l" r="r" t="t"/>
                  <a:pathLst>
                    <a:path extrusionOk="0" h="456" w="647">
                      <a:moveTo>
                        <a:pt x="66" y="1"/>
                      </a:moveTo>
                      <a:cubicBezTo>
                        <a:pt x="48" y="1"/>
                        <a:pt x="29" y="10"/>
                        <a:pt x="18" y="27"/>
                      </a:cubicBezTo>
                      <a:cubicBezTo>
                        <a:pt x="0" y="53"/>
                        <a:pt x="9" y="80"/>
                        <a:pt x="35" y="97"/>
                      </a:cubicBezTo>
                      <a:lnTo>
                        <a:pt x="559" y="446"/>
                      </a:lnTo>
                      <a:cubicBezTo>
                        <a:pt x="568" y="455"/>
                        <a:pt x="577" y="455"/>
                        <a:pt x="585" y="455"/>
                      </a:cubicBezTo>
                      <a:cubicBezTo>
                        <a:pt x="603" y="455"/>
                        <a:pt x="620" y="446"/>
                        <a:pt x="638" y="429"/>
                      </a:cubicBezTo>
                      <a:cubicBezTo>
                        <a:pt x="646" y="411"/>
                        <a:pt x="646" y="377"/>
                        <a:pt x="620" y="359"/>
                      </a:cubicBezTo>
                      <a:lnTo>
                        <a:pt x="96" y="10"/>
                      </a:lnTo>
                      <a:cubicBezTo>
                        <a:pt x="87" y="4"/>
                        <a:pt x="77"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5" name="Google Shape;4745;p75"/>
                <p:cNvSpPr/>
                <p:nvPr/>
              </p:nvSpPr>
              <p:spPr>
                <a:xfrm>
                  <a:off x="543802" y="3698969"/>
                  <a:ext cx="40160" cy="28632"/>
                </a:xfrm>
                <a:custGeom>
                  <a:rect b="b" l="l" r="r" t="t"/>
                  <a:pathLst>
                    <a:path extrusionOk="0" h="380" w="533">
                      <a:moveTo>
                        <a:pt x="58" y="0"/>
                      </a:moveTo>
                      <a:cubicBezTo>
                        <a:pt x="42" y="0"/>
                        <a:pt x="27" y="7"/>
                        <a:pt x="18" y="21"/>
                      </a:cubicBezTo>
                      <a:cubicBezTo>
                        <a:pt x="0" y="47"/>
                        <a:pt x="9" y="82"/>
                        <a:pt x="35" y="100"/>
                      </a:cubicBezTo>
                      <a:lnTo>
                        <a:pt x="446" y="370"/>
                      </a:lnTo>
                      <a:cubicBezTo>
                        <a:pt x="454" y="379"/>
                        <a:pt x="463" y="379"/>
                        <a:pt x="472" y="379"/>
                      </a:cubicBezTo>
                      <a:cubicBezTo>
                        <a:pt x="489" y="379"/>
                        <a:pt x="507" y="370"/>
                        <a:pt x="515" y="353"/>
                      </a:cubicBezTo>
                      <a:cubicBezTo>
                        <a:pt x="533" y="327"/>
                        <a:pt x="533" y="301"/>
                        <a:pt x="507" y="283"/>
                      </a:cubicBezTo>
                      <a:lnTo>
                        <a:pt x="96" y="12"/>
                      </a:lnTo>
                      <a:cubicBezTo>
                        <a:pt x="84" y="5"/>
                        <a:pt x="71" y="0"/>
                        <a:pt x="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6" name="Google Shape;4746;p75"/>
                <p:cNvSpPr/>
                <p:nvPr/>
              </p:nvSpPr>
              <p:spPr>
                <a:xfrm>
                  <a:off x="468152" y="3762337"/>
                  <a:ext cx="38201" cy="27728"/>
                </a:xfrm>
                <a:custGeom>
                  <a:rect b="b" l="l" r="r" t="t"/>
                  <a:pathLst>
                    <a:path extrusionOk="0" h="368" w="507">
                      <a:moveTo>
                        <a:pt x="58" y="1"/>
                      </a:moveTo>
                      <a:cubicBezTo>
                        <a:pt x="40" y="1"/>
                        <a:pt x="23" y="10"/>
                        <a:pt x="18" y="27"/>
                      </a:cubicBezTo>
                      <a:cubicBezTo>
                        <a:pt x="0" y="53"/>
                        <a:pt x="0" y="88"/>
                        <a:pt x="26" y="106"/>
                      </a:cubicBezTo>
                      <a:lnTo>
                        <a:pt x="419" y="359"/>
                      </a:lnTo>
                      <a:cubicBezTo>
                        <a:pt x="428" y="368"/>
                        <a:pt x="437" y="368"/>
                        <a:pt x="445" y="368"/>
                      </a:cubicBezTo>
                      <a:cubicBezTo>
                        <a:pt x="463" y="368"/>
                        <a:pt x="480" y="359"/>
                        <a:pt x="489" y="341"/>
                      </a:cubicBezTo>
                      <a:cubicBezTo>
                        <a:pt x="507" y="315"/>
                        <a:pt x="498" y="280"/>
                        <a:pt x="472" y="272"/>
                      </a:cubicBezTo>
                      <a:lnTo>
                        <a:pt x="87" y="10"/>
                      </a:lnTo>
                      <a:cubicBezTo>
                        <a:pt x="78" y="4"/>
                        <a:pt x="68"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7" name="Google Shape;4747;p75"/>
                <p:cNvSpPr/>
                <p:nvPr/>
              </p:nvSpPr>
              <p:spPr>
                <a:xfrm>
                  <a:off x="576051" y="3161508"/>
                  <a:ext cx="154613" cy="47620"/>
                </a:xfrm>
                <a:custGeom>
                  <a:rect b="b" l="l" r="r" t="t"/>
                  <a:pathLst>
                    <a:path extrusionOk="0" h="632" w="2052">
                      <a:moveTo>
                        <a:pt x="1996" y="1"/>
                      </a:moveTo>
                      <a:cubicBezTo>
                        <a:pt x="1991" y="1"/>
                        <a:pt x="1987" y="2"/>
                        <a:pt x="1982" y="3"/>
                      </a:cubicBezTo>
                      <a:lnTo>
                        <a:pt x="44" y="518"/>
                      </a:lnTo>
                      <a:cubicBezTo>
                        <a:pt x="18" y="527"/>
                        <a:pt x="0" y="562"/>
                        <a:pt x="9" y="588"/>
                      </a:cubicBezTo>
                      <a:cubicBezTo>
                        <a:pt x="18" y="614"/>
                        <a:pt x="35" y="632"/>
                        <a:pt x="61" y="632"/>
                      </a:cubicBezTo>
                      <a:cubicBezTo>
                        <a:pt x="61" y="632"/>
                        <a:pt x="70" y="623"/>
                        <a:pt x="70" y="623"/>
                      </a:cubicBezTo>
                      <a:lnTo>
                        <a:pt x="2008" y="108"/>
                      </a:lnTo>
                      <a:cubicBezTo>
                        <a:pt x="2035" y="99"/>
                        <a:pt x="2052" y="73"/>
                        <a:pt x="2052" y="47"/>
                      </a:cubicBezTo>
                      <a:cubicBezTo>
                        <a:pt x="2045" y="18"/>
                        <a:pt x="2020" y="1"/>
                        <a:pt x="1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8" name="Google Shape;4748;p75"/>
                <p:cNvSpPr/>
                <p:nvPr/>
              </p:nvSpPr>
              <p:spPr>
                <a:xfrm>
                  <a:off x="508916" y="3107107"/>
                  <a:ext cx="135626" cy="42195"/>
                </a:xfrm>
                <a:custGeom>
                  <a:rect b="b" l="l" r="r" t="t"/>
                  <a:pathLst>
                    <a:path extrusionOk="0" h="560" w="1800">
                      <a:moveTo>
                        <a:pt x="1729" y="0"/>
                      </a:moveTo>
                      <a:lnTo>
                        <a:pt x="44" y="454"/>
                      </a:lnTo>
                      <a:cubicBezTo>
                        <a:pt x="18" y="463"/>
                        <a:pt x="0" y="489"/>
                        <a:pt x="9" y="524"/>
                      </a:cubicBezTo>
                      <a:cubicBezTo>
                        <a:pt x="18" y="542"/>
                        <a:pt x="35" y="559"/>
                        <a:pt x="62" y="559"/>
                      </a:cubicBezTo>
                      <a:lnTo>
                        <a:pt x="79" y="559"/>
                      </a:lnTo>
                      <a:lnTo>
                        <a:pt x="1755" y="105"/>
                      </a:lnTo>
                      <a:cubicBezTo>
                        <a:pt x="1782" y="105"/>
                        <a:pt x="1799" y="70"/>
                        <a:pt x="1790" y="44"/>
                      </a:cubicBezTo>
                      <a:cubicBezTo>
                        <a:pt x="1790" y="18"/>
                        <a:pt x="1755" y="0"/>
                        <a:pt x="1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9" name="Google Shape;4749;p75"/>
                <p:cNvSpPr/>
                <p:nvPr/>
              </p:nvSpPr>
              <p:spPr>
                <a:xfrm>
                  <a:off x="441780" y="3053007"/>
                  <a:ext cx="115884" cy="37071"/>
                </a:xfrm>
                <a:custGeom>
                  <a:rect b="b" l="l" r="r" t="t"/>
                  <a:pathLst>
                    <a:path extrusionOk="0" h="492" w="1538">
                      <a:moveTo>
                        <a:pt x="1476" y="0"/>
                      </a:moveTo>
                      <a:cubicBezTo>
                        <a:pt x="1471" y="0"/>
                        <a:pt x="1465" y="1"/>
                        <a:pt x="1459" y="2"/>
                      </a:cubicBezTo>
                      <a:lnTo>
                        <a:pt x="44" y="378"/>
                      </a:lnTo>
                      <a:cubicBezTo>
                        <a:pt x="18" y="386"/>
                        <a:pt x="1" y="421"/>
                        <a:pt x="10" y="448"/>
                      </a:cubicBezTo>
                      <a:cubicBezTo>
                        <a:pt x="18" y="474"/>
                        <a:pt x="36" y="491"/>
                        <a:pt x="62" y="491"/>
                      </a:cubicBezTo>
                      <a:cubicBezTo>
                        <a:pt x="62" y="491"/>
                        <a:pt x="71" y="483"/>
                        <a:pt x="71" y="483"/>
                      </a:cubicBezTo>
                      <a:lnTo>
                        <a:pt x="1485" y="107"/>
                      </a:lnTo>
                      <a:cubicBezTo>
                        <a:pt x="1520" y="98"/>
                        <a:pt x="1538" y="72"/>
                        <a:pt x="1529" y="46"/>
                      </a:cubicBezTo>
                      <a:cubicBezTo>
                        <a:pt x="1522" y="17"/>
                        <a:pt x="1502" y="0"/>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0" name="Google Shape;4750;p75"/>
                <p:cNvSpPr/>
                <p:nvPr/>
              </p:nvSpPr>
              <p:spPr>
                <a:xfrm>
                  <a:off x="374720" y="3005612"/>
                  <a:ext cx="69772" cy="24563"/>
                </a:xfrm>
                <a:custGeom>
                  <a:rect b="b" l="l" r="r" t="t"/>
                  <a:pathLst>
                    <a:path extrusionOk="0" h="326" w="926">
                      <a:moveTo>
                        <a:pt x="870" y="0"/>
                      </a:moveTo>
                      <a:cubicBezTo>
                        <a:pt x="865" y="0"/>
                        <a:pt x="861" y="1"/>
                        <a:pt x="856" y="3"/>
                      </a:cubicBezTo>
                      <a:lnTo>
                        <a:pt x="44" y="221"/>
                      </a:lnTo>
                      <a:cubicBezTo>
                        <a:pt x="18" y="230"/>
                        <a:pt x="0" y="256"/>
                        <a:pt x="9" y="282"/>
                      </a:cubicBezTo>
                      <a:cubicBezTo>
                        <a:pt x="9" y="308"/>
                        <a:pt x="35" y="326"/>
                        <a:pt x="61" y="326"/>
                      </a:cubicBezTo>
                      <a:lnTo>
                        <a:pt x="70" y="326"/>
                      </a:lnTo>
                      <a:lnTo>
                        <a:pt x="882" y="107"/>
                      </a:lnTo>
                      <a:cubicBezTo>
                        <a:pt x="908" y="99"/>
                        <a:pt x="926" y="72"/>
                        <a:pt x="926" y="38"/>
                      </a:cubicBezTo>
                      <a:cubicBezTo>
                        <a:pt x="919" y="16"/>
                        <a:pt x="894" y="0"/>
                        <a:pt x="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1" name="Google Shape;4751;p75"/>
                <p:cNvSpPr/>
                <p:nvPr/>
              </p:nvSpPr>
              <p:spPr>
                <a:xfrm>
                  <a:off x="229976" y="3133554"/>
                  <a:ext cx="517185" cy="504376"/>
                </a:xfrm>
                <a:custGeom>
                  <a:rect b="b" l="l" r="r" t="t"/>
                  <a:pathLst>
                    <a:path extrusionOk="0" h="6694" w="6864">
                      <a:moveTo>
                        <a:pt x="3099" y="1"/>
                      </a:moveTo>
                      <a:cubicBezTo>
                        <a:pt x="2901" y="1"/>
                        <a:pt x="2703" y="60"/>
                        <a:pt x="2532" y="182"/>
                      </a:cubicBezTo>
                      <a:cubicBezTo>
                        <a:pt x="2166" y="453"/>
                        <a:pt x="2043" y="933"/>
                        <a:pt x="2209" y="1352"/>
                      </a:cubicBezTo>
                      <a:cubicBezTo>
                        <a:pt x="2014" y="1128"/>
                        <a:pt x="1735" y="1002"/>
                        <a:pt x="1453" y="1002"/>
                      </a:cubicBezTo>
                      <a:cubicBezTo>
                        <a:pt x="1307" y="1002"/>
                        <a:pt x="1159" y="1036"/>
                        <a:pt x="1022" y="1107"/>
                      </a:cubicBezTo>
                      <a:cubicBezTo>
                        <a:pt x="620" y="1317"/>
                        <a:pt x="419" y="1771"/>
                        <a:pt x="524" y="2208"/>
                      </a:cubicBezTo>
                      <a:lnTo>
                        <a:pt x="542" y="2260"/>
                      </a:lnTo>
                      <a:cubicBezTo>
                        <a:pt x="603" y="2522"/>
                        <a:pt x="533" y="2801"/>
                        <a:pt x="358" y="3002"/>
                      </a:cubicBezTo>
                      <a:lnTo>
                        <a:pt x="323" y="3046"/>
                      </a:lnTo>
                      <a:cubicBezTo>
                        <a:pt x="26" y="3386"/>
                        <a:pt x="0" y="3884"/>
                        <a:pt x="271" y="4251"/>
                      </a:cubicBezTo>
                      <a:cubicBezTo>
                        <a:pt x="456" y="4510"/>
                        <a:pt x="754" y="4647"/>
                        <a:pt x="1057" y="4647"/>
                      </a:cubicBezTo>
                      <a:cubicBezTo>
                        <a:pt x="1184" y="4647"/>
                        <a:pt x="1311" y="4623"/>
                        <a:pt x="1432" y="4574"/>
                      </a:cubicBezTo>
                      <a:lnTo>
                        <a:pt x="1432" y="4574"/>
                      </a:lnTo>
                      <a:cubicBezTo>
                        <a:pt x="1100" y="4871"/>
                        <a:pt x="987" y="5351"/>
                        <a:pt x="1196" y="5753"/>
                      </a:cubicBezTo>
                      <a:cubicBezTo>
                        <a:pt x="1369" y="6091"/>
                        <a:pt x="1708" y="6287"/>
                        <a:pt x="2061" y="6287"/>
                      </a:cubicBezTo>
                      <a:cubicBezTo>
                        <a:pt x="2136" y="6287"/>
                        <a:pt x="2212" y="6278"/>
                        <a:pt x="2288" y="6259"/>
                      </a:cubicBezTo>
                      <a:lnTo>
                        <a:pt x="2340" y="6242"/>
                      </a:lnTo>
                      <a:cubicBezTo>
                        <a:pt x="2408" y="6226"/>
                        <a:pt x="2476" y="6219"/>
                        <a:pt x="2542" y="6219"/>
                      </a:cubicBezTo>
                      <a:cubicBezTo>
                        <a:pt x="2743" y="6219"/>
                        <a:pt x="2934" y="6287"/>
                        <a:pt x="3091" y="6425"/>
                      </a:cubicBezTo>
                      <a:lnTo>
                        <a:pt x="3135" y="6460"/>
                      </a:lnTo>
                      <a:cubicBezTo>
                        <a:pt x="3313" y="6614"/>
                        <a:pt x="3538" y="6693"/>
                        <a:pt x="3767" y="6693"/>
                      </a:cubicBezTo>
                      <a:cubicBezTo>
                        <a:pt x="3965" y="6693"/>
                        <a:pt x="4166" y="6634"/>
                        <a:pt x="4340" y="6512"/>
                      </a:cubicBezTo>
                      <a:cubicBezTo>
                        <a:pt x="4698" y="6250"/>
                        <a:pt x="4820" y="5761"/>
                        <a:pt x="4654" y="5342"/>
                      </a:cubicBezTo>
                      <a:lnTo>
                        <a:pt x="4654" y="5342"/>
                      </a:lnTo>
                      <a:cubicBezTo>
                        <a:pt x="4850" y="5566"/>
                        <a:pt x="5128" y="5692"/>
                        <a:pt x="5411" y="5692"/>
                      </a:cubicBezTo>
                      <a:cubicBezTo>
                        <a:pt x="5557" y="5692"/>
                        <a:pt x="5704" y="5658"/>
                        <a:pt x="5842" y="5587"/>
                      </a:cubicBezTo>
                      <a:cubicBezTo>
                        <a:pt x="6243" y="5377"/>
                        <a:pt x="6453" y="4923"/>
                        <a:pt x="6339" y="4487"/>
                      </a:cubicBezTo>
                      <a:lnTo>
                        <a:pt x="6331" y="4434"/>
                      </a:lnTo>
                      <a:cubicBezTo>
                        <a:pt x="6261" y="4172"/>
                        <a:pt x="6331" y="3893"/>
                        <a:pt x="6505" y="3692"/>
                      </a:cubicBezTo>
                      <a:lnTo>
                        <a:pt x="6540" y="3648"/>
                      </a:lnTo>
                      <a:cubicBezTo>
                        <a:pt x="6837" y="3308"/>
                        <a:pt x="6863" y="2810"/>
                        <a:pt x="6593" y="2443"/>
                      </a:cubicBezTo>
                      <a:cubicBezTo>
                        <a:pt x="6407" y="2184"/>
                        <a:pt x="6113" y="2051"/>
                        <a:pt x="5809" y="2051"/>
                      </a:cubicBezTo>
                      <a:cubicBezTo>
                        <a:pt x="5682" y="2051"/>
                        <a:pt x="5554" y="2074"/>
                        <a:pt x="5431" y="2120"/>
                      </a:cubicBezTo>
                      <a:cubicBezTo>
                        <a:pt x="5763" y="1832"/>
                        <a:pt x="5877" y="1343"/>
                        <a:pt x="5676" y="942"/>
                      </a:cubicBezTo>
                      <a:cubicBezTo>
                        <a:pt x="5503" y="604"/>
                        <a:pt x="5165" y="408"/>
                        <a:pt x="4807" y="408"/>
                      </a:cubicBezTo>
                      <a:cubicBezTo>
                        <a:pt x="4730" y="408"/>
                        <a:pt x="4653" y="417"/>
                        <a:pt x="4576" y="435"/>
                      </a:cubicBezTo>
                      <a:lnTo>
                        <a:pt x="4523" y="453"/>
                      </a:lnTo>
                      <a:cubicBezTo>
                        <a:pt x="4458" y="468"/>
                        <a:pt x="4391" y="476"/>
                        <a:pt x="4325" y="476"/>
                      </a:cubicBezTo>
                      <a:cubicBezTo>
                        <a:pt x="4126" y="476"/>
                        <a:pt x="3932" y="407"/>
                        <a:pt x="3781" y="269"/>
                      </a:cubicBezTo>
                      <a:lnTo>
                        <a:pt x="3737" y="234"/>
                      </a:lnTo>
                      <a:cubicBezTo>
                        <a:pt x="3555" y="80"/>
                        <a:pt x="3327" y="1"/>
                        <a:pt x="3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2" name="Google Shape;4752;p75"/>
                <p:cNvSpPr/>
                <p:nvPr/>
              </p:nvSpPr>
              <p:spPr>
                <a:xfrm>
                  <a:off x="345787" y="3296533"/>
                  <a:ext cx="286245" cy="178423"/>
                </a:xfrm>
                <a:custGeom>
                  <a:rect b="b" l="l" r="r" t="t"/>
                  <a:pathLst>
                    <a:path extrusionOk="0" h="2368" w="3799">
                      <a:moveTo>
                        <a:pt x="3732" y="1"/>
                      </a:moveTo>
                      <a:cubicBezTo>
                        <a:pt x="3722" y="1"/>
                        <a:pt x="3711" y="4"/>
                        <a:pt x="3702" y="10"/>
                      </a:cubicBezTo>
                      <a:lnTo>
                        <a:pt x="35" y="2262"/>
                      </a:lnTo>
                      <a:cubicBezTo>
                        <a:pt x="9" y="2280"/>
                        <a:pt x="0" y="2315"/>
                        <a:pt x="17" y="2341"/>
                      </a:cubicBezTo>
                      <a:cubicBezTo>
                        <a:pt x="26" y="2359"/>
                        <a:pt x="44" y="2367"/>
                        <a:pt x="61" y="2367"/>
                      </a:cubicBezTo>
                      <a:cubicBezTo>
                        <a:pt x="70" y="2367"/>
                        <a:pt x="87" y="2359"/>
                        <a:pt x="96" y="2359"/>
                      </a:cubicBezTo>
                      <a:lnTo>
                        <a:pt x="3763" y="106"/>
                      </a:lnTo>
                      <a:cubicBezTo>
                        <a:pt x="3790" y="88"/>
                        <a:pt x="3798" y="53"/>
                        <a:pt x="3781" y="27"/>
                      </a:cubicBezTo>
                      <a:cubicBezTo>
                        <a:pt x="3770" y="10"/>
                        <a:pt x="3751" y="1"/>
                        <a:pt x="3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3" name="Google Shape;4753;p75"/>
                <p:cNvSpPr/>
                <p:nvPr/>
              </p:nvSpPr>
              <p:spPr>
                <a:xfrm>
                  <a:off x="399058" y="3243262"/>
                  <a:ext cx="179026" cy="284964"/>
                </a:xfrm>
                <a:custGeom>
                  <a:rect b="b" l="l" r="r" t="t"/>
                  <a:pathLst>
                    <a:path extrusionOk="0" h="3782" w="2376">
                      <a:moveTo>
                        <a:pt x="65" y="0"/>
                      </a:moveTo>
                      <a:cubicBezTo>
                        <a:pt x="55" y="0"/>
                        <a:pt x="44" y="3"/>
                        <a:pt x="35" y="9"/>
                      </a:cubicBezTo>
                      <a:cubicBezTo>
                        <a:pt x="9" y="27"/>
                        <a:pt x="0" y="62"/>
                        <a:pt x="18" y="88"/>
                      </a:cubicBezTo>
                      <a:lnTo>
                        <a:pt x="2270" y="3755"/>
                      </a:lnTo>
                      <a:cubicBezTo>
                        <a:pt x="2279" y="3773"/>
                        <a:pt x="2297" y="3782"/>
                        <a:pt x="2314" y="3782"/>
                      </a:cubicBezTo>
                      <a:cubicBezTo>
                        <a:pt x="2323" y="3782"/>
                        <a:pt x="2332" y="3773"/>
                        <a:pt x="2340" y="3773"/>
                      </a:cubicBezTo>
                      <a:cubicBezTo>
                        <a:pt x="2367" y="3755"/>
                        <a:pt x="2375" y="3720"/>
                        <a:pt x="2367" y="3694"/>
                      </a:cubicBezTo>
                      <a:lnTo>
                        <a:pt x="114" y="27"/>
                      </a:lnTo>
                      <a:cubicBezTo>
                        <a:pt x="102" y="10"/>
                        <a:pt x="84" y="0"/>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4" name="Google Shape;4754;p75"/>
                <p:cNvSpPr/>
                <p:nvPr/>
              </p:nvSpPr>
              <p:spPr>
                <a:xfrm>
                  <a:off x="288522" y="3334584"/>
                  <a:ext cx="204644" cy="55456"/>
                </a:xfrm>
                <a:custGeom>
                  <a:rect b="b" l="l" r="r" t="t"/>
                  <a:pathLst>
                    <a:path extrusionOk="0" h="736" w="2716">
                      <a:moveTo>
                        <a:pt x="65" y="1"/>
                      </a:moveTo>
                      <a:cubicBezTo>
                        <a:pt x="37" y="1"/>
                        <a:pt x="17" y="23"/>
                        <a:pt x="9" y="46"/>
                      </a:cubicBezTo>
                      <a:cubicBezTo>
                        <a:pt x="0" y="72"/>
                        <a:pt x="18" y="107"/>
                        <a:pt x="53" y="116"/>
                      </a:cubicBezTo>
                      <a:lnTo>
                        <a:pt x="2646" y="736"/>
                      </a:lnTo>
                      <a:lnTo>
                        <a:pt x="2655" y="736"/>
                      </a:lnTo>
                      <a:cubicBezTo>
                        <a:pt x="2681" y="736"/>
                        <a:pt x="2707" y="718"/>
                        <a:pt x="2707" y="692"/>
                      </a:cubicBezTo>
                      <a:cubicBezTo>
                        <a:pt x="2716" y="666"/>
                        <a:pt x="2698" y="631"/>
                        <a:pt x="2672" y="622"/>
                      </a:cubicBezTo>
                      <a:lnTo>
                        <a:pt x="79" y="2"/>
                      </a:lnTo>
                      <a:cubicBezTo>
                        <a:pt x="74" y="1"/>
                        <a:pt x="70" y="1"/>
                        <a:pt x="65"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5" name="Google Shape;4755;p75"/>
                <p:cNvSpPr/>
                <p:nvPr/>
              </p:nvSpPr>
              <p:spPr>
                <a:xfrm>
                  <a:off x="284528" y="3381451"/>
                  <a:ext cx="208637" cy="29009"/>
                </a:xfrm>
                <a:custGeom>
                  <a:rect b="b" l="l" r="r" t="t"/>
                  <a:pathLst>
                    <a:path extrusionOk="0" h="385" w="2769">
                      <a:moveTo>
                        <a:pt x="2708" y="0"/>
                      </a:moveTo>
                      <a:lnTo>
                        <a:pt x="53" y="271"/>
                      </a:lnTo>
                      <a:cubicBezTo>
                        <a:pt x="18" y="280"/>
                        <a:pt x="1" y="306"/>
                        <a:pt x="1" y="332"/>
                      </a:cubicBezTo>
                      <a:cubicBezTo>
                        <a:pt x="1" y="367"/>
                        <a:pt x="27" y="385"/>
                        <a:pt x="53" y="385"/>
                      </a:cubicBezTo>
                      <a:lnTo>
                        <a:pt x="62" y="385"/>
                      </a:lnTo>
                      <a:lnTo>
                        <a:pt x="2716" y="114"/>
                      </a:lnTo>
                      <a:cubicBezTo>
                        <a:pt x="2743" y="105"/>
                        <a:pt x="2769" y="79"/>
                        <a:pt x="2769" y="53"/>
                      </a:cubicBezTo>
                      <a:cubicBezTo>
                        <a:pt x="2760" y="18"/>
                        <a:pt x="2734" y="0"/>
                        <a:pt x="27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6" name="Google Shape;4756;p75"/>
                <p:cNvSpPr/>
                <p:nvPr/>
              </p:nvSpPr>
              <p:spPr>
                <a:xfrm>
                  <a:off x="314818" y="3272798"/>
                  <a:ext cx="179026" cy="117241"/>
                </a:xfrm>
                <a:custGeom>
                  <a:rect b="b" l="l" r="r" t="t"/>
                  <a:pathLst>
                    <a:path extrusionOk="0" h="1556" w="2376">
                      <a:moveTo>
                        <a:pt x="64" y="1"/>
                      </a:moveTo>
                      <a:cubicBezTo>
                        <a:pt x="46" y="1"/>
                        <a:pt x="29" y="8"/>
                        <a:pt x="18" y="19"/>
                      </a:cubicBezTo>
                      <a:cubicBezTo>
                        <a:pt x="1" y="45"/>
                        <a:pt x="9" y="80"/>
                        <a:pt x="36" y="98"/>
                      </a:cubicBezTo>
                      <a:lnTo>
                        <a:pt x="2280" y="1547"/>
                      </a:lnTo>
                      <a:cubicBezTo>
                        <a:pt x="2288" y="1556"/>
                        <a:pt x="2297" y="1556"/>
                        <a:pt x="2306" y="1556"/>
                      </a:cubicBezTo>
                      <a:cubicBezTo>
                        <a:pt x="2323" y="1556"/>
                        <a:pt x="2341" y="1547"/>
                        <a:pt x="2358" y="1530"/>
                      </a:cubicBezTo>
                      <a:cubicBezTo>
                        <a:pt x="2376" y="1503"/>
                        <a:pt x="2367" y="1469"/>
                        <a:pt x="2341" y="1451"/>
                      </a:cubicBezTo>
                      <a:lnTo>
                        <a:pt x="97" y="10"/>
                      </a:lnTo>
                      <a:cubicBezTo>
                        <a:pt x="87" y="4"/>
                        <a:pt x="75" y="1"/>
                        <a:pt x="6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7" name="Google Shape;4757;p75"/>
                <p:cNvSpPr/>
                <p:nvPr/>
              </p:nvSpPr>
              <p:spPr>
                <a:xfrm>
                  <a:off x="483900" y="3381451"/>
                  <a:ext cx="204719" cy="55305"/>
                </a:xfrm>
                <a:custGeom>
                  <a:rect b="b" l="l" r="r" t="t"/>
                  <a:pathLst>
                    <a:path extrusionOk="0" h="734" w="2717">
                      <a:moveTo>
                        <a:pt x="79" y="0"/>
                      </a:moveTo>
                      <a:cubicBezTo>
                        <a:pt x="44" y="0"/>
                        <a:pt x="18" y="18"/>
                        <a:pt x="9" y="44"/>
                      </a:cubicBezTo>
                      <a:cubicBezTo>
                        <a:pt x="1" y="70"/>
                        <a:pt x="27" y="105"/>
                        <a:pt x="53" y="114"/>
                      </a:cubicBezTo>
                      <a:lnTo>
                        <a:pt x="2646" y="734"/>
                      </a:lnTo>
                      <a:lnTo>
                        <a:pt x="2655" y="734"/>
                      </a:lnTo>
                      <a:cubicBezTo>
                        <a:pt x="2681" y="734"/>
                        <a:pt x="2707" y="716"/>
                        <a:pt x="2716" y="690"/>
                      </a:cubicBezTo>
                      <a:cubicBezTo>
                        <a:pt x="2716" y="664"/>
                        <a:pt x="2699" y="629"/>
                        <a:pt x="2673" y="629"/>
                      </a:cubicBezTo>
                      <a:lnTo>
                        <a:pt x="79" y="0"/>
                      </a:ln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8" name="Google Shape;4758;p75"/>
                <p:cNvSpPr/>
                <p:nvPr/>
              </p:nvSpPr>
              <p:spPr>
                <a:xfrm>
                  <a:off x="484578" y="3360881"/>
                  <a:ext cx="208637" cy="29159"/>
                </a:xfrm>
                <a:custGeom>
                  <a:rect b="b" l="l" r="r" t="t"/>
                  <a:pathLst>
                    <a:path extrusionOk="0" h="387" w="2769">
                      <a:moveTo>
                        <a:pt x="2717" y="1"/>
                      </a:moveTo>
                      <a:cubicBezTo>
                        <a:pt x="2714" y="1"/>
                        <a:pt x="2711" y="2"/>
                        <a:pt x="2707" y="3"/>
                      </a:cubicBezTo>
                      <a:lnTo>
                        <a:pt x="53" y="273"/>
                      </a:lnTo>
                      <a:cubicBezTo>
                        <a:pt x="18" y="273"/>
                        <a:pt x="0" y="308"/>
                        <a:pt x="0" y="334"/>
                      </a:cubicBezTo>
                      <a:cubicBezTo>
                        <a:pt x="0" y="361"/>
                        <a:pt x="27" y="387"/>
                        <a:pt x="53" y="387"/>
                      </a:cubicBezTo>
                      <a:lnTo>
                        <a:pt x="61" y="387"/>
                      </a:lnTo>
                      <a:lnTo>
                        <a:pt x="2716" y="107"/>
                      </a:lnTo>
                      <a:cubicBezTo>
                        <a:pt x="2751" y="107"/>
                        <a:pt x="2768" y="81"/>
                        <a:pt x="2768" y="55"/>
                      </a:cubicBezTo>
                      <a:cubicBezTo>
                        <a:pt x="2761" y="25"/>
                        <a:pt x="2740" y="1"/>
                        <a:pt x="2717"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9" name="Google Shape;4759;p75"/>
                <p:cNvSpPr/>
                <p:nvPr/>
              </p:nvSpPr>
              <p:spPr>
                <a:xfrm>
                  <a:off x="483900" y="3381451"/>
                  <a:ext cx="179026" cy="117165"/>
                </a:xfrm>
                <a:custGeom>
                  <a:rect b="b" l="l" r="r" t="t"/>
                  <a:pathLst>
                    <a:path extrusionOk="0" h="1555" w="2376">
                      <a:moveTo>
                        <a:pt x="67" y="0"/>
                      </a:moveTo>
                      <a:cubicBezTo>
                        <a:pt x="48" y="0"/>
                        <a:pt x="29" y="10"/>
                        <a:pt x="18" y="27"/>
                      </a:cubicBezTo>
                      <a:cubicBezTo>
                        <a:pt x="1" y="53"/>
                        <a:pt x="9" y="88"/>
                        <a:pt x="36" y="105"/>
                      </a:cubicBezTo>
                      <a:lnTo>
                        <a:pt x="2280" y="1546"/>
                      </a:lnTo>
                      <a:cubicBezTo>
                        <a:pt x="2288" y="1555"/>
                        <a:pt x="2297" y="1555"/>
                        <a:pt x="2306" y="1555"/>
                      </a:cubicBezTo>
                      <a:cubicBezTo>
                        <a:pt x="2323" y="1555"/>
                        <a:pt x="2341" y="1546"/>
                        <a:pt x="2358" y="1537"/>
                      </a:cubicBezTo>
                      <a:cubicBezTo>
                        <a:pt x="2376" y="1511"/>
                        <a:pt x="2367" y="1476"/>
                        <a:pt x="2341" y="1459"/>
                      </a:cubicBezTo>
                      <a:lnTo>
                        <a:pt x="97" y="9"/>
                      </a:lnTo>
                      <a:cubicBezTo>
                        <a:pt x="87" y="3"/>
                        <a:pt x="77"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0" name="Google Shape;4760;p75"/>
                <p:cNvSpPr/>
                <p:nvPr/>
              </p:nvSpPr>
              <p:spPr>
                <a:xfrm>
                  <a:off x="437184" y="3381451"/>
                  <a:ext cx="55983" cy="204041"/>
                </a:xfrm>
                <a:custGeom>
                  <a:rect b="b" l="l" r="r" t="t"/>
                  <a:pathLst>
                    <a:path extrusionOk="0" h="2708" w="743">
                      <a:moveTo>
                        <a:pt x="699" y="0"/>
                      </a:moveTo>
                      <a:cubicBezTo>
                        <a:pt x="664" y="0"/>
                        <a:pt x="638" y="18"/>
                        <a:pt x="629" y="44"/>
                      </a:cubicBezTo>
                      <a:lnTo>
                        <a:pt x="9" y="2637"/>
                      </a:lnTo>
                      <a:cubicBezTo>
                        <a:pt x="1" y="2672"/>
                        <a:pt x="18" y="2698"/>
                        <a:pt x="53" y="2707"/>
                      </a:cubicBezTo>
                      <a:lnTo>
                        <a:pt x="62" y="2707"/>
                      </a:lnTo>
                      <a:cubicBezTo>
                        <a:pt x="88" y="2707"/>
                        <a:pt x="114" y="2690"/>
                        <a:pt x="114" y="2664"/>
                      </a:cubicBezTo>
                      <a:lnTo>
                        <a:pt x="734"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1" name="Google Shape;4761;p75"/>
                <p:cNvSpPr/>
                <p:nvPr/>
              </p:nvSpPr>
              <p:spPr>
                <a:xfrm>
                  <a:off x="484578" y="3381451"/>
                  <a:ext cx="29009" cy="208637"/>
                </a:xfrm>
                <a:custGeom>
                  <a:rect b="b" l="l" r="r" t="t"/>
                  <a:pathLst>
                    <a:path extrusionOk="0" h="2769" w="385">
                      <a:moveTo>
                        <a:pt x="53" y="0"/>
                      </a:moveTo>
                      <a:cubicBezTo>
                        <a:pt x="18" y="0"/>
                        <a:pt x="0" y="35"/>
                        <a:pt x="0" y="61"/>
                      </a:cubicBezTo>
                      <a:lnTo>
                        <a:pt x="271" y="2716"/>
                      </a:lnTo>
                      <a:cubicBezTo>
                        <a:pt x="280" y="2751"/>
                        <a:pt x="297" y="2768"/>
                        <a:pt x="332" y="2768"/>
                      </a:cubicBezTo>
                      <a:cubicBezTo>
                        <a:pt x="367" y="2768"/>
                        <a:pt x="385" y="2733"/>
                        <a:pt x="385" y="2707"/>
                      </a:cubicBezTo>
                      <a:lnTo>
                        <a:pt x="114" y="53"/>
                      </a:lnTo>
                      <a:cubicBezTo>
                        <a:pt x="105" y="18"/>
                        <a:pt x="79" y="0"/>
                        <a:pt x="53"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2" name="Google Shape;4762;p75"/>
                <p:cNvSpPr/>
                <p:nvPr/>
              </p:nvSpPr>
              <p:spPr>
                <a:xfrm>
                  <a:off x="375323" y="3381451"/>
                  <a:ext cx="118522" cy="177669"/>
                </a:xfrm>
                <a:custGeom>
                  <a:rect b="b" l="l" r="r" t="t"/>
                  <a:pathLst>
                    <a:path extrusionOk="0" h="2358" w="1573">
                      <a:moveTo>
                        <a:pt x="1508" y="0"/>
                      </a:moveTo>
                      <a:cubicBezTo>
                        <a:pt x="1489" y="0"/>
                        <a:pt x="1470" y="10"/>
                        <a:pt x="1459" y="27"/>
                      </a:cubicBezTo>
                      <a:lnTo>
                        <a:pt x="10" y="2271"/>
                      </a:lnTo>
                      <a:cubicBezTo>
                        <a:pt x="1" y="2297"/>
                        <a:pt x="1" y="2332"/>
                        <a:pt x="27" y="2349"/>
                      </a:cubicBezTo>
                      <a:cubicBezTo>
                        <a:pt x="36" y="2358"/>
                        <a:pt x="53" y="2358"/>
                        <a:pt x="62" y="2358"/>
                      </a:cubicBezTo>
                      <a:cubicBezTo>
                        <a:pt x="80" y="2358"/>
                        <a:pt x="97" y="2349"/>
                        <a:pt x="106" y="2332"/>
                      </a:cubicBezTo>
                      <a:lnTo>
                        <a:pt x="1555" y="88"/>
                      </a:lnTo>
                      <a:cubicBezTo>
                        <a:pt x="1573" y="61"/>
                        <a:pt x="1564" y="27"/>
                        <a:pt x="1538" y="9"/>
                      </a:cubicBezTo>
                      <a:cubicBezTo>
                        <a:pt x="1528" y="3"/>
                        <a:pt x="1518" y="0"/>
                        <a:pt x="15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3" name="Google Shape;4763;p75"/>
                <p:cNvSpPr/>
                <p:nvPr/>
              </p:nvSpPr>
              <p:spPr>
                <a:xfrm>
                  <a:off x="483900" y="3186072"/>
                  <a:ext cx="55983" cy="203966"/>
                </a:xfrm>
                <a:custGeom>
                  <a:rect b="b" l="l" r="r" t="t"/>
                  <a:pathLst>
                    <a:path extrusionOk="0" h="2707" w="743">
                      <a:moveTo>
                        <a:pt x="699" y="0"/>
                      </a:moveTo>
                      <a:cubicBezTo>
                        <a:pt x="664" y="0"/>
                        <a:pt x="638" y="18"/>
                        <a:pt x="629" y="44"/>
                      </a:cubicBezTo>
                      <a:lnTo>
                        <a:pt x="9" y="2637"/>
                      </a:lnTo>
                      <a:cubicBezTo>
                        <a:pt x="1" y="2663"/>
                        <a:pt x="18" y="2698"/>
                        <a:pt x="53" y="2707"/>
                      </a:cubicBezTo>
                      <a:lnTo>
                        <a:pt x="62" y="2707"/>
                      </a:lnTo>
                      <a:cubicBezTo>
                        <a:pt x="88" y="2707"/>
                        <a:pt x="114" y="2689"/>
                        <a:pt x="114" y="2663"/>
                      </a:cubicBezTo>
                      <a:lnTo>
                        <a:pt x="743"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4" name="Google Shape;4764;p75"/>
                <p:cNvSpPr/>
                <p:nvPr/>
              </p:nvSpPr>
              <p:spPr>
                <a:xfrm>
                  <a:off x="463481" y="3181325"/>
                  <a:ext cx="29687" cy="208713"/>
                </a:xfrm>
                <a:custGeom>
                  <a:rect b="b" l="l" r="r" t="t"/>
                  <a:pathLst>
                    <a:path extrusionOk="0" h="2770" w="394">
                      <a:moveTo>
                        <a:pt x="67" y="0"/>
                      </a:moveTo>
                      <a:cubicBezTo>
                        <a:pt x="62" y="0"/>
                        <a:pt x="58" y="1"/>
                        <a:pt x="53" y="2"/>
                      </a:cubicBezTo>
                      <a:cubicBezTo>
                        <a:pt x="27" y="2"/>
                        <a:pt x="1" y="28"/>
                        <a:pt x="10" y="63"/>
                      </a:cubicBezTo>
                      <a:lnTo>
                        <a:pt x="280" y="2717"/>
                      </a:lnTo>
                      <a:cubicBezTo>
                        <a:pt x="280" y="2744"/>
                        <a:pt x="307" y="2770"/>
                        <a:pt x="333" y="2770"/>
                      </a:cubicBezTo>
                      <a:lnTo>
                        <a:pt x="341" y="2770"/>
                      </a:lnTo>
                      <a:cubicBezTo>
                        <a:pt x="376" y="2761"/>
                        <a:pt x="394" y="2735"/>
                        <a:pt x="394" y="2709"/>
                      </a:cubicBezTo>
                      <a:lnTo>
                        <a:pt x="114" y="54"/>
                      </a:lnTo>
                      <a:cubicBezTo>
                        <a:pt x="114" y="24"/>
                        <a:pt x="95"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5" name="Google Shape;4765;p75"/>
                <p:cNvSpPr/>
                <p:nvPr/>
              </p:nvSpPr>
              <p:spPr>
                <a:xfrm>
                  <a:off x="483900" y="3212293"/>
                  <a:ext cx="118522" cy="177745"/>
                </a:xfrm>
                <a:custGeom>
                  <a:rect b="b" l="l" r="r" t="t"/>
                  <a:pathLst>
                    <a:path extrusionOk="0" h="2359" w="1573">
                      <a:moveTo>
                        <a:pt x="1514" y="1"/>
                      </a:moveTo>
                      <a:cubicBezTo>
                        <a:pt x="1497" y="1"/>
                        <a:pt x="1479" y="11"/>
                        <a:pt x="1468" y="28"/>
                      </a:cubicBezTo>
                      <a:lnTo>
                        <a:pt x="18" y="2272"/>
                      </a:lnTo>
                      <a:cubicBezTo>
                        <a:pt x="1" y="2298"/>
                        <a:pt x="9" y="2333"/>
                        <a:pt x="36" y="2350"/>
                      </a:cubicBezTo>
                      <a:cubicBezTo>
                        <a:pt x="44" y="2359"/>
                        <a:pt x="53" y="2359"/>
                        <a:pt x="62" y="2359"/>
                      </a:cubicBezTo>
                      <a:cubicBezTo>
                        <a:pt x="79" y="2359"/>
                        <a:pt x="97" y="2350"/>
                        <a:pt x="114" y="2333"/>
                      </a:cubicBezTo>
                      <a:lnTo>
                        <a:pt x="1555" y="89"/>
                      </a:lnTo>
                      <a:cubicBezTo>
                        <a:pt x="1572" y="62"/>
                        <a:pt x="1564" y="28"/>
                        <a:pt x="1537" y="10"/>
                      </a:cubicBezTo>
                      <a:cubicBezTo>
                        <a:pt x="1531" y="4"/>
                        <a:pt x="1523" y="1"/>
                        <a:pt x="151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6" name="Google Shape;4766;p75"/>
                <p:cNvSpPr/>
                <p:nvPr/>
              </p:nvSpPr>
              <p:spPr>
                <a:xfrm>
                  <a:off x="320771" y="3255543"/>
                  <a:ext cx="193492" cy="220015"/>
                </a:xfrm>
                <a:custGeom>
                  <a:rect b="b" l="l" r="r" t="t"/>
                  <a:pathLst>
                    <a:path extrusionOk="0" h="2920" w="2568">
                      <a:moveTo>
                        <a:pt x="1289" y="1"/>
                      </a:moveTo>
                      <a:cubicBezTo>
                        <a:pt x="931" y="1"/>
                        <a:pt x="679" y="287"/>
                        <a:pt x="664" y="658"/>
                      </a:cubicBezTo>
                      <a:cubicBezTo>
                        <a:pt x="393" y="685"/>
                        <a:pt x="157" y="912"/>
                        <a:pt x="79" y="1217"/>
                      </a:cubicBezTo>
                      <a:cubicBezTo>
                        <a:pt x="0" y="1532"/>
                        <a:pt x="122" y="1837"/>
                        <a:pt x="349" y="1986"/>
                      </a:cubicBezTo>
                      <a:cubicBezTo>
                        <a:pt x="166" y="2379"/>
                        <a:pt x="323" y="2806"/>
                        <a:pt x="769" y="2920"/>
                      </a:cubicBezTo>
                      <a:lnTo>
                        <a:pt x="2078" y="2780"/>
                      </a:lnTo>
                      <a:lnTo>
                        <a:pt x="2515" y="1802"/>
                      </a:lnTo>
                      <a:lnTo>
                        <a:pt x="2567" y="737"/>
                      </a:lnTo>
                      <a:lnTo>
                        <a:pt x="1458" y="21"/>
                      </a:lnTo>
                      <a:cubicBezTo>
                        <a:pt x="1400" y="7"/>
                        <a:pt x="1343" y="1"/>
                        <a:pt x="1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7" name="Google Shape;4767;p75"/>
                <p:cNvSpPr/>
                <p:nvPr/>
              </p:nvSpPr>
              <p:spPr>
                <a:xfrm>
                  <a:off x="390468" y="3291937"/>
                  <a:ext cx="151448" cy="177820"/>
                </a:xfrm>
                <a:custGeom>
                  <a:rect b="b" l="l" r="r" t="t"/>
                  <a:pathLst>
                    <a:path extrusionOk="0" h="2360" w="2010">
                      <a:moveTo>
                        <a:pt x="1130" y="0"/>
                      </a:moveTo>
                      <a:cubicBezTo>
                        <a:pt x="707" y="0"/>
                        <a:pt x="290" y="403"/>
                        <a:pt x="158" y="979"/>
                      </a:cubicBezTo>
                      <a:cubicBezTo>
                        <a:pt x="1" y="1616"/>
                        <a:pt x="254" y="2227"/>
                        <a:pt x="725" y="2341"/>
                      </a:cubicBezTo>
                      <a:cubicBezTo>
                        <a:pt x="777" y="2353"/>
                        <a:pt x="828" y="2359"/>
                        <a:pt x="879" y="2359"/>
                      </a:cubicBezTo>
                      <a:cubicBezTo>
                        <a:pt x="1303" y="2359"/>
                        <a:pt x="1719" y="1957"/>
                        <a:pt x="1852" y="1380"/>
                      </a:cubicBezTo>
                      <a:cubicBezTo>
                        <a:pt x="2009" y="743"/>
                        <a:pt x="1756" y="132"/>
                        <a:pt x="1284" y="18"/>
                      </a:cubicBezTo>
                      <a:cubicBezTo>
                        <a:pt x="1233" y="6"/>
                        <a:pt x="1182" y="0"/>
                        <a:pt x="1130"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8" name="Google Shape;4768;p75"/>
                <p:cNvSpPr/>
                <p:nvPr/>
              </p:nvSpPr>
              <p:spPr>
                <a:xfrm>
                  <a:off x="347746" y="3350332"/>
                  <a:ext cx="154688" cy="41743"/>
                </a:xfrm>
                <a:custGeom>
                  <a:rect b="b" l="l" r="r" t="t"/>
                  <a:pathLst>
                    <a:path extrusionOk="0" h="554" w="2053">
                      <a:moveTo>
                        <a:pt x="48" y="1"/>
                      </a:moveTo>
                      <a:cubicBezTo>
                        <a:pt x="29" y="1"/>
                        <a:pt x="16" y="15"/>
                        <a:pt x="9" y="29"/>
                      </a:cubicBezTo>
                      <a:cubicBezTo>
                        <a:pt x="0" y="55"/>
                        <a:pt x="18" y="73"/>
                        <a:pt x="35" y="82"/>
                      </a:cubicBezTo>
                      <a:lnTo>
                        <a:pt x="2000" y="553"/>
                      </a:lnTo>
                      <a:lnTo>
                        <a:pt x="2008" y="553"/>
                      </a:lnTo>
                      <a:cubicBezTo>
                        <a:pt x="2026" y="553"/>
                        <a:pt x="2043" y="536"/>
                        <a:pt x="2052" y="518"/>
                      </a:cubicBezTo>
                      <a:cubicBezTo>
                        <a:pt x="2052" y="501"/>
                        <a:pt x="2043" y="474"/>
                        <a:pt x="2017" y="474"/>
                      </a:cubicBezTo>
                      <a:lnTo>
                        <a:pt x="61" y="3"/>
                      </a:lnTo>
                      <a:cubicBezTo>
                        <a:pt x="57" y="1"/>
                        <a:pt x="52" y="1"/>
                        <a:pt x="48"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9" name="Google Shape;4769;p75"/>
                <p:cNvSpPr/>
                <p:nvPr/>
              </p:nvSpPr>
              <p:spPr>
                <a:xfrm>
                  <a:off x="360254" y="3385821"/>
                  <a:ext cx="142181" cy="45661"/>
                </a:xfrm>
                <a:custGeom>
                  <a:rect b="b" l="l" r="r" t="t"/>
                  <a:pathLst>
                    <a:path extrusionOk="0" h="606" w="1887">
                      <a:moveTo>
                        <a:pt x="1848" y="0"/>
                      </a:moveTo>
                      <a:cubicBezTo>
                        <a:pt x="1843" y="0"/>
                        <a:pt x="1838" y="1"/>
                        <a:pt x="1834" y="3"/>
                      </a:cubicBezTo>
                      <a:lnTo>
                        <a:pt x="35" y="527"/>
                      </a:lnTo>
                      <a:cubicBezTo>
                        <a:pt x="9" y="536"/>
                        <a:pt x="0" y="554"/>
                        <a:pt x="0" y="580"/>
                      </a:cubicBezTo>
                      <a:cubicBezTo>
                        <a:pt x="9" y="597"/>
                        <a:pt x="26" y="606"/>
                        <a:pt x="44" y="606"/>
                      </a:cubicBezTo>
                      <a:lnTo>
                        <a:pt x="52" y="606"/>
                      </a:lnTo>
                      <a:lnTo>
                        <a:pt x="1851" y="82"/>
                      </a:lnTo>
                      <a:cubicBezTo>
                        <a:pt x="1877" y="73"/>
                        <a:pt x="1886" y="47"/>
                        <a:pt x="1886" y="30"/>
                      </a:cubicBezTo>
                      <a:cubicBezTo>
                        <a:pt x="1880" y="10"/>
                        <a:pt x="1863" y="0"/>
                        <a:pt x="1848"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0" name="Google Shape;4770;p75"/>
                <p:cNvSpPr/>
                <p:nvPr/>
              </p:nvSpPr>
              <p:spPr>
                <a:xfrm>
                  <a:off x="392427" y="3288998"/>
                  <a:ext cx="110007" cy="103075"/>
                </a:xfrm>
                <a:custGeom>
                  <a:rect b="b" l="l" r="r" t="t"/>
                  <a:pathLst>
                    <a:path extrusionOk="0" h="1368" w="1460">
                      <a:moveTo>
                        <a:pt x="49" y="1"/>
                      </a:moveTo>
                      <a:cubicBezTo>
                        <a:pt x="38" y="1"/>
                        <a:pt x="27" y="5"/>
                        <a:pt x="18" y="14"/>
                      </a:cubicBezTo>
                      <a:cubicBezTo>
                        <a:pt x="1" y="31"/>
                        <a:pt x="10" y="57"/>
                        <a:pt x="18" y="66"/>
                      </a:cubicBezTo>
                      <a:lnTo>
                        <a:pt x="1389" y="1350"/>
                      </a:lnTo>
                      <a:cubicBezTo>
                        <a:pt x="1398" y="1358"/>
                        <a:pt x="1407" y="1367"/>
                        <a:pt x="1415" y="1367"/>
                      </a:cubicBezTo>
                      <a:cubicBezTo>
                        <a:pt x="1424" y="1367"/>
                        <a:pt x="1442" y="1358"/>
                        <a:pt x="1442" y="1350"/>
                      </a:cubicBezTo>
                      <a:cubicBezTo>
                        <a:pt x="1459" y="1332"/>
                        <a:pt x="1459" y="1315"/>
                        <a:pt x="1442" y="1297"/>
                      </a:cubicBezTo>
                      <a:lnTo>
                        <a:pt x="80" y="14"/>
                      </a:lnTo>
                      <a:cubicBezTo>
                        <a:pt x="71" y="5"/>
                        <a:pt x="60" y="1"/>
                        <a:pt x="49"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1" name="Google Shape;4771;p75"/>
                <p:cNvSpPr/>
                <p:nvPr/>
              </p:nvSpPr>
              <p:spPr>
                <a:xfrm>
                  <a:off x="378639" y="3257126"/>
                  <a:ext cx="208637" cy="226570"/>
                </a:xfrm>
                <a:custGeom>
                  <a:rect b="b" l="l" r="r" t="t"/>
                  <a:pathLst>
                    <a:path extrusionOk="0" h="3007" w="2769">
                      <a:moveTo>
                        <a:pt x="690" y="0"/>
                      </a:moveTo>
                      <a:cubicBezTo>
                        <a:pt x="690" y="0"/>
                        <a:pt x="743" y="550"/>
                        <a:pt x="1415" y="952"/>
                      </a:cubicBezTo>
                      <a:cubicBezTo>
                        <a:pt x="1415" y="952"/>
                        <a:pt x="1144" y="1231"/>
                        <a:pt x="1057" y="1615"/>
                      </a:cubicBezTo>
                      <a:cubicBezTo>
                        <a:pt x="961" y="2008"/>
                        <a:pt x="1075" y="2375"/>
                        <a:pt x="1075" y="2375"/>
                      </a:cubicBezTo>
                      <a:cubicBezTo>
                        <a:pt x="289" y="2427"/>
                        <a:pt x="1" y="2899"/>
                        <a:pt x="1" y="2899"/>
                      </a:cubicBezTo>
                      <a:cubicBezTo>
                        <a:pt x="242" y="2957"/>
                        <a:pt x="553" y="3006"/>
                        <a:pt x="872" y="3006"/>
                      </a:cubicBezTo>
                      <a:cubicBezTo>
                        <a:pt x="1556" y="3006"/>
                        <a:pt x="2284" y="2783"/>
                        <a:pt x="2480" y="1956"/>
                      </a:cubicBezTo>
                      <a:cubicBezTo>
                        <a:pt x="2769" y="751"/>
                        <a:pt x="1450" y="183"/>
                        <a:pt x="6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2" name="Google Shape;4772;p75"/>
                <p:cNvSpPr/>
                <p:nvPr/>
              </p:nvSpPr>
              <p:spPr>
                <a:xfrm>
                  <a:off x="453007" y="2315872"/>
                  <a:ext cx="584923" cy="570381"/>
                </a:xfrm>
                <a:custGeom>
                  <a:rect b="b" l="l" r="r" t="t"/>
                  <a:pathLst>
                    <a:path extrusionOk="0" h="7570" w="7763">
                      <a:moveTo>
                        <a:pt x="3272" y="1"/>
                      </a:moveTo>
                      <a:cubicBezTo>
                        <a:pt x="2872" y="1"/>
                        <a:pt x="2494" y="223"/>
                        <a:pt x="2297" y="582"/>
                      </a:cubicBezTo>
                      <a:lnTo>
                        <a:pt x="2270" y="643"/>
                      </a:lnTo>
                      <a:cubicBezTo>
                        <a:pt x="2122" y="914"/>
                        <a:pt x="1851" y="1097"/>
                        <a:pt x="1546" y="1132"/>
                      </a:cubicBezTo>
                      <a:lnTo>
                        <a:pt x="1485" y="1141"/>
                      </a:lnTo>
                      <a:cubicBezTo>
                        <a:pt x="978" y="1202"/>
                        <a:pt x="568" y="1604"/>
                        <a:pt x="515" y="2119"/>
                      </a:cubicBezTo>
                      <a:cubicBezTo>
                        <a:pt x="454" y="2634"/>
                        <a:pt x="777" y="3106"/>
                        <a:pt x="1249" y="3289"/>
                      </a:cubicBezTo>
                      <a:cubicBezTo>
                        <a:pt x="1242" y="3289"/>
                        <a:pt x="1236" y="3289"/>
                        <a:pt x="1229" y="3289"/>
                      </a:cubicBezTo>
                      <a:cubicBezTo>
                        <a:pt x="730" y="3289"/>
                        <a:pt x="269" y="3610"/>
                        <a:pt x="140" y="4101"/>
                      </a:cubicBezTo>
                      <a:cubicBezTo>
                        <a:pt x="0" y="4607"/>
                        <a:pt x="236" y="5123"/>
                        <a:pt x="681" y="5367"/>
                      </a:cubicBezTo>
                      <a:lnTo>
                        <a:pt x="734" y="5402"/>
                      </a:lnTo>
                      <a:cubicBezTo>
                        <a:pt x="1013" y="5542"/>
                        <a:pt x="1196" y="5812"/>
                        <a:pt x="1231" y="6127"/>
                      </a:cubicBezTo>
                      <a:lnTo>
                        <a:pt x="1240" y="6188"/>
                      </a:lnTo>
                      <a:cubicBezTo>
                        <a:pt x="1301" y="6694"/>
                        <a:pt x="1703" y="7096"/>
                        <a:pt x="2218" y="7157"/>
                      </a:cubicBezTo>
                      <a:cubicBezTo>
                        <a:pt x="2256" y="7161"/>
                        <a:pt x="2293" y="7163"/>
                        <a:pt x="2330" y="7163"/>
                      </a:cubicBezTo>
                      <a:cubicBezTo>
                        <a:pt x="2800" y="7163"/>
                        <a:pt x="3218" y="6860"/>
                        <a:pt x="3388" y="6415"/>
                      </a:cubicBezTo>
                      <a:lnTo>
                        <a:pt x="3388" y="6415"/>
                      </a:lnTo>
                      <a:cubicBezTo>
                        <a:pt x="3379" y="6930"/>
                        <a:pt x="3702" y="7393"/>
                        <a:pt x="4200" y="7533"/>
                      </a:cubicBezTo>
                      <a:cubicBezTo>
                        <a:pt x="4294" y="7557"/>
                        <a:pt x="4390" y="7569"/>
                        <a:pt x="4484" y="7569"/>
                      </a:cubicBezTo>
                      <a:cubicBezTo>
                        <a:pt x="4886" y="7569"/>
                        <a:pt x="5268" y="7350"/>
                        <a:pt x="5466" y="6982"/>
                      </a:cubicBezTo>
                      <a:lnTo>
                        <a:pt x="5492" y="6930"/>
                      </a:lnTo>
                      <a:cubicBezTo>
                        <a:pt x="5641" y="6659"/>
                        <a:pt x="5912" y="6476"/>
                        <a:pt x="6217" y="6441"/>
                      </a:cubicBezTo>
                      <a:lnTo>
                        <a:pt x="6287" y="6432"/>
                      </a:lnTo>
                      <a:cubicBezTo>
                        <a:pt x="6793" y="6371"/>
                        <a:pt x="7195" y="5970"/>
                        <a:pt x="7256" y="5454"/>
                      </a:cubicBezTo>
                      <a:cubicBezTo>
                        <a:pt x="7309" y="4939"/>
                        <a:pt x="6994" y="4459"/>
                        <a:pt x="6514" y="4284"/>
                      </a:cubicBezTo>
                      <a:lnTo>
                        <a:pt x="6514" y="4284"/>
                      </a:lnTo>
                      <a:cubicBezTo>
                        <a:pt x="6521" y="4284"/>
                        <a:pt x="6527" y="4285"/>
                        <a:pt x="6534" y="4285"/>
                      </a:cubicBezTo>
                      <a:cubicBezTo>
                        <a:pt x="7033" y="4285"/>
                        <a:pt x="7494" y="3955"/>
                        <a:pt x="7632" y="3464"/>
                      </a:cubicBezTo>
                      <a:cubicBezTo>
                        <a:pt x="7763" y="2966"/>
                        <a:pt x="7536" y="2442"/>
                        <a:pt x="7082" y="2198"/>
                      </a:cubicBezTo>
                      <a:lnTo>
                        <a:pt x="7029" y="2171"/>
                      </a:lnTo>
                      <a:cubicBezTo>
                        <a:pt x="6759" y="2023"/>
                        <a:pt x="6575" y="1752"/>
                        <a:pt x="6531" y="1447"/>
                      </a:cubicBezTo>
                      <a:lnTo>
                        <a:pt x="6531" y="1385"/>
                      </a:lnTo>
                      <a:cubicBezTo>
                        <a:pt x="6470" y="879"/>
                        <a:pt x="6069" y="477"/>
                        <a:pt x="5545" y="416"/>
                      </a:cubicBezTo>
                      <a:cubicBezTo>
                        <a:pt x="5504" y="411"/>
                        <a:pt x="5462" y="409"/>
                        <a:pt x="5422" y="409"/>
                      </a:cubicBezTo>
                      <a:cubicBezTo>
                        <a:pt x="4962" y="409"/>
                        <a:pt x="4544" y="717"/>
                        <a:pt x="4384" y="1150"/>
                      </a:cubicBezTo>
                      <a:cubicBezTo>
                        <a:pt x="4392" y="643"/>
                        <a:pt x="4060" y="172"/>
                        <a:pt x="3563" y="41"/>
                      </a:cubicBezTo>
                      <a:cubicBezTo>
                        <a:pt x="3466" y="14"/>
                        <a:pt x="3368" y="1"/>
                        <a:pt x="32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3" name="Google Shape;4773;p75"/>
                <p:cNvSpPr/>
                <p:nvPr/>
              </p:nvSpPr>
              <p:spPr>
                <a:xfrm>
                  <a:off x="558269" y="2562186"/>
                  <a:ext cx="374402" cy="77834"/>
                </a:xfrm>
                <a:custGeom>
                  <a:rect b="b" l="l" r="r" t="t"/>
                  <a:pathLst>
                    <a:path extrusionOk="0" h="1033" w="4969">
                      <a:moveTo>
                        <a:pt x="61" y="0"/>
                      </a:moveTo>
                      <a:cubicBezTo>
                        <a:pt x="33" y="0"/>
                        <a:pt x="9" y="17"/>
                        <a:pt x="9" y="46"/>
                      </a:cubicBezTo>
                      <a:cubicBezTo>
                        <a:pt x="0" y="81"/>
                        <a:pt x="27" y="116"/>
                        <a:pt x="61" y="125"/>
                      </a:cubicBezTo>
                      <a:lnTo>
                        <a:pt x="4890" y="1033"/>
                      </a:lnTo>
                      <a:lnTo>
                        <a:pt x="4899" y="1033"/>
                      </a:lnTo>
                      <a:cubicBezTo>
                        <a:pt x="4934" y="1033"/>
                        <a:pt x="4960" y="1015"/>
                        <a:pt x="4960" y="989"/>
                      </a:cubicBezTo>
                      <a:cubicBezTo>
                        <a:pt x="4969" y="954"/>
                        <a:pt x="4951" y="919"/>
                        <a:pt x="4916" y="911"/>
                      </a:cubicBezTo>
                      <a:lnTo>
                        <a:pt x="79" y="2"/>
                      </a:lnTo>
                      <a:cubicBezTo>
                        <a:pt x="73" y="1"/>
                        <a:pt x="67" y="0"/>
                        <a:pt x="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4" name="Google Shape;4774;p75"/>
                <p:cNvSpPr/>
                <p:nvPr/>
              </p:nvSpPr>
              <p:spPr>
                <a:xfrm>
                  <a:off x="706253" y="2414277"/>
                  <a:ext cx="79040" cy="373799"/>
                </a:xfrm>
                <a:custGeom>
                  <a:rect b="b" l="l" r="r" t="t"/>
                  <a:pathLst>
                    <a:path extrusionOk="0" h="4961" w="1049">
                      <a:moveTo>
                        <a:pt x="988" y="1"/>
                      </a:moveTo>
                      <a:cubicBezTo>
                        <a:pt x="953" y="1"/>
                        <a:pt x="926" y="18"/>
                        <a:pt x="918" y="53"/>
                      </a:cubicBezTo>
                      <a:lnTo>
                        <a:pt x="1" y="4882"/>
                      </a:lnTo>
                      <a:cubicBezTo>
                        <a:pt x="1" y="4917"/>
                        <a:pt x="18" y="4952"/>
                        <a:pt x="53" y="4960"/>
                      </a:cubicBezTo>
                      <a:lnTo>
                        <a:pt x="62" y="4960"/>
                      </a:lnTo>
                      <a:cubicBezTo>
                        <a:pt x="97" y="4960"/>
                        <a:pt x="123" y="4934"/>
                        <a:pt x="123" y="4908"/>
                      </a:cubicBezTo>
                      <a:lnTo>
                        <a:pt x="1040" y="79"/>
                      </a:lnTo>
                      <a:cubicBezTo>
                        <a:pt x="1049" y="45"/>
                        <a:pt x="1023" y="10"/>
                        <a:pt x="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5" name="Google Shape;4775;p75"/>
                <p:cNvSpPr/>
                <p:nvPr/>
              </p:nvSpPr>
              <p:spPr>
                <a:xfrm>
                  <a:off x="610862" y="2406516"/>
                  <a:ext cx="140222" cy="199294"/>
                </a:xfrm>
                <a:custGeom>
                  <a:rect b="b" l="l" r="r" t="t"/>
                  <a:pathLst>
                    <a:path extrusionOk="0" h="2645" w="1861">
                      <a:moveTo>
                        <a:pt x="75" y="1"/>
                      </a:moveTo>
                      <a:cubicBezTo>
                        <a:pt x="61" y="1"/>
                        <a:pt x="47" y="6"/>
                        <a:pt x="36" y="17"/>
                      </a:cubicBezTo>
                      <a:cubicBezTo>
                        <a:pt x="10" y="34"/>
                        <a:pt x="1" y="69"/>
                        <a:pt x="18" y="104"/>
                      </a:cubicBezTo>
                      <a:lnTo>
                        <a:pt x="1738" y="2619"/>
                      </a:lnTo>
                      <a:cubicBezTo>
                        <a:pt x="1747" y="2636"/>
                        <a:pt x="1765" y="2645"/>
                        <a:pt x="1791" y="2645"/>
                      </a:cubicBezTo>
                      <a:cubicBezTo>
                        <a:pt x="1800" y="2645"/>
                        <a:pt x="1817" y="2645"/>
                        <a:pt x="1826" y="2636"/>
                      </a:cubicBezTo>
                      <a:cubicBezTo>
                        <a:pt x="1852" y="2619"/>
                        <a:pt x="1861" y="2575"/>
                        <a:pt x="1843" y="2549"/>
                      </a:cubicBezTo>
                      <a:lnTo>
                        <a:pt x="123" y="25"/>
                      </a:lnTo>
                      <a:cubicBezTo>
                        <a:pt x="113" y="10"/>
                        <a:pt x="94"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6" name="Google Shape;4776;p75"/>
                <p:cNvSpPr/>
                <p:nvPr/>
              </p:nvSpPr>
              <p:spPr>
                <a:xfrm>
                  <a:off x="554954" y="2460089"/>
                  <a:ext cx="196130" cy="145722"/>
                </a:xfrm>
                <a:custGeom>
                  <a:rect b="b" l="l" r="r" t="t"/>
                  <a:pathLst>
                    <a:path extrusionOk="0" h="1934" w="2603">
                      <a:moveTo>
                        <a:pt x="69" y="1"/>
                      </a:moveTo>
                      <a:cubicBezTo>
                        <a:pt x="51" y="1"/>
                        <a:pt x="36" y="7"/>
                        <a:pt x="27" y="22"/>
                      </a:cubicBezTo>
                      <a:cubicBezTo>
                        <a:pt x="1" y="56"/>
                        <a:pt x="9" y="91"/>
                        <a:pt x="36" y="118"/>
                      </a:cubicBezTo>
                      <a:lnTo>
                        <a:pt x="2489" y="1925"/>
                      </a:lnTo>
                      <a:cubicBezTo>
                        <a:pt x="2507" y="1934"/>
                        <a:pt x="2515" y="1934"/>
                        <a:pt x="2533" y="1934"/>
                      </a:cubicBezTo>
                      <a:cubicBezTo>
                        <a:pt x="2550" y="1934"/>
                        <a:pt x="2568" y="1925"/>
                        <a:pt x="2585" y="1908"/>
                      </a:cubicBezTo>
                      <a:cubicBezTo>
                        <a:pt x="2603" y="1881"/>
                        <a:pt x="2594" y="1846"/>
                        <a:pt x="2568" y="1820"/>
                      </a:cubicBezTo>
                      <a:lnTo>
                        <a:pt x="114" y="13"/>
                      </a:lnTo>
                      <a:cubicBezTo>
                        <a:pt x="98" y="5"/>
                        <a:pt x="83" y="1"/>
                        <a:pt x="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7" name="Google Shape;4777;p75"/>
                <p:cNvSpPr/>
                <p:nvPr/>
              </p:nvSpPr>
              <p:spPr>
                <a:xfrm>
                  <a:off x="681313" y="2374041"/>
                  <a:ext cx="69772" cy="231769"/>
                </a:xfrm>
                <a:custGeom>
                  <a:rect b="b" l="l" r="r" t="t"/>
                  <a:pathLst>
                    <a:path extrusionOk="0" h="3076" w="926">
                      <a:moveTo>
                        <a:pt x="66" y="1"/>
                      </a:moveTo>
                      <a:cubicBezTo>
                        <a:pt x="62" y="1"/>
                        <a:pt x="57" y="1"/>
                        <a:pt x="53" y="2"/>
                      </a:cubicBezTo>
                      <a:cubicBezTo>
                        <a:pt x="18" y="11"/>
                        <a:pt x="0" y="46"/>
                        <a:pt x="9" y="81"/>
                      </a:cubicBezTo>
                      <a:lnTo>
                        <a:pt x="795" y="3032"/>
                      </a:lnTo>
                      <a:cubicBezTo>
                        <a:pt x="803" y="3058"/>
                        <a:pt x="821" y="3076"/>
                        <a:pt x="856" y="3076"/>
                      </a:cubicBezTo>
                      <a:lnTo>
                        <a:pt x="873" y="3076"/>
                      </a:lnTo>
                      <a:cubicBezTo>
                        <a:pt x="899" y="3067"/>
                        <a:pt x="926" y="3032"/>
                        <a:pt x="917" y="2997"/>
                      </a:cubicBezTo>
                      <a:lnTo>
                        <a:pt x="131" y="46"/>
                      </a:lnTo>
                      <a:cubicBezTo>
                        <a:pt x="124" y="23"/>
                        <a:pt x="96"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8" name="Google Shape;4778;p75"/>
                <p:cNvSpPr/>
                <p:nvPr/>
              </p:nvSpPr>
              <p:spPr>
                <a:xfrm>
                  <a:off x="739859" y="2596545"/>
                  <a:ext cx="140824" cy="199445"/>
                </a:xfrm>
                <a:custGeom>
                  <a:rect b="b" l="l" r="r" t="t"/>
                  <a:pathLst>
                    <a:path extrusionOk="0" h="2647" w="1869">
                      <a:moveTo>
                        <a:pt x="74" y="0"/>
                      </a:moveTo>
                      <a:cubicBezTo>
                        <a:pt x="64" y="0"/>
                        <a:pt x="53" y="3"/>
                        <a:pt x="44" y="9"/>
                      </a:cubicBezTo>
                      <a:cubicBezTo>
                        <a:pt x="9" y="27"/>
                        <a:pt x="0" y="70"/>
                        <a:pt x="26" y="97"/>
                      </a:cubicBezTo>
                      <a:lnTo>
                        <a:pt x="1738" y="2611"/>
                      </a:lnTo>
                      <a:cubicBezTo>
                        <a:pt x="1755" y="2629"/>
                        <a:pt x="1773" y="2646"/>
                        <a:pt x="1790" y="2646"/>
                      </a:cubicBezTo>
                      <a:cubicBezTo>
                        <a:pt x="1808" y="2646"/>
                        <a:pt x="1816" y="2637"/>
                        <a:pt x="1825" y="2629"/>
                      </a:cubicBezTo>
                      <a:cubicBezTo>
                        <a:pt x="1860" y="2611"/>
                        <a:pt x="1869" y="2568"/>
                        <a:pt x="1843" y="2541"/>
                      </a:cubicBezTo>
                      <a:lnTo>
                        <a:pt x="131" y="27"/>
                      </a:lnTo>
                      <a:cubicBezTo>
                        <a:pt x="114" y="10"/>
                        <a:pt x="94"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9" name="Google Shape;4779;p75"/>
                <p:cNvSpPr/>
                <p:nvPr/>
              </p:nvSpPr>
              <p:spPr>
                <a:xfrm>
                  <a:off x="740461" y="2596319"/>
                  <a:ext cx="195527" cy="146325"/>
                </a:xfrm>
                <a:custGeom>
                  <a:rect b="b" l="l" r="r" t="t"/>
                  <a:pathLst>
                    <a:path extrusionOk="0" h="1942" w="2595">
                      <a:moveTo>
                        <a:pt x="67" y="1"/>
                      </a:moveTo>
                      <a:cubicBezTo>
                        <a:pt x="48" y="1"/>
                        <a:pt x="29" y="9"/>
                        <a:pt x="18" y="30"/>
                      </a:cubicBezTo>
                      <a:cubicBezTo>
                        <a:pt x="1" y="56"/>
                        <a:pt x="1" y="91"/>
                        <a:pt x="27" y="117"/>
                      </a:cubicBezTo>
                      <a:lnTo>
                        <a:pt x="2489" y="1924"/>
                      </a:lnTo>
                      <a:cubicBezTo>
                        <a:pt x="2498" y="1933"/>
                        <a:pt x="2516" y="1933"/>
                        <a:pt x="2524" y="1933"/>
                      </a:cubicBezTo>
                      <a:lnTo>
                        <a:pt x="2524" y="1942"/>
                      </a:lnTo>
                      <a:cubicBezTo>
                        <a:pt x="2542" y="1942"/>
                        <a:pt x="2568" y="1924"/>
                        <a:pt x="2577" y="1916"/>
                      </a:cubicBezTo>
                      <a:cubicBezTo>
                        <a:pt x="2594" y="1881"/>
                        <a:pt x="2594" y="1846"/>
                        <a:pt x="2559" y="1820"/>
                      </a:cubicBezTo>
                      <a:lnTo>
                        <a:pt x="106" y="12"/>
                      </a:lnTo>
                      <a:cubicBezTo>
                        <a:pt x="95" y="5"/>
                        <a:pt x="81"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0" name="Google Shape;4780;p75"/>
                <p:cNvSpPr/>
                <p:nvPr/>
              </p:nvSpPr>
              <p:spPr>
                <a:xfrm>
                  <a:off x="740461" y="2596395"/>
                  <a:ext cx="69847" cy="231844"/>
                </a:xfrm>
                <a:custGeom>
                  <a:rect b="b" l="l" r="r" t="t"/>
                  <a:pathLst>
                    <a:path extrusionOk="0" h="3077" w="927">
                      <a:moveTo>
                        <a:pt x="71" y="0"/>
                      </a:moveTo>
                      <a:cubicBezTo>
                        <a:pt x="65" y="0"/>
                        <a:pt x="59" y="1"/>
                        <a:pt x="53" y="3"/>
                      </a:cubicBezTo>
                      <a:cubicBezTo>
                        <a:pt x="18" y="11"/>
                        <a:pt x="1" y="46"/>
                        <a:pt x="10" y="81"/>
                      </a:cubicBezTo>
                      <a:lnTo>
                        <a:pt x="796" y="3024"/>
                      </a:lnTo>
                      <a:cubicBezTo>
                        <a:pt x="804" y="3059"/>
                        <a:pt x="830" y="3076"/>
                        <a:pt x="857" y="3076"/>
                      </a:cubicBezTo>
                      <a:lnTo>
                        <a:pt x="874" y="3076"/>
                      </a:lnTo>
                      <a:cubicBezTo>
                        <a:pt x="909" y="3067"/>
                        <a:pt x="927" y="3032"/>
                        <a:pt x="918" y="2997"/>
                      </a:cubicBezTo>
                      <a:lnTo>
                        <a:pt x="132" y="46"/>
                      </a:lnTo>
                      <a:cubicBezTo>
                        <a:pt x="125" y="17"/>
                        <a:pt x="99" y="0"/>
                        <a:pt x="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1" name="Google Shape;4781;p75"/>
                <p:cNvSpPr/>
                <p:nvPr/>
              </p:nvSpPr>
              <p:spPr>
                <a:xfrm>
                  <a:off x="550357" y="2596319"/>
                  <a:ext cx="200726" cy="139091"/>
                </a:xfrm>
                <a:custGeom>
                  <a:rect b="b" l="l" r="r" t="t"/>
                  <a:pathLst>
                    <a:path extrusionOk="0" h="1846" w="2664">
                      <a:moveTo>
                        <a:pt x="2595" y="1"/>
                      </a:moveTo>
                      <a:cubicBezTo>
                        <a:pt x="2582" y="1"/>
                        <a:pt x="2570" y="5"/>
                        <a:pt x="2559" y="12"/>
                      </a:cubicBezTo>
                      <a:lnTo>
                        <a:pt x="35" y="1732"/>
                      </a:lnTo>
                      <a:cubicBezTo>
                        <a:pt x="9" y="1750"/>
                        <a:pt x="1" y="1785"/>
                        <a:pt x="18" y="1820"/>
                      </a:cubicBezTo>
                      <a:cubicBezTo>
                        <a:pt x="35" y="1837"/>
                        <a:pt x="53" y="1846"/>
                        <a:pt x="70" y="1846"/>
                      </a:cubicBezTo>
                      <a:cubicBezTo>
                        <a:pt x="88" y="1846"/>
                        <a:pt x="97" y="1837"/>
                        <a:pt x="105" y="1837"/>
                      </a:cubicBezTo>
                      <a:lnTo>
                        <a:pt x="2629" y="117"/>
                      </a:lnTo>
                      <a:cubicBezTo>
                        <a:pt x="2655" y="100"/>
                        <a:pt x="2664" y="56"/>
                        <a:pt x="2646" y="30"/>
                      </a:cubicBezTo>
                      <a:cubicBezTo>
                        <a:pt x="2631" y="9"/>
                        <a:pt x="2613" y="1"/>
                        <a:pt x="25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2" name="Google Shape;4782;p75"/>
                <p:cNvSpPr/>
                <p:nvPr/>
              </p:nvSpPr>
              <p:spPr>
                <a:xfrm>
                  <a:off x="603629" y="2596319"/>
                  <a:ext cx="147455" cy="195075"/>
                </a:xfrm>
                <a:custGeom>
                  <a:rect b="b" l="l" r="r" t="t"/>
                  <a:pathLst>
                    <a:path extrusionOk="0" h="2589" w="1957">
                      <a:moveTo>
                        <a:pt x="1883" y="1"/>
                      </a:moveTo>
                      <a:cubicBezTo>
                        <a:pt x="1864" y="1"/>
                        <a:pt x="1845" y="9"/>
                        <a:pt x="1834" y="30"/>
                      </a:cubicBezTo>
                      <a:lnTo>
                        <a:pt x="27" y="2483"/>
                      </a:lnTo>
                      <a:cubicBezTo>
                        <a:pt x="1" y="2510"/>
                        <a:pt x="10" y="2553"/>
                        <a:pt x="36" y="2571"/>
                      </a:cubicBezTo>
                      <a:cubicBezTo>
                        <a:pt x="44" y="2579"/>
                        <a:pt x="62" y="2588"/>
                        <a:pt x="71" y="2588"/>
                      </a:cubicBezTo>
                      <a:cubicBezTo>
                        <a:pt x="97" y="2588"/>
                        <a:pt x="114" y="2579"/>
                        <a:pt x="123" y="2562"/>
                      </a:cubicBezTo>
                      <a:lnTo>
                        <a:pt x="1939" y="100"/>
                      </a:lnTo>
                      <a:cubicBezTo>
                        <a:pt x="1957" y="73"/>
                        <a:pt x="1948" y="38"/>
                        <a:pt x="1922" y="12"/>
                      </a:cubicBezTo>
                      <a:cubicBezTo>
                        <a:pt x="1911" y="5"/>
                        <a:pt x="1897" y="1"/>
                        <a:pt x="18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3" name="Google Shape;4783;p75"/>
                <p:cNvSpPr/>
                <p:nvPr/>
              </p:nvSpPr>
              <p:spPr>
                <a:xfrm>
                  <a:off x="518108" y="2596395"/>
                  <a:ext cx="232974" cy="68642"/>
                </a:xfrm>
                <a:custGeom>
                  <a:rect b="b" l="l" r="r" t="t"/>
                  <a:pathLst>
                    <a:path extrusionOk="0" h="911" w="3092">
                      <a:moveTo>
                        <a:pt x="3022" y="0"/>
                      </a:moveTo>
                      <a:cubicBezTo>
                        <a:pt x="3016" y="0"/>
                        <a:pt x="3010" y="1"/>
                        <a:pt x="3004" y="3"/>
                      </a:cubicBezTo>
                      <a:lnTo>
                        <a:pt x="53" y="788"/>
                      </a:lnTo>
                      <a:cubicBezTo>
                        <a:pt x="18" y="797"/>
                        <a:pt x="1" y="832"/>
                        <a:pt x="9" y="867"/>
                      </a:cubicBezTo>
                      <a:cubicBezTo>
                        <a:pt x="18" y="893"/>
                        <a:pt x="44" y="911"/>
                        <a:pt x="71" y="911"/>
                      </a:cubicBezTo>
                      <a:lnTo>
                        <a:pt x="88" y="911"/>
                      </a:lnTo>
                      <a:lnTo>
                        <a:pt x="3039" y="125"/>
                      </a:lnTo>
                      <a:cubicBezTo>
                        <a:pt x="3065" y="116"/>
                        <a:pt x="3092" y="81"/>
                        <a:pt x="3083" y="46"/>
                      </a:cubicBezTo>
                      <a:cubicBezTo>
                        <a:pt x="3076" y="17"/>
                        <a:pt x="3050" y="0"/>
                        <a:pt x="30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4" name="Google Shape;4784;p75"/>
                <p:cNvSpPr/>
                <p:nvPr/>
              </p:nvSpPr>
              <p:spPr>
                <a:xfrm>
                  <a:off x="739859" y="2466946"/>
                  <a:ext cx="200726" cy="138865"/>
                </a:xfrm>
                <a:custGeom>
                  <a:rect b="b" l="l" r="r" t="t"/>
                  <a:pathLst>
                    <a:path extrusionOk="0" h="1843" w="2664">
                      <a:moveTo>
                        <a:pt x="2591" y="0"/>
                      </a:moveTo>
                      <a:cubicBezTo>
                        <a:pt x="2579" y="0"/>
                        <a:pt x="2568" y="3"/>
                        <a:pt x="2559" y="9"/>
                      </a:cubicBezTo>
                      <a:lnTo>
                        <a:pt x="44" y="1729"/>
                      </a:lnTo>
                      <a:cubicBezTo>
                        <a:pt x="9" y="1747"/>
                        <a:pt x="0" y="1790"/>
                        <a:pt x="26" y="1817"/>
                      </a:cubicBezTo>
                      <a:cubicBezTo>
                        <a:pt x="35" y="1834"/>
                        <a:pt x="53" y="1843"/>
                        <a:pt x="79" y="1843"/>
                      </a:cubicBezTo>
                      <a:cubicBezTo>
                        <a:pt x="88" y="1843"/>
                        <a:pt x="105" y="1843"/>
                        <a:pt x="114" y="1834"/>
                      </a:cubicBezTo>
                      <a:lnTo>
                        <a:pt x="2628" y="114"/>
                      </a:lnTo>
                      <a:cubicBezTo>
                        <a:pt x="2655" y="96"/>
                        <a:pt x="2663" y="53"/>
                        <a:pt x="2646" y="27"/>
                      </a:cubicBezTo>
                      <a:cubicBezTo>
                        <a:pt x="2635" y="10"/>
                        <a:pt x="2612" y="0"/>
                        <a:pt x="25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5" name="Google Shape;4785;p75"/>
                <p:cNvSpPr/>
                <p:nvPr/>
              </p:nvSpPr>
              <p:spPr>
                <a:xfrm>
                  <a:off x="740461" y="2411113"/>
                  <a:ext cx="146852" cy="194698"/>
                </a:xfrm>
                <a:custGeom>
                  <a:rect b="b" l="l" r="r" t="t"/>
                  <a:pathLst>
                    <a:path extrusionOk="0" h="2584" w="1949">
                      <a:moveTo>
                        <a:pt x="1877" y="1"/>
                      </a:moveTo>
                      <a:cubicBezTo>
                        <a:pt x="1859" y="1"/>
                        <a:pt x="1841" y="10"/>
                        <a:pt x="1826" y="25"/>
                      </a:cubicBezTo>
                      <a:lnTo>
                        <a:pt x="18" y="2488"/>
                      </a:lnTo>
                      <a:cubicBezTo>
                        <a:pt x="1" y="2514"/>
                        <a:pt x="1" y="2549"/>
                        <a:pt x="27" y="2575"/>
                      </a:cubicBezTo>
                      <a:cubicBezTo>
                        <a:pt x="45" y="2584"/>
                        <a:pt x="53" y="2584"/>
                        <a:pt x="71" y="2584"/>
                      </a:cubicBezTo>
                      <a:cubicBezTo>
                        <a:pt x="88" y="2584"/>
                        <a:pt x="106" y="2575"/>
                        <a:pt x="123" y="2558"/>
                      </a:cubicBezTo>
                      <a:lnTo>
                        <a:pt x="1931" y="104"/>
                      </a:lnTo>
                      <a:cubicBezTo>
                        <a:pt x="1948" y="78"/>
                        <a:pt x="1948" y="34"/>
                        <a:pt x="1913" y="17"/>
                      </a:cubicBezTo>
                      <a:cubicBezTo>
                        <a:pt x="1902" y="6"/>
                        <a:pt x="1890" y="1"/>
                        <a:pt x="18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6" name="Google Shape;4786;p75"/>
                <p:cNvSpPr/>
                <p:nvPr/>
              </p:nvSpPr>
              <p:spPr>
                <a:xfrm>
                  <a:off x="740461" y="2537171"/>
                  <a:ext cx="232372" cy="68642"/>
                </a:xfrm>
                <a:custGeom>
                  <a:rect b="b" l="l" r="r" t="t"/>
                  <a:pathLst>
                    <a:path extrusionOk="0" h="911" w="3084">
                      <a:moveTo>
                        <a:pt x="3014" y="0"/>
                      </a:moveTo>
                      <a:cubicBezTo>
                        <a:pt x="3008" y="0"/>
                        <a:pt x="3002" y="1"/>
                        <a:pt x="2996" y="3"/>
                      </a:cubicBezTo>
                      <a:lnTo>
                        <a:pt x="53" y="789"/>
                      </a:lnTo>
                      <a:cubicBezTo>
                        <a:pt x="18" y="797"/>
                        <a:pt x="1" y="832"/>
                        <a:pt x="10" y="867"/>
                      </a:cubicBezTo>
                      <a:cubicBezTo>
                        <a:pt x="18" y="893"/>
                        <a:pt x="36" y="911"/>
                        <a:pt x="71" y="911"/>
                      </a:cubicBezTo>
                      <a:lnTo>
                        <a:pt x="88" y="911"/>
                      </a:lnTo>
                      <a:lnTo>
                        <a:pt x="3031" y="125"/>
                      </a:lnTo>
                      <a:cubicBezTo>
                        <a:pt x="3066" y="116"/>
                        <a:pt x="3083" y="81"/>
                        <a:pt x="3074" y="46"/>
                      </a:cubicBezTo>
                      <a:cubicBezTo>
                        <a:pt x="3067" y="17"/>
                        <a:pt x="3042" y="0"/>
                        <a:pt x="30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7" name="Google Shape;4787;p75"/>
                <p:cNvSpPr/>
                <p:nvPr/>
              </p:nvSpPr>
              <p:spPr>
                <a:xfrm>
                  <a:off x="560906" y="2423018"/>
                  <a:ext cx="263189" cy="236139"/>
                </a:xfrm>
                <a:custGeom>
                  <a:rect b="b" l="l" r="r" t="t"/>
                  <a:pathLst>
                    <a:path extrusionOk="0" h="3134" w="3493">
                      <a:moveTo>
                        <a:pt x="2530" y="0"/>
                      </a:moveTo>
                      <a:cubicBezTo>
                        <a:pt x="2326" y="0"/>
                        <a:pt x="2116" y="92"/>
                        <a:pt x="1947" y="260"/>
                      </a:cubicBezTo>
                      <a:cubicBezTo>
                        <a:pt x="1828" y="171"/>
                        <a:pt x="1677" y="125"/>
                        <a:pt x="1519" y="125"/>
                      </a:cubicBezTo>
                      <a:cubicBezTo>
                        <a:pt x="1353" y="125"/>
                        <a:pt x="1178" y="175"/>
                        <a:pt x="1022" y="278"/>
                      </a:cubicBezTo>
                      <a:cubicBezTo>
                        <a:pt x="716" y="487"/>
                        <a:pt x="585" y="837"/>
                        <a:pt x="655" y="1134"/>
                      </a:cubicBezTo>
                      <a:cubicBezTo>
                        <a:pt x="201" y="1334"/>
                        <a:pt x="0" y="1815"/>
                        <a:pt x="297" y="2242"/>
                      </a:cubicBezTo>
                      <a:lnTo>
                        <a:pt x="1520" y="3133"/>
                      </a:lnTo>
                      <a:lnTo>
                        <a:pt x="2628" y="2644"/>
                      </a:lnTo>
                      <a:lnTo>
                        <a:pt x="3493" y="1788"/>
                      </a:lnTo>
                      <a:lnTo>
                        <a:pt x="3109" y="330"/>
                      </a:lnTo>
                      <a:cubicBezTo>
                        <a:pt x="2960" y="105"/>
                        <a:pt x="2748" y="0"/>
                        <a:pt x="25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8" name="Google Shape;4788;p75"/>
                <p:cNvSpPr/>
                <p:nvPr/>
              </p:nvSpPr>
              <p:spPr>
                <a:xfrm>
                  <a:off x="622089" y="2495955"/>
                  <a:ext cx="217151" cy="170285"/>
                </a:xfrm>
                <a:custGeom>
                  <a:rect b="b" l="l" r="r" t="t"/>
                  <a:pathLst>
                    <a:path extrusionOk="0" h="2260" w="2882">
                      <a:moveTo>
                        <a:pt x="1802" y="0"/>
                      </a:moveTo>
                      <a:cubicBezTo>
                        <a:pt x="1506" y="0"/>
                        <a:pt x="1178" y="101"/>
                        <a:pt x="882" y="305"/>
                      </a:cubicBezTo>
                      <a:cubicBezTo>
                        <a:pt x="253" y="724"/>
                        <a:pt x="0" y="1440"/>
                        <a:pt x="315" y="1894"/>
                      </a:cubicBezTo>
                      <a:cubicBezTo>
                        <a:pt x="479" y="2137"/>
                        <a:pt x="764" y="2260"/>
                        <a:pt x="1089" y="2260"/>
                      </a:cubicBezTo>
                      <a:cubicBezTo>
                        <a:pt x="1383" y="2260"/>
                        <a:pt x="1710" y="2159"/>
                        <a:pt x="2009" y="1955"/>
                      </a:cubicBezTo>
                      <a:cubicBezTo>
                        <a:pt x="2628" y="1528"/>
                        <a:pt x="2882" y="812"/>
                        <a:pt x="2567" y="358"/>
                      </a:cubicBezTo>
                      <a:cubicBezTo>
                        <a:pt x="2408" y="120"/>
                        <a:pt x="2124" y="0"/>
                        <a:pt x="1802"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9" name="Google Shape;4789;p75"/>
                <p:cNvSpPr/>
                <p:nvPr/>
              </p:nvSpPr>
              <p:spPr>
                <a:xfrm>
                  <a:off x="650345" y="2464535"/>
                  <a:ext cx="105336" cy="150544"/>
                </a:xfrm>
                <a:custGeom>
                  <a:rect b="b" l="l" r="r" t="t"/>
                  <a:pathLst>
                    <a:path extrusionOk="0" h="1998" w="1398">
                      <a:moveTo>
                        <a:pt x="51" y="1"/>
                      </a:moveTo>
                      <a:cubicBezTo>
                        <a:pt x="42" y="1"/>
                        <a:pt x="33" y="3"/>
                        <a:pt x="27" y="6"/>
                      </a:cubicBezTo>
                      <a:cubicBezTo>
                        <a:pt x="1" y="24"/>
                        <a:pt x="1" y="50"/>
                        <a:pt x="9" y="76"/>
                      </a:cubicBezTo>
                      <a:lnTo>
                        <a:pt x="1310" y="1980"/>
                      </a:lnTo>
                      <a:cubicBezTo>
                        <a:pt x="1319" y="1988"/>
                        <a:pt x="1337" y="1997"/>
                        <a:pt x="1345" y="1997"/>
                      </a:cubicBezTo>
                      <a:cubicBezTo>
                        <a:pt x="1354" y="1997"/>
                        <a:pt x="1372" y="1997"/>
                        <a:pt x="1372" y="1988"/>
                      </a:cubicBezTo>
                      <a:cubicBezTo>
                        <a:pt x="1398" y="1980"/>
                        <a:pt x="1398" y="1945"/>
                        <a:pt x="1389" y="1927"/>
                      </a:cubicBezTo>
                      <a:lnTo>
                        <a:pt x="88" y="24"/>
                      </a:lnTo>
                      <a:cubicBezTo>
                        <a:pt x="83" y="7"/>
                        <a:pt x="66" y="1"/>
                        <a:pt x="51"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0" name="Google Shape;4790;p75"/>
                <p:cNvSpPr/>
                <p:nvPr/>
              </p:nvSpPr>
              <p:spPr>
                <a:xfrm>
                  <a:off x="603026" y="2537321"/>
                  <a:ext cx="152654" cy="77759"/>
                </a:xfrm>
                <a:custGeom>
                  <a:rect b="b" l="l" r="r" t="t"/>
                  <a:pathLst>
                    <a:path extrusionOk="0" h="1032" w="2026">
                      <a:moveTo>
                        <a:pt x="43" y="0"/>
                      </a:moveTo>
                      <a:cubicBezTo>
                        <a:pt x="27" y="0"/>
                        <a:pt x="14" y="10"/>
                        <a:pt x="9" y="27"/>
                      </a:cubicBezTo>
                      <a:cubicBezTo>
                        <a:pt x="0" y="53"/>
                        <a:pt x="9" y="79"/>
                        <a:pt x="26" y="88"/>
                      </a:cubicBezTo>
                      <a:lnTo>
                        <a:pt x="1956" y="1031"/>
                      </a:lnTo>
                      <a:lnTo>
                        <a:pt x="1973" y="1031"/>
                      </a:lnTo>
                      <a:cubicBezTo>
                        <a:pt x="1991" y="1031"/>
                        <a:pt x="2008" y="1022"/>
                        <a:pt x="2017" y="1005"/>
                      </a:cubicBezTo>
                      <a:cubicBezTo>
                        <a:pt x="2026" y="987"/>
                        <a:pt x="2017" y="952"/>
                        <a:pt x="2000" y="944"/>
                      </a:cubicBezTo>
                      <a:lnTo>
                        <a:pt x="70" y="9"/>
                      </a:lnTo>
                      <a:cubicBezTo>
                        <a:pt x="61" y="3"/>
                        <a:pt x="51" y="0"/>
                        <a:pt x="43"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1" name="Google Shape;4791;p75"/>
                <p:cNvSpPr/>
                <p:nvPr/>
              </p:nvSpPr>
              <p:spPr>
                <a:xfrm>
                  <a:off x="735865" y="2447205"/>
                  <a:ext cx="19816" cy="167874"/>
                </a:xfrm>
                <a:custGeom>
                  <a:rect b="b" l="l" r="r" t="t"/>
                  <a:pathLst>
                    <a:path extrusionOk="0" h="2228" w="263">
                      <a:moveTo>
                        <a:pt x="44" y="0"/>
                      </a:moveTo>
                      <a:cubicBezTo>
                        <a:pt x="18" y="0"/>
                        <a:pt x="1" y="27"/>
                        <a:pt x="1" y="53"/>
                      </a:cubicBezTo>
                      <a:lnTo>
                        <a:pt x="167" y="2183"/>
                      </a:lnTo>
                      <a:cubicBezTo>
                        <a:pt x="167" y="2210"/>
                        <a:pt x="193" y="2227"/>
                        <a:pt x="210" y="2227"/>
                      </a:cubicBezTo>
                      <a:lnTo>
                        <a:pt x="219" y="2227"/>
                      </a:lnTo>
                      <a:cubicBezTo>
                        <a:pt x="245" y="2227"/>
                        <a:pt x="263" y="2201"/>
                        <a:pt x="263" y="2183"/>
                      </a:cubicBezTo>
                      <a:lnTo>
                        <a:pt x="88" y="44"/>
                      </a:lnTo>
                      <a:cubicBezTo>
                        <a:pt x="88" y="18"/>
                        <a:pt x="71" y="0"/>
                        <a:pt x="44"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2" name="Google Shape;4792;p75"/>
                <p:cNvSpPr/>
                <p:nvPr/>
              </p:nvSpPr>
              <p:spPr>
                <a:xfrm>
                  <a:off x="583285" y="2447883"/>
                  <a:ext cx="301390" cy="248647"/>
                </a:xfrm>
                <a:custGeom>
                  <a:rect b="b" l="l" r="r" t="t"/>
                  <a:pathLst>
                    <a:path extrusionOk="0" h="3300" w="4000">
                      <a:moveTo>
                        <a:pt x="2812" y="0"/>
                      </a:moveTo>
                      <a:cubicBezTo>
                        <a:pt x="2812" y="0"/>
                        <a:pt x="2436" y="498"/>
                        <a:pt x="2698" y="1354"/>
                      </a:cubicBezTo>
                      <a:lnTo>
                        <a:pt x="2698" y="1362"/>
                      </a:lnTo>
                      <a:cubicBezTo>
                        <a:pt x="2698" y="1362"/>
                        <a:pt x="2262" y="1389"/>
                        <a:pt x="1877" y="1650"/>
                      </a:cubicBezTo>
                      <a:cubicBezTo>
                        <a:pt x="1502" y="1904"/>
                        <a:pt x="1310" y="2305"/>
                        <a:pt x="1310" y="2305"/>
                      </a:cubicBezTo>
                      <a:cubicBezTo>
                        <a:pt x="872" y="1955"/>
                        <a:pt x="468" y="1889"/>
                        <a:pt x="228" y="1889"/>
                      </a:cubicBezTo>
                      <a:cubicBezTo>
                        <a:pt x="85" y="1889"/>
                        <a:pt x="0" y="1912"/>
                        <a:pt x="0" y="1912"/>
                      </a:cubicBezTo>
                      <a:cubicBezTo>
                        <a:pt x="387" y="2479"/>
                        <a:pt x="1139" y="3299"/>
                        <a:pt x="1998" y="3299"/>
                      </a:cubicBezTo>
                      <a:cubicBezTo>
                        <a:pt x="2264" y="3299"/>
                        <a:pt x="2541" y="3220"/>
                        <a:pt x="2820" y="3030"/>
                      </a:cubicBezTo>
                      <a:cubicBezTo>
                        <a:pt x="3999" y="2227"/>
                        <a:pt x="3318" y="734"/>
                        <a:pt x="2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3" name="Google Shape;4793;p75"/>
                <p:cNvSpPr/>
                <p:nvPr/>
              </p:nvSpPr>
              <p:spPr>
                <a:xfrm>
                  <a:off x="484578" y="2916324"/>
                  <a:ext cx="8590" cy="52668"/>
                </a:xfrm>
                <a:custGeom>
                  <a:rect b="b" l="l" r="r" t="t"/>
                  <a:pathLst>
                    <a:path extrusionOk="0" h="699" w="114">
                      <a:moveTo>
                        <a:pt x="53" y="0"/>
                      </a:moveTo>
                      <a:cubicBezTo>
                        <a:pt x="27" y="0"/>
                        <a:pt x="0" y="18"/>
                        <a:pt x="0" y="52"/>
                      </a:cubicBezTo>
                      <a:lnTo>
                        <a:pt x="0" y="646"/>
                      </a:lnTo>
                      <a:cubicBezTo>
                        <a:pt x="0" y="672"/>
                        <a:pt x="27" y="699"/>
                        <a:pt x="53" y="699"/>
                      </a:cubicBezTo>
                      <a:cubicBezTo>
                        <a:pt x="88" y="699"/>
                        <a:pt x="114" y="672"/>
                        <a:pt x="114" y="646"/>
                      </a:cubicBezTo>
                      <a:lnTo>
                        <a:pt x="114" y="52"/>
                      </a:lnTo>
                      <a:cubicBezTo>
                        <a:pt x="114" y="18"/>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4" name="Google Shape;4794;p75"/>
                <p:cNvSpPr/>
                <p:nvPr/>
              </p:nvSpPr>
              <p:spPr>
                <a:xfrm>
                  <a:off x="1092489" y="3283874"/>
                  <a:ext cx="29687" cy="76553"/>
                </a:xfrm>
                <a:custGeom>
                  <a:rect b="b" l="l" r="r" t="t"/>
                  <a:pathLst>
                    <a:path extrusionOk="0" h="1016" w="394">
                      <a:moveTo>
                        <a:pt x="57" y="1"/>
                      </a:moveTo>
                      <a:cubicBezTo>
                        <a:pt x="53" y="1"/>
                        <a:pt x="49" y="2"/>
                        <a:pt x="44" y="3"/>
                      </a:cubicBezTo>
                      <a:cubicBezTo>
                        <a:pt x="9" y="12"/>
                        <a:pt x="0" y="47"/>
                        <a:pt x="9" y="73"/>
                      </a:cubicBezTo>
                      <a:lnTo>
                        <a:pt x="280" y="981"/>
                      </a:lnTo>
                      <a:cubicBezTo>
                        <a:pt x="289" y="998"/>
                        <a:pt x="306" y="1016"/>
                        <a:pt x="332" y="1016"/>
                      </a:cubicBezTo>
                      <a:lnTo>
                        <a:pt x="350" y="1016"/>
                      </a:lnTo>
                      <a:cubicBezTo>
                        <a:pt x="376" y="1007"/>
                        <a:pt x="393" y="972"/>
                        <a:pt x="385" y="946"/>
                      </a:cubicBezTo>
                      <a:lnTo>
                        <a:pt x="105" y="47"/>
                      </a:lnTo>
                      <a:cubicBezTo>
                        <a:pt x="98" y="18"/>
                        <a:pt x="79"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5" name="Google Shape;4795;p75"/>
                <p:cNvSpPr/>
                <p:nvPr/>
              </p:nvSpPr>
              <p:spPr>
                <a:xfrm>
                  <a:off x="1126697" y="3145761"/>
                  <a:ext cx="50031" cy="141653"/>
                </a:xfrm>
                <a:custGeom>
                  <a:rect b="b" l="l" r="r" t="t"/>
                  <a:pathLst>
                    <a:path extrusionOk="0" h="1880" w="664">
                      <a:moveTo>
                        <a:pt x="59" y="0"/>
                      </a:moveTo>
                      <a:cubicBezTo>
                        <a:pt x="54" y="0"/>
                        <a:pt x="49" y="1"/>
                        <a:pt x="44" y="2"/>
                      </a:cubicBezTo>
                      <a:cubicBezTo>
                        <a:pt x="18" y="11"/>
                        <a:pt x="0" y="46"/>
                        <a:pt x="9" y="72"/>
                      </a:cubicBezTo>
                      <a:lnTo>
                        <a:pt x="551" y="1836"/>
                      </a:lnTo>
                      <a:cubicBezTo>
                        <a:pt x="559" y="1862"/>
                        <a:pt x="577" y="1880"/>
                        <a:pt x="603" y="1880"/>
                      </a:cubicBezTo>
                      <a:lnTo>
                        <a:pt x="620" y="1880"/>
                      </a:lnTo>
                      <a:cubicBezTo>
                        <a:pt x="647" y="1871"/>
                        <a:pt x="664" y="1836"/>
                        <a:pt x="655" y="1810"/>
                      </a:cubicBezTo>
                      <a:lnTo>
                        <a:pt x="114" y="37"/>
                      </a:lnTo>
                      <a:cubicBezTo>
                        <a:pt x="107" y="16"/>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6" name="Google Shape;4796;p75"/>
                <p:cNvSpPr/>
                <p:nvPr/>
              </p:nvSpPr>
              <p:spPr>
                <a:xfrm>
                  <a:off x="1186524" y="3089852"/>
                  <a:ext cx="44154" cy="123871"/>
                </a:xfrm>
                <a:custGeom>
                  <a:rect b="b" l="l" r="r" t="t"/>
                  <a:pathLst>
                    <a:path extrusionOk="0" h="1644" w="586">
                      <a:moveTo>
                        <a:pt x="59" y="0"/>
                      </a:moveTo>
                      <a:cubicBezTo>
                        <a:pt x="54" y="0"/>
                        <a:pt x="49" y="1"/>
                        <a:pt x="45" y="2"/>
                      </a:cubicBezTo>
                      <a:cubicBezTo>
                        <a:pt x="18" y="11"/>
                        <a:pt x="1" y="46"/>
                        <a:pt x="10" y="72"/>
                      </a:cubicBezTo>
                      <a:lnTo>
                        <a:pt x="481" y="1609"/>
                      </a:lnTo>
                      <a:cubicBezTo>
                        <a:pt x="481" y="1635"/>
                        <a:pt x="507" y="1644"/>
                        <a:pt x="534" y="1644"/>
                      </a:cubicBezTo>
                      <a:lnTo>
                        <a:pt x="542" y="1644"/>
                      </a:lnTo>
                      <a:cubicBezTo>
                        <a:pt x="577" y="1635"/>
                        <a:pt x="586" y="1609"/>
                        <a:pt x="577" y="1574"/>
                      </a:cubicBezTo>
                      <a:lnTo>
                        <a:pt x="114" y="46"/>
                      </a:lnTo>
                      <a:cubicBezTo>
                        <a:pt x="107" y="17"/>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7" name="Google Shape;4797;p75"/>
                <p:cNvSpPr/>
                <p:nvPr/>
              </p:nvSpPr>
              <p:spPr>
                <a:xfrm>
                  <a:off x="1240473" y="3016161"/>
                  <a:ext cx="44832" cy="124549"/>
                </a:xfrm>
                <a:custGeom>
                  <a:rect b="b" l="l" r="r" t="t"/>
                  <a:pathLst>
                    <a:path extrusionOk="0" h="1653" w="595">
                      <a:moveTo>
                        <a:pt x="67" y="0"/>
                      </a:moveTo>
                      <a:cubicBezTo>
                        <a:pt x="63" y="0"/>
                        <a:pt x="58" y="1"/>
                        <a:pt x="53" y="2"/>
                      </a:cubicBezTo>
                      <a:cubicBezTo>
                        <a:pt x="18" y="11"/>
                        <a:pt x="1" y="46"/>
                        <a:pt x="10" y="72"/>
                      </a:cubicBezTo>
                      <a:lnTo>
                        <a:pt x="481" y="1618"/>
                      </a:lnTo>
                      <a:cubicBezTo>
                        <a:pt x="490" y="1635"/>
                        <a:pt x="516" y="1653"/>
                        <a:pt x="534" y="1653"/>
                      </a:cubicBezTo>
                      <a:lnTo>
                        <a:pt x="551" y="1653"/>
                      </a:lnTo>
                      <a:cubicBezTo>
                        <a:pt x="577" y="1644"/>
                        <a:pt x="595" y="1609"/>
                        <a:pt x="586" y="1583"/>
                      </a:cubicBezTo>
                      <a:lnTo>
                        <a:pt x="114" y="37"/>
                      </a:lnTo>
                      <a:cubicBezTo>
                        <a:pt x="107" y="16"/>
                        <a:pt x="88"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8" name="Google Shape;4798;p75"/>
                <p:cNvSpPr/>
                <p:nvPr/>
              </p:nvSpPr>
              <p:spPr>
                <a:xfrm>
                  <a:off x="1308287" y="2986549"/>
                  <a:ext cx="35564" cy="94938"/>
                </a:xfrm>
                <a:custGeom>
                  <a:rect b="b" l="l" r="r" t="t"/>
                  <a:pathLst>
                    <a:path extrusionOk="0" h="1260" w="472">
                      <a:moveTo>
                        <a:pt x="62" y="0"/>
                      </a:moveTo>
                      <a:cubicBezTo>
                        <a:pt x="56" y="0"/>
                        <a:pt x="50" y="1"/>
                        <a:pt x="44" y="2"/>
                      </a:cubicBezTo>
                      <a:cubicBezTo>
                        <a:pt x="18" y="11"/>
                        <a:pt x="0" y="37"/>
                        <a:pt x="9" y="64"/>
                      </a:cubicBezTo>
                      <a:lnTo>
                        <a:pt x="367" y="1225"/>
                      </a:lnTo>
                      <a:cubicBezTo>
                        <a:pt x="367" y="1251"/>
                        <a:pt x="393" y="1260"/>
                        <a:pt x="419" y="1260"/>
                      </a:cubicBezTo>
                      <a:lnTo>
                        <a:pt x="428" y="1260"/>
                      </a:lnTo>
                      <a:cubicBezTo>
                        <a:pt x="463" y="1251"/>
                        <a:pt x="472" y="1225"/>
                        <a:pt x="463" y="1190"/>
                      </a:cubicBezTo>
                      <a:lnTo>
                        <a:pt x="114" y="37"/>
                      </a:lnTo>
                      <a:cubicBezTo>
                        <a:pt x="107" y="16"/>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9" name="Google Shape;4799;p75"/>
                <p:cNvSpPr/>
                <p:nvPr/>
              </p:nvSpPr>
              <p:spPr>
                <a:xfrm>
                  <a:off x="1176050" y="3394561"/>
                  <a:ext cx="117165" cy="13939"/>
                </a:xfrm>
                <a:custGeom>
                  <a:rect b="b" l="l" r="r" t="t"/>
                  <a:pathLst>
                    <a:path extrusionOk="0" h="185" w="1555">
                      <a:moveTo>
                        <a:pt x="61" y="1"/>
                      </a:moveTo>
                      <a:cubicBezTo>
                        <a:pt x="26" y="1"/>
                        <a:pt x="0" y="27"/>
                        <a:pt x="0" y="53"/>
                      </a:cubicBezTo>
                      <a:cubicBezTo>
                        <a:pt x="0" y="80"/>
                        <a:pt x="26" y="106"/>
                        <a:pt x="53" y="115"/>
                      </a:cubicBezTo>
                      <a:lnTo>
                        <a:pt x="1502" y="184"/>
                      </a:lnTo>
                      <a:cubicBezTo>
                        <a:pt x="1528" y="184"/>
                        <a:pt x="1555" y="158"/>
                        <a:pt x="1555" y="132"/>
                      </a:cubicBezTo>
                      <a:cubicBezTo>
                        <a:pt x="1555" y="97"/>
                        <a:pt x="1537" y="71"/>
                        <a:pt x="1502" y="71"/>
                      </a:cubicBezTo>
                      <a:lnTo>
                        <a:pt x="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0" name="Google Shape;4800;p75"/>
                <p:cNvSpPr/>
                <p:nvPr/>
              </p:nvSpPr>
              <p:spPr>
                <a:xfrm>
                  <a:off x="1222088" y="3325542"/>
                  <a:ext cx="179026" cy="16501"/>
                </a:xfrm>
                <a:custGeom>
                  <a:rect b="b" l="l" r="r" t="t"/>
                  <a:pathLst>
                    <a:path extrusionOk="0" h="219" w="2376">
                      <a:moveTo>
                        <a:pt x="62" y="0"/>
                      </a:moveTo>
                      <a:cubicBezTo>
                        <a:pt x="27" y="0"/>
                        <a:pt x="0" y="18"/>
                        <a:pt x="0" y="53"/>
                      </a:cubicBezTo>
                      <a:cubicBezTo>
                        <a:pt x="0" y="79"/>
                        <a:pt x="27" y="105"/>
                        <a:pt x="53" y="105"/>
                      </a:cubicBezTo>
                      <a:lnTo>
                        <a:pt x="2314" y="218"/>
                      </a:lnTo>
                      <a:cubicBezTo>
                        <a:pt x="2349" y="218"/>
                        <a:pt x="2367" y="201"/>
                        <a:pt x="2375" y="166"/>
                      </a:cubicBezTo>
                      <a:cubicBezTo>
                        <a:pt x="2375" y="140"/>
                        <a:pt x="2349" y="114"/>
                        <a:pt x="2323" y="114"/>
                      </a:cubicBezTo>
                      <a:lnTo>
                        <a:pt x="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1" name="Google Shape;4801;p75"/>
                <p:cNvSpPr/>
                <p:nvPr/>
              </p:nvSpPr>
              <p:spPr>
                <a:xfrm>
                  <a:off x="1269482" y="3261722"/>
                  <a:ext cx="184300" cy="16501"/>
                </a:xfrm>
                <a:custGeom>
                  <a:rect b="b" l="l" r="r" t="t"/>
                  <a:pathLst>
                    <a:path extrusionOk="0" h="219" w="2446">
                      <a:moveTo>
                        <a:pt x="53" y="0"/>
                      </a:moveTo>
                      <a:cubicBezTo>
                        <a:pt x="26" y="0"/>
                        <a:pt x="0" y="18"/>
                        <a:pt x="0" y="53"/>
                      </a:cubicBezTo>
                      <a:cubicBezTo>
                        <a:pt x="0" y="79"/>
                        <a:pt x="18" y="105"/>
                        <a:pt x="53" y="105"/>
                      </a:cubicBezTo>
                      <a:lnTo>
                        <a:pt x="2384" y="218"/>
                      </a:lnTo>
                      <a:cubicBezTo>
                        <a:pt x="2419" y="218"/>
                        <a:pt x="2436" y="201"/>
                        <a:pt x="2445" y="166"/>
                      </a:cubicBezTo>
                      <a:cubicBezTo>
                        <a:pt x="2445" y="140"/>
                        <a:pt x="2419" y="114"/>
                        <a:pt x="2393" y="114"/>
                      </a:cubicBezTo>
                      <a:lnTo>
                        <a:pt x="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2" name="Google Shape;4802;p75"/>
                <p:cNvSpPr/>
                <p:nvPr/>
              </p:nvSpPr>
              <p:spPr>
                <a:xfrm>
                  <a:off x="1316198" y="3197751"/>
                  <a:ext cx="171792" cy="15974"/>
                </a:xfrm>
                <a:custGeom>
                  <a:rect b="b" l="l" r="r" t="t"/>
                  <a:pathLst>
                    <a:path extrusionOk="0" h="212" w="2280">
                      <a:moveTo>
                        <a:pt x="48" y="1"/>
                      </a:moveTo>
                      <a:cubicBezTo>
                        <a:pt x="20" y="1"/>
                        <a:pt x="0" y="24"/>
                        <a:pt x="0" y="55"/>
                      </a:cubicBezTo>
                      <a:cubicBezTo>
                        <a:pt x="0" y="81"/>
                        <a:pt x="26" y="107"/>
                        <a:pt x="53" y="107"/>
                      </a:cubicBezTo>
                      <a:lnTo>
                        <a:pt x="2227" y="212"/>
                      </a:lnTo>
                      <a:cubicBezTo>
                        <a:pt x="2253" y="212"/>
                        <a:pt x="2279" y="194"/>
                        <a:pt x="2279" y="159"/>
                      </a:cubicBezTo>
                      <a:cubicBezTo>
                        <a:pt x="2279" y="133"/>
                        <a:pt x="2262" y="107"/>
                        <a:pt x="2227" y="107"/>
                      </a:cubicBezTo>
                      <a:lnTo>
                        <a:pt x="61" y="2"/>
                      </a:lnTo>
                      <a:cubicBezTo>
                        <a:pt x="57" y="1"/>
                        <a:pt x="52"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03" name="Google Shape;4803;p75"/>
              <p:cNvSpPr/>
              <p:nvPr/>
            </p:nvSpPr>
            <p:spPr>
              <a:xfrm>
                <a:off x="764196" y="3578562"/>
                <a:ext cx="45435" cy="32550"/>
              </a:xfrm>
              <a:custGeom>
                <a:rect b="b" l="l" r="r" t="t"/>
                <a:pathLst>
                  <a:path extrusionOk="0" h="432" w="603">
                    <a:moveTo>
                      <a:pt x="57" y="0"/>
                    </a:moveTo>
                    <a:cubicBezTo>
                      <a:pt x="42" y="0"/>
                      <a:pt x="27" y="7"/>
                      <a:pt x="18" y="21"/>
                    </a:cubicBezTo>
                    <a:cubicBezTo>
                      <a:pt x="0" y="48"/>
                      <a:pt x="9" y="82"/>
                      <a:pt x="35" y="100"/>
                    </a:cubicBezTo>
                    <a:lnTo>
                      <a:pt x="515" y="423"/>
                    </a:lnTo>
                    <a:cubicBezTo>
                      <a:pt x="524" y="423"/>
                      <a:pt x="533" y="432"/>
                      <a:pt x="542" y="432"/>
                    </a:cubicBezTo>
                    <a:cubicBezTo>
                      <a:pt x="559" y="432"/>
                      <a:pt x="577" y="423"/>
                      <a:pt x="594" y="405"/>
                    </a:cubicBezTo>
                    <a:cubicBezTo>
                      <a:pt x="603" y="379"/>
                      <a:pt x="603" y="344"/>
                      <a:pt x="577" y="327"/>
                    </a:cubicBezTo>
                    <a:lnTo>
                      <a:pt x="88" y="13"/>
                    </a:lnTo>
                    <a:cubicBezTo>
                      <a:pt x="80" y="5"/>
                      <a:pt x="68" y="0"/>
                      <a:pt x="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4" name="Google Shape;4804;p75"/>
              <p:cNvSpPr/>
              <p:nvPr/>
            </p:nvSpPr>
            <p:spPr>
              <a:xfrm>
                <a:off x="908262" y="3165653"/>
                <a:ext cx="8665" cy="60579"/>
              </a:xfrm>
              <a:custGeom>
                <a:rect b="b" l="l" r="r" t="t"/>
                <a:pathLst>
                  <a:path extrusionOk="0" h="804" w="115">
                    <a:moveTo>
                      <a:pt x="53" y="0"/>
                    </a:moveTo>
                    <a:cubicBezTo>
                      <a:pt x="27" y="0"/>
                      <a:pt x="1" y="27"/>
                      <a:pt x="1" y="62"/>
                    </a:cubicBezTo>
                    <a:lnTo>
                      <a:pt x="1" y="751"/>
                    </a:lnTo>
                    <a:cubicBezTo>
                      <a:pt x="1" y="778"/>
                      <a:pt x="27" y="804"/>
                      <a:pt x="53" y="804"/>
                    </a:cubicBezTo>
                    <a:cubicBezTo>
                      <a:pt x="88" y="804"/>
                      <a:pt x="114" y="778"/>
                      <a:pt x="114" y="751"/>
                    </a:cubicBezTo>
                    <a:lnTo>
                      <a:pt x="114" y="62"/>
                    </a:lnTo>
                    <a:cubicBezTo>
                      <a:pt x="114" y="27"/>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5" name="Google Shape;4805;p75"/>
              <p:cNvSpPr/>
              <p:nvPr/>
            </p:nvSpPr>
            <p:spPr>
              <a:xfrm>
                <a:off x="846401" y="3067624"/>
                <a:ext cx="8665" cy="102021"/>
              </a:xfrm>
              <a:custGeom>
                <a:rect b="b" l="l" r="r" t="t"/>
                <a:pathLst>
                  <a:path extrusionOk="0" h="1354" w="115">
                    <a:moveTo>
                      <a:pt x="62" y="0"/>
                    </a:moveTo>
                    <a:cubicBezTo>
                      <a:pt x="27" y="0"/>
                      <a:pt x="1" y="18"/>
                      <a:pt x="1" y="53"/>
                    </a:cubicBezTo>
                    <a:lnTo>
                      <a:pt x="1" y="1301"/>
                    </a:lnTo>
                    <a:cubicBezTo>
                      <a:pt x="1" y="1336"/>
                      <a:pt x="27" y="1354"/>
                      <a:pt x="62" y="1354"/>
                    </a:cubicBezTo>
                    <a:cubicBezTo>
                      <a:pt x="88" y="1354"/>
                      <a:pt x="114" y="1336"/>
                      <a:pt x="114" y="1301"/>
                    </a:cubicBezTo>
                    <a:lnTo>
                      <a:pt x="114" y="53"/>
                    </a:lnTo>
                    <a:cubicBezTo>
                      <a:pt x="114" y="18"/>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6" name="Google Shape;4806;p75"/>
              <p:cNvSpPr/>
              <p:nvPr/>
            </p:nvSpPr>
            <p:spPr>
              <a:xfrm>
                <a:off x="772108" y="3017593"/>
                <a:ext cx="7911" cy="90869"/>
              </a:xfrm>
              <a:custGeom>
                <a:rect b="b" l="l" r="r" t="t"/>
                <a:pathLst>
                  <a:path extrusionOk="0" h="1206" w="105">
                    <a:moveTo>
                      <a:pt x="52" y="1"/>
                    </a:moveTo>
                    <a:cubicBezTo>
                      <a:pt x="18" y="1"/>
                      <a:pt x="0" y="27"/>
                      <a:pt x="0" y="62"/>
                    </a:cubicBezTo>
                    <a:lnTo>
                      <a:pt x="0" y="1153"/>
                    </a:lnTo>
                    <a:cubicBezTo>
                      <a:pt x="0" y="1188"/>
                      <a:pt x="18" y="1206"/>
                      <a:pt x="52" y="1206"/>
                    </a:cubicBezTo>
                    <a:cubicBezTo>
                      <a:pt x="79" y="1206"/>
                      <a:pt x="105" y="1188"/>
                      <a:pt x="105" y="1153"/>
                    </a:cubicBezTo>
                    <a:lnTo>
                      <a:pt x="105" y="62"/>
                    </a:lnTo>
                    <a:cubicBezTo>
                      <a:pt x="105" y="27"/>
                      <a:pt x="79" y="1"/>
                      <a:pt x="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7" name="Google Shape;4807;p75"/>
              <p:cNvSpPr/>
              <p:nvPr/>
            </p:nvSpPr>
            <p:spPr>
              <a:xfrm>
                <a:off x="686512" y="2955807"/>
                <a:ext cx="7987" cy="109254"/>
              </a:xfrm>
              <a:custGeom>
                <a:rect b="b" l="l" r="r" t="t"/>
                <a:pathLst>
                  <a:path extrusionOk="0" h="1450" w="106">
                    <a:moveTo>
                      <a:pt x="53" y="0"/>
                    </a:moveTo>
                    <a:cubicBezTo>
                      <a:pt x="18" y="0"/>
                      <a:pt x="1" y="26"/>
                      <a:pt x="1" y="61"/>
                    </a:cubicBezTo>
                    <a:lnTo>
                      <a:pt x="1" y="1388"/>
                    </a:lnTo>
                    <a:cubicBezTo>
                      <a:pt x="1" y="1423"/>
                      <a:pt x="18" y="1449"/>
                      <a:pt x="53" y="1449"/>
                    </a:cubicBezTo>
                    <a:cubicBezTo>
                      <a:pt x="80" y="1449"/>
                      <a:pt x="106" y="1423"/>
                      <a:pt x="106" y="1388"/>
                    </a:cubicBezTo>
                    <a:lnTo>
                      <a:pt x="106" y="61"/>
                    </a:lnTo>
                    <a:cubicBezTo>
                      <a:pt x="106" y="26"/>
                      <a:pt x="80"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8" name="Google Shape;4808;p75"/>
              <p:cNvSpPr/>
              <p:nvPr/>
            </p:nvSpPr>
            <p:spPr>
              <a:xfrm>
                <a:off x="597752" y="2944580"/>
                <a:ext cx="7911" cy="73765"/>
              </a:xfrm>
              <a:custGeom>
                <a:rect b="b" l="l" r="r" t="t"/>
                <a:pathLst>
                  <a:path extrusionOk="0" h="979" w="105">
                    <a:moveTo>
                      <a:pt x="53" y="1"/>
                    </a:moveTo>
                    <a:cubicBezTo>
                      <a:pt x="26" y="1"/>
                      <a:pt x="0" y="18"/>
                      <a:pt x="0" y="53"/>
                    </a:cubicBezTo>
                    <a:lnTo>
                      <a:pt x="0" y="926"/>
                    </a:lnTo>
                    <a:cubicBezTo>
                      <a:pt x="0" y="952"/>
                      <a:pt x="26" y="979"/>
                      <a:pt x="53" y="979"/>
                    </a:cubicBezTo>
                    <a:cubicBezTo>
                      <a:pt x="88" y="979"/>
                      <a:pt x="105" y="952"/>
                      <a:pt x="105" y="926"/>
                    </a:cubicBezTo>
                    <a:lnTo>
                      <a:pt x="105" y="53"/>
                    </a:lnTo>
                    <a:cubicBezTo>
                      <a:pt x="105" y="18"/>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09" name="Google Shape;4809;p75"/>
            <p:cNvSpPr/>
            <p:nvPr/>
          </p:nvSpPr>
          <p:spPr>
            <a:xfrm>
              <a:off x="689149" y="3601845"/>
              <a:ext cx="47469" cy="33002"/>
            </a:xfrm>
            <a:custGeom>
              <a:rect b="b" l="l" r="r" t="t"/>
              <a:pathLst>
                <a:path extrusionOk="0" h="438" w="630">
                  <a:moveTo>
                    <a:pt x="67" y="0"/>
                  </a:moveTo>
                  <a:cubicBezTo>
                    <a:pt x="48" y="0"/>
                    <a:pt x="30" y="10"/>
                    <a:pt x="18" y="27"/>
                  </a:cubicBezTo>
                  <a:cubicBezTo>
                    <a:pt x="1" y="44"/>
                    <a:pt x="10" y="79"/>
                    <a:pt x="36" y="96"/>
                  </a:cubicBezTo>
                  <a:lnTo>
                    <a:pt x="542" y="428"/>
                  </a:lnTo>
                  <a:cubicBezTo>
                    <a:pt x="551" y="437"/>
                    <a:pt x="560" y="437"/>
                    <a:pt x="568" y="437"/>
                  </a:cubicBezTo>
                  <a:cubicBezTo>
                    <a:pt x="586" y="437"/>
                    <a:pt x="603" y="428"/>
                    <a:pt x="612" y="420"/>
                  </a:cubicBezTo>
                  <a:cubicBezTo>
                    <a:pt x="630" y="393"/>
                    <a:pt x="621" y="358"/>
                    <a:pt x="595" y="341"/>
                  </a:cubicBezTo>
                  <a:lnTo>
                    <a:pt x="97" y="9"/>
                  </a:lnTo>
                  <a:cubicBezTo>
                    <a:pt x="88" y="3"/>
                    <a:pt x="7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0" name="Google Shape;4810;p75"/>
            <p:cNvSpPr/>
            <p:nvPr/>
          </p:nvSpPr>
          <p:spPr>
            <a:xfrm>
              <a:off x="751688" y="3277470"/>
              <a:ext cx="125077" cy="39557"/>
            </a:xfrm>
            <a:custGeom>
              <a:rect b="b" l="l" r="r" t="t"/>
              <a:pathLst>
                <a:path extrusionOk="0" h="525" w="1660">
                  <a:moveTo>
                    <a:pt x="1590" y="1"/>
                  </a:moveTo>
                  <a:lnTo>
                    <a:pt x="44" y="420"/>
                  </a:lnTo>
                  <a:cubicBezTo>
                    <a:pt x="18" y="429"/>
                    <a:pt x="0" y="455"/>
                    <a:pt x="9" y="481"/>
                  </a:cubicBezTo>
                  <a:cubicBezTo>
                    <a:pt x="9" y="507"/>
                    <a:pt x="35" y="525"/>
                    <a:pt x="62" y="525"/>
                  </a:cubicBezTo>
                  <a:lnTo>
                    <a:pt x="70" y="525"/>
                  </a:lnTo>
                  <a:lnTo>
                    <a:pt x="1616" y="106"/>
                  </a:lnTo>
                  <a:cubicBezTo>
                    <a:pt x="1642" y="97"/>
                    <a:pt x="1659" y="71"/>
                    <a:pt x="1651" y="44"/>
                  </a:cubicBezTo>
                  <a:cubicBezTo>
                    <a:pt x="1651" y="18"/>
                    <a:pt x="1616" y="1"/>
                    <a:pt x="1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1" name="Google Shape;4811;p75"/>
            <p:cNvSpPr/>
            <p:nvPr/>
          </p:nvSpPr>
          <p:spPr>
            <a:xfrm>
              <a:off x="666846" y="3218095"/>
              <a:ext cx="142784" cy="44304"/>
            </a:xfrm>
            <a:custGeom>
              <a:rect b="b" l="l" r="r" t="t"/>
              <a:pathLst>
                <a:path extrusionOk="0" h="588" w="1895">
                  <a:moveTo>
                    <a:pt x="1839" y="1"/>
                  </a:moveTo>
                  <a:cubicBezTo>
                    <a:pt x="1834" y="1"/>
                    <a:pt x="1830" y="1"/>
                    <a:pt x="1825" y="3"/>
                  </a:cubicBezTo>
                  <a:lnTo>
                    <a:pt x="44" y="474"/>
                  </a:lnTo>
                  <a:cubicBezTo>
                    <a:pt x="9" y="483"/>
                    <a:pt x="0" y="518"/>
                    <a:pt x="0" y="544"/>
                  </a:cubicBezTo>
                  <a:cubicBezTo>
                    <a:pt x="9" y="570"/>
                    <a:pt x="35" y="588"/>
                    <a:pt x="52" y="588"/>
                  </a:cubicBezTo>
                  <a:cubicBezTo>
                    <a:pt x="61" y="588"/>
                    <a:pt x="70" y="579"/>
                    <a:pt x="70" y="579"/>
                  </a:cubicBezTo>
                  <a:lnTo>
                    <a:pt x="1851" y="108"/>
                  </a:lnTo>
                  <a:cubicBezTo>
                    <a:pt x="1877" y="99"/>
                    <a:pt x="1895" y="73"/>
                    <a:pt x="1886" y="38"/>
                  </a:cubicBezTo>
                  <a:cubicBezTo>
                    <a:pt x="1879" y="16"/>
                    <a:pt x="1860" y="1"/>
                    <a:pt x="18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12" name="Google Shape;4812;p75"/>
          <p:cNvSpPr/>
          <p:nvPr/>
        </p:nvSpPr>
        <p:spPr>
          <a:xfrm>
            <a:off x="267638" y="113879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6" name="Shape 4816"/>
        <p:cNvGrpSpPr/>
        <p:nvPr/>
      </p:nvGrpSpPr>
      <p:grpSpPr>
        <a:xfrm>
          <a:off x="0" y="0"/>
          <a:ext cx="0" cy="0"/>
          <a:chOff x="0" y="0"/>
          <a:chExt cx="0" cy="0"/>
        </a:xfrm>
      </p:grpSpPr>
      <p:sp>
        <p:nvSpPr>
          <p:cNvPr id="4817" name="Google Shape;4817;p76"/>
          <p:cNvSpPr txBox="1"/>
          <p:nvPr>
            <p:ph type="title"/>
          </p:nvPr>
        </p:nvSpPr>
        <p:spPr>
          <a:xfrm>
            <a:off x="1016550" y="1536275"/>
            <a:ext cx="7415700" cy="59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Also remember…</a:t>
            </a:r>
            <a:endParaRPr/>
          </a:p>
        </p:txBody>
      </p:sp>
      <p:sp>
        <p:nvSpPr>
          <p:cNvPr id="4818" name="Google Shape;4818;p76"/>
          <p:cNvSpPr txBox="1"/>
          <p:nvPr>
            <p:ph idx="1" type="subTitle"/>
          </p:nvPr>
        </p:nvSpPr>
        <p:spPr>
          <a:xfrm>
            <a:off x="910675" y="2052150"/>
            <a:ext cx="7636500" cy="1124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t>It is okay if we don’t feel confident in our own ideas and we want to reference what others are saying. We just have to remember to cite what was expressed by the other author properly and make our own contributions/provide feedback to their work in our own words thereafter.</a:t>
            </a:r>
            <a:endParaRPr sz="2000"/>
          </a:p>
        </p:txBody>
      </p:sp>
      <p:sp>
        <p:nvSpPr>
          <p:cNvPr id="4819" name="Google Shape;4819;p76"/>
          <p:cNvSpPr/>
          <p:nvPr/>
        </p:nvSpPr>
        <p:spPr>
          <a:xfrm>
            <a:off x="183750" y="4715294"/>
            <a:ext cx="332358" cy="280745"/>
          </a:xfrm>
          <a:custGeom>
            <a:rect b="b" l="l" r="r" t="t"/>
            <a:pathLst>
              <a:path extrusionOk="0" h="3726" w="4411">
                <a:moveTo>
                  <a:pt x="1192" y="1"/>
                </a:moveTo>
                <a:cubicBezTo>
                  <a:pt x="868" y="1"/>
                  <a:pt x="545" y="160"/>
                  <a:pt x="332" y="477"/>
                </a:cubicBezTo>
                <a:cubicBezTo>
                  <a:pt x="1" y="966"/>
                  <a:pt x="62" y="1656"/>
                  <a:pt x="481" y="2058"/>
                </a:cubicBezTo>
                <a:lnTo>
                  <a:pt x="2201" y="3725"/>
                </a:lnTo>
                <a:lnTo>
                  <a:pt x="3930" y="2058"/>
                </a:lnTo>
                <a:cubicBezTo>
                  <a:pt x="4349" y="1656"/>
                  <a:pt x="4410" y="966"/>
                  <a:pt x="4078" y="477"/>
                </a:cubicBezTo>
                <a:cubicBezTo>
                  <a:pt x="3866" y="160"/>
                  <a:pt x="3543" y="1"/>
                  <a:pt x="3219" y="1"/>
                </a:cubicBezTo>
                <a:cubicBezTo>
                  <a:pt x="2918" y="1"/>
                  <a:pt x="2616" y="138"/>
                  <a:pt x="2402" y="416"/>
                </a:cubicBezTo>
                <a:lnTo>
                  <a:pt x="2201" y="669"/>
                </a:lnTo>
                <a:lnTo>
                  <a:pt x="2009" y="416"/>
                </a:lnTo>
                <a:cubicBezTo>
                  <a:pt x="1794" y="138"/>
                  <a:pt x="1493" y="1"/>
                  <a:pt x="11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0" name="Google Shape;4820;p76"/>
          <p:cNvSpPr/>
          <p:nvPr/>
        </p:nvSpPr>
        <p:spPr>
          <a:xfrm>
            <a:off x="8540707" y="3143186"/>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1" name="Google Shape;4821;p76"/>
          <p:cNvSpPr/>
          <p:nvPr/>
        </p:nvSpPr>
        <p:spPr>
          <a:xfrm>
            <a:off x="8272896" y="176486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2" name="Google Shape;4822;p76"/>
          <p:cNvSpPr/>
          <p:nvPr/>
        </p:nvSpPr>
        <p:spPr>
          <a:xfrm>
            <a:off x="893761" y="4327704"/>
            <a:ext cx="387600" cy="387600"/>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3" name="Google Shape;4823;p76"/>
          <p:cNvSpPr/>
          <p:nvPr/>
        </p:nvSpPr>
        <p:spPr>
          <a:xfrm>
            <a:off x="653778" y="2643266"/>
            <a:ext cx="368525" cy="368525"/>
          </a:xfrm>
          <a:custGeom>
            <a:rect b="b" l="l" r="r" t="t"/>
            <a:pathLst>
              <a:path extrusionOk="0" h="4891" w="4891">
                <a:moveTo>
                  <a:pt x="2445" y="1"/>
                </a:moveTo>
                <a:lnTo>
                  <a:pt x="2218" y="1406"/>
                </a:lnTo>
                <a:cubicBezTo>
                  <a:pt x="2194" y="1559"/>
                  <a:pt x="2063" y="1656"/>
                  <a:pt x="1927" y="1656"/>
                </a:cubicBezTo>
                <a:cubicBezTo>
                  <a:pt x="1868" y="1656"/>
                  <a:pt x="1808" y="1638"/>
                  <a:pt x="1756" y="1599"/>
                </a:cubicBezTo>
                <a:lnTo>
                  <a:pt x="1223" y="1214"/>
                </a:lnTo>
                <a:lnTo>
                  <a:pt x="1223" y="1214"/>
                </a:lnTo>
                <a:lnTo>
                  <a:pt x="1607" y="1747"/>
                </a:lnTo>
                <a:cubicBezTo>
                  <a:pt x="1729" y="1922"/>
                  <a:pt x="1625" y="2175"/>
                  <a:pt x="1415" y="2210"/>
                </a:cubicBezTo>
                <a:lnTo>
                  <a:pt x="1" y="2445"/>
                </a:lnTo>
                <a:lnTo>
                  <a:pt x="1415" y="2672"/>
                </a:lnTo>
                <a:cubicBezTo>
                  <a:pt x="1625" y="2707"/>
                  <a:pt x="1729" y="2961"/>
                  <a:pt x="1607" y="3135"/>
                </a:cubicBezTo>
                <a:lnTo>
                  <a:pt x="1223" y="3668"/>
                </a:lnTo>
                <a:lnTo>
                  <a:pt x="1756" y="3292"/>
                </a:lnTo>
                <a:cubicBezTo>
                  <a:pt x="1808" y="3253"/>
                  <a:pt x="1868" y="3235"/>
                  <a:pt x="1927" y="3235"/>
                </a:cubicBezTo>
                <a:cubicBezTo>
                  <a:pt x="2063" y="3235"/>
                  <a:pt x="2194" y="3332"/>
                  <a:pt x="2218" y="3485"/>
                </a:cubicBezTo>
                <a:lnTo>
                  <a:pt x="2445" y="4890"/>
                </a:lnTo>
                <a:lnTo>
                  <a:pt x="2681" y="3485"/>
                </a:lnTo>
                <a:cubicBezTo>
                  <a:pt x="2706" y="3332"/>
                  <a:pt x="2836" y="3235"/>
                  <a:pt x="2973" y="3235"/>
                </a:cubicBezTo>
                <a:cubicBezTo>
                  <a:pt x="3032" y="3235"/>
                  <a:pt x="3091" y="3253"/>
                  <a:pt x="3144" y="3292"/>
                </a:cubicBezTo>
                <a:lnTo>
                  <a:pt x="3677" y="3668"/>
                </a:lnTo>
                <a:lnTo>
                  <a:pt x="3292" y="3135"/>
                </a:lnTo>
                <a:cubicBezTo>
                  <a:pt x="3170" y="2961"/>
                  <a:pt x="3275" y="2707"/>
                  <a:pt x="3484" y="2672"/>
                </a:cubicBezTo>
                <a:lnTo>
                  <a:pt x="4890" y="2445"/>
                </a:lnTo>
                <a:lnTo>
                  <a:pt x="3484" y="2210"/>
                </a:lnTo>
                <a:cubicBezTo>
                  <a:pt x="3275" y="2175"/>
                  <a:pt x="3170" y="1922"/>
                  <a:pt x="3292" y="1747"/>
                </a:cubicBezTo>
                <a:lnTo>
                  <a:pt x="3677" y="1214"/>
                </a:lnTo>
                <a:lnTo>
                  <a:pt x="3677" y="1214"/>
                </a:lnTo>
                <a:lnTo>
                  <a:pt x="3144" y="1599"/>
                </a:lnTo>
                <a:cubicBezTo>
                  <a:pt x="3091" y="1638"/>
                  <a:pt x="3032" y="1656"/>
                  <a:pt x="2973" y="1656"/>
                </a:cubicBezTo>
                <a:cubicBezTo>
                  <a:pt x="2836" y="1656"/>
                  <a:pt x="2706" y="1559"/>
                  <a:pt x="2681" y="1406"/>
                </a:cubicBezTo>
                <a:lnTo>
                  <a:pt x="24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4" name="Google Shape;4824;p76"/>
          <p:cNvSpPr/>
          <p:nvPr/>
        </p:nvSpPr>
        <p:spPr>
          <a:xfrm>
            <a:off x="8687396" y="2184330"/>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25" name="Google Shape;4825;p76"/>
          <p:cNvGrpSpPr/>
          <p:nvPr/>
        </p:nvGrpSpPr>
        <p:grpSpPr>
          <a:xfrm flipH="1" rot="10800000">
            <a:off x="8298626" y="-553507"/>
            <a:ext cx="1378341" cy="1914961"/>
            <a:chOff x="229976" y="2315872"/>
            <a:chExt cx="1378341" cy="1914961"/>
          </a:xfrm>
        </p:grpSpPr>
        <p:grpSp>
          <p:nvGrpSpPr>
            <p:cNvPr id="4826" name="Google Shape;4826;p76"/>
            <p:cNvGrpSpPr/>
            <p:nvPr/>
          </p:nvGrpSpPr>
          <p:grpSpPr>
            <a:xfrm>
              <a:off x="229976" y="2315872"/>
              <a:ext cx="1378341" cy="1914961"/>
              <a:chOff x="229976" y="2315872"/>
              <a:chExt cx="1378341" cy="1914961"/>
            </a:xfrm>
          </p:grpSpPr>
          <p:grpSp>
            <p:nvGrpSpPr>
              <p:cNvPr id="4827" name="Google Shape;4827;p76"/>
              <p:cNvGrpSpPr/>
              <p:nvPr/>
            </p:nvGrpSpPr>
            <p:grpSpPr>
              <a:xfrm>
                <a:off x="229976" y="2315872"/>
                <a:ext cx="1378341" cy="1914961"/>
                <a:chOff x="229976" y="2315872"/>
                <a:chExt cx="1378341" cy="1914961"/>
              </a:xfrm>
            </p:grpSpPr>
            <p:sp>
              <p:nvSpPr>
                <p:cNvPr id="4828" name="Google Shape;4828;p76"/>
                <p:cNvSpPr/>
                <p:nvPr/>
              </p:nvSpPr>
              <p:spPr>
                <a:xfrm>
                  <a:off x="786575" y="2646501"/>
                  <a:ext cx="357298" cy="1584332"/>
                </a:xfrm>
                <a:custGeom>
                  <a:rect b="b" l="l" r="r" t="t"/>
                  <a:pathLst>
                    <a:path extrusionOk="0" h="21027" w="4742">
                      <a:moveTo>
                        <a:pt x="127" y="0"/>
                      </a:moveTo>
                      <a:cubicBezTo>
                        <a:pt x="108" y="0"/>
                        <a:pt x="89" y="6"/>
                        <a:pt x="70" y="19"/>
                      </a:cubicBezTo>
                      <a:cubicBezTo>
                        <a:pt x="18" y="45"/>
                        <a:pt x="0" y="115"/>
                        <a:pt x="26" y="167"/>
                      </a:cubicBezTo>
                      <a:cubicBezTo>
                        <a:pt x="44" y="185"/>
                        <a:pt x="1327" y="2359"/>
                        <a:pt x="2428" y="5991"/>
                      </a:cubicBezTo>
                      <a:cubicBezTo>
                        <a:pt x="3449" y="9335"/>
                        <a:pt x="4523" y="14635"/>
                        <a:pt x="3842" y="20913"/>
                      </a:cubicBezTo>
                      <a:cubicBezTo>
                        <a:pt x="3833" y="20974"/>
                        <a:pt x="3877" y="21027"/>
                        <a:pt x="3938" y="21027"/>
                      </a:cubicBezTo>
                      <a:lnTo>
                        <a:pt x="3947" y="21027"/>
                      </a:lnTo>
                      <a:cubicBezTo>
                        <a:pt x="4008" y="21027"/>
                        <a:pt x="4052" y="20992"/>
                        <a:pt x="4060" y="20931"/>
                      </a:cubicBezTo>
                      <a:cubicBezTo>
                        <a:pt x="4741" y="14627"/>
                        <a:pt x="3667" y="9283"/>
                        <a:pt x="2637" y="5912"/>
                      </a:cubicBezTo>
                      <a:cubicBezTo>
                        <a:pt x="1519" y="2263"/>
                        <a:pt x="227" y="80"/>
                        <a:pt x="218" y="54"/>
                      </a:cubicBezTo>
                      <a:cubicBezTo>
                        <a:pt x="196" y="20"/>
                        <a:pt x="162" y="0"/>
                        <a:pt x="1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9" name="Google Shape;4829;p76"/>
                <p:cNvSpPr/>
                <p:nvPr/>
              </p:nvSpPr>
              <p:spPr>
                <a:xfrm>
                  <a:off x="534534" y="3390568"/>
                  <a:ext cx="573168" cy="422549"/>
                </a:xfrm>
                <a:custGeom>
                  <a:rect b="b" l="l" r="r" t="t"/>
                  <a:pathLst>
                    <a:path extrusionOk="0" h="5608" w="7607">
                      <a:moveTo>
                        <a:pt x="108" y="0"/>
                      </a:moveTo>
                      <a:cubicBezTo>
                        <a:pt x="53" y="0"/>
                        <a:pt x="9" y="42"/>
                        <a:pt x="1" y="98"/>
                      </a:cubicBezTo>
                      <a:cubicBezTo>
                        <a:pt x="1" y="159"/>
                        <a:pt x="45" y="211"/>
                        <a:pt x="106" y="220"/>
                      </a:cubicBezTo>
                      <a:cubicBezTo>
                        <a:pt x="158" y="220"/>
                        <a:pt x="5362" y="814"/>
                        <a:pt x="7379" y="5546"/>
                      </a:cubicBezTo>
                      <a:cubicBezTo>
                        <a:pt x="7397" y="5581"/>
                        <a:pt x="7440" y="5607"/>
                        <a:pt x="7484" y="5607"/>
                      </a:cubicBezTo>
                      <a:cubicBezTo>
                        <a:pt x="7493" y="5607"/>
                        <a:pt x="7510" y="5607"/>
                        <a:pt x="7528" y="5599"/>
                      </a:cubicBezTo>
                      <a:cubicBezTo>
                        <a:pt x="7580" y="5581"/>
                        <a:pt x="7606" y="5511"/>
                        <a:pt x="7580" y="5459"/>
                      </a:cubicBezTo>
                      <a:cubicBezTo>
                        <a:pt x="5519" y="604"/>
                        <a:pt x="176" y="2"/>
                        <a:pt x="123" y="2"/>
                      </a:cubicBezTo>
                      <a:cubicBezTo>
                        <a:pt x="118" y="1"/>
                        <a:pt x="113"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0" name="Google Shape;4830;p76"/>
                <p:cNvSpPr/>
                <p:nvPr/>
              </p:nvSpPr>
              <p:spPr>
                <a:xfrm>
                  <a:off x="1043136" y="2906529"/>
                  <a:ext cx="565182" cy="551996"/>
                </a:xfrm>
                <a:custGeom>
                  <a:rect b="b" l="l" r="r" t="t"/>
                  <a:pathLst>
                    <a:path extrusionOk="0" h="7326" w="7501">
                      <a:moveTo>
                        <a:pt x="5849" y="0"/>
                      </a:moveTo>
                      <a:cubicBezTo>
                        <a:pt x="5463" y="0"/>
                        <a:pt x="5039" y="150"/>
                        <a:pt x="4576" y="479"/>
                      </a:cubicBezTo>
                      <a:cubicBezTo>
                        <a:pt x="4358" y="637"/>
                        <a:pt x="4096" y="724"/>
                        <a:pt x="3825" y="733"/>
                      </a:cubicBezTo>
                      <a:cubicBezTo>
                        <a:pt x="3004" y="759"/>
                        <a:pt x="2410" y="1126"/>
                        <a:pt x="2009" y="1833"/>
                      </a:cubicBezTo>
                      <a:cubicBezTo>
                        <a:pt x="1878" y="2069"/>
                        <a:pt x="1677" y="2269"/>
                        <a:pt x="1424" y="2383"/>
                      </a:cubicBezTo>
                      <a:cubicBezTo>
                        <a:pt x="786" y="2654"/>
                        <a:pt x="324" y="3404"/>
                        <a:pt x="472" y="4260"/>
                      </a:cubicBezTo>
                      <a:cubicBezTo>
                        <a:pt x="516" y="4505"/>
                        <a:pt x="481" y="4749"/>
                        <a:pt x="376" y="4976"/>
                      </a:cubicBezTo>
                      <a:cubicBezTo>
                        <a:pt x="0" y="5841"/>
                        <a:pt x="830" y="6417"/>
                        <a:pt x="900" y="7316"/>
                      </a:cubicBezTo>
                      <a:cubicBezTo>
                        <a:pt x="964" y="7265"/>
                        <a:pt x="1066" y="7247"/>
                        <a:pt x="1193" y="7247"/>
                      </a:cubicBezTo>
                      <a:cubicBezTo>
                        <a:pt x="1463" y="7247"/>
                        <a:pt x="1847" y="7326"/>
                        <a:pt x="2222" y="7326"/>
                      </a:cubicBezTo>
                      <a:cubicBezTo>
                        <a:pt x="2539" y="7326"/>
                        <a:pt x="2850" y="7270"/>
                        <a:pt x="3083" y="7063"/>
                      </a:cubicBezTo>
                      <a:cubicBezTo>
                        <a:pt x="3275" y="6888"/>
                        <a:pt x="3519" y="6801"/>
                        <a:pt x="3781" y="6775"/>
                      </a:cubicBezTo>
                      <a:cubicBezTo>
                        <a:pt x="4340" y="6714"/>
                        <a:pt x="4916" y="6443"/>
                        <a:pt x="5152" y="5806"/>
                      </a:cubicBezTo>
                      <a:cubicBezTo>
                        <a:pt x="5239" y="5561"/>
                        <a:pt x="5379" y="5334"/>
                        <a:pt x="5571" y="5168"/>
                      </a:cubicBezTo>
                      <a:cubicBezTo>
                        <a:pt x="6121" y="4679"/>
                        <a:pt x="6296" y="4051"/>
                        <a:pt x="6348" y="3597"/>
                      </a:cubicBezTo>
                      <a:cubicBezTo>
                        <a:pt x="6383" y="3265"/>
                        <a:pt x="6540" y="2950"/>
                        <a:pt x="6776" y="2715"/>
                      </a:cubicBezTo>
                      <a:cubicBezTo>
                        <a:pt x="6916" y="2575"/>
                        <a:pt x="7056" y="2392"/>
                        <a:pt x="7169" y="2130"/>
                      </a:cubicBezTo>
                      <a:cubicBezTo>
                        <a:pt x="7475" y="1422"/>
                        <a:pt x="7501" y="401"/>
                        <a:pt x="7501" y="401"/>
                      </a:cubicBezTo>
                      <a:cubicBezTo>
                        <a:pt x="7501" y="401"/>
                        <a:pt x="7012" y="357"/>
                        <a:pt x="6409" y="113"/>
                      </a:cubicBezTo>
                      <a:cubicBezTo>
                        <a:pt x="6233" y="39"/>
                        <a:pt x="6046" y="0"/>
                        <a:pt x="58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1" name="Google Shape;4831;p76"/>
                <p:cNvSpPr/>
                <p:nvPr/>
              </p:nvSpPr>
              <p:spPr>
                <a:xfrm>
                  <a:off x="1068151" y="2948272"/>
                  <a:ext cx="512589" cy="614836"/>
                </a:xfrm>
                <a:custGeom>
                  <a:rect b="b" l="l" r="r" t="t"/>
                  <a:pathLst>
                    <a:path extrusionOk="0" h="8160" w="6803">
                      <a:moveTo>
                        <a:pt x="6671" y="1"/>
                      </a:moveTo>
                      <a:cubicBezTo>
                        <a:pt x="6653" y="1"/>
                        <a:pt x="6635" y="5"/>
                        <a:pt x="6619" y="13"/>
                      </a:cubicBezTo>
                      <a:cubicBezTo>
                        <a:pt x="3222" y="1907"/>
                        <a:pt x="542" y="5645"/>
                        <a:pt x="9" y="8028"/>
                      </a:cubicBezTo>
                      <a:cubicBezTo>
                        <a:pt x="0" y="8089"/>
                        <a:pt x="35" y="8142"/>
                        <a:pt x="96" y="8159"/>
                      </a:cubicBezTo>
                      <a:lnTo>
                        <a:pt x="114" y="8159"/>
                      </a:lnTo>
                      <a:cubicBezTo>
                        <a:pt x="166" y="8159"/>
                        <a:pt x="210" y="8124"/>
                        <a:pt x="219" y="8072"/>
                      </a:cubicBezTo>
                      <a:cubicBezTo>
                        <a:pt x="742" y="5741"/>
                        <a:pt x="3379" y="2065"/>
                        <a:pt x="6724" y="205"/>
                      </a:cubicBezTo>
                      <a:cubicBezTo>
                        <a:pt x="6776" y="179"/>
                        <a:pt x="6802" y="109"/>
                        <a:pt x="6767" y="56"/>
                      </a:cubicBezTo>
                      <a:cubicBezTo>
                        <a:pt x="6749" y="20"/>
                        <a:pt x="6710" y="1"/>
                        <a:pt x="66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2" name="Google Shape;4832;p76"/>
                <p:cNvSpPr/>
                <p:nvPr/>
              </p:nvSpPr>
              <p:spPr>
                <a:xfrm>
                  <a:off x="396421" y="3569822"/>
                  <a:ext cx="544160" cy="445228"/>
                </a:xfrm>
                <a:custGeom>
                  <a:rect b="b" l="l" r="r" t="t"/>
                  <a:pathLst>
                    <a:path extrusionOk="0" h="5909" w="7222">
                      <a:moveTo>
                        <a:pt x="5087" y="0"/>
                      </a:moveTo>
                      <a:cubicBezTo>
                        <a:pt x="4485" y="0"/>
                        <a:pt x="3986" y="204"/>
                        <a:pt x="3641" y="513"/>
                      </a:cubicBezTo>
                      <a:cubicBezTo>
                        <a:pt x="3484" y="652"/>
                        <a:pt x="3301" y="749"/>
                        <a:pt x="3091" y="783"/>
                      </a:cubicBezTo>
                      <a:cubicBezTo>
                        <a:pt x="2559" y="879"/>
                        <a:pt x="2052" y="1115"/>
                        <a:pt x="1703" y="1683"/>
                      </a:cubicBezTo>
                      <a:cubicBezTo>
                        <a:pt x="1598" y="1866"/>
                        <a:pt x="1432" y="2015"/>
                        <a:pt x="1240" y="2102"/>
                      </a:cubicBezTo>
                      <a:cubicBezTo>
                        <a:pt x="734" y="2346"/>
                        <a:pt x="472" y="2748"/>
                        <a:pt x="498" y="3403"/>
                      </a:cubicBezTo>
                      <a:cubicBezTo>
                        <a:pt x="507" y="3621"/>
                        <a:pt x="446" y="3822"/>
                        <a:pt x="332" y="4005"/>
                      </a:cubicBezTo>
                      <a:cubicBezTo>
                        <a:pt x="70" y="4407"/>
                        <a:pt x="0" y="5027"/>
                        <a:pt x="245" y="5909"/>
                      </a:cubicBezTo>
                      <a:cubicBezTo>
                        <a:pt x="777" y="5350"/>
                        <a:pt x="1633" y="5726"/>
                        <a:pt x="2279" y="5010"/>
                      </a:cubicBezTo>
                      <a:cubicBezTo>
                        <a:pt x="2480" y="4783"/>
                        <a:pt x="2760" y="4634"/>
                        <a:pt x="3065" y="4634"/>
                      </a:cubicBezTo>
                      <a:cubicBezTo>
                        <a:pt x="3537" y="4634"/>
                        <a:pt x="3964" y="4494"/>
                        <a:pt x="4453" y="4075"/>
                      </a:cubicBezTo>
                      <a:cubicBezTo>
                        <a:pt x="4637" y="3918"/>
                        <a:pt x="4864" y="3813"/>
                        <a:pt x="5108" y="3787"/>
                      </a:cubicBezTo>
                      <a:cubicBezTo>
                        <a:pt x="5798" y="3691"/>
                        <a:pt x="6095" y="3324"/>
                        <a:pt x="6226" y="3036"/>
                      </a:cubicBezTo>
                      <a:cubicBezTo>
                        <a:pt x="6322" y="2818"/>
                        <a:pt x="6470" y="2626"/>
                        <a:pt x="6663" y="2495"/>
                      </a:cubicBezTo>
                      <a:cubicBezTo>
                        <a:pt x="6802" y="2408"/>
                        <a:pt x="6951" y="2268"/>
                        <a:pt x="7038" y="2067"/>
                      </a:cubicBezTo>
                      <a:cubicBezTo>
                        <a:pt x="7221" y="1622"/>
                        <a:pt x="6942" y="932"/>
                        <a:pt x="7038" y="635"/>
                      </a:cubicBezTo>
                      <a:cubicBezTo>
                        <a:pt x="6323" y="184"/>
                        <a:pt x="5658" y="0"/>
                        <a:pt x="5087" y="0"/>
                      </a:cubicBezTo>
                      <a:close/>
                    </a:path>
                  </a:pathLst>
                </a:custGeom>
                <a:solidFill>
                  <a:srgbClr val="516B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3" name="Google Shape;4833;p76"/>
                <p:cNvSpPr/>
                <p:nvPr/>
              </p:nvSpPr>
              <p:spPr>
                <a:xfrm>
                  <a:off x="424676" y="3609380"/>
                  <a:ext cx="566538" cy="364908"/>
                </a:xfrm>
                <a:custGeom>
                  <a:rect b="b" l="l" r="r" t="t"/>
                  <a:pathLst>
                    <a:path extrusionOk="0" h="4843" w="7519">
                      <a:moveTo>
                        <a:pt x="6678" y="0"/>
                      </a:moveTo>
                      <a:cubicBezTo>
                        <a:pt x="4368" y="0"/>
                        <a:pt x="1228" y="2135"/>
                        <a:pt x="27" y="4685"/>
                      </a:cubicBezTo>
                      <a:cubicBezTo>
                        <a:pt x="1" y="4738"/>
                        <a:pt x="27" y="4808"/>
                        <a:pt x="79" y="4834"/>
                      </a:cubicBezTo>
                      <a:cubicBezTo>
                        <a:pt x="97" y="4843"/>
                        <a:pt x="114" y="4843"/>
                        <a:pt x="123" y="4843"/>
                      </a:cubicBezTo>
                      <a:cubicBezTo>
                        <a:pt x="167" y="4843"/>
                        <a:pt x="202" y="4816"/>
                        <a:pt x="228" y="4781"/>
                      </a:cubicBezTo>
                      <a:cubicBezTo>
                        <a:pt x="1396" y="2296"/>
                        <a:pt x="4423" y="219"/>
                        <a:pt x="6647" y="219"/>
                      </a:cubicBezTo>
                      <a:cubicBezTo>
                        <a:pt x="6900" y="219"/>
                        <a:pt x="7142" y="246"/>
                        <a:pt x="7370" y="302"/>
                      </a:cubicBezTo>
                      <a:cubicBezTo>
                        <a:pt x="7377" y="303"/>
                        <a:pt x="7383" y="303"/>
                        <a:pt x="7389" y="303"/>
                      </a:cubicBezTo>
                      <a:cubicBezTo>
                        <a:pt x="7442" y="303"/>
                        <a:pt x="7486" y="270"/>
                        <a:pt x="7501" y="215"/>
                      </a:cubicBezTo>
                      <a:cubicBezTo>
                        <a:pt x="7519" y="162"/>
                        <a:pt x="7484" y="101"/>
                        <a:pt x="7423" y="84"/>
                      </a:cubicBezTo>
                      <a:cubicBezTo>
                        <a:pt x="7188" y="27"/>
                        <a:pt x="6938" y="0"/>
                        <a:pt x="66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4" name="Google Shape;4834;p76"/>
                <p:cNvSpPr/>
                <p:nvPr/>
              </p:nvSpPr>
              <p:spPr>
                <a:xfrm>
                  <a:off x="268103" y="2892288"/>
                  <a:ext cx="731700" cy="485313"/>
                </a:xfrm>
                <a:custGeom>
                  <a:rect b="b" l="l" r="r" t="t"/>
                  <a:pathLst>
                    <a:path extrusionOk="0" h="6441" w="9711">
                      <a:moveTo>
                        <a:pt x="2417" y="1"/>
                      </a:moveTo>
                      <a:cubicBezTo>
                        <a:pt x="1956" y="1"/>
                        <a:pt x="1562" y="157"/>
                        <a:pt x="1302" y="258"/>
                      </a:cubicBezTo>
                      <a:cubicBezTo>
                        <a:pt x="656" y="502"/>
                        <a:pt x="1" y="712"/>
                        <a:pt x="1" y="712"/>
                      </a:cubicBezTo>
                      <a:cubicBezTo>
                        <a:pt x="1" y="712"/>
                        <a:pt x="420" y="983"/>
                        <a:pt x="673" y="1515"/>
                      </a:cubicBezTo>
                      <a:cubicBezTo>
                        <a:pt x="865" y="1926"/>
                        <a:pt x="1066" y="2423"/>
                        <a:pt x="1730" y="2659"/>
                      </a:cubicBezTo>
                      <a:cubicBezTo>
                        <a:pt x="2149" y="2808"/>
                        <a:pt x="2480" y="3139"/>
                        <a:pt x="2664" y="3550"/>
                      </a:cubicBezTo>
                      <a:cubicBezTo>
                        <a:pt x="3013" y="4292"/>
                        <a:pt x="3485" y="4737"/>
                        <a:pt x="4323" y="4860"/>
                      </a:cubicBezTo>
                      <a:cubicBezTo>
                        <a:pt x="4777" y="4921"/>
                        <a:pt x="5179" y="5165"/>
                        <a:pt x="5467" y="5523"/>
                      </a:cubicBezTo>
                      <a:cubicBezTo>
                        <a:pt x="6009" y="6198"/>
                        <a:pt x="6707" y="6440"/>
                        <a:pt x="7362" y="6440"/>
                      </a:cubicBezTo>
                      <a:cubicBezTo>
                        <a:pt x="7528" y="6440"/>
                        <a:pt x="7692" y="6425"/>
                        <a:pt x="7850" y="6396"/>
                      </a:cubicBezTo>
                      <a:cubicBezTo>
                        <a:pt x="8526" y="6277"/>
                        <a:pt x="8960" y="6159"/>
                        <a:pt x="9315" y="6159"/>
                      </a:cubicBezTo>
                      <a:cubicBezTo>
                        <a:pt x="9456" y="6159"/>
                        <a:pt x="9584" y="6177"/>
                        <a:pt x="9710" y="6222"/>
                      </a:cubicBezTo>
                      <a:cubicBezTo>
                        <a:pt x="9343" y="5087"/>
                        <a:pt x="9527" y="4039"/>
                        <a:pt x="8671" y="3305"/>
                      </a:cubicBezTo>
                      <a:cubicBezTo>
                        <a:pt x="8392" y="3061"/>
                        <a:pt x="8182" y="2755"/>
                        <a:pt x="8051" y="2406"/>
                      </a:cubicBezTo>
                      <a:cubicBezTo>
                        <a:pt x="7842" y="1803"/>
                        <a:pt x="7370" y="1480"/>
                        <a:pt x="6925" y="1384"/>
                      </a:cubicBezTo>
                      <a:cubicBezTo>
                        <a:pt x="6680" y="1332"/>
                        <a:pt x="6453" y="1218"/>
                        <a:pt x="6279" y="1035"/>
                      </a:cubicBezTo>
                      <a:cubicBezTo>
                        <a:pt x="5847" y="569"/>
                        <a:pt x="5344" y="402"/>
                        <a:pt x="4813" y="402"/>
                      </a:cubicBezTo>
                      <a:cubicBezTo>
                        <a:pt x="4677" y="402"/>
                        <a:pt x="4540" y="413"/>
                        <a:pt x="4401" y="433"/>
                      </a:cubicBezTo>
                      <a:cubicBezTo>
                        <a:pt x="4321" y="445"/>
                        <a:pt x="4239" y="451"/>
                        <a:pt x="4158" y="451"/>
                      </a:cubicBezTo>
                      <a:cubicBezTo>
                        <a:pt x="3886" y="451"/>
                        <a:pt x="3613" y="384"/>
                        <a:pt x="3371" y="249"/>
                      </a:cubicBezTo>
                      <a:cubicBezTo>
                        <a:pt x="3037" y="65"/>
                        <a:pt x="2713" y="1"/>
                        <a:pt x="24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5" name="Google Shape;4835;p76"/>
                <p:cNvSpPr/>
                <p:nvPr/>
              </p:nvSpPr>
              <p:spPr>
                <a:xfrm>
                  <a:off x="319415" y="2942546"/>
                  <a:ext cx="752722" cy="524494"/>
                </a:xfrm>
                <a:custGeom>
                  <a:rect b="b" l="l" r="r" t="t"/>
                  <a:pathLst>
                    <a:path extrusionOk="0" h="6961" w="9990">
                      <a:moveTo>
                        <a:pt x="125" y="0"/>
                      </a:moveTo>
                      <a:cubicBezTo>
                        <a:pt x="71" y="0"/>
                        <a:pt x="26" y="41"/>
                        <a:pt x="18" y="89"/>
                      </a:cubicBezTo>
                      <a:cubicBezTo>
                        <a:pt x="1" y="150"/>
                        <a:pt x="44" y="211"/>
                        <a:pt x="106" y="220"/>
                      </a:cubicBezTo>
                      <a:cubicBezTo>
                        <a:pt x="2699" y="709"/>
                        <a:pt x="7623" y="2944"/>
                        <a:pt x="9771" y="6899"/>
                      </a:cubicBezTo>
                      <a:cubicBezTo>
                        <a:pt x="9789" y="6934"/>
                        <a:pt x="9824" y="6952"/>
                        <a:pt x="9867" y="6952"/>
                      </a:cubicBezTo>
                      <a:lnTo>
                        <a:pt x="9867" y="6960"/>
                      </a:lnTo>
                      <a:cubicBezTo>
                        <a:pt x="9885" y="6960"/>
                        <a:pt x="9902" y="6952"/>
                        <a:pt x="9920" y="6943"/>
                      </a:cubicBezTo>
                      <a:cubicBezTo>
                        <a:pt x="9972" y="6917"/>
                        <a:pt x="9990" y="6847"/>
                        <a:pt x="9963" y="6795"/>
                      </a:cubicBezTo>
                      <a:cubicBezTo>
                        <a:pt x="7781" y="2778"/>
                        <a:pt x="2777" y="499"/>
                        <a:pt x="140" y="1"/>
                      </a:cubicBezTo>
                      <a:cubicBezTo>
                        <a:pt x="135" y="1"/>
                        <a:pt x="130" y="0"/>
                        <a:pt x="1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6" name="Google Shape;4836;p76"/>
                <p:cNvSpPr/>
                <p:nvPr/>
              </p:nvSpPr>
              <p:spPr>
                <a:xfrm>
                  <a:off x="833893" y="3664987"/>
                  <a:ext cx="8665" cy="107295"/>
                </a:xfrm>
                <a:custGeom>
                  <a:rect b="b" l="l" r="r" t="t"/>
                  <a:pathLst>
                    <a:path extrusionOk="0" h="1424" w="115">
                      <a:moveTo>
                        <a:pt x="53" y="1"/>
                      </a:moveTo>
                      <a:cubicBezTo>
                        <a:pt x="27" y="1"/>
                        <a:pt x="1" y="27"/>
                        <a:pt x="1" y="53"/>
                      </a:cubicBezTo>
                      <a:lnTo>
                        <a:pt x="1" y="1372"/>
                      </a:lnTo>
                      <a:cubicBezTo>
                        <a:pt x="1" y="1406"/>
                        <a:pt x="27" y="1424"/>
                        <a:pt x="53" y="1424"/>
                      </a:cubicBezTo>
                      <a:cubicBezTo>
                        <a:pt x="88" y="1424"/>
                        <a:pt x="114" y="1406"/>
                        <a:pt x="114" y="1372"/>
                      </a:cubicBezTo>
                      <a:lnTo>
                        <a:pt x="114" y="53"/>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7" name="Google Shape;4837;p76"/>
                <p:cNvSpPr/>
                <p:nvPr/>
              </p:nvSpPr>
              <p:spPr>
                <a:xfrm>
                  <a:off x="754325" y="3701154"/>
                  <a:ext cx="8590" cy="107973"/>
                </a:xfrm>
                <a:custGeom>
                  <a:rect b="b" l="l" r="r" t="t"/>
                  <a:pathLst>
                    <a:path extrusionOk="0" h="1433" w="114">
                      <a:moveTo>
                        <a:pt x="53" y="1"/>
                      </a:moveTo>
                      <a:cubicBezTo>
                        <a:pt x="27" y="1"/>
                        <a:pt x="0" y="27"/>
                        <a:pt x="0" y="62"/>
                      </a:cubicBezTo>
                      <a:lnTo>
                        <a:pt x="0" y="1381"/>
                      </a:lnTo>
                      <a:cubicBezTo>
                        <a:pt x="0" y="1407"/>
                        <a:pt x="27" y="1433"/>
                        <a:pt x="53" y="1433"/>
                      </a:cubicBezTo>
                      <a:cubicBezTo>
                        <a:pt x="88" y="1433"/>
                        <a:pt x="114" y="1407"/>
                        <a:pt x="114" y="1381"/>
                      </a:cubicBezTo>
                      <a:lnTo>
                        <a:pt x="114" y="62"/>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8" name="Google Shape;4838;p76"/>
                <p:cNvSpPr/>
                <p:nvPr/>
              </p:nvSpPr>
              <p:spPr>
                <a:xfrm>
                  <a:off x="674682" y="3747870"/>
                  <a:ext cx="8665" cy="98102"/>
                </a:xfrm>
                <a:custGeom>
                  <a:rect b="b" l="l" r="r" t="t"/>
                  <a:pathLst>
                    <a:path extrusionOk="0" h="1302" w="115">
                      <a:moveTo>
                        <a:pt x="62" y="1"/>
                      </a:moveTo>
                      <a:cubicBezTo>
                        <a:pt x="27" y="1"/>
                        <a:pt x="1" y="27"/>
                        <a:pt x="1" y="62"/>
                      </a:cubicBezTo>
                      <a:lnTo>
                        <a:pt x="1" y="1249"/>
                      </a:lnTo>
                      <a:cubicBezTo>
                        <a:pt x="1" y="1276"/>
                        <a:pt x="27" y="1302"/>
                        <a:pt x="62" y="1302"/>
                      </a:cubicBezTo>
                      <a:cubicBezTo>
                        <a:pt x="88" y="1302"/>
                        <a:pt x="114" y="1276"/>
                        <a:pt x="114" y="1249"/>
                      </a:cubicBezTo>
                      <a:lnTo>
                        <a:pt x="114" y="62"/>
                      </a:lnTo>
                      <a:cubicBezTo>
                        <a:pt x="114" y="27"/>
                        <a:pt x="88" y="1"/>
                        <a:pt x="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9" name="Google Shape;4839;p76"/>
                <p:cNvSpPr/>
                <p:nvPr/>
              </p:nvSpPr>
              <p:spPr>
                <a:xfrm>
                  <a:off x="595114" y="3804457"/>
                  <a:ext cx="8590" cy="78361"/>
                </a:xfrm>
                <a:custGeom>
                  <a:rect b="b" l="l" r="r" t="t"/>
                  <a:pathLst>
                    <a:path extrusionOk="0" h="1040" w="114">
                      <a:moveTo>
                        <a:pt x="61" y="1"/>
                      </a:moveTo>
                      <a:cubicBezTo>
                        <a:pt x="26" y="1"/>
                        <a:pt x="0" y="27"/>
                        <a:pt x="0" y="62"/>
                      </a:cubicBezTo>
                      <a:lnTo>
                        <a:pt x="0" y="979"/>
                      </a:lnTo>
                      <a:cubicBezTo>
                        <a:pt x="0" y="1014"/>
                        <a:pt x="26" y="1040"/>
                        <a:pt x="61" y="1040"/>
                      </a:cubicBezTo>
                      <a:cubicBezTo>
                        <a:pt x="88" y="1040"/>
                        <a:pt x="114" y="1014"/>
                        <a:pt x="114" y="979"/>
                      </a:cubicBezTo>
                      <a:lnTo>
                        <a:pt x="114" y="62"/>
                      </a:lnTo>
                      <a:cubicBezTo>
                        <a:pt x="114" y="27"/>
                        <a:pt x="88"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0" name="Google Shape;4840;p76"/>
                <p:cNvSpPr/>
                <p:nvPr/>
              </p:nvSpPr>
              <p:spPr>
                <a:xfrm>
                  <a:off x="516149" y="3883422"/>
                  <a:ext cx="7987" cy="52743"/>
                </a:xfrm>
                <a:custGeom>
                  <a:rect b="b" l="l" r="r" t="t"/>
                  <a:pathLst>
                    <a:path extrusionOk="0" h="700" w="106">
                      <a:moveTo>
                        <a:pt x="53" y="1"/>
                      </a:moveTo>
                      <a:cubicBezTo>
                        <a:pt x="18" y="1"/>
                        <a:pt x="0" y="27"/>
                        <a:pt x="0" y="53"/>
                      </a:cubicBezTo>
                      <a:lnTo>
                        <a:pt x="0" y="647"/>
                      </a:lnTo>
                      <a:cubicBezTo>
                        <a:pt x="0" y="682"/>
                        <a:pt x="18" y="699"/>
                        <a:pt x="53" y="699"/>
                      </a:cubicBezTo>
                      <a:cubicBezTo>
                        <a:pt x="79" y="699"/>
                        <a:pt x="105" y="682"/>
                        <a:pt x="105" y="647"/>
                      </a:cubicBezTo>
                      <a:lnTo>
                        <a:pt x="105" y="53"/>
                      </a:lnTo>
                      <a:cubicBezTo>
                        <a:pt x="105" y="27"/>
                        <a:pt x="79"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1" name="Google Shape;4841;p76"/>
                <p:cNvSpPr/>
                <p:nvPr/>
              </p:nvSpPr>
              <p:spPr>
                <a:xfrm>
                  <a:off x="614856" y="3641930"/>
                  <a:ext cx="48750" cy="34358"/>
                </a:xfrm>
                <a:custGeom>
                  <a:rect b="b" l="l" r="r" t="t"/>
                  <a:pathLst>
                    <a:path extrusionOk="0" h="456" w="647">
                      <a:moveTo>
                        <a:pt x="66" y="1"/>
                      </a:moveTo>
                      <a:cubicBezTo>
                        <a:pt x="48" y="1"/>
                        <a:pt x="29" y="10"/>
                        <a:pt x="18" y="27"/>
                      </a:cubicBezTo>
                      <a:cubicBezTo>
                        <a:pt x="0" y="53"/>
                        <a:pt x="9" y="80"/>
                        <a:pt x="35" y="97"/>
                      </a:cubicBezTo>
                      <a:lnTo>
                        <a:pt x="559" y="446"/>
                      </a:lnTo>
                      <a:cubicBezTo>
                        <a:pt x="568" y="455"/>
                        <a:pt x="577" y="455"/>
                        <a:pt x="585" y="455"/>
                      </a:cubicBezTo>
                      <a:cubicBezTo>
                        <a:pt x="603" y="455"/>
                        <a:pt x="620" y="446"/>
                        <a:pt x="638" y="429"/>
                      </a:cubicBezTo>
                      <a:cubicBezTo>
                        <a:pt x="646" y="411"/>
                        <a:pt x="646" y="377"/>
                        <a:pt x="620" y="359"/>
                      </a:cubicBezTo>
                      <a:lnTo>
                        <a:pt x="96" y="10"/>
                      </a:lnTo>
                      <a:cubicBezTo>
                        <a:pt x="87" y="4"/>
                        <a:pt x="77"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2" name="Google Shape;4842;p76"/>
                <p:cNvSpPr/>
                <p:nvPr/>
              </p:nvSpPr>
              <p:spPr>
                <a:xfrm>
                  <a:off x="543802" y="3698969"/>
                  <a:ext cx="40160" cy="28632"/>
                </a:xfrm>
                <a:custGeom>
                  <a:rect b="b" l="l" r="r" t="t"/>
                  <a:pathLst>
                    <a:path extrusionOk="0" h="380" w="533">
                      <a:moveTo>
                        <a:pt x="58" y="0"/>
                      </a:moveTo>
                      <a:cubicBezTo>
                        <a:pt x="42" y="0"/>
                        <a:pt x="27" y="7"/>
                        <a:pt x="18" y="21"/>
                      </a:cubicBezTo>
                      <a:cubicBezTo>
                        <a:pt x="0" y="47"/>
                        <a:pt x="9" y="82"/>
                        <a:pt x="35" y="100"/>
                      </a:cubicBezTo>
                      <a:lnTo>
                        <a:pt x="446" y="370"/>
                      </a:lnTo>
                      <a:cubicBezTo>
                        <a:pt x="454" y="379"/>
                        <a:pt x="463" y="379"/>
                        <a:pt x="472" y="379"/>
                      </a:cubicBezTo>
                      <a:cubicBezTo>
                        <a:pt x="489" y="379"/>
                        <a:pt x="507" y="370"/>
                        <a:pt x="515" y="353"/>
                      </a:cubicBezTo>
                      <a:cubicBezTo>
                        <a:pt x="533" y="327"/>
                        <a:pt x="533" y="301"/>
                        <a:pt x="507" y="283"/>
                      </a:cubicBezTo>
                      <a:lnTo>
                        <a:pt x="96" y="12"/>
                      </a:lnTo>
                      <a:cubicBezTo>
                        <a:pt x="84" y="5"/>
                        <a:pt x="71" y="0"/>
                        <a:pt x="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3" name="Google Shape;4843;p76"/>
                <p:cNvSpPr/>
                <p:nvPr/>
              </p:nvSpPr>
              <p:spPr>
                <a:xfrm>
                  <a:off x="468152" y="3762337"/>
                  <a:ext cx="38201" cy="27728"/>
                </a:xfrm>
                <a:custGeom>
                  <a:rect b="b" l="l" r="r" t="t"/>
                  <a:pathLst>
                    <a:path extrusionOk="0" h="368" w="507">
                      <a:moveTo>
                        <a:pt x="58" y="1"/>
                      </a:moveTo>
                      <a:cubicBezTo>
                        <a:pt x="40" y="1"/>
                        <a:pt x="23" y="10"/>
                        <a:pt x="18" y="27"/>
                      </a:cubicBezTo>
                      <a:cubicBezTo>
                        <a:pt x="0" y="53"/>
                        <a:pt x="0" y="88"/>
                        <a:pt x="26" y="106"/>
                      </a:cubicBezTo>
                      <a:lnTo>
                        <a:pt x="419" y="359"/>
                      </a:lnTo>
                      <a:cubicBezTo>
                        <a:pt x="428" y="368"/>
                        <a:pt x="437" y="368"/>
                        <a:pt x="445" y="368"/>
                      </a:cubicBezTo>
                      <a:cubicBezTo>
                        <a:pt x="463" y="368"/>
                        <a:pt x="480" y="359"/>
                        <a:pt x="489" y="341"/>
                      </a:cubicBezTo>
                      <a:cubicBezTo>
                        <a:pt x="507" y="315"/>
                        <a:pt x="498" y="280"/>
                        <a:pt x="472" y="272"/>
                      </a:cubicBezTo>
                      <a:lnTo>
                        <a:pt x="87" y="10"/>
                      </a:lnTo>
                      <a:cubicBezTo>
                        <a:pt x="78" y="4"/>
                        <a:pt x="68"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4" name="Google Shape;4844;p76"/>
                <p:cNvSpPr/>
                <p:nvPr/>
              </p:nvSpPr>
              <p:spPr>
                <a:xfrm>
                  <a:off x="576051" y="3161508"/>
                  <a:ext cx="154613" cy="47620"/>
                </a:xfrm>
                <a:custGeom>
                  <a:rect b="b" l="l" r="r" t="t"/>
                  <a:pathLst>
                    <a:path extrusionOk="0" h="632" w="2052">
                      <a:moveTo>
                        <a:pt x="1996" y="1"/>
                      </a:moveTo>
                      <a:cubicBezTo>
                        <a:pt x="1991" y="1"/>
                        <a:pt x="1987" y="2"/>
                        <a:pt x="1982" y="3"/>
                      </a:cubicBezTo>
                      <a:lnTo>
                        <a:pt x="44" y="518"/>
                      </a:lnTo>
                      <a:cubicBezTo>
                        <a:pt x="18" y="527"/>
                        <a:pt x="0" y="562"/>
                        <a:pt x="9" y="588"/>
                      </a:cubicBezTo>
                      <a:cubicBezTo>
                        <a:pt x="18" y="614"/>
                        <a:pt x="35" y="632"/>
                        <a:pt x="61" y="632"/>
                      </a:cubicBezTo>
                      <a:cubicBezTo>
                        <a:pt x="61" y="632"/>
                        <a:pt x="70" y="623"/>
                        <a:pt x="70" y="623"/>
                      </a:cubicBezTo>
                      <a:lnTo>
                        <a:pt x="2008" y="108"/>
                      </a:lnTo>
                      <a:cubicBezTo>
                        <a:pt x="2035" y="99"/>
                        <a:pt x="2052" y="73"/>
                        <a:pt x="2052" y="47"/>
                      </a:cubicBezTo>
                      <a:cubicBezTo>
                        <a:pt x="2045" y="18"/>
                        <a:pt x="2020" y="1"/>
                        <a:pt x="1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5" name="Google Shape;4845;p76"/>
                <p:cNvSpPr/>
                <p:nvPr/>
              </p:nvSpPr>
              <p:spPr>
                <a:xfrm>
                  <a:off x="508916" y="3107107"/>
                  <a:ext cx="135626" cy="42195"/>
                </a:xfrm>
                <a:custGeom>
                  <a:rect b="b" l="l" r="r" t="t"/>
                  <a:pathLst>
                    <a:path extrusionOk="0" h="560" w="1800">
                      <a:moveTo>
                        <a:pt x="1729" y="0"/>
                      </a:moveTo>
                      <a:lnTo>
                        <a:pt x="44" y="454"/>
                      </a:lnTo>
                      <a:cubicBezTo>
                        <a:pt x="18" y="463"/>
                        <a:pt x="0" y="489"/>
                        <a:pt x="9" y="524"/>
                      </a:cubicBezTo>
                      <a:cubicBezTo>
                        <a:pt x="18" y="542"/>
                        <a:pt x="35" y="559"/>
                        <a:pt x="62" y="559"/>
                      </a:cubicBezTo>
                      <a:lnTo>
                        <a:pt x="79" y="559"/>
                      </a:lnTo>
                      <a:lnTo>
                        <a:pt x="1755" y="105"/>
                      </a:lnTo>
                      <a:cubicBezTo>
                        <a:pt x="1782" y="105"/>
                        <a:pt x="1799" y="70"/>
                        <a:pt x="1790" y="44"/>
                      </a:cubicBezTo>
                      <a:cubicBezTo>
                        <a:pt x="1790" y="18"/>
                        <a:pt x="1755" y="0"/>
                        <a:pt x="1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6" name="Google Shape;4846;p76"/>
                <p:cNvSpPr/>
                <p:nvPr/>
              </p:nvSpPr>
              <p:spPr>
                <a:xfrm>
                  <a:off x="441780" y="3053007"/>
                  <a:ext cx="115884" cy="37071"/>
                </a:xfrm>
                <a:custGeom>
                  <a:rect b="b" l="l" r="r" t="t"/>
                  <a:pathLst>
                    <a:path extrusionOk="0" h="492" w="1538">
                      <a:moveTo>
                        <a:pt x="1476" y="0"/>
                      </a:moveTo>
                      <a:cubicBezTo>
                        <a:pt x="1471" y="0"/>
                        <a:pt x="1465" y="1"/>
                        <a:pt x="1459" y="2"/>
                      </a:cubicBezTo>
                      <a:lnTo>
                        <a:pt x="44" y="378"/>
                      </a:lnTo>
                      <a:cubicBezTo>
                        <a:pt x="18" y="386"/>
                        <a:pt x="1" y="421"/>
                        <a:pt x="10" y="448"/>
                      </a:cubicBezTo>
                      <a:cubicBezTo>
                        <a:pt x="18" y="474"/>
                        <a:pt x="36" y="491"/>
                        <a:pt x="62" y="491"/>
                      </a:cubicBezTo>
                      <a:cubicBezTo>
                        <a:pt x="62" y="491"/>
                        <a:pt x="71" y="483"/>
                        <a:pt x="71" y="483"/>
                      </a:cubicBezTo>
                      <a:lnTo>
                        <a:pt x="1485" y="107"/>
                      </a:lnTo>
                      <a:cubicBezTo>
                        <a:pt x="1520" y="98"/>
                        <a:pt x="1538" y="72"/>
                        <a:pt x="1529" y="46"/>
                      </a:cubicBezTo>
                      <a:cubicBezTo>
                        <a:pt x="1522" y="17"/>
                        <a:pt x="1502" y="0"/>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7" name="Google Shape;4847;p76"/>
                <p:cNvSpPr/>
                <p:nvPr/>
              </p:nvSpPr>
              <p:spPr>
                <a:xfrm>
                  <a:off x="374720" y="3005612"/>
                  <a:ext cx="69772" cy="24563"/>
                </a:xfrm>
                <a:custGeom>
                  <a:rect b="b" l="l" r="r" t="t"/>
                  <a:pathLst>
                    <a:path extrusionOk="0" h="326" w="926">
                      <a:moveTo>
                        <a:pt x="870" y="0"/>
                      </a:moveTo>
                      <a:cubicBezTo>
                        <a:pt x="865" y="0"/>
                        <a:pt x="861" y="1"/>
                        <a:pt x="856" y="3"/>
                      </a:cubicBezTo>
                      <a:lnTo>
                        <a:pt x="44" y="221"/>
                      </a:lnTo>
                      <a:cubicBezTo>
                        <a:pt x="18" y="230"/>
                        <a:pt x="0" y="256"/>
                        <a:pt x="9" y="282"/>
                      </a:cubicBezTo>
                      <a:cubicBezTo>
                        <a:pt x="9" y="308"/>
                        <a:pt x="35" y="326"/>
                        <a:pt x="61" y="326"/>
                      </a:cubicBezTo>
                      <a:lnTo>
                        <a:pt x="70" y="326"/>
                      </a:lnTo>
                      <a:lnTo>
                        <a:pt x="882" y="107"/>
                      </a:lnTo>
                      <a:cubicBezTo>
                        <a:pt x="908" y="99"/>
                        <a:pt x="926" y="72"/>
                        <a:pt x="926" y="38"/>
                      </a:cubicBezTo>
                      <a:cubicBezTo>
                        <a:pt x="919" y="16"/>
                        <a:pt x="894" y="0"/>
                        <a:pt x="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8" name="Google Shape;4848;p76"/>
                <p:cNvSpPr/>
                <p:nvPr/>
              </p:nvSpPr>
              <p:spPr>
                <a:xfrm>
                  <a:off x="229976" y="3133554"/>
                  <a:ext cx="517185" cy="504376"/>
                </a:xfrm>
                <a:custGeom>
                  <a:rect b="b" l="l" r="r" t="t"/>
                  <a:pathLst>
                    <a:path extrusionOk="0" h="6694" w="6864">
                      <a:moveTo>
                        <a:pt x="3099" y="1"/>
                      </a:moveTo>
                      <a:cubicBezTo>
                        <a:pt x="2901" y="1"/>
                        <a:pt x="2703" y="60"/>
                        <a:pt x="2532" y="182"/>
                      </a:cubicBezTo>
                      <a:cubicBezTo>
                        <a:pt x="2166" y="453"/>
                        <a:pt x="2043" y="933"/>
                        <a:pt x="2209" y="1352"/>
                      </a:cubicBezTo>
                      <a:cubicBezTo>
                        <a:pt x="2014" y="1128"/>
                        <a:pt x="1735" y="1002"/>
                        <a:pt x="1453" y="1002"/>
                      </a:cubicBezTo>
                      <a:cubicBezTo>
                        <a:pt x="1307" y="1002"/>
                        <a:pt x="1159" y="1036"/>
                        <a:pt x="1022" y="1107"/>
                      </a:cubicBezTo>
                      <a:cubicBezTo>
                        <a:pt x="620" y="1317"/>
                        <a:pt x="419" y="1771"/>
                        <a:pt x="524" y="2208"/>
                      </a:cubicBezTo>
                      <a:lnTo>
                        <a:pt x="542" y="2260"/>
                      </a:lnTo>
                      <a:cubicBezTo>
                        <a:pt x="603" y="2522"/>
                        <a:pt x="533" y="2801"/>
                        <a:pt x="358" y="3002"/>
                      </a:cubicBezTo>
                      <a:lnTo>
                        <a:pt x="323" y="3046"/>
                      </a:lnTo>
                      <a:cubicBezTo>
                        <a:pt x="26" y="3386"/>
                        <a:pt x="0" y="3884"/>
                        <a:pt x="271" y="4251"/>
                      </a:cubicBezTo>
                      <a:cubicBezTo>
                        <a:pt x="456" y="4510"/>
                        <a:pt x="754" y="4647"/>
                        <a:pt x="1057" y="4647"/>
                      </a:cubicBezTo>
                      <a:cubicBezTo>
                        <a:pt x="1184" y="4647"/>
                        <a:pt x="1311" y="4623"/>
                        <a:pt x="1432" y="4574"/>
                      </a:cubicBezTo>
                      <a:lnTo>
                        <a:pt x="1432" y="4574"/>
                      </a:lnTo>
                      <a:cubicBezTo>
                        <a:pt x="1100" y="4871"/>
                        <a:pt x="987" y="5351"/>
                        <a:pt x="1196" y="5753"/>
                      </a:cubicBezTo>
                      <a:cubicBezTo>
                        <a:pt x="1369" y="6091"/>
                        <a:pt x="1708" y="6287"/>
                        <a:pt x="2061" y="6287"/>
                      </a:cubicBezTo>
                      <a:cubicBezTo>
                        <a:pt x="2136" y="6287"/>
                        <a:pt x="2212" y="6278"/>
                        <a:pt x="2288" y="6259"/>
                      </a:cubicBezTo>
                      <a:lnTo>
                        <a:pt x="2340" y="6242"/>
                      </a:lnTo>
                      <a:cubicBezTo>
                        <a:pt x="2408" y="6226"/>
                        <a:pt x="2476" y="6219"/>
                        <a:pt x="2542" y="6219"/>
                      </a:cubicBezTo>
                      <a:cubicBezTo>
                        <a:pt x="2743" y="6219"/>
                        <a:pt x="2934" y="6287"/>
                        <a:pt x="3091" y="6425"/>
                      </a:cubicBezTo>
                      <a:lnTo>
                        <a:pt x="3135" y="6460"/>
                      </a:lnTo>
                      <a:cubicBezTo>
                        <a:pt x="3313" y="6614"/>
                        <a:pt x="3538" y="6693"/>
                        <a:pt x="3767" y="6693"/>
                      </a:cubicBezTo>
                      <a:cubicBezTo>
                        <a:pt x="3965" y="6693"/>
                        <a:pt x="4166" y="6634"/>
                        <a:pt x="4340" y="6512"/>
                      </a:cubicBezTo>
                      <a:cubicBezTo>
                        <a:pt x="4698" y="6250"/>
                        <a:pt x="4820" y="5761"/>
                        <a:pt x="4654" y="5342"/>
                      </a:cubicBezTo>
                      <a:lnTo>
                        <a:pt x="4654" y="5342"/>
                      </a:lnTo>
                      <a:cubicBezTo>
                        <a:pt x="4850" y="5566"/>
                        <a:pt x="5128" y="5692"/>
                        <a:pt x="5411" y="5692"/>
                      </a:cubicBezTo>
                      <a:cubicBezTo>
                        <a:pt x="5557" y="5692"/>
                        <a:pt x="5704" y="5658"/>
                        <a:pt x="5842" y="5587"/>
                      </a:cubicBezTo>
                      <a:cubicBezTo>
                        <a:pt x="6243" y="5377"/>
                        <a:pt x="6453" y="4923"/>
                        <a:pt x="6339" y="4487"/>
                      </a:cubicBezTo>
                      <a:lnTo>
                        <a:pt x="6331" y="4434"/>
                      </a:lnTo>
                      <a:cubicBezTo>
                        <a:pt x="6261" y="4172"/>
                        <a:pt x="6331" y="3893"/>
                        <a:pt x="6505" y="3692"/>
                      </a:cubicBezTo>
                      <a:lnTo>
                        <a:pt x="6540" y="3648"/>
                      </a:lnTo>
                      <a:cubicBezTo>
                        <a:pt x="6837" y="3308"/>
                        <a:pt x="6863" y="2810"/>
                        <a:pt x="6593" y="2443"/>
                      </a:cubicBezTo>
                      <a:cubicBezTo>
                        <a:pt x="6407" y="2184"/>
                        <a:pt x="6113" y="2051"/>
                        <a:pt x="5809" y="2051"/>
                      </a:cubicBezTo>
                      <a:cubicBezTo>
                        <a:pt x="5682" y="2051"/>
                        <a:pt x="5554" y="2074"/>
                        <a:pt x="5431" y="2120"/>
                      </a:cubicBezTo>
                      <a:cubicBezTo>
                        <a:pt x="5763" y="1832"/>
                        <a:pt x="5877" y="1343"/>
                        <a:pt x="5676" y="942"/>
                      </a:cubicBezTo>
                      <a:cubicBezTo>
                        <a:pt x="5503" y="604"/>
                        <a:pt x="5165" y="408"/>
                        <a:pt x="4807" y="408"/>
                      </a:cubicBezTo>
                      <a:cubicBezTo>
                        <a:pt x="4730" y="408"/>
                        <a:pt x="4653" y="417"/>
                        <a:pt x="4576" y="435"/>
                      </a:cubicBezTo>
                      <a:lnTo>
                        <a:pt x="4523" y="453"/>
                      </a:lnTo>
                      <a:cubicBezTo>
                        <a:pt x="4458" y="468"/>
                        <a:pt x="4391" y="476"/>
                        <a:pt x="4325" y="476"/>
                      </a:cubicBezTo>
                      <a:cubicBezTo>
                        <a:pt x="4126" y="476"/>
                        <a:pt x="3932" y="407"/>
                        <a:pt x="3781" y="269"/>
                      </a:cubicBezTo>
                      <a:lnTo>
                        <a:pt x="3737" y="234"/>
                      </a:lnTo>
                      <a:cubicBezTo>
                        <a:pt x="3555" y="80"/>
                        <a:pt x="3327" y="1"/>
                        <a:pt x="3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9" name="Google Shape;4849;p76"/>
                <p:cNvSpPr/>
                <p:nvPr/>
              </p:nvSpPr>
              <p:spPr>
                <a:xfrm>
                  <a:off x="345787" y="3296533"/>
                  <a:ext cx="286245" cy="178423"/>
                </a:xfrm>
                <a:custGeom>
                  <a:rect b="b" l="l" r="r" t="t"/>
                  <a:pathLst>
                    <a:path extrusionOk="0" h="2368" w="3799">
                      <a:moveTo>
                        <a:pt x="3732" y="1"/>
                      </a:moveTo>
                      <a:cubicBezTo>
                        <a:pt x="3722" y="1"/>
                        <a:pt x="3711" y="4"/>
                        <a:pt x="3702" y="10"/>
                      </a:cubicBezTo>
                      <a:lnTo>
                        <a:pt x="35" y="2262"/>
                      </a:lnTo>
                      <a:cubicBezTo>
                        <a:pt x="9" y="2280"/>
                        <a:pt x="0" y="2315"/>
                        <a:pt x="17" y="2341"/>
                      </a:cubicBezTo>
                      <a:cubicBezTo>
                        <a:pt x="26" y="2359"/>
                        <a:pt x="44" y="2367"/>
                        <a:pt x="61" y="2367"/>
                      </a:cubicBezTo>
                      <a:cubicBezTo>
                        <a:pt x="70" y="2367"/>
                        <a:pt x="87" y="2359"/>
                        <a:pt x="96" y="2359"/>
                      </a:cubicBezTo>
                      <a:lnTo>
                        <a:pt x="3763" y="106"/>
                      </a:lnTo>
                      <a:cubicBezTo>
                        <a:pt x="3790" y="88"/>
                        <a:pt x="3798" y="53"/>
                        <a:pt x="3781" y="27"/>
                      </a:cubicBezTo>
                      <a:cubicBezTo>
                        <a:pt x="3770" y="10"/>
                        <a:pt x="3751" y="1"/>
                        <a:pt x="3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0" name="Google Shape;4850;p76"/>
                <p:cNvSpPr/>
                <p:nvPr/>
              </p:nvSpPr>
              <p:spPr>
                <a:xfrm>
                  <a:off x="399058" y="3243262"/>
                  <a:ext cx="179026" cy="284964"/>
                </a:xfrm>
                <a:custGeom>
                  <a:rect b="b" l="l" r="r" t="t"/>
                  <a:pathLst>
                    <a:path extrusionOk="0" h="3782" w="2376">
                      <a:moveTo>
                        <a:pt x="65" y="0"/>
                      </a:moveTo>
                      <a:cubicBezTo>
                        <a:pt x="55" y="0"/>
                        <a:pt x="44" y="3"/>
                        <a:pt x="35" y="9"/>
                      </a:cubicBezTo>
                      <a:cubicBezTo>
                        <a:pt x="9" y="27"/>
                        <a:pt x="0" y="62"/>
                        <a:pt x="18" y="88"/>
                      </a:cubicBezTo>
                      <a:lnTo>
                        <a:pt x="2270" y="3755"/>
                      </a:lnTo>
                      <a:cubicBezTo>
                        <a:pt x="2279" y="3773"/>
                        <a:pt x="2297" y="3782"/>
                        <a:pt x="2314" y="3782"/>
                      </a:cubicBezTo>
                      <a:cubicBezTo>
                        <a:pt x="2323" y="3782"/>
                        <a:pt x="2332" y="3773"/>
                        <a:pt x="2340" y="3773"/>
                      </a:cubicBezTo>
                      <a:cubicBezTo>
                        <a:pt x="2367" y="3755"/>
                        <a:pt x="2375" y="3720"/>
                        <a:pt x="2367" y="3694"/>
                      </a:cubicBezTo>
                      <a:lnTo>
                        <a:pt x="114" y="27"/>
                      </a:lnTo>
                      <a:cubicBezTo>
                        <a:pt x="102" y="10"/>
                        <a:pt x="84" y="0"/>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1" name="Google Shape;4851;p76"/>
                <p:cNvSpPr/>
                <p:nvPr/>
              </p:nvSpPr>
              <p:spPr>
                <a:xfrm>
                  <a:off x="288522" y="3334584"/>
                  <a:ext cx="204644" cy="55456"/>
                </a:xfrm>
                <a:custGeom>
                  <a:rect b="b" l="l" r="r" t="t"/>
                  <a:pathLst>
                    <a:path extrusionOk="0" h="736" w="2716">
                      <a:moveTo>
                        <a:pt x="65" y="1"/>
                      </a:moveTo>
                      <a:cubicBezTo>
                        <a:pt x="37" y="1"/>
                        <a:pt x="17" y="23"/>
                        <a:pt x="9" y="46"/>
                      </a:cubicBezTo>
                      <a:cubicBezTo>
                        <a:pt x="0" y="72"/>
                        <a:pt x="18" y="107"/>
                        <a:pt x="53" y="116"/>
                      </a:cubicBezTo>
                      <a:lnTo>
                        <a:pt x="2646" y="736"/>
                      </a:lnTo>
                      <a:lnTo>
                        <a:pt x="2655" y="736"/>
                      </a:lnTo>
                      <a:cubicBezTo>
                        <a:pt x="2681" y="736"/>
                        <a:pt x="2707" y="718"/>
                        <a:pt x="2707" y="692"/>
                      </a:cubicBezTo>
                      <a:cubicBezTo>
                        <a:pt x="2716" y="666"/>
                        <a:pt x="2698" y="631"/>
                        <a:pt x="2672" y="622"/>
                      </a:cubicBezTo>
                      <a:lnTo>
                        <a:pt x="79" y="2"/>
                      </a:lnTo>
                      <a:cubicBezTo>
                        <a:pt x="74" y="1"/>
                        <a:pt x="70" y="1"/>
                        <a:pt x="65"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2" name="Google Shape;4852;p76"/>
                <p:cNvSpPr/>
                <p:nvPr/>
              </p:nvSpPr>
              <p:spPr>
                <a:xfrm>
                  <a:off x="284528" y="3381451"/>
                  <a:ext cx="208637" cy="29009"/>
                </a:xfrm>
                <a:custGeom>
                  <a:rect b="b" l="l" r="r" t="t"/>
                  <a:pathLst>
                    <a:path extrusionOk="0" h="385" w="2769">
                      <a:moveTo>
                        <a:pt x="2708" y="0"/>
                      </a:moveTo>
                      <a:lnTo>
                        <a:pt x="53" y="271"/>
                      </a:lnTo>
                      <a:cubicBezTo>
                        <a:pt x="18" y="280"/>
                        <a:pt x="1" y="306"/>
                        <a:pt x="1" y="332"/>
                      </a:cubicBezTo>
                      <a:cubicBezTo>
                        <a:pt x="1" y="367"/>
                        <a:pt x="27" y="385"/>
                        <a:pt x="53" y="385"/>
                      </a:cubicBezTo>
                      <a:lnTo>
                        <a:pt x="62" y="385"/>
                      </a:lnTo>
                      <a:lnTo>
                        <a:pt x="2716" y="114"/>
                      </a:lnTo>
                      <a:cubicBezTo>
                        <a:pt x="2743" y="105"/>
                        <a:pt x="2769" y="79"/>
                        <a:pt x="2769" y="53"/>
                      </a:cubicBezTo>
                      <a:cubicBezTo>
                        <a:pt x="2760" y="18"/>
                        <a:pt x="2734" y="0"/>
                        <a:pt x="27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3" name="Google Shape;4853;p76"/>
                <p:cNvSpPr/>
                <p:nvPr/>
              </p:nvSpPr>
              <p:spPr>
                <a:xfrm>
                  <a:off x="314818" y="3272798"/>
                  <a:ext cx="179026" cy="117241"/>
                </a:xfrm>
                <a:custGeom>
                  <a:rect b="b" l="l" r="r" t="t"/>
                  <a:pathLst>
                    <a:path extrusionOk="0" h="1556" w="2376">
                      <a:moveTo>
                        <a:pt x="64" y="1"/>
                      </a:moveTo>
                      <a:cubicBezTo>
                        <a:pt x="46" y="1"/>
                        <a:pt x="29" y="8"/>
                        <a:pt x="18" y="19"/>
                      </a:cubicBezTo>
                      <a:cubicBezTo>
                        <a:pt x="1" y="45"/>
                        <a:pt x="9" y="80"/>
                        <a:pt x="36" y="98"/>
                      </a:cubicBezTo>
                      <a:lnTo>
                        <a:pt x="2280" y="1547"/>
                      </a:lnTo>
                      <a:cubicBezTo>
                        <a:pt x="2288" y="1556"/>
                        <a:pt x="2297" y="1556"/>
                        <a:pt x="2306" y="1556"/>
                      </a:cubicBezTo>
                      <a:cubicBezTo>
                        <a:pt x="2323" y="1556"/>
                        <a:pt x="2341" y="1547"/>
                        <a:pt x="2358" y="1530"/>
                      </a:cubicBezTo>
                      <a:cubicBezTo>
                        <a:pt x="2376" y="1503"/>
                        <a:pt x="2367" y="1469"/>
                        <a:pt x="2341" y="1451"/>
                      </a:cubicBezTo>
                      <a:lnTo>
                        <a:pt x="97" y="10"/>
                      </a:lnTo>
                      <a:cubicBezTo>
                        <a:pt x="87" y="4"/>
                        <a:pt x="75" y="1"/>
                        <a:pt x="6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4" name="Google Shape;4854;p76"/>
                <p:cNvSpPr/>
                <p:nvPr/>
              </p:nvSpPr>
              <p:spPr>
                <a:xfrm>
                  <a:off x="483900" y="3381451"/>
                  <a:ext cx="204719" cy="55305"/>
                </a:xfrm>
                <a:custGeom>
                  <a:rect b="b" l="l" r="r" t="t"/>
                  <a:pathLst>
                    <a:path extrusionOk="0" h="734" w="2717">
                      <a:moveTo>
                        <a:pt x="79" y="0"/>
                      </a:moveTo>
                      <a:cubicBezTo>
                        <a:pt x="44" y="0"/>
                        <a:pt x="18" y="18"/>
                        <a:pt x="9" y="44"/>
                      </a:cubicBezTo>
                      <a:cubicBezTo>
                        <a:pt x="1" y="70"/>
                        <a:pt x="27" y="105"/>
                        <a:pt x="53" y="114"/>
                      </a:cubicBezTo>
                      <a:lnTo>
                        <a:pt x="2646" y="734"/>
                      </a:lnTo>
                      <a:lnTo>
                        <a:pt x="2655" y="734"/>
                      </a:lnTo>
                      <a:cubicBezTo>
                        <a:pt x="2681" y="734"/>
                        <a:pt x="2707" y="716"/>
                        <a:pt x="2716" y="690"/>
                      </a:cubicBezTo>
                      <a:cubicBezTo>
                        <a:pt x="2716" y="664"/>
                        <a:pt x="2699" y="629"/>
                        <a:pt x="2673" y="629"/>
                      </a:cubicBezTo>
                      <a:lnTo>
                        <a:pt x="79" y="0"/>
                      </a:ln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5" name="Google Shape;4855;p76"/>
                <p:cNvSpPr/>
                <p:nvPr/>
              </p:nvSpPr>
              <p:spPr>
                <a:xfrm>
                  <a:off x="484578" y="3360881"/>
                  <a:ext cx="208637" cy="29159"/>
                </a:xfrm>
                <a:custGeom>
                  <a:rect b="b" l="l" r="r" t="t"/>
                  <a:pathLst>
                    <a:path extrusionOk="0" h="387" w="2769">
                      <a:moveTo>
                        <a:pt x="2717" y="1"/>
                      </a:moveTo>
                      <a:cubicBezTo>
                        <a:pt x="2714" y="1"/>
                        <a:pt x="2711" y="2"/>
                        <a:pt x="2707" y="3"/>
                      </a:cubicBezTo>
                      <a:lnTo>
                        <a:pt x="53" y="273"/>
                      </a:lnTo>
                      <a:cubicBezTo>
                        <a:pt x="18" y="273"/>
                        <a:pt x="0" y="308"/>
                        <a:pt x="0" y="334"/>
                      </a:cubicBezTo>
                      <a:cubicBezTo>
                        <a:pt x="0" y="361"/>
                        <a:pt x="27" y="387"/>
                        <a:pt x="53" y="387"/>
                      </a:cubicBezTo>
                      <a:lnTo>
                        <a:pt x="61" y="387"/>
                      </a:lnTo>
                      <a:lnTo>
                        <a:pt x="2716" y="107"/>
                      </a:lnTo>
                      <a:cubicBezTo>
                        <a:pt x="2751" y="107"/>
                        <a:pt x="2768" y="81"/>
                        <a:pt x="2768" y="55"/>
                      </a:cubicBezTo>
                      <a:cubicBezTo>
                        <a:pt x="2761" y="25"/>
                        <a:pt x="2740" y="1"/>
                        <a:pt x="2717"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6" name="Google Shape;4856;p76"/>
                <p:cNvSpPr/>
                <p:nvPr/>
              </p:nvSpPr>
              <p:spPr>
                <a:xfrm>
                  <a:off x="483900" y="3381451"/>
                  <a:ext cx="179026" cy="117165"/>
                </a:xfrm>
                <a:custGeom>
                  <a:rect b="b" l="l" r="r" t="t"/>
                  <a:pathLst>
                    <a:path extrusionOk="0" h="1555" w="2376">
                      <a:moveTo>
                        <a:pt x="67" y="0"/>
                      </a:moveTo>
                      <a:cubicBezTo>
                        <a:pt x="48" y="0"/>
                        <a:pt x="29" y="10"/>
                        <a:pt x="18" y="27"/>
                      </a:cubicBezTo>
                      <a:cubicBezTo>
                        <a:pt x="1" y="53"/>
                        <a:pt x="9" y="88"/>
                        <a:pt x="36" y="105"/>
                      </a:cubicBezTo>
                      <a:lnTo>
                        <a:pt x="2280" y="1546"/>
                      </a:lnTo>
                      <a:cubicBezTo>
                        <a:pt x="2288" y="1555"/>
                        <a:pt x="2297" y="1555"/>
                        <a:pt x="2306" y="1555"/>
                      </a:cubicBezTo>
                      <a:cubicBezTo>
                        <a:pt x="2323" y="1555"/>
                        <a:pt x="2341" y="1546"/>
                        <a:pt x="2358" y="1537"/>
                      </a:cubicBezTo>
                      <a:cubicBezTo>
                        <a:pt x="2376" y="1511"/>
                        <a:pt x="2367" y="1476"/>
                        <a:pt x="2341" y="1459"/>
                      </a:cubicBezTo>
                      <a:lnTo>
                        <a:pt x="97" y="9"/>
                      </a:lnTo>
                      <a:cubicBezTo>
                        <a:pt x="87" y="3"/>
                        <a:pt x="77"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7" name="Google Shape;4857;p76"/>
                <p:cNvSpPr/>
                <p:nvPr/>
              </p:nvSpPr>
              <p:spPr>
                <a:xfrm>
                  <a:off x="437184" y="3381451"/>
                  <a:ext cx="55983" cy="204041"/>
                </a:xfrm>
                <a:custGeom>
                  <a:rect b="b" l="l" r="r" t="t"/>
                  <a:pathLst>
                    <a:path extrusionOk="0" h="2708" w="743">
                      <a:moveTo>
                        <a:pt x="699" y="0"/>
                      </a:moveTo>
                      <a:cubicBezTo>
                        <a:pt x="664" y="0"/>
                        <a:pt x="638" y="18"/>
                        <a:pt x="629" y="44"/>
                      </a:cubicBezTo>
                      <a:lnTo>
                        <a:pt x="9" y="2637"/>
                      </a:lnTo>
                      <a:cubicBezTo>
                        <a:pt x="1" y="2672"/>
                        <a:pt x="18" y="2698"/>
                        <a:pt x="53" y="2707"/>
                      </a:cubicBezTo>
                      <a:lnTo>
                        <a:pt x="62" y="2707"/>
                      </a:lnTo>
                      <a:cubicBezTo>
                        <a:pt x="88" y="2707"/>
                        <a:pt x="114" y="2690"/>
                        <a:pt x="114" y="2664"/>
                      </a:cubicBezTo>
                      <a:lnTo>
                        <a:pt x="734"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8" name="Google Shape;4858;p76"/>
                <p:cNvSpPr/>
                <p:nvPr/>
              </p:nvSpPr>
              <p:spPr>
                <a:xfrm>
                  <a:off x="484578" y="3381451"/>
                  <a:ext cx="29009" cy="208637"/>
                </a:xfrm>
                <a:custGeom>
                  <a:rect b="b" l="l" r="r" t="t"/>
                  <a:pathLst>
                    <a:path extrusionOk="0" h="2769" w="385">
                      <a:moveTo>
                        <a:pt x="53" y="0"/>
                      </a:moveTo>
                      <a:cubicBezTo>
                        <a:pt x="18" y="0"/>
                        <a:pt x="0" y="35"/>
                        <a:pt x="0" y="61"/>
                      </a:cubicBezTo>
                      <a:lnTo>
                        <a:pt x="271" y="2716"/>
                      </a:lnTo>
                      <a:cubicBezTo>
                        <a:pt x="280" y="2751"/>
                        <a:pt x="297" y="2768"/>
                        <a:pt x="332" y="2768"/>
                      </a:cubicBezTo>
                      <a:cubicBezTo>
                        <a:pt x="367" y="2768"/>
                        <a:pt x="385" y="2733"/>
                        <a:pt x="385" y="2707"/>
                      </a:cubicBezTo>
                      <a:lnTo>
                        <a:pt x="114" y="53"/>
                      </a:lnTo>
                      <a:cubicBezTo>
                        <a:pt x="105" y="18"/>
                        <a:pt x="79" y="0"/>
                        <a:pt x="53"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9" name="Google Shape;4859;p76"/>
                <p:cNvSpPr/>
                <p:nvPr/>
              </p:nvSpPr>
              <p:spPr>
                <a:xfrm>
                  <a:off x="375323" y="3381451"/>
                  <a:ext cx="118522" cy="177669"/>
                </a:xfrm>
                <a:custGeom>
                  <a:rect b="b" l="l" r="r" t="t"/>
                  <a:pathLst>
                    <a:path extrusionOk="0" h="2358" w="1573">
                      <a:moveTo>
                        <a:pt x="1508" y="0"/>
                      </a:moveTo>
                      <a:cubicBezTo>
                        <a:pt x="1489" y="0"/>
                        <a:pt x="1470" y="10"/>
                        <a:pt x="1459" y="27"/>
                      </a:cubicBezTo>
                      <a:lnTo>
                        <a:pt x="10" y="2271"/>
                      </a:lnTo>
                      <a:cubicBezTo>
                        <a:pt x="1" y="2297"/>
                        <a:pt x="1" y="2332"/>
                        <a:pt x="27" y="2349"/>
                      </a:cubicBezTo>
                      <a:cubicBezTo>
                        <a:pt x="36" y="2358"/>
                        <a:pt x="53" y="2358"/>
                        <a:pt x="62" y="2358"/>
                      </a:cubicBezTo>
                      <a:cubicBezTo>
                        <a:pt x="80" y="2358"/>
                        <a:pt x="97" y="2349"/>
                        <a:pt x="106" y="2332"/>
                      </a:cubicBezTo>
                      <a:lnTo>
                        <a:pt x="1555" y="88"/>
                      </a:lnTo>
                      <a:cubicBezTo>
                        <a:pt x="1573" y="61"/>
                        <a:pt x="1564" y="27"/>
                        <a:pt x="1538" y="9"/>
                      </a:cubicBezTo>
                      <a:cubicBezTo>
                        <a:pt x="1528" y="3"/>
                        <a:pt x="1518" y="0"/>
                        <a:pt x="15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0" name="Google Shape;4860;p76"/>
                <p:cNvSpPr/>
                <p:nvPr/>
              </p:nvSpPr>
              <p:spPr>
                <a:xfrm>
                  <a:off x="483900" y="3186072"/>
                  <a:ext cx="55983" cy="203966"/>
                </a:xfrm>
                <a:custGeom>
                  <a:rect b="b" l="l" r="r" t="t"/>
                  <a:pathLst>
                    <a:path extrusionOk="0" h="2707" w="743">
                      <a:moveTo>
                        <a:pt x="699" y="0"/>
                      </a:moveTo>
                      <a:cubicBezTo>
                        <a:pt x="664" y="0"/>
                        <a:pt x="638" y="18"/>
                        <a:pt x="629" y="44"/>
                      </a:cubicBezTo>
                      <a:lnTo>
                        <a:pt x="9" y="2637"/>
                      </a:lnTo>
                      <a:cubicBezTo>
                        <a:pt x="1" y="2663"/>
                        <a:pt x="18" y="2698"/>
                        <a:pt x="53" y="2707"/>
                      </a:cubicBezTo>
                      <a:lnTo>
                        <a:pt x="62" y="2707"/>
                      </a:lnTo>
                      <a:cubicBezTo>
                        <a:pt x="88" y="2707"/>
                        <a:pt x="114" y="2689"/>
                        <a:pt x="114" y="2663"/>
                      </a:cubicBezTo>
                      <a:lnTo>
                        <a:pt x="743"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1" name="Google Shape;4861;p76"/>
                <p:cNvSpPr/>
                <p:nvPr/>
              </p:nvSpPr>
              <p:spPr>
                <a:xfrm>
                  <a:off x="463481" y="3181325"/>
                  <a:ext cx="29687" cy="208713"/>
                </a:xfrm>
                <a:custGeom>
                  <a:rect b="b" l="l" r="r" t="t"/>
                  <a:pathLst>
                    <a:path extrusionOk="0" h="2770" w="394">
                      <a:moveTo>
                        <a:pt x="67" y="0"/>
                      </a:moveTo>
                      <a:cubicBezTo>
                        <a:pt x="62" y="0"/>
                        <a:pt x="58" y="1"/>
                        <a:pt x="53" y="2"/>
                      </a:cubicBezTo>
                      <a:cubicBezTo>
                        <a:pt x="27" y="2"/>
                        <a:pt x="1" y="28"/>
                        <a:pt x="10" y="63"/>
                      </a:cubicBezTo>
                      <a:lnTo>
                        <a:pt x="280" y="2717"/>
                      </a:lnTo>
                      <a:cubicBezTo>
                        <a:pt x="280" y="2744"/>
                        <a:pt x="307" y="2770"/>
                        <a:pt x="333" y="2770"/>
                      </a:cubicBezTo>
                      <a:lnTo>
                        <a:pt x="341" y="2770"/>
                      </a:lnTo>
                      <a:cubicBezTo>
                        <a:pt x="376" y="2761"/>
                        <a:pt x="394" y="2735"/>
                        <a:pt x="394" y="2709"/>
                      </a:cubicBezTo>
                      <a:lnTo>
                        <a:pt x="114" y="54"/>
                      </a:lnTo>
                      <a:cubicBezTo>
                        <a:pt x="114" y="24"/>
                        <a:pt x="95"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2" name="Google Shape;4862;p76"/>
                <p:cNvSpPr/>
                <p:nvPr/>
              </p:nvSpPr>
              <p:spPr>
                <a:xfrm>
                  <a:off x="483900" y="3212293"/>
                  <a:ext cx="118522" cy="177745"/>
                </a:xfrm>
                <a:custGeom>
                  <a:rect b="b" l="l" r="r" t="t"/>
                  <a:pathLst>
                    <a:path extrusionOk="0" h="2359" w="1573">
                      <a:moveTo>
                        <a:pt x="1514" y="1"/>
                      </a:moveTo>
                      <a:cubicBezTo>
                        <a:pt x="1497" y="1"/>
                        <a:pt x="1479" y="11"/>
                        <a:pt x="1468" y="28"/>
                      </a:cubicBezTo>
                      <a:lnTo>
                        <a:pt x="18" y="2272"/>
                      </a:lnTo>
                      <a:cubicBezTo>
                        <a:pt x="1" y="2298"/>
                        <a:pt x="9" y="2333"/>
                        <a:pt x="36" y="2350"/>
                      </a:cubicBezTo>
                      <a:cubicBezTo>
                        <a:pt x="44" y="2359"/>
                        <a:pt x="53" y="2359"/>
                        <a:pt x="62" y="2359"/>
                      </a:cubicBezTo>
                      <a:cubicBezTo>
                        <a:pt x="79" y="2359"/>
                        <a:pt x="97" y="2350"/>
                        <a:pt x="114" y="2333"/>
                      </a:cubicBezTo>
                      <a:lnTo>
                        <a:pt x="1555" y="89"/>
                      </a:lnTo>
                      <a:cubicBezTo>
                        <a:pt x="1572" y="62"/>
                        <a:pt x="1564" y="28"/>
                        <a:pt x="1537" y="10"/>
                      </a:cubicBezTo>
                      <a:cubicBezTo>
                        <a:pt x="1531" y="4"/>
                        <a:pt x="1523" y="1"/>
                        <a:pt x="151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3" name="Google Shape;4863;p76"/>
                <p:cNvSpPr/>
                <p:nvPr/>
              </p:nvSpPr>
              <p:spPr>
                <a:xfrm>
                  <a:off x="320771" y="3255543"/>
                  <a:ext cx="193492" cy="220015"/>
                </a:xfrm>
                <a:custGeom>
                  <a:rect b="b" l="l" r="r" t="t"/>
                  <a:pathLst>
                    <a:path extrusionOk="0" h="2920" w="2568">
                      <a:moveTo>
                        <a:pt x="1289" y="1"/>
                      </a:moveTo>
                      <a:cubicBezTo>
                        <a:pt x="931" y="1"/>
                        <a:pt x="679" y="287"/>
                        <a:pt x="664" y="658"/>
                      </a:cubicBezTo>
                      <a:cubicBezTo>
                        <a:pt x="393" y="685"/>
                        <a:pt x="157" y="912"/>
                        <a:pt x="79" y="1217"/>
                      </a:cubicBezTo>
                      <a:cubicBezTo>
                        <a:pt x="0" y="1532"/>
                        <a:pt x="122" y="1837"/>
                        <a:pt x="349" y="1986"/>
                      </a:cubicBezTo>
                      <a:cubicBezTo>
                        <a:pt x="166" y="2379"/>
                        <a:pt x="323" y="2806"/>
                        <a:pt x="769" y="2920"/>
                      </a:cubicBezTo>
                      <a:lnTo>
                        <a:pt x="2078" y="2780"/>
                      </a:lnTo>
                      <a:lnTo>
                        <a:pt x="2515" y="1802"/>
                      </a:lnTo>
                      <a:lnTo>
                        <a:pt x="2567" y="737"/>
                      </a:lnTo>
                      <a:lnTo>
                        <a:pt x="1458" y="21"/>
                      </a:lnTo>
                      <a:cubicBezTo>
                        <a:pt x="1400" y="7"/>
                        <a:pt x="1343" y="1"/>
                        <a:pt x="1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4" name="Google Shape;4864;p76"/>
                <p:cNvSpPr/>
                <p:nvPr/>
              </p:nvSpPr>
              <p:spPr>
                <a:xfrm>
                  <a:off x="390468" y="3291937"/>
                  <a:ext cx="151448" cy="177820"/>
                </a:xfrm>
                <a:custGeom>
                  <a:rect b="b" l="l" r="r" t="t"/>
                  <a:pathLst>
                    <a:path extrusionOk="0" h="2360" w="2010">
                      <a:moveTo>
                        <a:pt x="1130" y="0"/>
                      </a:moveTo>
                      <a:cubicBezTo>
                        <a:pt x="707" y="0"/>
                        <a:pt x="290" y="403"/>
                        <a:pt x="158" y="979"/>
                      </a:cubicBezTo>
                      <a:cubicBezTo>
                        <a:pt x="1" y="1616"/>
                        <a:pt x="254" y="2227"/>
                        <a:pt x="725" y="2341"/>
                      </a:cubicBezTo>
                      <a:cubicBezTo>
                        <a:pt x="777" y="2353"/>
                        <a:pt x="828" y="2359"/>
                        <a:pt x="879" y="2359"/>
                      </a:cubicBezTo>
                      <a:cubicBezTo>
                        <a:pt x="1303" y="2359"/>
                        <a:pt x="1719" y="1957"/>
                        <a:pt x="1852" y="1380"/>
                      </a:cubicBezTo>
                      <a:cubicBezTo>
                        <a:pt x="2009" y="743"/>
                        <a:pt x="1756" y="132"/>
                        <a:pt x="1284" y="18"/>
                      </a:cubicBezTo>
                      <a:cubicBezTo>
                        <a:pt x="1233" y="6"/>
                        <a:pt x="1182" y="0"/>
                        <a:pt x="1130"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5" name="Google Shape;4865;p76"/>
                <p:cNvSpPr/>
                <p:nvPr/>
              </p:nvSpPr>
              <p:spPr>
                <a:xfrm>
                  <a:off x="347746" y="3350332"/>
                  <a:ext cx="154688" cy="41743"/>
                </a:xfrm>
                <a:custGeom>
                  <a:rect b="b" l="l" r="r" t="t"/>
                  <a:pathLst>
                    <a:path extrusionOk="0" h="554" w="2053">
                      <a:moveTo>
                        <a:pt x="48" y="1"/>
                      </a:moveTo>
                      <a:cubicBezTo>
                        <a:pt x="29" y="1"/>
                        <a:pt x="16" y="15"/>
                        <a:pt x="9" y="29"/>
                      </a:cubicBezTo>
                      <a:cubicBezTo>
                        <a:pt x="0" y="55"/>
                        <a:pt x="18" y="73"/>
                        <a:pt x="35" y="82"/>
                      </a:cubicBezTo>
                      <a:lnTo>
                        <a:pt x="2000" y="553"/>
                      </a:lnTo>
                      <a:lnTo>
                        <a:pt x="2008" y="553"/>
                      </a:lnTo>
                      <a:cubicBezTo>
                        <a:pt x="2026" y="553"/>
                        <a:pt x="2043" y="536"/>
                        <a:pt x="2052" y="518"/>
                      </a:cubicBezTo>
                      <a:cubicBezTo>
                        <a:pt x="2052" y="501"/>
                        <a:pt x="2043" y="474"/>
                        <a:pt x="2017" y="474"/>
                      </a:cubicBezTo>
                      <a:lnTo>
                        <a:pt x="61" y="3"/>
                      </a:lnTo>
                      <a:cubicBezTo>
                        <a:pt x="57" y="1"/>
                        <a:pt x="52" y="1"/>
                        <a:pt x="48"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6" name="Google Shape;4866;p76"/>
                <p:cNvSpPr/>
                <p:nvPr/>
              </p:nvSpPr>
              <p:spPr>
                <a:xfrm>
                  <a:off x="360254" y="3385821"/>
                  <a:ext cx="142181" cy="45661"/>
                </a:xfrm>
                <a:custGeom>
                  <a:rect b="b" l="l" r="r" t="t"/>
                  <a:pathLst>
                    <a:path extrusionOk="0" h="606" w="1887">
                      <a:moveTo>
                        <a:pt x="1848" y="0"/>
                      </a:moveTo>
                      <a:cubicBezTo>
                        <a:pt x="1843" y="0"/>
                        <a:pt x="1838" y="1"/>
                        <a:pt x="1834" y="3"/>
                      </a:cubicBezTo>
                      <a:lnTo>
                        <a:pt x="35" y="527"/>
                      </a:lnTo>
                      <a:cubicBezTo>
                        <a:pt x="9" y="536"/>
                        <a:pt x="0" y="554"/>
                        <a:pt x="0" y="580"/>
                      </a:cubicBezTo>
                      <a:cubicBezTo>
                        <a:pt x="9" y="597"/>
                        <a:pt x="26" y="606"/>
                        <a:pt x="44" y="606"/>
                      </a:cubicBezTo>
                      <a:lnTo>
                        <a:pt x="52" y="606"/>
                      </a:lnTo>
                      <a:lnTo>
                        <a:pt x="1851" y="82"/>
                      </a:lnTo>
                      <a:cubicBezTo>
                        <a:pt x="1877" y="73"/>
                        <a:pt x="1886" y="47"/>
                        <a:pt x="1886" y="30"/>
                      </a:cubicBezTo>
                      <a:cubicBezTo>
                        <a:pt x="1880" y="10"/>
                        <a:pt x="1863" y="0"/>
                        <a:pt x="1848"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7" name="Google Shape;4867;p76"/>
                <p:cNvSpPr/>
                <p:nvPr/>
              </p:nvSpPr>
              <p:spPr>
                <a:xfrm>
                  <a:off x="392427" y="3288998"/>
                  <a:ext cx="110007" cy="103075"/>
                </a:xfrm>
                <a:custGeom>
                  <a:rect b="b" l="l" r="r" t="t"/>
                  <a:pathLst>
                    <a:path extrusionOk="0" h="1368" w="1460">
                      <a:moveTo>
                        <a:pt x="49" y="1"/>
                      </a:moveTo>
                      <a:cubicBezTo>
                        <a:pt x="38" y="1"/>
                        <a:pt x="27" y="5"/>
                        <a:pt x="18" y="14"/>
                      </a:cubicBezTo>
                      <a:cubicBezTo>
                        <a:pt x="1" y="31"/>
                        <a:pt x="10" y="57"/>
                        <a:pt x="18" y="66"/>
                      </a:cubicBezTo>
                      <a:lnTo>
                        <a:pt x="1389" y="1350"/>
                      </a:lnTo>
                      <a:cubicBezTo>
                        <a:pt x="1398" y="1358"/>
                        <a:pt x="1407" y="1367"/>
                        <a:pt x="1415" y="1367"/>
                      </a:cubicBezTo>
                      <a:cubicBezTo>
                        <a:pt x="1424" y="1367"/>
                        <a:pt x="1442" y="1358"/>
                        <a:pt x="1442" y="1350"/>
                      </a:cubicBezTo>
                      <a:cubicBezTo>
                        <a:pt x="1459" y="1332"/>
                        <a:pt x="1459" y="1315"/>
                        <a:pt x="1442" y="1297"/>
                      </a:cubicBezTo>
                      <a:lnTo>
                        <a:pt x="80" y="14"/>
                      </a:lnTo>
                      <a:cubicBezTo>
                        <a:pt x="71" y="5"/>
                        <a:pt x="60" y="1"/>
                        <a:pt x="49"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8" name="Google Shape;4868;p76"/>
                <p:cNvSpPr/>
                <p:nvPr/>
              </p:nvSpPr>
              <p:spPr>
                <a:xfrm>
                  <a:off x="378639" y="3257126"/>
                  <a:ext cx="208637" cy="226570"/>
                </a:xfrm>
                <a:custGeom>
                  <a:rect b="b" l="l" r="r" t="t"/>
                  <a:pathLst>
                    <a:path extrusionOk="0" h="3007" w="2769">
                      <a:moveTo>
                        <a:pt x="690" y="0"/>
                      </a:moveTo>
                      <a:cubicBezTo>
                        <a:pt x="690" y="0"/>
                        <a:pt x="743" y="550"/>
                        <a:pt x="1415" y="952"/>
                      </a:cubicBezTo>
                      <a:cubicBezTo>
                        <a:pt x="1415" y="952"/>
                        <a:pt x="1144" y="1231"/>
                        <a:pt x="1057" y="1615"/>
                      </a:cubicBezTo>
                      <a:cubicBezTo>
                        <a:pt x="961" y="2008"/>
                        <a:pt x="1075" y="2375"/>
                        <a:pt x="1075" y="2375"/>
                      </a:cubicBezTo>
                      <a:cubicBezTo>
                        <a:pt x="289" y="2427"/>
                        <a:pt x="1" y="2899"/>
                        <a:pt x="1" y="2899"/>
                      </a:cubicBezTo>
                      <a:cubicBezTo>
                        <a:pt x="242" y="2957"/>
                        <a:pt x="553" y="3006"/>
                        <a:pt x="872" y="3006"/>
                      </a:cubicBezTo>
                      <a:cubicBezTo>
                        <a:pt x="1556" y="3006"/>
                        <a:pt x="2284" y="2783"/>
                        <a:pt x="2480" y="1956"/>
                      </a:cubicBezTo>
                      <a:cubicBezTo>
                        <a:pt x="2769" y="751"/>
                        <a:pt x="1450" y="183"/>
                        <a:pt x="6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9" name="Google Shape;4869;p76"/>
                <p:cNvSpPr/>
                <p:nvPr/>
              </p:nvSpPr>
              <p:spPr>
                <a:xfrm>
                  <a:off x="453007" y="2315872"/>
                  <a:ext cx="584923" cy="570381"/>
                </a:xfrm>
                <a:custGeom>
                  <a:rect b="b" l="l" r="r" t="t"/>
                  <a:pathLst>
                    <a:path extrusionOk="0" h="7570" w="7763">
                      <a:moveTo>
                        <a:pt x="3272" y="1"/>
                      </a:moveTo>
                      <a:cubicBezTo>
                        <a:pt x="2872" y="1"/>
                        <a:pt x="2494" y="223"/>
                        <a:pt x="2297" y="582"/>
                      </a:cubicBezTo>
                      <a:lnTo>
                        <a:pt x="2270" y="643"/>
                      </a:lnTo>
                      <a:cubicBezTo>
                        <a:pt x="2122" y="914"/>
                        <a:pt x="1851" y="1097"/>
                        <a:pt x="1546" y="1132"/>
                      </a:cubicBezTo>
                      <a:lnTo>
                        <a:pt x="1485" y="1141"/>
                      </a:lnTo>
                      <a:cubicBezTo>
                        <a:pt x="978" y="1202"/>
                        <a:pt x="568" y="1604"/>
                        <a:pt x="515" y="2119"/>
                      </a:cubicBezTo>
                      <a:cubicBezTo>
                        <a:pt x="454" y="2634"/>
                        <a:pt x="777" y="3106"/>
                        <a:pt x="1249" y="3289"/>
                      </a:cubicBezTo>
                      <a:cubicBezTo>
                        <a:pt x="1242" y="3289"/>
                        <a:pt x="1236" y="3289"/>
                        <a:pt x="1229" y="3289"/>
                      </a:cubicBezTo>
                      <a:cubicBezTo>
                        <a:pt x="730" y="3289"/>
                        <a:pt x="269" y="3610"/>
                        <a:pt x="140" y="4101"/>
                      </a:cubicBezTo>
                      <a:cubicBezTo>
                        <a:pt x="0" y="4607"/>
                        <a:pt x="236" y="5123"/>
                        <a:pt x="681" y="5367"/>
                      </a:cubicBezTo>
                      <a:lnTo>
                        <a:pt x="734" y="5402"/>
                      </a:lnTo>
                      <a:cubicBezTo>
                        <a:pt x="1013" y="5542"/>
                        <a:pt x="1196" y="5812"/>
                        <a:pt x="1231" y="6127"/>
                      </a:cubicBezTo>
                      <a:lnTo>
                        <a:pt x="1240" y="6188"/>
                      </a:lnTo>
                      <a:cubicBezTo>
                        <a:pt x="1301" y="6694"/>
                        <a:pt x="1703" y="7096"/>
                        <a:pt x="2218" y="7157"/>
                      </a:cubicBezTo>
                      <a:cubicBezTo>
                        <a:pt x="2256" y="7161"/>
                        <a:pt x="2293" y="7163"/>
                        <a:pt x="2330" y="7163"/>
                      </a:cubicBezTo>
                      <a:cubicBezTo>
                        <a:pt x="2800" y="7163"/>
                        <a:pt x="3218" y="6860"/>
                        <a:pt x="3388" y="6415"/>
                      </a:cubicBezTo>
                      <a:lnTo>
                        <a:pt x="3388" y="6415"/>
                      </a:lnTo>
                      <a:cubicBezTo>
                        <a:pt x="3379" y="6930"/>
                        <a:pt x="3702" y="7393"/>
                        <a:pt x="4200" y="7533"/>
                      </a:cubicBezTo>
                      <a:cubicBezTo>
                        <a:pt x="4294" y="7557"/>
                        <a:pt x="4390" y="7569"/>
                        <a:pt x="4484" y="7569"/>
                      </a:cubicBezTo>
                      <a:cubicBezTo>
                        <a:pt x="4886" y="7569"/>
                        <a:pt x="5268" y="7350"/>
                        <a:pt x="5466" y="6982"/>
                      </a:cubicBezTo>
                      <a:lnTo>
                        <a:pt x="5492" y="6930"/>
                      </a:lnTo>
                      <a:cubicBezTo>
                        <a:pt x="5641" y="6659"/>
                        <a:pt x="5912" y="6476"/>
                        <a:pt x="6217" y="6441"/>
                      </a:cubicBezTo>
                      <a:lnTo>
                        <a:pt x="6287" y="6432"/>
                      </a:lnTo>
                      <a:cubicBezTo>
                        <a:pt x="6793" y="6371"/>
                        <a:pt x="7195" y="5970"/>
                        <a:pt x="7256" y="5454"/>
                      </a:cubicBezTo>
                      <a:cubicBezTo>
                        <a:pt x="7309" y="4939"/>
                        <a:pt x="6994" y="4459"/>
                        <a:pt x="6514" y="4284"/>
                      </a:cubicBezTo>
                      <a:lnTo>
                        <a:pt x="6514" y="4284"/>
                      </a:lnTo>
                      <a:cubicBezTo>
                        <a:pt x="6521" y="4284"/>
                        <a:pt x="6527" y="4285"/>
                        <a:pt x="6534" y="4285"/>
                      </a:cubicBezTo>
                      <a:cubicBezTo>
                        <a:pt x="7033" y="4285"/>
                        <a:pt x="7494" y="3955"/>
                        <a:pt x="7632" y="3464"/>
                      </a:cubicBezTo>
                      <a:cubicBezTo>
                        <a:pt x="7763" y="2966"/>
                        <a:pt x="7536" y="2442"/>
                        <a:pt x="7082" y="2198"/>
                      </a:cubicBezTo>
                      <a:lnTo>
                        <a:pt x="7029" y="2171"/>
                      </a:lnTo>
                      <a:cubicBezTo>
                        <a:pt x="6759" y="2023"/>
                        <a:pt x="6575" y="1752"/>
                        <a:pt x="6531" y="1447"/>
                      </a:cubicBezTo>
                      <a:lnTo>
                        <a:pt x="6531" y="1385"/>
                      </a:lnTo>
                      <a:cubicBezTo>
                        <a:pt x="6470" y="879"/>
                        <a:pt x="6069" y="477"/>
                        <a:pt x="5545" y="416"/>
                      </a:cubicBezTo>
                      <a:cubicBezTo>
                        <a:pt x="5504" y="411"/>
                        <a:pt x="5462" y="409"/>
                        <a:pt x="5422" y="409"/>
                      </a:cubicBezTo>
                      <a:cubicBezTo>
                        <a:pt x="4962" y="409"/>
                        <a:pt x="4544" y="717"/>
                        <a:pt x="4384" y="1150"/>
                      </a:cubicBezTo>
                      <a:cubicBezTo>
                        <a:pt x="4392" y="643"/>
                        <a:pt x="4060" y="172"/>
                        <a:pt x="3563" y="41"/>
                      </a:cubicBezTo>
                      <a:cubicBezTo>
                        <a:pt x="3466" y="14"/>
                        <a:pt x="3368" y="1"/>
                        <a:pt x="32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0" name="Google Shape;4870;p76"/>
                <p:cNvSpPr/>
                <p:nvPr/>
              </p:nvSpPr>
              <p:spPr>
                <a:xfrm>
                  <a:off x="558269" y="2562186"/>
                  <a:ext cx="374402" cy="77834"/>
                </a:xfrm>
                <a:custGeom>
                  <a:rect b="b" l="l" r="r" t="t"/>
                  <a:pathLst>
                    <a:path extrusionOk="0" h="1033" w="4969">
                      <a:moveTo>
                        <a:pt x="61" y="0"/>
                      </a:moveTo>
                      <a:cubicBezTo>
                        <a:pt x="33" y="0"/>
                        <a:pt x="9" y="17"/>
                        <a:pt x="9" y="46"/>
                      </a:cubicBezTo>
                      <a:cubicBezTo>
                        <a:pt x="0" y="81"/>
                        <a:pt x="27" y="116"/>
                        <a:pt x="61" y="125"/>
                      </a:cubicBezTo>
                      <a:lnTo>
                        <a:pt x="4890" y="1033"/>
                      </a:lnTo>
                      <a:lnTo>
                        <a:pt x="4899" y="1033"/>
                      </a:lnTo>
                      <a:cubicBezTo>
                        <a:pt x="4934" y="1033"/>
                        <a:pt x="4960" y="1015"/>
                        <a:pt x="4960" y="989"/>
                      </a:cubicBezTo>
                      <a:cubicBezTo>
                        <a:pt x="4969" y="954"/>
                        <a:pt x="4951" y="919"/>
                        <a:pt x="4916" y="911"/>
                      </a:cubicBezTo>
                      <a:lnTo>
                        <a:pt x="79" y="2"/>
                      </a:lnTo>
                      <a:cubicBezTo>
                        <a:pt x="73" y="1"/>
                        <a:pt x="67" y="0"/>
                        <a:pt x="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1" name="Google Shape;4871;p76"/>
                <p:cNvSpPr/>
                <p:nvPr/>
              </p:nvSpPr>
              <p:spPr>
                <a:xfrm>
                  <a:off x="706253" y="2414277"/>
                  <a:ext cx="79040" cy="373799"/>
                </a:xfrm>
                <a:custGeom>
                  <a:rect b="b" l="l" r="r" t="t"/>
                  <a:pathLst>
                    <a:path extrusionOk="0" h="4961" w="1049">
                      <a:moveTo>
                        <a:pt x="988" y="1"/>
                      </a:moveTo>
                      <a:cubicBezTo>
                        <a:pt x="953" y="1"/>
                        <a:pt x="926" y="18"/>
                        <a:pt x="918" y="53"/>
                      </a:cubicBezTo>
                      <a:lnTo>
                        <a:pt x="1" y="4882"/>
                      </a:lnTo>
                      <a:cubicBezTo>
                        <a:pt x="1" y="4917"/>
                        <a:pt x="18" y="4952"/>
                        <a:pt x="53" y="4960"/>
                      </a:cubicBezTo>
                      <a:lnTo>
                        <a:pt x="62" y="4960"/>
                      </a:lnTo>
                      <a:cubicBezTo>
                        <a:pt x="97" y="4960"/>
                        <a:pt x="123" y="4934"/>
                        <a:pt x="123" y="4908"/>
                      </a:cubicBezTo>
                      <a:lnTo>
                        <a:pt x="1040" y="79"/>
                      </a:lnTo>
                      <a:cubicBezTo>
                        <a:pt x="1049" y="45"/>
                        <a:pt x="1023" y="10"/>
                        <a:pt x="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2" name="Google Shape;4872;p76"/>
                <p:cNvSpPr/>
                <p:nvPr/>
              </p:nvSpPr>
              <p:spPr>
                <a:xfrm>
                  <a:off x="610862" y="2406516"/>
                  <a:ext cx="140222" cy="199294"/>
                </a:xfrm>
                <a:custGeom>
                  <a:rect b="b" l="l" r="r" t="t"/>
                  <a:pathLst>
                    <a:path extrusionOk="0" h="2645" w="1861">
                      <a:moveTo>
                        <a:pt x="75" y="1"/>
                      </a:moveTo>
                      <a:cubicBezTo>
                        <a:pt x="61" y="1"/>
                        <a:pt x="47" y="6"/>
                        <a:pt x="36" y="17"/>
                      </a:cubicBezTo>
                      <a:cubicBezTo>
                        <a:pt x="10" y="34"/>
                        <a:pt x="1" y="69"/>
                        <a:pt x="18" y="104"/>
                      </a:cubicBezTo>
                      <a:lnTo>
                        <a:pt x="1738" y="2619"/>
                      </a:lnTo>
                      <a:cubicBezTo>
                        <a:pt x="1747" y="2636"/>
                        <a:pt x="1765" y="2645"/>
                        <a:pt x="1791" y="2645"/>
                      </a:cubicBezTo>
                      <a:cubicBezTo>
                        <a:pt x="1800" y="2645"/>
                        <a:pt x="1817" y="2645"/>
                        <a:pt x="1826" y="2636"/>
                      </a:cubicBezTo>
                      <a:cubicBezTo>
                        <a:pt x="1852" y="2619"/>
                        <a:pt x="1861" y="2575"/>
                        <a:pt x="1843" y="2549"/>
                      </a:cubicBezTo>
                      <a:lnTo>
                        <a:pt x="123" y="25"/>
                      </a:lnTo>
                      <a:cubicBezTo>
                        <a:pt x="113" y="10"/>
                        <a:pt x="94"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3" name="Google Shape;4873;p76"/>
                <p:cNvSpPr/>
                <p:nvPr/>
              </p:nvSpPr>
              <p:spPr>
                <a:xfrm>
                  <a:off x="554954" y="2460089"/>
                  <a:ext cx="196130" cy="145722"/>
                </a:xfrm>
                <a:custGeom>
                  <a:rect b="b" l="l" r="r" t="t"/>
                  <a:pathLst>
                    <a:path extrusionOk="0" h="1934" w="2603">
                      <a:moveTo>
                        <a:pt x="69" y="1"/>
                      </a:moveTo>
                      <a:cubicBezTo>
                        <a:pt x="51" y="1"/>
                        <a:pt x="36" y="7"/>
                        <a:pt x="27" y="22"/>
                      </a:cubicBezTo>
                      <a:cubicBezTo>
                        <a:pt x="1" y="56"/>
                        <a:pt x="9" y="91"/>
                        <a:pt x="36" y="118"/>
                      </a:cubicBezTo>
                      <a:lnTo>
                        <a:pt x="2489" y="1925"/>
                      </a:lnTo>
                      <a:cubicBezTo>
                        <a:pt x="2507" y="1934"/>
                        <a:pt x="2515" y="1934"/>
                        <a:pt x="2533" y="1934"/>
                      </a:cubicBezTo>
                      <a:cubicBezTo>
                        <a:pt x="2550" y="1934"/>
                        <a:pt x="2568" y="1925"/>
                        <a:pt x="2585" y="1908"/>
                      </a:cubicBezTo>
                      <a:cubicBezTo>
                        <a:pt x="2603" y="1881"/>
                        <a:pt x="2594" y="1846"/>
                        <a:pt x="2568" y="1820"/>
                      </a:cubicBezTo>
                      <a:lnTo>
                        <a:pt x="114" y="13"/>
                      </a:lnTo>
                      <a:cubicBezTo>
                        <a:pt x="98" y="5"/>
                        <a:pt x="83" y="1"/>
                        <a:pt x="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4" name="Google Shape;4874;p76"/>
                <p:cNvSpPr/>
                <p:nvPr/>
              </p:nvSpPr>
              <p:spPr>
                <a:xfrm>
                  <a:off x="681313" y="2374041"/>
                  <a:ext cx="69772" cy="231769"/>
                </a:xfrm>
                <a:custGeom>
                  <a:rect b="b" l="l" r="r" t="t"/>
                  <a:pathLst>
                    <a:path extrusionOk="0" h="3076" w="926">
                      <a:moveTo>
                        <a:pt x="66" y="1"/>
                      </a:moveTo>
                      <a:cubicBezTo>
                        <a:pt x="62" y="1"/>
                        <a:pt x="57" y="1"/>
                        <a:pt x="53" y="2"/>
                      </a:cubicBezTo>
                      <a:cubicBezTo>
                        <a:pt x="18" y="11"/>
                        <a:pt x="0" y="46"/>
                        <a:pt x="9" y="81"/>
                      </a:cubicBezTo>
                      <a:lnTo>
                        <a:pt x="795" y="3032"/>
                      </a:lnTo>
                      <a:cubicBezTo>
                        <a:pt x="803" y="3058"/>
                        <a:pt x="821" y="3076"/>
                        <a:pt x="856" y="3076"/>
                      </a:cubicBezTo>
                      <a:lnTo>
                        <a:pt x="873" y="3076"/>
                      </a:lnTo>
                      <a:cubicBezTo>
                        <a:pt x="899" y="3067"/>
                        <a:pt x="926" y="3032"/>
                        <a:pt x="917" y="2997"/>
                      </a:cubicBezTo>
                      <a:lnTo>
                        <a:pt x="131" y="46"/>
                      </a:lnTo>
                      <a:cubicBezTo>
                        <a:pt x="124" y="23"/>
                        <a:pt x="96"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5" name="Google Shape;4875;p76"/>
                <p:cNvSpPr/>
                <p:nvPr/>
              </p:nvSpPr>
              <p:spPr>
                <a:xfrm>
                  <a:off x="739859" y="2596545"/>
                  <a:ext cx="140824" cy="199445"/>
                </a:xfrm>
                <a:custGeom>
                  <a:rect b="b" l="l" r="r" t="t"/>
                  <a:pathLst>
                    <a:path extrusionOk="0" h="2647" w="1869">
                      <a:moveTo>
                        <a:pt x="74" y="0"/>
                      </a:moveTo>
                      <a:cubicBezTo>
                        <a:pt x="64" y="0"/>
                        <a:pt x="53" y="3"/>
                        <a:pt x="44" y="9"/>
                      </a:cubicBezTo>
                      <a:cubicBezTo>
                        <a:pt x="9" y="27"/>
                        <a:pt x="0" y="70"/>
                        <a:pt x="26" y="97"/>
                      </a:cubicBezTo>
                      <a:lnTo>
                        <a:pt x="1738" y="2611"/>
                      </a:lnTo>
                      <a:cubicBezTo>
                        <a:pt x="1755" y="2629"/>
                        <a:pt x="1773" y="2646"/>
                        <a:pt x="1790" y="2646"/>
                      </a:cubicBezTo>
                      <a:cubicBezTo>
                        <a:pt x="1808" y="2646"/>
                        <a:pt x="1816" y="2637"/>
                        <a:pt x="1825" y="2629"/>
                      </a:cubicBezTo>
                      <a:cubicBezTo>
                        <a:pt x="1860" y="2611"/>
                        <a:pt x="1869" y="2568"/>
                        <a:pt x="1843" y="2541"/>
                      </a:cubicBezTo>
                      <a:lnTo>
                        <a:pt x="131" y="27"/>
                      </a:lnTo>
                      <a:cubicBezTo>
                        <a:pt x="114" y="10"/>
                        <a:pt x="94"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6" name="Google Shape;4876;p76"/>
                <p:cNvSpPr/>
                <p:nvPr/>
              </p:nvSpPr>
              <p:spPr>
                <a:xfrm>
                  <a:off x="740461" y="2596319"/>
                  <a:ext cx="195527" cy="146325"/>
                </a:xfrm>
                <a:custGeom>
                  <a:rect b="b" l="l" r="r" t="t"/>
                  <a:pathLst>
                    <a:path extrusionOk="0" h="1942" w="2595">
                      <a:moveTo>
                        <a:pt x="67" y="1"/>
                      </a:moveTo>
                      <a:cubicBezTo>
                        <a:pt x="48" y="1"/>
                        <a:pt x="29" y="9"/>
                        <a:pt x="18" y="30"/>
                      </a:cubicBezTo>
                      <a:cubicBezTo>
                        <a:pt x="1" y="56"/>
                        <a:pt x="1" y="91"/>
                        <a:pt x="27" y="117"/>
                      </a:cubicBezTo>
                      <a:lnTo>
                        <a:pt x="2489" y="1924"/>
                      </a:lnTo>
                      <a:cubicBezTo>
                        <a:pt x="2498" y="1933"/>
                        <a:pt x="2516" y="1933"/>
                        <a:pt x="2524" y="1933"/>
                      </a:cubicBezTo>
                      <a:lnTo>
                        <a:pt x="2524" y="1942"/>
                      </a:lnTo>
                      <a:cubicBezTo>
                        <a:pt x="2542" y="1942"/>
                        <a:pt x="2568" y="1924"/>
                        <a:pt x="2577" y="1916"/>
                      </a:cubicBezTo>
                      <a:cubicBezTo>
                        <a:pt x="2594" y="1881"/>
                        <a:pt x="2594" y="1846"/>
                        <a:pt x="2559" y="1820"/>
                      </a:cubicBezTo>
                      <a:lnTo>
                        <a:pt x="106" y="12"/>
                      </a:lnTo>
                      <a:cubicBezTo>
                        <a:pt x="95" y="5"/>
                        <a:pt x="81"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7" name="Google Shape;4877;p76"/>
                <p:cNvSpPr/>
                <p:nvPr/>
              </p:nvSpPr>
              <p:spPr>
                <a:xfrm>
                  <a:off x="740461" y="2596395"/>
                  <a:ext cx="69847" cy="231844"/>
                </a:xfrm>
                <a:custGeom>
                  <a:rect b="b" l="l" r="r" t="t"/>
                  <a:pathLst>
                    <a:path extrusionOk="0" h="3077" w="927">
                      <a:moveTo>
                        <a:pt x="71" y="0"/>
                      </a:moveTo>
                      <a:cubicBezTo>
                        <a:pt x="65" y="0"/>
                        <a:pt x="59" y="1"/>
                        <a:pt x="53" y="3"/>
                      </a:cubicBezTo>
                      <a:cubicBezTo>
                        <a:pt x="18" y="11"/>
                        <a:pt x="1" y="46"/>
                        <a:pt x="10" y="81"/>
                      </a:cubicBezTo>
                      <a:lnTo>
                        <a:pt x="796" y="3024"/>
                      </a:lnTo>
                      <a:cubicBezTo>
                        <a:pt x="804" y="3059"/>
                        <a:pt x="830" y="3076"/>
                        <a:pt x="857" y="3076"/>
                      </a:cubicBezTo>
                      <a:lnTo>
                        <a:pt x="874" y="3076"/>
                      </a:lnTo>
                      <a:cubicBezTo>
                        <a:pt x="909" y="3067"/>
                        <a:pt x="927" y="3032"/>
                        <a:pt x="918" y="2997"/>
                      </a:cubicBezTo>
                      <a:lnTo>
                        <a:pt x="132" y="46"/>
                      </a:lnTo>
                      <a:cubicBezTo>
                        <a:pt x="125" y="17"/>
                        <a:pt x="99" y="0"/>
                        <a:pt x="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8" name="Google Shape;4878;p76"/>
                <p:cNvSpPr/>
                <p:nvPr/>
              </p:nvSpPr>
              <p:spPr>
                <a:xfrm>
                  <a:off x="550357" y="2596319"/>
                  <a:ext cx="200726" cy="139091"/>
                </a:xfrm>
                <a:custGeom>
                  <a:rect b="b" l="l" r="r" t="t"/>
                  <a:pathLst>
                    <a:path extrusionOk="0" h="1846" w="2664">
                      <a:moveTo>
                        <a:pt x="2595" y="1"/>
                      </a:moveTo>
                      <a:cubicBezTo>
                        <a:pt x="2582" y="1"/>
                        <a:pt x="2570" y="5"/>
                        <a:pt x="2559" y="12"/>
                      </a:cubicBezTo>
                      <a:lnTo>
                        <a:pt x="35" y="1732"/>
                      </a:lnTo>
                      <a:cubicBezTo>
                        <a:pt x="9" y="1750"/>
                        <a:pt x="1" y="1785"/>
                        <a:pt x="18" y="1820"/>
                      </a:cubicBezTo>
                      <a:cubicBezTo>
                        <a:pt x="35" y="1837"/>
                        <a:pt x="53" y="1846"/>
                        <a:pt x="70" y="1846"/>
                      </a:cubicBezTo>
                      <a:cubicBezTo>
                        <a:pt x="88" y="1846"/>
                        <a:pt x="97" y="1837"/>
                        <a:pt x="105" y="1837"/>
                      </a:cubicBezTo>
                      <a:lnTo>
                        <a:pt x="2629" y="117"/>
                      </a:lnTo>
                      <a:cubicBezTo>
                        <a:pt x="2655" y="100"/>
                        <a:pt x="2664" y="56"/>
                        <a:pt x="2646" y="30"/>
                      </a:cubicBezTo>
                      <a:cubicBezTo>
                        <a:pt x="2631" y="9"/>
                        <a:pt x="2613" y="1"/>
                        <a:pt x="25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9" name="Google Shape;4879;p76"/>
                <p:cNvSpPr/>
                <p:nvPr/>
              </p:nvSpPr>
              <p:spPr>
                <a:xfrm>
                  <a:off x="603629" y="2596319"/>
                  <a:ext cx="147455" cy="195075"/>
                </a:xfrm>
                <a:custGeom>
                  <a:rect b="b" l="l" r="r" t="t"/>
                  <a:pathLst>
                    <a:path extrusionOk="0" h="2589" w="1957">
                      <a:moveTo>
                        <a:pt x="1883" y="1"/>
                      </a:moveTo>
                      <a:cubicBezTo>
                        <a:pt x="1864" y="1"/>
                        <a:pt x="1845" y="9"/>
                        <a:pt x="1834" y="30"/>
                      </a:cubicBezTo>
                      <a:lnTo>
                        <a:pt x="27" y="2483"/>
                      </a:lnTo>
                      <a:cubicBezTo>
                        <a:pt x="1" y="2510"/>
                        <a:pt x="10" y="2553"/>
                        <a:pt x="36" y="2571"/>
                      </a:cubicBezTo>
                      <a:cubicBezTo>
                        <a:pt x="44" y="2579"/>
                        <a:pt x="62" y="2588"/>
                        <a:pt x="71" y="2588"/>
                      </a:cubicBezTo>
                      <a:cubicBezTo>
                        <a:pt x="97" y="2588"/>
                        <a:pt x="114" y="2579"/>
                        <a:pt x="123" y="2562"/>
                      </a:cubicBezTo>
                      <a:lnTo>
                        <a:pt x="1939" y="100"/>
                      </a:lnTo>
                      <a:cubicBezTo>
                        <a:pt x="1957" y="73"/>
                        <a:pt x="1948" y="38"/>
                        <a:pt x="1922" y="12"/>
                      </a:cubicBezTo>
                      <a:cubicBezTo>
                        <a:pt x="1911" y="5"/>
                        <a:pt x="1897" y="1"/>
                        <a:pt x="18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0" name="Google Shape;4880;p76"/>
                <p:cNvSpPr/>
                <p:nvPr/>
              </p:nvSpPr>
              <p:spPr>
                <a:xfrm>
                  <a:off x="518108" y="2596395"/>
                  <a:ext cx="232974" cy="68642"/>
                </a:xfrm>
                <a:custGeom>
                  <a:rect b="b" l="l" r="r" t="t"/>
                  <a:pathLst>
                    <a:path extrusionOk="0" h="911" w="3092">
                      <a:moveTo>
                        <a:pt x="3022" y="0"/>
                      </a:moveTo>
                      <a:cubicBezTo>
                        <a:pt x="3016" y="0"/>
                        <a:pt x="3010" y="1"/>
                        <a:pt x="3004" y="3"/>
                      </a:cubicBezTo>
                      <a:lnTo>
                        <a:pt x="53" y="788"/>
                      </a:lnTo>
                      <a:cubicBezTo>
                        <a:pt x="18" y="797"/>
                        <a:pt x="1" y="832"/>
                        <a:pt x="9" y="867"/>
                      </a:cubicBezTo>
                      <a:cubicBezTo>
                        <a:pt x="18" y="893"/>
                        <a:pt x="44" y="911"/>
                        <a:pt x="71" y="911"/>
                      </a:cubicBezTo>
                      <a:lnTo>
                        <a:pt x="88" y="911"/>
                      </a:lnTo>
                      <a:lnTo>
                        <a:pt x="3039" y="125"/>
                      </a:lnTo>
                      <a:cubicBezTo>
                        <a:pt x="3065" y="116"/>
                        <a:pt x="3092" y="81"/>
                        <a:pt x="3083" y="46"/>
                      </a:cubicBezTo>
                      <a:cubicBezTo>
                        <a:pt x="3076" y="17"/>
                        <a:pt x="3050" y="0"/>
                        <a:pt x="30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1" name="Google Shape;4881;p76"/>
                <p:cNvSpPr/>
                <p:nvPr/>
              </p:nvSpPr>
              <p:spPr>
                <a:xfrm>
                  <a:off x="739859" y="2466946"/>
                  <a:ext cx="200726" cy="138865"/>
                </a:xfrm>
                <a:custGeom>
                  <a:rect b="b" l="l" r="r" t="t"/>
                  <a:pathLst>
                    <a:path extrusionOk="0" h="1843" w="2664">
                      <a:moveTo>
                        <a:pt x="2591" y="0"/>
                      </a:moveTo>
                      <a:cubicBezTo>
                        <a:pt x="2579" y="0"/>
                        <a:pt x="2568" y="3"/>
                        <a:pt x="2559" y="9"/>
                      </a:cubicBezTo>
                      <a:lnTo>
                        <a:pt x="44" y="1729"/>
                      </a:lnTo>
                      <a:cubicBezTo>
                        <a:pt x="9" y="1747"/>
                        <a:pt x="0" y="1790"/>
                        <a:pt x="26" y="1817"/>
                      </a:cubicBezTo>
                      <a:cubicBezTo>
                        <a:pt x="35" y="1834"/>
                        <a:pt x="53" y="1843"/>
                        <a:pt x="79" y="1843"/>
                      </a:cubicBezTo>
                      <a:cubicBezTo>
                        <a:pt x="88" y="1843"/>
                        <a:pt x="105" y="1843"/>
                        <a:pt x="114" y="1834"/>
                      </a:cubicBezTo>
                      <a:lnTo>
                        <a:pt x="2628" y="114"/>
                      </a:lnTo>
                      <a:cubicBezTo>
                        <a:pt x="2655" y="96"/>
                        <a:pt x="2663" y="53"/>
                        <a:pt x="2646" y="27"/>
                      </a:cubicBezTo>
                      <a:cubicBezTo>
                        <a:pt x="2635" y="10"/>
                        <a:pt x="2612" y="0"/>
                        <a:pt x="25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2" name="Google Shape;4882;p76"/>
                <p:cNvSpPr/>
                <p:nvPr/>
              </p:nvSpPr>
              <p:spPr>
                <a:xfrm>
                  <a:off x="740461" y="2411113"/>
                  <a:ext cx="146852" cy="194698"/>
                </a:xfrm>
                <a:custGeom>
                  <a:rect b="b" l="l" r="r" t="t"/>
                  <a:pathLst>
                    <a:path extrusionOk="0" h="2584" w="1949">
                      <a:moveTo>
                        <a:pt x="1877" y="1"/>
                      </a:moveTo>
                      <a:cubicBezTo>
                        <a:pt x="1859" y="1"/>
                        <a:pt x="1841" y="10"/>
                        <a:pt x="1826" y="25"/>
                      </a:cubicBezTo>
                      <a:lnTo>
                        <a:pt x="18" y="2488"/>
                      </a:lnTo>
                      <a:cubicBezTo>
                        <a:pt x="1" y="2514"/>
                        <a:pt x="1" y="2549"/>
                        <a:pt x="27" y="2575"/>
                      </a:cubicBezTo>
                      <a:cubicBezTo>
                        <a:pt x="45" y="2584"/>
                        <a:pt x="53" y="2584"/>
                        <a:pt x="71" y="2584"/>
                      </a:cubicBezTo>
                      <a:cubicBezTo>
                        <a:pt x="88" y="2584"/>
                        <a:pt x="106" y="2575"/>
                        <a:pt x="123" y="2558"/>
                      </a:cubicBezTo>
                      <a:lnTo>
                        <a:pt x="1931" y="104"/>
                      </a:lnTo>
                      <a:cubicBezTo>
                        <a:pt x="1948" y="78"/>
                        <a:pt x="1948" y="34"/>
                        <a:pt x="1913" y="17"/>
                      </a:cubicBezTo>
                      <a:cubicBezTo>
                        <a:pt x="1902" y="6"/>
                        <a:pt x="1890" y="1"/>
                        <a:pt x="18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3" name="Google Shape;4883;p76"/>
                <p:cNvSpPr/>
                <p:nvPr/>
              </p:nvSpPr>
              <p:spPr>
                <a:xfrm>
                  <a:off x="740461" y="2537171"/>
                  <a:ext cx="232372" cy="68642"/>
                </a:xfrm>
                <a:custGeom>
                  <a:rect b="b" l="l" r="r" t="t"/>
                  <a:pathLst>
                    <a:path extrusionOk="0" h="911" w="3084">
                      <a:moveTo>
                        <a:pt x="3014" y="0"/>
                      </a:moveTo>
                      <a:cubicBezTo>
                        <a:pt x="3008" y="0"/>
                        <a:pt x="3002" y="1"/>
                        <a:pt x="2996" y="3"/>
                      </a:cubicBezTo>
                      <a:lnTo>
                        <a:pt x="53" y="789"/>
                      </a:lnTo>
                      <a:cubicBezTo>
                        <a:pt x="18" y="797"/>
                        <a:pt x="1" y="832"/>
                        <a:pt x="10" y="867"/>
                      </a:cubicBezTo>
                      <a:cubicBezTo>
                        <a:pt x="18" y="893"/>
                        <a:pt x="36" y="911"/>
                        <a:pt x="71" y="911"/>
                      </a:cubicBezTo>
                      <a:lnTo>
                        <a:pt x="88" y="911"/>
                      </a:lnTo>
                      <a:lnTo>
                        <a:pt x="3031" y="125"/>
                      </a:lnTo>
                      <a:cubicBezTo>
                        <a:pt x="3066" y="116"/>
                        <a:pt x="3083" y="81"/>
                        <a:pt x="3074" y="46"/>
                      </a:cubicBezTo>
                      <a:cubicBezTo>
                        <a:pt x="3067" y="17"/>
                        <a:pt x="3042" y="0"/>
                        <a:pt x="30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4" name="Google Shape;4884;p76"/>
                <p:cNvSpPr/>
                <p:nvPr/>
              </p:nvSpPr>
              <p:spPr>
                <a:xfrm>
                  <a:off x="560906" y="2423018"/>
                  <a:ext cx="263189" cy="236139"/>
                </a:xfrm>
                <a:custGeom>
                  <a:rect b="b" l="l" r="r" t="t"/>
                  <a:pathLst>
                    <a:path extrusionOk="0" h="3134" w="3493">
                      <a:moveTo>
                        <a:pt x="2530" y="0"/>
                      </a:moveTo>
                      <a:cubicBezTo>
                        <a:pt x="2326" y="0"/>
                        <a:pt x="2116" y="92"/>
                        <a:pt x="1947" y="260"/>
                      </a:cubicBezTo>
                      <a:cubicBezTo>
                        <a:pt x="1828" y="171"/>
                        <a:pt x="1677" y="125"/>
                        <a:pt x="1519" y="125"/>
                      </a:cubicBezTo>
                      <a:cubicBezTo>
                        <a:pt x="1353" y="125"/>
                        <a:pt x="1178" y="175"/>
                        <a:pt x="1022" y="278"/>
                      </a:cubicBezTo>
                      <a:cubicBezTo>
                        <a:pt x="716" y="487"/>
                        <a:pt x="585" y="837"/>
                        <a:pt x="655" y="1134"/>
                      </a:cubicBezTo>
                      <a:cubicBezTo>
                        <a:pt x="201" y="1334"/>
                        <a:pt x="0" y="1815"/>
                        <a:pt x="297" y="2242"/>
                      </a:cubicBezTo>
                      <a:lnTo>
                        <a:pt x="1520" y="3133"/>
                      </a:lnTo>
                      <a:lnTo>
                        <a:pt x="2628" y="2644"/>
                      </a:lnTo>
                      <a:lnTo>
                        <a:pt x="3493" y="1788"/>
                      </a:lnTo>
                      <a:lnTo>
                        <a:pt x="3109" y="330"/>
                      </a:lnTo>
                      <a:cubicBezTo>
                        <a:pt x="2960" y="105"/>
                        <a:pt x="2748" y="0"/>
                        <a:pt x="25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5" name="Google Shape;4885;p76"/>
                <p:cNvSpPr/>
                <p:nvPr/>
              </p:nvSpPr>
              <p:spPr>
                <a:xfrm>
                  <a:off x="622089" y="2495955"/>
                  <a:ext cx="217151" cy="170285"/>
                </a:xfrm>
                <a:custGeom>
                  <a:rect b="b" l="l" r="r" t="t"/>
                  <a:pathLst>
                    <a:path extrusionOk="0" h="2260" w="2882">
                      <a:moveTo>
                        <a:pt x="1802" y="0"/>
                      </a:moveTo>
                      <a:cubicBezTo>
                        <a:pt x="1506" y="0"/>
                        <a:pt x="1178" y="101"/>
                        <a:pt x="882" y="305"/>
                      </a:cubicBezTo>
                      <a:cubicBezTo>
                        <a:pt x="253" y="724"/>
                        <a:pt x="0" y="1440"/>
                        <a:pt x="315" y="1894"/>
                      </a:cubicBezTo>
                      <a:cubicBezTo>
                        <a:pt x="479" y="2137"/>
                        <a:pt x="764" y="2260"/>
                        <a:pt x="1089" y="2260"/>
                      </a:cubicBezTo>
                      <a:cubicBezTo>
                        <a:pt x="1383" y="2260"/>
                        <a:pt x="1710" y="2159"/>
                        <a:pt x="2009" y="1955"/>
                      </a:cubicBezTo>
                      <a:cubicBezTo>
                        <a:pt x="2628" y="1528"/>
                        <a:pt x="2882" y="812"/>
                        <a:pt x="2567" y="358"/>
                      </a:cubicBezTo>
                      <a:cubicBezTo>
                        <a:pt x="2408" y="120"/>
                        <a:pt x="2124" y="0"/>
                        <a:pt x="1802"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6" name="Google Shape;4886;p76"/>
                <p:cNvSpPr/>
                <p:nvPr/>
              </p:nvSpPr>
              <p:spPr>
                <a:xfrm>
                  <a:off x="650345" y="2464535"/>
                  <a:ext cx="105336" cy="150544"/>
                </a:xfrm>
                <a:custGeom>
                  <a:rect b="b" l="l" r="r" t="t"/>
                  <a:pathLst>
                    <a:path extrusionOk="0" h="1998" w="1398">
                      <a:moveTo>
                        <a:pt x="51" y="1"/>
                      </a:moveTo>
                      <a:cubicBezTo>
                        <a:pt x="42" y="1"/>
                        <a:pt x="33" y="3"/>
                        <a:pt x="27" y="6"/>
                      </a:cubicBezTo>
                      <a:cubicBezTo>
                        <a:pt x="1" y="24"/>
                        <a:pt x="1" y="50"/>
                        <a:pt x="9" y="76"/>
                      </a:cubicBezTo>
                      <a:lnTo>
                        <a:pt x="1310" y="1980"/>
                      </a:lnTo>
                      <a:cubicBezTo>
                        <a:pt x="1319" y="1988"/>
                        <a:pt x="1337" y="1997"/>
                        <a:pt x="1345" y="1997"/>
                      </a:cubicBezTo>
                      <a:cubicBezTo>
                        <a:pt x="1354" y="1997"/>
                        <a:pt x="1372" y="1997"/>
                        <a:pt x="1372" y="1988"/>
                      </a:cubicBezTo>
                      <a:cubicBezTo>
                        <a:pt x="1398" y="1980"/>
                        <a:pt x="1398" y="1945"/>
                        <a:pt x="1389" y="1927"/>
                      </a:cubicBezTo>
                      <a:lnTo>
                        <a:pt x="88" y="24"/>
                      </a:lnTo>
                      <a:cubicBezTo>
                        <a:pt x="83" y="7"/>
                        <a:pt x="66" y="1"/>
                        <a:pt x="51"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7" name="Google Shape;4887;p76"/>
                <p:cNvSpPr/>
                <p:nvPr/>
              </p:nvSpPr>
              <p:spPr>
                <a:xfrm>
                  <a:off x="603026" y="2537321"/>
                  <a:ext cx="152654" cy="77759"/>
                </a:xfrm>
                <a:custGeom>
                  <a:rect b="b" l="l" r="r" t="t"/>
                  <a:pathLst>
                    <a:path extrusionOk="0" h="1032" w="2026">
                      <a:moveTo>
                        <a:pt x="43" y="0"/>
                      </a:moveTo>
                      <a:cubicBezTo>
                        <a:pt x="27" y="0"/>
                        <a:pt x="14" y="10"/>
                        <a:pt x="9" y="27"/>
                      </a:cubicBezTo>
                      <a:cubicBezTo>
                        <a:pt x="0" y="53"/>
                        <a:pt x="9" y="79"/>
                        <a:pt x="26" y="88"/>
                      </a:cubicBezTo>
                      <a:lnTo>
                        <a:pt x="1956" y="1031"/>
                      </a:lnTo>
                      <a:lnTo>
                        <a:pt x="1973" y="1031"/>
                      </a:lnTo>
                      <a:cubicBezTo>
                        <a:pt x="1991" y="1031"/>
                        <a:pt x="2008" y="1022"/>
                        <a:pt x="2017" y="1005"/>
                      </a:cubicBezTo>
                      <a:cubicBezTo>
                        <a:pt x="2026" y="987"/>
                        <a:pt x="2017" y="952"/>
                        <a:pt x="2000" y="944"/>
                      </a:cubicBezTo>
                      <a:lnTo>
                        <a:pt x="70" y="9"/>
                      </a:lnTo>
                      <a:cubicBezTo>
                        <a:pt x="61" y="3"/>
                        <a:pt x="51" y="0"/>
                        <a:pt x="43"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8" name="Google Shape;4888;p76"/>
                <p:cNvSpPr/>
                <p:nvPr/>
              </p:nvSpPr>
              <p:spPr>
                <a:xfrm>
                  <a:off x="735865" y="2447205"/>
                  <a:ext cx="19816" cy="167874"/>
                </a:xfrm>
                <a:custGeom>
                  <a:rect b="b" l="l" r="r" t="t"/>
                  <a:pathLst>
                    <a:path extrusionOk="0" h="2228" w="263">
                      <a:moveTo>
                        <a:pt x="44" y="0"/>
                      </a:moveTo>
                      <a:cubicBezTo>
                        <a:pt x="18" y="0"/>
                        <a:pt x="1" y="27"/>
                        <a:pt x="1" y="53"/>
                      </a:cubicBezTo>
                      <a:lnTo>
                        <a:pt x="167" y="2183"/>
                      </a:lnTo>
                      <a:cubicBezTo>
                        <a:pt x="167" y="2210"/>
                        <a:pt x="193" y="2227"/>
                        <a:pt x="210" y="2227"/>
                      </a:cubicBezTo>
                      <a:lnTo>
                        <a:pt x="219" y="2227"/>
                      </a:lnTo>
                      <a:cubicBezTo>
                        <a:pt x="245" y="2227"/>
                        <a:pt x="263" y="2201"/>
                        <a:pt x="263" y="2183"/>
                      </a:cubicBezTo>
                      <a:lnTo>
                        <a:pt x="88" y="44"/>
                      </a:lnTo>
                      <a:cubicBezTo>
                        <a:pt x="88" y="18"/>
                        <a:pt x="71" y="0"/>
                        <a:pt x="44"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9" name="Google Shape;4889;p76"/>
                <p:cNvSpPr/>
                <p:nvPr/>
              </p:nvSpPr>
              <p:spPr>
                <a:xfrm>
                  <a:off x="583285" y="2447883"/>
                  <a:ext cx="301390" cy="248647"/>
                </a:xfrm>
                <a:custGeom>
                  <a:rect b="b" l="l" r="r" t="t"/>
                  <a:pathLst>
                    <a:path extrusionOk="0" h="3300" w="4000">
                      <a:moveTo>
                        <a:pt x="2812" y="0"/>
                      </a:moveTo>
                      <a:cubicBezTo>
                        <a:pt x="2812" y="0"/>
                        <a:pt x="2436" y="498"/>
                        <a:pt x="2698" y="1354"/>
                      </a:cubicBezTo>
                      <a:lnTo>
                        <a:pt x="2698" y="1362"/>
                      </a:lnTo>
                      <a:cubicBezTo>
                        <a:pt x="2698" y="1362"/>
                        <a:pt x="2262" y="1389"/>
                        <a:pt x="1877" y="1650"/>
                      </a:cubicBezTo>
                      <a:cubicBezTo>
                        <a:pt x="1502" y="1904"/>
                        <a:pt x="1310" y="2305"/>
                        <a:pt x="1310" y="2305"/>
                      </a:cubicBezTo>
                      <a:cubicBezTo>
                        <a:pt x="872" y="1955"/>
                        <a:pt x="468" y="1889"/>
                        <a:pt x="228" y="1889"/>
                      </a:cubicBezTo>
                      <a:cubicBezTo>
                        <a:pt x="85" y="1889"/>
                        <a:pt x="0" y="1912"/>
                        <a:pt x="0" y="1912"/>
                      </a:cubicBezTo>
                      <a:cubicBezTo>
                        <a:pt x="387" y="2479"/>
                        <a:pt x="1139" y="3299"/>
                        <a:pt x="1998" y="3299"/>
                      </a:cubicBezTo>
                      <a:cubicBezTo>
                        <a:pt x="2264" y="3299"/>
                        <a:pt x="2541" y="3220"/>
                        <a:pt x="2820" y="3030"/>
                      </a:cubicBezTo>
                      <a:cubicBezTo>
                        <a:pt x="3999" y="2227"/>
                        <a:pt x="3318" y="734"/>
                        <a:pt x="2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0" name="Google Shape;4890;p76"/>
                <p:cNvSpPr/>
                <p:nvPr/>
              </p:nvSpPr>
              <p:spPr>
                <a:xfrm>
                  <a:off x="484578" y="2916324"/>
                  <a:ext cx="8590" cy="52668"/>
                </a:xfrm>
                <a:custGeom>
                  <a:rect b="b" l="l" r="r" t="t"/>
                  <a:pathLst>
                    <a:path extrusionOk="0" h="699" w="114">
                      <a:moveTo>
                        <a:pt x="53" y="0"/>
                      </a:moveTo>
                      <a:cubicBezTo>
                        <a:pt x="27" y="0"/>
                        <a:pt x="0" y="18"/>
                        <a:pt x="0" y="52"/>
                      </a:cubicBezTo>
                      <a:lnTo>
                        <a:pt x="0" y="646"/>
                      </a:lnTo>
                      <a:cubicBezTo>
                        <a:pt x="0" y="672"/>
                        <a:pt x="27" y="699"/>
                        <a:pt x="53" y="699"/>
                      </a:cubicBezTo>
                      <a:cubicBezTo>
                        <a:pt x="88" y="699"/>
                        <a:pt x="114" y="672"/>
                        <a:pt x="114" y="646"/>
                      </a:cubicBezTo>
                      <a:lnTo>
                        <a:pt x="114" y="52"/>
                      </a:lnTo>
                      <a:cubicBezTo>
                        <a:pt x="114" y="18"/>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1" name="Google Shape;4891;p76"/>
                <p:cNvSpPr/>
                <p:nvPr/>
              </p:nvSpPr>
              <p:spPr>
                <a:xfrm>
                  <a:off x="1092489" y="3283874"/>
                  <a:ext cx="29687" cy="76553"/>
                </a:xfrm>
                <a:custGeom>
                  <a:rect b="b" l="l" r="r" t="t"/>
                  <a:pathLst>
                    <a:path extrusionOk="0" h="1016" w="394">
                      <a:moveTo>
                        <a:pt x="57" y="1"/>
                      </a:moveTo>
                      <a:cubicBezTo>
                        <a:pt x="53" y="1"/>
                        <a:pt x="49" y="2"/>
                        <a:pt x="44" y="3"/>
                      </a:cubicBezTo>
                      <a:cubicBezTo>
                        <a:pt x="9" y="12"/>
                        <a:pt x="0" y="47"/>
                        <a:pt x="9" y="73"/>
                      </a:cubicBezTo>
                      <a:lnTo>
                        <a:pt x="280" y="981"/>
                      </a:lnTo>
                      <a:cubicBezTo>
                        <a:pt x="289" y="998"/>
                        <a:pt x="306" y="1016"/>
                        <a:pt x="332" y="1016"/>
                      </a:cubicBezTo>
                      <a:lnTo>
                        <a:pt x="350" y="1016"/>
                      </a:lnTo>
                      <a:cubicBezTo>
                        <a:pt x="376" y="1007"/>
                        <a:pt x="393" y="972"/>
                        <a:pt x="385" y="946"/>
                      </a:cubicBezTo>
                      <a:lnTo>
                        <a:pt x="105" y="47"/>
                      </a:lnTo>
                      <a:cubicBezTo>
                        <a:pt x="98" y="18"/>
                        <a:pt x="79"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2" name="Google Shape;4892;p76"/>
                <p:cNvSpPr/>
                <p:nvPr/>
              </p:nvSpPr>
              <p:spPr>
                <a:xfrm>
                  <a:off x="1126697" y="3145761"/>
                  <a:ext cx="50031" cy="141653"/>
                </a:xfrm>
                <a:custGeom>
                  <a:rect b="b" l="l" r="r" t="t"/>
                  <a:pathLst>
                    <a:path extrusionOk="0" h="1880" w="664">
                      <a:moveTo>
                        <a:pt x="59" y="0"/>
                      </a:moveTo>
                      <a:cubicBezTo>
                        <a:pt x="54" y="0"/>
                        <a:pt x="49" y="1"/>
                        <a:pt x="44" y="2"/>
                      </a:cubicBezTo>
                      <a:cubicBezTo>
                        <a:pt x="18" y="11"/>
                        <a:pt x="0" y="46"/>
                        <a:pt x="9" y="72"/>
                      </a:cubicBezTo>
                      <a:lnTo>
                        <a:pt x="551" y="1836"/>
                      </a:lnTo>
                      <a:cubicBezTo>
                        <a:pt x="559" y="1862"/>
                        <a:pt x="577" y="1880"/>
                        <a:pt x="603" y="1880"/>
                      </a:cubicBezTo>
                      <a:lnTo>
                        <a:pt x="620" y="1880"/>
                      </a:lnTo>
                      <a:cubicBezTo>
                        <a:pt x="647" y="1871"/>
                        <a:pt x="664" y="1836"/>
                        <a:pt x="655" y="1810"/>
                      </a:cubicBezTo>
                      <a:lnTo>
                        <a:pt x="114" y="37"/>
                      </a:lnTo>
                      <a:cubicBezTo>
                        <a:pt x="107" y="16"/>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3" name="Google Shape;4893;p76"/>
                <p:cNvSpPr/>
                <p:nvPr/>
              </p:nvSpPr>
              <p:spPr>
                <a:xfrm>
                  <a:off x="1186524" y="3089852"/>
                  <a:ext cx="44154" cy="123871"/>
                </a:xfrm>
                <a:custGeom>
                  <a:rect b="b" l="l" r="r" t="t"/>
                  <a:pathLst>
                    <a:path extrusionOk="0" h="1644" w="586">
                      <a:moveTo>
                        <a:pt x="59" y="0"/>
                      </a:moveTo>
                      <a:cubicBezTo>
                        <a:pt x="54" y="0"/>
                        <a:pt x="49" y="1"/>
                        <a:pt x="45" y="2"/>
                      </a:cubicBezTo>
                      <a:cubicBezTo>
                        <a:pt x="18" y="11"/>
                        <a:pt x="1" y="46"/>
                        <a:pt x="10" y="72"/>
                      </a:cubicBezTo>
                      <a:lnTo>
                        <a:pt x="481" y="1609"/>
                      </a:lnTo>
                      <a:cubicBezTo>
                        <a:pt x="481" y="1635"/>
                        <a:pt x="507" y="1644"/>
                        <a:pt x="534" y="1644"/>
                      </a:cubicBezTo>
                      <a:lnTo>
                        <a:pt x="542" y="1644"/>
                      </a:lnTo>
                      <a:cubicBezTo>
                        <a:pt x="577" y="1635"/>
                        <a:pt x="586" y="1609"/>
                        <a:pt x="577" y="1574"/>
                      </a:cubicBezTo>
                      <a:lnTo>
                        <a:pt x="114" y="46"/>
                      </a:lnTo>
                      <a:cubicBezTo>
                        <a:pt x="107" y="17"/>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4" name="Google Shape;4894;p76"/>
                <p:cNvSpPr/>
                <p:nvPr/>
              </p:nvSpPr>
              <p:spPr>
                <a:xfrm>
                  <a:off x="1240473" y="3016161"/>
                  <a:ext cx="44832" cy="124549"/>
                </a:xfrm>
                <a:custGeom>
                  <a:rect b="b" l="l" r="r" t="t"/>
                  <a:pathLst>
                    <a:path extrusionOk="0" h="1653" w="595">
                      <a:moveTo>
                        <a:pt x="67" y="0"/>
                      </a:moveTo>
                      <a:cubicBezTo>
                        <a:pt x="63" y="0"/>
                        <a:pt x="58" y="1"/>
                        <a:pt x="53" y="2"/>
                      </a:cubicBezTo>
                      <a:cubicBezTo>
                        <a:pt x="18" y="11"/>
                        <a:pt x="1" y="46"/>
                        <a:pt x="10" y="72"/>
                      </a:cubicBezTo>
                      <a:lnTo>
                        <a:pt x="481" y="1618"/>
                      </a:lnTo>
                      <a:cubicBezTo>
                        <a:pt x="490" y="1635"/>
                        <a:pt x="516" y="1653"/>
                        <a:pt x="534" y="1653"/>
                      </a:cubicBezTo>
                      <a:lnTo>
                        <a:pt x="551" y="1653"/>
                      </a:lnTo>
                      <a:cubicBezTo>
                        <a:pt x="577" y="1644"/>
                        <a:pt x="595" y="1609"/>
                        <a:pt x="586" y="1583"/>
                      </a:cubicBezTo>
                      <a:lnTo>
                        <a:pt x="114" y="37"/>
                      </a:lnTo>
                      <a:cubicBezTo>
                        <a:pt x="107" y="16"/>
                        <a:pt x="88"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5" name="Google Shape;4895;p76"/>
                <p:cNvSpPr/>
                <p:nvPr/>
              </p:nvSpPr>
              <p:spPr>
                <a:xfrm>
                  <a:off x="1308287" y="2986549"/>
                  <a:ext cx="35564" cy="94938"/>
                </a:xfrm>
                <a:custGeom>
                  <a:rect b="b" l="l" r="r" t="t"/>
                  <a:pathLst>
                    <a:path extrusionOk="0" h="1260" w="472">
                      <a:moveTo>
                        <a:pt x="62" y="0"/>
                      </a:moveTo>
                      <a:cubicBezTo>
                        <a:pt x="56" y="0"/>
                        <a:pt x="50" y="1"/>
                        <a:pt x="44" y="2"/>
                      </a:cubicBezTo>
                      <a:cubicBezTo>
                        <a:pt x="18" y="11"/>
                        <a:pt x="0" y="37"/>
                        <a:pt x="9" y="64"/>
                      </a:cubicBezTo>
                      <a:lnTo>
                        <a:pt x="367" y="1225"/>
                      </a:lnTo>
                      <a:cubicBezTo>
                        <a:pt x="367" y="1251"/>
                        <a:pt x="393" y="1260"/>
                        <a:pt x="419" y="1260"/>
                      </a:cubicBezTo>
                      <a:lnTo>
                        <a:pt x="428" y="1260"/>
                      </a:lnTo>
                      <a:cubicBezTo>
                        <a:pt x="463" y="1251"/>
                        <a:pt x="472" y="1225"/>
                        <a:pt x="463" y="1190"/>
                      </a:cubicBezTo>
                      <a:lnTo>
                        <a:pt x="114" y="37"/>
                      </a:lnTo>
                      <a:cubicBezTo>
                        <a:pt x="107" y="16"/>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6" name="Google Shape;4896;p76"/>
                <p:cNvSpPr/>
                <p:nvPr/>
              </p:nvSpPr>
              <p:spPr>
                <a:xfrm>
                  <a:off x="1176050" y="3394561"/>
                  <a:ext cx="117165" cy="13939"/>
                </a:xfrm>
                <a:custGeom>
                  <a:rect b="b" l="l" r="r" t="t"/>
                  <a:pathLst>
                    <a:path extrusionOk="0" h="185" w="1555">
                      <a:moveTo>
                        <a:pt x="61" y="1"/>
                      </a:moveTo>
                      <a:cubicBezTo>
                        <a:pt x="26" y="1"/>
                        <a:pt x="0" y="27"/>
                        <a:pt x="0" y="53"/>
                      </a:cubicBezTo>
                      <a:cubicBezTo>
                        <a:pt x="0" y="80"/>
                        <a:pt x="26" y="106"/>
                        <a:pt x="53" y="115"/>
                      </a:cubicBezTo>
                      <a:lnTo>
                        <a:pt x="1502" y="184"/>
                      </a:lnTo>
                      <a:cubicBezTo>
                        <a:pt x="1528" y="184"/>
                        <a:pt x="1555" y="158"/>
                        <a:pt x="1555" y="132"/>
                      </a:cubicBezTo>
                      <a:cubicBezTo>
                        <a:pt x="1555" y="97"/>
                        <a:pt x="1537" y="71"/>
                        <a:pt x="1502" y="71"/>
                      </a:cubicBezTo>
                      <a:lnTo>
                        <a:pt x="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7" name="Google Shape;4897;p76"/>
                <p:cNvSpPr/>
                <p:nvPr/>
              </p:nvSpPr>
              <p:spPr>
                <a:xfrm>
                  <a:off x="1222088" y="3325542"/>
                  <a:ext cx="179026" cy="16501"/>
                </a:xfrm>
                <a:custGeom>
                  <a:rect b="b" l="l" r="r" t="t"/>
                  <a:pathLst>
                    <a:path extrusionOk="0" h="219" w="2376">
                      <a:moveTo>
                        <a:pt x="62" y="0"/>
                      </a:moveTo>
                      <a:cubicBezTo>
                        <a:pt x="27" y="0"/>
                        <a:pt x="0" y="18"/>
                        <a:pt x="0" y="53"/>
                      </a:cubicBezTo>
                      <a:cubicBezTo>
                        <a:pt x="0" y="79"/>
                        <a:pt x="27" y="105"/>
                        <a:pt x="53" y="105"/>
                      </a:cubicBezTo>
                      <a:lnTo>
                        <a:pt x="2314" y="218"/>
                      </a:lnTo>
                      <a:cubicBezTo>
                        <a:pt x="2349" y="218"/>
                        <a:pt x="2367" y="201"/>
                        <a:pt x="2375" y="166"/>
                      </a:cubicBezTo>
                      <a:cubicBezTo>
                        <a:pt x="2375" y="140"/>
                        <a:pt x="2349" y="114"/>
                        <a:pt x="2323" y="114"/>
                      </a:cubicBezTo>
                      <a:lnTo>
                        <a:pt x="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8" name="Google Shape;4898;p76"/>
                <p:cNvSpPr/>
                <p:nvPr/>
              </p:nvSpPr>
              <p:spPr>
                <a:xfrm>
                  <a:off x="1269482" y="3261722"/>
                  <a:ext cx="184300" cy="16501"/>
                </a:xfrm>
                <a:custGeom>
                  <a:rect b="b" l="l" r="r" t="t"/>
                  <a:pathLst>
                    <a:path extrusionOk="0" h="219" w="2446">
                      <a:moveTo>
                        <a:pt x="53" y="0"/>
                      </a:moveTo>
                      <a:cubicBezTo>
                        <a:pt x="26" y="0"/>
                        <a:pt x="0" y="18"/>
                        <a:pt x="0" y="53"/>
                      </a:cubicBezTo>
                      <a:cubicBezTo>
                        <a:pt x="0" y="79"/>
                        <a:pt x="18" y="105"/>
                        <a:pt x="53" y="105"/>
                      </a:cubicBezTo>
                      <a:lnTo>
                        <a:pt x="2384" y="218"/>
                      </a:lnTo>
                      <a:cubicBezTo>
                        <a:pt x="2419" y="218"/>
                        <a:pt x="2436" y="201"/>
                        <a:pt x="2445" y="166"/>
                      </a:cubicBezTo>
                      <a:cubicBezTo>
                        <a:pt x="2445" y="140"/>
                        <a:pt x="2419" y="114"/>
                        <a:pt x="2393" y="114"/>
                      </a:cubicBezTo>
                      <a:lnTo>
                        <a:pt x="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9" name="Google Shape;4899;p76"/>
                <p:cNvSpPr/>
                <p:nvPr/>
              </p:nvSpPr>
              <p:spPr>
                <a:xfrm>
                  <a:off x="1316198" y="3197751"/>
                  <a:ext cx="171792" cy="15974"/>
                </a:xfrm>
                <a:custGeom>
                  <a:rect b="b" l="l" r="r" t="t"/>
                  <a:pathLst>
                    <a:path extrusionOk="0" h="212" w="2280">
                      <a:moveTo>
                        <a:pt x="48" y="1"/>
                      </a:moveTo>
                      <a:cubicBezTo>
                        <a:pt x="20" y="1"/>
                        <a:pt x="0" y="24"/>
                        <a:pt x="0" y="55"/>
                      </a:cubicBezTo>
                      <a:cubicBezTo>
                        <a:pt x="0" y="81"/>
                        <a:pt x="26" y="107"/>
                        <a:pt x="53" y="107"/>
                      </a:cubicBezTo>
                      <a:lnTo>
                        <a:pt x="2227" y="212"/>
                      </a:lnTo>
                      <a:cubicBezTo>
                        <a:pt x="2253" y="212"/>
                        <a:pt x="2279" y="194"/>
                        <a:pt x="2279" y="159"/>
                      </a:cubicBezTo>
                      <a:cubicBezTo>
                        <a:pt x="2279" y="133"/>
                        <a:pt x="2262" y="107"/>
                        <a:pt x="2227" y="107"/>
                      </a:cubicBezTo>
                      <a:lnTo>
                        <a:pt x="61" y="2"/>
                      </a:lnTo>
                      <a:cubicBezTo>
                        <a:pt x="57" y="1"/>
                        <a:pt x="52"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00" name="Google Shape;4900;p76"/>
              <p:cNvSpPr/>
              <p:nvPr/>
            </p:nvSpPr>
            <p:spPr>
              <a:xfrm>
                <a:off x="764196" y="3578562"/>
                <a:ext cx="45435" cy="32550"/>
              </a:xfrm>
              <a:custGeom>
                <a:rect b="b" l="l" r="r" t="t"/>
                <a:pathLst>
                  <a:path extrusionOk="0" h="432" w="603">
                    <a:moveTo>
                      <a:pt x="57" y="0"/>
                    </a:moveTo>
                    <a:cubicBezTo>
                      <a:pt x="42" y="0"/>
                      <a:pt x="27" y="7"/>
                      <a:pt x="18" y="21"/>
                    </a:cubicBezTo>
                    <a:cubicBezTo>
                      <a:pt x="0" y="48"/>
                      <a:pt x="9" y="82"/>
                      <a:pt x="35" y="100"/>
                    </a:cubicBezTo>
                    <a:lnTo>
                      <a:pt x="515" y="423"/>
                    </a:lnTo>
                    <a:cubicBezTo>
                      <a:pt x="524" y="423"/>
                      <a:pt x="533" y="432"/>
                      <a:pt x="542" y="432"/>
                    </a:cubicBezTo>
                    <a:cubicBezTo>
                      <a:pt x="559" y="432"/>
                      <a:pt x="577" y="423"/>
                      <a:pt x="594" y="405"/>
                    </a:cubicBezTo>
                    <a:cubicBezTo>
                      <a:pt x="603" y="379"/>
                      <a:pt x="603" y="344"/>
                      <a:pt x="577" y="327"/>
                    </a:cubicBezTo>
                    <a:lnTo>
                      <a:pt x="88" y="13"/>
                    </a:lnTo>
                    <a:cubicBezTo>
                      <a:pt x="80" y="5"/>
                      <a:pt x="68" y="0"/>
                      <a:pt x="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1" name="Google Shape;4901;p76"/>
              <p:cNvSpPr/>
              <p:nvPr/>
            </p:nvSpPr>
            <p:spPr>
              <a:xfrm>
                <a:off x="908262" y="3165653"/>
                <a:ext cx="8665" cy="60579"/>
              </a:xfrm>
              <a:custGeom>
                <a:rect b="b" l="l" r="r" t="t"/>
                <a:pathLst>
                  <a:path extrusionOk="0" h="804" w="115">
                    <a:moveTo>
                      <a:pt x="53" y="0"/>
                    </a:moveTo>
                    <a:cubicBezTo>
                      <a:pt x="27" y="0"/>
                      <a:pt x="1" y="27"/>
                      <a:pt x="1" y="62"/>
                    </a:cubicBezTo>
                    <a:lnTo>
                      <a:pt x="1" y="751"/>
                    </a:lnTo>
                    <a:cubicBezTo>
                      <a:pt x="1" y="778"/>
                      <a:pt x="27" y="804"/>
                      <a:pt x="53" y="804"/>
                    </a:cubicBezTo>
                    <a:cubicBezTo>
                      <a:pt x="88" y="804"/>
                      <a:pt x="114" y="778"/>
                      <a:pt x="114" y="751"/>
                    </a:cubicBezTo>
                    <a:lnTo>
                      <a:pt x="114" y="62"/>
                    </a:lnTo>
                    <a:cubicBezTo>
                      <a:pt x="114" y="27"/>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2" name="Google Shape;4902;p76"/>
              <p:cNvSpPr/>
              <p:nvPr/>
            </p:nvSpPr>
            <p:spPr>
              <a:xfrm>
                <a:off x="846401" y="3067624"/>
                <a:ext cx="8665" cy="102021"/>
              </a:xfrm>
              <a:custGeom>
                <a:rect b="b" l="l" r="r" t="t"/>
                <a:pathLst>
                  <a:path extrusionOk="0" h="1354" w="115">
                    <a:moveTo>
                      <a:pt x="62" y="0"/>
                    </a:moveTo>
                    <a:cubicBezTo>
                      <a:pt x="27" y="0"/>
                      <a:pt x="1" y="18"/>
                      <a:pt x="1" y="53"/>
                    </a:cubicBezTo>
                    <a:lnTo>
                      <a:pt x="1" y="1301"/>
                    </a:lnTo>
                    <a:cubicBezTo>
                      <a:pt x="1" y="1336"/>
                      <a:pt x="27" y="1354"/>
                      <a:pt x="62" y="1354"/>
                    </a:cubicBezTo>
                    <a:cubicBezTo>
                      <a:pt x="88" y="1354"/>
                      <a:pt x="114" y="1336"/>
                      <a:pt x="114" y="1301"/>
                    </a:cubicBezTo>
                    <a:lnTo>
                      <a:pt x="114" y="53"/>
                    </a:lnTo>
                    <a:cubicBezTo>
                      <a:pt x="114" y="18"/>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3" name="Google Shape;4903;p76"/>
              <p:cNvSpPr/>
              <p:nvPr/>
            </p:nvSpPr>
            <p:spPr>
              <a:xfrm>
                <a:off x="772108" y="3017593"/>
                <a:ext cx="7911" cy="90869"/>
              </a:xfrm>
              <a:custGeom>
                <a:rect b="b" l="l" r="r" t="t"/>
                <a:pathLst>
                  <a:path extrusionOk="0" h="1206" w="105">
                    <a:moveTo>
                      <a:pt x="52" y="1"/>
                    </a:moveTo>
                    <a:cubicBezTo>
                      <a:pt x="18" y="1"/>
                      <a:pt x="0" y="27"/>
                      <a:pt x="0" y="62"/>
                    </a:cubicBezTo>
                    <a:lnTo>
                      <a:pt x="0" y="1153"/>
                    </a:lnTo>
                    <a:cubicBezTo>
                      <a:pt x="0" y="1188"/>
                      <a:pt x="18" y="1206"/>
                      <a:pt x="52" y="1206"/>
                    </a:cubicBezTo>
                    <a:cubicBezTo>
                      <a:pt x="79" y="1206"/>
                      <a:pt x="105" y="1188"/>
                      <a:pt x="105" y="1153"/>
                    </a:cubicBezTo>
                    <a:lnTo>
                      <a:pt x="105" y="62"/>
                    </a:lnTo>
                    <a:cubicBezTo>
                      <a:pt x="105" y="27"/>
                      <a:pt x="79" y="1"/>
                      <a:pt x="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4" name="Google Shape;4904;p76"/>
              <p:cNvSpPr/>
              <p:nvPr/>
            </p:nvSpPr>
            <p:spPr>
              <a:xfrm>
                <a:off x="686512" y="2955807"/>
                <a:ext cx="7987" cy="109254"/>
              </a:xfrm>
              <a:custGeom>
                <a:rect b="b" l="l" r="r" t="t"/>
                <a:pathLst>
                  <a:path extrusionOk="0" h="1450" w="106">
                    <a:moveTo>
                      <a:pt x="53" y="0"/>
                    </a:moveTo>
                    <a:cubicBezTo>
                      <a:pt x="18" y="0"/>
                      <a:pt x="1" y="26"/>
                      <a:pt x="1" y="61"/>
                    </a:cubicBezTo>
                    <a:lnTo>
                      <a:pt x="1" y="1388"/>
                    </a:lnTo>
                    <a:cubicBezTo>
                      <a:pt x="1" y="1423"/>
                      <a:pt x="18" y="1449"/>
                      <a:pt x="53" y="1449"/>
                    </a:cubicBezTo>
                    <a:cubicBezTo>
                      <a:pt x="80" y="1449"/>
                      <a:pt x="106" y="1423"/>
                      <a:pt x="106" y="1388"/>
                    </a:cubicBezTo>
                    <a:lnTo>
                      <a:pt x="106" y="61"/>
                    </a:lnTo>
                    <a:cubicBezTo>
                      <a:pt x="106" y="26"/>
                      <a:pt x="80"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5" name="Google Shape;4905;p76"/>
              <p:cNvSpPr/>
              <p:nvPr/>
            </p:nvSpPr>
            <p:spPr>
              <a:xfrm>
                <a:off x="597752" y="2944580"/>
                <a:ext cx="7911" cy="73765"/>
              </a:xfrm>
              <a:custGeom>
                <a:rect b="b" l="l" r="r" t="t"/>
                <a:pathLst>
                  <a:path extrusionOk="0" h="979" w="105">
                    <a:moveTo>
                      <a:pt x="53" y="1"/>
                    </a:moveTo>
                    <a:cubicBezTo>
                      <a:pt x="26" y="1"/>
                      <a:pt x="0" y="18"/>
                      <a:pt x="0" y="53"/>
                    </a:cubicBezTo>
                    <a:lnTo>
                      <a:pt x="0" y="926"/>
                    </a:lnTo>
                    <a:cubicBezTo>
                      <a:pt x="0" y="952"/>
                      <a:pt x="26" y="979"/>
                      <a:pt x="53" y="979"/>
                    </a:cubicBezTo>
                    <a:cubicBezTo>
                      <a:pt x="88" y="979"/>
                      <a:pt x="105" y="952"/>
                      <a:pt x="105" y="926"/>
                    </a:cubicBezTo>
                    <a:lnTo>
                      <a:pt x="105" y="53"/>
                    </a:lnTo>
                    <a:cubicBezTo>
                      <a:pt x="105" y="18"/>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06" name="Google Shape;4906;p76"/>
            <p:cNvSpPr/>
            <p:nvPr/>
          </p:nvSpPr>
          <p:spPr>
            <a:xfrm>
              <a:off x="689149" y="3601845"/>
              <a:ext cx="47469" cy="33002"/>
            </a:xfrm>
            <a:custGeom>
              <a:rect b="b" l="l" r="r" t="t"/>
              <a:pathLst>
                <a:path extrusionOk="0" h="438" w="630">
                  <a:moveTo>
                    <a:pt x="67" y="0"/>
                  </a:moveTo>
                  <a:cubicBezTo>
                    <a:pt x="48" y="0"/>
                    <a:pt x="30" y="10"/>
                    <a:pt x="18" y="27"/>
                  </a:cubicBezTo>
                  <a:cubicBezTo>
                    <a:pt x="1" y="44"/>
                    <a:pt x="10" y="79"/>
                    <a:pt x="36" y="96"/>
                  </a:cubicBezTo>
                  <a:lnTo>
                    <a:pt x="542" y="428"/>
                  </a:lnTo>
                  <a:cubicBezTo>
                    <a:pt x="551" y="437"/>
                    <a:pt x="560" y="437"/>
                    <a:pt x="568" y="437"/>
                  </a:cubicBezTo>
                  <a:cubicBezTo>
                    <a:pt x="586" y="437"/>
                    <a:pt x="603" y="428"/>
                    <a:pt x="612" y="420"/>
                  </a:cubicBezTo>
                  <a:cubicBezTo>
                    <a:pt x="630" y="393"/>
                    <a:pt x="621" y="358"/>
                    <a:pt x="595" y="341"/>
                  </a:cubicBezTo>
                  <a:lnTo>
                    <a:pt x="97" y="9"/>
                  </a:lnTo>
                  <a:cubicBezTo>
                    <a:pt x="88" y="3"/>
                    <a:pt x="7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7" name="Google Shape;4907;p76"/>
            <p:cNvSpPr/>
            <p:nvPr/>
          </p:nvSpPr>
          <p:spPr>
            <a:xfrm>
              <a:off x="751688" y="3277470"/>
              <a:ext cx="125077" cy="39557"/>
            </a:xfrm>
            <a:custGeom>
              <a:rect b="b" l="l" r="r" t="t"/>
              <a:pathLst>
                <a:path extrusionOk="0" h="525" w="1660">
                  <a:moveTo>
                    <a:pt x="1590" y="1"/>
                  </a:moveTo>
                  <a:lnTo>
                    <a:pt x="44" y="420"/>
                  </a:lnTo>
                  <a:cubicBezTo>
                    <a:pt x="18" y="429"/>
                    <a:pt x="0" y="455"/>
                    <a:pt x="9" y="481"/>
                  </a:cubicBezTo>
                  <a:cubicBezTo>
                    <a:pt x="9" y="507"/>
                    <a:pt x="35" y="525"/>
                    <a:pt x="62" y="525"/>
                  </a:cubicBezTo>
                  <a:lnTo>
                    <a:pt x="70" y="525"/>
                  </a:lnTo>
                  <a:lnTo>
                    <a:pt x="1616" y="106"/>
                  </a:lnTo>
                  <a:cubicBezTo>
                    <a:pt x="1642" y="97"/>
                    <a:pt x="1659" y="71"/>
                    <a:pt x="1651" y="44"/>
                  </a:cubicBezTo>
                  <a:cubicBezTo>
                    <a:pt x="1651" y="18"/>
                    <a:pt x="1616" y="1"/>
                    <a:pt x="1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8" name="Google Shape;4908;p76"/>
            <p:cNvSpPr/>
            <p:nvPr/>
          </p:nvSpPr>
          <p:spPr>
            <a:xfrm>
              <a:off x="666846" y="3218095"/>
              <a:ext cx="142784" cy="44304"/>
            </a:xfrm>
            <a:custGeom>
              <a:rect b="b" l="l" r="r" t="t"/>
              <a:pathLst>
                <a:path extrusionOk="0" h="588" w="1895">
                  <a:moveTo>
                    <a:pt x="1839" y="1"/>
                  </a:moveTo>
                  <a:cubicBezTo>
                    <a:pt x="1834" y="1"/>
                    <a:pt x="1830" y="1"/>
                    <a:pt x="1825" y="3"/>
                  </a:cubicBezTo>
                  <a:lnTo>
                    <a:pt x="44" y="474"/>
                  </a:lnTo>
                  <a:cubicBezTo>
                    <a:pt x="9" y="483"/>
                    <a:pt x="0" y="518"/>
                    <a:pt x="0" y="544"/>
                  </a:cubicBezTo>
                  <a:cubicBezTo>
                    <a:pt x="9" y="570"/>
                    <a:pt x="35" y="588"/>
                    <a:pt x="52" y="588"/>
                  </a:cubicBezTo>
                  <a:cubicBezTo>
                    <a:pt x="61" y="588"/>
                    <a:pt x="70" y="579"/>
                    <a:pt x="70" y="579"/>
                  </a:cubicBezTo>
                  <a:lnTo>
                    <a:pt x="1851" y="108"/>
                  </a:lnTo>
                  <a:cubicBezTo>
                    <a:pt x="1877" y="99"/>
                    <a:pt x="1895" y="73"/>
                    <a:pt x="1886" y="38"/>
                  </a:cubicBezTo>
                  <a:cubicBezTo>
                    <a:pt x="1879" y="16"/>
                    <a:pt x="1860" y="1"/>
                    <a:pt x="18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09" name="Google Shape;4909;p76"/>
          <p:cNvSpPr/>
          <p:nvPr/>
        </p:nvSpPr>
        <p:spPr>
          <a:xfrm>
            <a:off x="267638" y="113879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913" name="Shape 4913"/>
        <p:cNvGrpSpPr/>
        <p:nvPr/>
      </p:nvGrpSpPr>
      <p:grpSpPr>
        <a:xfrm>
          <a:off x="0" y="0"/>
          <a:ext cx="0" cy="0"/>
          <a:chOff x="0" y="0"/>
          <a:chExt cx="0" cy="0"/>
        </a:xfrm>
      </p:grpSpPr>
      <p:sp>
        <p:nvSpPr>
          <p:cNvPr id="4914" name="Google Shape;4914;p77"/>
          <p:cNvSpPr txBox="1"/>
          <p:nvPr>
            <p:ph type="title"/>
          </p:nvPr>
        </p:nvSpPr>
        <p:spPr>
          <a:xfrm>
            <a:off x="629100" y="2003100"/>
            <a:ext cx="4751700" cy="1137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Disinterest in Material</a:t>
            </a:r>
            <a:endParaRPr/>
          </a:p>
        </p:txBody>
      </p:sp>
      <p:sp>
        <p:nvSpPr>
          <p:cNvPr id="4915" name="Google Shape;4915;p77"/>
          <p:cNvSpPr/>
          <p:nvPr/>
        </p:nvSpPr>
        <p:spPr>
          <a:xfrm>
            <a:off x="8687396" y="2184330"/>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9" name="Shape 4919"/>
        <p:cNvGrpSpPr/>
        <p:nvPr/>
      </p:nvGrpSpPr>
      <p:grpSpPr>
        <a:xfrm>
          <a:off x="0" y="0"/>
          <a:ext cx="0" cy="0"/>
          <a:chOff x="0" y="0"/>
          <a:chExt cx="0" cy="0"/>
        </a:xfrm>
      </p:grpSpPr>
      <p:sp>
        <p:nvSpPr>
          <p:cNvPr id="4920" name="Google Shape;4920;p78"/>
          <p:cNvSpPr txBox="1"/>
          <p:nvPr>
            <p:ph type="title"/>
          </p:nvPr>
        </p:nvSpPr>
        <p:spPr>
          <a:xfrm>
            <a:off x="862225" y="3724688"/>
            <a:ext cx="7588800" cy="59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Sometimes students plagiarize because they don’t like an assignment, the content is not interesting to them, and they “just want the whole thing to be over.”</a:t>
            </a:r>
            <a:endParaRPr/>
          </a:p>
        </p:txBody>
      </p:sp>
      <p:sp>
        <p:nvSpPr>
          <p:cNvPr id="4921" name="Google Shape;4921;p78"/>
          <p:cNvSpPr/>
          <p:nvPr/>
        </p:nvSpPr>
        <p:spPr>
          <a:xfrm>
            <a:off x="99850" y="4768519"/>
            <a:ext cx="332358" cy="280745"/>
          </a:xfrm>
          <a:custGeom>
            <a:rect b="b" l="l" r="r" t="t"/>
            <a:pathLst>
              <a:path extrusionOk="0" h="3726" w="4411">
                <a:moveTo>
                  <a:pt x="1192" y="1"/>
                </a:moveTo>
                <a:cubicBezTo>
                  <a:pt x="868" y="1"/>
                  <a:pt x="545" y="160"/>
                  <a:pt x="332" y="477"/>
                </a:cubicBezTo>
                <a:cubicBezTo>
                  <a:pt x="1" y="966"/>
                  <a:pt x="62" y="1656"/>
                  <a:pt x="481" y="2058"/>
                </a:cubicBezTo>
                <a:lnTo>
                  <a:pt x="2201" y="3725"/>
                </a:lnTo>
                <a:lnTo>
                  <a:pt x="3930" y="2058"/>
                </a:lnTo>
                <a:cubicBezTo>
                  <a:pt x="4349" y="1656"/>
                  <a:pt x="4410" y="966"/>
                  <a:pt x="4078" y="477"/>
                </a:cubicBezTo>
                <a:cubicBezTo>
                  <a:pt x="3866" y="160"/>
                  <a:pt x="3543" y="1"/>
                  <a:pt x="3219" y="1"/>
                </a:cubicBezTo>
                <a:cubicBezTo>
                  <a:pt x="2918" y="1"/>
                  <a:pt x="2616" y="138"/>
                  <a:pt x="2402" y="416"/>
                </a:cubicBezTo>
                <a:lnTo>
                  <a:pt x="2201" y="669"/>
                </a:lnTo>
                <a:lnTo>
                  <a:pt x="2009" y="416"/>
                </a:lnTo>
                <a:cubicBezTo>
                  <a:pt x="1794" y="138"/>
                  <a:pt x="1493" y="1"/>
                  <a:pt x="11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2" name="Google Shape;4922;p78"/>
          <p:cNvSpPr/>
          <p:nvPr/>
        </p:nvSpPr>
        <p:spPr>
          <a:xfrm>
            <a:off x="8405407" y="3301811"/>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3" name="Google Shape;4923;p78"/>
          <p:cNvSpPr/>
          <p:nvPr/>
        </p:nvSpPr>
        <p:spPr>
          <a:xfrm>
            <a:off x="7573096" y="224071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4" name="Google Shape;4924;p78"/>
          <p:cNvSpPr/>
          <p:nvPr/>
        </p:nvSpPr>
        <p:spPr>
          <a:xfrm>
            <a:off x="893761" y="4327704"/>
            <a:ext cx="387600" cy="387600"/>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5" name="Google Shape;4925;p78"/>
          <p:cNvSpPr/>
          <p:nvPr/>
        </p:nvSpPr>
        <p:spPr>
          <a:xfrm>
            <a:off x="525228" y="2633941"/>
            <a:ext cx="368525" cy="368525"/>
          </a:xfrm>
          <a:custGeom>
            <a:rect b="b" l="l" r="r" t="t"/>
            <a:pathLst>
              <a:path extrusionOk="0" h="4891" w="4891">
                <a:moveTo>
                  <a:pt x="2445" y="1"/>
                </a:moveTo>
                <a:lnTo>
                  <a:pt x="2218" y="1406"/>
                </a:lnTo>
                <a:cubicBezTo>
                  <a:pt x="2194" y="1559"/>
                  <a:pt x="2063" y="1656"/>
                  <a:pt x="1927" y="1656"/>
                </a:cubicBezTo>
                <a:cubicBezTo>
                  <a:pt x="1868" y="1656"/>
                  <a:pt x="1808" y="1638"/>
                  <a:pt x="1756" y="1599"/>
                </a:cubicBezTo>
                <a:lnTo>
                  <a:pt x="1223" y="1214"/>
                </a:lnTo>
                <a:lnTo>
                  <a:pt x="1223" y="1214"/>
                </a:lnTo>
                <a:lnTo>
                  <a:pt x="1607" y="1747"/>
                </a:lnTo>
                <a:cubicBezTo>
                  <a:pt x="1729" y="1922"/>
                  <a:pt x="1625" y="2175"/>
                  <a:pt x="1415" y="2210"/>
                </a:cubicBezTo>
                <a:lnTo>
                  <a:pt x="1" y="2445"/>
                </a:lnTo>
                <a:lnTo>
                  <a:pt x="1415" y="2672"/>
                </a:lnTo>
                <a:cubicBezTo>
                  <a:pt x="1625" y="2707"/>
                  <a:pt x="1729" y="2961"/>
                  <a:pt x="1607" y="3135"/>
                </a:cubicBezTo>
                <a:lnTo>
                  <a:pt x="1223" y="3668"/>
                </a:lnTo>
                <a:lnTo>
                  <a:pt x="1756" y="3292"/>
                </a:lnTo>
                <a:cubicBezTo>
                  <a:pt x="1808" y="3253"/>
                  <a:pt x="1868" y="3235"/>
                  <a:pt x="1927" y="3235"/>
                </a:cubicBezTo>
                <a:cubicBezTo>
                  <a:pt x="2063" y="3235"/>
                  <a:pt x="2194" y="3332"/>
                  <a:pt x="2218" y="3485"/>
                </a:cubicBezTo>
                <a:lnTo>
                  <a:pt x="2445" y="4890"/>
                </a:lnTo>
                <a:lnTo>
                  <a:pt x="2681" y="3485"/>
                </a:lnTo>
                <a:cubicBezTo>
                  <a:pt x="2706" y="3332"/>
                  <a:pt x="2836" y="3235"/>
                  <a:pt x="2973" y="3235"/>
                </a:cubicBezTo>
                <a:cubicBezTo>
                  <a:pt x="3032" y="3235"/>
                  <a:pt x="3091" y="3253"/>
                  <a:pt x="3144" y="3292"/>
                </a:cubicBezTo>
                <a:lnTo>
                  <a:pt x="3677" y="3668"/>
                </a:lnTo>
                <a:lnTo>
                  <a:pt x="3292" y="3135"/>
                </a:lnTo>
                <a:cubicBezTo>
                  <a:pt x="3170" y="2961"/>
                  <a:pt x="3275" y="2707"/>
                  <a:pt x="3484" y="2672"/>
                </a:cubicBezTo>
                <a:lnTo>
                  <a:pt x="4890" y="2445"/>
                </a:lnTo>
                <a:lnTo>
                  <a:pt x="3484" y="2210"/>
                </a:lnTo>
                <a:cubicBezTo>
                  <a:pt x="3275" y="2175"/>
                  <a:pt x="3170" y="1922"/>
                  <a:pt x="3292" y="1747"/>
                </a:cubicBezTo>
                <a:lnTo>
                  <a:pt x="3677" y="1214"/>
                </a:lnTo>
                <a:lnTo>
                  <a:pt x="3677" y="1214"/>
                </a:lnTo>
                <a:lnTo>
                  <a:pt x="3144" y="1599"/>
                </a:lnTo>
                <a:cubicBezTo>
                  <a:pt x="3091" y="1638"/>
                  <a:pt x="3032" y="1656"/>
                  <a:pt x="2973" y="1656"/>
                </a:cubicBezTo>
                <a:cubicBezTo>
                  <a:pt x="2836" y="1656"/>
                  <a:pt x="2706" y="1559"/>
                  <a:pt x="2681" y="1406"/>
                </a:cubicBezTo>
                <a:lnTo>
                  <a:pt x="24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6" name="Google Shape;4926;p78"/>
          <p:cNvSpPr/>
          <p:nvPr/>
        </p:nvSpPr>
        <p:spPr>
          <a:xfrm>
            <a:off x="8687396" y="2184330"/>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27" name="Google Shape;4927;p78"/>
          <p:cNvGrpSpPr/>
          <p:nvPr/>
        </p:nvGrpSpPr>
        <p:grpSpPr>
          <a:xfrm flipH="1" rot="10800000">
            <a:off x="8298626" y="-553507"/>
            <a:ext cx="1378341" cy="1914961"/>
            <a:chOff x="229976" y="2315872"/>
            <a:chExt cx="1378341" cy="1914961"/>
          </a:xfrm>
        </p:grpSpPr>
        <p:grpSp>
          <p:nvGrpSpPr>
            <p:cNvPr id="4928" name="Google Shape;4928;p78"/>
            <p:cNvGrpSpPr/>
            <p:nvPr/>
          </p:nvGrpSpPr>
          <p:grpSpPr>
            <a:xfrm>
              <a:off x="229976" y="2315872"/>
              <a:ext cx="1378341" cy="1914961"/>
              <a:chOff x="229976" y="2315872"/>
              <a:chExt cx="1378341" cy="1914961"/>
            </a:xfrm>
          </p:grpSpPr>
          <p:grpSp>
            <p:nvGrpSpPr>
              <p:cNvPr id="4929" name="Google Shape;4929;p78"/>
              <p:cNvGrpSpPr/>
              <p:nvPr/>
            </p:nvGrpSpPr>
            <p:grpSpPr>
              <a:xfrm>
                <a:off x="229976" y="2315872"/>
                <a:ext cx="1378341" cy="1914961"/>
                <a:chOff x="229976" y="2315872"/>
                <a:chExt cx="1378341" cy="1914961"/>
              </a:xfrm>
            </p:grpSpPr>
            <p:sp>
              <p:nvSpPr>
                <p:cNvPr id="4930" name="Google Shape;4930;p78"/>
                <p:cNvSpPr/>
                <p:nvPr/>
              </p:nvSpPr>
              <p:spPr>
                <a:xfrm>
                  <a:off x="786575" y="2646501"/>
                  <a:ext cx="357298" cy="1584332"/>
                </a:xfrm>
                <a:custGeom>
                  <a:rect b="b" l="l" r="r" t="t"/>
                  <a:pathLst>
                    <a:path extrusionOk="0" h="21027" w="4742">
                      <a:moveTo>
                        <a:pt x="127" y="0"/>
                      </a:moveTo>
                      <a:cubicBezTo>
                        <a:pt x="108" y="0"/>
                        <a:pt x="89" y="6"/>
                        <a:pt x="70" y="19"/>
                      </a:cubicBezTo>
                      <a:cubicBezTo>
                        <a:pt x="18" y="45"/>
                        <a:pt x="0" y="115"/>
                        <a:pt x="26" y="167"/>
                      </a:cubicBezTo>
                      <a:cubicBezTo>
                        <a:pt x="44" y="185"/>
                        <a:pt x="1327" y="2359"/>
                        <a:pt x="2428" y="5991"/>
                      </a:cubicBezTo>
                      <a:cubicBezTo>
                        <a:pt x="3449" y="9335"/>
                        <a:pt x="4523" y="14635"/>
                        <a:pt x="3842" y="20913"/>
                      </a:cubicBezTo>
                      <a:cubicBezTo>
                        <a:pt x="3833" y="20974"/>
                        <a:pt x="3877" y="21027"/>
                        <a:pt x="3938" y="21027"/>
                      </a:cubicBezTo>
                      <a:lnTo>
                        <a:pt x="3947" y="21027"/>
                      </a:lnTo>
                      <a:cubicBezTo>
                        <a:pt x="4008" y="21027"/>
                        <a:pt x="4052" y="20992"/>
                        <a:pt x="4060" y="20931"/>
                      </a:cubicBezTo>
                      <a:cubicBezTo>
                        <a:pt x="4741" y="14627"/>
                        <a:pt x="3667" y="9283"/>
                        <a:pt x="2637" y="5912"/>
                      </a:cubicBezTo>
                      <a:cubicBezTo>
                        <a:pt x="1519" y="2263"/>
                        <a:pt x="227" y="80"/>
                        <a:pt x="218" y="54"/>
                      </a:cubicBezTo>
                      <a:cubicBezTo>
                        <a:pt x="196" y="20"/>
                        <a:pt x="162" y="0"/>
                        <a:pt x="1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1" name="Google Shape;4931;p78"/>
                <p:cNvSpPr/>
                <p:nvPr/>
              </p:nvSpPr>
              <p:spPr>
                <a:xfrm>
                  <a:off x="534534" y="3390568"/>
                  <a:ext cx="573168" cy="422549"/>
                </a:xfrm>
                <a:custGeom>
                  <a:rect b="b" l="l" r="r" t="t"/>
                  <a:pathLst>
                    <a:path extrusionOk="0" h="5608" w="7607">
                      <a:moveTo>
                        <a:pt x="108" y="0"/>
                      </a:moveTo>
                      <a:cubicBezTo>
                        <a:pt x="53" y="0"/>
                        <a:pt x="9" y="42"/>
                        <a:pt x="1" y="98"/>
                      </a:cubicBezTo>
                      <a:cubicBezTo>
                        <a:pt x="1" y="159"/>
                        <a:pt x="45" y="211"/>
                        <a:pt x="106" y="220"/>
                      </a:cubicBezTo>
                      <a:cubicBezTo>
                        <a:pt x="158" y="220"/>
                        <a:pt x="5362" y="814"/>
                        <a:pt x="7379" y="5546"/>
                      </a:cubicBezTo>
                      <a:cubicBezTo>
                        <a:pt x="7397" y="5581"/>
                        <a:pt x="7440" y="5607"/>
                        <a:pt x="7484" y="5607"/>
                      </a:cubicBezTo>
                      <a:cubicBezTo>
                        <a:pt x="7493" y="5607"/>
                        <a:pt x="7510" y="5607"/>
                        <a:pt x="7528" y="5599"/>
                      </a:cubicBezTo>
                      <a:cubicBezTo>
                        <a:pt x="7580" y="5581"/>
                        <a:pt x="7606" y="5511"/>
                        <a:pt x="7580" y="5459"/>
                      </a:cubicBezTo>
                      <a:cubicBezTo>
                        <a:pt x="5519" y="604"/>
                        <a:pt x="176" y="2"/>
                        <a:pt x="123" y="2"/>
                      </a:cubicBezTo>
                      <a:cubicBezTo>
                        <a:pt x="118" y="1"/>
                        <a:pt x="113"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2" name="Google Shape;4932;p78"/>
                <p:cNvSpPr/>
                <p:nvPr/>
              </p:nvSpPr>
              <p:spPr>
                <a:xfrm>
                  <a:off x="1043136" y="2906529"/>
                  <a:ext cx="565182" cy="551996"/>
                </a:xfrm>
                <a:custGeom>
                  <a:rect b="b" l="l" r="r" t="t"/>
                  <a:pathLst>
                    <a:path extrusionOk="0" h="7326" w="7501">
                      <a:moveTo>
                        <a:pt x="5849" y="0"/>
                      </a:moveTo>
                      <a:cubicBezTo>
                        <a:pt x="5463" y="0"/>
                        <a:pt x="5039" y="150"/>
                        <a:pt x="4576" y="479"/>
                      </a:cubicBezTo>
                      <a:cubicBezTo>
                        <a:pt x="4358" y="637"/>
                        <a:pt x="4096" y="724"/>
                        <a:pt x="3825" y="733"/>
                      </a:cubicBezTo>
                      <a:cubicBezTo>
                        <a:pt x="3004" y="759"/>
                        <a:pt x="2410" y="1126"/>
                        <a:pt x="2009" y="1833"/>
                      </a:cubicBezTo>
                      <a:cubicBezTo>
                        <a:pt x="1878" y="2069"/>
                        <a:pt x="1677" y="2269"/>
                        <a:pt x="1424" y="2383"/>
                      </a:cubicBezTo>
                      <a:cubicBezTo>
                        <a:pt x="786" y="2654"/>
                        <a:pt x="324" y="3404"/>
                        <a:pt x="472" y="4260"/>
                      </a:cubicBezTo>
                      <a:cubicBezTo>
                        <a:pt x="516" y="4505"/>
                        <a:pt x="481" y="4749"/>
                        <a:pt x="376" y="4976"/>
                      </a:cubicBezTo>
                      <a:cubicBezTo>
                        <a:pt x="0" y="5841"/>
                        <a:pt x="830" y="6417"/>
                        <a:pt x="900" y="7316"/>
                      </a:cubicBezTo>
                      <a:cubicBezTo>
                        <a:pt x="964" y="7265"/>
                        <a:pt x="1066" y="7247"/>
                        <a:pt x="1193" y="7247"/>
                      </a:cubicBezTo>
                      <a:cubicBezTo>
                        <a:pt x="1463" y="7247"/>
                        <a:pt x="1847" y="7326"/>
                        <a:pt x="2222" y="7326"/>
                      </a:cubicBezTo>
                      <a:cubicBezTo>
                        <a:pt x="2539" y="7326"/>
                        <a:pt x="2850" y="7270"/>
                        <a:pt x="3083" y="7063"/>
                      </a:cubicBezTo>
                      <a:cubicBezTo>
                        <a:pt x="3275" y="6888"/>
                        <a:pt x="3519" y="6801"/>
                        <a:pt x="3781" y="6775"/>
                      </a:cubicBezTo>
                      <a:cubicBezTo>
                        <a:pt x="4340" y="6714"/>
                        <a:pt x="4916" y="6443"/>
                        <a:pt x="5152" y="5806"/>
                      </a:cubicBezTo>
                      <a:cubicBezTo>
                        <a:pt x="5239" y="5561"/>
                        <a:pt x="5379" y="5334"/>
                        <a:pt x="5571" y="5168"/>
                      </a:cubicBezTo>
                      <a:cubicBezTo>
                        <a:pt x="6121" y="4679"/>
                        <a:pt x="6296" y="4051"/>
                        <a:pt x="6348" y="3597"/>
                      </a:cubicBezTo>
                      <a:cubicBezTo>
                        <a:pt x="6383" y="3265"/>
                        <a:pt x="6540" y="2950"/>
                        <a:pt x="6776" y="2715"/>
                      </a:cubicBezTo>
                      <a:cubicBezTo>
                        <a:pt x="6916" y="2575"/>
                        <a:pt x="7056" y="2392"/>
                        <a:pt x="7169" y="2130"/>
                      </a:cubicBezTo>
                      <a:cubicBezTo>
                        <a:pt x="7475" y="1422"/>
                        <a:pt x="7501" y="401"/>
                        <a:pt x="7501" y="401"/>
                      </a:cubicBezTo>
                      <a:cubicBezTo>
                        <a:pt x="7501" y="401"/>
                        <a:pt x="7012" y="357"/>
                        <a:pt x="6409" y="113"/>
                      </a:cubicBezTo>
                      <a:cubicBezTo>
                        <a:pt x="6233" y="39"/>
                        <a:pt x="6046" y="0"/>
                        <a:pt x="58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3" name="Google Shape;4933;p78"/>
                <p:cNvSpPr/>
                <p:nvPr/>
              </p:nvSpPr>
              <p:spPr>
                <a:xfrm>
                  <a:off x="1068151" y="2948272"/>
                  <a:ext cx="512589" cy="614836"/>
                </a:xfrm>
                <a:custGeom>
                  <a:rect b="b" l="l" r="r" t="t"/>
                  <a:pathLst>
                    <a:path extrusionOk="0" h="8160" w="6803">
                      <a:moveTo>
                        <a:pt x="6671" y="1"/>
                      </a:moveTo>
                      <a:cubicBezTo>
                        <a:pt x="6653" y="1"/>
                        <a:pt x="6635" y="5"/>
                        <a:pt x="6619" y="13"/>
                      </a:cubicBezTo>
                      <a:cubicBezTo>
                        <a:pt x="3222" y="1907"/>
                        <a:pt x="542" y="5645"/>
                        <a:pt x="9" y="8028"/>
                      </a:cubicBezTo>
                      <a:cubicBezTo>
                        <a:pt x="0" y="8089"/>
                        <a:pt x="35" y="8142"/>
                        <a:pt x="96" y="8159"/>
                      </a:cubicBezTo>
                      <a:lnTo>
                        <a:pt x="114" y="8159"/>
                      </a:lnTo>
                      <a:cubicBezTo>
                        <a:pt x="166" y="8159"/>
                        <a:pt x="210" y="8124"/>
                        <a:pt x="219" y="8072"/>
                      </a:cubicBezTo>
                      <a:cubicBezTo>
                        <a:pt x="742" y="5741"/>
                        <a:pt x="3379" y="2065"/>
                        <a:pt x="6724" y="205"/>
                      </a:cubicBezTo>
                      <a:cubicBezTo>
                        <a:pt x="6776" y="179"/>
                        <a:pt x="6802" y="109"/>
                        <a:pt x="6767" y="56"/>
                      </a:cubicBezTo>
                      <a:cubicBezTo>
                        <a:pt x="6749" y="20"/>
                        <a:pt x="6710" y="1"/>
                        <a:pt x="66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4" name="Google Shape;4934;p78"/>
                <p:cNvSpPr/>
                <p:nvPr/>
              </p:nvSpPr>
              <p:spPr>
                <a:xfrm>
                  <a:off x="396421" y="3569822"/>
                  <a:ext cx="544160" cy="445228"/>
                </a:xfrm>
                <a:custGeom>
                  <a:rect b="b" l="l" r="r" t="t"/>
                  <a:pathLst>
                    <a:path extrusionOk="0" h="5909" w="7222">
                      <a:moveTo>
                        <a:pt x="5087" y="0"/>
                      </a:moveTo>
                      <a:cubicBezTo>
                        <a:pt x="4485" y="0"/>
                        <a:pt x="3986" y="204"/>
                        <a:pt x="3641" y="513"/>
                      </a:cubicBezTo>
                      <a:cubicBezTo>
                        <a:pt x="3484" y="652"/>
                        <a:pt x="3301" y="749"/>
                        <a:pt x="3091" y="783"/>
                      </a:cubicBezTo>
                      <a:cubicBezTo>
                        <a:pt x="2559" y="879"/>
                        <a:pt x="2052" y="1115"/>
                        <a:pt x="1703" y="1683"/>
                      </a:cubicBezTo>
                      <a:cubicBezTo>
                        <a:pt x="1598" y="1866"/>
                        <a:pt x="1432" y="2015"/>
                        <a:pt x="1240" y="2102"/>
                      </a:cubicBezTo>
                      <a:cubicBezTo>
                        <a:pt x="734" y="2346"/>
                        <a:pt x="472" y="2748"/>
                        <a:pt x="498" y="3403"/>
                      </a:cubicBezTo>
                      <a:cubicBezTo>
                        <a:pt x="507" y="3621"/>
                        <a:pt x="446" y="3822"/>
                        <a:pt x="332" y="4005"/>
                      </a:cubicBezTo>
                      <a:cubicBezTo>
                        <a:pt x="70" y="4407"/>
                        <a:pt x="0" y="5027"/>
                        <a:pt x="245" y="5909"/>
                      </a:cubicBezTo>
                      <a:cubicBezTo>
                        <a:pt x="777" y="5350"/>
                        <a:pt x="1633" y="5726"/>
                        <a:pt x="2279" y="5010"/>
                      </a:cubicBezTo>
                      <a:cubicBezTo>
                        <a:pt x="2480" y="4783"/>
                        <a:pt x="2760" y="4634"/>
                        <a:pt x="3065" y="4634"/>
                      </a:cubicBezTo>
                      <a:cubicBezTo>
                        <a:pt x="3537" y="4634"/>
                        <a:pt x="3964" y="4494"/>
                        <a:pt x="4453" y="4075"/>
                      </a:cubicBezTo>
                      <a:cubicBezTo>
                        <a:pt x="4637" y="3918"/>
                        <a:pt x="4864" y="3813"/>
                        <a:pt x="5108" y="3787"/>
                      </a:cubicBezTo>
                      <a:cubicBezTo>
                        <a:pt x="5798" y="3691"/>
                        <a:pt x="6095" y="3324"/>
                        <a:pt x="6226" y="3036"/>
                      </a:cubicBezTo>
                      <a:cubicBezTo>
                        <a:pt x="6322" y="2818"/>
                        <a:pt x="6470" y="2626"/>
                        <a:pt x="6663" y="2495"/>
                      </a:cubicBezTo>
                      <a:cubicBezTo>
                        <a:pt x="6802" y="2408"/>
                        <a:pt x="6951" y="2268"/>
                        <a:pt x="7038" y="2067"/>
                      </a:cubicBezTo>
                      <a:cubicBezTo>
                        <a:pt x="7221" y="1622"/>
                        <a:pt x="6942" y="932"/>
                        <a:pt x="7038" y="635"/>
                      </a:cubicBezTo>
                      <a:cubicBezTo>
                        <a:pt x="6323" y="184"/>
                        <a:pt x="5658" y="0"/>
                        <a:pt x="5087" y="0"/>
                      </a:cubicBezTo>
                      <a:close/>
                    </a:path>
                  </a:pathLst>
                </a:custGeom>
                <a:solidFill>
                  <a:srgbClr val="516B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5" name="Google Shape;4935;p78"/>
                <p:cNvSpPr/>
                <p:nvPr/>
              </p:nvSpPr>
              <p:spPr>
                <a:xfrm>
                  <a:off x="424676" y="3609380"/>
                  <a:ext cx="566538" cy="364908"/>
                </a:xfrm>
                <a:custGeom>
                  <a:rect b="b" l="l" r="r" t="t"/>
                  <a:pathLst>
                    <a:path extrusionOk="0" h="4843" w="7519">
                      <a:moveTo>
                        <a:pt x="6678" y="0"/>
                      </a:moveTo>
                      <a:cubicBezTo>
                        <a:pt x="4368" y="0"/>
                        <a:pt x="1228" y="2135"/>
                        <a:pt x="27" y="4685"/>
                      </a:cubicBezTo>
                      <a:cubicBezTo>
                        <a:pt x="1" y="4738"/>
                        <a:pt x="27" y="4808"/>
                        <a:pt x="79" y="4834"/>
                      </a:cubicBezTo>
                      <a:cubicBezTo>
                        <a:pt x="97" y="4843"/>
                        <a:pt x="114" y="4843"/>
                        <a:pt x="123" y="4843"/>
                      </a:cubicBezTo>
                      <a:cubicBezTo>
                        <a:pt x="167" y="4843"/>
                        <a:pt x="202" y="4816"/>
                        <a:pt x="228" y="4781"/>
                      </a:cubicBezTo>
                      <a:cubicBezTo>
                        <a:pt x="1396" y="2296"/>
                        <a:pt x="4423" y="219"/>
                        <a:pt x="6647" y="219"/>
                      </a:cubicBezTo>
                      <a:cubicBezTo>
                        <a:pt x="6900" y="219"/>
                        <a:pt x="7142" y="246"/>
                        <a:pt x="7370" y="302"/>
                      </a:cubicBezTo>
                      <a:cubicBezTo>
                        <a:pt x="7377" y="303"/>
                        <a:pt x="7383" y="303"/>
                        <a:pt x="7389" y="303"/>
                      </a:cubicBezTo>
                      <a:cubicBezTo>
                        <a:pt x="7442" y="303"/>
                        <a:pt x="7486" y="270"/>
                        <a:pt x="7501" y="215"/>
                      </a:cubicBezTo>
                      <a:cubicBezTo>
                        <a:pt x="7519" y="162"/>
                        <a:pt x="7484" y="101"/>
                        <a:pt x="7423" y="84"/>
                      </a:cubicBezTo>
                      <a:cubicBezTo>
                        <a:pt x="7188" y="27"/>
                        <a:pt x="6938" y="0"/>
                        <a:pt x="66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6" name="Google Shape;4936;p78"/>
                <p:cNvSpPr/>
                <p:nvPr/>
              </p:nvSpPr>
              <p:spPr>
                <a:xfrm>
                  <a:off x="268103" y="2892288"/>
                  <a:ext cx="731700" cy="485313"/>
                </a:xfrm>
                <a:custGeom>
                  <a:rect b="b" l="l" r="r" t="t"/>
                  <a:pathLst>
                    <a:path extrusionOk="0" h="6441" w="9711">
                      <a:moveTo>
                        <a:pt x="2417" y="1"/>
                      </a:moveTo>
                      <a:cubicBezTo>
                        <a:pt x="1956" y="1"/>
                        <a:pt x="1562" y="157"/>
                        <a:pt x="1302" y="258"/>
                      </a:cubicBezTo>
                      <a:cubicBezTo>
                        <a:pt x="656" y="502"/>
                        <a:pt x="1" y="712"/>
                        <a:pt x="1" y="712"/>
                      </a:cubicBezTo>
                      <a:cubicBezTo>
                        <a:pt x="1" y="712"/>
                        <a:pt x="420" y="983"/>
                        <a:pt x="673" y="1515"/>
                      </a:cubicBezTo>
                      <a:cubicBezTo>
                        <a:pt x="865" y="1926"/>
                        <a:pt x="1066" y="2423"/>
                        <a:pt x="1730" y="2659"/>
                      </a:cubicBezTo>
                      <a:cubicBezTo>
                        <a:pt x="2149" y="2808"/>
                        <a:pt x="2480" y="3139"/>
                        <a:pt x="2664" y="3550"/>
                      </a:cubicBezTo>
                      <a:cubicBezTo>
                        <a:pt x="3013" y="4292"/>
                        <a:pt x="3485" y="4737"/>
                        <a:pt x="4323" y="4860"/>
                      </a:cubicBezTo>
                      <a:cubicBezTo>
                        <a:pt x="4777" y="4921"/>
                        <a:pt x="5179" y="5165"/>
                        <a:pt x="5467" y="5523"/>
                      </a:cubicBezTo>
                      <a:cubicBezTo>
                        <a:pt x="6009" y="6198"/>
                        <a:pt x="6707" y="6440"/>
                        <a:pt x="7362" y="6440"/>
                      </a:cubicBezTo>
                      <a:cubicBezTo>
                        <a:pt x="7528" y="6440"/>
                        <a:pt x="7692" y="6425"/>
                        <a:pt x="7850" y="6396"/>
                      </a:cubicBezTo>
                      <a:cubicBezTo>
                        <a:pt x="8526" y="6277"/>
                        <a:pt x="8960" y="6159"/>
                        <a:pt x="9315" y="6159"/>
                      </a:cubicBezTo>
                      <a:cubicBezTo>
                        <a:pt x="9456" y="6159"/>
                        <a:pt x="9584" y="6177"/>
                        <a:pt x="9710" y="6222"/>
                      </a:cubicBezTo>
                      <a:cubicBezTo>
                        <a:pt x="9343" y="5087"/>
                        <a:pt x="9527" y="4039"/>
                        <a:pt x="8671" y="3305"/>
                      </a:cubicBezTo>
                      <a:cubicBezTo>
                        <a:pt x="8392" y="3061"/>
                        <a:pt x="8182" y="2755"/>
                        <a:pt x="8051" y="2406"/>
                      </a:cubicBezTo>
                      <a:cubicBezTo>
                        <a:pt x="7842" y="1803"/>
                        <a:pt x="7370" y="1480"/>
                        <a:pt x="6925" y="1384"/>
                      </a:cubicBezTo>
                      <a:cubicBezTo>
                        <a:pt x="6680" y="1332"/>
                        <a:pt x="6453" y="1218"/>
                        <a:pt x="6279" y="1035"/>
                      </a:cubicBezTo>
                      <a:cubicBezTo>
                        <a:pt x="5847" y="569"/>
                        <a:pt x="5344" y="402"/>
                        <a:pt x="4813" y="402"/>
                      </a:cubicBezTo>
                      <a:cubicBezTo>
                        <a:pt x="4677" y="402"/>
                        <a:pt x="4540" y="413"/>
                        <a:pt x="4401" y="433"/>
                      </a:cubicBezTo>
                      <a:cubicBezTo>
                        <a:pt x="4321" y="445"/>
                        <a:pt x="4239" y="451"/>
                        <a:pt x="4158" y="451"/>
                      </a:cubicBezTo>
                      <a:cubicBezTo>
                        <a:pt x="3886" y="451"/>
                        <a:pt x="3613" y="384"/>
                        <a:pt x="3371" y="249"/>
                      </a:cubicBezTo>
                      <a:cubicBezTo>
                        <a:pt x="3037" y="65"/>
                        <a:pt x="2713" y="1"/>
                        <a:pt x="24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7" name="Google Shape;4937;p78"/>
                <p:cNvSpPr/>
                <p:nvPr/>
              </p:nvSpPr>
              <p:spPr>
                <a:xfrm>
                  <a:off x="319415" y="2942546"/>
                  <a:ext cx="752722" cy="524494"/>
                </a:xfrm>
                <a:custGeom>
                  <a:rect b="b" l="l" r="r" t="t"/>
                  <a:pathLst>
                    <a:path extrusionOk="0" h="6961" w="9990">
                      <a:moveTo>
                        <a:pt x="125" y="0"/>
                      </a:moveTo>
                      <a:cubicBezTo>
                        <a:pt x="71" y="0"/>
                        <a:pt x="26" y="41"/>
                        <a:pt x="18" y="89"/>
                      </a:cubicBezTo>
                      <a:cubicBezTo>
                        <a:pt x="1" y="150"/>
                        <a:pt x="44" y="211"/>
                        <a:pt x="106" y="220"/>
                      </a:cubicBezTo>
                      <a:cubicBezTo>
                        <a:pt x="2699" y="709"/>
                        <a:pt x="7623" y="2944"/>
                        <a:pt x="9771" y="6899"/>
                      </a:cubicBezTo>
                      <a:cubicBezTo>
                        <a:pt x="9789" y="6934"/>
                        <a:pt x="9824" y="6952"/>
                        <a:pt x="9867" y="6952"/>
                      </a:cubicBezTo>
                      <a:lnTo>
                        <a:pt x="9867" y="6960"/>
                      </a:lnTo>
                      <a:cubicBezTo>
                        <a:pt x="9885" y="6960"/>
                        <a:pt x="9902" y="6952"/>
                        <a:pt x="9920" y="6943"/>
                      </a:cubicBezTo>
                      <a:cubicBezTo>
                        <a:pt x="9972" y="6917"/>
                        <a:pt x="9990" y="6847"/>
                        <a:pt x="9963" y="6795"/>
                      </a:cubicBezTo>
                      <a:cubicBezTo>
                        <a:pt x="7781" y="2778"/>
                        <a:pt x="2777" y="499"/>
                        <a:pt x="140" y="1"/>
                      </a:cubicBezTo>
                      <a:cubicBezTo>
                        <a:pt x="135" y="1"/>
                        <a:pt x="130" y="0"/>
                        <a:pt x="1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8" name="Google Shape;4938;p78"/>
                <p:cNvSpPr/>
                <p:nvPr/>
              </p:nvSpPr>
              <p:spPr>
                <a:xfrm>
                  <a:off x="833893" y="3664987"/>
                  <a:ext cx="8665" cy="107295"/>
                </a:xfrm>
                <a:custGeom>
                  <a:rect b="b" l="l" r="r" t="t"/>
                  <a:pathLst>
                    <a:path extrusionOk="0" h="1424" w="115">
                      <a:moveTo>
                        <a:pt x="53" y="1"/>
                      </a:moveTo>
                      <a:cubicBezTo>
                        <a:pt x="27" y="1"/>
                        <a:pt x="1" y="27"/>
                        <a:pt x="1" y="53"/>
                      </a:cubicBezTo>
                      <a:lnTo>
                        <a:pt x="1" y="1372"/>
                      </a:lnTo>
                      <a:cubicBezTo>
                        <a:pt x="1" y="1406"/>
                        <a:pt x="27" y="1424"/>
                        <a:pt x="53" y="1424"/>
                      </a:cubicBezTo>
                      <a:cubicBezTo>
                        <a:pt x="88" y="1424"/>
                        <a:pt x="114" y="1406"/>
                        <a:pt x="114" y="1372"/>
                      </a:cubicBezTo>
                      <a:lnTo>
                        <a:pt x="114" y="53"/>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9" name="Google Shape;4939;p78"/>
                <p:cNvSpPr/>
                <p:nvPr/>
              </p:nvSpPr>
              <p:spPr>
                <a:xfrm>
                  <a:off x="754325" y="3701154"/>
                  <a:ext cx="8590" cy="107973"/>
                </a:xfrm>
                <a:custGeom>
                  <a:rect b="b" l="l" r="r" t="t"/>
                  <a:pathLst>
                    <a:path extrusionOk="0" h="1433" w="114">
                      <a:moveTo>
                        <a:pt x="53" y="1"/>
                      </a:moveTo>
                      <a:cubicBezTo>
                        <a:pt x="27" y="1"/>
                        <a:pt x="0" y="27"/>
                        <a:pt x="0" y="62"/>
                      </a:cubicBezTo>
                      <a:lnTo>
                        <a:pt x="0" y="1381"/>
                      </a:lnTo>
                      <a:cubicBezTo>
                        <a:pt x="0" y="1407"/>
                        <a:pt x="27" y="1433"/>
                        <a:pt x="53" y="1433"/>
                      </a:cubicBezTo>
                      <a:cubicBezTo>
                        <a:pt x="88" y="1433"/>
                        <a:pt x="114" y="1407"/>
                        <a:pt x="114" y="1381"/>
                      </a:cubicBezTo>
                      <a:lnTo>
                        <a:pt x="114" y="62"/>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0" name="Google Shape;4940;p78"/>
                <p:cNvSpPr/>
                <p:nvPr/>
              </p:nvSpPr>
              <p:spPr>
                <a:xfrm>
                  <a:off x="674682" y="3747870"/>
                  <a:ext cx="8665" cy="98102"/>
                </a:xfrm>
                <a:custGeom>
                  <a:rect b="b" l="l" r="r" t="t"/>
                  <a:pathLst>
                    <a:path extrusionOk="0" h="1302" w="115">
                      <a:moveTo>
                        <a:pt x="62" y="1"/>
                      </a:moveTo>
                      <a:cubicBezTo>
                        <a:pt x="27" y="1"/>
                        <a:pt x="1" y="27"/>
                        <a:pt x="1" y="62"/>
                      </a:cubicBezTo>
                      <a:lnTo>
                        <a:pt x="1" y="1249"/>
                      </a:lnTo>
                      <a:cubicBezTo>
                        <a:pt x="1" y="1276"/>
                        <a:pt x="27" y="1302"/>
                        <a:pt x="62" y="1302"/>
                      </a:cubicBezTo>
                      <a:cubicBezTo>
                        <a:pt x="88" y="1302"/>
                        <a:pt x="114" y="1276"/>
                        <a:pt x="114" y="1249"/>
                      </a:cubicBezTo>
                      <a:lnTo>
                        <a:pt x="114" y="62"/>
                      </a:lnTo>
                      <a:cubicBezTo>
                        <a:pt x="114" y="27"/>
                        <a:pt x="88" y="1"/>
                        <a:pt x="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1" name="Google Shape;4941;p78"/>
                <p:cNvSpPr/>
                <p:nvPr/>
              </p:nvSpPr>
              <p:spPr>
                <a:xfrm>
                  <a:off x="595114" y="3804457"/>
                  <a:ext cx="8590" cy="78361"/>
                </a:xfrm>
                <a:custGeom>
                  <a:rect b="b" l="l" r="r" t="t"/>
                  <a:pathLst>
                    <a:path extrusionOk="0" h="1040" w="114">
                      <a:moveTo>
                        <a:pt x="61" y="1"/>
                      </a:moveTo>
                      <a:cubicBezTo>
                        <a:pt x="26" y="1"/>
                        <a:pt x="0" y="27"/>
                        <a:pt x="0" y="62"/>
                      </a:cubicBezTo>
                      <a:lnTo>
                        <a:pt x="0" y="979"/>
                      </a:lnTo>
                      <a:cubicBezTo>
                        <a:pt x="0" y="1014"/>
                        <a:pt x="26" y="1040"/>
                        <a:pt x="61" y="1040"/>
                      </a:cubicBezTo>
                      <a:cubicBezTo>
                        <a:pt x="88" y="1040"/>
                        <a:pt x="114" y="1014"/>
                        <a:pt x="114" y="979"/>
                      </a:cubicBezTo>
                      <a:lnTo>
                        <a:pt x="114" y="62"/>
                      </a:lnTo>
                      <a:cubicBezTo>
                        <a:pt x="114" y="27"/>
                        <a:pt x="88"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2" name="Google Shape;4942;p78"/>
                <p:cNvSpPr/>
                <p:nvPr/>
              </p:nvSpPr>
              <p:spPr>
                <a:xfrm>
                  <a:off x="516149" y="3883422"/>
                  <a:ext cx="7987" cy="52743"/>
                </a:xfrm>
                <a:custGeom>
                  <a:rect b="b" l="l" r="r" t="t"/>
                  <a:pathLst>
                    <a:path extrusionOk="0" h="700" w="106">
                      <a:moveTo>
                        <a:pt x="53" y="1"/>
                      </a:moveTo>
                      <a:cubicBezTo>
                        <a:pt x="18" y="1"/>
                        <a:pt x="0" y="27"/>
                        <a:pt x="0" y="53"/>
                      </a:cubicBezTo>
                      <a:lnTo>
                        <a:pt x="0" y="647"/>
                      </a:lnTo>
                      <a:cubicBezTo>
                        <a:pt x="0" y="682"/>
                        <a:pt x="18" y="699"/>
                        <a:pt x="53" y="699"/>
                      </a:cubicBezTo>
                      <a:cubicBezTo>
                        <a:pt x="79" y="699"/>
                        <a:pt x="105" y="682"/>
                        <a:pt x="105" y="647"/>
                      </a:cubicBezTo>
                      <a:lnTo>
                        <a:pt x="105" y="53"/>
                      </a:lnTo>
                      <a:cubicBezTo>
                        <a:pt x="105" y="27"/>
                        <a:pt x="79"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3" name="Google Shape;4943;p78"/>
                <p:cNvSpPr/>
                <p:nvPr/>
              </p:nvSpPr>
              <p:spPr>
                <a:xfrm>
                  <a:off x="614856" y="3641930"/>
                  <a:ext cx="48750" cy="34358"/>
                </a:xfrm>
                <a:custGeom>
                  <a:rect b="b" l="l" r="r" t="t"/>
                  <a:pathLst>
                    <a:path extrusionOk="0" h="456" w="647">
                      <a:moveTo>
                        <a:pt x="66" y="1"/>
                      </a:moveTo>
                      <a:cubicBezTo>
                        <a:pt x="48" y="1"/>
                        <a:pt x="29" y="10"/>
                        <a:pt x="18" y="27"/>
                      </a:cubicBezTo>
                      <a:cubicBezTo>
                        <a:pt x="0" y="53"/>
                        <a:pt x="9" y="80"/>
                        <a:pt x="35" y="97"/>
                      </a:cubicBezTo>
                      <a:lnTo>
                        <a:pt x="559" y="446"/>
                      </a:lnTo>
                      <a:cubicBezTo>
                        <a:pt x="568" y="455"/>
                        <a:pt x="577" y="455"/>
                        <a:pt x="585" y="455"/>
                      </a:cubicBezTo>
                      <a:cubicBezTo>
                        <a:pt x="603" y="455"/>
                        <a:pt x="620" y="446"/>
                        <a:pt x="638" y="429"/>
                      </a:cubicBezTo>
                      <a:cubicBezTo>
                        <a:pt x="646" y="411"/>
                        <a:pt x="646" y="377"/>
                        <a:pt x="620" y="359"/>
                      </a:cubicBezTo>
                      <a:lnTo>
                        <a:pt x="96" y="10"/>
                      </a:lnTo>
                      <a:cubicBezTo>
                        <a:pt x="87" y="4"/>
                        <a:pt x="77"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4" name="Google Shape;4944;p78"/>
                <p:cNvSpPr/>
                <p:nvPr/>
              </p:nvSpPr>
              <p:spPr>
                <a:xfrm>
                  <a:off x="543802" y="3698969"/>
                  <a:ext cx="40160" cy="28632"/>
                </a:xfrm>
                <a:custGeom>
                  <a:rect b="b" l="l" r="r" t="t"/>
                  <a:pathLst>
                    <a:path extrusionOk="0" h="380" w="533">
                      <a:moveTo>
                        <a:pt x="58" y="0"/>
                      </a:moveTo>
                      <a:cubicBezTo>
                        <a:pt x="42" y="0"/>
                        <a:pt x="27" y="7"/>
                        <a:pt x="18" y="21"/>
                      </a:cubicBezTo>
                      <a:cubicBezTo>
                        <a:pt x="0" y="47"/>
                        <a:pt x="9" y="82"/>
                        <a:pt x="35" y="100"/>
                      </a:cubicBezTo>
                      <a:lnTo>
                        <a:pt x="446" y="370"/>
                      </a:lnTo>
                      <a:cubicBezTo>
                        <a:pt x="454" y="379"/>
                        <a:pt x="463" y="379"/>
                        <a:pt x="472" y="379"/>
                      </a:cubicBezTo>
                      <a:cubicBezTo>
                        <a:pt x="489" y="379"/>
                        <a:pt x="507" y="370"/>
                        <a:pt x="515" y="353"/>
                      </a:cubicBezTo>
                      <a:cubicBezTo>
                        <a:pt x="533" y="327"/>
                        <a:pt x="533" y="301"/>
                        <a:pt x="507" y="283"/>
                      </a:cubicBezTo>
                      <a:lnTo>
                        <a:pt x="96" y="12"/>
                      </a:lnTo>
                      <a:cubicBezTo>
                        <a:pt x="84" y="5"/>
                        <a:pt x="71" y="0"/>
                        <a:pt x="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5" name="Google Shape;4945;p78"/>
                <p:cNvSpPr/>
                <p:nvPr/>
              </p:nvSpPr>
              <p:spPr>
                <a:xfrm>
                  <a:off x="468152" y="3762337"/>
                  <a:ext cx="38201" cy="27728"/>
                </a:xfrm>
                <a:custGeom>
                  <a:rect b="b" l="l" r="r" t="t"/>
                  <a:pathLst>
                    <a:path extrusionOk="0" h="368" w="507">
                      <a:moveTo>
                        <a:pt x="58" y="1"/>
                      </a:moveTo>
                      <a:cubicBezTo>
                        <a:pt x="40" y="1"/>
                        <a:pt x="23" y="10"/>
                        <a:pt x="18" y="27"/>
                      </a:cubicBezTo>
                      <a:cubicBezTo>
                        <a:pt x="0" y="53"/>
                        <a:pt x="0" y="88"/>
                        <a:pt x="26" y="106"/>
                      </a:cubicBezTo>
                      <a:lnTo>
                        <a:pt x="419" y="359"/>
                      </a:lnTo>
                      <a:cubicBezTo>
                        <a:pt x="428" y="368"/>
                        <a:pt x="437" y="368"/>
                        <a:pt x="445" y="368"/>
                      </a:cubicBezTo>
                      <a:cubicBezTo>
                        <a:pt x="463" y="368"/>
                        <a:pt x="480" y="359"/>
                        <a:pt x="489" y="341"/>
                      </a:cubicBezTo>
                      <a:cubicBezTo>
                        <a:pt x="507" y="315"/>
                        <a:pt x="498" y="280"/>
                        <a:pt x="472" y="272"/>
                      </a:cubicBezTo>
                      <a:lnTo>
                        <a:pt x="87" y="10"/>
                      </a:lnTo>
                      <a:cubicBezTo>
                        <a:pt x="78" y="4"/>
                        <a:pt x="68"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6" name="Google Shape;4946;p78"/>
                <p:cNvSpPr/>
                <p:nvPr/>
              </p:nvSpPr>
              <p:spPr>
                <a:xfrm>
                  <a:off x="576051" y="3161508"/>
                  <a:ext cx="154613" cy="47620"/>
                </a:xfrm>
                <a:custGeom>
                  <a:rect b="b" l="l" r="r" t="t"/>
                  <a:pathLst>
                    <a:path extrusionOk="0" h="632" w="2052">
                      <a:moveTo>
                        <a:pt x="1996" y="1"/>
                      </a:moveTo>
                      <a:cubicBezTo>
                        <a:pt x="1991" y="1"/>
                        <a:pt x="1987" y="2"/>
                        <a:pt x="1982" y="3"/>
                      </a:cubicBezTo>
                      <a:lnTo>
                        <a:pt x="44" y="518"/>
                      </a:lnTo>
                      <a:cubicBezTo>
                        <a:pt x="18" y="527"/>
                        <a:pt x="0" y="562"/>
                        <a:pt x="9" y="588"/>
                      </a:cubicBezTo>
                      <a:cubicBezTo>
                        <a:pt x="18" y="614"/>
                        <a:pt x="35" y="632"/>
                        <a:pt x="61" y="632"/>
                      </a:cubicBezTo>
                      <a:cubicBezTo>
                        <a:pt x="61" y="632"/>
                        <a:pt x="70" y="623"/>
                        <a:pt x="70" y="623"/>
                      </a:cubicBezTo>
                      <a:lnTo>
                        <a:pt x="2008" y="108"/>
                      </a:lnTo>
                      <a:cubicBezTo>
                        <a:pt x="2035" y="99"/>
                        <a:pt x="2052" y="73"/>
                        <a:pt x="2052" y="47"/>
                      </a:cubicBezTo>
                      <a:cubicBezTo>
                        <a:pt x="2045" y="18"/>
                        <a:pt x="2020" y="1"/>
                        <a:pt x="1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7" name="Google Shape;4947;p78"/>
                <p:cNvSpPr/>
                <p:nvPr/>
              </p:nvSpPr>
              <p:spPr>
                <a:xfrm>
                  <a:off x="508916" y="3107107"/>
                  <a:ext cx="135626" cy="42195"/>
                </a:xfrm>
                <a:custGeom>
                  <a:rect b="b" l="l" r="r" t="t"/>
                  <a:pathLst>
                    <a:path extrusionOk="0" h="560" w="1800">
                      <a:moveTo>
                        <a:pt x="1729" y="0"/>
                      </a:moveTo>
                      <a:lnTo>
                        <a:pt x="44" y="454"/>
                      </a:lnTo>
                      <a:cubicBezTo>
                        <a:pt x="18" y="463"/>
                        <a:pt x="0" y="489"/>
                        <a:pt x="9" y="524"/>
                      </a:cubicBezTo>
                      <a:cubicBezTo>
                        <a:pt x="18" y="542"/>
                        <a:pt x="35" y="559"/>
                        <a:pt x="62" y="559"/>
                      </a:cubicBezTo>
                      <a:lnTo>
                        <a:pt x="79" y="559"/>
                      </a:lnTo>
                      <a:lnTo>
                        <a:pt x="1755" y="105"/>
                      </a:lnTo>
                      <a:cubicBezTo>
                        <a:pt x="1782" y="105"/>
                        <a:pt x="1799" y="70"/>
                        <a:pt x="1790" y="44"/>
                      </a:cubicBezTo>
                      <a:cubicBezTo>
                        <a:pt x="1790" y="18"/>
                        <a:pt x="1755" y="0"/>
                        <a:pt x="1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8" name="Google Shape;4948;p78"/>
                <p:cNvSpPr/>
                <p:nvPr/>
              </p:nvSpPr>
              <p:spPr>
                <a:xfrm>
                  <a:off x="441780" y="3053007"/>
                  <a:ext cx="115884" cy="37071"/>
                </a:xfrm>
                <a:custGeom>
                  <a:rect b="b" l="l" r="r" t="t"/>
                  <a:pathLst>
                    <a:path extrusionOk="0" h="492" w="1538">
                      <a:moveTo>
                        <a:pt x="1476" y="0"/>
                      </a:moveTo>
                      <a:cubicBezTo>
                        <a:pt x="1471" y="0"/>
                        <a:pt x="1465" y="1"/>
                        <a:pt x="1459" y="2"/>
                      </a:cubicBezTo>
                      <a:lnTo>
                        <a:pt x="44" y="378"/>
                      </a:lnTo>
                      <a:cubicBezTo>
                        <a:pt x="18" y="386"/>
                        <a:pt x="1" y="421"/>
                        <a:pt x="10" y="448"/>
                      </a:cubicBezTo>
                      <a:cubicBezTo>
                        <a:pt x="18" y="474"/>
                        <a:pt x="36" y="491"/>
                        <a:pt x="62" y="491"/>
                      </a:cubicBezTo>
                      <a:cubicBezTo>
                        <a:pt x="62" y="491"/>
                        <a:pt x="71" y="483"/>
                        <a:pt x="71" y="483"/>
                      </a:cubicBezTo>
                      <a:lnTo>
                        <a:pt x="1485" y="107"/>
                      </a:lnTo>
                      <a:cubicBezTo>
                        <a:pt x="1520" y="98"/>
                        <a:pt x="1538" y="72"/>
                        <a:pt x="1529" y="46"/>
                      </a:cubicBezTo>
                      <a:cubicBezTo>
                        <a:pt x="1522" y="17"/>
                        <a:pt x="1502" y="0"/>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9" name="Google Shape;4949;p78"/>
                <p:cNvSpPr/>
                <p:nvPr/>
              </p:nvSpPr>
              <p:spPr>
                <a:xfrm>
                  <a:off x="374720" y="3005612"/>
                  <a:ext cx="69772" cy="24563"/>
                </a:xfrm>
                <a:custGeom>
                  <a:rect b="b" l="l" r="r" t="t"/>
                  <a:pathLst>
                    <a:path extrusionOk="0" h="326" w="926">
                      <a:moveTo>
                        <a:pt x="870" y="0"/>
                      </a:moveTo>
                      <a:cubicBezTo>
                        <a:pt x="865" y="0"/>
                        <a:pt x="861" y="1"/>
                        <a:pt x="856" y="3"/>
                      </a:cubicBezTo>
                      <a:lnTo>
                        <a:pt x="44" y="221"/>
                      </a:lnTo>
                      <a:cubicBezTo>
                        <a:pt x="18" y="230"/>
                        <a:pt x="0" y="256"/>
                        <a:pt x="9" y="282"/>
                      </a:cubicBezTo>
                      <a:cubicBezTo>
                        <a:pt x="9" y="308"/>
                        <a:pt x="35" y="326"/>
                        <a:pt x="61" y="326"/>
                      </a:cubicBezTo>
                      <a:lnTo>
                        <a:pt x="70" y="326"/>
                      </a:lnTo>
                      <a:lnTo>
                        <a:pt x="882" y="107"/>
                      </a:lnTo>
                      <a:cubicBezTo>
                        <a:pt x="908" y="99"/>
                        <a:pt x="926" y="72"/>
                        <a:pt x="926" y="38"/>
                      </a:cubicBezTo>
                      <a:cubicBezTo>
                        <a:pt x="919" y="16"/>
                        <a:pt x="894" y="0"/>
                        <a:pt x="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0" name="Google Shape;4950;p78"/>
                <p:cNvSpPr/>
                <p:nvPr/>
              </p:nvSpPr>
              <p:spPr>
                <a:xfrm>
                  <a:off x="229976" y="3133554"/>
                  <a:ext cx="517185" cy="504376"/>
                </a:xfrm>
                <a:custGeom>
                  <a:rect b="b" l="l" r="r" t="t"/>
                  <a:pathLst>
                    <a:path extrusionOk="0" h="6694" w="6864">
                      <a:moveTo>
                        <a:pt x="3099" y="1"/>
                      </a:moveTo>
                      <a:cubicBezTo>
                        <a:pt x="2901" y="1"/>
                        <a:pt x="2703" y="60"/>
                        <a:pt x="2532" y="182"/>
                      </a:cubicBezTo>
                      <a:cubicBezTo>
                        <a:pt x="2166" y="453"/>
                        <a:pt x="2043" y="933"/>
                        <a:pt x="2209" y="1352"/>
                      </a:cubicBezTo>
                      <a:cubicBezTo>
                        <a:pt x="2014" y="1128"/>
                        <a:pt x="1735" y="1002"/>
                        <a:pt x="1453" y="1002"/>
                      </a:cubicBezTo>
                      <a:cubicBezTo>
                        <a:pt x="1307" y="1002"/>
                        <a:pt x="1159" y="1036"/>
                        <a:pt x="1022" y="1107"/>
                      </a:cubicBezTo>
                      <a:cubicBezTo>
                        <a:pt x="620" y="1317"/>
                        <a:pt x="419" y="1771"/>
                        <a:pt x="524" y="2208"/>
                      </a:cubicBezTo>
                      <a:lnTo>
                        <a:pt x="542" y="2260"/>
                      </a:lnTo>
                      <a:cubicBezTo>
                        <a:pt x="603" y="2522"/>
                        <a:pt x="533" y="2801"/>
                        <a:pt x="358" y="3002"/>
                      </a:cubicBezTo>
                      <a:lnTo>
                        <a:pt x="323" y="3046"/>
                      </a:lnTo>
                      <a:cubicBezTo>
                        <a:pt x="26" y="3386"/>
                        <a:pt x="0" y="3884"/>
                        <a:pt x="271" y="4251"/>
                      </a:cubicBezTo>
                      <a:cubicBezTo>
                        <a:pt x="456" y="4510"/>
                        <a:pt x="754" y="4647"/>
                        <a:pt x="1057" y="4647"/>
                      </a:cubicBezTo>
                      <a:cubicBezTo>
                        <a:pt x="1184" y="4647"/>
                        <a:pt x="1311" y="4623"/>
                        <a:pt x="1432" y="4574"/>
                      </a:cubicBezTo>
                      <a:lnTo>
                        <a:pt x="1432" y="4574"/>
                      </a:lnTo>
                      <a:cubicBezTo>
                        <a:pt x="1100" y="4871"/>
                        <a:pt x="987" y="5351"/>
                        <a:pt x="1196" y="5753"/>
                      </a:cubicBezTo>
                      <a:cubicBezTo>
                        <a:pt x="1369" y="6091"/>
                        <a:pt x="1708" y="6287"/>
                        <a:pt x="2061" y="6287"/>
                      </a:cubicBezTo>
                      <a:cubicBezTo>
                        <a:pt x="2136" y="6287"/>
                        <a:pt x="2212" y="6278"/>
                        <a:pt x="2288" y="6259"/>
                      </a:cubicBezTo>
                      <a:lnTo>
                        <a:pt x="2340" y="6242"/>
                      </a:lnTo>
                      <a:cubicBezTo>
                        <a:pt x="2408" y="6226"/>
                        <a:pt x="2476" y="6219"/>
                        <a:pt x="2542" y="6219"/>
                      </a:cubicBezTo>
                      <a:cubicBezTo>
                        <a:pt x="2743" y="6219"/>
                        <a:pt x="2934" y="6287"/>
                        <a:pt x="3091" y="6425"/>
                      </a:cubicBezTo>
                      <a:lnTo>
                        <a:pt x="3135" y="6460"/>
                      </a:lnTo>
                      <a:cubicBezTo>
                        <a:pt x="3313" y="6614"/>
                        <a:pt x="3538" y="6693"/>
                        <a:pt x="3767" y="6693"/>
                      </a:cubicBezTo>
                      <a:cubicBezTo>
                        <a:pt x="3965" y="6693"/>
                        <a:pt x="4166" y="6634"/>
                        <a:pt x="4340" y="6512"/>
                      </a:cubicBezTo>
                      <a:cubicBezTo>
                        <a:pt x="4698" y="6250"/>
                        <a:pt x="4820" y="5761"/>
                        <a:pt x="4654" y="5342"/>
                      </a:cubicBezTo>
                      <a:lnTo>
                        <a:pt x="4654" y="5342"/>
                      </a:lnTo>
                      <a:cubicBezTo>
                        <a:pt x="4850" y="5566"/>
                        <a:pt x="5128" y="5692"/>
                        <a:pt x="5411" y="5692"/>
                      </a:cubicBezTo>
                      <a:cubicBezTo>
                        <a:pt x="5557" y="5692"/>
                        <a:pt x="5704" y="5658"/>
                        <a:pt x="5842" y="5587"/>
                      </a:cubicBezTo>
                      <a:cubicBezTo>
                        <a:pt x="6243" y="5377"/>
                        <a:pt x="6453" y="4923"/>
                        <a:pt x="6339" y="4487"/>
                      </a:cubicBezTo>
                      <a:lnTo>
                        <a:pt x="6331" y="4434"/>
                      </a:lnTo>
                      <a:cubicBezTo>
                        <a:pt x="6261" y="4172"/>
                        <a:pt x="6331" y="3893"/>
                        <a:pt x="6505" y="3692"/>
                      </a:cubicBezTo>
                      <a:lnTo>
                        <a:pt x="6540" y="3648"/>
                      </a:lnTo>
                      <a:cubicBezTo>
                        <a:pt x="6837" y="3308"/>
                        <a:pt x="6863" y="2810"/>
                        <a:pt x="6593" y="2443"/>
                      </a:cubicBezTo>
                      <a:cubicBezTo>
                        <a:pt x="6407" y="2184"/>
                        <a:pt x="6113" y="2051"/>
                        <a:pt x="5809" y="2051"/>
                      </a:cubicBezTo>
                      <a:cubicBezTo>
                        <a:pt x="5682" y="2051"/>
                        <a:pt x="5554" y="2074"/>
                        <a:pt x="5431" y="2120"/>
                      </a:cubicBezTo>
                      <a:cubicBezTo>
                        <a:pt x="5763" y="1832"/>
                        <a:pt x="5877" y="1343"/>
                        <a:pt x="5676" y="942"/>
                      </a:cubicBezTo>
                      <a:cubicBezTo>
                        <a:pt x="5503" y="604"/>
                        <a:pt x="5165" y="408"/>
                        <a:pt x="4807" y="408"/>
                      </a:cubicBezTo>
                      <a:cubicBezTo>
                        <a:pt x="4730" y="408"/>
                        <a:pt x="4653" y="417"/>
                        <a:pt x="4576" y="435"/>
                      </a:cubicBezTo>
                      <a:lnTo>
                        <a:pt x="4523" y="453"/>
                      </a:lnTo>
                      <a:cubicBezTo>
                        <a:pt x="4458" y="468"/>
                        <a:pt x="4391" y="476"/>
                        <a:pt x="4325" y="476"/>
                      </a:cubicBezTo>
                      <a:cubicBezTo>
                        <a:pt x="4126" y="476"/>
                        <a:pt x="3932" y="407"/>
                        <a:pt x="3781" y="269"/>
                      </a:cubicBezTo>
                      <a:lnTo>
                        <a:pt x="3737" y="234"/>
                      </a:lnTo>
                      <a:cubicBezTo>
                        <a:pt x="3555" y="80"/>
                        <a:pt x="3327" y="1"/>
                        <a:pt x="3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1" name="Google Shape;4951;p78"/>
                <p:cNvSpPr/>
                <p:nvPr/>
              </p:nvSpPr>
              <p:spPr>
                <a:xfrm>
                  <a:off x="345787" y="3296533"/>
                  <a:ext cx="286245" cy="178423"/>
                </a:xfrm>
                <a:custGeom>
                  <a:rect b="b" l="l" r="r" t="t"/>
                  <a:pathLst>
                    <a:path extrusionOk="0" h="2368" w="3799">
                      <a:moveTo>
                        <a:pt x="3732" y="1"/>
                      </a:moveTo>
                      <a:cubicBezTo>
                        <a:pt x="3722" y="1"/>
                        <a:pt x="3711" y="4"/>
                        <a:pt x="3702" y="10"/>
                      </a:cubicBezTo>
                      <a:lnTo>
                        <a:pt x="35" y="2262"/>
                      </a:lnTo>
                      <a:cubicBezTo>
                        <a:pt x="9" y="2280"/>
                        <a:pt x="0" y="2315"/>
                        <a:pt x="17" y="2341"/>
                      </a:cubicBezTo>
                      <a:cubicBezTo>
                        <a:pt x="26" y="2359"/>
                        <a:pt x="44" y="2367"/>
                        <a:pt x="61" y="2367"/>
                      </a:cubicBezTo>
                      <a:cubicBezTo>
                        <a:pt x="70" y="2367"/>
                        <a:pt x="87" y="2359"/>
                        <a:pt x="96" y="2359"/>
                      </a:cubicBezTo>
                      <a:lnTo>
                        <a:pt x="3763" y="106"/>
                      </a:lnTo>
                      <a:cubicBezTo>
                        <a:pt x="3790" y="88"/>
                        <a:pt x="3798" y="53"/>
                        <a:pt x="3781" y="27"/>
                      </a:cubicBezTo>
                      <a:cubicBezTo>
                        <a:pt x="3770" y="10"/>
                        <a:pt x="3751" y="1"/>
                        <a:pt x="3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2" name="Google Shape;4952;p78"/>
                <p:cNvSpPr/>
                <p:nvPr/>
              </p:nvSpPr>
              <p:spPr>
                <a:xfrm>
                  <a:off x="399058" y="3243262"/>
                  <a:ext cx="179026" cy="284964"/>
                </a:xfrm>
                <a:custGeom>
                  <a:rect b="b" l="l" r="r" t="t"/>
                  <a:pathLst>
                    <a:path extrusionOk="0" h="3782" w="2376">
                      <a:moveTo>
                        <a:pt x="65" y="0"/>
                      </a:moveTo>
                      <a:cubicBezTo>
                        <a:pt x="55" y="0"/>
                        <a:pt x="44" y="3"/>
                        <a:pt x="35" y="9"/>
                      </a:cubicBezTo>
                      <a:cubicBezTo>
                        <a:pt x="9" y="27"/>
                        <a:pt x="0" y="62"/>
                        <a:pt x="18" y="88"/>
                      </a:cubicBezTo>
                      <a:lnTo>
                        <a:pt x="2270" y="3755"/>
                      </a:lnTo>
                      <a:cubicBezTo>
                        <a:pt x="2279" y="3773"/>
                        <a:pt x="2297" y="3782"/>
                        <a:pt x="2314" y="3782"/>
                      </a:cubicBezTo>
                      <a:cubicBezTo>
                        <a:pt x="2323" y="3782"/>
                        <a:pt x="2332" y="3773"/>
                        <a:pt x="2340" y="3773"/>
                      </a:cubicBezTo>
                      <a:cubicBezTo>
                        <a:pt x="2367" y="3755"/>
                        <a:pt x="2375" y="3720"/>
                        <a:pt x="2367" y="3694"/>
                      </a:cubicBezTo>
                      <a:lnTo>
                        <a:pt x="114" y="27"/>
                      </a:lnTo>
                      <a:cubicBezTo>
                        <a:pt x="102" y="10"/>
                        <a:pt x="84" y="0"/>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3" name="Google Shape;4953;p78"/>
                <p:cNvSpPr/>
                <p:nvPr/>
              </p:nvSpPr>
              <p:spPr>
                <a:xfrm>
                  <a:off x="288522" y="3334584"/>
                  <a:ext cx="204644" cy="55456"/>
                </a:xfrm>
                <a:custGeom>
                  <a:rect b="b" l="l" r="r" t="t"/>
                  <a:pathLst>
                    <a:path extrusionOk="0" h="736" w="2716">
                      <a:moveTo>
                        <a:pt x="65" y="1"/>
                      </a:moveTo>
                      <a:cubicBezTo>
                        <a:pt x="37" y="1"/>
                        <a:pt x="17" y="23"/>
                        <a:pt x="9" y="46"/>
                      </a:cubicBezTo>
                      <a:cubicBezTo>
                        <a:pt x="0" y="72"/>
                        <a:pt x="18" y="107"/>
                        <a:pt x="53" y="116"/>
                      </a:cubicBezTo>
                      <a:lnTo>
                        <a:pt x="2646" y="736"/>
                      </a:lnTo>
                      <a:lnTo>
                        <a:pt x="2655" y="736"/>
                      </a:lnTo>
                      <a:cubicBezTo>
                        <a:pt x="2681" y="736"/>
                        <a:pt x="2707" y="718"/>
                        <a:pt x="2707" y="692"/>
                      </a:cubicBezTo>
                      <a:cubicBezTo>
                        <a:pt x="2716" y="666"/>
                        <a:pt x="2698" y="631"/>
                        <a:pt x="2672" y="622"/>
                      </a:cubicBezTo>
                      <a:lnTo>
                        <a:pt x="79" y="2"/>
                      </a:lnTo>
                      <a:cubicBezTo>
                        <a:pt x="74" y="1"/>
                        <a:pt x="70" y="1"/>
                        <a:pt x="65"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4" name="Google Shape;4954;p78"/>
                <p:cNvSpPr/>
                <p:nvPr/>
              </p:nvSpPr>
              <p:spPr>
                <a:xfrm>
                  <a:off x="284528" y="3381451"/>
                  <a:ext cx="208637" cy="29009"/>
                </a:xfrm>
                <a:custGeom>
                  <a:rect b="b" l="l" r="r" t="t"/>
                  <a:pathLst>
                    <a:path extrusionOk="0" h="385" w="2769">
                      <a:moveTo>
                        <a:pt x="2708" y="0"/>
                      </a:moveTo>
                      <a:lnTo>
                        <a:pt x="53" y="271"/>
                      </a:lnTo>
                      <a:cubicBezTo>
                        <a:pt x="18" y="280"/>
                        <a:pt x="1" y="306"/>
                        <a:pt x="1" y="332"/>
                      </a:cubicBezTo>
                      <a:cubicBezTo>
                        <a:pt x="1" y="367"/>
                        <a:pt x="27" y="385"/>
                        <a:pt x="53" y="385"/>
                      </a:cubicBezTo>
                      <a:lnTo>
                        <a:pt x="62" y="385"/>
                      </a:lnTo>
                      <a:lnTo>
                        <a:pt x="2716" y="114"/>
                      </a:lnTo>
                      <a:cubicBezTo>
                        <a:pt x="2743" y="105"/>
                        <a:pt x="2769" y="79"/>
                        <a:pt x="2769" y="53"/>
                      </a:cubicBezTo>
                      <a:cubicBezTo>
                        <a:pt x="2760" y="18"/>
                        <a:pt x="2734" y="0"/>
                        <a:pt x="27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5" name="Google Shape;4955;p78"/>
                <p:cNvSpPr/>
                <p:nvPr/>
              </p:nvSpPr>
              <p:spPr>
                <a:xfrm>
                  <a:off x="314818" y="3272798"/>
                  <a:ext cx="179026" cy="117241"/>
                </a:xfrm>
                <a:custGeom>
                  <a:rect b="b" l="l" r="r" t="t"/>
                  <a:pathLst>
                    <a:path extrusionOk="0" h="1556" w="2376">
                      <a:moveTo>
                        <a:pt x="64" y="1"/>
                      </a:moveTo>
                      <a:cubicBezTo>
                        <a:pt x="46" y="1"/>
                        <a:pt x="29" y="8"/>
                        <a:pt x="18" y="19"/>
                      </a:cubicBezTo>
                      <a:cubicBezTo>
                        <a:pt x="1" y="45"/>
                        <a:pt x="9" y="80"/>
                        <a:pt x="36" y="98"/>
                      </a:cubicBezTo>
                      <a:lnTo>
                        <a:pt x="2280" y="1547"/>
                      </a:lnTo>
                      <a:cubicBezTo>
                        <a:pt x="2288" y="1556"/>
                        <a:pt x="2297" y="1556"/>
                        <a:pt x="2306" y="1556"/>
                      </a:cubicBezTo>
                      <a:cubicBezTo>
                        <a:pt x="2323" y="1556"/>
                        <a:pt x="2341" y="1547"/>
                        <a:pt x="2358" y="1530"/>
                      </a:cubicBezTo>
                      <a:cubicBezTo>
                        <a:pt x="2376" y="1503"/>
                        <a:pt x="2367" y="1469"/>
                        <a:pt x="2341" y="1451"/>
                      </a:cubicBezTo>
                      <a:lnTo>
                        <a:pt x="97" y="10"/>
                      </a:lnTo>
                      <a:cubicBezTo>
                        <a:pt x="87" y="4"/>
                        <a:pt x="75" y="1"/>
                        <a:pt x="6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6" name="Google Shape;4956;p78"/>
                <p:cNvSpPr/>
                <p:nvPr/>
              </p:nvSpPr>
              <p:spPr>
                <a:xfrm>
                  <a:off x="483900" y="3381451"/>
                  <a:ext cx="204719" cy="55305"/>
                </a:xfrm>
                <a:custGeom>
                  <a:rect b="b" l="l" r="r" t="t"/>
                  <a:pathLst>
                    <a:path extrusionOk="0" h="734" w="2717">
                      <a:moveTo>
                        <a:pt x="79" y="0"/>
                      </a:moveTo>
                      <a:cubicBezTo>
                        <a:pt x="44" y="0"/>
                        <a:pt x="18" y="18"/>
                        <a:pt x="9" y="44"/>
                      </a:cubicBezTo>
                      <a:cubicBezTo>
                        <a:pt x="1" y="70"/>
                        <a:pt x="27" y="105"/>
                        <a:pt x="53" y="114"/>
                      </a:cubicBezTo>
                      <a:lnTo>
                        <a:pt x="2646" y="734"/>
                      </a:lnTo>
                      <a:lnTo>
                        <a:pt x="2655" y="734"/>
                      </a:lnTo>
                      <a:cubicBezTo>
                        <a:pt x="2681" y="734"/>
                        <a:pt x="2707" y="716"/>
                        <a:pt x="2716" y="690"/>
                      </a:cubicBezTo>
                      <a:cubicBezTo>
                        <a:pt x="2716" y="664"/>
                        <a:pt x="2699" y="629"/>
                        <a:pt x="2673" y="629"/>
                      </a:cubicBezTo>
                      <a:lnTo>
                        <a:pt x="79" y="0"/>
                      </a:ln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7" name="Google Shape;4957;p78"/>
                <p:cNvSpPr/>
                <p:nvPr/>
              </p:nvSpPr>
              <p:spPr>
                <a:xfrm>
                  <a:off x="484578" y="3360881"/>
                  <a:ext cx="208637" cy="29159"/>
                </a:xfrm>
                <a:custGeom>
                  <a:rect b="b" l="l" r="r" t="t"/>
                  <a:pathLst>
                    <a:path extrusionOk="0" h="387" w="2769">
                      <a:moveTo>
                        <a:pt x="2717" y="1"/>
                      </a:moveTo>
                      <a:cubicBezTo>
                        <a:pt x="2714" y="1"/>
                        <a:pt x="2711" y="2"/>
                        <a:pt x="2707" y="3"/>
                      </a:cubicBezTo>
                      <a:lnTo>
                        <a:pt x="53" y="273"/>
                      </a:lnTo>
                      <a:cubicBezTo>
                        <a:pt x="18" y="273"/>
                        <a:pt x="0" y="308"/>
                        <a:pt x="0" y="334"/>
                      </a:cubicBezTo>
                      <a:cubicBezTo>
                        <a:pt x="0" y="361"/>
                        <a:pt x="27" y="387"/>
                        <a:pt x="53" y="387"/>
                      </a:cubicBezTo>
                      <a:lnTo>
                        <a:pt x="61" y="387"/>
                      </a:lnTo>
                      <a:lnTo>
                        <a:pt x="2716" y="107"/>
                      </a:lnTo>
                      <a:cubicBezTo>
                        <a:pt x="2751" y="107"/>
                        <a:pt x="2768" y="81"/>
                        <a:pt x="2768" y="55"/>
                      </a:cubicBezTo>
                      <a:cubicBezTo>
                        <a:pt x="2761" y="25"/>
                        <a:pt x="2740" y="1"/>
                        <a:pt x="2717"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8" name="Google Shape;4958;p78"/>
                <p:cNvSpPr/>
                <p:nvPr/>
              </p:nvSpPr>
              <p:spPr>
                <a:xfrm>
                  <a:off x="483900" y="3381451"/>
                  <a:ext cx="179026" cy="117165"/>
                </a:xfrm>
                <a:custGeom>
                  <a:rect b="b" l="l" r="r" t="t"/>
                  <a:pathLst>
                    <a:path extrusionOk="0" h="1555" w="2376">
                      <a:moveTo>
                        <a:pt x="67" y="0"/>
                      </a:moveTo>
                      <a:cubicBezTo>
                        <a:pt x="48" y="0"/>
                        <a:pt x="29" y="10"/>
                        <a:pt x="18" y="27"/>
                      </a:cubicBezTo>
                      <a:cubicBezTo>
                        <a:pt x="1" y="53"/>
                        <a:pt x="9" y="88"/>
                        <a:pt x="36" y="105"/>
                      </a:cubicBezTo>
                      <a:lnTo>
                        <a:pt x="2280" y="1546"/>
                      </a:lnTo>
                      <a:cubicBezTo>
                        <a:pt x="2288" y="1555"/>
                        <a:pt x="2297" y="1555"/>
                        <a:pt x="2306" y="1555"/>
                      </a:cubicBezTo>
                      <a:cubicBezTo>
                        <a:pt x="2323" y="1555"/>
                        <a:pt x="2341" y="1546"/>
                        <a:pt x="2358" y="1537"/>
                      </a:cubicBezTo>
                      <a:cubicBezTo>
                        <a:pt x="2376" y="1511"/>
                        <a:pt x="2367" y="1476"/>
                        <a:pt x="2341" y="1459"/>
                      </a:cubicBezTo>
                      <a:lnTo>
                        <a:pt x="97" y="9"/>
                      </a:lnTo>
                      <a:cubicBezTo>
                        <a:pt x="87" y="3"/>
                        <a:pt x="77"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9" name="Google Shape;4959;p78"/>
                <p:cNvSpPr/>
                <p:nvPr/>
              </p:nvSpPr>
              <p:spPr>
                <a:xfrm>
                  <a:off x="437184" y="3381451"/>
                  <a:ext cx="55983" cy="204041"/>
                </a:xfrm>
                <a:custGeom>
                  <a:rect b="b" l="l" r="r" t="t"/>
                  <a:pathLst>
                    <a:path extrusionOk="0" h="2708" w="743">
                      <a:moveTo>
                        <a:pt x="699" y="0"/>
                      </a:moveTo>
                      <a:cubicBezTo>
                        <a:pt x="664" y="0"/>
                        <a:pt x="638" y="18"/>
                        <a:pt x="629" y="44"/>
                      </a:cubicBezTo>
                      <a:lnTo>
                        <a:pt x="9" y="2637"/>
                      </a:lnTo>
                      <a:cubicBezTo>
                        <a:pt x="1" y="2672"/>
                        <a:pt x="18" y="2698"/>
                        <a:pt x="53" y="2707"/>
                      </a:cubicBezTo>
                      <a:lnTo>
                        <a:pt x="62" y="2707"/>
                      </a:lnTo>
                      <a:cubicBezTo>
                        <a:pt x="88" y="2707"/>
                        <a:pt x="114" y="2690"/>
                        <a:pt x="114" y="2664"/>
                      </a:cubicBezTo>
                      <a:lnTo>
                        <a:pt x="734"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0" name="Google Shape;4960;p78"/>
                <p:cNvSpPr/>
                <p:nvPr/>
              </p:nvSpPr>
              <p:spPr>
                <a:xfrm>
                  <a:off x="484578" y="3381451"/>
                  <a:ext cx="29009" cy="208637"/>
                </a:xfrm>
                <a:custGeom>
                  <a:rect b="b" l="l" r="r" t="t"/>
                  <a:pathLst>
                    <a:path extrusionOk="0" h="2769" w="385">
                      <a:moveTo>
                        <a:pt x="53" y="0"/>
                      </a:moveTo>
                      <a:cubicBezTo>
                        <a:pt x="18" y="0"/>
                        <a:pt x="0" y="35"/>
                        <a:pt x="0" y="61"/>
                      </a:cubicBezTo>
                      <a:lnTo>
                        <a:pt x="271" y="2716"/>
                      </a:lnTo>
                      <a:cubicBezTo>
                        <a:pt x="280" y="2751"/>
                        <a:pt x="297" y="2768"/>
                        <a:pt x="332" y="2768"/>
                      </a:cubicBezTo>
                      <a:cubicBezTo>
                        <a:pt x="367" y="2768"/>
                        <a:pt x="385" y="2733"/>
                        <a:pt x="385" y="2707"/>
                      </a:cubicBezTo>
                      <a:lnTo>
                        <a:pt x="114" y="53"/>
                      </a:lnTo>
                      <a:cubicBezTo>
                        <a:pt x="105" y="18"/>
                        <a:pt x="79" y="0"/>
                        <a:pt x="53"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1" name="Google Shape;4961;p78"/>
                <p:cNvSpPr/>
                <p:nvPr/>
              </p:nvSpPr>
              <p:spPr>
                <a:xfrm>
                  <a:off x="375323" y="3381451"/>
                  <a:ext cx="118522" cy="177669"/>
                </a:xfrm>
                <a:custGeom>
                  <a:rect b="b" l="l" r="r" t="t"/>
                  <a:pathLst>
                    <a:path extrusionOk="0" h="2358" w="1573">
                      <a:moveTo>
                        <a:pt x="1508" y="0"/>
                      </a:moveTo>
                      <a:cubicBezTo>
                        <a:pt x="1489" y="0"/>
                        <a:pt x="1470" y="10"/>
                        <a:pt x="1459" y="27"/>
                      </a:cubicBezTo>
                      <a:lnTo>
                        <a:pt x="10" y="2271"/>
                      </a:lnTo>
                      <a:cubicBezTo>
                        <a:pt x="1" y="2297"/>
                        <a:pt x="1" y="2332"/>
                        <a:pt x="27" y="2349"/>
                      </a:cubicBezTo>
                      <a:cubicBezTo>
                        <a:pt x="36" y="2358"/>
                        <a:pt x="53" y="2358"/>
                        <a:pt x="62" y="2358"/>
                      </a:cubicBezTo>
                      <a:cubicBezTo>
                        <a:pt x="80" y="2358"/>
                        <a:pt x="97" y="2349"/>
                        <a:pt x="106" y="2332"/>
                      </a:cubicBezTo>
                      <a:lnTo>
                        <a:pt x="1555" y="88"/>
                      </a:lnTo>
                      <a:cubicBezTo>
                        <a:pt x="1573" y="61"/>
                        <a:pt x="1564" y="27"/>
                        <a:pt x="1538" y="9"/>
                      </a:cubicBezTo>
                      <a:cubicBezTo>
                        <a:pt x="1528" y="3"/>
                        <a:pt x="1518" y="0"/>
                        <a:pt x="15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2" name="Google Shape;4962;p78"/>
                <p:cNvSpPr/>
                <p:nvPr/>
              </p:nvSpPr>
              <p:spPr>
                <a:xfrm>
                  <a:off x="483900" y="3186072"/>
                  <a:ext cx="55983" cy="203966"/>
                </a:xfrm>
                <a:custGeom>
                  <a:rect b="b" l="l" r="r" t="t"/>
                  <a:pathLst>
                    <a:path extrusionOk="0" h="2707" w="743">
                      <a:moveTo>
                        <a:pt x="699" y="0"/>
                      </a:moveTo>
                      <a:cubicBezTo>
                        <a:pt x="664" y="0"/>
                        <a:pt x="638" y="18"/>
                        <a:pt x="629" y="44"/>
                      </a:cubicBezTo>
                      <a:lnTo>
                        <a:pt x="9" y="2637"/>
                      </a:lnTo>
                      <a:cubicBezTo>
                        <a:pt x="1" y="2663"/>
                        <a:pt x="18" y="2698"/>
                        <a:pt x="53" y="2707"/>
                      </a:cubicBezTo>
                      <a:lnTo>
                        <a:pt x="62" y="2707"/>
                      </a:lnTo>
                      <a:cubicBezTo>
                        <a:pt x="88" y="2707"/>
                        <a:pt x="114" y="2689"/>
                        <a:pt x="114" y="2663"/>
                      </a:cubicBezTo>
                      <a:lnTo>
                        <a:pt x="743"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3" name="Google Shape;4963;p78"/>
                <p:cNvSpPr/>
                <p:nvPr/>
              </p:nvSpPr>
              <p:spPr>
                <a:xfrm>
                  <a:off x="463481" y="3181325"/>
                  <a:ext cx="29687" cy="208713"/>
                </a:xfrm>
                <a:custGeom>
                  <a:rect b="b" l="l" r="r" t="t"/>
                  <a:pathLst>
                    <a:path extrusionOk="0" h="2770" w="394">
                      <a:moveTo>
                        <a:pt x="67" y="0"/>
                      </a:moveTo>
                      <a:cubicBezTo>
                        <a:pt x="62" y="0"/>
                        <a:pt x="58" y="1"/>
                        <a:pt x="53" y="2"/>
                      </a:cubicBezTo>
                      <a:cubicBezTo>
                        <a:pt x="27" y="2"/>
                        <a:pt x="1" y="28"/>
                        <a:pt x="10" y="63"/>
                      </a:cubicBezTo>
                      <a:lnTo>
                        <a:pt x="280" y="2717"/>
                      </a:lnTo>
                      <a:cubicBezTo>
                        <a:pt x="280" y="2744"/>
                        <a:pt x="307" y="2770"/>
                        <a:pt x="333" y="2770"/>
                      </a:cubicBezTo>
                      <a:lnTo>
                        <a:pt x="341" y="2770"/>
                      </a:lnTo>
                      <a:cubicBezTo>
                        <a:pt x="376" y="2761"/>
                        <a:pt x="394" y="2735"/>
                        <a:pt x="394" y="2709"/>
                      </a:cubicBezTo>
                      <a:lnTo>
                        <a:pt x="114" y="54"/>
                      </a:lnTo>
                      <a:cubicBezTo>
                        <a:pt x="114" y="24"/>
                        <a:pt x="95"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4" name="Google Shape;4964;p78"/>
                <p:cNvSpPr/>
                <p:nvPr/>
              </p:nvSpPr>
              <p:spPr>
                <a:xfrm>
                  <a:off x="483900" y="3212293"/>
                  <a:ext cx="118522" cy="177745"/>
                </a:xfrm>
                <a:custGeom>
                  <a:rect b="b" l="l" r="r" t="t"/>
                  <a:pathLst>
                    <a:path extrusionOk="0" h="2359" w="1573">
                      <a:moveTo>
                        <a:pt x="1514" y="1"/>
                      </a:moveTo>
                      <a:cubicBezTo>
                        <a:pt x="1497" y="1"/>
                        <a:pt x="1479" y="11"/>
                        <a:pt x="1468" y="28"/>
                      </a:cubicBezTo>
                      <a:lnTo>
                        <a:pt x="18" y="2272"/>
                      </a:lnTo>
                      <a:cubicBezTo>
                        <a:pt x="1" y="2298"/>
                        <a:pt x="9" y="2333"/>
                        <a:pt x="36" y="2350"/>
                      </a:cubicBezTo>
                      <a:cubicBezTo>
                        <a:pt x="44" y="2359"/>
                        <a:pt x="53" y="2359"/>
                        <a:pt x="62" y="2359"/>
                      </a:cubicBezTo>
                      <a:cubicBezTo>
                        <a:pt x="79" y="2359"/>
                        <a:pt x="97" y="2350"/>
                        <a:pt x="114" y="2333"/>
                      </a:cubicBezTo>
                      <a:lnTo>
                        <a:pt x="1555" y="89"/>
                      </a:lnTo>
                      <a:cubicBezTo>
                        <a:pt x="1572" y="62"/>
                        <a:pt x="1564" y="28"/>
                        <a:pt x="1537" y="10"/>
                      </a:cubicBezTo>
                      <a:cubicBezTo>
                        <a:pt x="1531" y="4"/>
                        <a:pt x="1523" y="1"/>
                        <a:pt x="151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5" name="Google Shape;4965;p78"/>
                <p:cNvSpPr/>
                <p:nvPr/>
              </p:nvSpPr>
              <p:spPr>
                <a:xfrm>
                  <a:off x="320771" y="3255543"/>
                  <a:ext cx="193492" cy="220015"/>
                </a:xfrm>
                <a:custGeom>
                  <a:rect b="b" l="l" r="r" t="t"/>
                  <a:pathLst>
                    <a:path extrusionOk="0" h="2920" w="2568">
                      <a:moveTo>
                        <a:pt x="1289" y="1"/>
                      </a:moveTo>
                      <a:cubicBezTo>
                        <a:pt x="931" y="1"/>
                        <a:pt x="679" y="287"/>
                        <a:pt x="664" y="658"/>
                      </a:cubicBezTo>
                      <a:cubicBezTo>
                        <a:pt x="393" y="685"/>
                        <a:pt x="157" y="912"/>
                        <a:pt x="79" y="1217"/>
                      </a:cubicBezTo>
                      <a:cubicBezTo>
                        <a:pt x="0" y="1532"/>
                        <a:pt x="122" y="1837"/>
                        <a:pt x="349" y="1986"/>
                      </a:cubicBezTo>
                      <a:cubicBezTo>
                        <a:pt x="166" y="2379"/>
                        <a:pt x="323" y="2806"/>
                        <a:pt x="769" y="2920"/>
                      </a:cubicBezTo>
                      <a:lnTo>
                        <a:pt x="2078" y="2780"/>
                      </a:lnTo>
                      <a:lnTo>
                        <a:pt x="2515" y="1802"/>
                      </a:lnTo>
                      <a:lnTo>
                        <a:pt x="2567" y="737"/>
                      </a:lnTo>
                      <a:lnTo>
                        <a:pt x="1458" y="21"/>
                      </a:lnTo>
                      <a:cubicBezTo>
                        <a:pt x="1400" y="7"/>
                        <a:pt x="1343" y="1"/>
                        <a:pt x="1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6" name="Google Shape;4966;p78"/>
                <p:cNvSpPr/>
                <p:nvPr/>
              </p:nvSpPr>
              <p:spPr>
                <a:xfrm>
                  <a:off x="390468" y="3291937"/>
                  <a:ext cx="151448" cy="177820"/>
                </a:xfrm>
                <a:custGeom>
                  <a:rect b="b" l="l" r="r" t="t"/>
                  <a:pathLst>
                    <a:path extrusionOk="0" h="2360" w="2010">
                      <a:moveTo>
                        <a:pt x="1130" y="0"/>
                      </a:moveTo>
                      <a:cubicBezTo>
                        <a:pt x="707" y="0"/>
                        <a:pt x="290" y="403"/>
                        <a:pt x="158" y="979"/>
                      </a:cubicBezTo>
                      <a:cubicBezTo>
                        <a:pt x="1" y="1616"/>
                        <a:pt x="254" y="2227"/>
                        <a:pt x="725" y="2341"/>
                      </a:cubicBezTo>
                      <a:cubicBezTo>
                        <a:pt x="777" y="2353"/>
                        <a:pt x="828" y="2359"/>
                        <a:pt x="879" y="2359"/>
                      </a:cubicBezTo>
                      <a:cubicBezTo>
                        <a:pt x="1303" y="2359"/>
                        <a:pt x="1719" y="1957"/>
                        <a:pt x="1852" y="1380"/>
                      </a:cubicBezTo>
                      <a:cubicBezTo>
                        <a:pt x="2009" y="743"/>
                        <a:pt x="1756" y="132"/>
                        <a:pt x="1284" y="18"/>
                      </a:cubicBezTo>
                      <a:cubicBezTo>
                        <a:pt x="1233" y="6"/>
                        <a:pt x="1182" y="0"/>
                        <a:pt x="1130"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7" name="Google Shape;4967;p78"/>
                <p:cNvSpPr/>
                <p:nvPr/>
              </p:nvSpPr>
              <p:spPr>
                <a:xfrm>
                  <a:off x="347746" y="3350332"/>
                  <a:ext cx="154688" cy="41743"/>
                </a:xfrm>
                <a:custGeom>
                  <a:rect b="b" l="l" r="r" t="t"/>
                  <a:pathLst>
                    <a:path extrusionOk="0" h="554" w="2053">
                      <a:moveTo>
                        <a:pt x="48" y="1"/>
                      </a:moveTo>
                      <a:cubicBezTo>
                        <a:pt x="29" y="1"/>
                        <a:pt x="16" y="15"/>
                        <a:pt x="9" y="29"/>
                      </a:cubicBezTo>
                      <a:cubicBezTo>
                        <a:pt x="0" y="55"/>
                        <a:pt x="18" y="73"/>
                        <a:pt x="35" y="82"/>
                      </a:cubicBezTo>
                      <a:lnTo>
                        <a:pt x="2000" y="553"/>
                      </a:lnTo>
                      <a:lnTo>
                        <a:pt x="2008" y="553"/>
                      </a:lnTo>
                      <a:cubicBezTo>
                        <a:pt x="2026" y="553"/>
                        <a:pt x="2043" y="536"/>
                        <a:pt x="2052" y="518"/>
                      </a:cubicBezTo>
                      <a:cubicBezTo>
                        <a:pt x="2052" y="501"/>
                        <a:pt x="2043" y="474"/>
                        <a:pt x="2017" y="474"/>
                      </a:cubicBezTo>
                      <a:lnTo>
                        <a:pt x="61" y="3"/>
                      </a:lnTo>
                      <a:cubicBezTo>
                        <a:pt x="57" y="1"/>
                        <a:pt x="52" y="1"/>
                        <a:pt x="48"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8" name="Google Shape;4968;p78"/>
                <p:cNvSpPr/>
                <p:nvPr/>
              </p:nvSpPr>
              <p:spPr>
                <a:xfrm>
                  <a:off x="360254" y="3385821"/>
                  <a:ext cx="142181" cy="45661"/>
                </a:xfrm>
                <a:custGeom>
                  <a:rect b="b" l="l" r="r" t="t"/>
                  <a:pathLst>
                    <a:path extrusionOk="0" h="606" w="1887">
                      <a:moveTo>
                        <a:pt x="1848" y="0"/>
                      </a:moveTo>
                      <a:cubicBezTo>
                        <a:pt x="1843" y="0"/>
                        <a:pt x="1838" y="1"/>
                        <a:pt x="1834" y="3"/>
                      </a:cubicBezTo>
                      <a:lnTo>
                        <a:pt x="35" y="527"/>
                      </a:lnTo>
                      <a:cubicBezTo>
                        <a:pt x="9" y="536"/>
                        <a:pt x="0" y="554"/>
                        <a:pt x="0" y="580"/>
                      </a:cubicBezTo>
                      <a:cubicBezTo>
                        <a:pt x="9" y="597"/>
                        <a:pt x="26" y="606"/>
                        <a:pt x="44" y="606"/>
                      </a:cubicBezTo>
                      <a:lnTo>
                        <a:pt x="52" y="606"/>
                      </a:lnTo>
                      <a:lnTo>
                        <a:pt x="1851" y="82"/>
                      </a:lnTo>
                      <a:cubicBezTo>
                        <a:pt x="1877" y="73"/>
                        <a:pt x="1886" y="47"/>
                        <a:pt x="1886" y="30"/>
                      </a:cubicBezTo>
                      <a:cubicBezTo>
                        <a:pt x="1880" y="10"/>
                        <a:pt x="1863" y="0"/>
                        <a:pt x="1848"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9" name="Google Shape;4969;p78"/>
                <p:cNvSpPr/>
                <p:nvPr/>
              </p:nvSpPr>
              <p:spPr>
                <a:xfrm>
                  <a:off x="392427" y="3288998"/>
                  <a:ext cx="110007" cy="103075"/>
                </a:xfrm>
                <a:custGeom>
                  <a:rect b="b" l="l" r="r" t="t"/>
                  <a:pathLst>
                    <a:path extrusionOk="0" h="1368" w="1460">
                      <a:moveTo>
                        <a:pt x="49" y="1"/>
                      </a:moveTo>
                      <a:cubicBezTo>
                        <a:pt x="38" y="1"/>
                        <a:pt x="27" y="5"/>
                        <a:pt x="18" y="14"/>
                      </a:cubicBezTo>
                      <a:cubicBezTo>
                        <a:pt x="1" y="31"/>
                        <a:pt x="10" y="57"/>
                        <a:pt x="18" y="66"/>
                      </a:cubicBezTo>
                      <a:lnTo>
                        <a:pt x="1389" y="1350"/>
                      </a:lnTo>
                      <a:cubicBezTo>
                        <a:pt x="1398" y="1358"/>
                        <a:pt x="1407" y="1367"/>
                        <a:pt x="1415" y="1367"/>
                      </a:cubicBezTo>
                      <a:cubicBezTo>
                        <a:pt x="1424" y="1367"/>
                        <a:pt x="1442" y="1358"/>
                        <a:pt x="1442" y="1350"/>
                      </a:cubicBezTo>
                      <a:cubicBezTo>
                        <a:pt x="1459" y="1332"/>
                        <a:pt x="1459" y="1315"/>
                        <a:pt x="1442" y="1297"/>
                      </a:cubicBezTo>
                      <a:lnTo>
                        <a:pt x="80" y="14"/>
                      </a:lnTo>
                      <a:cubicBezTo>
                        <a:pt x="71" y="5"/>
                        <a:pt x="60" y="1"/>
                        <a:pt x="49"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0" name="Google Shape;4970;p78"/>
                <p:cNvSpPr/>
                <p:nvPr/>
              </p:nvSpPr>
              <p:spPr>
                <a:xfrm>
                  <a:off x="378639" y="3257126"/>
                  <a:ext cx="208637" cy="226570"/>
                </a:xfrm>
                <a:custGeom>
                  <a:rect b="b" l="l" r="r" t="t"/>
                  <a:pathLst>
                    <a:path extrusionOk="0" h="3007" w="2769">
                      <a:moveTo>
                        <a:pt x="690" y="0"/>
                      </a:moveTo>
                      <a:cubicBezTo>
                        <a:pt x="690" y="0"/>
                        <a:pt x="743" y="550"/>
                        <a:pt x="1415" y="952"/>
                      </a:cubicBezTo>
                      <a:cubicBezTo>
                        <a:pt x="1415" y="952"/>
                        <a:pt x="1144" y="1231"/>
                        <a:pt x="1057" y="1615"/>
                      </a:cubicBezTo>
                      <a:cubicBezTo>
                        <a:pt x="961" y="2008"/>
                        <a:pt x="1075" y="2375"/>
                        <a:pt x="1075" y="2375"/>
                      </a:cubicBezTo>
                      <a:cubicBezTo>
                        <a:pt x="289" y="2427"/>
                        <a:pt x="1" y="2899"/>
                        <a:pt x="1" y="2899"/>
                      </a:cubicBezTo>
                      <a:cubicBezTo>
                        <a:pt x="242" y="2957"/>
                        <a:pt x="553" y="3006"/>
                        <a:pt x="872" y="3006"/>
                      </a:cubicBezTo>
                      <a:cubicBezTo>
                        <a:pt x="1556" y="3006"/>
                        <a:pt x="2284" y="2783"/>
                        <a:pt x="2480" y="1956"/>
                      </a:cubicBezTo>
                      <a:cubicBezTo>
                        <a:pt x="2769" y="751"/>
                        <a:pt x="1450" y="183"/>
                        <a:pt x="6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1" name="Google Shape;4971;p78"/>
                <p:cNvSpPr/>
                <p:nvPr/>
              </p:nvSpPr>
              <p:spPr>
                <a:xfrm>
                  <a:off x="453007" y="2315872"/>
                  <a:ext cx="584923" cy="570381"/>
                </a:xfrm>
                <a:custGeom>
                  <a:rect b="b" l="l" r="r" t="t"/>
                  <a:pathLst>
                    <a:path extrusionOk="0" h="7570" w="7763">
                      <a:moveTo>
                        <a:pt x="3272" y="1"/>
                      </a:moveTo>
                      <a:cubicBezTo>
                        <a:pt x="2872" y="1"/>
                        <a:pt x="2494" y="223"/>
                        <a:pt x="2297" y="582"/>
                      </a:cubicBezTo>
                      <a:lnTo>
                        <a:pt x="2270" y="643"/>
                      </a:lnTo>
                      <a:cubicBezTo>
                        <a:pt x="2122" y="914"/>
                        <a:pt x="1851" y="1097"/>
                        <a:pt x="1546" y="1132"/>
                      </a:cubicBezTo>
                      <a:lnTo>
                        <a:pt x="1485" y="1141"/>
                      </a:lnTo>
                      <a:cubicBezTo>
                        <a:pt x="978" y="1202"/>
                        <a:pt x="568" y="1604"/>
                        <a:pt x="515" y="2119"/>
                      </a:cubicBezTo>
                      <a:cubicBezTo>
                        <a:pt x="454" y="2634"/>
                        <a:pt x="777" y="3106"/>
                        <a:pt x="1249" y="3289"/>
                      </a:cubicBezTo>
                      <a:cubicBezTo>
                        <a:pt x="1242" y="3289"/>
                        <a:pt x="1236" y="3289"/>
                        <a:pt x="1229" y="3289"/>
                      </a:cubicBezTo>
                      <a:cubicBezTo>
                        <a:pt x="730" y="3289"/>
                        <a:pt x="269" y="3610"/>
                        <a:pt x="140" y="4101"/>
                      </a:cubicBezTo>
                      <a:cubicBezTo>
                        <a:pt x="0" y="4607"/>
                        <a:pt x="236" y="5123"/>
                        <a:pt x="681" y="5367"/>
                      </a:cubicBezTo>
                      <a:lnTo>
                        <a:pt x="734" y="5402"/>
                      </a:lnTo>
                      <a:cubicBezTo>
                        <a:pt x="1013" y="5542"/>
                        <a:pt x="1196" y="5812"/>
                        <a:pt x="1231" y="6127"/>
                      </a:cubicBezTo>
                      <a:lnTo>
                        <a:pt x="1240" y="6188"/>
                      </a:lnTo>
                      <a:cubicBezTo>
                        <a:pt x="1301" y="6694"/>
                        <a:pt x="1703" y="7096"/>
                        <a:pt x="2218" y="7157"/>
                      </a:cubicBezTo>
                      <a:cubicBezTo>
                        <a:pt x="2256" y="7161"/>
                        <a:pt x="2293" y="7163"/>
                        <a:pt x="2330" y="7163"/>
                      </a:cubicBezTo>
                      <a:cubicBezTo>
                        <a:pt x="2800" y="7163"/>
                        <a:pt x="3218" y="6860"/>
                        <a:pt x="3388" y="6415"/>
                      </a:cubicBezTo>
                      <a:lnTo>
                        <a:pt x="3388" y="6415"/>
                      </a:lnTo>
                      <a:cubicBezTo>
                        <a:pt x="3379" y="6930"/>
                        <a:pt x="3702" y="7393"/>
                        <a:pt x="4200" y="7533"/>
                      </a:cubicBezTo>
                      <a:cubicBezTo>
                        <a:pt x="4294" y="7557"/>
                        <a:pt x="4390" y="7569"/>
                        <a:pt x="4484" y="7569"/>
                      </a:cubicBezTo>
                      <a:cubicBezTo>
                        <a:pt x="4886" y="7569"/>
                        <a:pt x="5268" y="7350"/>
                        <a:pt x="5466" y="6982"/>
                      </a:cubicBezTo>
                      <a:lnTo>
                        <a:pt x="5492" y="6930"/>
                      </a:lnTo>
                      <a:cubicBezTo>
                        <a:pt x="5641" y="6659"/>
                        <a:pt x="5912" y="6476"/>
                        <a:pt x="6217" y="6441"/>
                      </a:cubicBezTo>
                      <a:lnTo>
                        <a:pt x="6287" y="6432"/>
                      </a:lnTo>
                      <a:cubicBezTo>
                        <a:pt x="6793" y="6371"/>
                        <a:pt x="7195" y="5970"/>
                        <a:pt x="7256" y="5454"/>
                      </a:cubicBezTo>
                      <a:cubicBezTo>
                        <a:pt x="7309" y="4939"/>
                        <a:pt x="6994" y="4459"/>
                        <a:pt x="6514" y="4284"/>
                      </a:cubicBezTo>
                      <a:lnTo>
                        <a:pt x="6514" y="4284"/>
                      </a:lnTo>
                      <a:cubicBezTo>
                        <a:pt x="6521" y="4284"/>
                        <a:pt x="6527" y="4285"/>
                        <a:pt x="6534" y="4285"/>
                      </a:cubicBezTo>
                      <a:cubicBezTo>
                        <a:pt x="7033" y="4285"/>
                        <a:pt x="7494" y="3955"/>
                        <a:pt x="7632" y="3464"/>
                      </a:cubicBezTo>
                      <a:cubicBezTo>
                        <a:pt x="7763" y="2966"/>
                        <a:pt x="7536" y="2442"/>
                        <a:pt x="7082" y="2198"/>
                      </a:cubicBezTo>
                      <a:lnTo>
                        <a:pt x="7029" y="2171"/>
                      </a:lnTo>
                      <a:cubicBezTo>
                        <a:pt x="6759" y="2023"/>
                        <a:pt x="6575" y="1752"/>
                        <a:pt x="6531" y="1447"/>
                      </a:cubicBezTo>
                      <a:lnTo>
                        <a:pt x="6531" y="1385"/>
                      </a:lnTo>
                      <a:cubicBezTo>
                        <a:pt x="6470" y="879"/>
                        <a:pt x="6069" y="477"/>
                        <a:pt x="5545" y="416"/>
                      </a:cubicBezTo>
                      <a:cubicBezTo>
                        <a:pt x="5504" y="411"/>
                        <a:pt x="5462" y="409"/>
                        <a:pt x="5422" y="409"/>
                      </a:cubicBezTo>
                      <a:cubicBezTo>
                        <a:pt x="4962" y="409"/>
                        <a:pt x="4544" y="717"/>
                        <a:pt x="4384" y="1150"/>
                      </a:cubicBezTo>
                      <a:cubicBezTo>
                        <a:pt x="4392" y="643"/>
                        <a:pt x="4060" y="172"/>
                        <a:pt x="3563" y="41"/>
                      </a:cubicBezTo>
                      <a:cubicBezTo>
                        <a:pt x="3466" y="14"/>
                        <a:pt x="3368" y="1"/>
                        <a:pt x="32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2" name="Google Shape;4972;p78"/>
                <p:cNvSpPr/>
                <p:nvPr/>
              </p:nvSpPr>
              <p:spPr>
                <a:xfrm>
                  <a:off x="558269" y="2562186"/>
                  <a:ext cx="374402" cy="77834"/>
                </a:xfrm>
                <a:custGeom>
                  <a:rect b="b" l="l" r="r" t="t"/>
                  <a:pathLst>
                    <a:path extrusionOk="0" h="1033" w="4969">
                      <a:moveTo>
                        <a:pt x="61" y="0"/>
                      </a:moveTo>
                      <a:cubicBezTo>
                        <a:pt x="33" y="0"/>
                        <a:pt x="9" y="17"/>
                        <a:pt x="9" y="46"/>
                      </a:cubicBezTo>
                      <a:cubicBezTo>
                        <a:pt x="0" y="81"/>
                        <a:pt x="27" y="116"/>
                        <a:pt x="61" y="125"/>
                      </a:cubicBezTo>
                      <a:lnTo>
                        <a:pt x="4890" y="1033"/>
                      </a:lnTo>
                      <a:lnTo>
                        <a:pt x="4899" y="1033"/>
                      </a:lnTo>
                      <a:cubicBezTo>
                        <a:pt x="4934" y="1033"/>
                        <a:pt x="4960" y="1015"/>
                        <a:pt x="4960" y="989"/>
                      </a:cubicBezTo>
                      <a:cubicBezTo>
                        <a:pt x="4969" y="954"/>
                        <a:pt x="4951" y="919"/>
                        <a:pt x="4916" y="911"/>
                      </a:cubicBezTo>
                      <a:lnTo>
                        <a:pt x="79" y="2"/>
                      </a:lnTo>
                      <a:cubicBezTo>
                        <a:pt x="73" y="1"/>
                        <a:pt x="67" y="0"/>
                        <a:pt x="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3" name="Google Shape;4973;p78"/>
                <p:cNvSpPr/>
                <p:nvPr/>
              </p:nvSpPr>
              <p:spPr>
                <a:xfrm>
                  <a:off x="706253" y="2414277"/>
                  <a:ext cx="79040" cy="373799"/>
                </a:xfrm>
                <a:custGeom>
                  <a:rect b="b" l="l" r="r" t="t"/>
                  <a:pathLst>
                    <a:path extrusionOk="0" h="4961" w="1049">
                      <a:moveTo>
                        <a:pt x="988" y="1"/>
                      </a:moveTo>
                      <a:cubicBezTo>
                        <a:pt x="953" y="1"/>
                        <a:pt x="926" y="18"/>
                        <a:pt x="918" y="53"/>
                      </a:cubicBezTo>
                      <a:lnTo>
                        <a:pt x="1" y="4882"/>
                      </a:lnTo>
                      <a:cubicBezTo>
                        <a:pt x="1" y="4917"/>
                        <a:pt x="18" y="4952"/>
                        <a:pt x="53" y="4960"/>
                      </a:cubicBezTo>
                      <a:lnTo>
                        <a:pt x="62" y="4960"/>
                      </a:lnTo>
                      <a:cubicBezTo>
                        <a:pt x="97" y="4960"/>
                        <a:pt x="123" y="4934"/>
                        <a:pt x="123" y="4908"/>
                      </a:cubicBezTo>
                      <a:lnTo>
                        <a:pt x="1040" y="79"/>
                      </a:lnTo>
                      <a:cubicBezTo>
                        <a:pt x="1049" y="45"/>
                        <a:pt x="1023" y="10"/>
                        <a:pt x="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4" name="Google Shape;4974;p78"/>
                <p:cNvSpPr/>
                <p:nvPr/>
              </p:nvSpPr>
              <p:spPr>
                <a:xfrm>
                  <a:off x="610862" y="2406516"/>
                  <a:ext cx="140222" cy="199294"/>
                </a:xfrm>
                <a:custGeom>
                  <a:rect b="b" l="l" r="r" t="t"/>
                  <a:pathLst>
                    <a:path extrusionOk="0" h="2645" w="1861">
                      <a:moveTo>
                        <a:pt x="75" y="1"/>
                      </a:moveTo>
                      <a:cubicBezTo>
                        <a:pt x="61" y="1"/>
                        <a:pt x="47" y="6"/>
                        <a:pt x="36" y="17"/>
                      </a:cubicBezTo>
                      <a:cubicBezTo>
                        <a:pt x="10" y="34"/>
                        <a:pt x="1" y="69"/>
                        <a:pt x="18" y="104"/>
                      </a:cubicBezTo>
                      <a:lnTo>
                        <a:pt x="1738" y="2619"/>
                      </a:lnTo>
                      <a:cubicBezTo>
                        <a:pt x="1747" y="2636"/>
                        <a:pt x="1765" y="2645"/>
                        <a:pt x="1791" y="2645"/>
                      </a:cubicBezTo>
                      <a:cubicBezTo>
                        <a:pt x="1800" y="2645"/>
                        <a:pt x="1817" y="2645"/>
                        <a:pt x="1826" y="2636"/>
                      </a:cubicBezTo>
                      <a:cubicBezTo>
                        <a:pt x="1852" y="2619"/>
                        <a:pt x="1861" y="2575"/>
                        <a:pt x="1843" y="2549"/>
                      </a:cubicBezTo>
                      <a:lnTo>
                        <a:pt x="123" y="25"/>
                      </a:lnTo>
                      <a:cubicBezTo>
                        <a:pt x="113" y="10"/>
                        <a:pt x="94"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5" name="Google Shape;4975;p78"/>
                <p:cNvSpPr/>
                <p:nvPr/>
              </p:nvSpPr>
              <p:spPr>
                <a:xfrm>
                  <a:off x="554954" y="2460089"/>
                  <a:ext cx="196130" cy="145722"/>
                </a:xfrm>
                <a:custGeom>
                  <a:rect b="b" l="l" r="r" t="t"/>
                  <a:pathLst>
                    <a:path extrusionOk="0" h="1934" w="2603">
                      <a:moveTo>
                        <a:pt x="69" y="1"/>
                      </a:moveTo>
                      <a:cubicBezTo>
                        <a:pt x="51" y="1"/>
                        <a:pt x="36" y="7"/>
                        <a:pt x="27" y="22"/>
                      </a:cubicBezTo>
                      <a:cubicBezTo>
                        <a:pt x="1" y="56"/>
                        <a:pt x="9" y="91"/>
                        <a:pt x="36" y="118"/>
                      </a:cubicBezTo>
                      <a:lnTo>
                        <a:pt x="2489" y="1925"/>
                      </a:lnTo>
                      <a:cubicBezTo>
                        <a:pt x="2507" y="1934"/>
                        <a:pt x="2515" y="1934"/>
                        <a:pt x="2533" y="1934"/>
                      </a:cubicBezTo>
                      <a:cubicBezTo>
                        <a:pt x="2550" y="1934"/>
                        <a:pt x="2568" y="1925"/>
                        <a:pt x="2585" y="1908"/>
                      </a:cubicBezTo>
                      <a:cubicBezTo>
                        <a:pt x="2603" y="1881"/>
                        <a:pt x="2594" y="1846"/>
                        <a:pt x="2568" y="1820"/>
                      </a:cubicBezTo>
                      <a:lnTo>
                        <a:pt x="114" y="13"/>
                      </a:lnTo>
                      <a:cubicBezTo>
                        <a:pt x="98" y="5"/>
                        <a:pt x="83" y="1"/>
                        <a:pt x="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6" name="Google Shape;4976;p78"/>
                <p:cNvSpPr/>
                <p:nvPr/>
              </p:nvSpPr>
              <p:spPr>
                <a:xfrm>
                  <a:off x="681313" y="2374041"/>
                  <a:ext cx="69772" cy="231769"/>
                </a:xfrm>
                <a:custGeom>
                  <a:rect b="b" l="l" r="r" t="t"/>
                  <a:pathLst>
                    <a:path extrusionOk="0" h="3076" w="926">
                      <a:moveTo>
                        <a:pt x="66" y="1"/>
                      </a:moveTo>
                      <a:cubicBezTo>
                        <a:pt x="62" y="1"/>
                        <a:pt x="57" y="1"/>
                        <a:pt x="53" y="2"/>
                      </a:cubicBezTo>
                      <a:cubicBezTo>
                        <a:pt x="18" y="11"/>
                        <a:pt x="0" y="46"/>
                        <a:pt x="9" y="81"/>
                      </a:cubicBezTo>
                      <a:lnTo>
                        <a:pt x="795" y="3032"/>
                      </a:lnTo>
                      <a:cubicBezTo>
                        <a:pt x="803" y="3058"/>
                        <a:pt x="821" y="3076"/>
                        <a:pt x="856" y="3076"/>
                      </a:cubicBezTo>
                      <a:lnTo>
                        <a:pt x="873" y="3076"/>
                      </a:lnTo>
                      <a:cubicBezTo>
                        <a:pt x="899" y="3067"/>
                        <a:pt x="926" y="3032"/>
                        <a:pt x="917" y="2997"/>
                      </a:cubicBezTo>
                      <a:lnTo>
                        <a:pt x="131" y="46"/>
                      </a:lnTo>
                      <a:cubicBezTo>
                        <a:pt x="124" y="23"/>
                        <a:pt x="96"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7" name="Google Shape;4977;p78"/>
                <p:cNvSpPr/>
                <p:nvPr/>
              </p:nvSpPr>
              <p:spPr>
                <a:xfrm>
                  <a:off x="739859" y="2596545"/>
                  <a:ext cx="140824" cy="199445"/>
                </a:xfrm>
                <a:custGeom>
                  <a:rect b="b" l="l" r="r" t="t"/>
                  <a:pathLst>
                    <a:path extrusionOk="0" h="2647" w="1869">
                      <a:moveTo>
                        <a:pt x="74" y="0"/>
                      </a:moveTo>
                      <a:cubicBezTo>
                        <a:pt x="64" y="0"/>
                        <a:pt x="53" y="3"/>
                        <a:pt x="44" y="9"/>
                      </a:cubicBezTo>
                      <a:cubicBezTo>
                        <a:pt x="9" y="27"/>
                        <a:pt x="0" y="70"/>
                        <a:pt x="26" y="97"/>
                      </a:cubicBezTo>
                      <a:lnTo>
                        <a:pt x="1738" y="2611"/>
                      </a:lnTo>
                      <a:cubicBezTo>
                        <a:pt x="1755" y="2629"/>
                        <a:pt x="1773" y="2646"/>
                        <a:pt x="1790" y="2646"/>
                      </a:cubicBezTo>
                      <a:cubicBezTo>
                        <a:pt x="1808" y="2646"/>
                        <a:pt x="1816" y="2637"/>
                        <a:pt x="1825" y="2629"/>
                      </a:cubicBezTo>
                      <a:cubicBezTo>
                        <a:pt x="1860" y="2611"/>
                        <a:pt x="1869" y="2568"/>
                        <a:pt x="1843" y="2541"/>
                      </a:cubicBezTo>
                      <a:lnTo>
                        <a:pt x="131" y="27"/>
                      </a:lnTo>
                      <a:cubicBezTo>
                        <a:pt x="114" y="10"/>
                        <a:pt x="94"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8" name="Google Shape;4978;p78"/>
                <p:cNvSpPr/>
                <p:nvPr/>
              </p:nvSpPr>
              <p:spPr>
                <a:xfrm>
                  <a:off x="740461" y="2596319"/>
                  <a:ext cx="195527" cy="146325"/>
                </a:xfrm>
                <a:custGeom>
                  <a:rect b="b" l="l" r="r" t="t"/>
                  <a:pathLst>
                    <a:path extrusionOk="0" h="1942" w="2595">
                      <a:moveTo>
                        <a:pt x="67" y="1"/>
                      </a:moveTo>
                      <a:cubicBezTo>
                        <a:pt x="48" y="1"/>
                        <a:pt x="29" y="9"/>
                        <a:pt x="18" y="30"/>
                      </a:cubicBezTo>
                      <a:cubicBezTo>
                        <a:pt x="1" y="56"/>
                        <a:pt x="1" y="91"/>
                        <a:pt x="27" y="117"/>
                      </a:cubicBezTo>
                      <a:lnTo>
                        <a:pt x="2489" y="1924"/>
                      </a:lnTo>
                      <a:cubicBezTo>
                        <a:pt x="2498" y="1933"/>
                        <a:pt x="2516" y="1933"/>
                        <a:pt x="2524" y="1933"/>
                      </a:cubicBezTo>
                      <a:lnTo>
                        <a:pt x="2524" y="1942"/>
                      </a:lnTo>
                      <a:cubicBezTo>
                        <a:pt x="2542" y="1942"/>
                        <a:pt x="2568" y="1924"/>
                        <a:pt x="2577" y="1916"/>
                      </a:cubicBezTo>
                      <a:cubicBezTo>
                        <a:pt x="2594" y="1881"/>
                        <a:pt x="2594" y="1846"/>
                        <a:pt x="2559" y="1820"/>
                      </a:cubicBezTo>
                      <a:lnTo>
                        <a:pt x="106" y="12"/>
                      </a:lnTo>
                      <a:cubicBezTo>
                        <a:pt x="95" y="5"/>
                        <a:pt x="81"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9" name="Google Shape;4979;p78"/>
                <p:cNvSpPr/>
                <p:nvPr/>
              </p:nvSpPr>
              <p:spPr>
                <a:xfrm>
                  <a:off x="740461" y="2596395"/>
                  <a:ext cx="69847" cy="231844"/>
                </a:xfrm>
                <a:custGeom>
                  <a:rect b="b" l="l" r="r" t="t"/>
                  <a:pathLst>
                    <a:path extrusionOk="0" h="3077" w="927">
                      <a:moveTo>
                        <a:pt x="71" y="0"/>
                      </a:moveTo>
                      <a:cubicBezTo>
                        <a:pt x="65" y="0"/>
                        <a:pt x="59" y="1"/>
                        <a:pt x="53" y="3"/>
                      </a:cubicBezTo>
                      <a:cubicBezTo>
                        <a:pt x="18" y="11"/>
                        <a:pt x="1" y="46"/>
                        <a:pt x="10" y="81"/>
                      </a:cubicBezTo>
                      <a:lnTo>
                        <a:pt x="796" y="3024"/>
                      </a:lnTo>
                      <a:cubicBezTo>
                        <a:pt x="804" y="3059"/>
                        <a:pt x="830" y="3076"/>
                        <a:pt x="857" y="3076"/>
                      </a:cubicBezTo>
                      <a:lnTo>
                        <a:pt x="874" y="3076"/>
                      </a:lnTo>
                      <a:cubicBezTo>
                        <a:pt x="909" y="3067"/>
                        <a:pt x="927" y="3032"/>
                        <a:pt x="918" y="2997"/>
                      </a:cubicBezTo>
                      <a:lnTo>
                        <a:pt x="132" y="46"/>
                      </a:lnTo>
                      <a:cubicBezTo>
                        <a:pt x="125" y="17"/>
                        <a:pt x="99" y="0"/>
                        <a:pt x="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0" name="Google Shape;4980;p78"/>
                <p:cNvSpPr/>
                <p:nvPr/>
              </p:nvSpPr>
              <p:spPr>
                <a:xfrm>
                  <a:off x="550357" y="2596319"/>
                  <a:ext cx="200726" cy="139091"/>
                </a:xfrm>
                <a:custGeom>
                  <a:rect b="b" l="l" r="r" t="t"/>
                  <a:pathLst>
                    <a:path extrusionOk="0" h="1846" w="2664">
                      <a:moveTo>
                        <a:pt x="2595" y="1"/>
                      </a:moveTo>
                      <a:cubicBezTo>
                        <a:pt x="2582" y="1"/>
                        <a:pt x="2570" y="5"/>
                        <a:pt x="2559" y="12"/>
                      </a:cubicBezTo>
                      <a:lnTo>
                        <a:pt x="35" y="1732"/>
                      </a:lnTo>
                      <a:cubicBezTo>
                        <a:pt x="9" y="1750"/>
                        <a:pt x="1" y="1785"/>
                        <a:pt x="18" y="1820"/>
                      </a:cubicBezTo>
                      <a:cubicBezTo>
                        <a:pt x="35" y="1837"/>
                        <a:pt x="53" y="1846"/>
                        <a:pt x="70" y="1846"/>
                      </a:cubicBezTo>
                      <a:cubicBezTo>
                        <a:pt x="88" y="1846"/>
                        <a:pt x="97" y="1837"/>
                        <a:pt x="105" y="1837"/>
                      </a:cubicBezTo>
                      <a:lnTo>
                        <a:pt x="2629" y="117"/>
                      </a:lnTo>
                      <a:cubicBezTo>
                        <a:pt x="2655" y="100"/>
                        <a:pt x="2664" y="56"/>
                        <a:pt x="2646" y="30"/>
                      </a:cubicBezTo>
                      <a:cubicBezTo>
                        <a:pt x="2631" y="9"/>
                        <a:pt x="2613" y="1"/>
                        <a:pt x="25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1" name="Google Shape;4981;p78"/>
                <p:cNvSpPr/>
                <p:nvPr/>
              </p:nvSpPr>
              <p:spPr>
                <a:xfrm>
                  <a:off x="603629" y="2596319"/>
                  <a:ext cx="147455" cy="195075"/>
                </a:xfrm>
                <a:custGeom>
                  <a:rect b="b" l="l" r="r" t="t"/>
                  <a:pathLst>
                    <a:path extrusionOk="0" h="2589" w="1957">
                      <a:moveTo>
                        <a:pt x="1883" y="1"/>
                      </a:moveTo>
                      <a:cubicBezTo>
                        <a:pt x="1864" y="1"/>
                        <a:pt x="1845" y="9"/>
                        <a:pt x="1834" y="30"/>
                      </a:cubicBezTo>
                      <a:lnTo>
                        <a:pt x="27" y="2483"/>
                      </a:lnTo>
                      <a:cubicBezTo>
                        <a:pt x="1" y="2510"/>
                        <a:pt x="10" y="2553"/>
                        <a:pt x="36" y="2571"/>
                      </a:cubicBezTo>
                      <a:cubicBezTo>
                        <a:pt x="44" y="2579"/>
                        <a:pt x="62" y="2588"/>
                        <a:pt x="71" y="2588"/>
                      </a:cubicBezTo>
                      <a:cubicBezTo>
                        <a:pt x="97" y="2588"/>
                        <a:pt x="114" y="2579"/>
                        <a:pt x="123" y="2562"/>
                      </a:cubicBezTo>
                      <a:lnTo>
                        <a:pt x="1939" y="100"/>
                      </a:lnTo>
                      <a:cubicBezTo>
                        <a:pt x="1957" y="73"/>
                        <a:pt x="1948" y="38"/>
                        <a:pt x="1922" y="12"/>
                      </a:cubicBezTo>
                      <a:cubicBezTo>
                        <a:pt x="1911" y="5"/>
                        <a:pt x="1897" y="1"/>
                        <a:pt x="18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2" name="Google Shape;4982;p78"/>
                <p:cNvSpPr/>
                <p:nvPr/>
              </p:nvSpPr>
              <p:spPr>
                <a:xfrm>
                  <a:off x="518108" y="2596395"/>
                  <a:ext cx="232974" cy="68642"/>
                </a:xfrm>
                <a:custGeom>
                  <a:rect b="b" l="l" r="r" t="t"/>
                  <a:pathLst>
                    <a:path extrusionOk="0" h="911" w="3092">
                      <a:moveTo>
                        <a:pt x="3022" y="0"/>
                      </a:moveTo>
                      <a:cubicBezTo>
                        <a:pt x="3016" y="0"/>
                        <a:pt x="3010" y="1"/>
                        <a:pt x="3004" y="3"/>
                      </a:cubicBezTo>
                      <a:lnTo>
                        <a:pt x="53" y="788"/>
                      </a:lnTo>
                      <a:cubicBezTo>
                        <a:pt x="18" y="797"/>
                        <a:pt x="1" y="832"/>
                        <a:pt x="9" y="867"/>
                      </a:cubicBezTo>
                      <a:cubicBezTo>
                        <a:pt x="18" y="893"/>
                        <a:pt x="44" y="911"/>
                        <a:pt x="71" y="911"/>
                      </a:cubicBezTo>
                      <a:lnTo>
                        <a:pt x="88" y="911"/>
                      </a:lnTo>
                      <a:lnTo>
                        <a:pt x="3039" y="125"/>
                      </a:lnTo>
                      <a:cubicBezTo>
                        <a:pt x="3065" y="116"/>
                        <a:pt x="3092" y="81"/>
                        <a:pt x="3083" y="46"/>
                      </a:cubicBezTo>
                      <a:cubicBezTo>
                        <a:pt x="3076" y="17"/>
                        <a:pt x="3050" y="0"/>
                        <a:pt x="30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3" name="Google Shape;4983;p78"/>
                <p:cNvSpPr/>
                <p:nvPr/>
              </p:nvSpPr>
              <p:spPr>
                <a:xfrm>
                  <a:off x="739859" y="2466946"/>
                  <a:ext cx="200726" cy="138865"/>
                </a:xfrm>
                <a:custGeom>
                  <a:rect b="b" l="l" r="r" t="t"/>
                  <a:pathLst>
                    <a:path extrusionOk="0" h="1843" w="2664">
                      <a:moveTo>
                        <a:pt x="2591" y="0"/>
                      </a:moveTo>
                      <a:cubicBezTo>
                        <a:pt x="2579" y="0"/>
                        <a:pt x="2568" y="3"/>
                        <a:pt x="2559" y="9"/>
                      </a:cubicBezTo>
                      <a:lnTo>
                        <a:pt x="44" y="1729"/>
                      </a:lnTo>
                      <a:cubicBezTo>
                        <a:pt x="9" y="1747"/>
                        <a:pt x="0" y="1790"/>
                        <a:pt x="26" y="1817"/>
                      </a:cubicBezTo>
                      <a:cubicBezTo>
                        <a:pt x="35" y="1834"/>
                        <a:pt x="53" y="1843"/>
                        <a:pt x="79" y="1843"/>
                      </a:cubicBezTo>
                      <a:cubicBezTo>
                        <a:pt x="88" y="1843"/>
                        <a:pt x="105" y="1843"/>
                        <a:pt x="114" y="1834"/>
                      </a:cubicBezTo>
                      <a:lnTo>
                        <a:pt x="2628" y="114"/>
                      </a:lnTo>
                      <a:cubicBezTo>
                        <a:pt x="2655" y="96"/>
                        <a:pt x="2663" y="53"/>
                        <a:pt x="2646" y="27"/>
                      </a:cubicBezTo>
                      <a:cubicBezTo>
                        <a:pt x="2635" y="10"/>
                        <a:pt x="2612" y="0"/>
                        <a:pt x="25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4" name="Google Shape;4984;p78"/>
                <p:cNvSpPr/>
                <p:nvPr/>
              </p:nvSpPr>
              <p:spPr>
                <a:xfrm>
                  <a:off x="740461" y="2411113"/>
                  <a:ext cx="146852" cy="194698"/>
                </a:xfrm>
                <a:custGeom>
                  <a:rect b="b" l="l" r="r" t="t"/>
                  <a:pathLst>
                    <a:path extrusionOk="0" h="2584" w="1949">
                      <a:moveTo>
                        <a:pt x="1877" y="1"/>
                      </a:moveTo>
                      <a:cubicBezTo>
                        <a:pt x="1859" y="1"/>
                        <a:pt x="1841" y="10"/>
                        <a:pt x="1826" y="25"/>
                      </a:cubicBezTo>
                      <a:lnTo>
                        <a:pt x="18" y="2488"/>
                      </a:lnTo>
                      <a:cubicBezTo>
                        <a:pt x="1" y="2514"/>
                        <a:pt x="1" y="2549"/>
                        <a:pt x="27" y="2575"/>
                      </a:cubicBezTo>
                      <a:cubicBezTo>
                        <a:pt x="45" y="2584"/>
                        <a:pt x="53" y="2584"/>
                        <a:pt x="71" y="2584"/>
                      </a:cubicBezTo>
                      <a:cubicBezTo>
                        <a:pt x="88" y="2584"/>
                        <a:pt x="106" y="2575"/>
                        <a:pt x="123" y="2558"/>
                      </a:cubicBezTo>
                      <a:lnTo>
                        <a:pt x="1931" y="104"/>
                      </a:lnTo>
                      <a:cubicBezTo>
                        <a:pt x="1948" y="78"/>
                        <a:pt x="1948" y="34"/>
                        <a:pt x="1913" y="17"/>
                      </a:cubicBezTo>
                      <a:cubicBezTo>
                        <a:pt x="1902" y="6"/>
                        <a:pt x="1890" y="1"/>
                        <a:pt x="18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5" name="Google Shape;4985;p78"/>
                <p:cNvSpPr/>
                <p:nvPr/>
              </p:nvSpPr>
              <p:spPr>
                <a:xfrm>
                  <a:off x="740461" y="2537171"/>
                  <a:ext cx="232372" cy="68642"/>
                </a:xfrm>
                <a:custGeom>
                  <a:rect b="b" l="l" r="r" t="t"/>
                  <a:pathLst>
                    <a:path extrusionOk="0" h="911" w="3084">
                      <a:moveTo>
                        <a:pt x="3014" y="0"/>
                      </a:moveTo>
                      <a:cubicBezTo>
                        <a:pt x="3008" y="0"/>
                        <a:pt x="3002" y="1"/>
                        <a:pt x="2996" y="3"/>
                      </a:cubicBezTo>
                      <a:lnTo>
                        <a:pt x="53" y="789"/>
                      </a:lnTo>
                      <a:cubicBezTo>
                        <a:pt x="18" y="797"/>
                        <a:pt x="1" y="832"/>
                        <a:pt x="10" y="867"/>
                      </a:cubicBezTo>
                      <a:cubicBezTo>
                        <a:pt x="18" y="893"/>
                        <a:pt x="36" y="911"/>
                        <a:pt x="71" y="911"/>
                      </a:cubicBezTo>
                      <a:lnTo>
                        <a:pt x="88" y="911"/>
                      </a:lnTo>
                      <a:lnTo>
                        <a:pt x="3031" y="125"/>
                      </a:lnTo>
                      <a:cubicBezTo>
                        <a:pt x="3066" y="116"/>
                        <a:pt x="3083" y="81"/>
                        <a:pt x="3074" y="46"/>
                      </a:cubicBezTo>
                      <a:cubicBezTo>
                        <a:pt x="3067" y="17"/>
                        <a:pt x="3042" y="0"/>
                        <a:pt x="30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6" name="Google Shape;4986;p78"/>
                <p:cNvSpPr/>
                <p:nvPr/>
              </p:nvSpPr>
              <p:spPr>
                <a:xfrm>
                  <a:off x="560906" y="2423018"/>
                  <a:ext cx="263189" cy="236139"/>
                </a:xfrm>
                <a:custGeom>
                  <a:rect b="b" l="l" r="r" t="t"/>
                  <a:pathLst>
                    <a:path extrusionOk="0" h="3134" w="3493">
                      <a:moveTo>
                        <a:pt x="2530" y="0"/>
                      </a:moveTo>
                      <a:cubicBezTo>
                        <a:pt x="2326" y="0"/>
                        <a:pt x="2116" y="92"/>
                        <a:pt x="1947" y="260"/>
                      </a:cubicBezTo>
                      <a:cubicBezTo>
                        <a:pt x="1828" y="171"/>
                        <a:pt x="1677" y="125"/>
                        <a:pt x="1519" y="125"/>
                      </a:cubicBezTo>
                      <a:cubicBezTo>
                        <a:pt x="1353" y="125"/>
                        <a:pt x="1178" y="175"/>
                        <a:pt x="1022" y="278"/>
                      </a:cubicBezTo>
                      <a:cubicBezTo>
                        <a:pt x="716" y="487"/>
                        <a:pt x="585" y="837"/>
                        <a:pt x="655" y="1134"/>
                      </a:cubicBezTo>
                      <a:cubicBezTo>
                        <a:pt x="201" y="1334"/>
                        <a:pt x="0" y="1815"/>
                        <a:pt x="297" y="2242"/>
                      </a:cubicBezTo>
                      <a:lnTo>
                        <a:pt x="1520" y="3133"/>
                      </a:lnTo>
                      <a:lnTo>
                        <a:pt x="2628" y="2644"/>
                      </a:lnTo>
                      <a:lnTo>
                        <a:pt x="3493" y="1788"/>
                      </a:lnTo>
                      <a:lnTo>
                        <a:pt x="3109" y="330"/>
                      </a:lnTo>
                      <a:cubicBezTo>
                        <a:pt x="2960" y="105"/>
                        <a:pt x="2748" y="0"/>
                        <a:pt x="25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7" name="Google Shape;4987;p78"/>
                <p:cNvSpPr/>
                <p:nvPr/>
              </p:nvSpPr>
              <p:spPr>
                <a:xfrm>
                  <a:off x="622089" y="2495955"/>
                  <a:ext cx="217151" cy="170285"/>
                </a:xfrm>
                <a:custGeom>
                  <a:rect b="b" l="l" r="r" t="t"/>
                  <a:pathLst>
                    <a:path extrusionOk="0" h="2260" w="2882">
                      <a:moveTo>
                        <a:pt x="1802" y="0"/>
                      </a:moveTo>
                      <a:cubicBezTo>
                        <a:pt x="1506" y="0"/>
                        <a:pt x="1178" y="101"/>
                        <a:pt x="882" y="305"/>
                      </a:cubicBezTo>
                      <a:cubicBezTo>
                        <a:pt x="253" y="724"/>
                        <a:pt x="0" y="1440"/>
                        <a:pt x="315" y="1894"/>
                      </a:cubicBezTo>
                      <a:cubicBezTo>
                        <a:pt x="479" y="2137"/>
                        <a:pt x="764" y="2260"/>
                        <a:pt x="1089" y="2260"/>
                      </a:cubicBezTo>
                      <a:cubicBezTo>
                        <a:pt x="1383" y="2260"/>
                        <a:pt x="1710" y="2159"/>
                        <a:pt x="2009" y="1955"/>
                      </a:cubicBezTo>
                      <a:cubicBezTo>
                        <a:pt x="2628" y="1528"/>
                        <a:pt x="2882" y="812"/>
                        <a:pt x="2567" y="358"/>
                      </a:cubicBezTo>
                      <a:cubicBezTo>
                        <a:pt x="2408" y="120"/>
                        <a:pt x="2124" y="0"/>
                        <a:pt x="1802"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8" name="Google Shape;4988;p78"/>
                <p:cNvSpPr/>
                <p:nvPr/>
              </p:nvSpPr>
              <p:spPr>
                <a:xfrm>
                  <a:off x="650345" y="2464535"/>
                  <a:ext cx="105336" cy="150544"/>
                </a:xfrm>
                <a:custGeom>
                  <a:rect b="b" l="l" r="r" t="t"/>
                  <a:pathLst>
                    <a:path extrusionOk="0" h="1998" w="1398">
                      <a:moveTo>
                        <a:pt x="51" y="1"/>
                      </a:moveTo>
                      <a:cubicBezTo>
                        <a:pt x="42" y="1"/>
                        <a:pt x="33" y="3"/>
                        <a:pt x="27" y="6"/>
                      </a:cubicBezTo>
                      <a:cubicBezTo>
                        <a:pt x="1" y="24"/>
                        <a:pt x="1" y="50"/>
                        <a:pt x="9" y="76"/>
                      </a:cubicBezTo>
                      <a:lnTo>
                        <a:pt x="1310" y="1980"/>
                      </a:lnTo>
                      <a:cubicBezTo>
                        <a:pt x="1319" y="1988"/>
                        <a:pt x="1337" y="1997"/>
                        <a:pt x="1345" y="1997"/>
                      </a:cubicBezTo>
                      <a:cubicBezTo>
                        <a:pt x="1354" y="1997"/>
                        <a:pt x="1372" y="1997"/>
                        <a:pt x="1372" y="1988"/>
                      </a:cubicBezTo>
                      <a:cubicBezTo>
                        <a:pt x="1398" y="1980"/>
                        <a:pt x="1398" y="1945"/>
                        <a:pt x="1389" y="1927"/>
                      </a:cubicBezTo>
                      <a:lnTo>
                        <a:pt x="88" y="24"/>
                      </a:lnTo>
                      <a:cubicBezTo>
                        <a:pt x="83" y="7"/>
                        <a:pt x="66" y="1"/>
                        <a:pt x="51"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9" name="Google Shape;4989;p78"/>
                <p:cNvSpPr/>
                <p:nvPr/>
              </p:nvSpPr>
              <p:spPr>
                <a:xfrm>
                  <a:off x="603026" y="2537321"/>
                  <a:ext cx="152654" cy="77759"/>
                </a:xfrm>
                <a:custGeom>
                  <a:rect b="b" l="l" r="r" t="t"/>
                  <a:pathLst>
                    <a:path extrusionOk="0" h="1032" w="2026">
                      <a:moveTo>
                        <a:pt x="43" y="0"/>
                      </a:moveTo>
                      <a:cubicBezTo>
                        <a:pt x="27" y="0"/>
                        <a:pt x="14" y="10"/>
                        <a:pt x="9" y="27"/>
                      </a:cubicBezTo>
                      <a:cubicBezTo>
                        <a:pt x="0" y="53"/>
                        <a:pt x="9" y="79"/>
                        <a:pt x="26" y="88"/>
                      </a:cubicBezTo>
                      <a:lnTo>
                        <a:pt x="1956" y="1031"/>
                      </a:lnTo>
                      <a:lnTo>
                        <a:pt x="1973" y="1031"/>
                      </a:lnTo>
                      <a:cubicBezTo>
                        <a:pt x="1991" y="1031"/>
                        <a:pt x="2008" y="1022"/>
                        <a:pt x="2017" y="1005"/>
                      </a:cubicBezTo>
                      <a:cubicBezTo>
                        <a:pt x="2026" y="987"/>
                        <a:pt x="2017" y="952"/>
                        <a:pt x="2000" y="944"/>
                      </a:cubicBezTo>
                      <a:lnTo>
                        <a:pt x="70" y="9"/>
                      </a:lnTo>
                      <a:cubicBezTo>
                        <a:pt x="61" y="3"/>
                        <a:pt x="51" y="0"/>
                        <a:pt x="43"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0" name="Google Shape;4990;p78"/>
                <p:cNvSpPr/>
                <p:nvPr/>
              </p:nvSpPr>
              <p:spPr>
                <a:xfrm>
                  <a:off x="735865" y="2447205"/>
                  <a:ext cx="19816" cy="167874"/>
                </a:xfrm>
                <a:custGeom>
                  <a:rect b="b" l="l" r="r" t="t"/>
                  <a:pathLst>
                    <a:path extrusionOk="0" h="2228" w="263">
                      <a:moveTo>
                        <a:pt x="44" y="0"/>
                      </a:moveTo>
                      <a:cubicBezTo>
                        <a:pt x="18" y="0"/>
                        <a:pt x="1" y="27"/>
                        <a:pt x="1" y="53"/>
                      </a:cubicBezTo>
                      <a:lnTo>
                        <a:pt x="167" y="2183"/>
                      </a:lnTo>
                      <a:cubicBezTo>
                        <a:pt x="167" y="2210"/>
                        <a:pt x="193" y="2227"/>
                        <a:pt x="210" y="2227"/>
                      </a:cubicBezTo>
                      <a:lnTo>
                        <a:pt x="219" y="2227"/>
                      </a:lnTo>
                      <a:cubicBezTo>
                        <a:pt x="245" y="2227"/>
                        <a:pt x="263" y="2201"/>
                        <a:pt x="263" y="2183"/>
                      </a:cubicBezTo>
                      <a:lnTo>
                        <a:pt x="88" y="44"/>
                      </a:lnTo>
                      <a:cubicBezTo>
                        <a:pt x="88" y="18"/>
                        <a:pt x="71" y="0"/>
                        <a:pt x="44"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1" name="Google Shape;4991;p78"/>
                <p:cNvSpPr/>
                <p:nvPr/>
              </p:nvSpPr>
              <p:spPr>
                <a:xfrm>
                  <a:off x="583285" y="2447883"/>
                  <a:ext cx="301390" cy="248647"/>
                </a:xfrm>
                <a:custGeom>
                  <a:rect b="b" l="l" r="r" t="t"/>
                  <a:pathLst>
                    <a:path extrusionOk="0" h="3300" w="4000">
                      <a:moveTo>
                        <a:pt x="2812" y="0"/>
                      </a:moveTo>
                      <a:cubicBezTo>
                        <a:pt x="2812" y="0"/>
                        <a:pt x="2436" y="498"/>
                        <a:pt x="2698" y="1354"/>
                      </a:cubicBezTo>
                      <a:lnTo>
                        <a:pt x="2698" y="1362"/>
                      </a:lnTo>
                      <a:cubicBezTo>
                        <a:pt x="2698" y="1362"/>
                        <a:pt x="2262" y="1389"/>
                        <a:pt x="1877" y="1650"/>
                      </a:cubicBezTo>
                      <a:cubicBezTo>
                        <a:pt x="1502" y="1904"/>
                        <a:pt x="1310" y="2305"/>
                        <a:pt x="1310" y="2305"/>
                      </a:cubicBezTo>
                      <a:cubicBezTo>
                        <a:pt x="872" y="1955"/>
                        <a:pt x="468" y="1889"/>
                        <a:pt x="228" y="1889"/>
                      </a:cubicBezTo>
                      <a:cubicBezTo>
                        <a:pt x="85" y="1889"/>
                        <a:pt x="0" y="1912"/>
                        <a:pt x="0" y="1912"/>
                      </a:cubicBezTo>
                      <a:cubicBezTo>
                        <a:pt x="387" y="2479"/>
                        <a:pt x="1139" y="3299"/>
                        <a:pt x="1998" y="3299"/>
                      </a:cubicBezTo>
                      <a:cubicBezTo>
                        <a:pt x="2264" y="3299"/>
                        <a:pt x="2541" y="3220"/>
                        <a:pt x="2820" y="3030"/>
                      </a:cubicBezTo>
                      <a:cubicBezTo>
                        <a:pt x="3999" y="2227"/>
                        <a:pt x="3318" y="734"/>
                        <a:pt x="2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2" name="Google Shape;4992;p78"/>
                <p:cNvSpPr/>
                <p:nvPr/>
              </p:nvSpPr>
              <p:spPr>
                <a:xfrm>
                  <a:off x="484578" y="2916324"/>
                  <a:ext cx="8590" cy="52668"/>
                </a:xfrm>
                <a:custGeom>
                  <a:rect b="b" l="l" r="r" t="t"/>
                  <a:pathLst>
                    <a:path extrusionOk="0" h="699" w="114">
                      <a:moveTo>
                        <a:pt x="53" y="0"/>
                      </a:moveTo>
                      <a:cubicBezTo>
                        <a:pt x="27" y="0"/>
                        <a:pt x="0" y="18"/>
                        <a:pt x="0" y="52"/>
                      </a:cubicBezTo>
                      <a:lnTo>
                        <a:pt x="0" y="646"/>
                      </a:lnTo>
                      <a:cubicBezTo>
                        <a:pt x="0" y="672"/>
                        <a:pt x="27" y="699"/>
                        <a:pt x="53" y="699"/>
                      </a:cubicBezTo>
                      <a:cubicBezTo>
                        <a:pt x="88" y="699"/>
                        <a:pt x="114" y="672"/>
                        <a:pt x="114" y="646"/>
                      </a:cubicBezTo>
                      <a:lnTo>
                        <a:pt x="114" y="52"/>
                      </a:lnTo>
                      <a:cubicBezTo>
                        <a:pt x="114" y="18"/>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3" name="Google Shape;4993;p78"/>
                <p:cNvSpPr/>
                <p:nvPr/>
              </p:nvSpPr>
              <p:spPr>
                <a:xfrm>
                  <a:off x="1092489" y="3283874"/>
                  <a:ext cx="29687" cy="76553"/>
                </a:xfrm>
                <a:custGeom>
                  <a:rect b="b" l="l" r="r" t="t"/>
                  <a:pathLst>
                    <a:path extrusionOk="0" h="1016" w="394">
                      <a:moveTo>
                        <a:pt x="57" y="1"/>
                      </a:moveTo>
                      <a:cubicBezTo>
                        <a:pt x="53" y="1"/>
                        <a:pt x="49" y="2"/>
                        <a:pt x="44" y="3"/>
                      </a:cubicBezTo>
                      <a:cubicBezTo>
                        <a:pt x="9" y="12"/>
                        <a:pt x="0" y="47"/>
                        <a:pt x="9" y="73"/>
                      </a:cubicBezTo>
                      <a:lnTo>
                        <a:pt x="280" y="981"/>
                      </a:lnTo>
                      <a:cubicBezTo>
                        <a:pt x="289" y="998"/>
                        <a:pt x="306" y="1016"/>
                        <a:pt x="332" y="1016"/>
                      </a:cubicBezTo>
                      <a:lnTo>
                        <a:pt x="350" y="1016"/>
                      </a:lnTo>
                      <a:cubicBezTo>
                        <a:pt x="376" y="1007"/>
                        <a:pt x="393" y="972"/>
                        <a:pt x="385" y="946"/>
                      </a:cubicBezTo>
                      <a:lnTo>
                        <a:pt x="105" y="47"/>
                      </a:lnTo>
                      <a:cubicBezTo>
                        <a:pt x="98" y="18"/>
                        <a:pt x="79"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4" name="Google Shape;4994;p78"/>
                <p:cNvSpPr/>
                <p:nvPr/>
              </p:nvSpPr>
              <p:spPr>
                <a:xfrm>
                  <a:off x="1126697" y="3145761"/>
                  <a:ext cx="50031" cy="141653"/>
                </a:xfrm>
                <a:custGeom>
                  <a:rect b="b" l="l" r="r" t="t"/>
                  <a:pathLst>
                    <a:path extrusionOk="0" h="1880" w="664">
                      <a:moveTo>
                        <a:pt x="59" y="0"/>
                      </a:moveTo>
                      <a:cubicBezTo>
                        <a:pt x="54" y="0"/>
                        <a:pt x="49" y="1"/>
                        <a:pt x="44" y="2"/>
                      </a:cubicBezTo>
                      <a:cubicBezTo>
                        <a:pt x="18" y="11"/>
                        <a:pt x="0" y="46"/>
                        <a:pt x="9" y="72"/>
                      </a:cubicBezTo>
                      <a:lnTo>
                        <a:pt x="551" y="1836"/>
                      </a:lnTo>
                      <a:cubicBezTo>
                        <a:pt x="559" y="1862"/>
                        <a:pt x="577" y="1880"/>
                        <a:pt x="603" y="1880"/>
                      </a:cubicBezTo>
                      <a:lnTo>
                        <a:pt x="620" y="1880"/>
                      </a:lnTo>
                      <a:cubicBezTo>
                        <a:pt x="647" y="1871"/>
                        <a:pt x="664" y="1836"/>
                        <a:pt x="655" y="1810"/>
                      </a:cubicBezTo>
                      <a:lnTo>
                        <a:pt x="114" y="37"/>
                      </a:lnTo>
                      <a:cubicBezTo>
                        <a:pt x="107" y="16"/>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5" name="Google Shape;4995;p78"/>
                <p:cNvSpPr/>
                <p:nvPr/>
              </p:nvSpPr>
              <p:spPr>
                <a:xfrm>
                  <a:off x="1186524" y="3089852"/>
                  <a:ext cx="44154" cy="123871"/>
                </a:xfrm>
                <a:custGeom>
                  <a:rect b="b" l="l" r="r" t="t"/>
                  <a:pathLst>
                    <a:path extrusionOk="0" h="1644" w="586">
                      <a:moveTo>
                        <a:pt x="59" y="0"/>
                      </a:moveTo>
                      <a:cubicBezTo>
                        <a:pt x="54" y="0"/>
                        <a:pt x="49" y="1"/>
                        <a:pt x="45" y="2"/>
                      </a:cubicBezTo>
                      <a:cubicBezTo>
                        <a:pt x="18" y="11"/>
                        <a:pt x="1" y="46"/>
                        <a:pt x="10" y="72"/>
                      </a:cubicBezTo>
                      <a:lnTo>
                        <a:pt x="481" y="1609"/>
                      </a:lnTo>
                      <a:cubicBezTo>
                        <a:pt x="481" y="1635"/>
                        <a:pt x="507" y="1644"/>
                        <a:pt x="534" y="1644"/>
                      </a:cubicBezTo>
                      <a:lnTo>
                        <a:pt x="542" y="1644"/>
                      </a:lnTo>
                      <a:cubicBezTo>
                        <a:pt x="577" y="1635"/>
                        <a:pt x="586" y="1609"/>
                        <a:pt x="577" y="1574"/>
                      </a:cubicBezTo>
                      <a:lnTo>
                        <a:pt x="114" y="46"/>
                      </a:lnTo>
                      <a:cubicBezTo>
                        <a:pt x="107" y="17"/>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6" name="Google Shape;4996;p78"/>
                <p:cNvSpPr/>
                <p:nvPr/>
              </p:nvSpPr>
              <p:spPr>
                <a:xfrm>
                  <a:off x="1240473" y="3016161"/>
                  <a:ext cx="44832" cy="124549"/>
                </a:xfrm>
                <a:custGeom>
                  <a:rect b="b" l="l" r="r" t="t"/>
                  <a:pathLst>
                    <a:path extrusionOk="0" h="1653" w="595">
                      <a:moveTo>
                        <a:pt x="67" y="0"/>
                      </a:moveTo>
                      <a:cubicBezTo>
                        <a:pt x="63" y="0"/>
                        <a:pt x="58" y="1"/>
                        <a:pt x="53" y="2"/>
                      </a:cubicBezTo>
                      <a:cubicBezTo>
                        <a:pt x="18" y="11"/>
                        <a:pt x="1" y="46"/>
                        <a:pt x="10" y="72"/>
                      </a:cubicBezTo>
                      <a:lnTo>
                        <a:pt x="481" y="1618"/>
                      </a:lnTo>
                      <a:cubicBezTo>
                        <a:pt x="490" y="1635"/>
                        <a:pt x="516" y="1653"/>
                        <a:pt x="534" y="1653"/>
                      </a:cubicBezTo>
                      <a:lnTo>
                        <a:pt x="551" y="1653"/>
                      </a:lnTo>
                      <a:cubicBezTo>
                        <a:pt x="577" y="1644"/>
                        <a:pt x="595" y="1609"/>
                        <a:pt x="586" y="1583"/>
                      </a:cubicBezTo>
                      <a:lnTo>
                        <a:pt x="114" y="37"/>
                      </a:lnTo>
                      <a:cubicBezTo>
                        <a:pt x="107" y="16"/>
                        <a:pt x="88"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7" name="Google Shape;4997;p78"/>
                <p:cNvSpPr/>
                <p:nvPr/>
              </p:nvSpPr>
              <p:spPr>
                <a:xfrm>
                  <a:off x="1308287" y="2986549"/>
                  <a:ext cx="35564" cy="94938"/>
                </a:xfrm>
                <a:custGeom>
                  <a:rect b="b" l="l" r="r" t="t"/>
                  <a:pathLst>
                    <a:path extrusionOk="0" h="1260" w="472">
                      <a:moveTo>
                        <a:pt x="62" y="0"/>
                      </a:moveTo>
                      <a:cubicBezTo>
                        <a:pt x="56" y="0"/>
                        <a:pt x="50" y="1"/>
                        <a:pt x="44" y="2"/>
                      </a:cubicBezTo>
                      <a:cubicBezTo>
                        <a:pt x="18" y="11"/>
                        <a:pt x="0" y="37"/>
                        <a:pt x="9" y="64"/>
                      </a:cubicBezTo>
                      <a:lnTo>
                        <a:pt x="367" y="1225"/>
                      </a:lnTo>
                      <a:cubicBezTo>
                        <a:pt x="367" y="1251"/>
                        <a:pt x="393" y="1260"/>
                        <a:pt x="419" y="1260"/>
                      </a:cubicBezTo>
                      <a:lnTo>
                        <a:pt x="428" y="1260"/>
                      </a:lnTo>
                      <a:cubicBezTo>
                        <a:pt x="463" y="1251"/>
                        <a:pt x="472" y="1225"/>
                        <a:pt x="463" y="1190"/>
                      </a:cubicBezTo>
                      <a:lnTo>
                        <a:pt x="114" y="37"/>
                      </a:lnTo>
                      <a:cubicBezTo>
                        <a:pt x="107" y="16"/>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8" name="Google Shape;4998;p78"/>
                <p:cNvSpPr/>
                <p:nvPr/>
              </p:nvSpPr>
              <p:spPr>
                <a:xfrm>
                  <a:off x="1176050" y="3394561"/>
                  <a:ext cx="117165" cy="13939"/>
                </a:xfrm>
                <a:custGeom>
                  <a:rect b="b" l="l" r="r" t="t"/>
                  <a:pathLst>
                    <a:path extrusionOk="0" h="185" w="1555">
                      <a:moveTo>
                        <a:pt x="61" y="1"/>
                      </a:moveTo>
                      <a:cubicBezTo>
                        <a:pt x="26" y="1"/>
                        <a:pt x="0" y="27"/>
                        <a:pt x="0" y="53"/>
                      </a:cubicBezTo>
                      <a:cubicBezTo>
                        <a:pt x="0" y="80"/>
                        <a:pt x="26" y="106"/>
                        <a:pt x="53" y="115"/>
                      </a:cubicBezTo>
                      <a:lnTo>
                        <a:pt x="1502" y="184"/>
                      </a:lnTo>
                      <a:cubicBezTo>
                        <a:pt x="1528" y="184"/>
                        <a:pt x="1555" y="158"/>
                        <a:pt x="1555" y="132"/>
                      </a:cubicBezTo>
                      <a:cubicBezTo>
                        <a:pt x="1555" y="97"/>
                        <a:pt x="1537" y="71"/>
                        <a:pt x="1502" y="71"/>
                      </a:cubicBezTo>
                      <a:lnTo>
                        <a:pt x="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9" name="Google Shape;4999;p78"/>
                <p:cNvSpPr/>
                <p:nvPr/>
              </p:nvSpPr>
              <p:spPr>
                <a:xfrm>
                  <a:off x="1222088" y="3325542"/>
                  <a:ext cx="179026" cy="16501"/>
                </a:xfrm>
                <a:custGeom>
                  <a:rect b="b" l="l" r="r" t="t"/>
                  <a:pathLst>
                    <a:path extrusionOk="0" h="219" w="2376">
                      <a:moveTo>
                        <a:pt x="62" y="0"/>
                      </a:moveTo>
                      <a:cubicBezTo>
                        <a:pt x="27" y="0"/>
                        <a:pt x="0" y="18"/>
                        <a:pt x="0" y="53"/>
                      </a:cubicBezTo>
                      <a:cubicBezTo>
                        <a:pt x="0" y="79"/>
                        <a:pt x="27" y="105"/>
                        <a:pt x="53" y="105"/>
                      </a:cubicBezTo>
                      <a:lnTo>
                        <a:pt x="2314" y="218"/>
                      </a:lnTo>
                      <a:cubicBezTo>
                        <a:pt x="2349" y="218"/>
                        <a:pt x="2367" y="201"/>
                        <a:pt x="2375" y="166"/>
                      </a:cubicBezTo>
                      <a:cubicBezTo>
                        <a:pt x="2375" y="140"/>
                        <a:pt x="2349" y="114"/>
                        <a:pt x="2323" y="114"/>
                      </a:cubicBezTo>
                      <a:lnTo>
                        <a:pt x="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0" name="Google Shape;5000;p78"/>
                <p:cNvSpPr/>
                <p:nvPr/>
              </p:nvSpPr>
              <p:spPr>
                <a:xfrm>
                  <a:off x="1269482" y="3261722"/>
                  <a:ext cx="184300" cy="16501"/>
                </a:xfrm>
                <a:custGeom>
                  <a:rect b="b" l="l" r="r" t="t"/>
                  <a:pathLst>
                    <a:path extrusionOk="0" h="219" w="2446">
                      <a:moveTo>
                        <a:pt x="53" y="0"/>
                      </a:moveTo>
                      <a:cubicBezTo>
                        <a:pt x="26" y="0"/>
                        <a:pt x="0" y="18"/>
                        <a:pt x="0" y="53"/>
                      </a:cubicBezTo>
                      <a:cubicBezTo>
                        <a:pt x="0" y="79"/>
                        <a:pt x="18" y="105"/>
                        <a:pt x="53" y="105"/>
                      </a:cubicBezTo>
                      <a:lnTo>
                        <a:pt x="2384" y="218"/>
                      </a:lnTo>
                      <a:cubicBezTo>
                        <a:pt x="2419" y="218"/>
                        <a:pt x="2436" y="201"/>
                        <a:pt x="2445" y="166"/>
                      </a:cubicBezTo>
                      <a:cubicBezTo>
                        <a:pt x="2445" y="140"/>
                        <a:pt x="2419" y="114"/>
                        <a:pt x="2393" y="114"/>
                      </a:cubicBezTo>
                      <a:lnTo>
                        <a:pt x="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1" name="Google Shape;5001;p78"/>
                <p:cNvSpPr/>
                <p:nvPr/>
              </p:nvSpPr>
              <p:spPr>
                <a:xfrm>
                  <a:off x="1316198" y="3197751"/>
                  <a:ext cx="171792" cy="15974"/>
                </a:xfrm>
                <a:custGeom>
                  <a:rect b="b" l="l" r="r" t="t"/>
                  <a:pathLst>
                    <a:path extrusionOk="0" h="212" w="2280">
                      <a:moveTo>
                        <a:pt x="48" y="1"/>
                      </a:moveTo>
                      <a:cubicBezTo>
                        <a:pt x="20" y="1"/>
                        <a:pt x="0" y="24"/>
                        <a:pt x="0" y="55"/>
                      </a:cubicBezTo>
                      <a:cubicBezTo>
                        <a:pt x="0" y="81"/>
                        <a:pt x="26" y="107"/>
                        <a:pt x="53" y="107"/>
                      </a:cubicBezTo>
                      <a:lnTo>
                        <a:pt x="2227" y="212"/>
                      </a:lnTo>
                      <a:cubicBezTo>
                        <a:pt x="2253" y="212"/>
                        <a:pt x="2279" y="194"/>
                        <a:pt x="2279" y="159"/>
                      </a:cubicBezTo>
                      <a:cubicBezTo>
                        <a:pt x="2279" y="133"/>
                        <a:pt x="2262" y="107"/>
                        <a:pt x="2227" y="107"/>
                      </a:cubicBezTo>
                      <a:lnTo>
                        <a:pt x="61" y="2"/>
                      </a:lnTo>
                      <a:cubicBezTo>
                        <a:pt x="57" y="1"/>
                        <a:pt x="52"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02" name="Google Shape;5002;p78"/>
              <p:cNvSpPr/>
              <p:nvPr/>
            </p:nvSpPr>
            <p:spPr>
              <a:xfrm>
                <a:off x="764196" y="3578562"/>
                <a:ext cx="45435" cy="32550"/>
              </a:xfrm>
              <a:custGeom>
                <a:rect b="b" l="l" r="r" t="t"/>
                <a:pathLst>
                  <a:path extrusionOk="0" h="432" w="603">
                    <a:moveTo>
                      <a:pt x="57" y="0"/>
                    </a:moveTo>
                    <a:cubicBezTo>
                      <a:pt x="42" y="0"/>
                      <a:pt x="27" y="7"/>
                      <a:pt x="18" y="21"/>
                    </a:cubicBezTo>
                    <a:cubicBezTo>
                      <a:pt x="0" y="48"/>
                      <a:pt x="9" y="82"/>
                      <a:pt x="35" y="100"/>
                    </a:cubicBezTo>
                    <a:lnTo>
                      <a:pt x="515" y="423"/>
                    </a:lnTo>
                    <a:cubicBezTo>
                      <a:pt x="524" y="423"/>
                      <a:pt x="533" y="432"/>
                      <a:pt x="542" y="432"/>
                    </a:cubicBezTo>
                    <a:cubicBezTo>
                      <a:pt x="559" y="432"/>
                      <a:pt x="577" y="423"/>
                      <a:pt x="594" y="405"/>
                    </a:cubicBezTo>
                    <a:cubicBezTo>
                      <a:pt x="603" y="379"/>
                      <a:pt x="603" y="344"/>
                      <a:pt x="577" y="327"/>
                    </a:cubicBezTo>
                    <a:lnTo>
                      <a:pt x="88" y="13"/>
                    </a:lnTo>
                    <a:cubicBezTo>
                      <a:pt x="80" y="5"/>
                      <a:pt x="68" y="0"/>
                      <a:pt x="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3" name="Google Shape;5003;p78"/>
              <p:cNvSpPr/>
              <p:nvPr/>
            </p:nvSpPr>
            <p:spPr>
              <a:xfrm>
                <a:off x="908262" y="3165653"/>
                <a:ext cx="8665" cy="60579"/>
              </a:xfrm>
              <a:custGeom>
                <a:rect b="b" l="l" r="r" t="t"/>
                <a:pathLst>
                  <a:path extrusionOk="0" h="804" w="115">
                    <a:moveTo>
                      <a:pt x="53" y="0"/>
                    </a:moveTo>
                    <a:cubicBezTo>
                      <a:pt x="27" y="0"/>
                      <a:pt x="1" y="27"/>
                      <a:pt x="1" y="62"/>
                    </a:cubicBezTo>
                    <a:lnTo>
                      <a:pt x="1" y="751"/>
                    </a:lnTo>
                    <a:cubicBezTo>
                      <a:pt x="1" y="778"/>
                      <a:pt x="27" y="804"/>
                      <a:pt x="53" y="804"/>
                    </a:cubicBezTo>
                    <a:cubicBezTo>
                      <a:pt x="88" y="804"/>
                      <a:pt x="114" y="778"/>
                      <a:pt x="114" y="751"/>
                    </a:cubicBezTo>
                    <a:lnTo>
                      <a:pt x="114" y="62"/>
                    </a:lnTo>
                    <a:cubicBezTo>
                      <a:pt x="114" y="27"/>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4" name="Google Shape;5004;p78"/>
              <p:cNvSpPr/>
              <p:nvPr/>
            </p:nvSpPr>
            <p:spPr>
              <a:xfrm>
                <a:off x="846401" y="3067624"/>
                <a:ext cx="8665" cy="102021"/>
              </a:xfrm>
              <a:custGeom>
                <a:rect b="b" l="l" r="r" t="t"/>
                <a:pathLst>
                  <a:path extrusionOk="0" h="1354" w="115">
                    <a:moveTo>
                      <a:pt x="62" y="0"/>
                    </a:moveTo>
                    <a:cubicBezTo>
                      <a:pt x="27" y="0"/>
                      <a:pt x="1" y="18"/>
                      <a:pt x="1" y="53"/>
                    </a:cubicBezTo>
                    <a:lnTo>
                      <a:pt x="1" y="1301"/>
                    </a:lnTo>
                    <a:cubicBezTo>
                      <a:pt x="1" y="1336"/>
                      <a:pt x="27" y="1354"/>
                      <a:pt x="62" y="1354"/>
                    </a:cubicBezTo>
                    <a:cubicBezTo>
                      <a:pt x="88" y="1354"/>
                      <a:pt x="114" y="1336"/>
                      <a:pt x="114" y="1301"/>
                    </a:cubicBezTo>
                    <a:lnTo>
                      <a:pt x="114" y="53"/>
                    </a:lnTo>
                    <a:cubicBezTo>
                      <a:pt x="114" y="18"/>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5" name="Google Shape;5005;p78"/>
              <p:cNvSpPr/>
              <p:nvPr/>
            </p:nvSpPr>
            <p:spPr>
              <a:xfrm>
                <a:off x="772108" y="3017593"/>
                <a:ext cx="7911" cy="90869"/>
              </a:xfrm>
              <a:custGeom>
                <a:rect b="b" l="l" r="r" t="t"/>
                <a:pathLst>
                  <a:path extrusionOk="0" h="1206" w="105">
                    <a:moveTo>
                      <a:pt x="52" y="1"/>
                    </a:moveTo>
                    <a:cubicBezTo>
                      <a:pt x="18" y="1"/>
                      <a:pt x="0" y="27"/>
                      <a:pt x="0" y="62"/>
                    </a:cubicBezTo>
                    <a:lnTo>
                      <a:pt x="0" y="1153"/>
                    </a:lnTo>
                    <a:cubicBezTo>
                      <a:pt x="0" y="1188"/>
                      <a:pt x="18" y="1206"/>
                      <a:pt x="52" y="1206"/>
                    </a:cubicBezTo>
                    <a:cubicBezTo>
                      <a:pt x="79" y="1206"/>
                      <a:pt x="105" y="1188"/>
                      <a:pt x="105" y="1153"/>
                    </a:cubicBezTo>
                    <a:lnTo>
                      <a:pt x="105" y="62"/>
                    </a:lnTo>
                    <a:cubicBezTo>
                      <a:pt x="105" y="27"/>
                      <a:pt x="79" y="1"/>
                      <a:pt x="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6" name="Google Shape;5006;p78"/>
              <p:cNvSpPr/>
              <p:nvPr/>
            </p:nvSpPr>
            <p:spPr>
              <a:xfrm>
                <a:off x="686512" y="2955807"/>
                <a:ext cx="7987" cy="109254"/>
              </a:xfrm>
              <a:custGeom>
                <a:rect b="b" l="l" r="r" t="t"/>
                <a:pathLst>
                  <a:path extrusionOk="0" h="1450" w="106">
                    <a:moveTo>
                      <a:pt x="53" y="0"/>
                    </a:moveTo>
                    <a:cubicBezTo>
                      <a:pt x="18" y="0"/>
                      <a:pt x="1" y="26"/>
                      <a:pt x="1" y="61"/>
                    </a:cubicBezTo>
                    <a:lnTo>
                      <a:pt x="1" y="1388"/>
                    </a:lnTo>
                    <a:cubicBezTo>
                      <a:pt x="1" y="1423"/>
                      <a:pt x="18" y="1449"/>
                      <a:pt x="53" y="1449"/>
                    </a:cubicBezTo>
                    <a:cubicBezTo>
                      <a:pt x="80" y="1449"/>
                      <a:pt x="106" y="1423"/>
                      <a:pt x="106" y="1388"/>
                    </a:cubicBezTo>
                    <a:lnTo>
                      <a:pt x="106" y="61"/>
                    </a:lnTo>
                    <a:cubicBezTo>
                      <a:pt x="106" y="26"/>
                      <a:pt x="80"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7" name="Google Shape;5007;p78"/>
              <p:cNvSpPr/>
              <p:nvPr/>
            </p:nvSpPr>
            <p:spPr>
              <a:xfrm>
                <a:off x="597752" y="2944580"/>
                <a:ext cx="7911" cy="73765"/>
              </a:xfrm>
              <a:custGeom>
                <a:rect b="b" l="l" r="r" t="t"/>
                <a:pathLst>
                  <a:path extrusionOk="0" h="979" w="105">
                    <a:moveTo>
                      <a:pt x="53" y="1"/>
                    </a:moveTo>
                    <a:cubicBezTo>
                      <a:pt x="26" y="1"/>
                      <a:pt x="0" y="18"/>
                      <a:pt x="0" y="53"/>
                    </a:cubicBezTo>
                    <a:lnTo>
                      <a:pt x="0" y="926"/>
                    </a:lnTo>
                    <a:cubicBezTo>
                      <a:pt x="0" y="952"/>
                      <a:pt x="26" y="979"/>
                      <a:pt x="53" y="979"/>
                    </a:cubicBezTo>
                    <a:cubicBezTo>
                      <a:pt x="88" y="979"/>
                      <a:pt x="105" y="952"/>
                      <a:pt x="105" y="926"/>
                    </a:cubicBezTo>
                    <a:lnTo>
                      <a:pt x="105" y="53"/>
                    </a:lnTo>
                    <a:cubicBezTo>
                      <a:pt x="105" y="18"/>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08" name="Google Shape;5008;p78"/>
            <p:cNvSpPr/>
            <p:nvPr/>
          </p:nvSpPr>
          <p:spPr>
            <a:xfrm>
              <a:off x="689149" y="3601845"/>
              <a:ext cx="47469" cy="33002"/>
            </a:xfrm>
            <a:custGeom>
              <a:rect b="b" l="l" r="r" t="t"/>
              <a:pathLst>
                <a:path extrusionOk="0" h="438" w="630">
                  <a:moveTo>
                    <a:pt x="67" y="0"/>
                  </a:moveTo>
                  <a:cubicBezTo>
                    <a:pt x="48" y="0"/>
                    <a:pt x="30" y="10"/>
                    <a:pt x="18" y="27"/>
                  </a:cubicBezTo>
                  <a:cubicBezTo>
                    <a:pt x="1" y="44"/>
                    <a:pt x="10" y="79"/>
                    <a:pt x="36" y="96"/>
                  </a:cubicBezTo>
                  <a:lnTo>
                    <a:pt x="542" y="428"/>
                  </a:lnTo>
                  <a:cubicBezTo>
                    <a:pt x="551" y="437"/>
                    <a:pt x="560" y="437"/>
                    <a:pt x="568" y="437"/>
                  </a:cubicBezTo>
                  <a:cubicBezTo>
                    <a:pt x="586" y="437"/>
                    <a:pt x="603" y="428"/>
                    <a:pt x="612" y="420"/>
                  </a:cubicBezTo>
                  <a:cubicBezTo>
                    <a:pt x="630" y="393"/>
                    <a:pt x="621" y="358"/>
                    <a:pt x="595" y="341"/>
                  </a:cubicBezTo>
                  <a:lnTo>
                    <a:pt x="97" y="9"/>
                  </a:lnTo>
                  <a:cubicBezTo>
                    <a:pt x="88" y="3"/>
                    <a:pt x="7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9" name="Google Shape;5009;p78"/>
            <p:cNvSpPr/>
            <p:nvPr/>
          </p:nvSpPr>
          <p:spPr>
            <a:xfrm>
              <a:off x="751688" y="3277470"/>
              <a:ext cx="125077" cy="39557"/>
            </a:xfrm>
            <a:custGeom>
              <a:rect b="b" l="l" r="r" t="t"/>
              <a:pathLst>
                <a:path extrusionOk="0" h="525" w="1660">
                  <a:moveTo>
                    <a:pt x="1590" y="1"/>
                  </a:moveTo>
                  <a:lnTo>
                    <a:pt x="44" y="420"/>
                  </a:lnTo>
                  <a:cubicBezTo>
                    <a:pt x="18" y="429"/>
                    <a:pt x="0" y="455"/>
                    <a:pt x="9" y="481"/>
                  </a:cubicBezTo>
                  <a:cubicBezTo>
                    <a:pt x="9" y="507"/>
                    <a:pt x="35" y="525"/>
                    <a:pt x="62" y="525"/>
                  </a:cubicBezTo>
                  <a:lnTo>
                    <a:pt x="70" y="525"/>
                  </a:lnTo>
                  <a:lnTo>
                    <a:pt x="1616" y="106"/>
                  </a:lnTo>
                  <a:cubicBezTo>
                    <a:pt x="1642" y="97"/>
                    <a:pt x="1659" y="71"/>
                    <a:pt x="1651" y="44"/>
                  </a:cubicBezTo>
                  <a:cubicBezTo>
                    <a:pt x="1651" y="18"/>
                    <a:pt x="1616" y="1"/>
                    <a:pt x="1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0" name="Google Shape;5010;p78"/>
            <p:cNvSpPr/>
            <p:nvPr/>
          </p:nvSpPr>
          <p:spPr>
            <a:xfrm>
              <a:off x="666846" y="3218095"/>
              <a:ext cx="142784" cy="44304"/>
            </a:xfrm>
            <a:custGeom>
              <a:rect b="b" l="l" r="r" t="t"/>
              <a:pathLst>
                <a:path extrusionOk="0" h="588" w="1895">
                  <a:moveTo>
                    <a:pt x="1839" y="1"/>
                  </a:moveTo>
                  <a:cubicBezTo>
                    <a:pt x="1834" y="1"/>
                    <a:pt x="1830" y="1"/>
                    <a:pt x="1825" y="3"/>
                  </a:cubicBezTo>
                  <a:lnTo>
                    <a:pt x="44" y="474"/>
                  </a:lnTo>
                  <a:cubicBezTo>
                    <a:pt x="9" y="483"/>
                    <a:pt x="0" y="518"/>
                    <a:pt x="0" y="544"/>
                  </a:cubicBezTo>
                  <a:cubicBezTo>
                    <a:pt x="9" y="570"/>
                    <a:pt x="35" y="588"/>
                    <a:pt x="52" y="588"/>
                  </a:cubicBezTo>
                  <a:cubicBezTo>
                    <a:pt x="61" y="588"/>
                    <a:pt x="70" y="579"/>
                    <a:pt x="70" y="579"/>
                  </a:cubicBezTo>
                  <a:lnTo>
                    <a:pt x="1851" y="108"/>
                  </a:lnTo>
                  <a:cubicBezTo>
                    <a:pt x="1877" y="99"/>
                    <a:pt x="1895" y="73"/>
                    <a:pt x="1886" y="38"/>
                  </a:cubicBezTo>
                  <a:cubicBezTo>
                    <a:pt x="1879" y="16"/>
                    <a:pt x="1860" y="1"/>
                    <a:pt x="18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11" name="Google Shape;5011;p78"/>
          <p:cNvSpPr/>
          <p:nvPr/>
        </p:nvSpPr>
        <p:spPr>
          <a:xfrm>
            <a:off x="267638" y="113879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5" name="Shape 5015"/>
        <p:cNvGrpSpPr/>
        <p:nvPr/>
      </p:nvGrpSpPr>
      <p:grpSpPr>
        <a:xfrm>
          <a:off x="0" y="0"/>
          <a:ext cx="0" cy="0"/>
          <a:chOff x="0" y="0"/>
          <a:chExt cx="0" cy="0"/>
        </a:xfrm>
      </p:grpSpPr>
      <p:sp>
        <p:nvSpPr>
          <p:cNvPr id="5016" name="Google Shape;5016;p79"/>
          <p:cNvSpPr txBox="1"/>
          <p:nvPr>
            <p:ph idx="1" type="subTitle"/>
          </p:nvPr>
        </p:nvSpPr>
        <p:spPr>
          <a:xfrm>
            <a:off x="1034775" y="1518750"/>
            <a:ext cx="7323900" cy="16950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Char char="●"/>
            </a:pPr>
            <a:r>
              <a:rPr lang="en" sz="2200"/>
              <a:t>Disinterest is a serious concern that does not often get discussed at the high school level</a:t>
            </a:r>
            <a:endParaRPr sz="2200"/>
          </a:p>
          <a:p>
            <a:pPr indent="-368300" lvl="1" marL="914400" rtl="0" algn="l">
              <a:spcBef>
                <a:spcPts val="0"/>
              </a:spcBef>
              <a:spcAft>
                <a:spcPts val="0"/>
              </a:spcAft>
              <a:buSzPts val="2200"/>
              <a:buChar char="○"/>
            </a:pPr>
            <a:r>
              <a:rPr lang="en" sz="2200"/>
              <a:t>Your instructors don’t want you to have to complete an assignment that you are not passionate about</a:t>
            </a:r>
            <a:endParaRPr sz="2200"/>
          </a:p>
          <a:p>
            <a:pPr indent="-368300" lvl="0" marL="457200" rtl="0" algn="l">
              <a:spcBef>
                <a:spcPts val="0"/>
              </a:spcBef>
              <a:spcAft>
                <a:spcPts val="0"/>
              </a:spcAft>
              <a:buSzPts val="2200"/>
              <a:buChar char="●"/>
            </a:pPr>
            <a:r>
              <a:rPr lang="en" sz="2200"/>
              <a:t>Students can work with their instructor to try to find an aspect or angle within an assignment that will make it more interesting to them </a:t>
            </a:r>
            <a:endParaRPr sz="2200"/>
          </a:p>
        </p:txBody>
      </p:sp>
      <p:sp>
        <p:nvSpPr>
          <p:cNvPr id="5017" name="Google Shape;5017;p79"/>
          <p:cNvSpPr/>
          <p:nvPr/>
        </p:nvSpPr>
        <p:spPr>
          <a:xfrm>
            <a:off x="99850" y="4764169"/>
            <a:ext cx="332358" cy="280745"/>
          </a:xfrm>
          <a:custGeom>
            <a:rect b="b" l="l" r="r" t="t"/>
            <a:pathLst>
              <a:path extrusionOk="0" h="3726" w="4411">
                <a:moveTo>
                  <a:pt x="1192" y="1"/>
                </a:moveTo>
                <a:cubicBezTo>
                  <a:pt x="868" y="1"/>
                  <a:pt x="545" y="160"/>
                  <a:pt x="332" y="477"/>
                </a:cubicBezTo>
                <a:cubicBezTo>
                  <a:pt x="1" y="966"/>
                  <a:pt x="62" y="1656"/>
                  <a:pt x="481" y="2058"/>
                </a:cubicBezTo>
                <a:lnTo>
                  <a:pt x="2201" y="3725"/>
                </a:lnTo>
                <a:lnTo>
                  <a:pt x="3930" y="2058"/>
                </a:lnTo>
                <a:cubicBezTo>
                  <a:pt x="4349" y="1656"/>
                  <a:pt x="4410" y="966"/>
                  <a:pt x="4078" y="477"/>
                </a:cubicBezTo>
                <a:cubicBezTo>
                  <a:pt x="3866" y="160"/>
                  <a:pt x="3543" y="1"/>
                  <a:pt x="3219" y="1"/>
                </a:cubicBezTo>
                <a:cubicBezTo>
                  <a:pt x="2918" y="1"/>
                  <a:pt x="2616" y="138"/>
                  <a:pt x="2402" y="416"/>
                </a:cubicBezTo>
                <a:lnTo>
                  <a:pt x="2201" y="669"/>
                </a:lnTo>
                <a:lnTo>
                  <a:pt x="2009" y="416"/>
                </a:lnTo>
                <a:cubicBezTo>
                  <a:pt x="1794" y="138"/>
                  <a:pt x="1493" y="1"/>
                  <a:pt x="11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8" name="Google Shape;5018;p79"/>
          <p:cNvSpPr/>
          <p:nvPr/>
        </p:nvSpPr>
        <p:spPr>
          <a:xfrm>
            <a:off x="8083507" y="2990786"/>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9" name="Google Shape;5019;p79"/>
          <p:cNvSpPr/>
          <p:nvPr/>
        </p:nvSpPr>
        <p:spPr>
          <a:xfrm>
            <a:off x="7968096" y="153626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0" name="Google Shape;5020;p79"/>
          <p:cNvSpPr/>
          <p:nvPr/>
        </p:nvSpPr>
        <p:spPr>
          <a:xfrm>
            <a:off x="893761" y="4327704"/>
            <a:ext cx="387600" cy="387600"/>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1" name="Google Shape;5021;p79"/>
          <p:cNvSpPr/>
          <p:nvPr/>
        </p:nvSpPr>
        <p:spPr>
          <a:xfrm>
            <a:off x="653778" y="2643266"/>
            <a:ext cx="368525" cy="368525"/>
          </a:xfrm>
          <a:custGeom>
            <a:rect b="b" l="l" r="r" t="t"/>
            <a:pathLst>
              <a:path extrusionOk="0" h="4891" w="4891">
                <a:moveTo>
                  <a:pt x="2445" y="1"/>
                </a:moveTo>
                <a:lnTo>
                  <a:pt x="2218" y="1406"/>
                </a:lnTo>
                <a:cubicBezTo>
                  <a:pt x="2194" y="1559"/>
                  <a:pt x="2063" y="1656"/>
                  <a:pt x="1927" y="1656"/>
                </a:cubicBezTo>
                <a:cubicBezTo>
                  <a:pt x="1868" y="1656"/>
                  <a:pt x="1808" y="1638"/>
                  <a:pt x="1756" y="1599"/>
                </a:cubicBezTo>
                <a:lnTo>
                  <a:pt x="1223" y="1214"/>
                </a:lnTo>
                <a:lnTo>
                  <a:pt x="1223" y="1214"/>
                </a:lnTo>
                <a:lnTo>
                  <a:pt x="1607" y="1747"/>
                </a:lnTo>
                <a:cubicBezTo>
                  <a:pt x="1729" y="1922"/>
                  <a:pt x="1625" y="2175"/>
                  <a:pt x="1415" y="2210"/>
                </a:cubicBezTo>
                <a:lnTo>
                  <a:pt x="1" y="2445"/>
                </a:lnTo>
                <a:lnTo>
                  <a:pt x="1415" y="2672"/>
                </a:lnTo>
                <a:cubicBezTo>
                  <a:pt x="1625" y="2707"/>
                  <a:pt x="1729" y="2961"/>
                  <a:pt x="1607" y="3135"/>
                </a:cubicBezTo>
                <a:lnTo>
                  <a:pt x="1223" y="3668"/>
                </a:lnTo>
                <a:lnTo>
                  <a:pt x="1756" y="3292"/>
                </a:lnTo>
                <a:cubicBezTo>
                  <a:pt x="1808" y="3253"/>
                  <a:pt x="1868" y="3235"/>
                  <a:pt x="1927" y="3235"/>
                </a:cubicBezTo>
                <a:cubicBezTo>
                  <a:pt x="2063" y="3235"/>
                  <a:pt x="2194" y="3332"/>
                  <a:pt x="2218" y="3485"/>
                </a:cubicBezTo>
                <a:lnTo>
                  <a:pt x="2445" y="4890"/>
                </a:lnTo>
                <a:lnTo>
                  <a:pt x="2681" y="3485"/>
                </a:lnTo>
                <a:cubicBezTo>
                  <a:pt x="2706" y="3332"/>
                  <a:pt x="2836" y="3235"/>
                  <a:pt x="2973" y="3235"/>
                </a:cubicBezTo>
                <a:cubicBezTo>
                  <a:pt x="3032" y="3235"/>
                  <a:pt x="3091" y="3253"/>
                  <a:pt x="3144" y="3292"/>
                </a:cubicBezTo>
                <a:lnTo>
                  <a:pt x="3677" y="3668"/>
                </a:lnTo>
                <a:lnTo>
                  <a:pt x="3292" y="3135"/>
                </a:lnTo>
                <a:cubicBezTo>
                  <a:pt x="3170" y="2961"/>
                  <a:pt x="3275" y="2707"/>
                  <a:pt x="3484" y="2672"/>
                </a:cubicBezTo>
                <a:lnTo>
                  <a:pt x="4890" y="2445"/>
                </a:lnTo>
                <a:lnTo>
                  <a:pt x="3484" y="2210"/>
                </a:lnTo>
                <a:cubicBezTo>
                  <a:pt x="3275" y="2175"/>
                  <a:pt x="3170" y="1922"/>
                  <a:pt x="3292" y="1747"/>
                </a:cubicBezTo>
                <a:lnTo>
                  <a:pt x="3677" y="1214"/>
                </a:lnTo>
                <a:lnTo>
                  <a:pt x="3677" y="1214"/>
                </a:lnTo>
                <a:lnTo>
                  <a:pt x="3144" y="1599"/>
                </a:lnTo>
                <a:cubicBezTo>
                  <a:pt x="3091" y="1638"/>
                  <a:pt x="3032" y="1656"/>
                  <a:pt x="2973" y="1656"/>
                </a:cubicBezTo>
                <a:cubicBezTo>
                  <a:pt x="2836" y="1656"/>
                  <a:pt x="2706" y="1559"/>
                  <a:pt x="2681" y="1406"/>
                </a:cubicBezTo>
                <a:lnTo>
                  <a:pt x="24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2" name="Google Shape;5022;p79"/>
          <p:cNvSpPr/>
          <p:nvPr/>
        </p:nvSpPr>
        <p:spPr>
          <a:xfrm>
            <a:off x="8687396" y="2184330"/>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23" name="Google Shape;5023;p79"/>
          <p:cNvGrpSpPr/>
          <p:nvPr/>
        </p:nvGrpSpPr>
        <p:grpSpPr>
          <a:xfrm flipH="1" rot="10800000">
            <a:off x="8298626" y="-553507"/>
            <a:ext cx="1378341" cy="1914961"/>
            <a:chOff x="229976" y="2315872"/>
            <a:chExt cx="1378341" cy="1914961"/>
          </a:xfrm>
        </p:grpSpPr>
        <p:grpSp>
          <p:nvGrpSpPr>
            <p:cNvPr id="5024" name="Google Shape;5024;p79"/>
            <p:cNvGrpSpPr/>
            <p:nvPr/>
          </p:nvGrpSpPr>
          <p:grpSpPr>
            <a:xfrm>
              <a:off x="229976" y="2315872"/>
              <a:ext cx="1378341" cy="1914961"/>
              <a:chOff x="229976" y="2315872"/>
              <a:chExt cx="1378341" cy="1914961"/>
            </a:xfrm>
          </p:grpSpPr>
          <p:grpSp>
            <p:nvGrpSpPr>
              <p:cNvPr id="5025" name="Google Shape;5025;p79"/>
              <p:cNvGrpSpPr/>
              <p:nvPr/>
            </p:nvGrpSpPr>
            <p:grpSpPr>
              <a:xfrm>
                <a:off x="229976" y="2315872"/>
                <a:ext cx="1378341" cy="1914961"/>
                <a:chOff x="229976" y="2315872"/>
                <a:chExt cx="1378341" cy="1914961"/>
              </a:xfrm>
            </p:grpSpPr>
            <p:sp>
              <p:nvSpPr>
                <p:cNvPr id="5026" name="Google Shape;5026;p79"/>
                <p:cNvSpPr/>
                <p:nvPr/>
              </p:nvSpPr>
              <p:spPr>
                <a:xfrm>
                  <a:off x="786575" y="2646501"/>
                  <a:ext cx="357298" cy="1584332"/>
                </a:xfrm>
                <a:custGeom>
                  <a:rect b="b" l="l" r="r" t="t"/>
                  <a:pathLst>
                    <a:path extrusionOk="0" h="21027" w="4742">
                      <a:moveTo>
                        <a:pt x="127" y="0"/>
                      </a:moveTo>
                      <a:cubicBezTo>
                        <a:pt x="108" y="0"/>
                        <a:pt x="89" y="6"/>
                        <a:pt x="70" y="19"/>
                      </a:cubicBezTo>
                      <a:cubicBezTo>
                        <a:pt x="18" y="45"/>
                        <a:pt x="0" y="115"/>
                        <a:pt x="26" y="167"/>
                      </a:cubicBezTo>
                      <a:cubicBezTo>
                        <a:pt x="44" y="185"/>
                        <a:pt x="1327" y="2359"/>
                        <a:pt x="2428" y="5991"/>
                      </a:cubicBezTo>
                      <a:cubicBezTo>
                        <a:pt x="3449" y="9335"/>
                        <a:pt x="4523" y="14635"/>
                        <a:pt x="3842" y="20913"/>
                      </a:cubicBezTo>
                      <a:cubicBezTo>
                        <a:pt x="3833" y="20974"/>
                        <a:pt x="3877" y="21027"/>
                        <a:pt x="3938" y="21027"/>
                      </a:cubicBezTo>
                      <a:lnTo>
                        <a:pt x="3947" y="21027"/>
                      </a:lnTo>
                      <a:cubicBezTo>
                        <a:pt x="4008" y="21027"/>
                        <a:pt x="4052" y="20992"/>
                        <a:pt x="4060" y="20931"/>
                      </a:cubicBezTo>
                      <a:cubicBezTo>
                        <a:pt x="4741" y="14627"/>
                        <a:pt x="3667" y="9283"/>
                        <a:pt x="2637" y="5912"/>
                      </a:cubicBezTo>
                      <a:cubicBezTo>
                        <a:pt x="1519" y="2263"/>
                        <a:pt x="227" y="80"/>
                        <a:pt x="218" y="54"/>
                      </a:cubicBezTo>
                      <a:cubicBezTo>
                        <a:pt x="196" y="20"/>
                        <a:pt x="162" y="0"/>
                        <a:pt x="1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7" name="Google Shape;5027;p79"/>
                <p:cNvSpPr/>
                <p:nvPr/>
              </p:nvSpPr>
              <p:spPr>
                <a:xfrm>
                  <a:off x="534534" y="3390568"/>
                  <a:ext cx="573168" cy="422549"/>
                </a:xfrm>
                <a:custGeom>
                  <a:rect b="b" l="l" r="r" t="t"/>
                  <a:pathLst>
                    <a:path extrusionOk="0" h="5608" w="7607">
                      <a:moveTo>
                        <a:pt x="108" y="0"/>
                      </a:moveTo>
                      <a:cubicBezTo>
                        <a:pt x="53" y="0"/>
                        <a:pt x="9" y="42"/>
                        <a:pt x="1" y="98"/>
                      </a:cubicBezTo>
                      <a:cubicBezTo>
                        <a:pt x="1" y="159"/>
                        <a:pt x="45" y="211"/>
                        <a:pt x="106" y="220"/>
                      </a:cubicBezTo>
                      <a:cubicBezTo>
                        <a:pt x="158" y="220"/>
                        <a:pt x="5362" y="814"/>
                        <a:pt x="7379" y="5546"/>
                      </a:cubicBezTo>
                      <a:cubicBezTo>
                        <a:pt x="7397" y="5581"/>
                        <a:pt x="7440" y="5607"/>
                        <a:pt x="7484" y="5607"/>
                      </a:cubicBezTo>
                      <a:cubicBezTo>
                        <a:pt x="7493" y="5607"/>
                        <a:pt x="7510" y="5607"/>
                        <a:pt x="7528" y="5599"/>
                      </a:cubicBezTo>
                      <a:cubicBezTo>
                        <a:pt x="7580" y="5581"/>
                        <a:pt x="7606" y="5511"/>
                        <a:pt x="7580" y="5459"/>
                      </a:cubicBezTo>
                      <a:cubicBezTo>
                        <a:pt x="5519" y="604"/>
                        <a:pt x="176" y="2"/>
                        <a:pt x="123" y="2"/>
                      </a:cubicBezTo>
                      <a:cubicBezTo>
                        <a:pt x="118" y="1"/>
                        <a:pt x="113"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8" name="Google Shape;5028;p79"/>
                <p:cNvSpPr/>
                <p:nvPr/>
              </p:nvSpPr>
              <p:spPr>
                <a:xfrm>
                  <a:off x="1043136" y="2906529"/>
                  <a:ext cx="565182" cy="551996"/>
                </a:xfrm>
                <a:custGeom>
                  <a:rect b="b" l="l" r="r" t="t"/>
                  <a:pathLst>
                    <a:path extrusionOk="0" h="7326" w="7501">
                      <a:moveTo>
                        <a:pt x="5849" y="0"/>
                      </a:moveTo>
                      <a:cubicBezTo>
                        <a:pt x="5463" y="0"/>
                        <a:pt x="5039" y="150"/>
                        <a:pt x="4576" y="479"/>
                      </a:cubicBezTo>
                      <a:cubicBezTo>
                        <a:pt x="4358" y="637"/>
                        <a:pt x="4096" y="724"/>
                        <a:pt x="3825" y="733"/>
                      </a:cubicBezTo>
                      <a:cubicBezTo>
                        <a:pt x="3004" y="759"/>
                        <a:pt x="2410" y="1126"/>
                        <a:pt x="2009" y="1833"/>
                      </a:cubicBezTo>
                      <a:cubicBezTo>
                        <a:pt x="1878" y="2069"/>
                        <a:pt x="1677" y="2269"/>
                        <a:pt x="1424" y="2383"/>
                      </a:cubicBezTo>
                      <a:cubicBezTo>
                        <a:pt x="786" y="2654"/>
                        <a:pt x="324" y="3404"/>
                        <a:pt x="472" y="4260"/>
                      </a:cubicBezTo>
                      <a:cubicBezTo>
                        <a:pt x="516" y="4505"/>
                        <a:pt x="481" y="4749"/>
                        <a:pt x="376" y="4976"/>
                      </a:cubicBezTo>
                      <a:cubicBezTo>
                        <a:pt x="0" y="5841"/>
                        <a:pt x="830" y="6417"/>
                        <a:pt x="900" y="7316"/>
                      </a:cubicBezTo>
                      <a:cubicBezTo>
                        <a:pt x="964" y="7265"/>
                        <a:pt x="1066" y="7247"/>
                        <a:pt x="1193" y="7247"/>
                      </a:cubicBezTo>
                      <a:cubicBezTo>
                        <a:pt x="1463" y="7247"/>
                        <a:pt x="1847" y="7326"/>
                        <a:pt x="2222" y="7326"/>
                      </a:cubicBezTo>
                      <a:cubicBezTo>
                        <a:pt x="2539" y="7326"/>
                        <a:pt x="2850" y="7270"/>
                        <a:pt x="3083" y="7063"/>
                      </a:cubicBezTo>
                      <a:cubicBezTo>
                        <a:pt x="3275" y="6888"/>
                        <a:pt x="3519" y="6801"/>
                        <a:pt x="3781" y="6775"/>
                      </a:cubicBezTo>
                      <a:cubicBezTo>
                        <a:pt x="4340" y="6714"/>
                        <a:pt x="4916" y="6443"/>
                        <a:pt x="5152" y="5806"/>
                      </a:cubicBezTo>
                      <a:cubicBezTo>
                        <a:pt x="5239" y="5561"/>
                        <a:pt x="5379" y="5334"/>
                        <a:pt x="5571" y="5168"/>
                      </a:cubicBezTo>
                      <a:cubicBezTo>
                        <a:pt x="6121" y="4679"/>
                        <a:pt x="6296" y="4051"/>
                        <a:pt x="6348" y="3597"/>
                      </a:cubicBezTo>
                      <a:cubicBezTo>
                        <a:pt x="6383" y="3265"/>
                        <a:pt x="6540" y="2950"/>
                        <a:pt x="6776" y="2715"/>
                      </a:cubicBezTo>
                      <a:cubicBezTo>
                        <a:pt x="6916" y="2575"/>
                        <a:pt x="7056" y="2392"/>
                        <a:pt x="7169" y="2130"/>
                      </a:cubicBezTo>
                      <a:cubicBezTo>
                        <a:pt x="7475" y="1422"/>
                        <a:pt x="7501" y="401"/>
                        <a:pt x="7501" y="401"/>
                      </a:cubicBezTo>
                      <a:cubicBezTo>
                        <a:pt x="7501" y="401"/>
                        <a:pt x="7012" y="357"/>
                        <a:pt x="6409" y="113"/>
                      </a:cubicBezTo>
                      <a:cubicBezTo>
                        <a:pt x="6233" y="39"/>
                        <a:pt x="6046" y="0"/>
                        <a:pt x="58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9" name="Google Shape;5029;p79"/>
                <p:cNvSpPr/>
                <p:nvPr/>
              </p:nvSpPr>
              <p:spPr>
                <a:xfrm>
                  <a:off x="1068151" y="2948272"/>
                  <a:ext cx="512589" cy="614836"/>
                </a:xfrm>
                <a:custGeom>
                  <a:rect b="b" l="l" r="r" t="t"/>
                  <a:pathLst>
                    <a:path extrusionOk="0" h="8160" w="6803">
                      <a:moveTo>
                        <a:pt x="6671" y="1"/>
                      </a:moveTo>
                      <a:cubicBezTo>
                        <a:pt x="6653" y="1"/>
                        <a:pt x="6635" y="5"/>
                        <a:pt x="6619" y="13"/>
                      </a:cubicBezTo>
                      <a:cubicBezTo>
                        <a:pt x="3222" y="1907"/>
                        <a:pt x="542" y="5645"/>
                        <a:pt x="9" y="8028"/>
                      </a:cubicBezTo>
                      <a:cubicBezTo>
                        <a:pt x="0" y="8089"/>
                        <a:pt x="35" y="8142"/>
                        <a:pt x="96" y="8159"/>
                      </a:cubicBezTo>
                      <a:lnTo>
                        <a:pt x="114" y="8159"/>
                      </a:lnTo>
                      <a:cubicBezTo>
                        <a:pt x="166" y="8159"/>
                        <a:pt x="210" y="8124"/>
                        <a:pt x="219" y="8072"/>
                      </a:cubicBezTo>
                      <a:cubicBezTo>
                        <a:pt x="742" y="5741"/>
                        <a:pt x="3379" y="2065"/>
                        <a:pt x="6724" y="205"/>
                      </a:cubicBezTo>
                      <a:cubicBezTo>
                        <a:pt x="6776" y="179"/>
                        <a:pt x="6802" y="109"/>
                        <a:pt x="6767" y="56"/>
                      </a:cubicBezTo>
                      <a:cubicBezTo>
                        <a:pt x="6749" y="20"/>
                        <a:pt x="6710" y="1"/>
                        <a:pt x="66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0" name="Google Shape;5030;p79"/>
                <p:cNvSpPr/>
                <p:nvPr/>
              </p:nvSpPr>
              <p:spPr>
                <a:xfrm>
                  <a:off x="396421" y="3569822"/>
                  <a:ext cx="544160" cy="445228"/>
                </a:xfrm>
                <a:custGeom>
                  <a:rect b="b" l="l" r="r" t="t"/>
                  <a:pathLst>
                    <a:path extrusionOk="0" h="5909" w="7222">
                      <a:moveTo>
                        <a:pt x="5087" y="0"/>
                      </a:moveTo>
                      <a:cubicBezTo>
                        <a:pt x="4485" y="0"/>
                        <a:pt x="3986" y="204"/>
                        <a:pt x="3641" y="513"/>
                      </a:cubicBezTo>
                      <a:cubicBezTo>
                        <a:pt x="3484" y="652"/>
                        <a:pt x="3301" y="749"/>
                        <a:pt x="3091" y="783"/>
                      </a:cubicBezTo>
                      <a:cubicBezTo>
                        <a:pt x="2559" y="879"/>
                        <a:pt x="2052" y="1115"/>
                        <a:pt x="1703" y="1683"/>
                      </a:cubicBezTo>
                      <a:cubicBezTo>
                        <a:pt x="1598" y="1866"/>
                        <a:pt x="1432" y="2015"/>
                        <a:pt x="1240" y="2102"/>
                      </a:cubicBezTo>
                      <a:cubicBezTo>
                        <a:pt x="734" y="2346"/>
                        <a:pt x="472" y="2748"/>
                        <a:pt x="498" y="3403"/>
                      </a:cubicBezTo>
                      <a:cubicBezTo>
                        <a:pt x="507" y="3621"/>
                        <a:pt x="446" y="3822"/>
                        <a:pt x="332" y="4005"/>
                      </a:cubicBezTo>
                      <a:cubicBezTo>
                        <a:pt x="70" y="4407"/>
                        <a:pt x="0" y="5027"/>
                        <a:pt x="245" y="5909"/>
                      </a:cubicBezTo>
                      <a:cubicBezTo>
                        <a:pt x="777" y="5350"/>
                        <a:pt x="1633" y="5726"/>
                        <a:pt x="2279" y="5010"/>
                      </a:cubicBezTo>
                      <a:cubicBezTo>
                        <a:pt x="2480" y="4783"/>
                        <a:pt x="2760" y="4634"/>
                        <a:pt x="3065" y="4634"/>
                      </a:cubicBezTo>
                      <a:cubicBezTo>
                        <a:pt x="3537" y="4634"/>
                        <a:pt x="3964" y="4494"/>
                        <a:pt x="4453" y="4075"/>
                      </a:cubicBezTo>
                      <a:cubicBezTo>
                        <a:pt x="4637" y="3918"/>
                        <a:pt x="4864" y="3813"/>
                        <a:pt x="5108" y="3787"/>
                      </a:cubicBezTo>
                      <a:cubicBezTo>
                        <a:pt x="5798" y="3691"/>
                        <a:pt x="6095" y="3324"/>
                        <a:pt x="6226" y="3036"/>
                      </a:cubicBezTo>
                      <a:cubicBezTo>
                        <a:pt x="6322" y="2818"/>
                        <a:pt x="6470" y="2626"/>
                        <a:pt x="6663" y="2495"/>
                      </a:cubicBezTo>
                      <a:cubicBezTo>
                        <a:pt x="6802" y="2408"/>
                        <a:pt x="6951" y="2268"/>
                        <a:pt x="7038" y="2067"/>
                      </a:cubicBezTo>
                      <a:cubicBezTo>
                        <a:pt x="7221" y="1622"/>
                        <a:pt x="6942" y="932"/>
                        <a:pt x="7038" y="635"/>
                      </a:cubicBezTo>
                      <a:cubicBezTo>
                        <a:pt x="6323" y="184"/>
                        <a:pt x="5658" y="0"/>
                        <a:pt x="5087" y="0"/>
                      </a:cubicBezTo>
                      <a:close/>
                    </a:path>
                  </a:pathLst>
                </a:custGeom>
                <a:solidFill>
                  <a:srgbClr val="516B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1" name="Google Shape;5031;p79"/>
                <p:cNvSpPr/>
                <p:nvPr/>
              </p:nvSpPr>
              <p:spPr>
                <a:xfrm>
                  <a:off x="424676" y="3609380"/>
                  <a:ext cx="566538" cy="364908"/>
                </a:xfrm>
                <a:custGeom>
                  <a:rect b="b" l="l" r="r" t="t"/>
                  <a:pathLst>
                    <a:path extrusionOk="0" h="4843" w="7519">
                      <a:moveTo>
                        <a:pt x="6678" y="0"/>
                      </a:moveTo>
                      <a:cubicBezTo>
                        <a:pt x="4368" y="0"/>
                        <a:pt x="1228" y="2135"/>
                        <a:pt x="27" y="4685"/>
                      </a:cubicBezTo>
                      <a:cubicBezTo>
                        <a:pt x="1" y="4738"/>
                        <a:pt x="27" y="4808"/>
                        <a:pt x="79" y="4834"/>
                      </a:cubicBezTo>
                      <a:cubicBezTo>
                        <a:pt x="97" y="4843"/>
                        <a:pt x="114" y="4843"/>
                        <a:pt x="123" y="4843"/>
                      </a:cubicBezTo>
                      <a:cubicBezTo>
                        <a:pt x="167" y="4843"/>
                        <a:pt x="202" y="4816"/>
                        <a:pt x="228" y="4781"/>
                      </a:cubicBezTo>
                      <a:cubicBezTo>
                        <a:pt x="1396" y="2296"/>
                        <a:pt x="4423" y="219"/>
                        <a:pt x="6647" y="219"/>
                      </a:cubicBezTo>
                      <a:cubicBezTo>
                        <a:pt x="6900" y="219"/>
                        <a:pt x="7142" y="246"/>
                        <a:pt x="7370" y="302"/>
                      </a:cubicBezTo>
                      <a:cubicBezTo>
                        <a:pt x="7377" y="303"/>
                        <a:pt x="7383" y="303"/>
                        <a:pt x="7389" y="303"/>
                      </a:cubicBezTo>
                      <a:cubicBezTo>
                        <a:pt x="7442" y="303"/>
                        <a:pt x="7486" y="270"/>
                        <a:pt x="7501" y="215"/>
                      </a:cubicBezTo>
                      <a:cubicBezTo>
                        <a:pt x="7519" y="162"/>
                        <a:pt x="7484" y="101"/>
                        <a:pt x="7423" y="84"/>
                      </a:cubicBezTo>
                      <a:cubicBezTo>
                        <a:pt x="7188" y="27"/>
                        <a:pt x="6938" y="0"/>
                        <a:pt x="66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2" name="Google Shape;5032;p79"/>
                <p:cNvSpPr/>
                <p:nvPr/>
              </p:nvSpPr>
              <p:spPr>
                <a:xfrm>
                  <a:off x="268103" y="2892288"/>
                  <a:ext cx="731700" cy="485313"/>
                </a:xfrm>
                <a:custGeom>
                  <a:rect b="b" l="l" r="r" t="t"/>
                  <a:pathLst>
                    <a:path extrusionOk="0" h="6441" w="9711">
                      <a:moveTo>
                        <a:pt x="2417" y="1"/>
                      </a:moveTo>
                      <a:cubicBezTo>
                        <a:pt x="1956" y="1"/>
                        <a:pt x="1562" y="157"/>
                        <a:pt x="1302" y="258"/>
                      </a:cubicBezTo>
                      <a:cubicBezTo>
                        <a:pt x="656" y="502"/>
                        <a:pt x="1" y="712"/>
                        <a:pt x="1" y="712"/>
                      </a:cubicBezTo>
                      <a:cubicBezTo>
                        <a:pt x="1" y="712"/>
                        <a:pt x="420" y="983"/>
                        <a:pt x="673" y="1515"/>
                      </a:cubicBezTo>
                      <a:cubicBezTo>
                        <a:pt x="865" y="1926"/>
                        <a:pt x="1066" y="2423"/>
                        <a:pt x="1730" y="2659"/>
                      </a:cubicBezTo>
                      <a:cubicBezTo>
                        <a:pt x="2149" y="2808"/>
                        <a:pt x="2480" y="3139"/>
                        <a:pt x="2664" y="3550"/>
                      </a:cubicBezTo>
                      <a:cubicBezTo>
                        <a:pt x="3013" y="4292"/>
                        <a:pt x="3485" y="4737"/>
                        <a:pt x="4323" y="4860"/>
                      </a:cubicBezTo>
                      <a:cubicBezTo>
                        <a:pt x="4777" y="4921"/>
                        <a:pt x="5179" y="5165"/>
                        <a:pt x="5467" y="5523"/>
                      </a:cubicBezTo>
                      <a:cubicBezTo>
                        <a:pt x="6009" y="6198"/>
                        <a:pt x="6707" y="6440"/>
                        <a:pt x="7362" y="6440"/>
                      </a:cubicBezTo>
                      <a:cubicBezTo>
                        <a:pt x="7528" y="6440"/>
                        <a:pt x="7692" y="6425"/>
                        <a:pt x="7850" y="6396"/>
                      </a:cubicBezTo>
                      <a:cubicBezTo>
                        <a:pt x="8526" y="6277"/>
                        <a:pt x="8960" y="6159"/>
                        <a:pt x="9315" y="6159"/>
                      </a:cubicBezTo>
                      <a:cubicBezTo>
                        <a:pt x="9456" y="6159"/>
                        <a:pt x="9584" y="6177"/>
                        <a:pt x="9710" y="6222"/>
                      </a:cubicBezTo>
                      <a:cubicBezTo>
                        <a:pt x="9343" y="5087"/>
                        <a:pt x="9527" y="4039"/>
                        <a:pt x="8671" y="3305"/>
                      </a:cubicBezTo>
                      <a:cubicBezTo>
                        <a:pt x="8392" y="3061"/>
                        <a:pt x="8182" y="2755"/>
                        <a:pt x="8051" y="2406"/>
                      </a:cubicBezTo>
                      <a:cubicBezTo>
                        <a:pt x="7842" y="1803"/>
                        <a:pt x="7370" y="1480"/>
                        <a:pt x="6925" y="1384"/>
                      </a:cubicBezTo>
                      <a:cubicBezTo>
                        <a:pt x="6680" y="1332"/>
                        <a:pt x="6453" y="1218"/>
                        <a:pt x="6279" y="1035"/>
                      </a:cubicBezTo>
                      <a:cubicBezTo>
                        <a:pt x="5847" y="569"/>
                        <a:pt x="5344" y="402"/>
                        <a:pt x="4813" y="402"/>
                      </a:cubicBezTo>
                      <a:cubicBezTo>
                        <a:pt x="4677" y="402"/>
                        <a:pt x="4540" y="413"/>
                        <a:pt x="4401" y="433"/>
                      </a:cubicBezTo>
                      <a:cubicBezTo>
                        <a:pt x="4321" y="445"/>
                        <a:pt x="4239" y="451"/>
                        <a:pt x="4158" y="451"/>
                      </a:cubicBezTo>
                      <a:cubicBezTo>
                        <a:pt x="3886" y="451"/>
                        <a:pt x="3613" y="384"/>
                        <a:pt x="3371" y="249"/>
                      </a:cubicBezTo>
                      <a:cubicBezTo>
                        <a:pt x="3037" y="65"/>
                        <a:pt x="2713" y="1"/>
                        <a:pt x="24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3" name="Google Shape;5033;p79"/>
                <p:cNvSpPr/>
                <p:nvPr/>
              </p:nvSpPr>
              <p:spPr>
                <a:xfrm>
                  <a:off x="319415" y="2942546"/>
                  <a:ext cx="752722" cy="524494"/>
                </a:xfrm>
                <a:custGeom>
                  <a:rect b="b" l="l" r="r" t="t"/>
                  <a:pathLst>
                    <a:path extrusionOk="0" h="6961" w="9990">
                      <a:moveTo>
                        <a:pt x="125" y="0"/>
                      </a:moveTo>
                      <a:cubicBezTo>
                        <a:pt x="71" y="0"/>
                        <a:pt x="26" y="41"/>
                        <a:pt x="18" y="89"/>
                      </a:cubicBezTo>
                      <a:cubicBezTo>
                        <a:pt x="1" y="150"/>
                        <a:pt x="44" y="211"/>
                        <a:pt x="106" y="220"/>
                      </a:cubicBezTo>
                      <a:cubicBezTo>
                        <a:pt x="2699" y="709"/>
                        <a:pt x="7623" y="2944"/>
                        <a:pt x="9771" y="6899"/>
                      </a:cubicBezTo>
                      <a:cubicBezTo>
                        <a:pt x="9789" y="6934"/>
                        <a:pt x="9824" y="6952"/>
                        <a:pt x="9867" y="6952"/>
                      </a:cubicBezTo>
                      <a:lnTo>
                        <a:pt x="9867" y="6960"/>
                      </a:lnTo>
                      <a:cubicBezTo>
                        <a:pt x="9885" y="6960"/>
                        <a:pt x="9902" y="6952"/>
                        <a:pt x="9920" y="6943"/>
                      </a:cubicBezTo>
                      <a:cubicBezTo>
                        <a:pt x="9972" y="6917"/>
                        <a:pt x="9990" y="6847"/>
                        <a:pt x="9963" y="6795"/>
                      </a:cubicBezTo>
                      <a:cubicBezTo>
                        <a:pt x="7781" y="2778"/>
                        <a:pt x="2777" y="499"/>
                        <a:pt x="140" y="1"/>
                      </a:cubicBezTo>
                      <a:cubicBezTo>
                        <a:pt x="135" y="1"/>
                        <a:pt x="130" y="0"/>
                        <a:pt x="1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4" name="Google Shape;5034;p79"/>
                <p:cNvSpPr/>
                <p:nvPr/>
              </p:nvSpPr>
              <p:spPr>
                <a:xfrm>
                  <a:off x="833893" y="3664987"/>
                  <a:ext cx="8665" cy="107295"/>
                </a:xfrm>
                <a:custGeom>
                  <a:rect b="b" l="l" r="r" t="t"/>
                  <a:pathLst>
                    <a:path extrusionOk="0" h="1424" w="115">
                      <a:moveTo>
                        <a:pt x="53" y="1"/>
                      </a:moveTo>
                      <a:cubicBezTo>
                        <a:pt x="27" y="1"/>
                        <a:pt x="1" y="27"/>
                        <a:pt x="1" y="53"/>
                      </a:cubicBezTo>
                      <a:lnTo>
                        <a:pt x="1" y="1372"/>
                      </a:lnTo>
                      <a:cubicBezTo>
                        <a:pt x="1" y="1406"/>
                        <a:pt x="27" y="1424"/>
                        <a:pt x="53" y="1424"/>
                      </a:cubicBezTo>
                      <a:cubicBezTo>
                        <a:pt x="88" y="1424"/>
                        <a:pt x="114" y="1406"/>
                        <a:pt x="114" y="1372"/>
                      </a:cubicBezTo>
                      <a:lnTo>
                        <a:pt x="114" y="53"/>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5" name="Google Shape;5035;p79"/>
                <p:cNvSpPr/>
                <p:nvPr/>
              </p:nvSpPr>
              <p:spPr>
                <a:xfrm>
                  <a:off x="754325" y="3701154"/>
                  <a:ext cx="8590" cy="107973"/>
                </a:xfrm>
                <a:custGeom>
                  <a:rect b="b" l="l" r="r" t="t"/>
                  <a:pathLst>
                    <a:path extrusionOk="0" h="1433" w="114">
                      <a:moveTo>
                        <a:pt x="53" y="1"/>
                      </a:moveTo>
                      <a:cubicBezTo>
                        <a:pt x="27" y="1"/>
                        <a:pt x="0" y="27"/>
                        <a:pt x="0" y="62"/>
                      </a:cubicBezTo>
                      <a:lnTo>
                        <a:pt x="0" y="1381"/>
                      </a:lnTo>
                      <a:cubicBezTo>
                        <a:pt x="0" y="1407"/>
                        <a:pt x="27" y="1433"/>
                        <a:pt x="53" y="1433"/>
                      </a:cubicBezTo>
                      <a:cubicBezTo>
                        <a:pt x="88" y="1433"/>
                        <a:pt x="114" y="1407"/>
                        <a:pt x="114" y="1381"/>
                      </a:cubicBezTo>
                      <a:lnTo>
                        <a:pt x="114" y="62"/>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6" name="Google Shape;5036;p79"/>
                <p:cNvSpPr/>
                <p:nvPr/>
              </p:nvSpPr>
              <p:spPr>
                <a:xfrm>
                  <a:off x="674682" y="3747870"/>
                  <a:ext cx="8665" cy="98102"/>
                </a:xfrm>
                <a:custGeom>
                  <a:rect b="b" l="l" r="r" t="t"/>
                  <a:pathLst>
                    <a:path extrusionOk="0" h="1302" w="115">
                      <a:moveTo>
                        <a:pt x="62" y="1"/>
                      </a:moveTo>
                      <a:cubicBezTo>
                        <a:pt x="27" y="1"/>
                        <a:pt x="1" y="27"/>
                        <a:pt x="1" y="62"/>
                      </a:cubicBezTo>
                      <a:lnTo>
                        <a:pt x="1" y="1249"/>
                      </a:lnTo>
                      <a:cubicBezTo>
                        <a:pt x="1" y="1276"/>
                        <a:pt x="27" y="1302"/>
                        <a:pt x="62" y="1302"/>
                      </a:cubicBezTo>
                      <a:cubicBezTo>
                        <a:pt x="88" y="1302"/>
                        <a:pt x="114" y="1276"/>
                        <a:pt x="114" y="1249"/>
                      </a:cubicBezTo>
                      <a:lnTo>
                        <a:pt x="114" y="62"/>
                      </a:lnTo>
                      <a:cubicBezTo>
                        <a:pt x="114" y="27"/>
                        <a:pt x="88" y="1"/>
                        <a:pt x="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7" name="Google Shape;5037;p79"/>
                <p:cNvSpPr/>
                <p:nvPr/>
              </p:nvSpPr>
              <p:spPr>
                <a:xfrm>
                  <a:off x="595114" y="3804457"/>
                  <a:ext cx="8590" cy="78361"/>
                </a:xfrm>
                <a:custGeom>
                  <a:rect b="b" l="l" r="r" t="t"/>
                  <a:pathLst>
                    <a:path extrusionOk="0" h="1040" w="114">
                      <a:moveTo>
                        <a:pt x="61" y="1"/>
                      </a:moveTo>
                      <a:cubicBezTo>
                        <a:pt x="26" y="1"/>
                        <a:pt x="0" y="27"/>
                        <a:pt x="0" y="62"/>
                      </a:cubicBezTo>
                      <a:lnTo>
                        <a:pt x="0" y="979"/>
                      </a:lnTo>
                      <a:cubicBezTo>
                        <a:pt x="0" y="1014"/>
                        <a:pt x="26" y="1040"/>
                        <a:pt x="61" y="1040"/>
                      </a:cubicBezTo>
                      <a:cubicBezTo>
                        <a:pt x="88" y="1040"/>
                        <a:pt x="114" y="1014"/>
                        <a:pt x="114" y="979"/>
                      </a:cubicBezTo>
                      <a:lnTo>
                        <a:pt x="114" y="62"/>
                      </a:lnTo>
                      <a:cubicBezTo>
                        <a:pt x="114" y="27"/>
                        <a:pt x="88"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8" name="Google Shape;5038;p79"/>
                <p:cNvSpPr/>
                <p:nvPr/>
              </p:nvSpPr>
              <p:spPr>
                <a:xfrm>
                  <a:off x="516149" y="3883422"/>
                  <a:ext cx="7987" cy="52743"/>
                </a:xfrm>
                <a:custGeom>
                  <a:rect b="b" l="l" r="r" t="t"/>
                  <a:pathLst>
                    <a:path extrusionOk="0" h="700" w="106">
                      <a:moveTo>
                        <a:pt x="53" y="1"/>
                      </a:moveTo>
                      <a:cubicBezTo>
                        <a:pt x="18" y="1"/>
                        <a:pt x="0" y="27"/>
                        <a:pt x="0" y="53"/>
                      </a:cubicBezTo>
                      <a:lnTo>
                        <a:pt x="0" y="647"/>
                      </a:lnTo>
                      <a:cubicBezTo>
                        <a:pt x="0" y="682"/>
                        <a:pt x="18" y="699"/>
                        <a:pt x="53" y="699"/>
                      </a:cubicBezTo>
                      <a:cubicBezTo>
                        <a:pt x="79" y="699"/>
                        <a:pt x="105" y="682"/>
                        <a:pt x="105" y="647"/>
                      </a:cubicBezTo>
                      <a:lnTo>
                        <a:pt x="105" y="53"/>
                      </a:lnTo>
                      <a:cubicBezTo>
                        <a:pt x="105" y="27"/>
                        <a:pt x="79"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9" name="Google Shape;5039;p79"/>
                <p:cNvSpPr/>
                <p:nvPr/>
              </p:nvSpPr>
              <p:spPr>
                <a:xfrm>
                  <a:off x="614856" y="3641930"/>
                  <a:ext cx="48750" cy="34358"/>
                </a:xfrm>
                <a:custGeom>
                  <a:rect b="b" l="l" r="r" t="t"/>
                  <a:pathLst>
                    <a:path extrusionOk="0" h="456" w="647">
                      <a:moveTo>
                        <a:pt x="66" y="1"/>
                      </a:moveTo>
                      <a:cubicBezTo>
                        <a:pt x="48" y="1"/>
                        <a:pt x="29" y="10"/>
                        <a:pt x="18" y="27"/>
                      </a:cubicBezTo>
                      <a:cubicBezTo>
                        <a:pt x="0" y="53"/>
                        <a:pt x="9" y="80"/>
                        <a:pt x="35" y="97"/>
                      </a:cubicBezTo>
                      <a:lnTo>
                        <a:pt x="559" y="446"/>
                      </a:lnTo>
                      <a:cubicBezTo>
                        <a:pt x="568" y="455"/>
                        <a:pt x="577" y="455"/>
                        <a:pt x="585" y="455"/>
                      </a:cubicBezTo>
                      <a:cubicBezTo>
                        <a:pt x="603" y="455"/>
                        <a:pt x="620" y="446"/>
                        <a:pt x="638" y="429"/>
                      </a:cubicBezTo>
                      <a:cubicBezTo>
                        <a:pt x="646" y="411"/>
                        <a:pt x="646" y="377"/>
                        <a:pt x="620" y="359"/>
                      </a:cubicBezTo>
                      <a:lnTo>
                        <a:pt x="96" y="10"/>
                      </a:lnTo>
                      <a:cubicBezTo>
                        <a:pt x="87" y="4"/>
                        <a:pt x="77"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0" name="Google Shape;5040;p79"/>
                <p:cNvSpPr/>
                <p:nvPr/>
              </p:nvSpPr>
              <p:spPr>
                <a:xfrm>
                  <a:off x="543802" y="3698969"/>
                  <a:ext cx="40160" cy="28632"/>
                </a:xfrm>
                <a:custGeom>
                  <a:rect b="b" l="l" r="r" t="t"/>
                  <a:pathLst>
                    <a:path extrusionOk="0" h="380" w="533">
                      <a:moveTo>
                        <a:pt x="58" y="0"/>
                      </a:moveTo>
                      <a:cubicBezTo>
                        <a:pt x="42" y="0"/>
                        <a:pt x="27" y="7"/>
                        <a:pt x="18" y="21"/>
                      </a:cubicBezTo>
                      <a:cubicBezTo>
                        <a:pt x="0" y="47"/>
                        <a:pt x="9" y="82"/>
                        <a:pt x="35" y="100"/>
                      </a:cubicBezTo>
                      <a:lnTo>
                        <a:pt x="446" y="370"/>
                      </a:lnTo>
                      <a:cubicBezTo>
                        <a:pt x="454" y="379"/>
                        <a:pt x="463" y="379"/>
                        <a:pt x="472" y="379"/>
                      </a:cubicBezTo>
                      <a:cubicBezTo>
                        <a:pt x="489" y="379"/>
                        <a:pt x="507" y="370"/>
                        <a:pt x="515" y="353"/>
                      </a:cubicBezTo>
                      <a:cubicBezTo>
                        <a:pt x="533" y="327"/>
                        <a:pt x="533" y="301"/>
                        <a:pt x="507" y="283"/>
                      </a:cubicBezTo>
                      <a:lnTo>
                        <a:pt x="96" y="12"/>
                      </a:lnTo>
                      <a:cubicBezTo>
                        <a:pt x="84" y="5"/>
                        <a:pt x="71" y="0"/>
                        <a:pt x="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1" name="Google Shape;5041;p79"/>
                <p:cNvSpPr/>
                <p:nvPr/>
              </p:nvSpPr>
              <p:spPr>
                <a:xfrm>
                  <a:off x="468152" y="3762337"/>
                  <a:ext cx="38201" cy="27728"/>
                </a:xfrm>
                <a:custGeom>
                  <a:rect b="b" l="l" r="r" t="t"/>
                  <a:pathLst>
                    <a:path extrusionOk="0" h="368" w="507">
                      <a:moveTo>
                        <a:pt x="58" y="1"/>
                      </a:moveTo>
                      <a:cubicBezTo>
                        <a:pt x="40" y="1"/>
                        <a:pt x="23" y="10"/>
                        <a:pt x="18" y="27"/>
                      </a:cubicBezTo>
                      <a:cubicBezTo>
                        <a:pt x="0" y="53"/>
                        <a:pt x="0" y="88"/>
                        <a:pt x="26" y="106"/>
                      </a:cubicBezTo>
                      <a:lnTo>
                        <a:pt x="419" y="359"/>
                      </a:lnTo>
                      <a:cubicBezTo>
                        <a:pt x="428" y="368"/>
                        <a:pt x="437" y="368"/>
                        <a:pt x="445" y="368"/>
                      </a:cubicBezTo>
                      <a:cubicBezTo>
                        <a:pt x="463" y="368"/>
                        <a:pt x="480" y="359"/>
                        <a:pt x="489" y="341"/>
                      </a:cubicBezTo>
                      <a:cubicBezTo>
                        <a:pt x="507" y="315"/>
                        <a:pt x="498" y="280"/>
                        <a:pt x="472" y="272"/>
                      </a:cubicBezTo>
                      <a:lnTo>
                        <a:pt x="87" y="10"/>
                      </a:lnTo>
                      <a:cubicBezTo>
                        <a:pt x="78" y="4"/>
                        <a:pt x="68"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2" name="Google Shape;5042;p79"/>
                <p:cNvSpPr/>
                <p:nvPr/>
              </p:nvSpPr>
              <p:spPr>
                <a:xfrm>
                  <a:off x="576051" y="3161508"/>
                  <a:ext cx="154613" cy="47620"/>
                </a:xfrm>
                <a:custGeom>
                  <a:rect b="b" l="l" r="r" t="t"/>
                  <a:pathLst>
                    <a:path extrusionOk="0" h="632" w="2052">
                      <a:moveTo>
                        <a:pt x="1996" y="1"/>
                      </a:moveTo>
                      <a:cubicBezTo>
                        <a:pt x="1991" y="1"/>
                        <a:pt x="1987" y="2"/>
                        <a:pt x="1982" y="3"/>
                      </a:cubicBezTo>
                      <a:lnTo>
                        <a:pt x="44" y="518"/>
                      </a:lnTo>
                      <a:cubicBezTo>
                        <a:pt x="18" y="527"/>
                        <a:pt x="0" y="562"/>
                        <a:pt x="9" y="588"/>
                      </a:cubicBezTo>
                      <a:cubicBezTo>
                        <a:pt x="18" y="614"/>
                        <a:pt x="35" y="632"/>
                        <a:pt x="61" y="632"/>
                      </a:cubicBezTo>
                      <a:cubicBezTo>
                        <a:pt x="61" y="632"/>
                        <a:pt x="70" y="623"/>
                        <a:pt x="70" y="623"/>
                      </a:cubicBezTo>
                      <a:lnTo>
                        <a:pt x="2008" y="108"/>
                      </a:lnTo>
                      <a:cubicBezTo>
                        <a:pt x="2035" y="99"/>
                        <a:pt x="2052" y="73"/>
                        <a:pt x="2052" y="47"/>
                      </a:cubicBezTo>
                      <a:cubicBezTo>
                        <a:pt x="2045" y="18"/>
                        <a:pt x="2020" y="1"/>
                        <a:pt x="1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3" name="Google Shape;5043;p79"/>
                <p:cNvSpPr/>
                <p:nvPr/>
              </p:nvSpPr>
              <p:spPr>
                <a:xfrm>
                  <a:off x="508916" y="3107107"/>
                  <a:ext cx="135626" cy="42195"/>
                </a:xfrm>
                <a:custGeom>
                  <a:rect b="b" l="l" r="r" t="t"/>
                  <a:pathLst>
                    <a:path extrusionOk="0" h="560" w="1800">
                      <a:moveTo>
                        <a:pt x="1729" y="0"/>
                      </a:moveTo>
                      <a:lnTo>
                        <a:pt x="44" y="454"/>
                      </a:lnTo>
                      <a:cubicBezTo>
                        <a:pt x="18" y="463"/>
                        <a:pt x="0" y="489"/>
                        <a:pt x="9" y="524"/>
                      </a:cubicBezTo>
                      <a:cubicBezTo>
                        <a:pt x="18" y="542"/>
                        <a:pt x="35" y="559"/>
                        <a:pt x="62" y="559"/>
                      </a:cubicBezTo>
                      <a:lnTo>
                        <a:pt x="79" y="559"/>
                      </a:lnTo>
                      <a:lnTo>
                        <a:pt x="1755" y="105"/>
                      </a:lnTo>
                      <a:cubicBezTo>
                        <a:pt x="1782" y="105"/>
                        <a:pt x="1799" y="70"/>
                        <a:pt x="1790" y="44"/>
                      </a:cubicBezTo>
                      <a:cubicBezTo>
                        <a:pt x="1790" y="18"/>
                        <a:pt x="1755" y="0"/>
                        <a:pt x="1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4" name="Google Shape;5044;p79"/>
                <p:cNvSpPr/>
                <p:nvPr/>
              </p:nvSpPr>
              <p:spPr>
                <a:xfrm>
                  <a:off x="441780" y="3053007"/>
                  <a:ext cx="115884" cy="37071"/>
                </a:xfrm>
                <a:custGeom>
                  <a:rect b="b" l="l" r="r" t="t"/>
                  <a:pathLst>
                    <a:path extrusionOk="0" h="492" w="1538">
                      <a:moveTo>
                        <a:pt x="1476" y="0"/>
                      </a:moveTo>
                      <a:cubicBezTo>
                        <a:pt x="1471" y="0"/>
                        <a:pt x="1465" y="1"/>
                        <a:pt x="1459" y="2"/>
                      </a:cubicBezTo>
                      <a:lnTo>
                        <a:pt x="44" y="378"/>
                      </a:lnTo>
                      <a:cubicBezTo>
                        <a:pt x="18" y="386"/>
                        <a:pt x="1" y="421"/>
                        <a:pt x="10" y="448"/>
                      </a:cubicBezTo>
                      <a:cubicBezTo>
                        <a:pt x="18" y="474"/>
                        <a:pt x="36" y="491"/>
                        <a:pt x="62" y="491"/>
                      </a:cubicBezTo>
                      <a:cubicBezTo>
                        <a:pt x="62" y="491"/>
                        <a:pt x="71" y="483"/>
                        <a:pt x="71" y="483"/>
                      </a:cubicBezTo>
                      <a:lnTo>
                        <a:pt x="1485" y="107"/>
                      </a:lnTo>
                      <a:cubicBezTo>
                        <a:pt x="1520" y="98"/>
                        <a:pt x="1538" y="72"/>
                        <a:pt x="1529" y="46"/>
                      </a:cubicBezTo>
                      <a:cubicBezTo>
                        <a:pt x="1522" y="17"/>
                        <a:pt x="1502" y="0"/>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5" name="Google Shape;5045;p79"/>
                <p:cNvSpPr/>
                <p:nvPr/>
              </p:nvSpPr>
              <p:spPr>
                <a:xfrm>
                  <a:off x="374720" y="3005612"/>
                  <a:ext cx="69772" cy="24563"/>
                </a:xfrm>
                <a:custGeom>
                  <a:rect b="b" l="l" r="r" t="t"/>
                  <a:pathLst>
                    <a:path extrusionOk="0" h="326" w="926">
                      <a:moveTo>
                        <a:pt x="870" y="0"/>
                      </a:moveTo>
                      <a:cubicBezTo>
                        <a:pt x="865" y="0"/>
                        <a:pt x="861" y="1"/>
                        <a:pt x="856" y="3"/>
                      </a:cubicBezTo>
                      <a:lnTo>
                        <a:pt x="44" y="221"/>
                      </a:lnTo>
                      <a:cubicBezTo>
                        <a:pt x="18" y="230"/>
                        <a:pt x="0" y="256"/>
                        <a:pt x="9" y="282"/>
                      </a:cubicBezTo>
                      <a:cubicBezTo>
                        <a:pt x="9" y="308"/>
                        <a:pt x="35" y="326"/>
                        <a:pt x="61" y="326"/>
                      </a:cubicBezTo>
                      <a:lnTo>
                        <a:pt x="70" y="326"/>
                      </a:lnTo>
                      <a:lnTo>
                        <a:pt x="882" y="107"/>
                      </a:lnTo>
                      <a:cubicBezTo>
                        <a:pt x="908" y="99"/>
                        <a:pt x="926" y="72"/>
                        <a:pt x="926" y="38"/>
                      </a:cubicBezTo>
                      <a:cubicBezTo>
                        <a:pt x="919" y="16"/>
                        <a:pt x="894" y="0"/>
                        <a:pt x="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6" name="Google Shape;5046;p79"/>
                <p:cNvSpPr/>
                <p:nvPr/>
              </p:nvSpPr>
              <p:spPr>
                <a:xfrm>
                  <a:off x="229976" y="3133554"/>
                  <a:ext cx="517185" cy="504376"/>
                </a:xfrm>
                <a:custGeom>
                  <a:rect b="b" l="l" r="r" t="t"/>
                  <a:pathLst>
                    <a:path extrusionOk="0" h="6694" w="6864">
                      <a:moveTo>
                        <a:pt x="3099" y="1"/>
                      </a:moveTo>
                      <a:cubicBezTo>
                        <a:pt x="2901" y="1"/>
                        <a:pt x="2703" y="60"/>
                        <a:pt x="2532" y="182"/>
                      </a:cubicBezTo>
                      <a:cubicBezTo>
                        <a:pt x="2166" y="453"/>
                        <a:pt x="2043" y="933"/>
                        <a:pt x="2209" y="1352"/>
                      </a:cubicBezTo>
                      <a:cubicBezTo>
                        <a:pt x="2014" y="1128"/>
                        <a:pt x="1735" y="1002"/>
                        <a:pt x="1453" y="1002"/>
                      </a:cubicBezTo>
                      <a:cubicBezTo>
                        <a:pt x="1307" y="1002"/>
                        <a:pt x="1159" y="1036"/>
                        <a:pt x="1022" y="1107"/>
                      </a:cubicBezTo>
                      <a:cubicBezTo>
                        <a:pt x="620" y="1317"/>
                        <a:pt x="419" y="1771"/>
                        <a:pt x="524" y="2208"/>
                      </a:cubicBezTo>
                      <a:lnTo>
                        <a:pt x="542" y="2260"/>
                      </a:lnTo>
                      <a:cubicBezTo>
                        <a:pt x="603" y="2522"/>
                        <a:pt x="533" y="2801"/>
                        <a:pt x="358" y="3002"/>
                      </a:cubicBezTo>
                      <a:lnTo>
                        <a:pt x="323" y="3046"/>
                      </a:lnTo>
                      <a:cubicBezTo>
                        <a:pt x="26" y="3386"/>
                        <a:pt x="0" y="3884"/>
                        <a:pt x="271" y="4251"/>
                      </a:cubicBezTo>
                      <a:cubicBezTo>
                        <a:pt x="456" y="4510"/>
                        <a:pt x="754" y="4647"/>
                        <a:pt x="1057" y="4647"/>
                      </a:cubicBezTo>
                      <a:cubicBezTo>
                        <a:pt x="1184" y="4647"/>
                        <a:pt x="1311" y="4623"/>
                        <a:pt x="1432" y="4574"/>
                      </a:cubicBezTo>
                      <a:lnTo>
                        <a:pt x="1432" y="4574"/>
                      </a:lnTo>
                      <a:cubicBezTo>
                        <a:pt x="1100" y="4871"/>
                        <a:pt x="987" y="5351"/>
                        <a:pt x="1196" y="5753"/>
                      </a:cubicBezTo>
                      <a:cubicBezTo>
                        <a:pt x="1369" y="6091"/>
                        <a:pt x="1708" y="6287"/>
                        <a:pt x="2061" y="6287"/>
                      </a:cubicBezTo>
                      <a:cubicBezTo>
                        <a:pt x="2136" y="6287"/>
                        <a:pt x="2212" y="6278"/>
                        <a:pt x="2288" y="6259"/>
                      </a:cubicBezTo>
                      <a:lnTo>
                        <a:pt x="2340" y="6242"/>
                      </a:lnTo>
                      <a:cubicBezTo>
                        <a:pt x="2408" y="6226"/>
                        <a:pt x="2476" y="6219"/>
                        <a:pt x="2542" y="6219"/>
                      </a:cubicBezTo>
                      <a:cubicBezTo>
                        <a:pt x="2743" y="6219"/>
                        <a:pt x="2934" y="6287"/>
                        <a:pt x="3091" y="6425"/>
                      </a:cubicBezTo>
                      <a:lnTo>
                        <a:pt x="3135" y="6460"/>
                      </a:lnTo>
                      <a:cubicBezTo>
                        <a:pt x="3313" y="6614"/>
                        <a:pt x="3538" y="6693"/>
                        <a:pt x="3767" y="6693"/>
                      </a:cubicBezTo>
                      <a:cubicBezTo>
                        <a:pt x="3965" y="6693"/>
                        <a:pt x="4166" y="6634"/>
                        <a:pt x="4340" y="6512"/>
                      </a:cubicBezTo>
                      <a:cubicBezTo>
                        <a:pt x="4698" y="6250"/>
                        <a:pt x="4820" y="5761"/>
                        <a:pt x="4654" y="5342"/>
                      </a:cubicBezTo>
                      <a:lnTo>
                        <a:pt x="4654" y="5342"/>
                      </a:lnTo>
                      <a:cubicBezTo>
                        <a:pt x="4850" y="5566"/>
                        <a:pt x="5128" y="5692"/>
                        <a:pt x="5411" y="5692"/>
                      </a:cubicBezTo>
                      <a:cubicBezTo>
                        <a:pt x="5557" y="5692"/>
                        <a:pt x="5704" y="5658"/>
                        <a:pt x="5842" y="5587"/>
                      </a:cubicBezTo>
                      <a:cubicBezTo>
                        <a:pt x="6243" y="5377"/>
                        <a:pt x="6453" y="4923"/>
                        <a:pt x="6339" y="4487"/>
                      </a:cubicBezTo>
                      <a:lnTo>
                        <a:pt x="6331" y="4434"/>
                      </a:lnTo>
                      <a:cubicBezTo>
                        <a:pt x="6261" y="4172"/>
                        <a:pt x="6331" y="3893"/>
                        <a:pt x="6505" y="3692"/>
                      </a:cubicBezTo>
                      <a:lnTo>
                        <a:pt x="6540" y="3648"/>
                      </a:lnTo>
                      <a:cubicBezTo>
                        <a:pt x="6837" y="3308"/>
                        <a:pt x="6863" y="2810"/>
                        <a:pt x="6593" y="2443"/>
                      </a:cubicBezTo>
                      <a:cubicBezTo>
                        <a:pt x="6407" y="2184"/>
                        <a:pt x="6113" y="2051"/>
                        <a:pt x="5809" y="2051"/>
                      </a:cubicBezTo>
                      <a:cubicBezTo>
                        <a:pt x="5682" y="2051"/>
                        <a:pt x="5554" y="2074"/>
                        <a:pt x="5431" y="2120"/>
                      </a:cubicBezTo>
                      <a:cubicBezTo>
                        <a:pt x="5763" y="1832"/>
                        <a:pt x="5877" y="1343"/>
                        <a:pt x="5676" y="942"/>
                      </a:cubicBezTo>
                      <a:cubicBezTo>
                        <a:pt x="5503" y="604"/>
                        <a:pt x="5165" y="408"/>
                        <a:pt x="4807" y="408"/>
                      </a:cubicBezTo>
                      <a:cubicBezTo>
                        <a:pt x="4730" y="408"/>
                        <a:pt x="4653" y="417"/>
                        <a:pt x="4576" y="435"/>
                      </a:cubicBezTo>
                      <a:lnTo>
                        <a:pt x="4523" y="453"/>
                      </a:lnTo>
                      <a:cubicBezTo>
                        <a:pt x="4458" y="468"/>
                        <a:pt x="4391" y="476"/>
                        <a:pt x="4325" y="476"/>
                      </a:cubicBezTo>
                      <a:cubicBezTo>
                        <a:pt x="4126" y="476"/>
                        <a:pt x="3932" y="407"/>
                        <a:pt x="3781" y="269"/>
                      </a:cubicBezTo>
                      <a:lnTo>
                        <a:pt x="3737" y="234"/>
                      </a:lnTo>
                      <a:cubicBezTo>
                        <a:pt x="3555" y="80"/>
                        <a:pt x="3327" y="1"/>
                        <a:pt x="3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7" name="Google Shape;5047;p79"/>
                <p:cNvSpPr/>
                <p:nvPr/>
              </p:nvSpPr>
              <p:spPr>
                <a:xfrm>
                  <a:off x="345787" y="3296533"/>
                  <a:ext cx="286245" cy="178423"/>
                </a:xfrm>
                <a:custGeom>
                  <a:rect b="b" l="l" r="r" t="t"/>
                  <a:pathLst>
                    <a:path extrusionOk="0" h="2368" w="3799">
                      <a:moveTo>
                        <a:pt x="3732" y="1"/>
                      </a:moveTo>
                      <a:cubicBezTo>
                        <a:pt x="3722" y="1"/>
                        <a:pt x="3711" y="4"/>
                        <a:pt x="3702" y="10"/>
                      </a:cubicBezTo>
                      <a:lnTo>
                        <a:pt x="35" y="2262"/>
                      </a:lnTo>
                      <a:cubicBezTo>
                        <a:pt x="9" y="2280"/>
                        <a:pt x="0" y="2315"/>
                        <a:pt x="17" y="2341"/>
                      </a:cubicBezTo>
                      <a:cubicBezTo>
                        <a:pt x="26" y="2359"/>
                        <a:pt x="44" y="2367"/>
                        <a:pt x="61" y="2367"/>
                      </a:cubicBezTo>
                      <a:cubicBezTo>
                        <a:pt x="70" y="2367"/>
                        <a:pt x="87" y="2359"/>
                        <a:pt x="96" y="2359"/>
                      </a:cubicBezTo>
                      <a:lnTo>
                        <a:pt x="3763" y="106"/>
                      </a:lnTo>
                      <a:cubicBezTo>
                        <a:pt x="3790" y="88"/>
                        <a:pt x="3798" y="53"/>
                        <a:pt x="3781" y="27"/>
                      </a:cubicBezTo>
                      <a:cubicBezTo>
                        <a:pt x="3770" y="10"/>
                        <a:pt x="3751" y="1"/>
                        <a:pt x="3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8" name="Google Shape;5048;p79"/>
                <p:cNvSpPr/>
                <p:nvPr/>
              </p:nvSpPr>
              <p:spPr>
                <a:xfrm>
                  <a:off x="399058" y="3243262"/>
                  <a:ext cx="179026" cy="284964"/>
                </a:xfrm>
                <a:custGeom>
                  <a:rect b="b" l="l" r="r" t="t"/>
                  <a:pathLst>
                    <a:path extrusionOk="0" h="3782" w="2376">
                      <a:moveTo>
                        <a:pt x="65" y="0"/>
                      </a:moveTo>
                      <a:cubicBezTo>
                        <a:pt x="55" y="0"/>
                        <a:pt x="44" y="3"/>
                        <a:pt x="35" y="9"/>
                      </a:cubicBezTo>
                      <a:cubicBezTo>
                        <a:pt x="9" y="27"/>
                        <a:pt x="0" y="62"/>
                        <a:pt x="18" y="88"/>
                      </a:cubicBezTo>
                      <a:lnTo>
                        <a:pt x="2270" y="3755"/>
                      </a:lnTo>
                      <a:cubicBezTo>
                        <a:pt x="2279" y="3773"/>
                        <a:pt x="2297" y="3782"/>
                        <a:pt x="2314" y="3782"/>
                      </a:cubicBezTo>
                      <a:cubicBezTo>
                        <a:pt x="2323" y="3782"/>
                        <a:pt x="2332" y="3773"/>
                        <a:pt x="2340" y="3773"/>
                      </a:cubicBezTo>
                      <a:cubicBezTo>
                        <a:pt x="2367" y="3755"/>
                        <a:pt x="2375" y="3720"/>
                        <a:pt x="2367" y="3694"/>
                      </a:cubicBezTo>
                      <a:lnTo>
                        <a:pt x="114" y="27"/>
                      </a:lnTo>
                      <a:cubicBezTo>
                        <a:pt x="102" y="10"/>
                        <a:pt x="84" y="0"/>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9" name="Google Shape;5049;p79"/>
                <p:cNvSpPr/>
                <p:nvPr/>
              </p:nvSpPr>
              <p:spPr>
                <a:xfrm>
                  <a:off x="288522" y="3334584"/>
                  <a:ext cx="204644" cy="55456"/>
                </a:xfrm>
                <a:custGeom>
                  <a:rect b="b" l="l" r="r" t="t"/>
                  <a:pathLst>
                    <a:path extrusionOk="0" h="736" w="2716">
                      <a:moveTo>
                        <a:pt x="65" y="1"/>
                      </a:moveTo>
                      <a:cubicBezTo>
                        <a:pt x="37" y="1"/>
                        <a:pt x="17" y="23"/>
                        <a:pt x="9" y="46"/>
                      </a:cubicBezTo>
                      <a:cubicBezTo>
                        <a:pt x="0" y="72"/>
                        <a:pt x="18" y="107"/>
                        <a:pt x="53" y="116"/>
                      </a:cubicBezTo>
                      <a:lnTo>
                        <a:pt x="2646" y="736"/>
                      </a:lnTo>
                      <a:lnTo>
                        <a:pt x="2655" y="736"/>
                      </a:lnTo>
                      <a:cubicBezTo>
                        <a:pt x="2681" y="736"/>
                        <a:pt x="2707" y="718"/>
                        <a:pt x="2707" y="692"/>
                      </a:cubicBezTo>
                      <a:cubicBezTo>
                        <a:pt x="2716" y="666"/>
                        <a:pt x="2698" y="631"/>
                        <a:pt x="2672" y="622"/>
                      </a:cubicBezTo>
                      <a:lnTo>
                        <a:pt x="79" y="2"/>
                      </a:lnTo>
                      <a:cubicBezTo>
                        <a:pt x="74" y="1"/>
                        <a:pt x="70" y="1"/>
                        <a:pt x="65"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0" name="Google Shape;5050;p79"/>
                <p:cNvSpPr/>
                <p:nvPr/>
              </p:nvSpPr>
              <p:spPr>
                <a:xfrm>
                  <a:off x="284528" y="3381451"/>
                  <a:ext cx="208637" cy="29009"/>
                </a:xfrm>
                <a:custGeom>
                  <a:rect b="b" l="l" r="r" t="t"/>
                  <a:pathLst>
                    <a:path extrusionOk="0" h="385" w="2769">
                      <a:moveTo>
                        <a:pt x="2708" y="0"/>
                      </a:moveTo>
                      <a:lnTo>
                        <a:pt x="53" y="271"/>
                      </a:lnTo>
                      <a:cubicBezTo>
                        <a:pt x="18" y="280"/>
                        <a:pt x="1" y="306"/>
                        <a:pt x="1" y="332"/>
                      </a:cubicBezTo>
                      <a:cubicBezTo>
                        <a:pt x="1" y="367"/>
                        <a:pt x="27" y="385"/>
                        <a:pt x="53" y="385"/>
                      </a:cubicBezTo>
                      <a:lnTo>
                        <a:pt x="62" y="385"/>
                      </a:lnTo>
                      <a:lnTo>
                        <a:pt x="2716" y="114"/>
                      </a:lnTo>
                      <a:cubicBezTo>
                        <a:pt x="2743" y="105"/>
                        <a:pt x="2769" y="79"/>
                        <a:pt x="2769" y="53"/>
                      </a:cubicBezTo>
                      <a:cubicBezTo>
                        <a:pt x="2760" y="18"/>
                        <a:pt x="2734" y="0"/>
                        <a:pt x="27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1" name="Google Shape;5051;p79"/>
                <p:cNvSpPr/>
                <p:nvPr/>
              </p:nvSpPr>
              <p:spPr>
                <a:xfrm>
                  <a:off x="314818" y="3272798"/>
                  <a:ext cx="179026" cy="117241"/>
                </a:xfrm>
                <a:custGeom>
                  <a:rect b="b" l="l" r="r" t="t"/>
                  <a:pathLst>
                    <a:path extrusionOk="0" h="1556" w="2376">
                      <a:moveTo>
                        <a:pt x="64" y="1"/>
                      </a:moveTo>
                      <a:cubicBezTo>
                        <a:pt x="46" y="1"/>
                        <a:pt x="29" y="8"/>
                        <a:pt x="18" y="19"/>
                      </a:cubicBezTo>
                      <a:cubicBezTo>
                        <a:pt x="1" y="45"/>
                        <a:pt x="9" y="80"/>
                        <a:pt x="36" y="98"/>
                      </a:cubicBezTo>
                      <a:lnTo>
                        <a:pt x="2280" y="1547"/>
                      </a:lnTo>
                      <a:cubicBezTo>
                        <a:pt x="2288" y="1556"/>
                        <a:pt x="2297" y="1556"/>
                        <a:pt x="2306" y="1556"/>
                      </a:cubicBezTo>
                      <a:cubicBezTo>
                        <a:pt x="2323" y="1556"/>
                        <a:pt x="2341" y="1547"/>
                        <a:pt x="2358" y="1530"/>
                      </a:cubicBezTo>
                      <a:cubicBezTo>
                        <a:pt x="2376" y="1503"/>
                        <a:pt x="2367" y="1469"/>
                        <a:pt x="2341" y="1451"/>
                      </a:cubicBezTo>
                      <a:lnTo>
                        <a:pt x="97" y="10"/>
                      </a:lnTo>
                      <a:cubicBezTo>
                        <a:pt x="87" y="4"/>
                        <a:pt x="75" y="1"/>
                        <a:pt x="6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2" name="Google Shape;5052;p79"/>
                <p:cNvSpPr/>
                <p:nvPr/>
              </p:nvSpPr>
              <p:spPr>
                <a:xfrm>
                  <a:off x="483900" y="3381451"/>
                  <a:ext cx="204719" cy="55305"/>
                </a:xfrm>
                <a:custGeom>
                  <a:rect b="b" l="l" r="r" t="t"/>
                  <a:pathLst>
                    <a:path extrusionOk="0" h="734" w="2717">
                      <a:moveTo>
                        <a:pt x="79" y="0"/>
                      </a:moveTo>
                      <a:cubicBezTo>
                        <a:pt x="44" y="0"/>
                        <a:pt x="18" y="18"/>
                        <a:pt x="9" y="44"/>
                      </a:cubicBezTo>
                      <a:cubicBezTo>
                        <a:pt x="1" y="70"/>
                        <a:pt x="27" y="105"/>
                        <a:pt x="53" y="114"/>
                      </a:cubicBezTo>
                      <a:lnTo>
                        <a:pt x="2646" y="734"/>
                      </a:lnTo>
                      <a:lnTo>
                        <a:pt x="2655" y="734"/>
                      </a:lnTo>
                      <a:cubicBezTo>
                        <a:pt x="2681" y="734"/>
                        <a:pt x="2707" y="716"/>
                        <a:pt x="2716" y="690"/>
                      </a:cubicBezTo>
                      <a:cubicBezTo>
                        <a:pt x="2716" y="664"/>
                        <a:pt x="2699" y="629"/>
                        <a:pt x="2673" y="629"/>
                      </a:cubicBezTo>
                      <a:lnTo>
                        <a:pt x="79" y="0"/>
                      </a:ln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3" name="Google Shape;5053;p79"/>
                <p:cNvSpPr/>
                <p:nvPr/>
              </p:nvSpPr>
              <p:spPr>
                <a:xfrm>
                  <a:off x="484578" y="3360881"/>
                  <a:ext cx="208637" cy="29159"/>
                </a:xfrm>
                <a:custGeom>
                  <a:rect b="b" l="l" r="r" t="t"/>
                  <a:pathLst>
                    <a:path extrusionOk="0" h="387" w="2769">
                      <a:moveTo>
                        <a:pt x="2717" y="1"/>
                      </a:moveTo>
                      <a:cubicBezTo>
                        <a:pt x="2714" y="1"/>
                        <a:pt x="2711" y="2"/>
                        <a:pt x="2707" y="3"/>
                      </a:cubicBezTo>
                      <a:lnTo>
                        <a:pt x="53" y="273"/>
                      </a:lnTo>
                      <a:cubicBezTo>
                        <a:pt x="18" y="273"/>
                        <a:pt x="0" y="308"/>
                        <a:pt x="0" y="334"/>
                      </a:cubicBezTo>
                      <a:cubicBezTo>
                        <a:pt x="0" y="361"/>
                        <a:pt x="27" y="387"/>
                        <a:pt x="53" y="387"/>
                      </a:cubicBezTo>
                      <a:lnTo>
                        <a:pt x="61" y="387"/>
                      </a:lnTo>
                      <a:lnTo>
                        <a:pt x="2716" y="107"/>
                      </a:lnTo>
                      <a:cubicBezTo>
                        <a:pt x="2751" y="107"/>
                        <a:pt x="2768" y="81"/>
                        <a:pt x="2768" y="55"/>
                      </a:cubicBezTo>
                      <a:cubicBezTo>
                        <a:pt x="2761" y="25"/>
                        <a:pt x="2740" y="1"/>
                        <a:pt x="2717"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4" name="Google Shape;5054;p79"/>
                <p:cNvSpPr/>
                <p:nvPr/>
              </p:nvSpPr>
              <p:spPr>
                <a:xfrm>
                  <a:off x="483900" y="3381451"/>
                  <a:ext cx="179026" cy="117165"/>
                </a:xfrm>
                <a:custGeom>
                  <a:rect b="b" l="l" r="r" t="t"/>
                  <a:pathLst>
                    <a:path extrusionOk="0" h="1555" w="2376">
                      <a:moveTo>
                        <a:pt x="67" y="0"/>
                      </a:moveTo>
                      <a:cubicBezTo>
                        <a:pt x="48" y="0"/>
                        <a:pt x="29" y="10"/>
                        <a:pt x="18" y="27"/>
                      </a:cubicBezTo>
                      <a:cubicBezTo>
                        <a:pt x="1" y="53"/>
                        <a:pt x="9" y="88"/>
                        <a:pt x="36" y="105"/>
                      </a:cubicBezTo>
                      <a:lnTo>
                        <a:pt x="2280" y="1546"/>
                      </a:lnTo>
                      <a:cubicBezTo>
                        <a:pt x="2288" y="1555"/>
                        <a:pt x="2297" y="1555"/>
                        <a:pt x="2306" y="1555"/>
                      </a:cubicBezTo>
                      <a:cubicBezTo>
                        <a:pt x="2323" y="1555"/>
                        <a:pt x="2341" y="1546"/>
                        <a:pt x="2358" y="1537"/>
                      </a:cubicBezTo>
                      <a:cubicBezTo>
                        <a:pt x="2376" y="1511"/>
                        <a:pt x="2367" y="1476"/>
                        <a:pt x="2341" y="1459"/>
                      </a:cubicBezTo>
                      <a:lnTo>
                        <a:pt x="97" y="9"/>
                      </a:lnTo>
                      <a:cubicBezTo>
                        <a:pt x="87" y="3"/>
                        <a:pt x="77"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5" name="Google Shape;5055;p79"/>
                <p:cNvSpPr/>
                <p:nvPr/>
              </p:nvSpPr>
              <p:spPr>
                <a:xfrm>
                  <a:off x="437184" y="3381451"/>
                  <a:ext cx="55983" cy="204041"/>
                </a:xfrm>
                <a:custGeom>
                  <a:rect b="b" l="l" r="r" t="t"/>
                  <a:pathLst>
                    <a:path extrusionOk="0" h="2708" w="743">
                      <a:moveTo>
                        <a:pt x="699" y="0"/>
                      </a:moveTo>
                      <a:cubicBezTo>
                        <a:pt x="664" y="0"/>
                        <a:pt x="638" y="18"/>
                        <a:pt x="629" y="44"/>
                      </a:cubicBezTo>
                      <a:lnTo>
                        <a:pt x="9" y="2637"/>
                      </a:lnTo>
                      <a:cubicBezTo>
                        <a:pt x="1" y="2672"/>
                        <a:pt x="18" y="2698"/>
                        <a:pt x="53" y="2707"/>
                      </a:cubicBezTo>
                      <a:lnTo>
                        <a:pt x="62" y="2707"/>
                      </a:lnTo>
                      <a:cubicBezTo>
                        <a:pt x="88" y="2707"/>
                        <a:pt x="114" y="2690"/>
                        <a:pt x="114" y="2664"/>
                      </a:cubicBezTo>
                      <a:lnTo>
                        <a:pt x="734"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6" name="Google Shape;5056;p79"/>
                <p:cNvSpPr/>
                <p:nvPr/>
              </p:nvSpPr>
              <p:spPr>
                <a:xfrm>
                  <a:off x="484578" y="3381451"/>
                  <a:ext cx="29009" cy="208637"/>
                </a:xfrm>
                <a:custGeom>
                  <a:rect b="b" l="l" r="r" t="t"/>
                  <a:pathLst>
                    <a:path extrusionOk="0" h="2769" w="385">
                      <a:moveTo>
                        <a:pt x="53" y="0"/>
                      </a:moveTo>
                      <a:cubicBezTo>
                        <a:pt x="18" y="0"/>
                        <a:pt x="0" y="35"/>
                        <a:pt x="0" y="61"/>
                      </a:cubicBezTo>
                      <a:lnTo>
                        <a:pt x="271" y="2716"/>
                      </a:lnTo>
                      <a:cubicBezTo>
                        <a:pt x="280" y="2751"/>
                        <a:pt x="297" y="2768"/>
                        <a:pt x="332" y="2768"/>
                      </a:cubicBezTo>
                      <a:cubicBezTo>
                        <a:pt x="367" y="2768"/>
                        <a:pt x="385" y="2733"/>
                        <a:pt x="385" y="2707"/>
                      </a:cubicBezTo>
                      <a:lnTo>
                        <a:pt x="114" y="53"/>
                      </a:lnTo>
                      <a:cubicBezTo>
                        <a:pt x="105" y="18"/>
                        <a:pt x="79" y="0"/>
                        <a:pt x="53"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7" name="Google Shape;5057;p79"/>
                <p:cNvSpPr/>
                <p:nvPr/>
              </p:nvSpPr>
              <p:spPr>
                <a:xfrm>
                  <a:off x="375323" y="3381451"/>
                  <a:ext cx="118522" cy="177669"/>
                </a:xfrm>
                <a:custGeom>
                  <a:rect b="b" l="l" r="r" t="t"/>
                  <a:pathLst>
                    <a:path extrusionOk="0" h="2358" w="1573">
                      <a:moveTo>
                        <a:pt x="1508" y="0"/>
                      </a:moveTo>
                      <a:cubicBezTo>
                        <a:pt x="1489" y="0"/>
                        <a:pt x="1470" y="10"/>
                        <a:pt x="1459" y="27"/>
                      </a:cubicBezTo>
                      <a:lnTo>
                        <a:pt x="10" y="2271"/>
                      </a:lnTo>
                      <a:cubicBezTo>
                        <a:pt x="1" y="2297"/>
                        <a:pt x="1" y="2332"/>
                        <a:pt x="27" y="2349"/>
                      </a:cubicBezTo>
                      <a:cubicBezTo>
                        <a:pt x="36" y="2358"/>
                        <a:pt x="53" y="2358"/>
                        <a:pt x="62" y="2358"/>
                      </a:cubicBezTo>
                      <a:cubicBezTo>
                        <a:pt x="80" y="2358"/>
                        <a:pt x="97" y="2349"/>
                        <a:pt x="106" y="2332"/>
                      </a:cubicBezTo>
                      <a:lnTo>
                        <a:pt x="1555" y="88"/>
                      </a:lnTo>
                      <a:cubicBezTo>
                        <a:pt x="1573" y="61"/>
                        <a:pt x="1564" y="27"/>
                        <a:pt x="1538" y="9"/>
                      </a:cubicBezTo>
                      <a:cubicBezTo>
                        <a:pt x="1528" y="3"/>
                        <a:pt x="1518" y="0"/>
                        <a:pt x="15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8" name="Google Shape;5058;p79"/>
                <p:cNvSpPr/>
                <p:nvPr/>
              </p:nvSpPr>
              <p:spPr>
                <a:xfrm>
                  <a:off x="483900" y="3186072"/>
                  <a:ext cx="55983" cy="203966"/>
                </a:xfrm>
                <a:custGeom>
                  <a:rect b="b" l="l" r="r" t="t"/>
                  <a:pathLst>
                    <a:path extrusionOk="0" h="2707" w="743">
                      <a:moveTo>
                        <a:pt x="699" y="0"/>
                      </a:moveTo>
                      <a:cubicBezTo>
                        <a:pt x="664" y="0"/>
                        <a:pt x="638" y="18"/>
                        <a:pt x="629" y="44"/>
                      </a:cubicBezTo>
                      <a:lnTo>
                        <a:pt x="9" y="2637"/>
                      </a:lnTo>
                      <a:cubicBezTo>
                        <a:pt x="1" y="2663"/>
                        <a:pt x="18" y="2698"/>
                        <a:pt x="53" y="2707"/>
                      </a:cubicBezTo>
                      <a:lnTo>
                        <a:pt x="62" y="2707"/>
                      </a:lnTo>
                      <a:cubicBezTo>
                        <a:pt x="88" y="2707"/>
                        <a:pt x="114" y="2689"/>
                        <a:pt x="114" y="2663"/>
                      </a:cubicBezTo>
                      <a:lnTo>
                        <a:pt x="743"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9" name="Google Shape;5059;p79"/>
                <p:cNvSpPr/>
                <p:nvPr/>
              </p:nvSpPr>
              <p:spPr>
                <a:xfrm>
                  <a:off x="463481" y="3181325"/>
                  <a:ext cx="29687" cy="208713"/>
                </a:xfrm>
                <a:custGeom>
                  <a:rect b="b" l="l" r="r" t="t"/>
                  <a:pathLst>
                    <a:path extrusionOk="0" h="2770" w="394">
                      <a:moveTo>
                        <a:pt x="67" y="0"/>
                      </a:moveTo>
                      <a:cubicBezTo>
                        <a:pt x="62" y="0"/>
                        <a:pt x="58" y="1"/>
                        <a:pt x="53" y="2"/>
                      </a:cubicBezTo>
                      <a:cubicBezTo>
                        <a:pt x="27" y="2"/>
                        <a:pt x="1" y="28"/>
                        <a:pt x="10" y="63"/>
                      </a:cubicBezTo>
                      <a:lnTo>
                        <a:pt x="280" y="2717"/>
                      </a:lnTo>
                      <a:cubicBezTo>
                        <a:pt x="280" y="2744"/>
                        <a:pt x="307" y="2770"/>
                        <a:pt x="333" y="2770"/>
                      </a:cubicBezTo>
                      <a:lnTo>
                        <a:pt x="341" y="2770"/>
                      </a:lnTo>
                      <a:cubicBezTo>
                        <a:pt x="376" y="2761"/>
                        <a:pt x="394" y="2735"/>
                        <a:pt x="394" y="2709"/>
                      </a:cubicBezTo>
                      <a:lnTo>
                        <a:pt x="114" y="54"/>
                      </a:lnTo>
                      <a:cubicBezTo>
                        <a:pt x="114" y="24"/>
                        <a:pt x="95"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0" name="Google Shape;5060;p79"/>
                <p:cNvSpPr/>
                <p:nvPr/>
              </p:nvSpPr>
              <p:spPr>
                <a:xfrm>
                  <a:off x="483900" y="3212293"/>
                  <a:ext cx="118522" cy="177745"/>
                </a:xfrm>
                <a:custGeom>
                  <a:rect b="b" l="l" r="r" t="t"/>
                  <a:pathLst>
                    <a:path extrusionOk="0" h="2359" w="1573">
                      <a:moveTo>
                        <a:pt x="1514" y="1"/>
                      </a:moveTo>
                      <a:cubicBezTo>
                        <a:pt x="1497" y="1"/>
                        <a:pt x="1479" y="11"/>
                        <a:pt x="1468" y="28"/>
                      </a:cubicBezTo>
                      <a:lnTo>
                        <a:pt x="18" y="2272"/>
                      </a:lnTo>
                      <a:cubicBezTo>
                        <a:pt x="1" y="2298"/>
                        <a:pt x="9" y="2333"/>
                        <a:pt x="36" y="2350"/>
                      </a:cubicBezTo>
                      <a:cubicBezTo>
                        <a:pt x="44" y="2359"/>
                        <a:pt x="53" y="2359"/>
                        <a:pt x="62" y="2359"/>
                      </a:cubicBezTo>
                      <a:cubicBezTo>
                        <a:pt x="79" y="2359"/>
                        <a:pt x="97" y="2350"/>
                        <a:pt x="114" y="2333"/>
                      </a:cubicBezTo>
                      <a:lnTo>
                        <a:pt x="1555" y="89"/>
                      </a:lnTo>
                      <a:cubicBezTo>
                        <a:pt x="1572" y="62"/>
                        <a:pt x="1564" y="28"/>
                        <a:pt x="1537" y="10"/>
                      </a:cubicBezTo>
                      <a:cubicBezTo>
                        <a:pt x="1531" y="4"/>
                        <a:pt x="1523" y="1"/>
                        <a:pt x="151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1" name="Google Shape;5061;p79"/>
                <p:cNvSpPr/>
                <p:nvPr/>
              </p:nvSpPr>
              <p:spPr>
                <a:xfrm>
                  <a:off x="320771" y="3255543"/>
                  <a:ext cx="193492" cy="220015"/>
                </a:xfrm>
                <a:custGeom>
                  <a:rect b="b" l="l" r="r" t="t"/>
                  <a:pathLst>
                    <a:path extrusionOk="0" h="2920" w="2568">
                      <a:moveTo>
                        <a:pt x="1289" y="1"/>
                      </a:moveTo>
                      <a:cubicBezTo>
                        <a:pt x="931" y="1"/>
                        <a:pt x="679" y="287"/>
                        <a:pt x="664" y="658"/>
                      </a:cubicBezTo>
                      <a:cubicBezTo>
                        <a:pt x="393" y="685"/>
                        <a:pt x="157" y="912"/>
                        <a:pt x="79" y="1217"/>
                      </a:cubicBezTo>
                      <a:cubicBezTo>
                        <a:pt x="0" y="1532"/>
                        <a:pt x="122" y="1837"/>
                        <a:pt x="349" y="1986"/>
                      </a:cubicBezTo>
                      <a:cubicBezTo>
                        <a:pt x="166" y="2379"/>
                        <a:pt x="323" y="2806"/>
                        <a:pt x="769" y="2920"/>
                      </a:cubicBezTo>
                      <a:lnTo>
                        <a:pt x="2078" y="2780"/>
                      </a:lnTo>
                      <a:lnTo>
                        <a:pt x="2515" y="1802"/>
                      </a:lnTo>
                      <a:lnTo>
                        <a:pt x="2567" y="737"/>
                      </a:lnTo>
                      <a:lnTo>
                        <a:pt x="1458" y="21"/>
                      </a:lnTo>
                      <a:cubicBezTo>
                        <a:pt x="1400" y="7"/>
                        <a:pt x="1343" y="1"/>
                        <a:pt x="1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2" name="Google Shape;5062;p79"/>
                <p:cNvSpPr/>
                <p:nvPr/>
              </p:nvSpPr>
              <p:spPr>
                <a:xfrm>
                  <a:off x="390468" y="3291937"/>
                  <a:ext cx="151448" cy="177820"/>
                </a:xfrm>
                <a:custGeom>
                  <a:rect b="b" l="l" r="r" t="t"/>
                  <a:pathLst>
                    <a:path extrusionOk="0" h="2360" w="2010">
                      <a:moveTo>
                        <a:pt x="1130" y="0"/>
                      </a:moveTo>
                      <a:cubicBezTo>
                        <a:pt x="707" y="0"/>
                        <a:pt x="290" y="403"/>
                        <a:pt x="158" y="979"/>
                      </a:cubicBezTo>
                      <a:cubicBezTo>
                        <a:pt x="1" y="1616"/>
                        <a:pt x="254" y="2227"/>
                        <a:pt x="725" y="2341"/>
                      </a:cubicBezTo>
                      <a:cubicBezTo>
                        <a:pt x="777" y="2353"/>
                        <a:pt x="828" y="2359"/>
                        <a:pt x="879" y="2359"/>
                      </a:cubicBezTo>
                      <a:cubicBezTo>
                        <a:pt x="1303" y="2359"/>
                        <a:pt x="1719" y="1957"/>
                        <a:pt x="1852" y="1380"/>
                      </a:cubicBezTo>
                      <a:cubicBezTo>
                        <a:pt x="2009" y="743"/>
                        <a:pt x="1756" y="132"/>
                        <a:pt x="1284" y="18"/>
                      </a:cubicBezTo>
                      <a:cubicBezTo>
                        <a:pt x="1233" y="6"/>
                        <a:pt x="1182" y="0"/>
                        <a:pt x="1130"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3" name="Google Shape;5063;p79"/>
                <p:cNvSpPr/>
                <p:nvPr/>
              </p:nvSpPr>
              <p:spPr>
                <a:xfrm>
                  <a:off x="347746" y="3350332"/>
                  <a:ext cx="154688" cy="41743"/>
                </a:xfrm>
                <a:custGeom>
                  <a:rect b="b" l="l" r="r" t="t"/>
                  <a:pathLst>
                    <a:path extrusionOk="0" h="554" w="2053">
                      <a:moveTo>
                        <a:pt x="48" y="1"/>
                      </a:moveTo>
                      <a:cubicBezTo>
                        <a:pt x="29" y="1"/>
                        <a:pt x="16" y="15"/>
                        <a:pt x="9" y="29"/>
                      </a:cubicBezTo>
                      <a:cubicBezTo>
                        <a:pt x="0" y="55"/>
                        <a:pt x="18" y="73"/>
                        <a:pt x="35" y="82"/>
                      </a:cubicBezTo>
                      <a:lnTo>
                        <a:pt x="2000" y="553"/>
                      </a:lnTo>
                      <a:lnTo>
                        <a:pt x="2008" y="553"/>
                      </a:lnTo>
                      <a:cubicBezTo>
                        <a:pt x="2026" y="553"/>
                        <a:pt x="2043" y="536"/>
                        <a:pt x="2052" y="518"/>
                      </a:cubicBezTo>
                      <a:cubicBezTo>
                        <a:pt x="2052" y="501"/>
                        <a:pt x="2043" y="474"/>
                        <a:pt x="2017" y="474"/>
                      </a:cubicBezTo>
                      <a:lnTo>
                        <a:pt x="61" y="3"/>
                      </a:lnTo>
                      <a:cubicBezTo>
                        <a:pt x="57" y="1"/>
                        <a:pt x="52" y="1"/>
                        <a:pt x="48"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4" name="Google Shape;5064;p79"/>
                <p:cNvSpPr/>
                <p:nvPr/>
              </p:nvSpPr>
              <p:spPr>
                <a:xfrm>
                  <a:off x="360254" y="3385821"/>
                  <a:ext cx="142181" cy="45661"/>
                </a:xfrm>
                <a:custGeom>
                  <a:rect b="b" l="l" r="r" t="t"/>
                  <a:pathLst>
                    <a:path extrusionOk="0" h="606" w="1887">
                      <a:moveTo>
                        <a:pt x="1848" y="0"/>
                      </a:moveTo>
                      <a:cubicBezTo>
                        <a:pt x="1843" y="0"/>
                        <a:pt x="1838" y="1"/>
                        <a:pt x="1834" y="3"/>
                      </a:cubicBezTo>
                      <a:lnTo>
                        <a:pt x="35" y="527"/>
                      </a:lnTo>
                      <a:cubicBezTo>
                        <a:pt x="9" y="536"/>
                        <a:pt x="0" y="554"/>
                        <a:pt x="0" y="580"/>
                      </a:cubicBezTo>
                      <a:cubicBezTo>
                        <a:pt x="9" y="597"/>
                        <a:pt x="26" y="606"/>
                        <a:pt x="44" y="606"/>
                      </a:cubicBezTo>
                      <a:lnTo>
                        <a:pt x="52" y="606"/>
                      </a:lnTo>
                      <a:lnTo>
                        <a:pt x="1851" y="82"/>
                      </a:lnTo>
                      <a:cubicBezTo>
                        <a:pt x="1877" y="73"/>
                        <a:pt x="1886" y="47"/>
                        <a:pt x="1886" y="30"/>
                      </a:cubicBezTo>
                      <a:cubicBezTo>
                        <a:pt x="1880" y="10"/>
                        <a:pt x="1863" y="0"/>
                        <a:pt x="1848"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5" name="Google Shape;5065;p79"/>
                <p:cNvSpPr/>
                <p:nvPr/>
              </p:nvSpPr>
              <p:spPr>
                <a:xfrm>
                  <a:off x="392427" y="3288998"/>
                  <a:ext cx="110007" cy="103075"/>
                </a:xfrm>
                <a:custGeom>
                  <a:rect b="b" l="l" r="r" t="t"/>
                  <a:pathLst>
                    <a:path extrusionOk="0" h="1368" w="1460">
                      <a:moveTo>
                        <a:pt x="49" y="1"/>
                      </a:moveTo>
                      <a:cubicBezTo>
                        <a:pt x="38" y="1"/>
                        <a:pt x="27" y="5"/>
                        <a:pt x="18" y="14"/>
                      </a:cubicBezTo>
                      <a:cubicBezTo>
                        <a:pt x="1" y="31"/>
                        <a:pt x="10" y="57"/>
                        <a:pt x="18" y="66"/>
                      </a:cubicBezTo>
                      <a:lnTo>
                        <a:pt x="1389" y="1350"/>
                      </a:lnTo>
                      <a:cubicBezTo>
                        <a:pt x="1398" y="1358"/>
                        <a:pt x="1407" y="1367"/>
                        <a:pt x="1415" y="1367"/>
                      </a:cubicBezTo>
                      <a:cubicBezTo>
                        <a:pt x="1424" y="1367"/>
                        <a:pt x="1442" y="1358"/>
                        <a:pt x="1442" y="1350"/>
                      </a:cubicBezTo>
                      <a:cubicBezTo>
                        <a:pt x="1459" y="1332"/>
                        <a:pt x="1459" y="1315"/>
                        <a:pt x="1442" y="1297"/>
                      </a:cubicBezTo>
                      <a:lnTo>
                        <a:pt x="80" y="14"/>
                      </a:lnTo>
                      <a:cubicBezTo>
                        <a:pt x="71" y="5"/>
                        <a:pt x="60" y="1"/>
                        <a:pt x="49"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6" name="Google Shape;5066;p79"/>
                <p:cNvSpPr/>
                <p:nvPr/>
              </p:nvSpPr>
              <p:spPr>
                <a:xfrm>
                  <a:off x="378639" y="3257126"/>
                  <a:ext cx="208637" cy="226570"/>
                </a:xfrm>
                <a:custGeom>
                  <a:rect b="b" l="l" r="r" t="t"/>
                  <a:pathLst>
                    <a:path extrusionOk="0" h="3007" w="2769">
                      <a:moveTo>
                        <a:pt x="690" y="0"/>
                      </a:moveTo>
                      <a:cubicBezTo>
                        <a:pt x="690" y="0"/>
                        <a:pt x="743" y="550"/>
                        <a:pt x="1415" y="952"/>
                      </a:cubicBezTo>
                      <a:cubicBezTo>
                        <a:pt x="1415" y="952"/>
                        <a:pt x="1144" y="1231"/>
                        <a:pt x="1057" y="1615"/>
                      </a:cubicBezTo>
                      <a:cubicBezTo>
                        <a:pt x="961" y="2008"/>
                        <a:pt x="1075" y="2375"/>
                        <a:pt x="1075" y="2375"/>
                      </a:cubicBezTo>
                      <a:cubicBezTo>
                        <a:pt x="289" y="2427"/>
                        <a:pt x="1" y="2899"/>
                        <a:pt x="1" y="2899"/>
                      </a:cubicBezTo>
                      <a:cubicBezTo>
                        <a:pt x="242" y="2957"/>
                        <a:pt x="553" y="3006"/>
                        <a:pt x="872" y="3006"/>
                      </a:cubicBezTo>
                      <a:cubicBezTo>
                        <a:pt x="1556" y="3006"/>
                        <a:pt x="2284" y="2783"/>
                        <a:pt x="2480" y="1956"/>
                      </a:cubicBezTo>
                      <a:cubicBezTo>
                        <a:pt x="2769" y="751"/>
                        <a:pt x="1450" y="183"/>
                        <a:pt x="6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7" name="Google Shape;5067;p79"/>
                <p:cNvSpPr/>
                <p:nvPr/>
              </p:nvSpPr>
              <p:spPr>
                <a:xfrm>
                  <a:off x="453007" y="2315872"/>
                  <a:ext cx="584923" cy="570381"/>
                </a:xfrm>
                <a:custGeom>
                  <a:rect b="b" l="l" r="r" t="t"/>
                  <a:pathLst>
                    <a:path extrusionOk="0" h="7570" w="7763">
                      <a:moveTo>
                        <a:pt x="3272" y="1"/>
                      </a:moveTo>
                      <a:cubicBezTo>
                        <a:pt x="2872" y="1"/>
                        <a:pt x="2494" y="223"/>
                        <a:pt x="2297" y="582"/>
                      </a:cubicBezTo>
                      <a:lnTo>
                        <a:pt x="2270" y="643"/>
                      </a:lnTo>
                      <a:cubicBezTo>
                        <a:pt x="2122" y="914"/>
                        <a:pt x="1851" y="1097"/>
                        <a:pt x="1546" y="1132"/>
                      </a:cubicBezTo>
                      <a:lnTo>
                        <a:pt x="1485" y="1141"/>
                      </a:lnTo>
                      <a:cubicBezTo>
                        <a:pt x="978" y="1202"/>
                        <a:pt x="568" y="1604"/>
                        <a:pt x="515" y="2119"/>
                      </a:cubicBezTo>
                      <a:cubicBezTo>
                        <a:pt x="454" y="2634"/>
                        <a:pt x="777" y="3106"/>
                        <a:pt x="1249" y="3289"/>
                      </a:cubicBezTo>
                      <a:cubicBezTo>
                        <a:pt x="1242" y="3289"/>
                        <a:pt x="1236" y="3289"/>
                        <a:pt x="1229" y="3289"/>
                      </a:cubicBezTo>
                      <a:cubicBezTo>
                        <a:pt x="730" y="3289"/>
                        <a:pt x="269" y="3610"/>
                        <a:pt x="140" y="4101"/>
                      </a:cubicBezTo>
                      <a:cubicBezTo>
                        <a:pt x="0" y="4607"/>
                        <a:pt x="236" y="5123"/>
                        <a:pt x="681" y="5367"/>
                      </a:cubicBezTo>
                      <a:lnTo>
                        <a:pt x="734" y="5402"/>
                      </a:lnTo>
                      <a:cubicBezTo>
                        <a:pt x="1013" y="5542"/>
                        <a:pt x="1196" y="5812"/>
                        <a:pt x="1231" y="6127"/>
                      </a:cubicBezTo>
                      <a:lnTo>
                        <a:pt x="1240" y="6188"/>
                      </a:lnTo>
                      <a:cubicBezTo>
                        <a:pt x="1301" y="6694"/>
                        <a:pt x="1703" y="7096"/>
                        <a:pt x="2218" y="7157"/>
                      </a:cubicBezTo>
                      <a:cubicBezTo>
                        <a:pt x="2256" y="7161"/>
                        <a:pt x="2293" y="7163"/>
                        <a:pt x="2330" y="7163"/>
                      </a:cubicBezTo>
                      <a:cubicBezTo>
                        <a:pt x="2800" y="7163"/>
                        <a:pt x="3218" y="6860"/>
                        <a:pt x="3388" y="6415"/>
                      </a:cubicBezTo>
                      <a:lnTo>
                        <a:pt x="3388" y="6415"/>
                      </a:lnTo>
                      <a:cubicBezTo>
                        <a:pt x="3379" y="6930"/>
                        <a:pt x="3702" y="7393"/>
                        <a:pt x="4200" y="7533"/>
                      </a:cubicBezTo>
                      <a:cubicBezTo>
                        <a:pt x="4294" y="7557"/>
                        <a:pt x="4390" y="7569"/>
                        <a:pt x="4484" y="7569"/>
                      </a:cubicBezTo>
                      <a:cubicBezTo>
                        <a:pt x="4886" y="7569"/>
                        <a:pt x="5268" y="7350"/>
                        <a:pt x="5466" y="6982"/>
                      </a:cubicBezTo>
                      <a:lnTo>
                        <a:pt x="5492" y="6930"/>
                      </a:lnTo>
                      <a:cubicBezTo>
                        <a:pt x="5641" y="6659"/>
                        <a:pt x="5912" y="6476"/>
                        <a:pt x="6217" y="6441"/>
                      </a:cubicBezTo>
                      <a:lnTo>
                        <a:pt x="6287" y="6432"/>
                      </a:lnTo>
                      <a:cubicBezTo>
                        <a:pt x="6793" y="6371"/>
                        <a:pt x="7195" y="5970"/>
                        <a:pt x="7256" y="5454"/>
                      </a:cubicBezTo>
                      <a:cubicBezTo>
                        <a:pt x="7309" y="4939"/>
                        <a:pt x="6994" y="4459"/>
                        <a:pt x="6514" y="4284"/>
                      </a:cubicBezTo>
                      <a:lnTo>
                        <a:pt x="6514" y="4284"/>
                      </a:lnTo>
                      <a:cubicBezTo>
                        <a:pt x="6521" y="4284"/>
                        <a:pt x="6527" y="4285"/>
                        <a:pt x="6534" y="4285"/>
                      </a:cubicBezTo>
                      <a:cubicBezTo>
                        <a:pt x="7033" y="4285"/>
                        <a:pt x="7494" y="3955"/>
                        <a:pt x="7632" y="3464"/>
                      </a:cubicBezTo>
                      <a:cubicBezTo>
                        <a:pt x="7763" y="2966"/>
                        <a:pt x="7536" y="2442"/>
                        <a:pt x="7082" y="2198"/>
                      </a:cubicBezTo>
                      <a:lnTo>
                        <a:pt x="7029" y="2171"/>
                      </a:lnTo>
                      <a:cubicBezTo>
                        <a:pt x="6759" y="2023"/>
                        <a:pt x="6575" y="1752"/>
                        <a:pt x="6531" y="1447"/>
                      </a:cubicBezTo>
                      <a:lnTo>
                        <a:pt x="6531" y="1385"/>
                      </a:lnTo>
                      <a:cubicBezTo>
                        <a:pt x="6470" y="879"/>
                        <a:pt x="6069" y="477"/>
                        <a:pt x="5545" y="416"/>
                      </a:cubicBezTo>
                      <a:cubicBezTo>
                        <a:pt x="5504" y="411"/>
                        <a:pt x="5462" y="409"/>
                        <a:pt x="5422" y="409"/>
                      </a:cubicBezTo>
                      <a:cubicBezTo>
                        <a:pt x="4962" y="409"/>
                        <a:pt x="4544" y="717"/>
                        <a:pt x="4384" y="1150"/>
                      </a:cubicBezTo>
                      <a:cubicBezTo>
                        <a:pt x="4392" y="643"/>
                        <a:pt x="4060" y="172"/>
                        <a:pt x="3563" y="41"/>
                      </a:cubicBezTo>
                      <a:cubicBezTo>
                        <a:pt x="3466" y="14"/>
                        <a:pt x="3368" y="1"/>
                        <a:pt x="32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8" name="Google Shape;5068;p79"/>
                <p:cNvSpPr/>
                <p:nvPr/>
              </p:nvSpPr>
              <p:spPr>
                <a:xfrm>
                  <a:off x="558269" y="2562186"/>
                  <a:ext cx="374402" cy="77834"/>
                </a:xfrm>
                <a:custGeom>
                  <a:rect b="b" l="l" r="r" t="t"/>
                  <a:pathLst>
                    <a:path extrusionOk="0" h="1033" w="4969">
                      <a:moveTo>
                        <a:pt x="61" y="0"/>
                      </a:moveTo>
                      <a:cubicBezTo>
                        <a:pt x="33" y="0"/>
                        <a:pt x="9" y="17"/>
                        <a:pt x="9" y="46"/>
                      </a:cubicBezTo>
                      <a:cubicBezTo>
                        <a:pt x="0" y="81"/>
                        <a:pt x="27" y="116"/>
                        <a:pt x="61" y="125"/>
                      </a:cubicBezTo>
                      <a:lnTo>
                        <a:pt x="4890" y="1033"/>
                      </a:lnTo>
                      <a:lnTo>
                        <a:pt x="4899" y="1033"/>
                      </a:lnTo>
                      <a:cubicBezTo>
                        <a:pt x="4934" y="1033"/>
                        <a:pt x="4960" y="1015"/>
                        <a:pt x="4960" y="989"/>
                      </a:cubicBezTo>
                      <a:cubicBezTo>
                        <a:pt x="4969" y="954"/>
                        <a:pt x="4951" y="919"/>
                        <a:pt x="4916" y="911"/>
                      </a:cubicBezTo>
                      <a:lnTo>
                        <a:pt x="79" y="2"/>
                      </a:lnTo>
                      <a:cubicBezTo>
                        <a:pt x="73" y="1"/>
                        <a:pt x="67" y="0"/>
                        <a:pt x="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9" name="Google Shape;5069;p79"/>
                <p:cNvSpPr/>
                <p:nvPr/>
              </p:nvSpPr>
              <p:spPr>
                <a:xfrm>
                  <a:off x="706253" y="2414277"/>
                  <a:ext cx="79040" cy="373799"/>
                </a:xfrm>
                <a:custGeom>
                  <a:rect b="b" l="l" r="r" t="t"/>
                  <a:pathLst>
                    <a:path extrusionOk="0" h="4961" w="1049">
                      <a:moveTo>
                        <a:pt x="988" y="1"/>
                      </a:moveTo>
                      <a:cubicBezTo>
                        <a:pt x="953" y="1"/>
                        <a:pt x="926" y="18"/>
                        <a:pt x="918" y="53"/>
                      </a:cubicBezTo>
                      <a:lnTo>
                        <a:pt x="1" y="4882"/>
                      </a:lnTo>
                      <a:cubicBezTo>
                        <a:pt x="1" y="4917"/>
                        <a:pt x="18" y="4952"/>
                        <a:pt x="53" y="4960"/>
                      </a:cubicBezTo>
                      <a:lnTo>
                        <a:pt x="62" y="4960"/>
                      </a:lnTo>
                      <a:cubicBezTo>
                        <a:pt x="97" y="4960"/>
                        <a:pt x="123" y="4934"/>
                        <a:pt x="123" y="4908"/>
                      </a:cubicBezTo>
                      <a:lnTo>
                        <a:pt x="1040" y="79"/>
                      </a:lnTo>
                      <a:cubicBezTo>
                        <a:pt x="1049" y="45"/>
                        <a:pt x="1023" y="10"/>
                        <a:pt x="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0" name="Google Shape;5070;p79"/>
                <p:cNvSpPr/>
                <p:nvPr/>
              </p:nvSpPr>
              <p:spPr>
                <a:xfrm>
                  <a:off x="610862" y="2406516"/>
                  <a:ext cx="140222" cy="199294"/>
                </a:xfrm>
                <a:custGeom>
                  <a:rect b="b" l="l" r="r" t="t"/>
                  <a:pathLst>
                    <a:path extrusionOk="0" h="2645" w="1861">
                      <a:moveTo>
                        <a:pt x="75" y="1"/>
                      </a:moveTo>
                      <a:cubicBezTo>
                        <a:pt x="61" y="1"/>
                        <a:pt x="47" y="6"/>
                        <a:pt x="36" y="17"/>
                      </a:cubicBezTo>
                      <a:cubicBezTo>
                        <a:pt x="10" y="34"/>
                        <a:pt x="1" y="69"/>
                        <a:pt x="18" y="104"/>
                      </a:cubicBezTo>
                      <a:lnTo>
                        <a:pt x="1738" y="2619"/>
                      </a:lnTo>
                      <a:cubicBezTo>
                        <a:pt x="1747" y="2636"/>
                        <a:pt x="1765" y="2645"/>
                        <a:pt x="1791" y="2645"/>
                      </a:cubicBezTo>
                      <a:cubicBezTo>
                        <a:pt x="1800" y="2645"/>
                        <a:pt x="1817" y="2645"/>
                        <a:pt x="1826" y="2636"/>
                      </a:cubicBezTo>
                      <a:cubicBezTo>
                        <a:pt x="1852" y="2619"/>
                        <a:pt x="1861" y="2575"/>
                        <a:pt x="1843" y="2549"/>
                      </a:cubicBezTo>
                      <a:lnTo>
                        <a:pt x="123" y="25"/>
                      </a:lnTo>
                      <a:cubicBezTo>
                        <a:pt x="113" y="10"/>
                        <a:pt x="94"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1" name="Google Shape;5071;p79"/>
                <p:cNvSpPr/>
                <p:nvPr/>
              </p:nvSpPr>
              <p:spPr>
                <a:xfrm>
                  <a:off x="554954" y="2460089"/>
                  <a:ext cx="196130" cy="145722"/>
                </a:xfrm>
                <a:custGeom>
                  <a:rect b="b" l="l" r="r" t="t"/>
                  <a:pathLst>
                    <a:path extrusionOk="0" h="1934" w="2603">
                      <a:moveTo>
                        <a:pt x="69" y="1"/>
                      </a:moveTo>
                      <a:cubicBezTo>
                        <a:pt x="51" y="1"/>
                        <a:pt x="36" y="7"/>
                        <a:pt x="27" y="22"/>
                      </a:cubicBezTo>
                      <a:cubicBezTo>
                        <a:pt x="1" y="56"/>
                        <a:pt x="9" y="91"/>
                        <a:pt x="36" y="118"/>
                      </a:cubicBezTo>
                      <a:lnTo>
                        <a:pt x="2489" y="1925"/>
                      </a:lnTo>
                      <a:cubicBezTo>
                        <a:pt x="2507" y="1934"/>
                        <a:pt x="2515" y="1934"/>
                        <a:pt x="2533" y="1934"/>
                      </a:cubicBezTo>
                      <a:cubicBezTo>
                        <a:pt x="2550" y="1934"/>
                        <a:pt x="2568" y="1925"/>
                        <a:pt x="2585" y="1908"/>
                      </a:cubicBezTo>
                      <a:cubicBezTo>
                        <a:pt x="2603" y="1881"/>
                        <a:pt x="2594" y="1846"/>
                        <a:pt x="2568" y="1820"/>
                      </a:cubicBezTo>
                      <a:lnTo>
                        <a:pt x="114" y="13"/>
                      </a:lnTo>
                      <a:cubicBezTo>
                        <a:pt x="98" y="5"/>
                        <a:pt x="83" y="1"/>
                        <a:pt x="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2" name="Google Shape;5072;p79"/>
                <p:cNvSpPr/>
                <p:nvPr/>
              </p:nvSpPr>
              <p:spPr>
                <a:xfrm>
                  <a:off x="681313" y="2374041"/>
                  <a:ext cx="69772" cy="231769"/>
                </a:xfrm>
                <a:custGeom>
                  <a:rect b="b" l="l" r="r" t="t"/>
                  <a:pathLst>
                    <a:path extrusionOk="0" h="3076" w="926">
                      <a:moveTo>
                        <a:pt x="66" y="1"/>
                      </a:moveTo>
                      <a:cubicBezTo>
                        <a:pt x="62" y="1"/>
                        <a:pt x="57" y="1"/>
                        <a:pt x="53" y="2"/>
                      </a:cubicBezTo>
                      <a:cubicBezTo>
                        <a:pt x="18" y="11"/>
                        <a:pt x="0" y="46"/>
                        <a:pt x="9" y="81"/>
                      </a:cubicBezTo>
                      <a:lnTo>
                        <a:pt x="795" y="3032"/>
                      </a:lnTo>
                      <a:cubicBezTo>
                        <a:pt x="803" y="3058"/>
                        <a:pt x="821" y="3076"/>
                        <a:pt x="856" y="3076"/>
                      </a:cubicBezTo>
                      <a:lnTo>
                        <a:pt x="873" y="3076"/>
                      </a:lnTo>
                      <a:cubicBezTo>
                        <a:pt x="899" y="3067"/>
                        <a:pt x="926" y="3032"/>
                        <a:pt x="917" y="2997"/>
                      </a:cubicBezTo>
                      <a:lnTo>
                        <a:pt x="131" y="46"/>
                      </a:lnTo>
                      <a:cubicBezTo>
                        <a:pt x="124" y="23"/>
                        <a:pt x="96"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3" name="Google Shape;5073;p79"/>
                <p:cNvSpPr/>
                <p:nvPr/>
              </p:nvSpPr>
              <p:spPr>
                <a:xfrm>
                  <a:off x="739859" y="2596545"/>
                  <a:ext cx="140824" cy="199445"/>
                </a:xfrm>
                <a:custGeom>
                  <a:rect b="b" l="l" r="r" t="t"/>
                  <a:pathLst>
                    <a:path extrusionOk="0" h="2647" w="1869">
                      <a:moveTo>
                        <a:pt x="74" y="0"/>
                      </a:moveTo>
                      <a:cubicBezTo>
                        <a:pt x="64" y="0"/>
                        <a:pt x="53" y="3"/>
                        <a:pt x="44" y="9"/>
                      </a:cubicBezTo>
                      <a:cubicBezTo>
                        <a:pt x="9" y="27"/>
                        <a:pt x="0" y="70"/>
                        <a:pt x="26" y="97"/>
                      </a:cubicBezTo>
                      <a:lnTo>
                        <a:pt x="1738" y="2611"/>
                      </a:lnTo>
                      <a:cubicBezTo>
                        <a:pt x="1755" y="2629"/>
                        <a:pt x="1773" y="2646"/>
                        <a:pt x="1790" y="2646"/>
                      </a:cubicBezTo>
                      <a:cubicBezTo>
                        <a:pt x="1808" y="2646"/>
                        <a:pt x="1816" y="2637"/>
                        <a:pt x="1825" y="2629"/>
                      </a:cubicBezTo>
                      <a:cubicBezTo>
                        <a:pt x="1860" y="2611"/>
                        <a:pt x="1869" y="2568"/>
                        <a:pt x="1843" y="2541"/>
                      </a:cubicBezTo>
                      <a:lnTo>
                        <a:pt x="131" y="27"/>
                      </a:lnTo>
                      <a:cubicBezTo>
                        <a:pt x="114" y="10"/>
                        <a:pt x="94"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4" name="Google Shape;5074;p79"/>
                <p:cNvSpPr/>
                <p:nvPr/>
              </p:nvSpPr>
              <p:spPr>
                <a:xfrm>
                  <a:off x="740461" y="2596319"/>
                  <a:ext cx="195527" cy="146325"/>
                </a:xfrm>
                <a:custGeom>
                  <a:rect b="b" l="l" r="r" t="t"/>
                  <a:pathLst>
                    <a:path extrusionOk="0" h="1942" w="2595">
                      <a:moveTo>
                        <a:pt x="67" y="1"/>
                      </a:moveTo>
                      <a:cubicBezTo>
                        <a:pt x="48" y="1"/>
                        <a:pt x="29" y="9"/>
                        <a:pt x="18" y="30"/>
                      </a:cubicBezTo>
                      <a:cubicBezTo>
                        <a:pt x="1" y="56"/>
                        <a:pt x="1" y="91"/>
                        <a:pt x="27" y="117"/>
                      </a:cubicBezTo>
                      <a:lnTo>
                        <a:pt x="2489" y="1924"/>
                      </a:lnTo>
                      <a:cubicBezTo>
                        <a:pt x="2498" y="1933"/>
                        <a:pt x="2516" y="1933"/>
                        <a:pt x="2524" y="1933"/>
                      </a:cubicBezTo>
                      <a:lnTo>
                        <a:pt x="2524" y="1942"/>
                      </a:lnTo>
                      <a:cubicBezTo>
                        <a:pt x="2542" y="1942"/>
                        <a:pt x="2568" y="1924"/>
                        <a:pt x="2577" y="1916"/>
                      </a:cubicBezTo>
                      <a:cubicBezTo>
                        <a:pt x="2594" y="1881"/>
                        <a:pt x="2594" y="1846"/>
                        <a:pt x="2559" y="1820"/>
                      </a:cubicBezTo>
                      <a:lnTo>
                        <a:pt x="106" y="12"/>
                      </a:lnTo>
                      <a:cubicBezTo>
                        <a:pt x="95" y="5"/>
                        <a:pt x="81"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5" name="Google Shape;5075;p79"/>
                <p:cNvSpPr/>
                <p:nvPr/>
              </p:nvSpPr>
              <p:spPr>
                <a:xfrm>
                  <a:off x="740461" y="2596395"/>
                  <a:ext cx="69847" cy="231844"/>
                </a:xfrm>
                <a:custGeom>
                  <a:rect b="b" l="l" r="r" t="t"/>
                  <a:pathLst>
                    <a:path extrusionOk="0" h="3077" w="927">
                      <a:moveTo>
                        <a:pt x="71" y="0"/>
                      </a:moveTo>
                      <a:cubicBezTo>
                        <a:pt x="65" y="0"/>
                        <a:pt x="59" y="1"/>
                        <a:pt x="53" y="3"/>
                      </a:cubicBezTo>
                      <a:cubicBezTo>
                        <a:pt x="18" y="11"/>
                        <a:pt x="1" y="46"/>
                        <a:pt x="10" y="81"/>
                      </a:cubicBezTo>
                      <a:lnTo>
                        <a:pt x="796" y="3024"/>
                      </a:lnTo>
                      <a:cubicBezTo>
                        <a:pt x="804" y="3059"/>
                        <a:pt x="830" y="3076"/>
                        <a:pt x="857" y="3076"/>
                      </a:cubicBezTo>
                      <a:lnTo>
                        <a:pt x="874" y="3076"/>
                      </a:lnTo>
                      <a:cubicBezTo>
                        <a:pt x="909" y="3067"/>
                        <a:pt x="927" y="3032"/>
                        <a:pt x="918" y="2997"/>
                      </a:cubicBezTo>
                      <a:lnTo>
                        <a:pt x="132" y="46"/>
                      </a:lnTo>
                      <a:cubicBezTo>
                        <a:pt x="125" y="17"/>
                        <a:pt x="99" y="0"/>
                        <a:pt x="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6" name="Google Shape;5076;p79"/>
                <p:cNvSpPr/>
                <p:nvPr/>
              </p:nvSpPr>
              <p:spPr>
                <a:xfrm>
                  <a:off x="550357" y="2596319"/>
                  <a:ext cx="200726" cy="139091"/>
                </a:xfrm>
                <a:custGeom>
                  <a:rect b="b" l="l" r="r" t="t"/>
                  <a:pathLst>
                    <a:path extrusionOk="0" h="1846" w="2664">
                      <a:moveTo>
                        <a:pt x="2595" y="1"/>
                      </a:moveTo>
                      <a:cubicBezTo>
                        <a:pt x="2582" y="1"/>
                        <a:pt x="2570" y="5"/>
                        <a:pt x="2559" y="12"/>
                      </a:cubicBezTo>
                      <a:lnTo>
                        <a:pt x="35" y="1732"/>
                      </a:lnTo>
                      <a:cubicBezTo>
                        <a:pt x="9" y="1750"/>
                        <a:pt x="1" y="1785"/>
                        <a:pt x="18" y="1820"/>
                      </a:cubicBezTo>
                      <a:cubicBezTo>
                        <a:pt x="35" y="1837"/>
                        <a:pt x="53" y="1846"/>
                        <a:pt x="70" y="1846"/>
                      </a:cubicBezTo>
                      <a:cubicBezTo>
                        <a:pt x="88" y="1846"/>
                        <a:pt x="97" y="1837"/>
                        <a:pt x="105" y="1837"/>
                      </a:cubicBezTo>
                      <a:lnTo>
                        <a:pt x="2629" y="117"/>
                      </a:lnTo>
                      <a:cubicBezTo>
                        <a:pt x="2655" y="100"/>
                        <a:pt x="2664" y="56"/>
                        <a:pt x="2646" y="30"/>
                      </a:cubicBezTo>
                      <a:cubicBezTo>
                        <a:pt x="2631" y="9"/>
                        <a:pt x="2613" y="1"/>
                        <a:pt x="25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7" name="Google Shape;5077;p79"/>
                <p:cNvSpPr/>
                <p:nvPr/>
              </p:nvSpPr>
              <p:spPr>
                <a:xfrm>
                  <a:off x="603629" y="2596319"/>
                  <a:ext cx="147455" cy="195075"/>
                </a:xfrm>
                <a:custGeom>
                  <a:rect b="b" l="l" r="r" t="t"/>
                  <a:pathLst>
                    <a:path extrusionOk="0" h="2589" w="1957">
                      <a:moveTo>
                        <a:pt x="1883" y="1"/>
                      </a:moveTo>
                      <a:cubicBezTo>
                        <a:pt x="1864" y="1"/>
                        <a:pt x="1845" y="9"/>
                        <a:pt x="1834" y="30"/>
                      </a:cubicBezTo>
                      <a:lnTo>
                        <a:pt x="27" y="2483"/>
                      </a:lnTo>
                      <a:cubicBezTo>
                        <a:pt x="1" y="2510"/>
                        <a:pt x="10" y="2553"/>
                        <a:pt x="36" y="2571"/>
                      </a:cubicBezTo>
                      <a:cubicBezTo>
                        <a:pt x="44" y="2579"/>
                        <a:pt x="62" y="2588"/>
                        <a:pt x="71" y="2588"/>
                      </a:cubicBezTo>
                      <a:cubicBezTo>
                        <a:pt x="97" y="2588"/>
                        <a:pt x="114" y="2579"/>
                        <a:pt x="123" y="2562"/>
                      </a:cubicBezTo>
                      <a:lnTo>
                        <a:pt x="1939" y="100"/>
                      </a:lnTo>
                      <a:cubicBezTo>
                        <a:pt x="1957" y="73"/>
                        <a:pt x="1948" y="38"/>
                        <a:pt x="1922" y="12"/>
                      </a:cubicBezTo>
                      <a:cubicBezTo>
                        <a:pt x="1911" y="5"/>
                        <a:pt x="1897" y="1"/>
                        <a:pt x="18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8" name="Google Shape;5078;p79"/>
                <p:cNvSpPr/>
                <p:nvPr/>
              </p:nvSpPr>
              <p:spPr>
                <a:xfrm>
                  <a:off x="518108" y="2596395"/>
                  <a:ext cx="232974" cy="68642"/>
                </a:xfrm>
                <a:custGeom>
                  <a:rect b="b" l="l" r="r" t="t"/>
                  <a:pathLst>
                    <a:path extrusionOk="0" h="911" w="3092">
                      <a:moveTo>
                        <a:pt x="3022" y="0"/>
                      </a:moveTo>
                      <a:cubicBezTo>
                        <a:pt x="3016" y="0"/>
                        <a:pt x="3010" y="1"/>
                        <a:pt x="3004" y="3"/>
                      </a:cubicBezTo>
                      <a:lnTo>
                        <a:pt x="53" y="788"/>
                      </a:lnTo>
                      <a:cubicBezTo>
                        <a:pt x="18" y="797"/>
                        <a:pt x="1" y="832"/>
                        <a:pt x="9" y="867"/>
                      </a:cubicBezTo>
                      <a:cubicBezTo>
                        <a:pt x="18" y="893"/>
                        <a:pt x="44" y="911"/>
                        <a:pt x="71" y="911"/>
                      </a:cubicBezTo>
                      <a:lnTo>
                        <a:pt x="88" y="911"/>
                      </a:lnTo>
                      <a:lnTo>
                        <a:pt x="3039" y="125"/>
                      </a:lnTo>
                      <a:cubicBezTo>
                        <a:pt x="3065" y="116"/>
                        <a:pt x="3092" y="81"/>
                        <a:pt x="3083" y="46"/>
                      </a:cubicBezTo>
                      <a:cubicBezTo>
                        <a:pt x="3076" y="17"/>
                        <a:pt x="3050" y="0"/>
                        <a:pt x="30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9" name="Google Shape;5079;p79"/>
                <p:cNvSpPr/>
                <p:nvPr/>
              </p:nvSpPr>
              <p:spPr>
                <a:xfrm>
                  <a:off x="739859" y="2466946"/>
                  <a:ext cx="200726" cy="138865"/>
                </a:xfrm>
                <a:custGeom>
                  <a:rect b="b" l="l" r="r" t="t"/>
                  <a:pathLst>
                    <a:path extrusionOk="0" h="1843" w="2664">
                      <a:moveTo>
                        <a:pt x="2591" y="0"/>
                      </a:moveTo>
                      <a:cubicBezTo>
                        <a:pt x="2579" y="0"/>
                        <a:pt x="2568" y="3"/>
                        <a:pt x="2559" y="9"/>
                      </a:cubicBezTo>
                      <a:lnTo>
                        <a:pt x="44" y="1729"/>
                      </a:lnTo>
                      <a:cubicBezTo>
                        <a:pt x="9" y="1747"/>
                        <a:pt x="0" y="1790"/>
                        <a:pt x="26" y="1817"/>
                      </a:cubicBezTo>
                      <a:cubicBezTo>
                        <a:pt x="35" y="1834"/>
                        <a:pt x="53" y="1843"/>
                        <a:pt x="79" y="1843"/>
                      </a:cubicBezTo>
                      <a:cubicBezTo>
                        <a:pt x="88" y="1843"/>
                        <a:pt x="105" y="1843"/>
                        <a:pt x="114" y="1834"/>
                      </a:cubicBezTo>
                      <a:lnTo>
                        <a:pt x="2628" y="114"/>
                      </a:lnTo>
                      <a:cubicBezTo>
                        <a:pt x="2655" y="96"/>
                        <a:pt x="2663" y="53"/>
                        <a:pt x="2646" y="27"/>
                      </a:cubicBezTo>
                      <a:cubicBezTo>
                        <a:pt x="2635" y="10"/>
                        <a:pt x="2612" y="0"/>
                        <a:pt x="25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0" name="Google Shape;5080;p79"/>
                <p:cNvSpPr/>
                <p:nvPr/>
              </p:nvSpPr>
              <p:spPr>
                <a:xfrm>
                  <a:off x="740461" y="2411113"/>
                  <a:ext cx="146852" cy="194698"/>
                </a:xfrm>
                <a:custGeom>
                  <a:rect b="b" l="l" r="r" t="t"/>
                  <a:pathLst>
                    <a:path extrusionOk="0" h="2584" w="1949">
                      <a:moveTo>
                        <a:pt x="1877" y="1"/>
                      </a:moveTo>
                      <a:cubicBezTo>
                        <a:pt x="1859" y="1"/>
                        <a:pt x="1841" y="10"/>
                        <a:pt x="1826" y="25"/>
                      </a:cubicBezTo>
                      <a:lnTo>
                        <a:pt x="18" y="2488"/>
                      </a:lnTo>
                      <a:cubicBezTo>
                        <a:pt x="1" y="2514"/>
                        <a:pt x="1" y="2549"/>
                        <a:pt x="27" y="2575"/>
                      </a:cubicBezTo>
                      <a:cubicBezTo>
                        <a:pt x="45" y="2584"/>
                        <a:pt x="53" y="2584"/>
                        <a:pt x="71" y="2584"/>
                      </a:cubicBezTo>
                      <a:cubicBezTo>
                        <a:pt x="88" y="2584"/>
                        <a:pt x="106" y="2575"/>
                        <a:pt x="123" y="2558"/>
                      </a:cubicBezTo>
                      <a:lnTo>
                        <a:pt x="1931" y="104"/>
                      </a:lnTo>
                      <a:cubicBezTo>
                        <a:pt x="1948" y="78"/>
                        <a:pt x="1948" y="34"/>
                        <a:pt x="1913" y="17"/>
                      </a:cubicBezTo>
                      <a:cubicBezTo>
                        <a:pt x="1902" y="6"/>
                        <a:pt x="1890" y="1"/>
                        <a:pt x="18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1" name="Google Shape;5081;p79"/>
                <p:cNvSpPr/>
                <p:nvPr/>
              </p:nvSpPr>
              <p:spPr>
                <a:xfrm>
                  <a:off x="740461" y="2537171"/>
                  <a:ext cx="232372" cy="68642"/>
                </a:xfrm>
                <a:custGeom>
                  <a:rect b="b" l="l" r="r" t="t"/>
                  <a:pathLst>
                    <a:path extrusionOk="0" h="911" w="3084">
                      <a:moveTo>
                        <a:pt x="3014" y="0"/>
                      </a:moveTo>
                      <a:cubicBezTo>
                        <a:pt x="3008" y="0"/>
                        <a:pt x="3002" y="1"/>
                        <a:pt x="2996" y="3"/>
                      </a:cubicBezTo>
                      <a:lnTo>
                        <a:pt x="53" y="789"/>
                      </a:lnTo>
                      <a:cubicBezTo>
                        <a:pt x="18" y="797"/>
                        <a:pt x="1" y="832"/>
                        <a:pt x="10" y="867"/>
                      </a:cubicBezTo>
                      <a:cubicBezTo>
                        <a:pt x="18" y="893"/>
                        <a:pt x="36" y="911"/>
                        <a:pt x="71" y="911"/>
                      </a:cubicBezTo>
                      <a:lnTo>
                        <a:pt x="88" y="911"/>
                      </a:lnTo>
                      <a:lnTo>
                        <a:pt x="3031" y="125"/>
                      </a:lnTo>
                      <a:cubicBezTo>
                        <a:pt x="3066" y="116"/>
                        <a:pt x="3083" y="81"/>
                        <a:pt x="3074" y="46"/>
                      </a:cubicBezTo>
                      <a:cubicBezTo>
                        <a:pt x="3067" y="17"/>
                        <a:pt x="3042" y="0"/>
                        <a:pt x="30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2" name="Google Shape;5082;p79"/>
                <p:cNvSpPr/>
                <p:nvPr/>
              </p:nvSpPr>
              <p:spPr>
                <a:xfrm>
                  <a:off x="560906" y="2423018"/>
                  <a:ext cx="263189" cy="236139"/>
                </a:xfrm>
                <a:custGeom>
                  <a:rect b="b" l="l" r="r" t="t"/>
                  <a:pathLst>
                    <a:path extrusionOk="0" h="3134" w="3493">
                      <a:moveTo>
                        <a:pt x="2530" y="0"/>
                      </a:moveTo>
                      <a:cubicBezTo>
                        <a:pt x="2326" y="0"/>
                        <a:pt x="2116" y="92"/>
                        <a:pt x="1947" y="260"/>
                      </a:cubicBezTo>
                      <a:cubicBezTo>
                        <a:pt x="1828" y="171"/>
                        <a:pt x="1677" y="125"/>
                        <a:pt x="1519" y="125"/>
                      </a:cubicBezTo>
                      <a:cubicBezTo>
                        <a:pt x="1353" y="125"/>
                        <a:pt x="1178" y="175"/>
                        <a:pt x="1022" y="278"/>
                      </a:cubicBezTo>
                      <a:cubicBezTo>
                        <a:pt x="716" y="487"/>
                        <a:pt x="585" y="837"/>
                        <a:pt x="655" y="1134"/>
                      </a:cubicBezTo>
                      <a:cubicBezTo>
                        <a:pt x="201" y="1334"/>
                        <a:pt x="0" y="1815"/>
                        <a:pt x="297" y="2242"/>
                      </a:cubicBezTo>
                      <a:lnTo>
                        <a:pt x="1520" y="3133"/>
                      </a:lnTo>
                      <a:lnTo>
                        <a:pt x="2628" y="2644"/>
                      </a:lnTo>
                      <a:lnTo>
                        <a:pt x="3493" y="1788"/>
                      </a:lnTo>
                      <a:lnTo>
                        <a:pt x="3109" y="330"/>
                      </a:lnTo>
                      <a:cubicBezTo>
                        <a:pt x="2960" y="105"/>
                        <a:pt x="2748" y="0"/>
                        <a:pt x="25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3" name="Google Shape;5083;p79"/>
                <p:cNvSpPr/>
                <p:nvPr/>
              </p:nvSpPr>
              <p:spPr>
                <a:xfrm>
                  <a:off x="622089" y="2495955"/>
                  <a:ext cx="217151" cy="170285"/>
                </a:xfrm>
                <a:custGeom>
                  <a:rect b="b" l="l" r="r" t="t"/>
                  <a:pathLst>
                    <a:path extrusionOk="0" h="2260" w="2882">
                      <a:moveTo>
                        <a:pt x="1802" y="0"/>
                      </a:moveTo>
                      <a:cubicBezTo>
                        <a:pt x="1506" y="0"/>
                        <a:pt x="1178" y="101"/>
                        <a:pt x="882" y="305"/>
                      </a:cubicBezTo>
                      <a:cubicBezTo>
                        <a:pt x="253" y="724"/>
                        <a:pt x="0" y="1440"/>
                        <a:pt x="315" y="1894"/>
                      </a:cubicBezTo>
                      <a:cubicBezTo>
                        <a:pt x="479" y="2137"/>
                        <a:pt x="764" y="2260"/>
                        <a:pt x="1089" y="2260"/>
                      </a:cubicBezTo>
                      <a:cubicBezTo>
                        <a:pt x="1383" y="2260"/>
                        <a:pt x="1710" y="2159"/>
                        <a:pt x="2009" y="1955"/>
                      </a:cubicBezTo>
                      <a:cubicBezTo>
                        <a:pt x="2628" y="1528"/>
                        <a:pt x="2882" y="812"/>
                        <a:pt x="2567" y="358"/>
                      </a:cubicBezTo>
                      <a:cubicBezTo>
                        <a:pt x="2408" y="120"/>
                        <a:pt x="2124" y="0"/>
                        <a:pt x="1802"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4" name="Google Shape;5084;p79"/>
                <p:cNvSpPr/>
                <p:nvPr/>
              </p:nvSpPr>
              <p:spPr>
                <a:xfrm>
                  <a:off x="650345" y="2464535"/>
                  <a:ext cx="105336" cy="150544"/>
                </a:xfrm>
                <a:custGeom>
                  <a:rect b="b" l="l" r="r" t="t"/>
                  <a:pathLst>
                    <a:path extrusionOk="0" h="1998" w="1398">
                      <a:moveTo>
                        <a:pt x="51" y="1"/>
                      </a:moveTo>
                      <a:cubicBezTo>
                        <a:pt x="42" y="1"/>
                        <a:pt x="33" y="3"/>
                        <a:pt x="27" y="6"/>
                      </a:cubicBezTo>
                      <a:cubicBezTo>
                        <a:pt x="1" y="24"/>
                        <a:pt x="1" y="50"/>
                        <a:pt x="9" y="76"/>
                      </a:cubicBezTo>
                      <a:lnTo>
                        <a:pt x="1310" y="1980"/>
                      </a:lnTo>
                      <a:cubicBezTo>
                        <a:pt x="1319" y="1988"/>
                        <a:pt x="1337" y="1997"/>
                        <a:pt x="1345" y="1997"/>
                      </a:cubicBezTo>
                      <a:cubicBezTo>
                        <a:pt x="1354" y="1997"/>
                        <a:pt x="1372" y="1997"/>
                        <a:pt x="1372" y="1988"/>
                      </a:cubicBezTo>
                      <a:cubicBezTo>
                        <a:pt x="1398" y="1980"/>
                        <a:pt x="1398" y="1945"/>
                        <a:pt x="1389" y="1927"/>
                      </a:cubicBezTo>
                      <a:lnTo>
                        <a:pt x="88" y="24"/>
                      </a:lnTo>
                      <a:cubicBezTo>
                        <a:pt x="83" y="7"/>
                        <a:pt x="66" y="1"/>
                        <a:pt x="51"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5" name="Google Shape;5085;p79"/>
                <p:cNvSpPr/>
                <p:nvPr/>
              </p:nvSpPr>
              <p:spPr>
                <a:xfrm>
                  <a:off x="603026" y="2537321"/>
                  <a:ext cx="152654" cy="77759"/>
                </a:xfrm>
                <a:custGeom>
                  <a:rect b="b" l="l" r="r" t="t"/>
                  <a:pathLst>
                    <a:path extrusionOk="0" h="1032" w="2026">
                      <a:moveTo>
                        <a:pt x="43" y="0"/>
                      </a:moveTo>
                      <a:cubicBezTo>
                        <a:pt x="27" y="0"/>
                        <a:pt x="14" y="10"/>
                        <a:pt x="9" y="27"/>
                      </a:cubicBezTo>
                      <a:cubicBezTo>
                        <a:pt x="0" y="53"/>
                        <a:pt x="9" y="79"/>
                        <a:pt x="26" y="88"/>
                      </a:cubicBezTo>
                      <a:lnTo>
                        <a:pt x="1956" y="1031"/>
                      </a:lnTo>
                      <a:lnTo>
                        <a:pt x="1973" y="1031"/>
                      </a:lnTo>
                      <a:cubicBezTo>
                        <a:pt x="1991" y="1031"/>
                        <a:pt x="2008" y="1022"/>
                        <a:pt x="2017" y="1005"/>
                      </a:cubicBezTo>
                      <a:cubicBezTo>
                        <a:pt x="2026" y="987"/>
                        <a:pt x="2017" y="952"/>
                        <a:pt x="2000" y="944"/>
                      </a:cubicBezTo>
                      <a:lnTo>
                        <a:pt x="70" y="9"/>
                      </a:lnTo>
                      <a:cubicBezTo>
                        <a:pt x="61" y="3"/>
                        <a:pt x="51" y="0"/>
                        <a:pt x="43"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6" name="Google Shape;5086;p79"/>
                <p:cNvSpPr/>
                <p:nvPr/>
              </p:nvSpPr>
              <p:spPr>
                <a:xfrm>
                  <a:off x="735865" y="2447205"/>
                  <a:ext cx="19816" cy="167874"/>
                </a:xfrm>
                <a:custGeom>
                  <a:rect b="b" l="l" r="r" t="t"/>
                  <a:pathLst>
                    <a:path extrusionOk="0" h="2228" w="263">
                      <a:moveTo>
                        <a:pt x="44" y="0"/>
                      </a:moveTo>
                      <a:cubicBezTo>
                        <a:pt x="18" y="0"/>
                        <a:pt x="1" y="27"/>
                        <a:pt x="1" y="53"/>
                      </a:cubicBezTo>
                      <a:lnTo>
                        <a:pt x="167" y="2183"/>
                      </a:lnTo>
                      <a:cubicBezTo>
                        <a:pt x="167" y="2210"/>
                        <a:pt x="193" y="2227"/>
                        <a:pt x="210" y="2227"/>
                      </a:cubicBezTo>
                      <a:lnTo>
                        <a:pt x="219" y="2227"/>
                      </a:lnTo>
                      <a:cubicBezTo>
                        <a:pt x="245" y="2227"/>
                        <a:pt x="263" y="2201"/>
                        <a:pt x="263" y="2183"/>
                      </a:cubicBezTo>
                      <a:lnTo>
                        <a:pt x="88" y="44"/>
                      </a:lnTo>
                      <a:cubicBezTo>
                        <a:pt x="88" y="18"/>
                        <a:pt x="71" y="0"/>
                        <a:pt x="44"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7" name="Google Shape;5087;p79"/>
                <p:cNvSpPr/>
                <p:nvPr/>
              </p:nvSpPr>
              <p:spPr>
                <a:xfrm>
                  <a:off x="583285" y="2447883"/>
                  <a:ext cx="301390" cy="248647"/>
                </a:xfrm>
                <a:custGeom>
                  <a:rect b="b" l="l" r="r" t="t"/>
                  <a:pathLst>
                    <a:path extrusionOk="0" h="3300" w="4000">
                      <a:moveTo>
                        <a:pt x="2812" y="0"/>
                      </a:moveTo>
                      <a:cubicBezTo>
                        <a:pt x="2812" y="0"/>
                        <a:pt x="2436" y="498"/>
                        <a:pt x="2698" y="1354"/>
                      </a:cubicBezTo>
                      <a:lnTo>
                        <a:pt x="2698" y="1362"/>
                      </a:lnTo>
                      <a:cubicBezTo>
                        <a:pt x="2698" y="1362"/>
                        <a:pt x="2262" y="1389"/>
                        <a:pt x="1877" y="1650"/>
                      </a:cubicBezTo>
                      <a:cubicBezTo>
                        <a:pt x="1502" y="1904"/>
                        <a:pt x="1310" y="2305"/>
                        <a:pt x="1310" y="2305"/>
                      </a:cubicBezTo>
                      <a:cubicBezTo>
                        <a:pt x="872" y="1955"/>
                        <a:pt x="468" y="1889"/>
                        <a:pt x="228" y="1889"/>
                      </a:cubicBezTo>
                      <a:cubicBezTo>
                        <a:pt x="85" y="1889"/>
                        <a:pt x="0" y="1912"/>
                        <a:pt x="0" y="1912"/>
                      </a:cubicBezTo>
                      <a:cubicBezTo>
                        <a:pt x="387" y="2479"/>
                        <a:pt x="1139" y="3299"/>
                        <a:pt x="1998" y="3299"/>
                      </a:cubicBezTo>
                      <a:cubicBezTo>
                        <a:pt x="2264" y="3299"/>
                        <a:pt x="2541" y="3220"/>
                        <a:pt x="2820" y="3030"/>
                      </a:cubicBezTo>
                      <a:cubicBezTo>
                        <a:pt x="3999" y="2227"/>
                        <a:pt x="3318" y="734"/>
                        <a:pt x="2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8" name="Google Shape;5088;p79"/>
                <p:cNvSpPr/>
                <p:nvPr/>
              </p:nvSpPr>
              <p:spPr>
                <a:xfrm>
                  <a:off x="484578" y="2916324"/>
                  <a:ext cx="8590" cy="52668"/>
                </a:xfrm>
                <a:custGeom>
                  <a:rect b="b" l="l" r="r" t="t"/>
                  <a:pathLst>
                    <a:path extrusionOk="0" h="699" w="114">
                      <a:moveTo>
                        <a:pt x="53" y="0"/>
                      </a:moveTo>
                      <a:cubicBezTo>
                        <a:pt x="27" y="0"/>
                        <a:pt x="0" y="18"/>
                        <a:pt x="0" y="52"/>
                      </a:cubicBezTo>
                      <a:lnTo>
                        <a:pt x="0" y="646"/>
                      </a:lnTo>
                      <a:cubicBezTo>
                        <a:pt x="0" y="672"/>
                        <a:pt x="27" y="699"/>
                        <a:pt x="53" y="699"/>
                      </a:cubicBezTo>
                      <a:cubicBezTo>
                        <a:pt x="88" y="699"/>
                        <a:pt x="114" y="672"/>
                        <a:pt x="114" y="646"/>
                      </a:cubicBezTo>
                      <a:lnTo>
                        <a:pt x="114" y="52"/>
                      </a:lnTo>
                      <a:cubicBezTo>
                        <a:pt x="114" y="18"/>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9" name="Google Shape;5089;p79"/>
                <p:cNvSpPr/>
                <p:nvPr/>
              </p:nvSpPr>
              <p:spPr>
                <a:xfrm>
                  <a:off x="1092489" y="3283874"/>
                  <a:ext cx="29687" cy="76553"/>
                </a:xfrm>
                <a:custGeom>
                  <a:rect b="b" l="l" r="r" t="t"/>
                  <a:pathLst>
                    <a:path extrusionOk="0" h="1016" w="394">
                      <a:moveTo>
                        <a:pt x="57" y="1"/>
                      </a:moveTo>
                      <a:cubicBezTo>
                        <a:pt x="53" y="1"/>
                        <a:pt x="49" y="2"/>
                        <a:pt x="44" y="3"/>
                      </a:cubicBezTo>
                      <a:cubicBezTo>
                        <a:pt x="9" y="12"/>
                        <a:pt x="0" y="47"/>
                        <a:pt x="9" y="73"/>
                      </a:cubicBezTo>
                      <a:lnTo>
                        <a:pt x="280" y="981"/>
                      </a:lnTo>
                      <a:cubicBezTo>
                        <a:pt x="289" y="998"/>
                        <a:pt x="306" y="1016"/>
                        <a:pt x="332" y="1016"/>
                      </a:cubicBezTo>
                      <a:lnTo>
                        <a:pt x="350" y="1016"/>
                      </a:lnTo>
                      <a:cubicBezTo>
                        <a:pt x="376" y="1007"/>
                        <a:pt x="393" y="972"/>
                        <a:pt x="385" y="946"/>
                      </a:cubicBezTo>
                      <a:lnTo>
                        <a:pt x="105" y="47"/>
                      </a:lnTo>
                      <a:cubicBezTo>
                        <a:pt x="98" y="18"/>
                        <a:pt x="79"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0" name="Google Shape;5090;p79"/>
                <p:cNvSpPr/>
                <p:nvPr/>
              </p:nvSpPr>
              <p:spPr>
                <a:xfrm>
                  <a:off x="1126697" y="3145761"/>
                  <a:ext cx="50031" cy="141653"/>
                </a:xfrm>
                <a:custGeom>
                  <a:rect b="b" l="l" r="r" t="t"/>
                  <a:pathLst>
                    <a:path extrusionOk="0" h="1880" w="664">
                      <a:moveTo>
                        <a:pt x="59" y="0"/>
                      </a:moveTo>
                      <a:cubicBezTo>
                        <a:pt x="54" y="0"/>
                        <a:pt x="49" y="1"/>
                        <a:pt x="44" y="2"/>
                      </a:cubicBezTo>
                      <a:cubicBezTo>
                        <a:pt x="18" y="11"/>
                        <a:pt x="0" y="46"/>
                        <a:pt x="9" y="72"/>
                      </a:cubicBezTo>
                      <a:lnTo>
                        <a:pt x="551" y="1836"/>
                      </a:lnTo>
                      <a:cubicBezTo>
                        <a:pt x="559" y="1862"/>
                        <a:pt x="577" y="1880"/>
                        <a:pt x="603" y="1880"/>
                      </a:cubicBezTo>
                      <a:lnTo>
                        <a:pt x="620" y="1880"/>
                      </a:lnTo>
                      <a:cubicBezTo>
                        <a:pt x="647" y="1871"/>
                        <a:pt x="664" y="1836"/>
                        <a:pt x="655" y="1810"/>
                      </a:cubicBezTo>
                      <a:lnTo>
                        <a:pt x="114" y="37"/>
                      </a:lnTo>
                      <a:cubicBezTo>
                        <a:pt x="107" y="16"/>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1" name="Google Shape;5091;p79"/>
                <p:cNvSpPr/>
                <p:nvPr/>
              </p:nvSpPr>
              <p:spPr>
                <a:xfrm>
                  <a:off x="1186524" y="3089852"/>
                  <a:ext cx="44154" cy="123871"/>
                </a:xfrm>
                <a:custGeom>
                  <a:rect b="b" l="l" r="r" t="t"/>
                  <a:pathLst>
                    <a:path extrusionOk="0" h="1644" w="586">
                      <a:moveTo>
                        <a:pt x="59" y="0"/>
                      </a:moveTo>
                      <a:cubicBezTo>
                        <a:pt x="54" y="0"/>
                        <a:pt x="49" y="1"/>
                        <a:pt x="45" y="2"/>
                      </a:cubicBezTo>
                      <a:cubicBezTo>
                        <a:pt x="18" y="11"/>
                        <a:pt x="1" y="46"/>
                        <a:pt x="10" y="72"/>
                      </a:cubicBezTo>
                      <a:lnTo>
                        <a:pt x="481" y="1609"/>
                      </a:lnTo>
                      <a:cubicBezTo>
                        <a:pt x="481" y="1635"/>
                        <a:pt x="507" y="1644"/>
                        <a:pt x="534" y="1644"/>
                      </a:cubicBezTo>
                      <a:lnTo>
                        <a:pt x="542" y="1644"/>
                      </a:lnTo>
                      <a:cubicBezTo>
                        <a:pt x="577" y="1635"/>
                        <a:pt x="586" y="1609"/>
                        <a:pt x="577" y="1574"/>
                      </a:cubicBezTo>
                      <a:lnTo>
                        <a:pt x="114" y="46"/>
                      </a:lnTo>
                      <a:cubicBezTo>
                        <a:pt x="107" y="17"/>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2" name="Google Shape;5092;p79"/>
                <p:cNvSpPr/>
                <p:nvPr/>
              </p:nvSpPr>
              <p:spPr>
                <a:xfrm>
                  <a:off x="1240473" y="3016161"/>
                  <a:ext cx="44832" cy="124549"/>
                </a:xfrm>
                <a:custGeom>
                  <a:rect b="b" l="l" r="r" t="t"/>
                  <a:pathLst>
                    <a:path extrusionOk="0" h="1653" w="595">
                      <a:moveTo>
                        <a:pt x="67" y="0"/>
                      </a:moveTo>
                      <a:cubicBezTo>
                        <a:pt x="63" y="0"/>
                        <a:pt x="58" y="1"/>
                        <a:pt x="53" y="2"/>
                      </a:cubicBezTo>
                      <a:cubicBezTo>
                        <a:pt x="18" y="11"/>
                        <a:pt x="1" y="46"/>
                        <a:pt x="10" y="72"/>
                      </a:cubicBezTo>
                      <a:lnTo>
                        <a:pt x="481" y="1618"/>
                      </a:lnTo>
                      <a:cubicBezTo>
                        <a:pt x="490" y="1635"/>
                        <a:pt x="516" y="1653"/>
                        <a:pt x="534" y="1653"/>
                      </a:cubicBezTo>
                      <a:lnTo>
                        <a:pt x="551" y="1653"/>
                      </a:lnTo>
                      <a:cubicBezTo>
                        <a:pt x="577" y="1644"/>
                        <a:pt x="595" y="1609"/>
                        <a:pt x="586" y="1583"/>
                      </a:cubicBezTo>
                      <a:lnTo>
                        <a:pt x="114" y="37"/>
                      </a:lnTo>
                      <a:cubicBezTo>
                        <a:pt x="107" y="16"/>
                        <a:pt x="88"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3" name="Google Shape;5093;p79"/>
                <p:cNvSpPr/>
                <p:nvPr/>
              </p:nvSpPr>
              <p:spPr>
                <a:xfrm>
                  <a:off x="1308287" y="2986549"/>
                  <a:ext cx="35564" cy="94938"/>
                </a:xfrm>
                <a:custGeom>
                  <a:rect b="b" l="l" r="r" t="t"/>
                  <a:pathLst>
                    <a:path extrusionOk="0" h="1260" w="472">
                      <a:moveTo>
                        <a:pt x="62" y="0"/>
                      </a:moveTo>
                      <a:cubicBezTo>
                        <a:pt x="56" y="0"/>
                        <a:pt x="50" y="1"/>
                        <a:pt x="44" y="2"/>
                      </a:cubicBezTo>
                      <a:cubicBezTo>
                        <a:pt x="18" y="11"/>
                        <a:pt x="0" y="37"/>
                        <a:pt x="9" y="64"/>
                      </a:cubicBezTo>
                      <a:lnTo>
                        <a:pt x="367" y="1225"/>
                      </a:lnTo>
                      <a:cubicBezTo>
                        <a:pt x="367" y="1251"/>
                        <a:pt x="393" y="1260"/>
                        <a:pt x="419" y="1260"/>
                      </a:cubicBezTo>
                      <a:lnTo>
                        <a:pt x="428" y="1260"/>
                      </a:lnTo>
                      <a:cubicBezTo>
                        <a:pt x="463" y="1251"/>
                        <a:pt x="472" y="1225"/>
                        <a:pt x="463" y="1190"/>
                      </a:cubicBezTo>
                      <a:lnTo>
                        <a:pt x="114" y="37"/>
                      </a:lnTo>
                      <a:cubicBezTo>
                        <a:pt x="107" y="16"/>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4" name="Google Shape;5094;p79"/>
                <p:cNvSpPr/>
                <p:nvPr/>
              </p:nvSpPr>
              <p:spPr>
                <a:xfrm>
                  <a:off x="1176050" y="3394561"/>
                  <a:ext cx="117165" cy="13939"/>
                </a:xfrm>
                <a:custGeom>
                  <a:rect b="b" l="l" r="r" t="t"/>
                  <a:pathLst>
                    <a:path extrusionOk="0" h="185" w="1555">
                      <a:moveTo>
                        <a:pt x="61" y="1"/>
                      </a:moveTo>
                      <a:cubicBezTo>
                        <a:pt x="26" y="1"/>
                        <a:pt x="0" y="27"/>
                        <a:pt x="0" y="53"/>
                      </a:cubicBezTo>
                      <a:cubicBezTo>
                        <a:pt x="0" y="80"/>
                        <a:pt x="26" y="106"/>
                        <a:pt x="53" y="115"/>
                      </a:cubicBezTo>
                      <a:lnTo>
                        <a:pt x="1502" y="184"/>
                      </a:lnTo>
                      <a:cubicBezTo>
                        <a:pt x="1528" y="184"/>
                        <a:pt x="1555" y="158"/>
                        <a:pt x="1555" y="132"/>
                      </a:cubicBezTo>
                      <a:cubicBezTo>
                        <a:pt x="1555" y="97"/>
                        <a:pt x="1537" y="71"/>
                        <a:pt x="1502" y="71"/>
                      </a:cubicBezTo>
                      <a:lnTo>
                        <a:pt x="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5" name="Google Shape;5095;p79"/>
                <p:cNvSpPr/>
                <p:nvPr/>
              </p:nvSpPr>
              <p:spPr>
                <a:xfrm>
                  <a:off x="1222088" y="3325542"/>
                  <a:ext cx="179026" cy="16501"/>
                </a:xfrm>
                <a:custGeom>
                  <a:rect b="b" l="l" r="r" t="t"/>
                  <a:pathLst>
                    <a:path extrusionOk="0" h="219" w="2376">
                      <a:moveTo>
                        <a:pt x="62" y="0"/>
                      </a:moveTo>
                      <a:cubicBezTo>
                        <a:pt x="27" y="0"/>
                        <a:pt x="0" y="18"/>
                        <a:pt x="0" y="53"/>
                      </a:cubicBezTo>
                      <a:cubicBezTo>
                        <a:pt x="0" y="79"/>
                        <a:pt x="27" y="105"/>
                        <a:pt x="53" y="105"/>
                      </a:cubicBezTo>
                      <a:lnTo>
                        <a:pt x="2314" y="218"/>
                      </a:lnTo>
                      <a:cubicBezTo>
                        <a:pt x="2349" y="218"/>
                        <a:pt x="2367" y="201"/>
                        <a:pt x="2375" y="166"/>
                      </a:cubicBezTo>
                      <a:cubicBezTo>
                        <a:pt x="2375" y="140"/>
                        <a:pt x="2349" y="114"/>
                        <a:pt x="2323" y="114"/>
                      </a:cubicBezTo>
                      <a:lnTo>
                        <a:pt x="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6" name="Google Shape;5096;p79"/>
                <p:cNvSpPr/>
                <p:nvPr/>
              </p:nvSpPr>
              <p:spPr>
                <a:xfrm>
                  <a:off x="1269482" y="3261722"/>
                  <a:ext cx="184300" cy="16501"/>
                </a:xfrm>
                <a:custGeom>
                  <a:rect b="b" l="l" r="r" t="t"/>
                  <a:pathLst>
                    <a:path extrusionOk="0" h="219" w="2446">
                      <a:moveTo>
                        <a:pt x="53" y="0"/>
                      </a:moveTo>
                      <a:cubicBezTo>
                        <a:pt x="26" y="0"/>
                        <a:pt x="0" y="18"/>
                        <a:pt x="0" y="53"/>
                      </a:cubicBezTo>
                      <a:cubicBezTo>
                        <a:pt x="0" y="79"/>
                        <a:pt x="18" y="105"/>
                        <a:pt x="53" y="105"/>
                      </a:cubicBezTo>
                      <a:lnTo>
                        <a:pt x="2384" y="218"/>
                      </a:lnTo>
                      <a:cubicBezTo>
                        <a:pt x="2419" y="218"/>
                        <a:pt x="2436" y="201"/>
                        <a:pt x="2445" y="166"/>
                      </a:cubicBezTo>
                      <a:cubicBezTo>
                        <a:pt x="2445" y="140"/>
                        <a:pt x="2419" y="114"/>
                        <a:pt x="2393" y="114"/>
                      </a:cubicBezTo>
                      <a:lnTo>
                        <a:pt x="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7" name="Google Shape;5097;p79"/>
                <p:cNvSpPr/>
                <p:nvPr/>
              </p:nvSpPr>
              <p:spPr>
                <a:xfrm>
                  <a:off x="1316198" y="3197751"/>
                  <a:ext cx="171792" cy="15974"/>
                </a:xfrm>
                <a:custGeom>
                  <a:rect b="b" l="l" r="r" t="t"/>
                  <a:pathLst>
                    <a:path extrusionOk="0" h="212" w="2280">
                      <a:moveTo>
                        <a:pt x="48" y="1"/>
                      </a:moveTo>
                      <a:cubicBezTo>
                        <a:pt x="20" y="1"/>
                        <a:pt x="0" y="24"/>
                        <a:pt x="0" y="55"/>
                      </a:cubicBezTo>
                      <a:cubicBezTo>
                        <a:pt x="0" y="81"/>
                        <a:pt x="26" y="107"/>
                        <a:pt x="53" y="107"/>
                      </a:cubicBezTo>
                      <a:lnTo>
                        <a:pt x="2227" y="212"/>
                      </a:lnTo>
                      <a:cubicBezTo>
                        <a:pt x="2253" y="212"/>
                        <a:pt x="2279" y="194"/>
                        <a:pt x="2279" y="159"/>
                      </a:cubicBezTo>
                      <a:cubicBezTo>
                        <a:pt x="2279" y="133"/>
                        <a:pt x="2262" y="107"/>
                        <a:pt x="2227" y="107"/>
                      </a:cubicBezTo>
                      <a:lnTo>
                        <a:pt x="61" y="2"/>
                      </a:lnTo>
                      <a:cubicBezTo>
                        <a:pt x="57" y="1"/>
                        <a:pt x="52"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98" name="Google Shape;5098;p79"/>
              <p:cNvSpPr/>
              <p:nvPr/>
            </p:nvSpPr>
            <p:spPr>
              <a:xfrm>
                <a:off x="764196" y="3578562"/>
                <a:ext cx="45435" cy="32550"/>
              </a:xfrm>
              <a:custGeom>
                <a:rect b="b" l="l" r="r" t="t"/>
                <a:pathLst>
                  <a:path extrusionOk="0" h="432" w="603">
                    <a:moveTo>
                      <a:pt x="57" y="0"/>
                    </a:moveTo>
                    <a:cubicBezTo>
                      <a:pt x="42" y="0"/>
                      <a:pt x="27" y="7"/>
                      <a:pt x="18" y="21"/>
                    </a:cubicBezTo>
                    <a:cubicBezTo>
                      <a:pt x="0" y="48"/>
                      <a:pt x="9" y="82"/>
                      <a:pt x="35" y="100"/>
                    </a:cubicBezTo>
                    <a:lnTo>
                      <a:pt x="515" y="423"/>
                    </a:lnTo>
                    <a:cubicBezTo>
                      <a:pt x="524" y="423"/>
                      <a:pt x="533" y="432"/>
                      <a:pt x="542" y="432"/>
                    </a:cubicBezTo>
                    <a:cubicBezTo>
                      <a:pt x="559" y="432"/>
                      <a:pt x="577" y="423"/>
                      <a:pt x="594" y="405"/>
                    </a:cubicBezTo>
                    <a:cubicBezTo>
                      <a:pt x="603" y="379"/>
                      <a:pt x="603" y="344"/>
                      <a:pt x="577" y="327"/>
                    </a:cubicBezTo>
                    <a:lnTo>
                      <a:pt x="88" y="13"/>
                    </a:lnTo>
                    <a:cubicBezTo>
                      <a:pt x="80" y="5"/>
                      <a:pt x="68" y="0"/>
                      <a:pt x="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9" name="Google Shape;5099;p79"/>
              <p:cNvSpPr/>
              <p:nvPr/>
            </p:nvSpPr>
            <p:spPr>
              <a:xfrm>
                <a:off x="908262" y="3165653"/>
                <a:ext cx="8665" cy="60579"/>
              </a:xfrm>
              <a:custGeom>
                <a:rect b="b" l="l" r="r" t="t"/>
                <a:pathLst>
                  <a:path extrusionOk="0" h="804" w="115">
                    <a:moveTo>
                      <a:pt x="53" y="0"/>
                    </a:moveTo>
                    <a:cubicBezTo>
                      <a:pt x="27" y="0"/>
                      <a:pt x="1" y="27"/>
                      <a:pt x="1" y="62"/>
                    </a:cubicBezTo>
                    <a:lnTo>
                      <a:pt x="1" y="751"/>
                    </a:lnTo>
                    <a:cubicBezTo>
                      <a:pt x="1" y="778"/>
                      <a:pt x="27" y="804"/>
                      <a:pt x="53" y="804"/>
                    </a:cubicBezTo>
                    <a:cubicBezTo>
                      <a:pt x="88" y="804"/>
                      <a:pt x="114" y="778"/>
                      <a:pt x="114" y="751"/>
                    </a:cubicBezTo>
                    <a:lnTo>
                      <a:pt x="114" y="62"/>
                    </a:lnTo>
                    <a:cubicBezTo>
                      <a:pt x="114" y="27"/>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0" name="Google Shape;5100;p79"/>
              <p:cNvSpPr/>
              <p:nvPr/>
            </p:nvSpPr>
            <p:spPr>
              <a:xfrm>
                <a:off x="846401" y="3067624"/>
                <a:ext cx="8665" cy="102021"/>
              </a:xfrm>
              <a:custGeom>
                <a:rect b="b" l="l" r="r" t="t"/>
                <a:pathLst>
                  <a:path extrusionOk="0" h="1354" w="115">
                    <a:moveTo>
                      <a:pt x="62" y="0"/>
                    </a:moveTo>
                    <a:cubicBezTo>
                      <a:pt x="27" y="0"/>
                      <a:pt x="1" y="18"/>
                      <a:pt x="1" y="53"/>
                    </a:cubicBezTo>
                    <a:lnTo>
                      <a:pt x="1" y="1301"/>
                    </a:lnTo>
                    <a:cubicBezTo>
                      <a:pt x="1" y="1336"/>
                      <a:pt x="27" y="1354"/>
                      <a:pt x="62" y="1354"/>
                    </a:cubicBezTo>
                    <a:cubicBezTo>
                      <a:pt x="88" y="1354"/>
                      <a:pt x="114" y="1336"/>
                      <a:pt x="114" y="1301"/>
                    </a:cubicBezTo>
                    <a:lnTo>
                      <a:pt x="114" y="53"/>
                    </a:lnTo>
                    <a:cubicBezTo>
                      <a:pt x="114" y="18"/>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1" name="Google Shape;5101;p79"/>
              <p:cNvSpPr/>
              <p:nvPr/>
            </p:nvSpPr>
            <p:spPr>
              <a:xfrm>
                <a:off x="772108" y="3017593"/>
                <a:ext cx="7911" cy="90869"/>
              </a:xfrm>
              <a:custGeom>
                <a:rect b="b" l="l" r="r" t="t"/>
                <a:pathLst>
                  <a:path extrusionOk="0" h="1206" w="105">
                    <a:moveTo>
                      <a:pt x="52" y="1"/>
                    </a:moveTo>
                    <a:cubicBezTo>
                      <a:pt x="18" y="1"/>
                      <a:pt x="0" y="27"/>
                      <a:pt x="0" y="62"/>
                    </a:cubicBezTo>
                    <a:lnTo>
                      <a:pt x="0" y="1153"/>
                    </a:lnTo>
                    <a:cubicBezTo>
                      <a:pt x="0" y="1188"/>
                      <a:pt x="18" y="1206"/>
                      <a:pt x="52" y="1206"/>
                    </a:cubicBezTo>
                    <a:cubicBezTo>
                      <a:pt x="79" y="1206"/>
                      <a:pt x="105" y="1188"/>
                      <a:pt x="105" y="1153"/>
                    </a:cubicBezTo>
                    <a:lnTo>
                      <a:pt x="105" y="62"/>
                    </a:lnTo>
                    <a:cubicBezTo>
                      <a:pt x="105" y="27"/>
                      <a:pt x="79" y="1"/>
                      <a:pt x="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2" name="Google Shape;5102;p79"/>
              <p:cNvSpPr/>
              <p:nvPr/>
            </p:nvSpPr>
            <p:spPr>
              <a:xfrm>
                <a:off x="686512" y="2955807"/>
                <a:ext cx="7987" cy="109254"/>
              </a:xfrm>
              <a:custGeom>
                <a:rect b="b" l="l" r="r" t="t"/>
                <a:pathLst>
                  <a:path extrusionOk="0" h="1450" w="106">
                    <a:moveTo>
                      <a:pt x="53" y="0"/>
                    </a:moveTo>
                    <a:cubicBezTo>
                      <a:pt x="18" y="0"/>
                      <a:pt x="1" y="26"/>
                      <a:pt x="1" y="61"/>
                    </a:cubicBezTo>
                    <a:lnTo>
                      <a:pt x="1" y="1388"/>
                    </a:lnTo>
                    <a:cubicBezTo>
                      <a:pt x="1" y="1423"/>
                      <a:pt x="18" y="1449"/>
                      <a:pt x="53" y="1449"/>
                    </a:cubicBezTo>
                    <a:cubicBezTo>
                      <a:pt x="80" y="1449"/>
                      <a:pt x="106" y="1423"/>
                      <a:pt x="106" y="1388"/>
                    </a:cubicBezTo>
                    <a:lnTo>
                      <a:pt x="106" y="61"/>
                    </a:lnTo>
                    <a:cubicBezTo>
                      <a:pt x="106" y="26"/>
                      <a:pt x="80"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3" name="Google Shape;5103;p79"/>
              <p:cNvSpPr/>
              <p:nvPr/>
            </p:nvSpPr>
            <p:spPr>
              <a:xfrm>
                <a:off x="597752" y="2944580"/>
                <a:ext cx="7911" cy="73765"/>
              </a:xfrm>
              <a:custGeom>
                <a:rect b="b" l="l" r="r" t="t"/>
                <a:pathLst>
                  <a:path extrusionOk="0" h="979" w="105">
                    <a:moveTo>
                      <a:pt x="53" y="1"/>
                    </a:moveTo>
                    <a:cubicBezTo>
                      <a:pt x="26" y="1"/>
                      <a:pt x="0" y="18"/>
                      <a:pt x="0" y="53"/>
                    </a:cubicBezTo>
                    <a:lnTo>
                      <a:pt x="0" y="926"/>
                    </a:lnTo>
                    <a:cubicBezTo>
                      <a:pt x="0" y="952"/>
                      <a:pt x="26" y="979"/>
                      <a:pt x="53" y="979"/>
                    </a:cubicBezTo>
                    <a:cubicBezTo>
                      <a:pt x="88" y="979"/>
                      <a:pt x="105" y="952"/>
                      <a:pt x="105" y="926"/>
                    </a:cubicBezTo>
                    <a:lnTo>
                      <a:pt x="105" y="53"/>
                    </a:lnTo>
                    <a:cubicBezTo>
                      <a:pt x="105" y="18"/>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04" name="Google Shape;5104;p79"/>
            <p:cNvSpPr/>
            <p:nvPr/>
          </p:nvSpPr>
          <p:spPr>
            <a:xfrm>
              <a:off x="689149" y="3601845"/>
              <a:ext cx="47469" cy="33002"/>
            </a:xfrm>
            <a:custGeom>
              <a:rect b="b" l="l" r="r" t="t"/>
              <a:pathLst>
                <a:path extrusionOk="0" h="438" w="630">
                  <a:moveTo>
                    <a:pt x="67" y="0"/>
                  </a:moveTo>
                  <a:cubicBezTo>
                    <a:pt x="48" y="0"/>
                    <a:pt x="30" y="10"/>
                    <a:pt x="18" y="27"/>
                  </a:cubicBezTo>
                  <a:cubicBezTo>
                    <a:pt x="1" y="44"/>
                    <a:pt x="10" y="79"/>
                    <a:pt x="36" y="96"/>
                  </a:cubicBezTo>
                  <a:lnTo>
                    <a:pt x="542" y="428"/>
                  </a:lnTo>
                  <a:cubicBezTo>
                    <a:pt x="551" y="437"/>
                    <a:pt x="560" y="437"/>
                    <a:pt x="568" y="437"/>
                  </a:cubicBezTo>
                  <a:cubicBezTo>
                    <a:pt x="586" y="437"/>
                    <a:pt x="603" y="428"/>
                    <a:pt x="612" y="420"/>
                  </a:cubicBezTo>
                  <a:cubicBezTo>
                    <a:pt x="630" y="393"/>
                    <a:pt x="621" y="358"/>
                    <a:pt x="595" y="341"/>
                  </a:cubicBezTo>
                  <a:lnTo>
                    <a:pt x="97" y="9"/>
                  </a:lnTo>
                  <a:cubicBezTo>
                    <a:pt x="88" y="3"/>
                    <a:pt x="7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5" name="Google Shape;5105;p79"/>
            <p:cNvSpPr/>
            <p:nvPr/>
          </p:nvSpPr>
          <p:spPr>
            <a:xfrm>
              <a:off x="751688" y="3277470"/>
              <a:ext cx="125077" cy="39557"/>
            </a:xfrm>
            <a:custGeom>
              <a:rect b="b" l="l" r="r" t="t"/>
              <a:pathLst>
                <a:path extrusionOk="0" h="525" w="1660">
                  <a:moveTo>
                    <a:pt x="1590" y="1"/>
                  </a:moveTo>
                  <a:lnTo>
                    <a:pt x="44" y="420"/>
                  </a:lnTo>
                  <a:cubicBezTo>
                    <a:pt x="18" y="429"/>
                    <a:pt x="0" y="455"/>
                    <a:pt x="9" y="481"/>
                  </a:cubicBezTo>
                  <a:cubicBezTo>
                    <a:pt x="9" y="507"/>
                    <a:pt x="35" y="525"/>
                    <a:pt x="62" y="525"/>
                  </a:cubicBezTo>
                  <a:lnTo>
                    <a:pt x="70" y="525"/>
                  </a:lnTo>
                  <a:lnTo>
                    <a:pt x="1616" y="106"/>
                  </a:lnTo>
                  <a:cubicBezTo>
                    <a:pt x="1642" y="97"/>
                    <a:pt x="1659" y="71"/>
                    <a:pt x="1651" y="44"/>
                  </a:cubicBezTo>
                  <a:cubicBezTo>
                    <a:pt x="1651" y="18"/>
                    <a:pt x="1616" y="1"/>
                    <a:pt x="1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6" name="Google Shape;5106;p79"/>
            <p:cNvSpPr/>
            <p:nvPr/>
          </p:nvSpPr>
          <p:spPr>
            <a:xfrm>
              <a:off x="666846" y="3218095"/>
              <a:ext cx="142784" cy="44304"/>
            </a:xfrm>
            <a:custGeom>
              <a:rect b="b" l="l" r="r" t="t"/>
              <a:pathLst>
                <a:path extrusionOk="0" h="588" w="1895">
                  <a:moveTo>
                    <a:pt x="1839" y="1"/>
                  </a:moveTo>
                  <a:cubicBezTo>
                    <a:pt x="1834" y="1"/>
                    <a:pt x="1830" y="1"/>
                    <a:pt x="1825" y="3"/>
                  </a:cubicBezTo>
                  <a:lnTo>
                    <a:pt x="44" y="474"/>
                  </a:lnTo>
                  <a:cubicBezTo>
                    <a:pt x="9" y="483"/>
                    <a:pt x="0" y="518"/>
                    <a:pt x="0" y="544"/>
                  </a:cubicBezTo>
                  <a:cubicBezTo>
                    <a:pt x="9" y="570"/>
                    <a:pt x="35" y="588"/>
                    <a:pt x="52" y="588"/>
                  </a:cubicBezTo>
                  <a:cubicBezTo>
                    <a:pt x="61" y="588"/>
                    <a:pt x="70" y="579"/>
                    <a:pt x="70" y="579"/>
                  </a:cubicBezTo>
                  <a:lnTo>
                    <a:pt x="1851" y="108"/>
                  </a:lnTo>
                  <a:cubicBezTo>
                    <a:pt x="1877" y="99"/>
                    <a:pt x="1895" y="73"/>
                    <a:pt x="1886" y="38"/>
                  </a:cubicBezTo>
                  <a:cubicBezTo>
                    <a:pt x="1879" y="16"/>
                    <a:pt x="1860" y="1"/>
                    <a:pt x="18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07" name="Google Shape;5107;p79"/>
          <p:cNvSpPr/>
          <p:nvPr/>
        </p:nvSpPr>
        <p:spPr>
          <a:xfrm>
            <a:off x="267638" y="113879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8" name="Google Shape;5108;p79"/>
          <p:cNvSpPr txBox="1"/>
          <p:nvPr>
            <p:ph type="title"/>
          </p:nvPr>
        </p:nvSpPr>
        <p:spPr>
          <a:xfrm>
            <a:off x="630425" y="1098950"/>
            <a:ext cx="7415700" cy="59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How Can We Resolve This?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112" name="Shape 5112"/>
        <p:cNvGrpSpPr/>
        <p:nvPr/>
      </p:nvGrpSpPr>
      <p:grpSpPr>
        <a:xfrm>
          <a:off x="0" y="0"/>
          <a:ext cx="0" cy="0"/>
          <a:chOff x="0" y="0"/>
          <a:chExt cx="0" cy="0"/>
        </a:xfrm>
      </p:grpSpPr>
      <p:sp>
        <p:nvSpPr>
          <p:cNvPr id="5113" name="Google Shape;5113;p80"/>
          <p:cNvSpPr txBox="1"/>
          <p:nvPr>
            <p:ph type="title"/>
          </p:nvPr>
        </p:nvSpPr>
        <p:spPr>
          <a:xfrm>
            <a:off x="1854550" y="3139225"/>
            <a:ext cx="6287700" cy="1137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Problematic Cultural Norms/Appropriation</a:t>
            </a:r>
            <a:endParaRPr/>
          </a:p>
        </p:txBody>
      </p:sp>
      <p:sp>
        <p:nvSpPr>
          <p:cNvPr id="5114" name="Google Shape;5114;p80"/>
          <p:cNvSpPr/>
          <p:nvPr/>
        </p:nvSpPr>
        <p:spPr>
          <a:xfrm>
            <a:off x="8687396" y="2184330"/>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9" name="Shape 2029"/>
        <p:cNvGrpSpPr/>
        <p:nvPr/>
      </p:nvGrpSpPr>
      <p:grpSpPr>
        <a:xfrm>
          <a:off x="0" y="0"/>
          <a:ext cx="0" cy="0"/>
          <a:chOff x="0" y="0"/>
          <a:chExt cx="0" cy="0"/>
        </a:xfrm>
      </p:grpSpPr>
      <p:sp>
        <p:nvSpPr>
          <p:cNvPr id="2030" name="Google Shape;2030;p36"/>
          <p:cNvSpPr txBox="1"/>
          <p:nvPr>
            <p:ph type="title"/>
          </p:nvPr>
        </p:nvSpPr>
        <p:spPr>
          <a:xfrm>
            <a:off x="1284000" y="2777675"/>
            <a:ext cx="6576000" cy="1511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5400"/>
              <a:t>When people plagiarize, they usually do so intentionally</a:t>
            </a:r>
            <a:r>
              <a:rPr lang="en" sz="5400"/>
              <a:t>.</a:t>
            </a:r>
            <a:endParaRPr sz="54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8" name="Shape 5118"/>
        <p:cNvGrpSpPr/>
        <p:nvPr/>
      </p:nvGrpSpPr>
      <p:grpSpPr>
        <a:xfrm>
          <a:off x="0" y="0"/>
          <a:ext cx="0" cy="0"/>
          <a:chOff x="0" y="0"/>
          <a:chExt cx="0" cy="0"/>
        </a:xfrm>
      </p:grpSpPr>
      <p:sp>
        <p:nvSpPr>
          <p:cNvPr id="5119" name="Google Shape;5119;p81"/>
          <p:cNvSpPr txBox="1"/>
          <p:nvPr>
            <p:ph type="title"/>
          </p:nvPr>
        </p:nvSpPr>
        <p:spPr>
          <a:xfrm>
            <a:off x="709825" y="4263000"/>
            <a:ext cx="7825200" cy="59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In colonial education systems, sometimes students with privilege think that it is okay to reference the stories of marginalized students, when speaking or writing on topics like intersectionality, without citing them.</a:t>
            </a:r>
            <a:endParaRPr/>
          </a:p>
        </p:txBody>
      </p:sp>
      <p:sp>
        <p:nvSpPr>
          <p:cNvPr id="5120" name="Google Shape;5120;p81"/>
          <p:cNvSpPr/>
          <p:nvPr/>
        </p:nvSpPr>
        <p:spPr>
          <a:xfrm>
            <a:off x="8603500" y="4641619"/>
            <a:ext cx="332358" cy="280745"/>
          </a:xfrm>
          <a:custGeom>
            <a:rect b="b" l="l" r="r" t="t"/>
            <a:pathLst>
              <a:path extrusionOk="0" h="3726" w="4411">
                <a:moveTo>
                  <a:pt x="1192" y="1"/>
                </a:moveTo>
                <a:cubicBezTo>
                  <a:pt x="868" y="1"/>
                  <a:pt x="545" y="160"/>
                  <a:pt x="332" y="477"/>
                </a:cubicBezTo>
                <a:cubicBezTo>
                  <a:pt x="1" y="966"/>
                  <a:pt x="62" y="1656"/>
                  <a:pt x="481" y="2058"/>
                </a:cubicBezTo>
                <a:lnTo>
                  <a:pt x="2201" y="3725"/>
                </a:lnTo>
                <a:lnTo>
                  <a:pt x="3930" y="2058"/>
                </a:lnTo>
                <a:cubicBezTo>
                  <a:pt x="4349" y="1656"/>
                  <a:pt x="4410" y="966"/>
                  <a:pt x="4078" y="477"/>
                </a:cubicBezTo>
                <a:cubicBezTo>
                  <a:pt x="3866" y="160"/>
                  <a:pt x="3543" y="1"/>
                  <a:pt x="3219" y="1"/>
                </a:cubicBezTo>
                <a:cubicBezTo>
                  <a:pt x="2918" y="1"/>
                  <a:pt x="2616" y="138"/>
                  <a:pt x="2402" y="416"/>
                </a:cubicBezTo>
                <a:lnTo>
                  <a:pt x="2201" y="669"/>
                </a:lnTo>
                <a:lnTo>
                  <a:pt x="2009" y="416"/>
                </a:lnTo>
                <a:cubicBezTo>
                  <a:pt x="1794" y="138"/>
                  <a:pt x="1493" y="1"/>
                  <a:pt x="11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1" name="Google Shape;5121;p81"/>
          <p:cNvSpPr/>
          <p:nvPr/>
        </p:nvSpPr>
        <p:spPr>
          <a:xfrm>
            <a:off x="8405407" y="3301811"/>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2" name="Google Shape;5122;p81"/>
          <p:cNvSpPr/>
          <p:nvPr/>
        </p:nvSpPr>
        <p:spPr>
          <a:xfrm>
            <a:off x="8405396" y="283791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3" name="Google Shape;5123;p81"/>
          <p:cNvSpPr/>
          <p:nvPr/>
        </p:nvSpPr>
        <p:spPr>
          <a:xfrm>
            <a:off x="893761" y="4327704"/>
            <a:ext cx="387600" cy="387600"/>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4" name="Google Shape;5124;p81"/>
          <p:cNvSpPr/>
          <p:nvPr/>
        </p:nvSpPr>
        <p:spPr>
          <a:xfrm>
            <a:off x="525228" y="2633941"/>
            <a:ext cx="368525" cy="368525"/>
          </a:xfrm>
          <a:custGeom>
            <a:rect b="b" l="l" r="r" t="t"/>
            <a:pathLst>
              <a:path extrusionOk="0" h="4891" w="4891">
                <a:moveTo>
                  <a:pt x="2445" y="1"/>
                </a:moveTo>
                <a:lnTo>
                  <a:pt x="2218" y="1406"/>
                </a:lnTo>
                <a:cubicBezTo>
                  <a:pt x="2194" y="1559"/>
                  <a:pt x="2063" y="1656"/>
                  <a:pt x="1927" y="1656"/>
                </a:cubicBezTo>
                <a:cubicBezTo>
                  <a:pt x="1868" y="1656"/>
                  <a:pt x="1808" y="1638"/>
                  <a:pt x="1756" y="1599"/>
                </a:cubicBezTo>
                <a:lnTo>
                  <a:pt x="1223" y="1214"/>
                </a:lnTo>
                <a:lnTo>
                  <a:pt x="1223" y="1214"/>
                </a:lnTo>
                <a:lnTo>
                  <a:pt x="1607" y="1747"/>
                </a:lnTo>
                <a:cubicBezTo>
                  <a:pt x="1729" y="1922"/>
                  <a:pt x="1625" y="2175"/>
                  <a:pt x="1415" y="2210"/>
                </a:cubicBezTo>
                <a:lnTo>
                  <a:pt x="1" y="2445"/>
                </a:lnTo>
                <a:lnTo>
                  <a:pt x="1415" y="2672"/>
                </a:lnTo>
                <a:cubicBezTo>
                  <a:pt x="1625" y="2707"/>
                  <a:pt x="1729" y="2961"/>
                  <a:pt x="1607" y="3135"/>
                </a:cubicBezTo>
                <a:lnTo>
                  <a:pt x="1223" y="3668"/>
                </a:lnTo>
                <a:lnTo>
                  <a:pt x="1756" y="3292"/>
                </a:lnTo>
                <a:cubicBezTo>
                  <a:pt x="1808" y="3253"/>
                  <a:pt x="1868" y="3235"/>
                  <a:pt x="1927" y="3235"/>
                </a:cubicBezTo>
                <a:cubicBezTo>
                  <a:pt x="2063" y="3235"/>
                  <a:pt x="2194" y="3332"/>
                  <a:pt x="2218" y="3485"/>
                </a:cubicBezTo>
                <a:lnTo>
                  <a:pt x="2445" y="4890"/>
                </a:lnTo>
                <a:lnTo>
                  <a:pt x="2681" y="3485"/>
                </a:lnTo>
                <a:cubicBezTo>
                  <a:pt x="2706" y="3332"/>
                  <a:pt x="2836" y="3235"/>
                  <a:pt x="2973" y="3235"/>
                </a:cubicBezTo>
                <a:cubicBezTo>
                  <a:pt x="3032" y="3235"/>
                  <a:pt x="3091" y="3253"/>
                  <a:pt x="3144" y="3292"/>
                </a:cubicBezTo>
                <a:lnTo>
                  <a:pt x="3677" y="3668"/>
                </a:lnTo>
                <a:lnTo>
                  <a:pt x="3292" y="3135"/>
                </a:lnTo>
                <a:cubicBezTo>
                  <a:pt x="3170" y="2961"/>
                  <a:pt x="3275" y="2707"/>
                  <a:pt x="3484" y="2672"/>
                </a:cubicBezTo>
                <a:lnTo>
                  <a:pt x="4890" y="2445"/>
                </a:lnTo>
                <a:lnTo>
                  <a:pt x="3484" y="2210"/>
                </a:lnTo>
                <a:cubicBezTo>
                  <a:pt x="3275" y="2175"/>
                  <a:pt x="3170" y="1922"/>
                  <a:pt x="3292" y="1747"/>
                </a:cubicBezTo>
                <a:lnTo>
                  <a:pt x="3677" y="1214"/>
                </a:lnTo>
                <a:lnTo>
                  <a:pt x="3677" y="1214"/>
                </a:lnTo>
                <a:lnTo>
                  <a:pt x="3144" y="1599"/>
                </a:lnTo>
                <a:cubicBezTo>
                  <a:pt x="3091" y="1638"/>
                  <a:pt x="3032" y="1656"/>
                  <a:pt x="2973" y="1656"/>
                </a:cubicBezTo>
                <a:cubicBezTo>
                  <a:pt x="2836" y="1656"/>
                  <a:pt x="2706" y="1559"/>
                  <a:pt x="2681" y="1406"/>
                </a:cubicBezTo>
                <a:lnTo>
                  <a:pt x="24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5" name="Google Shape;5125;p81"/>
          <p:cNvSpPr/>
          <p:nvPr/>
        </p:nvSpPr>
        <p:spPr>
          <a:xfrm>
            <a:off x="8687396" y="2184330"/>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26" name="Google Shape;5126;p81"/>
          <p:cNvGrpSpPr/>
          <p:nvPr/>
        </p:nvGrpSpPr>
        <p:grpSpPr>
          <a:xfrm flipH="1" rot="10800000">
            <a:off x="8298626" y="-553507"/>
            <a:ext cx="1378341" cy="1914961"/>
            <a:chOff x="229976" y="2315872"/>
            <a:chExt cx="1378341" cy="1914961"/>
          </a:xfrm>
        </p:grpSpPr>
        <p:grpSp>
          <p:nvGrpSpPr>
            <p:cNvPr id="5127" name="Google Shape;5127;p81"/>
            <p:cNvGrpSpPr/>
            <p:nvPr/>
          </p:nvGrpSpPr>
          <p:grpSpPr>
            <a:xfrm>
              <a:off x="229976" y="2315872"/>
              <a:ext cx="1378341" cy="1914961"/>
              <a:chOff x="229976" y="2315872"/>
              <a:chExt cx="1378341" cy="1914961"/>
            </a:xfrm>
          </p:grpSpPr>
          <p:grpSp>
            <p:nvGrpSpPr>
              <p:cNvPr id="5128" name="Google Shape;5128;p81"/>
              <p:cNvGrpSpPr/>
              <p:nvPr/>
            </p:nvGrpSpPr>
            <p:grpSpPr>
              <a:xfrm>
                <a:off x="229976" y="2315872"/>
                <a:ext cx="1378341" cy="1914961"/>
                <a:chOff x="229976" y="2315872"/>
                <a:chExt cx="1378341" cy="1914961"/>
              </a:xfrm>
            </p:grpSpPr>
            <p:sp>
              <p:nvSpPr>
                <p:cNvPr id="5129" name="Google Shape;5129;p81"/>
                <p:cNvSpPr/>
                <p:nvPr/>
              </p:nvSpPr>
              <p:spPr>
                <a:xfrm>
                  <a:off x="786575" y="2646501"/>
                  <a:ext cx="357298" cy="1584332"/>
                </a:xfrm>
                <a:custGeom>
                  <a:rect b="b" l="l" r="r" t="t"/>
                  <a:pathLst>
                    <a:path extrusionOk="0" h="21027" w="4742">
                      <a:moveTo>
                        <a:pt x="127" y="0"/>
                      </a:moveTo>
                      <a:cubicBezTo>
                        <a:pt x="108" y="0"/>
                        <a:pt x="89" y="6"/>
                        <a:pt x="70" y="19"/>
                      </a:cubicBezTo>
                      <a:cubicBezTo>
                        <a:pt x="18" y="45"/>
                        <a:pt x="0" y="115"/>
                        <a:pt x="26" y="167"/>
                      </a:cubicBezTo>
                      <a:cubicBezTo>
                        <a:pt x="44" y="185"/>
                        <a:pt x="1327" y="2359"/>
                        <a:pt x="2428" y="5991"/>
                      </a:cubicBezTo>
                      <a:cubicBezTo>
                        <a:pt x="3449" y="9335"/>
                        <a:pt x="4523" y="14635"/>
                        <a:pt x="3842" y="20913"/>
                      </a:cubicBezTo>
                      <a:cubicBezTo>
                        <a:pt x="3833" y="20974"/>
                        <a:pt x="3877" y="21027"/>
                        <a:pt x="3938" y="21027"/>
                      </a:cubicBezTo>
                      <a:lnTo>
                        <a:pt x="3947" y="21027"/>
                      </a:lnTo>
                      <a:cubicBezTo>
                        <a:pt x="4008" y="21027"/>
                        <a:pt x="4052" y="20992"/>
                        <a:pt x="4060" y="20931"/>
                      </a:cubicBezTo>
                      <a:cubicBezTo>
                        <a:pt x="4741" y="14627"/>
                        <a:pt x="3667" y="9283"/>
                        <a:pt x="2637" y="5912"/>
                      </a:cubicBezTo>
                      <a:cubicBezTo>
                        <a:pt x="1519" y="2263"/>
                        <a:pt x="227" y="80"/>
                        <a:pt x="218" y="54"/>
                      </a:cubicBezTo>
                      <a:cubicBezTo>
                        <a:pt x="196" y="20"/>
                        <a:pt x="162" y="0"/>
                        <a:pt x="1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0" name="Google Shape;5130;p81"/>
                <p:cNvSpPr/>
                <p:nvPr/>
              </p:nvSpPr>
              <p:spPr>
                <a:xfrm>
                  <a:off x="534534" y="3390568"/>
                  <a:ext cx="573168" cy="422549"/>
                </a:xfrm>
                <a:custGeom>
                  <a:rect b="b" l="l" r="r" t="t"/>
                  <a:pathLst>
                    <a:path extrusionOk="0" h="5608" w="7607">
                      <a:moveTo>
                        <a:pt x="108" y="0"/>
                      </a:moveTo>
                      <a:cubicBezTo>
                        <a:pt x="53" y="0"/>
                        <a:pt x="9" y="42"/>
                        <a:pt x="1" y="98"/>
                      </a:cubicBezTo>
                      <a:cubicBezTo>
                        <a:pt x="1" y="159"/>
                        <a:pt x="45" y="211"/>
                        <a:pt x="106" y="220"/>
                      </a:cubicBezTo>
                      <a:cubicBezTo>
                        <a:pt x="158" y="220"/>
                        <a:pt x="5362" y="814"/>
                        <a:pt x="7379" y="5546"/>
                      </a:cubicBezTo>
                      <a:cubicBezTo>
                        <a:pt x="7397" y="5581"/>
                        <a:pt x="7440" y="5607"/>
                        <a:pt x="7484" y="5607"/>
                      </a:cubicBezTo>
                      <a:cubicBezTo>
                        <a:pt x="7493" y="5607"/>
                        <a:pt x="7510" y="5607"/>
                        <a:pt x="7528" y="5599"/>
                      </a:cubicBezTo>
                      <a:cubicBezTo>
                        <a:pt x="7580" y="5581"/>
                        <a:pt x="7606" y="5511"/>
                        <a:pt x="7580" y="5459"/>
                      </a:cubicBezTo>
                      <a:cubicBezTo>
                        <a:pt x="5519" y="604"/>
                        <a:pt x="176" y="2"/>
                        <a:pt x="123" y="2"/>
                      </a:cubicBezTo>
                      <a:cubicBezTo>
                        <a:pt x="118" y="1"/>
                        <a:pt x="113"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1" name="Google Shape;5131;p81"/>
                <p:cNvSpPr/>
                <p:nvPr/>
              </p:nvSpPr>
              <p:spPr>
                <a:xfrm>
                  <a:off x="1043136" y="2906529"/>
                  <a:ext cx="565182" cy="551996"/>
                </a:xfrm>
                <a:custGeom>
                  <a:rect b="b" l="l" r="r" t="t"/>
                  <a:pathLst>
                    <a:path extrusionOk="0" h="7326" w="7501">
                      <a:moveTo>
                        <a:pt x="5849" y="0"/>
                      </a:moveTo>
                      <a:cubicBezTo>
                        <a:pt x="5463" y="0"/>
                        <a:pt x="5039" y="150"/>
                        <a:pt x="4576" y="479"/>
                      </a:cubicBezTo>
                      <a:cubicBezTo>
                        <a:pt x="4358" y="637"/>
                        <a:pt x="4096" y="724"/>
                        <a:pt x="3825" y="733"/>
                      </a:cubicBezTo>
                      <a:cubicBezTo>
                        <a:pt x="3004" y="759"/>
                        <a:pt x="2410" y="1126"/>
                        <a:pt x="2009" y="1833"/>
                      </a:cubicBezTo>
                      <a:cubicBezTo>
                        <a:pt x="1878" y="2069"/>
                        <a:pt x="1677" y="2269"/>
                        <a:pt x="1424" y="2383"/>
                      </a:cubicBezTo>
                      <a:cubicBezTo>
                        <a:pt x="786" y="2654"/>
                        <a:pt x="324" y="3404"/>
                        <a:pt x="472" y="4260"/>
                      </a:cubicBezTo>
                      <a:cubicBezTo>
                        <a:pt x="516" y="4505"/>
                        <a:pt x="481" y="4749"/>
                        <a:pt x="376" y="4976"/>
                      </a:cubicBezTo>
                      <a:cubicBezTo>
                        <a:pt x="0" y="5841"/>
                        <a:pt x="830" y="6417"/>
                        <a:pt x="900" y="7316"/>
                      </a:cubicBezTo>
                      <a:cubicBezTo>
                        <a:pt x="964" y="7265"/>
                        <a:pt x="1066" y="7247"/>
                        <a:pt x="1193" y="7247"/>
                      </a:cubicBezTo>
                      <a:cubicBezTo>
                        <a:pt x="1463" y="7247"/>
                        <a:pt x="1847" y="7326"/>
                        <a:pt x="2222" y="7326"/>
                      </a:cubicBezTo>
                      <a:cubicBezTo>
                        <a:pt x="2539" y="7326"/>
                        <a:pt x="2850" y="7270"/>
                        <a:pt x="3083" y="7063"/>
                      </a:cubicBezTo>
                      <a:cubicBezTo>
                        <a:pt x="3275" y="6888"/>
                        <a:pt x="3519" y="6801"/>
                        <a:pt x="3781" y="6775"/>
                      </a:cubicBezTo>
                      <a:cubicBezTo>
                        <a:pt x="4340" y="6714"/>
                        <a:pt x="4916" y="6443"/>
                        <a:pt x="5152" y="5806"/>
                      </a:cubicBezTo>
                      <a:cubicBezTo>
                        <a:pt x="5239" y="5561"/>
                        <a:pt x="5379" y="5334"/>
                        <a:pt x="5571" y="5168"/>
                      </a:cubicBezTo>
                      <a:cubicBezTo>
                        <a:pt x="6121" y="4679"/>
                        <a:pt x="6296" y="4051"/>
                        <a:pt x="6348" y="3597"/>
                      </a:cubicBezTo>
                      <a:cubicBezTo>
                        <a:pt x="6383" y="3265"/>
                        <a:pt x="6540" y="2950"/>
                        <a:pt x="6776" y="2715"/>
                      </a:cubicBezTo>
                      <a:cubicBezTo>
                        <a:pt x="6916" y="2575"/>
                        <a:pt x="7056" y="2392"/>
                        <a:pt x="7169" y="2130"/>
                      </a:cubicBezTo>
                      <a:cubicBezTo>
                        <a:pt x="7475" y="1422"/>
                        <a:pt x="7501" y="401"/>
                        <a:pt x="7501" y="401"/>
                      </a:cubicBezTo>
                      <a:cubicBezTo>
                        <a:pt x="7501" y="401"/>
                        <a:pt x="7012" y="357"/>
                        <a:pt x="6409" y="113"/>
                      </a:cubicBezTo>
                      <a:cubicBezTo>
                        <a:pt x="6233" y="39"/>
                        <a:pt x="6046" y="0"/>
                        <a:pt x="58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2" name="Google Shape;5132;p81"/>
                <p:cNvSpPr/>
                <p:nvPr/>
              </p:nvSpPr>
              <p:spPr>
                <a:xfrm>
                  <a:off x="1068151" y="2948272"/>
                  <a:ext cx="512589" cy="614836"/>
                </a:xfrm>
                <a:custGeom>
                  <a:rect b="b" l="l" r="r" t="t"/>
                  <a:pathLst>
                    <a:path extrusionOk="0" h="8160" w="6803">
                      <a:moveTo>
                        <a:pt x="6671" y="1"/>
                      </a:moveTo>
                      <a:cubicBezTo>
                        <a:pt x="6653" y="1"/>
                        <a:pt x="6635" y="5"/>
                        <a:pt x="6619" y="13"/>
                      </a:cubicBezTo>
                      <a:cubicBezTo>
                        <a:pt x="3222" y="1907"/>
                        <a:pt x="542" y="5645"/>
                        <a:pt x="9" y="8028"/>
                      </a:cubicBezTo>
                      <a:cubicBezTo>
                        <a:pt x="0" y="8089"/>
                        <a:pt x="35" y="8142"/>
                        <a:pt x="96" y="8159"/>
                      </a:cubicBezTo>
                      <a:lnTo>
                        <a:pt x="114" y="8159"/>
                      </a:lnTo>
                      <a:cubicBezTo>
                        <a:pt x="166" y="8159"/>
                        <a:pt x="210" y="8124"/>
                        <a:pt x="219" y="8072"/>
                      </a:cubicBezTo>
                      <a:cubicBezTo>
                        <a:pt x="742" y="5741"/>
                        <a:pt x="3379" y="2065"/>
                        <a:pt x="6724" y="205"/>
                      </a:cubicBezTo>
                      <a:cubicBezTo>
                        <a:pt x="6776" y="179"/>
                        <a:pt x="6802" y="109"/>
                        <a:pt x="6767" y="56"/>
                      </a:cubicBezTo>
                      <a:cubicBezTo>
                        <a:pt x="6749" y="20"/>
                        <a:pt x="6710" y="1"/>
                        <a:pt x="66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3" name="Google Shape;5133;p81"/>
                <p:cNvSpPr/>
                <p:nvPr/>
              </p:nvSpPr>
              <p:spPr>
                <a:xfrm>
                  <a:off x="396421" y="3569822"/>
                  <a:ext cx="544160" cy="445228"/>
                </a:xfrm>
                <a:custGeom>
                  <a:rect b="b" l="l" r="r" t="t"/>
                  <a:pathLst>
                    <a:path extrusionOk="0" h="5909" w="7222">
                      <a:moveTo>
                        <a:pt x="5087" y="0"/>
                      </a:moveTo>
                      <a:cubicBezTo>
                        <a:pt x="4485" y="0"/>
                        <a:pt x="3986" y="204"/>
                        <a:pt x="3641" y="513"/>
                      </a:cubicBezTo>
                      <a:cubicBezTo>
                        <a:pt x="3484" y="652"/>
                        <a:pt x="3301" y="749"/>
                        <a:pt x="3091" y="783"/>
                      </a:cubicBezTo>
                      <a:cubicBezTo>
                        <a:pt x="2559" y="879"/>
                        <a:pt x="2052" y="1115"/>
                        <a:pt x="1703" y="1683"/>
                      </a:cubicBezTo>
                      <a:cubicBezTo>
                        <a:pt x="1598" y="1866"/>
                        <a:pt x="1432" y="2015"/>
                        <a:pt x="1240" y="2102"/>
                      </a:cubicBezTo>
                      <a:cubicBezTo>
                        <a:pt x="734" y="2346"/>
                        <a:pt x="472" y="2748"/>
                        <a:pt x="498" y="3403"/>
                      </a:cubicBezTo>
                      <a:cubicBezTo>
                        <a:pt x="507" y="3621"/>
                        <a:pt x="446" y="3822"/>
                        <a:pt x="332" y="4005"/>
                      </a:cubicBezTo>
                      <a:cubicBezTo>
                        <a:pt x="70" y="4407"/>
                        <a:pt x="0" y="5027"/>
                        <a:pt x="245" y="5909"/>
                      </a:cubicBezTo>
                      <a:cubicBezTo>
                        <a:pt x="777" y="5350"/>
                        <a:pt x="1633" y="5726"/>
                        <a:pt x="2279" y="5010"/>
                      </a:cubicBezTo>
                      <a:cubicBezTo>
                        <a:pt x="2480" y="4783"/>
                        <a:pt x="2760" y="4634"/>
                        <a:pt x="3065" y="4634"/>
                      </a:cubicBezTo>
                      <a:cubicBezTo>
                        <a:pt x="3537" y="4634"/>
                        <a:pt x="3964" y="4494"/>
                        <a:pt x="4453" y="4075"/>
                      </a:cubicBezTo>
                      <a:cubicBezTo>
                        <a:pt x="4637" y="3918"/>
                        <a:pt x="4864" y="3813"/>
                        <a:pt x="5108" y="3787"/>
                      </a:cubicBezTo>
                      <a:cubicBezTo>
                        <a:pt x="5798" y="3691"/>
                        <a:pt x="6095" y="3324"/>
                        <a:pt x="6226" y="3036"/>
                      </a:cubicBezTo>
                      <a:cubicBezTo>
                        <a:pt x="6322" y="2818"/>
                        <a:pt x="6470" y="2626"/>
                        <a:pt x="6663" y="2495"/>
                      </a:cubicBezTo>
                      <a:cubicBezTo>
                        <a:pt x="6802" y="2408"/>
                        <a:pt x="6951" y="2268"/>
                        <a:pt x="7038" y="2067"/>
                      </a:cubicBezTo>
                      <a:cubicBezTo>
                        <a:pt x="7221" y="1622"/>
                        <a:pt x="6942" y="932"/>
                        <a:pt x="7038" y="635"/>
                      </a:cubicBezTo>
                      <a:cubicBezTo>
                        <a:pt x="6323" y="184"/>
                        <a:pt x="5658" y="0"/>
                        <a:pt x="5087" y="0"/>
                      </a:cubicBezTo>
                      <a:close/>
                    </a:path>
                  </a:pathLst>
                </a:custGeom>
                <a:solidFill>
                  <a:srgbClr val="516B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4" name="Google Shape;5134;p81"/>
                <p:cNvSpPr/>
                <p:nvPr/>
              </p:nvSpPr>
              <p:spPr>
                <a:xfrm>
                  <a:off x="424676" y="3609380"/>
                  <a:ext cx="566538" cy="364908"/>
                </a:xfrm>
                <a:custGeom>
                  <a:rect b="b" l="l" r="r" t="t"/>
                  <a:pathLst>
                    <a:path extrusionOk="0" h="4843" w="7519">
                      <a:moveTo>
                        <a:pt x="6678" y="0"/>
                      </a:moveTo>
                      <a:cubicBezTo>
                        <a:pt x="4368" y="0"/>
                        <a:pt x="1228" y="2135"/>
                        <a:pt x="27" y="4685"/>
                      </a:cubicBezTo>
                      <a:cubicBezTo>
                        <a:pt x="1" y="4738"/>
                        <a:pt x="27" y="4808"/>
                        <a:pt x="79" y="4834"/>
                      </a:cubicBezTo>
                      <a:cubicBezTo>
                        <a:pt x="97" y="4843"/>
                        <a:pt x="114" y="4843"/>
                        <a:pt x="123" y="4843"/>
                      </a:cubicBezTo>
                      <a:cubicBezTo>
                        <a:pt x="167" y="4843"/>
                        <a:pt x="202" y="4816"/>
                        <a:pt x="228" y="4781"/>
                      </a:cubicBezTo>
                      <a:cubicBezTo>
                        <a:pt x="1396" y="2296"/>
                        <a:pt x="4423" y="219"/>
                        <a:pt x="6647" y="219"/>
                      </a:cubicBezTo>
                      <a:cubicBezTo>
                        <a:pt x="6900" y="219"/>
                        <a:pt x="7142" y="246"/>
                        <a:pt x="7370" y="302"/>
                      </a:cubicBezTo>
                      <a:cubicBezTo>
                        <a:pt x="7377" y="303"/>
                        <a:pt x="7383" y="303"/>
                        <a:pt x="7389" y="303"/>
                      </a:cubicBezTo>
                      <a:cubicBezTo>
                        <a:pt x="7442" y="303"/>
                        <a:pt x="7486" y="270"/>
                        <a:pt x="7501" y="215"/>
                      </a:cubicBezTo>
                      <a:cubicBezTo>
                        <a:pt x="7519" y="162"/>
                        <a:pt x="7484" y="101"/>
                        <a:pt x="7423" y="84"/>
                      </a:cubicBezTo>
                      <a:cubicBezTo>
                        <a:pt x="7188" y="27"/>
                        <a:pt x="6938" y="0"/>
                        <a:pt x="66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5" name="Google Shape;5135;p81"/>
                <p:cNvSpPr/>
                <p:nvPr/>
              </p:nvSpPr>
              <p:spPr>
                <a:xfrm>
                  <a:off x="268103" y="2892288"/>
                  <a:ext cx="731700" cy="485313"/>
                </a:xfrm>
                <a:custGeom>
                  <a:rect b="b" l="l" r="r" t="t"/>
                  <a:pathLst>
                    <a:path extrusionOk="0" h="6441" w="9711">
                      <a:moveTo>
                        <a:pt x="2417" y="1"/>
                      </a:moveTo>
                      <a:cubicBezTo>
                        <a:pt x="1956" y="1"/>
                        <a:pt x="1562" y="157"/>
                        <a:pt x="1302" y="258"/>
                      </a:cubicBezTo>
                      <a:cubicBezTo>
                        <a:pt x="656" y="502"/>
                        <a:pt x="1" y="712"/>
                        <a:pt x="1" y="712"/>
                      </a:cubicBezTo>
                      <a:cubicBezTo>
                        <a:pt x="1" y="712"/>
                        <a:pt x="420" y="983"/>
                        <a:pt x="673" y="1515"/>
                      </a:cubicBezTo>
                      <a:cubicBezTo>
                        <a:pt x="865" y="1926"/>
                        <a:pt x="1066" y="2423"/>
                        <a:pt x="1730" y="2659"/>
                      </a:cubicBezTo>
                      <a:cubicBezTo>
                        <a:pt x="2149" y="2808"/>
                        <a:pt x="2480" y="3139"/>
                        <a:pt x="2664" y="3550"/>
                      </a:cubicBezTo>
                      <a:cubicBezTo>
                        <a:pt x="3013" y="4292"/>
                        <a:pt x="3485" y="4737"/>
                        <a:pt x="4323" y="4860"/>
                      </a:cubicBezTo>
                      <a:cubicBezTo>
                        <a:pt x="4777" y="4921"/>
                        <a:pt x="5179" y="5165"/>
                        <a:pt x="5467" y="5523"/>
                      </a:cubicBezTo>
                      <a:cubicBezTo>
                        <a:pt x="6009" y="6198"/>
                        <a:pt x="6707" y="6440"/>
                        <a:pt x="7362" y="6440"/>
                      </a:cubicBezTo>
                      <a:cubicBezTo>
                        <a:pt x="7528" y="6440"/>
                        <a:pt x="7692" y="6425"/>
                        <a:pt x="7850" y="6396"/>
                      </a:cubicBezTo>
                      <a:cubicBezTo>
                        <a:pt x="8526" y="6277"/>
                        <a:pt x="8960" y="6159"/>
                        <a:pt x="9315" y="6159"/>
                      </a:cubicBezTo>
                      <a:cubicBezTo>
                        <a:pt x="9456" y="6159"/>
                        <a:pt x="9584" y="6177"/>
                        <a:pt x="9710" y="6222"/>
                      </a:cubicBezTo>
                      <a:cubicBezTo>
                        <a:pt x="9343" y="5087"/>
                        <a:pt x="9527" y="4039"/>
                        <a:pt x="8671" y="3305"/>
                      </a:cubicBezTo>
                      <a:cubicBezTo>
                        <a:pt x="8392" y="3061"/>
                        <a:pt x="8182" y="2755"/>
                        <a:pt x="8051" y="2406"/>
                      </a:cubicBezTo>
                      <a:cubicBezTo>
                        <a:pt x="7842" y="1803"/>
                        <a:pt x="7370" y="1480"/>
                        <a:pt x="6925" y="1384"/>
                      </a:cubicBezTo>
                      <a:cubicBezTo>
                        <a:pt x="6680" y="1332"/>
                        <a:pt x="6453" y="1218"/>
                        <a:pt x="6279" y="1035"/>
                      </a:cubicBezTo>
                      <a:cubicBezTo>
                        <a:pt x="5847" y="569"/>
                        <a:pt x="5344" y="402"/>
                        <a:pt x="4813" y="402"/>
                      </a:cubicBezTo>
                      <a:cubicBezTo>
                        <a:pt x="4677" y="402"/>
                        <a:pt x="4540" y="413"/>
                        <a:pt x="4401" y="433"/>
                      </a:cubicBezTo>
                      <a:cubicBezTo>
                        <a:pt x="4321" y="445"/>
                        <a:pt x="4239" y="451"/>
                        <a:pt x="4158" y="451"/>
                      </a:cubicBezTo>
                      <a:cubicBezTo>
                        <a:pt x="3886" y="451"/>
                        <a:pt x="3613" y="384"/>
                        <a:pt x="3371" y="249"/>
                      </a:cubicBezTo>
                      <a:cubicBezTo>
                        <a:pt x="3037" y="65"/>
                        <a:pt x="2713" y="1"/>
                        <a:pt x="24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6" name="Google Shape;5136;p81"/>
                <p:cNvSpPr/>
                <p:nvPr/>
              </p:nvSpPr>
              <p:spPr>
                <a:xfrm>
                  <a:off x="319415" y="2942546"/>
                  <a:ext cx="752722" cy="524494"/>
                </a:xfrm>
                <a:custGeom>
                  <a:rect b="b" l="l" r="r" t="t"/>
                  <a:pathLst>
                    <a:path extrusionOk="0" h="6961" w="9990">
                      <a:moveTo>
                        <a:pt x="125" y="0"/>
                      </a:moveTo>
                      <a:cubicBezTo>
                        <a:pt x="71" y="0"/>
                        <a:pt x="26" y="41"/>
                        <a:pt x="18" y="89"/>
                      </a:cubicBezTo>
                      <a:cubicBezTo>
                        <a:pt x="1" y="150"/>
                        <a:pt x="44" y="211"/>
                        <a:pt x="106" y="220"/>
                      </a:cubicBezTo>
                      <a:cubicBezTo>
                        <a:pt x="2699" y="709"/>
                        <a:pt x="7623" y="2944"/>
                        <a:pt x="9771" y="6899"/>
                      </a:cubicBezTo>
                      <a:cubicBezTo>
                        <a:pt x="9789" y="6934"/>
                        <a:pt x="9824" y="6952"/>
                        <a:pt x="9867" y="6952"/>
                      </a:cubicBezTo>
                      <a:lnTo>
                        <a:pt x="9867" y="6960"/>
                      </a:lnTo>
                      <a:cubicBezTo>
                        <a:pt x="9885" y="6960"/>
                        <a:pt x="9902" y="6952"/>
                        <a:pt x="9920" y="6943"/>
                      </a:cubicBezTo>
                      <a:cubicBezTo>
                        <a:pt x="9972" y="6917"/>
                        <a:pt x="9990" y="6847"/>
                        <a:pt x="9963" y="6795"/>
                      </a:cubicBezTo>
                      <a:cubicBezTo>
                        <a:pt x="7781" y="2778"/>
                        <a:pt x="2777" y="499"/>
                        <a:pt x="140" y="1"/>
                      </a:cubicBezTo>
                      <a:cubicBezTo>
                        <a:pt x="135" y="1"/>
                        <a:pt x="130" y="0"/>
                        <a:pt x="1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7" name="Google Shape;5137;p81"/>
                <p:cNvSpPr/>
                <p:nvPr/>
              </p:nvSpPr>
              <p:spPr>
                <a:xfrm>
                  <a:off x="833893" y="3664987"/>
                  <a:ext cx="8665" cy="107295"/>
                </a:xfrm>
                <a:custGeom>
                  <a:rect b="b" l="l" r="r" t="t"/>
                  <a:pathLst>
                    <a:path extrusionOk="0" h="1424" w="115">
                      <a:moveTo>
                        <a:pt x="53" y="1"/>
                      </a:moveTo>
                      <a:cubicBezTo>
                        <a:pt x="27" y="1"/>
                        <a:pt x="1" y="27"/>
                        <a:pt x="1" y="53"/>
                      </a:cubicBezTo>
                      <a:lnTo>
                        <a:pt x="1" y="1372"/>
                      </a:lnTo>
                      <a:cubicBezTo>
                        <a:pt x="1" y="1406"/>
                        <a:pt x="27" y="1424"/>
                        <a:pt x="53" y="1424"/>
                      </a:cubicBezTo>
                      <a:cubicBezTo>
                        <a:pt x="88" y="1424"/>
                        <a:pt x="114" y="1406"/>
                        <a:pt x="114" y="1372"/>
                      </a:cubicBezTo>
                      <a:lnTo>
                        <a:pt x="114" y="53"/>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8" name="Google Shape;5138;p81"/>
                <p:cNvSpPr/>
                <p:nvPr/>
              </p:nvSpPr>
              <p:spPr>
                <a:xfrm>
                  <a:off x="754325" y="3701154"/>
                  <a:ext cx="8590" cy="107973"/>
                </a:xfrm>
                <a:custGeom>
                  <a:rect b="b" l="l" r="r" t="t"/>
                  <a:pathLst>
                    <a:path extrusionOk="0" h="1433" w="114">
                      <a:moveTo>
                        <a:pt x="53" y="1"/>
                      </a:moveTo>
                      <a:cubicBezTo>
                        <a:pt x="27" y="1"/>
                        <a:pt x="0" y="27"/>
                        <a:pt x="0" y="62"/>
                      </a:cubicBezTo>
                      <a:lnTo>
                        <a:pt x="0" y="1381"/>
                      </a:lnTo>
                      <a:cubicBezTo>
                        <a:pt x="0" y="1407"/>
                        <a:pt x="27" y="1433"/>
                        <a:pt x="53" y="1433"/>
                      </a:cubicBezTo>
                      <a:cubicBezTo>
                        <a:pt x="88" y="1433"/>
                        <a:pt x="114" y="1407"/>
                        <a:pt x="114" y="1381"/>
                      </a:cubicBezTo>
                      <a:lnTo>
                        <a:pt x="114" y="62"/>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9" name="Google Shape;5139;p81"/>
                <p:cNvSpPr/>
                <p:nvPr/>
              </p:nvSpPr>
              <p:spPr>
                <a:xfrm>
                  <a:off x="674682" y="3747870"/>
                  <a:ext cx="8665" cy="98102"/>
                </a:xfrm>
                <a:custGeom>
                  <a:rect b="b" l="l" r="r" t="t"/>
                  <a:pathLst>
                    <a:path extrusionOk="0" h="1302" w="115">
                      <a:moveTo>
                        <a:pt x="62" y="1"/>
                      </a:moveTo>
                      <a:cubicBezTo>
                        <a:pt x="27" y="1"/>
                        <a:pt x="1" y="27"/>
                        <a:pt x="1" y="62"/>
                      </a:cubicBezTo>
                      <a:lnTo>
                        <a:pt x="1" y="1249"/>
                      </a:lnTo>
                      <a:cubicBezTo>
                        <a:pt x="1" y="1276"/>
                        <a:pt x="27" y="1302"/>
                        <a:pt x="62" y="1302"/>
                      </a:cubicBezTo>
                      <a:cubicBezTo>
                        <a:pt x="88" y="1302"/>
                        <a:pt x="114" y="1276"/>
                        <a:pt x="114" y="1249"/>
                      </a:cubicBezTo>
                      <a:lnTo>
                        <a:pt x="114" y="62"/>
                      </a:lnTo>
                      <a:cubicBezTo>
                        <a:pt x="114" y="27"/>
                        <a:pt x="88" y="1"/>
                        <a:pt x="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0" name="Google Shape;5140;p81"/>
                <p:cNvSpPr/>
                <p:nvPr/>
              </p:nvSpPr>
              <p:spPr>
                <a:xfrm>
                  <a:off x="595114" y="3804457"/>
                  <a:ext cx="8590" cy="78361"/>
                </a:xfrm>
                <a:custGeom>
                  <a:rect b="b" l="l" r="r" t="t"/>
                  <a:pathLst>
                    <a:path extrusionOk="0" h="1040" w="114">
                      <a:moveTo>
                        <a:pt x="61" y="1"/>
                      </a:moveTo>
                      <a:cubicBezTo>
                        <a:pt x="26" y="1"/>
                        <a:pt x="0" y="27"/>
                        <a:pt x="0" y="62"/>
                      </a:cubicBezTo>
                      <a:lnTo>
                        <a:pt x="0" y="979"/>
                      </a:lnTo>
                      <a:cubicBezTo>
                        <a:pt x="0" y="1014"/>
                        <a:pt x="26" y="1040"/>
                        <a:pt x="61" y="1040"/>
                      </a:cubicBezTo>
                      <a:cubicBezTo>
                        <a:pt x="88" y="1040"/>
                        <a:pt x="114" y="1014"/>
                        <a:pt x="114" y="979"/>
                      </a:cubicBezTo>
                      <a:lnTo>
                        <a:pt x="114" y="62"/>
                      </a:lnTo>
                      <a:cubicBezTo>
                        <a:pt x="114" y="27"/>
                        <a:pt x="88"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1" name="Google Shape;5141;p81"/>
                <p:cNvSpPr/>
                <p:nvPr/>
              </p:nvSpPr>
              <p:spPr>
                <a:xfrm>
                  <a:off x="516149" y="3883422"/>
                  <a:ext cx="7987" cy="52743"/>
                </a:xfrm>
                <a:custGeom>
                  <a:rect b="b" l="l" r="r" t="t"/>
                  <a:pathLst>
                    <a:path extrusionOk="0" h="700" w="106">
                      <a:moveTo>
                        <a:pt x="53" y="1"/>
                      </a:moveTo>
                      <a:cubicBezTo>
                        <a:pt x="18" y="1"/>
                        <a:pt x="0" y="27"/>
                        <a:pt x="0" y="53"/>
                      </a:cubicBezTo>
                      <a:lnTo>
                        <a:pt x="0" y="647"/>
                      </a:lnTo>
                      <a:cubicBezTo>
                        <a:pt x="0" y="682"/>
                        <a:pt x="18" y="699"/>
                        <a:pt x="53" y="699"/>
                      </a:cubicBezTo>
                      <a:cubicBezTo>
                        <a:pt x="79" y="699"/>
                        <a:pt x="105" y="682"/>
                        <a:pt x="105" y="647"/>
                      </a:cubicBezTo>
                      <a:lnTo>
                        <a:pt x="105" y="53"/>
                      </a:lnTo>
                      <a:cubicBezTo>
                        <a:pt x="105" y="27"/>
                        <a:pt x="79"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2" name="Google Shape;5142;p81"/>
                <p:cNvSpPr/>
                <p:nvPr/>
              </p:nvSpPr>
              <p:spPr>
                <a:xfrm>
                  <a:off x="614856" y="3641930"/>
                  <a:ext cx="48750" cy="34358"/>
                </a:xfrm>
                <a:custGeom>
                  <a:rect b="b" l="l" r="r" t="t"/>
                  <a:pathLst>
                    <a:path extrusionOk="0" h="456" w="647">
                      <a:moveTo>
                        <a:pt x="66" y="1"/>
                      </a:moveTo>
                      <a:cubicBezTo>
                        <a:pt x="48" y="1"/>
                        <a:pt x="29" y="10"/>
                        <a:pt x="18" y="27"/>
                      </a:cubicBezTo>
                      <a:cubicBezTo>
                        <a:pt x="0" y="53"/>
                        <a:pt x="9" y="80"/>
                        <a:pt x="35" y="97"/>
                      </a:cubicBezTo>
                      <a:lnTo>
                        <a:pt x="559" y="446"/>
                      </a:lnTo>
                      <a:cubicBezTo>
                        <a:pt x="568" y="455"/>
                        <a:pt x="577" y="455"/>
                        <a:pt x="585" y="455"/>
                      </a:cubicBezTo>
                      <a:cubicBezTo>
                        <a:pt x="603" y="455"/>
                        <a:pt x="620" y="446"/>
                        <a:pt x="638" y="429"/>
                      </a:cubicBezTo>
                      <a:cubicBezTo>
                        <a:pt x="646" y="411"/>
                        <a:pt x="646" y="377"/>
                        <a:pt x="620" y="359"/>
                      </a:cubicBezTo>
                      <a:lnTo>
                        <a:pt x="96" y="10"/>
                      </a:lnTo>
                      <a:cubicBezTo>
                        <a:pt x="87" y="4"/>
                        <a:pt x="77"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3" name="Google Shape;5143;p81"/>
                <p:cNvSpPr/>
                <p:nvPr/>
              </p:nvSpPr>
              <p:spPr>
                <a:xfrm>
                  <a:off x="543802" y="3698969"/>
                  <a:ext cx="40160" cy="28632"/>
                </a:xfrm>
                <a:custGeom>
                  <a:rect b="b" l="l" r="r" t="t"/>
                  <a:pathLst>
                    <a:path extrusionOk="0" h="380" w="533">
                      <a:moveTo>
                        <a:pt x="58" y="0"/>
                      </a:moveTo>
                      <a:cubicBezTo>
                        <a:pt x="42" y="0"/>
                        <a:pt x="27" y="7"/>
                        <a:pt x="18" y="21"/>
                      </a:cubicBezTo>
                      <a:cubicBezTo>
                        <a:pt x="0" y="47"/>
                        <a:pt x="9" y="82"/>
                        <a:pt x="35" y="100"/>
                      </a:cubicBezTo>
                      <a:lnTo>
                        <a:pt x="446" y="370"/>
                      </a:lnTo>
                      <a:cubicBezTo>
                        <a:pt x="454" y="379"/>
                        <a:pt x="463" y="379"/>
                        <a:pt x="472" y="379"/>
                      </a:cubicBezTo>
                      <a:cubicBezTo>
                        <a:pt x="489" y="379"/>
                        <a:pt x="507" y="370"/>
                        <a:pt x="515" y="353"/>
                      </a:cubicBezTo>
                      <a:cubicBezTo>
                        <a:pt x="533" y="327"/>
                        <a:pt x="533" y="301"/>
                        <a:pt x="507" y="283"/>
                      </a:cubicBezTo>
                      <a:lnTo>
                        <a:pt x="96" y="12"/>
                      </a:lnTo>
                      <a:cubicBezTo>
                        <a:pt x="84" y="5"/>
                        <a:pt x="71" y="0"/>
                        <a:pt x="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4" name="Google Shape;5144;p81"/>
                <p:cNvSpPr/>
                <p:nvPr/>
              </p:nvSpPr>
              <p:spPr>
                <a:xfrm>
                  <a:off x="468152" y="3762337"/>
                  <a:ext cx="38201" cy="27728"/>
                </a:xfrm>
                <a:custGeom>
                  <a:rect b="b" l="l" r="r" t="t"/>
                  <a:pathLst>
                    <a:path extrusionOk="0" h="368" w="507">
                      <a:moveTo>
                        <a:pt x="58" y="1"/>
                      </a:moveTo>
                      <a:cubicBezTo>
                        <a:pt x="40" y="1"/>
                        <a:pt x="23" y="10"/>
                        <a:pt x="18" y="27"/>
                      </a:cubicBezTo>
                      <a:cubicBezTo>
                        <a:pt x="0" y="53"/>
                        <a:pt x="0" y="88"/>
                        <a:pt x="26" y="106"/>
                      </a:cubicBezTo>
                      <a:lnTo>
                        <a:pt x="419" y="359"/>
                      </a:lnTo>
                      <a:cubicBezTo>
                        <a:pt x="428" y="368"/>
                        <a:pt x="437" y="368"/>
                        <a:pt x="445" y="368"/>
                      </a:cubicBezTo>
                      <a:cubicBezTo>
                        <a:pt x="463" y="368"/>
                        <a:pt x="480" y="359"/>
                        <a:pt x="489" y="341"/>
                      </a:cubicBezTo>
                      <a:cubicBezTo>
                        <a:pt x="507" y="315"/>
                        <a:pt x="498" y="280"/>
                        <a:pt x="472" y="272"/>
                      </a:cubicBezTo>
                      <a:lnTo>
                        <a:pt x="87" y="10"/>
                      </a:lnTo>
                      <a:cubicBezTo>
                        <a:pt x="78" y="4"/>
                        <a:pt x="68"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5" name="Google Shape;5145;p81"/>
                <p:cNvSpPr/>
                <p:nvPr/>
              </p:nvSpPr>
              <p:spPr>
                <a:xfrm>
                  <a:off x="576051" y="3161508"/>
                  <a:ext cx="154613" cy="47620"/>
                </a:xfrm>
                <a:custGeom>
                  <a:rect b="b" l="l" r="r" t="t"/>
                  <a:pathLst>
                    <a:path extrusionOk="0" h="632" w="2052">
                      <a:moveTo>
                        <a:pt x="1996" y="1"/>
                      </a:moveTo>
                      <a:cubicBezTo>
                        <a:pt x="1991" y="1"/>
                        <a:pt x="1987" y="2"/>
                        <a:pt x="1982" y="3"/>
                      </a:cubicBezTo>
                      <a:lnTo>
                        <a:pt x="44" y="518"/>
                      </a:lnTo>
                      <a:cubicBezTo>
                        <a:pt x="18" y="527"/>
                        <a:pt x="0" y="562"/>
                        <a:pt x="9" y="588"/>
                      </a:cubicBezTo>
                      <a:cubicBezTo>
                        <a:pt x="18" y="614"/>
                        <a:pt x="35" y="632"/>
                        <a:pt x="61" y="632"/>
                      </a:cubicBezTo>
                      <a:cubicBezTo>
                        <a:pt x="61" y="632"/>
                        <a:pt x="70" y="623"/>
                        <a:pt x="70" y="623"/>
                      </a:cubicBezTo>
                      <a:lnTo>
                        <a:pt x="2008" y="108"/>
                      </a:lnTo>
                      <a:cubicBezTo>
                        <a:pt x="2035" y="99"/>
                        <a:pt x="2052" y="73"/>
                        <a:pt x="2052" y="47"/>
                      </a:cubicBezTo>
                      <a:cubicBezTo>
                        <a:pt x="2045" y="18"/>
                        <a:pt x="2020" y="1"/>
                        <a:pt x="1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6" name="Google Shape;5146;p81"/>
                <p:cNvSpPr/>
                <p:nvPr/>
              </p:nvSpPr>
              <p:spPr>
                <a:xfrm>
                  <a:off x="508916" y="3107107"/>
                  <a:ext cx="135626" cy="42195"/>
                </a:xfrm>
                <a:custGeom>
                  <a:rect b="b" l="l" r="r" t="t"/>
                  <a:pathLst>
                    <a:path extrusionOk="0" h="560" w="1800">
                      <a:moveTo>
                        <a:pt x="1729" y="0"/>
                      </a:moveTo>
                      <a:lnTo>
                        <a:pt x="44" y="454"/>
                      </a:lnTo>
                      <a:cubicBezTo>
                        <a:pt x="18" y="463"/>
                        <a:pt x="0" y="489"/>
                        <a:pt x="9" y="524"/>
                      </a:cubicBezTo>
                      <a:cubicBezTo>
                        <a:pt x="18" y="542"/>
                        <a:pt x="35" y="559"/>
                        <a:pt x="62" y="559"/>
                      </a:cubicBezTo>
                      <a:lnTo>
                        <a:pt x="79" y="559"/>
                      </a:lnTo>
                      <a:lnTo>
                        <a:pt x="1755" y="105"/>
                      </a:lnTo>
                      <a:cubicBezTo>
                        <a:pt x="1782" y="105"/>
                        <a:pt x="1799" y="70"/>
                        <a:pt x="1790" y="44"/>
                      </a:cubicBezTo>
                      <a:cubicBezTo>
                        <a:pt x="1790" y="18"/>
                        <a:pt x="1755" y="0"/>
                        <a:pt x="1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7" name="Google Shape;5147;p81"/>
                <p:cNvSpPr/>
                <p:nvPr/>
              </p:nvSpPr>
              <p:spPr>
                <a:xfrm>
                  <a:off x="441780" y="3053007"/>
                  <a:ext cx="115884" cy="37071"/>
                </a:xfrm>
                <a:custGeom>
                  <a:rect b="b" l="l" r="r" t="t"/>
                  <a:pathLst>
                    <a:path extrusionOk="0" h="492" w="1538">
                      <a:moveTo>
                        <a:pt x="1476" y="0"/>
                      </a:moveTo>
                      <a:cubicBezTo>
                        <a:pt x="1471" y="0"/>
                        <a:pt x="1465" y="1"/>
                        <a:pt x="1459" y="2"/>
                      </a:cubicBezTo>
                      <a:lnTo>
                        <a:pt x="44" y="378"/>
                      </a:lnTo>
                      <a:cubicBezTo>
                        <a:pt x="18" y="386"/>
                        <a:pt x="1" y="421"/>
                        <a:pt x="10" y="448"/>
                      </a:cubicBezTo>
                      <a:cubicBezTo>
                        <a:pt x="18" y="474"/>
                        <a:pt x="36" y="491"/>
                        <a:pt x="62" y="491"/>
                      </a:cubicBezTo>
                      <a:cubicBezTo>
                        <a:pt x="62" y="491"/>
                        <a:pt x="71" y="483"/>
                        <a:pt x="71" y="483"/>
                      </a:cubicBezTo>
                      <a:lnTo>
                        <a:pt x="1485" y="107"/>
                      </a:lnTo>
                      <a:cubicBezTo>
                        <a:pt x="1520" y="98"/>
                        <a:pt x="1538" y="72"/>
                        <a:pt x="1529" y="46"/>
                      </a:cubicBezTo>
                      <a:cubicBezTo>
                        <a:pt x="1522" y="17"/>
                        <a:pt x="1502" y="0"/>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8" name="Google Shape;5148;p81"/>
                <p:cNvSpPr/>
                <p:nvPr/>
              </p:nvSpPr>
              <p:spPr>
                <a:xfrm>
                  <a:off x="374720" y="3005612"/>
                  <a:ext cx="69772" cy="24563"/>
                </a:xfrm>
                <a:custGeom>
                  <a:rect b="b" l="l" r="r" t="t"/>
                  <a:pathLst>
                    <a:path extrusionOk="0" h="326" w="926">
                      <a:moveTo>
                        <a:pt x="870" y="0"/>
                      </a:moveTo>
                      <a:cubicBezTo>
                        <a:pt x="865" y="0"/>
                        <a:pt x="861" y="1"/>
                        <a:pt x="856" y="3"/>
                      </a:cubicBezTo>
                      <a:lnTo>
                        <a:pt x="44" y="221"/>
                      </a:lnTo>
                      <a:cubicBezTo>
                        <a:pt x="18" y="230"/>
                        <a:pt x="0" y="256"/>
                        <a:pt x="9" y="282"/>
                      </a:cubicBezTo>
                      <a:cubicBezTo>
                        <a:pt x="9" y="308"/>
                        <a:pt x="35" y="326"/>
                        <a:pt x="61" y="326"/>
                      </a:cubicBezTo>
                      <a:lnTo>
                        <a:pt x="70" y="326"/>
                      </a:lnTo>
                      <a:lnTo>
                        <a:pt x="882" y="107"/>
                      </a:lnTo>
                      <a:cubicBezTo>
                        <a:pt x="908" y="99"/>
                        <a:pt x="926" y="72"/>
                        <a:pt x="926" y="38"/>
                      </a:cubicBezTo>
                      <a:cubicBezTo>
                        <a:pt x="919" y="16"/>
                        <a:pt x="894" y="0"/>
                        <a:pt x="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9" name="Google Shape;5149;p81"/>
                <p:cNvSpPr/>
                <p:nvPr/>
              </p:nvSpPr>
              <p:spPr>
                <a:xfrm>
                  <a:off x="229976" y="3133554"/>
                  <a:ext cx="517185" cy="504376"/>
                </a:xfrm>
                <a:custGeom>
                  <a:rect b="b" l="l" r="r" t="t"/>
                  <a:pathLst>
                    <a:path extrusionOk="0" h="6694" w="6864">
                      <a:moveTo>
                        <a:pt x="3099" y="1"/>
                      </a:moveTo>
                      <a:cubicBezTo>
                        <a:pt x="2901" y="1"/>
                        <a:pt x="2703" y="60"/>
                        <a:pt x="2532" y="182"/>
                      </a:cubicBezTo>
                      <a:cubicBezTo>
                        <a:pt x="2166" y="453"/>
                        <a:pt x="2043" y="933"/>
                        <a:pt x="2209" y="1352"/>
                      </a:cubicBezTo>
                      <a:cubicBezTo>
                        <a:pt x="2014" y="1128"/>
                        <a:pt x="1735" y="1002"/>
                        <a:pt x="1453" y="1002"/>
                      </a:cubicBezTo>
                      <a:cubicBezTo>
                        <a:pt x="1307" y="1002"/>
                        <a:pt x="1159" y="1036"/>
                        <a:pt x="1022" y="1107"/>
                      </a:cubicBezTo>
                      <a:cubicBezTo>
                        <a:pt x="620" y="1317"/>
                        <a:pt x="419" y="1771"/>
                        <a:pt x="524" y="2208"/>
                      </a:cubicBezTo>
                      <a:lnTo>
                        <a:pt x="542" y="2260"/>
                      </a:lnTo>
                      <a:cubicBezTo>
                        <a:pt x="603" y="2522"/>
                        <a:pt x="533" y="2801"/>
                        <a:pt x="358" y="3002"/>
                      </a:cubicBezTo>
                      <a:lnTo>
                        <a:pt x="323" y="3046"/>
                      </a:lnTo>
                      <a:cubicBezTo>
                        <a:pt x="26" y="3386"/>
                        <a:pt x="0" y="3884"/>
                        <a:pt x="271" y="4251"/>
                      </a:cubicBezTo>
                      <a:cubicBezTo>
                        <a:pt x="456" y="4510"/>
                        <a:pt x="754" y="4647"/>
                        <a:pt x="1057" y="4647"/>
                      </a:cubicBezTo>
                      <a:cubicBezTo>
                        <a:pt x="1184" y="4647"/>
                        <a:pt x="1311" y="4623"/>
                        <a:pt x="1432" y="4574"/>
                      </a:cubicBezTo>
                      <a:lnTo>
                        <a:pt x="1432" y="4574"/>
                      </a:lnTo>
                      <a:cubicBezTo>
                        <a:pt x="1100" y="4871"/>
                        <a:pt x="987" y="5351"/>
                        <a:pt x="1196" y="5753"/>
                      </a:cubicBezTo>
                      <a:cubicBezTo>
                        <a:pt x="1369" y="6091"/>
                        <a:pt x="1708" y="6287"/>
                        <a:pt x="2061" y="6287"/>
                      </a:cubicBezTo>
                      <a:cubicBezTo>
                        <a:pt x="2136" y="6287"/>
                        <a:pt x="2212" y="6278"/>
                        <a:pt x="2288" y="6259"/>
                      </a:cubicBezTo>
                      <a:lnTo>
                        <a:pt x="2340" y="6242"/>
                      </a:lnTo>
                      <a:cubicBezTo>
                        <a:pt x="2408" y="6226"/>
                        <a:pt x="2476" y="6219"/>
                        <a:pt x="2542" y="6219"/>
                      </a:cubicBezTo>
                      <a:cubicBezTo>
                        <a:pt x="2743" y="6219"/>
                        <a:pt x="2934" y="6287"/>
                        <a:pt x="3091" y="6425"/>
                      </a:cubicBezTo>
                      <a:lnTo>
                        <a:pt x="3135" y="6460"/>
                      </a:lnTo>
                      <a:cubicBezTo>
                        <a:pt x="3313" y="6614"/>
                        <a:pt x="3538" y="6693"/>
                        <a:pt x="3767" y="6693"/>
                      </a:cubicBezTo>
                      <a:cubicBezTo>
                        <a:pt x="3965" y="6693"/>
                        <a:pt x="4166" y="6634"/>
                        <a:pt x="4340" y="6512"/>
                      </a:cubicBezTo>
                      <a:cubicBezTo>
                        <a:pt x="4698" y="6250"/>
                        <a:pt x="4820" y="5761"/>
                        <a:pt x="4654" y="5342"/>
                      </a:cubicBezTo>
                      <a:lnTo>
                        <a:pt x="4654" y="5342"/>
                      </a:lnTo>
                      <a:cubicBezTo>
                        <a:pt x="4850" y="5566"/>
                        <a:pt x="5128" y="5692"/>
                        <a:pt x="5411" y="5692"/>
                      </a:cubicBezTo>
                      <a:cubicBezTo>
                        <a:pt x="5557" y="5692"/>
                        <a:pt x="5704" y="5658"/>
                        <a:pt x="5842" y="5587"/>
                      </a:cubicBezTo>
                      <a:cubicBezTo>
                        <a:pt x="6243" y="5377"/>
                        <a:pt x="6453" y="4923"/>
                        <a:pt x="6339" y="4487"/>
                      </a:cubicBezTo>
                      <a:lnTo>
                        <a:pt x="6331" y="4434"/>
                      </a:lnTo>
                      <a:cubicBezTo>
                        <a:pt x="6261" y="4172"/>
                        <a:pt x="6331" y="3893"/>
                        <a:pt x="6505" y="3692"/>
                      </a:cubicBezTo>
                      <a:lnTo>
                        <a:pt x="6540" y="3648"/>
                      </a:lnTo>
                      <a:cubicBezTo>
                        <a:pt x="6837" y="3308"/>
                        <a:pt x="6863" y="2810"/>
                        <a:pt x="6593" y="2443"/>
                      </a:cubicBezTo>
                      <a:cubicBezTo>
                        <a:pt x="6407" y="2184"/>
                        <a:pt x="6113" y="2051"/>
                        <a:pt x="5809" y="2051"/>
                      </a:cubicBezTo>
                      <a:cubicBezTo>
                        <a:pt x="5682" y="2051"/>
                        <a:pt x="5554" y="2074"/>
                        <a:pt x="5431" y="2120"/>
                      </a:cubicBezTo>
                      <a:cubicBezTo>
                        <a:pt x="5763" y="1832"/>
                        <a:pt x="5877" y="1343"/>
                        <a:pt x="5676" y="942"/>
                      </a:cubicBezTo>
                      <a:cubicBezTo>
                        <a:pt x="5503" y="604"/>
                        <a:pt x="5165" y="408"/>
                        <a:pt x="4807" y="408"/>
                      </a:cubicBezTo>
                      <a:cubicBezTo>
                        <a:pt x="4730" y="408"/>
                        <a:pt x="4653" y="417"/>
                        <a:pt x="4576" y="435"/>
                      </a:cubicBezTo>
                      <a:lnTo>
                        <a:pt x="4523" y="453"/>
                      </a:lnTo>
                      <a:cubicBezTo>
                        <a:pt x="4458" y="468"/>
                        <a:pt x="4391" y="476"/>
                        <a:pt x="4325" y="476"/>
                      </a:cubicBezTo>
                      <a:cubicBezTo>
                        <a:pt x="4126" y="476"/>
                        <a:pt x="3932" y="407"/>
                        <a:pt x="3781" y="269"/>
                      </a:cubicBezTo>
                      <a:lnTo>
                        <a:pt x="3737" y="234"/>
                      </a:lnTo>
                      <a:cubicBezTo>
                        <a:pt x="3555" y="80"/>
                        <a:pt x="3327" y="1"/>
                        <a:pt x="3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0" name="Google Shape;5150;p81"/>
                <p:cNvSpPr/>
                <p:nvPr/>
              </p:nvSpPr>
              <p:spPr>
                <a:xfrm>
                  <a:off x="345787" y="3296533"/>
                  <a:ext cx="286245" cy="178423"/>
                </a:xfrm>
                <a:custGeom>
                  <a:rect b="b" l="l" r="r" t="t"/>
                  <a:pathLst>
                    <a:path extrusionOk="0" h="2368" w="3799">
                      <a:moveTo>
                        <a:pt x="3732" y="1"/>
                      </a:moveTo>
                      <a:cubicBezTo>
                        <a:pt x="3722" y="1"/>
                        <a:pt x="3711" y="4"/>
                        <a:pt x="3702" y="10"/>
                      </a:cubicBezTo>
                      <a:lnTo>
                        <a:pt x="35" y="2262"/>
                      </a:lnTo>
                      <a:cubicBezTo>
                        <a:pt x="9" y="2280"/>
                        <a:pt x="0" y="2315"/>
                        <a:pt x="17" y="2341"/>
                      </a:cubicBezTo>
                      <a:cubicBezTo>
                        <a:pt x="26" y="2359"/>
                        <a:pt x="44" y="2367"/>
                        <a:pt x="61" y="2367"/>
                      </a:cubicBezTo>
                      <a:cubicBezTo>
                        <a:pt x="70" y="2367"/>
                        <a:pt x="87" y="2359"/>
                        <a:pt x="96" y="2359"/>
                      </a:cubicBezTo>
                      <a:lnTo>
                        <a:pt x="3763" y="106"/>
                      </a:lnTo>
                      <a:cubicBezTo>
                        <a:pt x="3790" y="88"/>
                        <a:pt x="3798" y="53"/>
                        <a:pt x="3781" y="27"/>
                      </a:cubicBezTo>
                      <a:cubicBezTo>
                        <a:pt x="3770" y="10"/>
                        <a:pt x="3751" y="1"/>
                        <a:pt x="3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1" name="Google Shape;5151;p81"/>
                <p:cNvSpPr/>
                <p:nvPr/>
              </p:nvSpPr>
              <p:spPr>
                <a:xfrm>
                  <a:off x="399058" y="3243262"/>
                  <a:ext cx="179026" cy="284964"/>
                </a:xfrm>
                <a:custGeom>
                  <a:rect b="b" l="l" r="r" t="t"/>
                  <a:pathLst>
                    <a:path extrusionOk="0" h="3782" w="2376">
                      <a:moveTo>
                        <a:pt x="65" y="0"/>
                      </a:moveTo>
                      <a:cubicBezTo>
                        <a:pt x="55" y="0"/>
                        <a:pt x="44" y="3"/>
                        <a:pt x="35" y="9"/>
                      </a:cubicBezTo>
                      <a:cubicBezTo>
                        <a:pt x="9" y="27"/>
                        <a:pt x="0" y="62"/>
                        <a:pt x="18" y="88"/>
                      </a:cubicBezTo>
                      <a:lnTo>
                        <a:pt x="2270" y="3755"/>
                      </a:lnTo>
                      <a:cubicBezTo>
                        <a:pt x="2279" y="3773"/>
                        <a:pt x="2297" y="3782"/>
                        <a:pt x="2314" y="3782"/>
                      </a:cubicBezTo>
                      <a:cubicBezTo>
                        <a:pt x="2323" y="3782"/>
                        <a:pt x="2332" y="3773"/>
                        <a:pt x="2340" y="3773"/>
                      </a:cubicBezTo>
                      <a:cubicBezTo>
                        <a:pt x="2367" y="3755"/>
                        <a:pt x="2375" y="3720"/>
                        <a:pt x="2367" y="3694"/>
                      </a:cubicBezTo>
                      <a:lnTo>
                        <a:pt x="114" y="27"/>
                      </a:lnTo>
                      <a:cubicBezTo>
                        <a:pt x="102" y="10"/>
                        <a:pt x="84" y="0"/>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2" name="Google Shape;5152;p81"/>
                <p:cNvSpPr/>
                <p:nvPr/>
              </p:nvSpPr>
              <p:spPr>
                <a:xfrm>
                  <a:off x="288522" y="3334584"/>
                  <a:ext cx="204644" cy="55456"/>
                </a:xfrm>
                <a:custGeom>
                  <a:rect b="b" l="l" r="r" t="t"/>
                  <a:pathLst>
                    <a:path extrusionOk="0" h="736" w="2716">
                      <a:moveTo>
                        <a:pt x="65" y="1"/>
                      </a:moveTo>
                      <a:cubicBezTo>
                        <a:pt x="37" y="1"/>
                        <a:pt x="17" y="23"/>
                        <a:pt x="9" y="46"/>
                      </a:cubicBezTo>
                      <a:cubicBezTo>
                        <a:pt x="0" y="72"/>
                        <a:pt x="18" y="107"/>
                        <a:pt x="53" y="116"/>
                      </a:cubicBezTo>
                      <a:lnTo>
                        <a:pt x="2646" y="736"/>
                      </a:lnTo>
                      <a:lnTo>
                        <a:pt x="2655" y="736"/>
                      </a:lnTo>
                      <a:cubicBezTo>
                        <a:pt x="2681" y="736"/>
                        <a:pt x="2707" y="718"/>
                        <a:pt x="2707" y="692"/>
                      </a:cubicBezTo>
                      <a:cubicBezTo>
                        <a:pt x="2716" y="666"/>
                        <a:pt x="2698" y="631"/>
                        <a:pt x="2672" y="622"/>
                      </a:cubicBezTo>
                      <a:lnTo>
                        <a:pt x="79" y="2"/>
                      </a:lnTo>
                      <a:cubicBezTo>
                        <a:pt x="74" y="1"/>
                        <a:pt x="70" y="1"/>
                        <a:pt x="65"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3" name="Google Shape;5153;p81"/>
                <p:cNvSpPr/>
                <p:nvPr/>
              </p:nvSpPr>
              <p:spPr>
                <a:xfrm>
                  <a:off x="284528" y="3381451"/>
                  <a:ext cx="208637" cy="29009"/>
                </a:xfrm>
                <a:custGeom>
                  <a:rect b="b" l="l" r="r" t="t"/>
                  <a:pathLst>
                    <a:path extrusionOk="0" h="385" w="2769">
                      <a:moveTo>
                        <a:pt x="2708" y="0"/>
                      </a:moveTo>
                      <a:lnTo>
                        <a:pt x="53" y="271"/>
                      </a:lnTo>
                      <a:cubicBezTo>
                        <a:pt x="18" y="280"/>
                        <a:pt x="1" y="306"/>
                        <a:pt x="1" y="332"/>
                      </a:cubicBezTo>
                      <a:cubicBezTo>
                        <a:pt x="1" y="367"/>
                        <a:pt x="27" y="385"/>
                        <a:pt x="53" y="385"/>
                      </a:cubicBezTo>
                      <a:lnTo>
                        <a:pt x="62" y="385"/>
                      </a:lnTo>
                      <a:lnTo>
                        <a:pt x="2716" y="114"/>
                      </a:lnTo>
                      <a:cubicBezTo>
                        <a:pt x="2743" y="105"/>
                        <a:pt x="2769" y="79"/>
                        <a:pt x="2769" y="53"/>
                      </a:cubicBezTo>
                      <a:cubicBezTo>
                        <a:pt x="2760" y="18"/>
                        <a:pt x="2734" y="0"/>
                        <a:pt x="27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4" name="Google Shape;5154;p81"/>
                <p:cNvSpPr/>
                <p:nvPr/>
              </p:nvSpPr>
              <p:spPr>
                <a:xfrm>
                  <a:off x="314818" y="3272798"/>
                  <a:ext cx="179026" cy="117241"/>
                </a:xfrm>
                <a:custGeom>
                  <a:rect b="b" l="l" r="r" t="t"/>
                  <a:pathLst>
                    <a:path extrusionOk="0" h="1556" w="2376">
                      <a:moveTo>
                        <a:pt x="64" y="1"/>
                      </a:moveTo>
                      <a:cubicBezTo>
                        <a:pt x="46" y="1"/>
                        <a:pt x="29" y="8"/>
                        <a:pt x="18" y="19"/>
                      </a:cubicBezTo>
                      <a:cubicBezTo>
                        <a:pt x="1" y="45"/>
                        <a:pt x="9" y="80"/>
                        <a:pt x="36" y="98"/>
                      </a:cubicBezTo>
                      <a:lnTo>
                        <a:pt x="2280" y="1547"/>
                      </a:lnTo>
                      <a:cubicBezTo>
                        <a:pt x="2288" y="1556"/>
                        <a:pt x="2297" y="1556"/>
                        <a:pt x="2306" y="1556"/>
                      </a:cubicBezTo>
                      <a:cubicBezTo>
                        <a:pt x="2323" y="1556"/>
                        <a:pt x="2341" y="1547"/>
                        <a:pt x="2358" y="1530"/>
                      </a:cubicBezTo>
                      <a:cubicBezTo>
                        <a:pt x="2376" y="1503"/>
                        <a:pt x="2367" y="1469"/>
                        <a:pt x="2341" y="1451"/>
                      </a:cubicBezTo>
                      <a:lnTo>
                        <a:pt x="97" y="10"/>
                      </a:lnTo>
                      <a:cubicBezTo>
                        <a:pt x="87" y="4"/>
                        <a:pt x="75" y="1"/>
                        <a:pt x="6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5" name="Google Shape;5155;p81"/>
                <p:cNvSpPr/>
                <p:nvPr/>
              </p:nvSpPr>
              <p:spPr>
                <a:xfrm>
                  <a:off x="483900" y="3381451"/>
                  <a:ext cx="204719" cy="55305"/>
                </a:xfrm>
                <a:custGeom>
                  <a:rect b="b" l="l" r="r" t="t"/>
                  <a:pathLst>
                    <a:path extrusionOk="0" h="734" w="2717">
                      <a:moveTo>
                        <a:pt x="79" y="0"/>
                      </a:moveTo>
                      <a:cubicBezTo>
                        <a:pt x="44" y="0"/>
                        <a:pt x="18" y="18"/>
                        <a:pt x="9" y="44"/>
                      </a:cubicBezTo>
                      <a:cubicBezTo>
                        <a:pt x="1" y="70"/>
                        <a:pt x="27" y="105"/>
                        <a:pt x="53" y="114"/>
                      </a:cubicBezTo>
                      <a:lnTo>
                        <a:pt x="2646" y="734"/>
                      </a:lnTo>
                      <a:lnTo>
                        <a:pt x="2655" y="734"/>
                      </a:lnTo>
                      <a:cubicBezTo>
                        <a:pt x="2681" y="734"/>
                        <a:pt x="2707" y="716"/>
                        <a:pt x="2716" y="690"/>
                      </a:cubicBezTo>
                      <a:cubicBezTo>
                        <a:pt x="2716" y="664"/>
                        <a:pt x="2699" y="629"/>
                        <a:pt x="2673" y="629"/>
                      </a:cubicBezTo>
                      <a:lnTo>
                        <a:pt x="79" y="0"/>
                      </a:ln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6" name="Google Shape;5156;p81"/>
                <p:cNvSpPr/>
                <p:nvPr/>
              </p:nvSpPr>
              <p:spPr>
                <a:xfrm>
                  <a:off x="484578" y="3360881"/>
                  <a:ext cx="208637" cy="29159"/>
                </a:xfrm>
                <a:custGeom>
                  <a:rect b="b" l="l" r="r" t="t"/>
                  <a:pathLst>
                    <a:path extrusionOk="0" h="387" w="2769">
                      <a:moveTo>
                        <a:pt x="2717" y="1"/>
                      </a:moveTo>
                      <a:cubicBezTo>
                        <a:pt x="2714" y="1"/>
                        <a:pt x="2711" y="2"/>
                        <a:pt x="2707" y="3"/>
                      </a:cubicBezTo>
                      <a:lnTo>
                        <a:pt x="53" y="273"/>
                      </a:lnTo>
                      <a:cubicBezTo>
                        <a:pt x="18" y="273"/>
                        <a:pt x="0" y="308"/>
                        <a:pt x="0" y="334"/>
                      </a:cubicBezTo>
                      <a:cubicBezTo>
                        <a:pt x="0" y="361"/>
                        <a:pt x="27" y="387"/>
                        <a:pt x="53" y="387"/>
                      </a:cubicBezTo>
                      <a:lnTo>
                        <a:pt x="61" y="387"/>
                      </a:lnTo>
                      <a:lnTo>
                        <a:pt x="2716" y="107"/>
                      </a:lnTo>
                      <a:cubicBezTo>
                        <a:pt x="2751" y="107"/>
                        <a:pt x="2768" y="81"/>
                        <a:pt x="2768" y="55"/>
                      </a:cubicBezTo>
                      <a:cubicBezTo>
                        <a:pt x="2761" y="25"/>
                        <a:pt x="2740" y="1"/>
                        <a:pt x="2717"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7" name="Google Shape;5157;p81"/>
                <p:cNvSpPr/>
                <p:nvPr/>
              </p:nvSpPr>
              <p:spPr>
                <a:xfrm>
                  <a:off x="483900" y="3381451"/>
                  <a:ext cx="179026" cy="117165"/>
                </a:xfrm>
                <a:custGeom>
                  <a:rect b="b" l="l" r="r" t="t"/>
                  <a:pathLst>
                    <a:path extrusionOk="0" h="1555" w="2376">
                      <a:moveTo>
                        <a:pt x="67" y="0"/>
                      </a:moveTo>
                      <a:cubicBezTo>
                        <a:pt x="48" y="0"/>
                        <a:pt x="29" y="10"/>
                        <a:pt x="18" y="27"/>
                      </a:cubicBezTo>
                      <a:cubicBezTo>
                        <a:pt x="1" y="53"/>
                        <a:pt x="9" y="88"/>
                        <a:pt x="36" y="105"/>
                      </a:cubicBezTo>
                      <a:lnTo>
                        <a:pt x="2280" y="1546"/>
                      </a:lnTo>
                      <a:cubicBezTo>
                        <a:pt x="2288" y="1555"/>
                        <a:pt x="2297" y="1555"/>
                        <a:pt x="2306" y="1555"/>
                      </a:cubicBezTo>
                      <a:cubicBezTo>
                        <a:pt x="2323" y="1555"/>
                        <a:pt x="2341" y="1546"/>
                        <a:pt x="2358" y="1537"/>
                      </a:cubicBezTo>
                      <a:cubicBezTo>
                        <a:pt x="2376" y="1511"/>
                        <a:pt x="2367" y="1476"/>
                        <a:pt x="2341" y="1459"/>
                      </a:cubicBezTo>
                      <a:lnTo>
                        <a:pt x="97" y="9"/>
                      </a:lnTo>
                      <a:cubicBezTo>
                        <a:pt x="87" y="3"/>
                        <a:pt x="77"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8" name="Google Shape;5158;p81"/>
                <p:cNvSpPr/>
                <p:nvPr/>
              </p:nvSpPr>
              <p:spPr>
                <a:xfrm>
                  <a:off x="437184" y="3381451"/>
                  <a:ext cx="55983" cy="204041"/>
                </a:xfrm>
                <a:custGeom>
                  <a:rect b="b" l="l" r="r" t="t"/>
                  <a:pathLst>
                    <a:path extrusionOk="0" h="2708" w="743">
                      <a:moveTo>
                        <a:pt x="699" y="0"/>
                      </a:moveTo>
                      <a:cubicBezTo>
                        <a:pt x="664" y="0"/>
                        <a:pt x="638" y="18"/>
                        <a:pt x="629" y="44"/>
                      </a:cubicBezTo>
                      <a:lnTo>
                        <a:pt x="9" y="2637"/>
                      </a:lnTo>
                      <a:cubicBezTo>
                        <a:pt x="1" y="2672"/>
                        <a:pt x="18" y="2698"/>
                        <a:pt x="53" y="2707"/>
                      </a:cubicBezTo>
                      <a:lnTo>
                        <a:pt x="62" y="2707"/>
                      </a:lnTo>
                      <a:cubicBezTo>
                        <a:pt x="88" y="2707"/>
                        <a:pt x="114" y="2690"/>
                        <a:pt x="114" y="2664"/>
                      </a:cubicBezTo>
                      <a:lnTo>
                        <a:pt x="734"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9" name="Google Shape;5159;p81"/>
                <p:cNvSpPr/>
                <p:nvPr/>
              </p:nvSpPr>
              <p:spPr>
                <a:xfrm>
                  <a:off x="484578" y="3381451"/>
                  <a:ext cx="29009" cy="208637"/>
                </a:xfrm>
                <a:custGeom>
                  <a:rect b="b" l="l" r="r" t="t"/>
                  <a:pathLst>
                    <a:path extrusionOk="0" h="2769" w="385">
                      <a:moveTo>
                        <a:pt x="53" y="0"/>
                      </a:moveTo>
                      <a:cubicBezTo>
                        <a:pt x="18" y="0"/>
                        <a:pt x="0" y="35"/>
                        <a:pt x="0" y="61"/>
                      </a:cubicBezTo>
                      <a:lnTo>
                        <a:pt x="271" y="2716"/>
                      </a:lnTo>
                      <a:cubicBezTo>
                        <a:pt x="280" y="2751"/>
                        <a:pt x="297" y="2768"/>
                        <a:pt x="332" y="2768"/>
                      </a:cubicBezTo>
                      <a:cubicBezTo>
                        <a:pt x="367" y="2768"/>
                        <a:pt x="385" y="2733"/>
                        <a:pt x="385" y="2707"/>
                      </a:cubicBezTo>
                      <a:lnTo>
                        <a:pt x="114" y="53"/>
                      </a:lnTo>
                      <a:cubicBezTo>
                        <a:pt x="105" y="18"/>
                        <a:pt x="79" y="0"/>
                        <a:pt x="53"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0" name="Google Shape;5160;p81"/>
                <p:cNvSpPr/>
                <p:nvPr/>
              </p:nvSpPr>
              <p:spPr>
                <a:xfrm>
                  <a:off x="375323" y="3381451"/>
                  <a:ext cx="118522" cy="177669"/>
                </a:xfrm>
                <a:custGeom>
                  <a:rect b="b" l="l" r="r" t="t"/>
                  <a:pathLst>
                    <a:path extrusionOk="0" h="2358" w="1573">
                      <a:moveTo>
                        <a:pt x="1508" y="0"/>
                      </a:moveTo>
                      <a:cubicBezTo>
                        <a:pt x="1489" y="0"/>
                        <a:pt x="1470" y="10"/>
                        <a:pt x="1459" y="27"/>
                      </a:cubicBezTo>
                      <a:lnTo>
                        <a:pt x="10" y="2271"/>
                      </a:lnTo>
                      <a:cubicBezTo>
                        <a:pt x="1" y="2297"/>
                        <a:pt x="1" y="2332"/>
                        <a:pt x="27" y="2349"/>
                      </a:cubicBezTo>
                      <a:cubicBezTo>
                        <a:pt x="36" y="2358"/>
                        <a:pt x="53" y="2358"/>
                        <a:pt x="62" y="2358"/>
                      </a:cubicBezTo>
                      <a:cubicBezTo>
                        <a:pt x="80" y="2358"/>
                        <a:pt x="97" y="2349"/>
                        <a:pt x="106" y="2332"/>
                      </a:cubicBezTo>
                      <a:lnTo>
                        <a:pt x="1555" y="88"/>
                      </a:lnTo>
                      <a:cubicBezTo>
                        <a:pt x="1573" y="61"/>
                        <a:pt x="1564" y="27"/>
                        <a:pt x="1538" y="9"/>
                      </a:cubicBezTo>
                      <a:cubicBezTo>
                        <a:pt x="1528" y="3"/>
                        <a:pt x="1518" y="0"/>
                        <a:pt x="15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1" name="Google Shape;5161;p81"/>
                <p:cNvSpPr/>
                <p:nvPr/>
              </p:nvSpPr>
              <p:spPr>
                <a:xfrm>
                  <a:off x="483900" y="3186072"/>
                  <a:ext cx="55983" cy="203966"/>
                </a:xfrm>
                <a:custGeom>
                  <a:rect b="b" l="l" r="r" t="t"/>
                  <a:pathLst>
                    <a:path extrusionOk="0" h="2707" w="743">
                      <a:moveTo>
                        <a:pt x="699" y="0"/>
                      </a:moveTo>
                      <a:cubicBezTo>
                        <a:pt x="664" y="0"/>
                        <a:pt x="638" y="18"/>
                        <a:pt x="629" y="44"/>
                      </a:cubicBezTo>
                      <a:lnTo>
                        <a:pt x="9" y="2637"/>
                      </a:lnTo>
                      <a:cubicBezTo>
                        <a:pt x="1" y="2663"/>
                        <a:pt x="18" y="2698"/>
                        <a:pt x="53" y="2707"/>
                      </a:cubicBezTo>
                      <a:lnTo>
                        <a:pt x="62" y="2707"/>
                      </a:lnTo>
                      <a:cubicBezTo>
                        <a:pt x="88" y="2707"/>
                        <a:pt x="114" y="2689"/>
                        <a:pt x="114" y="2663"/>
                      </a:cubicBezTo>
                      <a:lnTo>
                        <a:pt x="743"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2" name="Google Shape;5162;p81"/>
                <p:cNvSpPr/>
                <p:nvPr/>
              </p:nvSpPr>
              <p:spPr>
                <a:xfrm>
                  <a:off x="463481" y="3181325"/>
                  <a:ext cx="29687" cy="208713"/>
                </a:xfrm>
                <a:custGeom>
                  <a:rect b="b" l="l" r="r" t="t"/>
                  <a:pathLst>
                    <a:path extrusionOk="0" h="2770" w="394">
                      <a:moveTo>
                        <a:pt x="67" y="0"/>
                      </a:moveTo>
                      <a:cubicBezTo>
                        <a:pt x="62" y="0"/>
                        <a:pt x="58" y="1"/>
                        <a:pt x="53" y="2"/>
                      </a:cubicBezTo>
                      <a:cubicBezTo>
                        <a:pt x="27" y="2"/>
                        <a:pt x="1" y="28"/>
                        <a:pt x="10" y="63"/>
                      </a:cubicBezTo>
                      <a:lnTo>
                        <a:pt x="280" y="2717"/>
                      </a:lnTo>
                      <a:cubicBezTo>
                        <a:pt x="280" y="2744"/>
                        <a:pt x="307" y="2770"/>
                        <a:pt x="333" y="2770"/>
                      </a:cubicBezTo>
                      <a:lnTo>
                        <a:pt x="341" y="2770"/>
                      </a:lnTo>
                      <a:cubicBezTo>
                        <a:pt x="376" y="2761"/>
                        <a:pt x="394" y="2735"/>
                        <a:pt x="394" y="2709"/>
                      </a:cubicBezTo>
                      <a:lnTo>
                        <a:pt x="114" y="54"/>
                      </a:lnTo>
                      <a:cubicBezTo>
                        <a:pt x="114" y="24"/>
                        <a:pt x="95"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3" name="Google Shape;5163;p81"/>
                <p:cNvSpPr/>
                <p:nvPr/>
              </p:nvSpPr>
              <p:spPr>
                <a:xfrm>
                  <a:off x="483900" y="3212293"/>
                  <a:ext cx="118522" cy="177745"/>
                </a:xfrm>
                <a:custGeom>
                  <a:rect b="b" l="l" r="r" t="t"/>
                  <a:pathLst>
                    <a:path extrusionOk="0" h="2359" w="1573">
                      <a:moveTo>
                        <a:pt x="1514" y="1"/>
                      </a:moveTo>
                      <a:cubicBezTo>
                        <a:pt x="1497" y="1"/>
                        <a:pt x="1479" y="11"/>
                        <a:pt x="1468" y="28"/>
                      </a:cubicBezTo>
                      <a:lnTo>
                        <a:pt x="18" y="2272"/>
                      </a:lnTo>
                      <a:cubicBezTo>
                        <a:pt x="1" y="2298"/>
                        <a:pt x="9" y="2333"/>
                        <a:pt x="36" y="2350"/>
                      </a:cubicBezTo>
                      <a:cubicBezTo>
                        <a:pt x="44" y="2359"/>
                        <a:pt x="53" y="2359"/>
                        <a:pt x="62" y="2359"/>
                      </a:cubicBezTo>
                      <a:cubicBezTo>
                        <a:pt x="79" y="2359"/>
                        <a:pt x="97" y="2350"/>
                        <a:pt x="114" y="2333"/>
                      </a:cubicBezTo>
                      <a:lnTo>
                        <a:pt x="1555" y="89"/>
                      </a:lnTo>
                      <a:cubicBezTo>
                        <a:pt x="1572" y="62"/>
                        <a:pt x="1564" y="28"/>
                        <a:pt x="1537" y="10"/>
                      </a:cubicBezTo>
                      <a:cubicBezTo>
                        <a:pt x="1531" y="4"/>
                        <a:pt x="1523" y="1"/>
                        <a:pt x="151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4" name="Google Shape;5164;p81"/>
                <p:cNvSpPr/>
                <p:nvPr/>
              </p:nvSpPr>
              <p:spPr>
                <a:xfrm>
                  <a:off x="320771" y="3255543"/>
                  <a:ext cx="193492" cy="220015"/>
                </a:xfrm>
                <a:custGeom>
                  <a:rect b="b" l="l" r="r" t="t"/>
                  <a:pathLst>
                    <a:path extrusionOk="0" h="2920" w="2568">
                      <a:moveTo>
                        <a:pt x="1289" y="1"/>
                      </a:moveTo>
                      <a:cubicBezTo>
                        <a:pt x="931" y="1"/>
                        <a:pt x="679" y="287"/>
                        <a:pt x="664" y="658"/>
                      </a:cubicBezTo>
                      <a:cubicBezTo>
                        <a:pt x="393" y="685"/>
                        <a:pt x="157" y="912"/>
                        <a:pt x="79" y="1217"/>
                      </a:cubicBezTo>
                      <a:cubicBezTo>
                        <a:pt x="0" y="1532"/>
                        <a:pt x="122" y="1837"/>
                        <a:pt x="349" y="1986"/>
                      </a:cubicBezTo>
                      <a:cubicBezTo>
                        <a:pt x="166" y="2379"/>
                        <a:pt x="323" y="2806"/>
                        <a:pt x="769" y="2920"/>
                      </a:cubicBezTo>
                      <a:lnTo>
                        <a:pt x="2078" y="2780"/>
                      </a:lnTo>
                      <a:lnTo>
                        <a:pt x="2515" y="1802"/>
                      </a:lnTo>
                      <a:lnTo>
                        <a:pt x="2567" y="737"/>
                      </a:lnTo>
                      <a:lnTo>
                        <a:pt x="1458" y="21"/>
                      </a:lnTo>
                      <a:cubicBezTo>
                        <a:pt x="1400" y="7"/>
                        <a:pt x="1343" y="1"/>
                        <a:pt x="1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5" name="Google Shape;5165;p81"/>
                <p:cNvSpPr/>
                <p:nvPr/>
              </p:nvSpPr>
              <p:spPr>
                <a:xfrm>
                  <a:off x="390468" y="3291937"/>
                  <a:ext cx="151448" cy="177820"/>
                </a:xfrm>
                <a:custGeom>
                  <a:rect b="b" l="l" r="r" t="t"/>
                  <a:pathLst>
                    <a:path extrusionOk="0" h="2360" w="2010">
                      <a:moveTo>
                        <a:pt x="1130" y="0"/>
                      </a:moveTo>
                      <a:cubicBezTo>
                        <a:pt x="707" y="0"/>
                        <a:pt x="290" y="403"/>
                        <a:pt x="158" y="979"/>
                      </a:cubicBezTo>
                      <a:cubicBezTo>
                        <a:pt x="1" y="1616"/>
                        <a:pt x="254" y="2227"/>
                        <a:pt x="725" y="2341"/>
                      </a:cubicBezTo>
                      <a:cubicBezTo>
                        <a:pt x="777" y="2353"/>
                        <a:pt x="828" y="2359"/>
                        <a:pt x="879" y="2359"/>
                      </a:cubicBezTo>
                      <a:cubicBezTo>
                        <a:pt x="1303" y="2359"/>
                        <a:pt x="1719" y="1957"/>
                        <a:pt x="1852" y="1380"/>
                      </a:cubicBezTo>
                      <a:cubicBezTo>
                        <a:pt x="2009" y="743"/>
                        <a:pt x="1756" y="132"/>
                        <a:pt x="1284" y="18"/>
                      </a:cubicBezTo>
                      <a:cubicBezTo>
                        <a:pt x="1233" y="6"/>
                        <a:pt x="1182" y="0"/>
                        <a:pt x="1130"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6" name="Google Shape;5166;p81"/>
                <p:cNvSpPr/>
                <p:nvPr/>
              </p:nvSpPr>
              <p:spPr>
                <a:xfrm>
                  <a:off x="347746" y="3350332"/>
                  <a:ext cx="154688" cy="41743"/>
                </a:xfrm>
                <a:custGeom>
                  <a:rect b="b" l="l" r="r" t="t"/>
                  <a:pathLst>
                    <a:path extrusionOk="0" h="554" w="2053">
                      <a:moveTo>
                        <a:pt x="48" y="1"/>
                      </a:moveTo>
                      <a:cubicBezTo>
                        <a:pt x="29" y="1"/>
                        <a:pt x="16" y="15"/>
                        <a:pt x="9" y="29"/>
                      </a:cubicBezTo>
                      <a:cubicBezTo>
                        <a:pt x="0" y="55"/>
                        <a:pt x="18" y="73"/>
                        <a:pt x="35" y="82"/>
                      </a:cubicBezTo>
                      <a:lnTo>
                        <a:pt x="2000" y="553"/>
                      </a:lnTo>
                      <a:lnTo>
                        <a:pt x="2008" y="553"/>
                      </a:lnTo>
                      <a:cubicBezTo>
                        <a:pt x="2026" y="553"/>
                        <a:pt x="2043" y="536"/>
                        <a:pt x="2052" y="518"/>
                      </a:cubicBezTo>
                      <a:cubicBezTo>
                        <a:pt x="2052" y="501"/>
                        <a:pt x="2043" y="474"/>
                        <a:pt x="2017" y="474"/>
                      </a:cubicBezTo>
                      <a:lnTo>
                        <a:pt x="61" y="3"/>
                      </a:lnTo>
                      <a:cubicBezTo>
                        <a:pt x="57" y="1"/>
                        <a:pt x="52" y="1"/>
                        <a:pt x="48"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7" name="Google Shape;5167;p81"/>
                <p:cNvSpPr/>
                <p:nvPr/>
              </p:nvSpPr>
              <p:spPr>
                <a:xfrm>
                  <a:off x="360254" y="3385821"/>
                  <a:ext cx="142181" cy="45661"/>
                </a:xfrm>
                <a:custGeom>
                  <a:rect b="b" l="l" r="r" t="t"/>
                  <a:pathLst>
                    <a:path extrusionOk="0" h="606" w="1887">
                      <a:moveTo>
                        <a:pt x="1848" y="0"/>
                      </a:moveTo>
                      <a:cubicBezTo>
                        <a:pt x="1843" y="0"/>
                        <a:pt x="1838" y="1"/>
                        <a:pt x="1834" y="3"/>
                      </a:cubicBezTo>
                      <a:lnTo>
                        <a:pt x="35" y="527"/>
                      </a:lnTo>
                      <a:cubicBezTo>
                        <a:pt x="9" y="536"/>
                        <a:pt x="0" y="554"/>
                        <a:pt x="0" y="580"/>
                      </a:cubicBezTo>
                      <a:cubicBezTo>
                        <a:pt x="9" y="597"/>
                        <a:pt x="26" y="606"/>
                        <a:pt x="44" y="606"/>
                      </a:cubicBezTo>
                      <a:lnTo>
                        <a:pt x="52" y="606"/>
                      </a:lnTo>
                      <a:lnTo>
                        <a:pt x="1851" y="82"/>
                      </a:lnTo>
                      <a:cubicBezTo>
                        <a:pt x="1877" y="73"/>
                        <a:pt x="1886" y="47"/>
                        <a:pt x="1886" y="30"/>
                      </a:cubicBezTo>
                      <a:cubicBezTo>
                        <a:pt x="1880" y="10"/>
                        <a:pt x="1863" y="0"/>
                        <a:pt x="1848"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8" name="Google Shape;5168;p81"/>
                <p:cNvSpPr/>
                <p:nvPr/>
              </p:nvSpPr>
              <p:spPr>
                <a:xfrm>
                  <a:off x="392427" y="3288998"/>
                  <a:ext cx="110007" cy="103075"/>
                </a:xfrm>
                <a:custGeom>
                  <a:rect b="b" l="l" r="r" t="t"/>
                  <a:pathLst>
                    <a:path extrusionOk="0" h="1368" w="1460">
                      <a:moveTo>
                        <a:pt x="49" y="1"/>
                      </a:moveTo>
                      <a:cubicBezTo>
                        <a:pt x="38" y="1"/>
                        <a:pt x="27" y="5"/>
                        <a:pt x="18" y="14"/>
                      </a:cubicBezTo>
                      <a:cubicBezTo>
                        <a:pt x="1" y="31"/>
                        <a:pt x="10" y="57"/>
                        <a:pt x="18" y="66"/>
                      </a:cubicBezTo>
                      <a:lnTo>
                        <a:pt x="1389" y="1350"/>
                      </a:lnTo>
                      <a:cubicBezTo>
                        <a:pt x="1398" y="1358"/>
                        <a:pt x="1407" y="1367"/>
                        <a:pt x="1415" y="1367"/>
                      </a:cubicBezTo>
                      <a:cubicBezTo>
                        <a:pt x="1424" y="1367"/>
                        <a:pt x="1442" y="1358"/>
                        <a:pt x="1442" y="1350"/>
                      </a:cubicBezTo>
                      <a:cubicBezTo>
                        <a:pt x="1459" y="1332"/>
                        <a:pt x="1459" y="1315"/>
                        <a:pt x="1442" y="1297"/>
                      </a:cubicBezTo>
                      <a:lnTo>
                        <a:pt x="80" y="14"/>
                      </a:lnTo>
                      <a:cubicBezTo>
                        <a:pt x="71" y="5"/>
                        <a:pt x="60" y="1"/>
                        <a:pt x="49"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9" name="Google Shape;5169;p81"/>
                <p:cNvSpPr/>
                <p:nvPr/>
              </p:nvSpPr>
              <p:spPr>
                <a:xfrm>
                  <a:off x="378639" y="3257126"/>
                  <a:ext cx="208637" cy="226570"/>
                </a:xfrm>
                <a:custGeom>
                  <a:rect b="b" l="l" r="r" t="t"/>
                  <a:pathLst>
                    <a:path extrusionOk="0" h="3007" w="2769">
                      <a:moveTo>
                        <a:pt x="690" y="0"/>
                      </a:moveTo>
                      <a:cubicBezTo>
                        <a:pt x="690" y="0"/>
                        <a:pt x="743" y="550"/>
                        <a:pt x="1415" y="952"/>
                      </a:cubicBezTo>
                      <a:cubicBezTo>
                        <a:pt x="1415" y="952"/>
                        <a:pt x="1144" y="1231"/>
                        <a:pt x="1057" y="1615"/>
                      </a:cubicBezTo>
                      <a:cubicBezTo>
                        <a:pt x="961" y="2008"/>
                        <a:pt x="1075" y="2375"/>
                        <a:pt x="1075" y="2375"/>
                      </a:cubicBezTo>
                      <a:cubicBezTo>
                        <a:pt x="289" y="2427"/>
                        <a:pt x="1" y="2899"/>
                        <a:pt x="1" y="2899"/>
                      </a:cubicBezTo>
                      <a:cubicBezTo>
                        <a:pt x="242" y="2957"/>
                        <a:pt x="553" y="3006"/>
                        <a:pt x="872" y="3006"/>
                      </a:cubicBezTo>
                      <a:cubicBezTo>
                        <a:pt x="1556" y="3006"/>
                        <a:pt x="2284" y="2783"/>
                        <a:pt x="2480" y="1956"/>
                      </a:cubicBezTo>
                      <a:cubicBezTo>
                        <a:pt x="2769" y="751"/>
                        <a:pt x="1450" y="183"/>
                        <a:pt x="6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0" name="Google Shape;5170;p81"/>
                <p:cNvSpPr/>
                <p:nvPr/>
              </p:nvSpPr>
              <p:spPr>
                <a:xfrm>
                  <a:off x="453007" y="2315872"/>
                  <a:ext cx="584923" cy="570381"/>
                </a:xfrm>
                <a:custGeom>
                  <a:rect b="b" l="l" r="r" t="t"/>
                  <a:pathLst>
                    <a:path extrusionOk="0" h="7570" w="7763">
                      <a:moveTo>
                        <a:pt x="3272" y="1"/>
                      </a:moveTo>
                      <a:cubicBezTo>
                        <a:pt x="2872" y="1"/>
                        <a:pt x="2494" y="223"/>
                        <a:pt x="2297" y="582"/>
                      </a:cubicBezTo>
                      <a:lnTo>
                        <a:pt x="2270" y="643"/>
                      </a:lnTo>
                      <a:cubicBezTo>
                        <a:pt x="2122" y="914"/>
                        <a:pt x="1851" y="1097"/>
                        <a:pt x="1546" y="1132"/>
                      </a:cubicBezTo>
                      <a:lnTo>
                        <a:pt x="1485" y="1141"/>
                      </a:lnTo>
                      <a:cubicBezTo>
                        <a:pt x="978" y="1202"/>
                        <a:pt x="568" y="1604"/>
                        <a:pt x="515" y="2119"/>
                      </a:cubicBezTo>
                      <a:cubicBezTo>
                        <a:pt x="454" y="2634"/>
                        <a:pt x="777" y="3106"/>
                        <a:pt x="1249" y="3289"/>
                      </a:cubicBezTo>
                      <a:cubicBezTo>
                        <a:pt x="1242" y="3289"/>
                        <a:pt x="1236" y="3289"/>
                        <a:pt x="1229" y="3289"/>
                      </a:cubicBezTo>
                      <a:cubicBezTo>
                        <a:pt x="730" y="3289"/>
                        <a:pt x="269" y="3610"/>
                        <a:pt x="140" y="4101"/>
                      </a:cubicBezTo>
                      <a:cubicBezTo>
                        <a:pt x="0" y="4607"/>
                        <a:pt x="236" y="5123"/>
                        <a:pt x="681" y="5367"/>
                      </a:cubicBezTo>
                      <a:lnTo>
                        <a:pt x="734" y="5402"/>
                      </a:lnTo>
                      <a:cubicBezTo>
                        <a:pt x="1013" y="5542"/>
                        <a:pt x="1196" y="5812"/>
                        <a:pt x="1231" y="6127"/>
                      </a:cubicBezTo>
                      <a:lnTo>
                        <a:pt x="1240" y="6188"/>
                      </a:lnTo>
                      <a:cubicBezTo>
                        <a:pt x="1301" y="6694"/>
                        <a:pt x="1703" y="7096"/>
                        <a:pt x="2218" y="7157"/>
                      </a:cubicBezTo>
                      <a:cubicBezTo>
                        <a:pt x="2256" y="7161"/>
                        <a:pt x="2293" y="7163"/>
                        <a:pt x="2330" y="7163"/>
                      </a:cubicBezTo>
                      <a:cubicBezTo>
                        <a:pt x="2800" y="7163"/>
                        <a:pt x="3218" y="6860"/>
                        <a:pt x="3388" y="6415"/>
                      </a:cubicBezTo>
                      <a:lnTo>
                        <a:pt x="3388" y="6415"/>
                      </a:lnTo>
                      <a:cubicBezTo>
                        <a:pt x="3379" y="6930"/>
                        <a:pt x="3702" y="7393"/>
                        <a:pt x="4200" y="7533"/>
                      </a:cubicBezTo>
                      <a:cubicBezTo>
                        <a:pt x="4294" y="7557"/>
                        <a:pt x="4390" y="7569"/>
                        <a:pt x="4484" y="7569"/>
                      </a:cubicBezTo>
                      <a:cubicBezTo>
                        <a:pt x="4886" y="7569"/>
                        <a:pt x="5268" y="7350"/>
                        <a:pt x="5466" y="6982"/>
                      </a:cubicBezTo>
                      <a:lnTo>
                        <a:pt x="5492" y="6930"/>
                      </a:lnTo>
                      <a:cubicBezTo>
                        <a:pt x="5641" y="6659"/>
                        <a:pt x="5912" y="6476"/>
                        <a:pt x="6217" y="6441"/>
                      </a:cubicBezTo>
                      <a:lnTo>
                        <a:pt x="6287" y="6432"/>
                      </a:lnTo>
                      <a:cubicBezTo>
                        <a:pt x="6793" y="6371"/>
                        <a:pt x="7195" y="5970"/>
                        <a:pt x="7256" y="5454"/>
                      </a:cubicBezTo>
                      <a:cubicBezTo>
                        <a:pt x="7309" y="4939"/>
                        <a:pt x="6994" y="4459"/>
                        <a:pt x="6514" y="4284"/>
                      </a:cubicBezTo>
                      <a:lnTo>
                        <a:pt x="6514" y="4284"/>
                      </a:lnTo>
                      <a:cubicBezTo>
                        <a:pt x="6521" y="4284"/>
                        <a:pt x="6527" y="4285"/>
                        <a:pt x="6534" y="4285"/>
                      </a:cubicBezTo>
                      <a:cubicBezTo>
                        <a:pt x="7033" y="4285"/>
                        <a:pt x="7494" y="3955"/>
                        <a:pt x="7632" y="3464"/>
                      </a:cubicBezTo>
                      <a:cubicBezTo>
                        <a:pt x="7763" y="2966"/>
                        <a:pt x="7536" y="2442"/>
                        <a:pt x="7082" y="2198"/>
                      </a:cubicBezTo>
                      <a:lnTo>
                        <a:pt x="7029" y="2171"/>
                      </a:lnTo>
                      <a:cubicBezTo>
                        <a:pt x="6759" y="2023"/>
                        <a:pt x="6575" y="1752"/>
                        <a:pt x="6531" y="1447"/>
                      </a:cubicBezTo>
                      <a:lnTo>
                        <a:pt x="6531" y="1385"/>
                      </a:lnTo>
                      <a:cubicBezTo>
                        <a:pt x="6470" y="879"/>
                        <a:pt x="6069" y="477"/>
                        <a:pt x="5545" y="416"/>
                      </a:cubicBezTo>
                      <a:cubicBezTo>
                        <a:pt x="5504" y="411"/>
                        <a:pt x="5462" y="409"/>
                        <a:pt x="5422" y="409"/>
                      </a:cubicBezTo>
                      <a:cubicBezTo>
                        <a:pt x="4962" y="409"/>
                        <a:pt x="4544" y="717"/>
                        <a:pt x="4384" y="1150"/>
                      </a:cubicBezTo>
                      <a:cubicBezTo>
                        <a:pt x="4392" y="643"/>
                        <a:pt x="4060" y="172"/>
                        <a:pt x="3563" y="41"/>
                      </a:cubicBezTo>
                      <a:cubicBezTo>
                        <a:pt x="3466" y="14"/>
                        <a:pt x="3368" y="1"/>
                        <a:pt x="32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1" name="Google Shape;5171;p81"/>
                <p:cNvSpPr/>
                <p:nvPr/>
              </p:nvSpPr>
              <p:spPr>
                <a:xfrm>
                  <a:off x="558269" y="2562186"/>
                  <a:ext cx="374402" cy="77834"/>
                </a:xfrm>
                <a:custGeom>
                  <a:rect b="b" l="l" r="r" t="t"/>
                  <a:pathLst>
                    <a:path extrusionOk="0" h="1033" w="4969">
                      <a:moveTo>
                        <a:pt x="61" y="0"/>
                      </a:moveTo>
                      <a:cubicBezTo>
                        <a:pt x="33" y="0"/>
                        <a:pt x="9" y="17"/>
                        <a:pt x="9" y="46"/>
                      </a:cubicBezTo>
                      <a:cubicBezTo>
                        <a:pt x="0" y="81"/>
                        <a:pt x="27" y="116"/>
                        <a:pt x="61" y="125"/>
                      </a:cubicBezTo>
                      <a:lnTo>
                        <a:pt x="4890" y="1033"/>
                      </a:lnTo>
                      <a:lnTo>
                        <a:pt x="4899" y="1033"/>
                      </a:lnTo>
                      <a:cubicBezTo>
                        <a:pt x="4934" y="1033"/>
                        <a:pt x="4960" y="1015"/>
                        <a:pt x="4960" y="989"/>
                      </a:cubicBezTo>
                      <a:cubicBezTo>
                        <a:pt x="4969" y="954"/>
                        <a:pt x="4951" y="919"/>
                        <a:pt x="4916" y="911"/>
                      </a:cubicBezTo>
                      <a:lnTo>
                        <a:pt x="79" y="2"/>
                      </a:lnTo>
                      <a:cubicBezTo>
                        <a:pt x="73" y="1"/>
                        <a:pt x="67" y="0"/>
                        <a:pt x="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2" name="Google Shape;5172;p81"/>
                <p:cNvSpPr/>
                <p:nvPr/>
              </p:nvSpPr>
              <p:spPr>
                <a:xfrm>
                  <a:off x="706253" y="2414277"/>
                  <a:ext cx="79040" cy="373799"/>
                </a:xfrm>
                <a:custGeom>
                  <a:rect b="b" l="l" r="r" t="t"/>
                  <a:pathLst>
                    <a:path extrusionOk="0" h="4961" w="1049">
                      <a:moveTo>
                        <a:pt x="988" y="1"/>
                      </a:moveTo>
                      <a:cubicBezTo>
                        <a:pt x="953" y="1"/>
                        <a:pt x="926" y="18"/>
                        <a:pt x="918" y="53"/>
                      </a:cubicBezTo>
                      <a:lnTo>
                        <a:pt x="1" y="4882"/>
                      </a:lnTo>
                      <a:cubicBezTo>
                        <a:pt x="1" y="4917"/>
                        <a:pt x="18" y="4952"/>
                        <a:pt x="53" y="4960"/>
                      </a:cubicBezTo>
                      <a:lnTo>
                        <a:pt x="62" y="4960"/>
                      </a:lnTo>
                      <a:cubicBezTo>
                        <a:pt x="97" y="4960"/>
                        <a:pt x="123" y="4934"/>
                        <a:pt x="123" y="4908"/>
                      </a:cubicBezTo>
                      <a:lnTo>
                        <a:pt x="1040" y="79"/>
                      </a:lnTo>
                      <a:cubicBezTo>
                        <a:pt x="1049" y="45"/>
                        <a:pt x="1023" y="10"/>
                        <a:pt x="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3" name="Google Shape;5173;p81"/>
                <p:cNvSpPr/>
                <p:nvPr/>
              </p:nvSpPr>
              <p:spPr>
                <a:xfrm>
                  <a:off x="610862" y="2406516"/>
                  <a:ext cx="140222" cy="199294"/>
                </a:xfrm>
                <a:custGeom>
                  <a:rect b="b" l="l" r="r" t="t"/>
                  <a:pathLst>
                    <a:path extrusionOk="0" h="2645" w="1861">
                      <a:moveTo>
                        <a:pt x="75" y="1"/>
                      </a:moveTo>
                      <a:cubicBezTo>
                        <a:pt x="61" y="1"/>
                        <a:pt x="47" y="6"/>
                        <a:pt x="36" y="17"/>
                      </a:cubicBezTo>
                      <a:cubicBezTo>
                        <a:pt x="10" y="34"/>
                        <a:pt x="1" y="69"/>
                        <a:pt x="18" y="104"/>
                      </a:cubicBezTo>
                      <a:lnTo>
                        <a:pt x="1738" y="2619"/>
                      </a:lnTo>
                      <a:cubicBezTo>
                        <a:pt x="1747" y="2636"/>
                        <a:pt x="1765" y="2645"/>
                        <a:pt x="1791" y="2645"/>
                      </a:cubicBezTo>
                      <a:cubicBezTo>
                        <a:pt x="1800" y="2645"/>
                        <a:pt x="1817" y="2645"/>
                        <a:pt x="1826" y="2636"/>
                      </a:cubicBezTo>
                      <a:cubicBezTo>
                        <a:pt x="1852" y="2619"/>
                        <a:pt x="1861" y="2575"/>
                        <a:pt x="1843" y="2549"/>
                      </a:cubicBezTo>
                      <a:lnTo>
                        <a:pt x="123" y="25"/>
                      </a:lnTo>
                      <a:cubicBezTo>
                        <a:pt x="113" y="10"/>
                        <a:pt x="94"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4" name="Google Shape;5174;p81"/>
                <p:cNvSpPr/>
                <p:nvPr/>
              </p:nvSpPr>
              <p:spPr>
                <a:xfrm>
                  <a:off x="554954" y="2460089"/>
                  <a:ext cx="196130" cy="145722"/>
                </a:xfrm>
                <a:custGeom>
                  <a:rect b="b" l="l" r="r" t="t"/>
                  <a:pathLst>
                    <a:path extrusionOk="0" h="1934" w="2603">
                      <a:moveTo>
                        <a:pt x="69" y="1"/>
                      </a:moveTo>
                      <a:cubicBezTo>
                        <a:pt x="51" y="1"/>
                        <a:pt x="36" y="7"/>
                        <a:pt x="27" y="22"/>
                      </a:cubicBezTo>
                      <a:cubicBezTo>
                        <a:pt x="1" y="56"/>
                        <a:pt x="9" y="91"/>
                        <a:pt x="36" y="118"/>
                      </a:cubicBezTo>
                      <a:lnTo>
                        <a:pt x="2489" y="1925"/>
                      </a:lnTo>
                      <a:cubicBezTo>
                        <a:pt x="2507" y="1934"/>
                        <a:pt x="2515" y="1934"/>
                        <a:pt x="2533" y="1934"/>
                      </a:cubicBezTo>
                      <a:cubicBezTo>
                        <a:pt x="2550" y="1934"/>
                        <a:pt x="2568" y="1925"/>
                        <a:pt x="2585" y="1908"/>
                      </a:cubicBezTo>
                      <a:cubicBezTo>
                        <a:pt x="2603" y="1881"/>
                        <a:pt x="2594" y="1846"/>
                        <a:pt x="2568" y="1820"/>
                      </a:cubicBezTo>
                      <a:lnTo>
                        <a:pt x="114" y="13"/>
                      </a:lnTo>
                      <a:cubicBezTo>
                        <a:pt x="98" y="5"/>
                        <a:pt x="83" y="1"/>
                        <a:pt x="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5" name="Google Shape;5175;p81"/>
                <p:cNvSpPr/>
                <p:nvPr/>
              </p:nvSpPr>
              <p:spPr>
                <a:xfrm>
                  <a:off x="681313" y="2374041"/>
                  <a:ext cx="69772" cy="231769"/>
                </a:xfrm>
                <a:custGeom>
                  <a:rect b="b" l="l" r="r" t="t"/>
                  <a:pathLst>
                    <a:path extrusionOk="0" h="3076" w="926">
                      <a:moveTo>
                        <a:pt x="66" y="1"/>
                      </a:moveTo>
                      <a:cubicBezTo>
                        <a:pt x="62" y="1"/>
                        <a:pt x="57" y="1"/>
                        <a:pt x="53" y="2"/>
                      </a:cubicBezTo>
                      <a:cubicBezTo>
                        <a:pt x="18" y="11"/>
                        <a:pt x="0" y="46"/>
                        <a:pt x="9" y="81"/>
                      </a:cubicBezTo>
                      <a:lnTo>
                        <a:pt x="795" y="3032"/>
                      </a:lnTo>
                      <a:cubicBezTo>
                        <a:pt x="803" y="3058"/>
                        <a:pt x="821" y="3076"/>
                        <a:pt x="856" y="3076"/>
                      </a:cubicBezTo>
                      <a:lnTo>
                        <a:pt x="873" y="3076"/>
                      </a:lnTo>
                      <a:cubicBezTo>
                        <a:pt x="899" y="3067"/>
                        <a:pt x="926" y="3032"/>
                        <a:pt x="917" y="2997"/>
                      </a:cubicBezTo>
                      <a:lnTo>
                        <a:pt x="131" y="46"/>
                      </a:lnTo>
                      <a:cubicBezTo>
                        <a:pt x="124" y="23"/>
                        <a:pt x="96"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6" name="Google Shape;5176;p81"/>
                <p:cNvSpPr/>
                <p:nvPr/>
              </p:nvSpPr>
              <p:spPr>
                <a:xfrm>
                  <a:off x="739859" y="2596545"/>
                  <a:ext cx="140824" cy="199445"/>
                </a:xfrm>
                <a:custGeom>
                  <a:rect b="b" l="l" r="r" t="t"/>
                  <a:pathLst>
                    <a:path extrusionOk="0" h="2647" w="1869">
                      <a:moveTo>
                        <a:pt x="74" y="0"/>
                      </a:moveTo>
                      <a:cubicBezTo>
                        <a:pt x="64" y="0"/>
                        <a:pt x="53" y="3"/>
                        <a:pt x="44" y="9"/>
                      </a:cubicBezTo>
                      <a:cubicBezTo>
                        <a:pt x="9" y="27"/>
                        <a:pt x="0" y="70"/>
                        <a:pt x="26" y="97"/>
                      </a:cubicBezTo>
                      <a:lnTo>
                        <a:pt x="1738" y="2611"/>
                      </a:lnTo>
                      <a:cubicBezTo>
                        <a:pt x="1755" y="2629"/>
                        <a:pt x="1773" y="2646"/>
                        <a:pt x="1790" y="2646"/>
                      </a:cubicBezTo>
                      <a:cubicBezTo>
                        <a:pt x="1808" y="2646"/>
                        <a:pt x="1816" y="2637"/>
                        <a:pt x="1825" y="2629"/>
                      </a:cubicBezTo>
                      <a:cubicBezTo>
                        <a:pt x="1860" y="2611"/>
                        <a:pt x="1869" y="2568"/>
                        <a:pt x="1843" y="2541"/>
                      </a:cubicBezTo>
                      <a:lnTo>
                        <a:pt x="131" y="27"/>
                      </a:lnTo>
                      <a:cubicBezTo>
                        <a:pt x="114" y="10"/>
                        <a:pt x="94"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7" name="Google Shape;5177;p81"/>
                <p:cNvSpPr/>
                <p:nvPr/>
              </p:nvSpPr>
              <p:spPr>
                <a:xfrm>
                  <a:off x="740461" y="2596319"/>
                  <a:ext cx="195527" cy="146325"/>
                </a:xfrm>
                <a:custGeom>
                  <a:rect b="b" l="l" r="r" t="t"/>
                  <a:pathLst>
                    <a:path extrusionOk="0" h="1942" w="2595">
                      <a:moveTo>
                        <a:pt x="67" y="1"/>
                      </a:moveTo>
                      <a:cubicBezTo>
                        <a:pt x="48" y="1"/>
                        <a:pt x="29" y="9"/>
                        <a:pt x="18" y="30"/>
                      </a:cubicBezTo>
                      <a:cubicBezTo>
                        <a:pt x="1" y="56"/>
                        <a:pt x="1" y="91"/>
                        <a:pt x="27" y="117"/>
                      </a:cubicBezTo>
                      <a:lnTo>
                        <a:pt x="2489" y="1924"/>
                      </a:lnTo>
                      <a:cubicBezTo>
                        <a:pt x="2498" y="1933"/>
                        <a:pt x="2516" y="1933"/>
                        <a:pt x="2524" y="1933"/>
                      </a:cubicBezTo>
                      <a:lnTo>
                        <a:pt x="2524" y="1942"/>
                      </a:lnTo>
                      <a:cubicBezTo>
                        <a:pt x="2542" y="1942"/>
                        <a:pt x="2568" y="1924"/>
                        <a:pt x="2577" y="1916"/>
                      </a:cubicBezTo>
                      <a:cubicBezTo>
                        <a:pt x="2594" y="1881"/>
                        <a:pt x="2594" y="1846"/>
                        <a:pt x="2559" y="1820"/>
                      </a:cubicBezTo>
                      <a:lnTo>
                        <a:pt x="106" y="12"/>
                      </a:lnTo>
                      <a:cubicBezTo>
                        <a:pt x="95" y="5"/>
                        <a:pt x="81"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8" name="Google Shape;5178;p81"/>
                <p:cNvSpPr/>
                <p:nvPr/>
              </p:nvSpPr>
              <p:spPr>
                <a:xfrm>
                  <a:off x="740461" y="2596395"/>
                  <a:ext cx="69847" cy="231844"/>
                </a:xfrm>
                <a:custGeom>
                  <a:rect b="b" l="l" r="r" t="t"/>
                  <a:pathLst>
                    <a:path extrusionOk="0" h="3077" w="927">
                      <a:moveTo>
                        <a:pt x="71" y="0"/>
                      </a:moveTo>
                      <a:cubicBezTo>
                        <a:pt x="65" y="0"/>
                        <a:pt x="59" y="1"/>
                        <a:pt x="53" y="3"/>
                      </a:cubicBezTo>
                      <a:cubicBezTo>
                        <a:pt x="18" y="11"/>
                        <a:pt x="1" y="46"/>
                        <a:pt x="10" y="81"/>
                      </a:cubicBezTo>
                      <a:lnTo>
                        <a:pt x="796" y="3024"/>
                      </a:lnTo>
                      <a:cubicBezTo>
                        <a:pt x="804" y="3059"/>
                        <a:pt x="830" y="3076"/>
                        <a:pt x="857" y="3076"/>
                      </a:cubicBezTo>
                      <a:lnTo>
                        <a:pt x="874" y="3076"/>
                      </a:lnTo>
                      <a:cubicBezTo>
                        <a:pt x="909" y="3067"/>
                        <a:pt x="927" y="3032"/>
                        <a:pt x="918" y="2997"/>
                      </a:cubicBezTo>
                      <a:lnTo>
                        <a:pt x="132" y="46"/>
                      </a:lnTo>
                      <a:cubicBezTo>
                        <a:pt x="125" y="17"/>
                        <a:pt x="99" y="0"/>
                        <a:pt x="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9" name="Google Shape;5179;p81"/>
                <p:cNvSpPr/>
                <p:nvPr/>
              </p:nvSpPr>
              <p:spPr>
                <a:xfrm>
                  <a:off x="550357" y="2596319"/>
                  <a:ext cx="200726" cy="139091"/>
                </a:xfrm>
                <a:custGeom>
                  <a:rect b="b" l="l" r="r" t="t"/>
                  <a:pathLst>
                    <a:path extrusionOk="0" h="1846" w="2664">
                      <a:moveTo>
                        <a:pt x="2595" y="1"/>
                      </a:moveTo>
                      <a:cubicBezTo>
                        <a:pt x="2582" y="1"/>
                        <a:pt x="2570" y="5"/>
                        <a:pt x="2559" y="12"/>
                      </a:cubicBezTo>
                      <a:lnTo>
                        <a:pt x="35" y="1732"/>
                      </a:lnTo>
                      <a:cubicBezTo>
                        <a:pt x="9" y="1750"/>
                        <a:pt x="1" y="1785"/>
                        <a:pt x="18" y="1820"/>
                      </a:cubicBezTo>
                      <a:cubicBezTo>
                        <a:pt x="35" y="1837"/>
                        <a:pt x="53" y="1846"/>
                        <a:pt x="70" y="1846"/>
                      </a:cubicBezTo>
                      <a:cubicBezTo>
                        <a:pt x="88" y="1846"/>
                        <a:pt x="97" y="1837"/>
                        <a:pt x="105" y="1837"/>
                      </a:cubicBezTo>
                      <a:lnTo>
                        <a:pt x="2629" y="117"/>
                      </a:lnTo>
                      <a:cubicBezTo>
                        <a:pt x="2655" y="100"/>
                        <a:pt x="2664" y="56"/>
                        <a:pt x="2646" y="30"/>
                      </a:cubicBezTo>
                      <a:cubicBezTo>
                        <a:pt x="2631" y="9"/>
                        <a:pt x="2613" y="1"/>
                        <a:pt x="25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0" name="Google Shape;5180;p81"/>
                <p:cNvSpPr/>
                <p:nvPr/>
              </p:nvSpPr>
              <p:spPr>
                <a:xfrm>
                  <a:off x="603629" y="2596319"/>
                  <a:ext cx="147455" cy="195075"/>
                </a:xfrm>
                <a:custGeom>
                  <a:rect b="b" l="l" r="r" t="t"/>
                  <a:pathLst>
                    <a:path extrusionOk="0" h="2589" w="1957">
                      <a:moveTo>
                        <a:pt x="1883" y="1"/>
                      </a:moveTo>
                      <a:cubicBezTo>
                        <a:pt x="1864" y="1"/>
                        <a:pt x="1845" y="9"/>
                        <a:pt x="1834" y="30"/>
                      </a:cubicBezTo>
                      <a:lnTo>
                        <a:pt x="27" y="2483"/>
                      </a:lnTo>
                      <a:cubicBezTo>
                        <a:pt x="1" y="2510"/>
                        <a:pt x="10" y="2553"/>
                        <a:pt x="36" y="2571"/>
                      </a:cubicBezTo>
                      <a:cubicBezTo>
                        <a:pt x="44" y="2579"/>
                        <a:pt x="62" y="2588"/>
                        <a:pt x="71" y="2588"/>
                      </a:cubicBezTo>
                      <a:cubicBezTo>
                        <a:pt x="97" y="2588"/>
                        <a:pt x="114" y="2579"/>
                        <a:pt x="123" y="2562"/>
                      </a:cubicBezTo>
                      <a:lnTo>
                        <a:pt x="1939" y="100"/>
                      </a:lnTo>
                      <a:cubicBezTo>
                        <a:pt x="1957" y="73"/>
                        <a:pt x="1948" y="38"/>
                        <a:pt x="1922" y="12"/>
                      </a:cubicBezTo>
                      <a:cubicBezTo>
                        <a:pt x="1911" y="5"/>
                        <a:pt x="1897" y="1"/>
                        <a:pt x="18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1" name="Google Shape;5181;p81"/>
                <p:cNvSpPr/>
                <p:nvPr/>
              </p:nvSpPr>
              <p:spPr>
                <a:xfrm>
                  <a:off x="518108" y="2596395"/>
                  <a:ext cx="232974" cy="68642"/>
                </a:xfrm>
                <a:custGeom>
                  <a:rect b="b" l="l" r="r" t="t"/>
                  <a:pathLst>
                    <a:path extrusionOk="0" h="911" w="3092">
                      <a:moveTo>
                        <a:pt x="3022" y="0"/>
                      </a:moveTo>
                      <a:cubicBezTo>
                        <a:pt x="3016" y="0"/>
                        <a:pt x="3010" y="1"/>
                        <a:pt x="3004" y="3"/>
                      </a:cubicBezTo>
                      <a:lnTo>
                        <a:pt x="53" y="788"/>
                      </a:lnTo>
                      <a:cubicBezTo>
                        <a:pt x="18" y="797"/>
                        <a:pt x="1" y="832"/>
                        <a:pt x="9" y="867"/>
                      </a:cubicBezTo>
                      <a:cubicBezTo>
                        <a:pt x="18" y="893"/>
                        <a:pt x="44" y="911"/>
                        <a:pt x="71" y="911"/>
                      </a:cubicBezTo>
                      <a:lnTo>
                        <a:pt x="88" y="911"/>
                      </a:lnTo>
                      <a:lnTo>
                        <a:pt x="3039" y="125"/>
                      </a:lnTo>
                      <a:cubicBezTo>
                        <a:pt x="3065" y="116"/>
                        <a:pt x="3092" y="81"/>
                        <a:pt x="3083" y="46"/>
                      </a:cubicBezTo>
                      <a:cubicBezTo>
                        <a:pt x="3076" y="17"/>
                        <a:pt x="3050" y="0"/>
                        <a:pt x="30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2" name="Google Shape;5182;p81"/>
                <p:cNvSpPr/>
                <p:nvPr/>
              </p:nvSpPr>
              <p:spPr>
                <a:xfrm>
                  <a:off x="739859" y="2466946"/>
                  <a:ext cx="200726" cy="138865"/>
                </a:xfrm>
                <a:custGeom>
                  <a:rect b="b" l="l" r="r" t="t"/>
                  <a:pathLst>
                    <a:path extrusionOk="0" h="1843" w="2664">
                      <a:moveTo>
                        <a:pt x="2591" y="0"/>
                      </a:moveTo>
                      <a:cubicBezTo>
                        <a:pt x="2579" y="0"/>
                        <a:pt x="2568" y="3"/>
                        <a:pt x="2559" y="9"/>
                      </a:cubicBezTo>
                      <a:lnTo>
                        <a:pt x="44" y="1729"/>
                      </a:lnTo>
                      <a:cubicBezTo>
                        <a:pt x="9" y="1747"/>
                        <a:pt x="0" y="1790"/>
                        <a:pt x="26" y="1817"/>
                      </a:cubicBezTo>
                      <a:cubicBezTo>
                        <a:pt x="35" y="1834"/>
                        <a:pt x="53" y="1843"/>
                        <a:pt x="79" y="1843"/>
                      </a:cubicBezTo>
                      <a:cubicBezTo>
                        <a:pt x="88" y="1843"/>
                        <a:pt x="105" y="1843"/>
                        <a:pt x="114" y="1834"/>
                      </a:cubicBezTo>
                      <a:lnTo>
                        <a:pt x="2628" y="114"/>
                      </a:lnTo>
                      <a:cubicBezTo>
                        <a:pt x="2655" y="96"/>
                        <a:pt x="2663" y="53"/>
                        <a:pt x="2646" y="27"/>
                      </a:cubicBezTo>
                      <a:cubicBezTo>
                        <a:pt x="2635" y="10"/>
                        <a:pt x="2612" y="0"/>
                        <a:pt x="25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3" name="Google Shape;5183;p81"/>
                <p:cNvSpPr/>
                <p:nvPr/>
              </p:nvSpPr>
              <p:spPr>
                <a:xfrm>
                  <a:off x="740461" y="2411113"/>
                  <a:ext cx="146852" cy="194698"/>
                </a:xfrm>
                <a:custGeom>
                  <a:rect b="b" l="l" r="r" t="t"/>
                  <a:pathLst>
                    <a:path extrusionOk="0" h="2584" w="1949">
                      <a:moveTo>
                        <a:pt x="1877" y="1"/>
                      </a:moveTo>
                      <a:cubicBezTo>
                        <a:pt x="1859" y="1"/>
                        <a:pt x="1841" y="10"/>
                        <a:pt x="1826" y="25"/>
                      </a:cubicBezTo>
                      <a:lnTo>
                        <a:pt x="18" y="2488"/>
                      </a:lnTo>
                      <a:cubicBezTo>
                        <a:pt x="1" y="2514"/>
                        <a:pt x="1" y="2549"/>
                        <a:pt x="27" y="2575"/>
                      </a:cubicBezTo>
                      <a:cubicBezTo>
                        <a:pt x="45" y="2584"/>
                        <a:pt x="53" y="2584"/>
                        <a:pt x="71" y="2584"/>
                      </a:cubicBezTo>
                      <a:cubicBezTo>
                        <a:pt x="88" y="2584"/>
                        <a:pt x="106" y="2575"/>
                        <a:pt x="123" y="2558"/>
                      </a:cubicBezTo>
                      <a:lnTo>
                        <a:pt x="1931" y="104"/>
                      </a:lnTo>
                      <a:cubicBezTo>
                        <a:pt x="1948" y="78"/>
                        <a:pt x="1948" y="34"/>
                        <a:pt x="1913" y="17"/>
                      </a:cubicBezTo>
                      <a:cubicBezTo>
                        <a:pt x="1902" y="6"/>
                        <a:pt x="1890" y="1"/>
                        <a:pt x="18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4" name="Google Shape;5184;p81"/>
                <p:cNvSpPr/>
                <p:nvPr/>
              </p:nvSpPr>
              <p:spPr>
                <a:xfrm>
                  <a:off x="740461" y="2537171"/>
                  <a:ext cx="232372" cy="68642"/>
                </a:xfrm>
                <a:custGeom>
                  <a:rect b="b" l="l" r="r" t="t"/>
                  <a:pathLst>
                    <a:path extrusionOk="0" h="911" w="3084">
                      <a:moveTo>
                        <a:pt x="3014" y="0"/>
                      </a:moveTo>
                      <a:cubicBezTo>
                        <a:pt x="3008" y="0"/>
                        <a:pt x="3002" y="1"/>
                        <a:pt x="2996" y="3"/>
                      </a:cubicBezTo>
                      <a:lnTo>
                        <a:pt x="53" y="789"/>
                      </a:lnTo>
                      <a:cubicBezTo>
                        <a:pt x="18" y="797"/>
                        <a:pt x="1" y="832"/>
                        <a:pt x="10" y="867"/>
                      </a:cubicBezTo>
                      <a:cubicBezTo>
                        <a:pt x="18" y="893"/>
                        <a:pt x="36" y="911"/>
                        <a:pt x="71" y="911"/>
                      </a:cubicBezTo>
                      <a:lnTo>
                        <a:pt x="88" y="911"/>
                      </a:lnTo>
                      <a:lnTo>
                        <a:pt x="3031" y="125"/>
                      </a:lnTo>
                      <a:cubicBezTo>
                        <a:pt x="3066" y="116"/>
                        <a:pt x="3083" y="81"/>
                        <a:pt x="3074" y="46"/>
                      </a:cubicBezTo>
                      <a:cubicBezTo>
                        <a:pt x="3067" y="17"/>
                        <a:pt x="3042" y="0"/>
                        <a:pt x="30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5" name="Google Shape;5185;p81"/>
                <p:cNvSpPr/>
                <p:nvPr/>
              </p:nvSpPr>
              <p:spPr>
                <a:xfrm>
                  <a:off x="560906" y="2423018"/>
                  <a:ext cx="263189" cy="236139"/>
                </a:xfrm>
                <a:custGeom>
                  <a:rect b="b" l="l" r="r" t="t"/>
                  <a:pathLst>
                    <a:path extrusionOk="0" h="3134" w="3493">
                      <a:moveTo>
                        <a:pt x="2530" y="0"/>
                      </a:moveTo>
                      <a:cubicBezTo>
                        <a:pt x="2326" y="0"/>
                        <a:pt x="2116" y="92"/>
                        <a:pt x="1947" y="260"/>
                      </a:cubicBezTo>
                      <a:cubicBezTo>
                        <a:pt x="1828" y="171"/>
                        <a:pt x="1677" y="125"/>
                        <a:pt x="1519" y="125"/>
                      </a:cubicBezTo>
                      <a:cubicBezTo>
                        <a:pt x="1353" y="125"/>
                        <a:pt x="1178" y="175"/>
                        <a:pt x="1022" y="278"/>
                      </a:cubicBezTo>
                      <a:cubicBezTo>
                        <a:pt x="716" y="487"/>
                        <a:pt x="585" y="837"/>
                        <a:pt x="655" y="1134"/>
                      </a:cubicBezTo>
                      <a:cubicBezTo>
                        <a:pt x="201" y="1334"/>
                        <a:pt x="0" y="1815"/>
                        <a:pt x="297" y="2242"/>
                      </a:cubicBezTo>
                      <a:lnTo>
                        <a:pt x="1520" y="3133"/>
                      </a:lnTo>
                      <a:lnTo>
                        <a:pt x="2628" y="2644"/>
                      </a:lnTo>
                      <a:lnTo>
                        <a:pt x="3493" y="1788"/>
                      </a:lnTo>
                      <a:lnTo>
                        <a:pt x="3109" y="330"/>
                      </a:lnTo>
                      <a:cubicBezTo>
                        <a:pt x="2960" y="105"/>
                        <a:pt x="2748" y="0"/>
                        <a:pt x="25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6" name="Google Shape;5186;p81"/>
                <p:cNvSpPr/>
                <p:nvPr/>
              </p:nvSpPr>
              <p:spPr>
                <a:xfrm>
                  <a:off x="622089" y="2495955"/>
                  <a:ext cx="217151" cy="170285"/>
                </a:xfrm>
                <a:custGeom>
                  <a:rect b="b" l="l" r="r" t="t"/>
                  <a:pathLst>
                    <a:path extrusionOk="0" h="2260" w="2882">
                      <a:moveTo>
                        <a:pt x="1802" y="0"/>
                      </a:moveTo>
                      <a:cubicBezTo>
                        <a:pt x="1506" y="0"/>
                        <a:pt x="1178" y="101"/>
                        <a:pt x="882" y="305"/>
                      </a:cubicBezTo>
                      <a:cubicBezTo>
                        <a:pt x="253" y="724"/>
                        <a:pt x="0" y="1440"/>
                        <a:pt x="315" y="1894"/>
                      </a:cubicBezTo>
                      <a:cubicBezTo>
                        <a:pt x="479" y="2137"/>
                        <a:pt x="764" y="2260"/>
                        <a:pt x="1089" y="2260"/>
                      </a:cubicBezTo>
                      <a:cubicBezTo>
                        <a:pt x="1383" y="2260"/>
                        <a:pt x="1710" y="2159"/>
                        <a:pt x="2009" y="1955"/>
                      </a:cubicBezTo>
                      <a:cubicBezTo>
                        <a:pt x="2628" y="1528"/>
                        <a:pt x="2882" y="812"/>
                        <a:pt x="2567" y="358"/>
                      </a:cubicBezTo>
                      <a:cubicBezTo>
                        <a:pt x="2408" y="120"/>
                        <a:pt x="2124" y="0"/>
                        <a:pt x="1802"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7" name="Google Shape;5187;p81"/>
                <p:cNvSpPr/>
                <p:nvPr/>
              </p:nvSpPr>
              <p:spPr>
                <a:xfrm>
                  <a:off x="650345" y="2464535"/>
                  <a:ext cx="105336" cy="150544"/>
                </a:xfrm>
                <a:custGeom>
                  <a:rect b="b" l="l" r="r" t="t"/>
                  <a:pathLst>
                    <a:path extrusionOk="0" h="1998" w="1398">
                      <a:moveTo>
                        <a:pt x="51" y="1"/>
                      </a:moveTo>
                      <a:cubicBezTo>
                        <a:pt x="42" y="1"/>
                        <a:pt x="33" y="3"/>
                        <a:pt x="27" y="6"/>
                      </a:cubicBezTo>
                      <a:cubicBezTo>
                        <a:pt x="1" y="24"/>
                        <a:pt x="1" y="50"/>
                        <a:pt x="9" y="76"/>
                      </a:cubicBezTo>
                      <a:lnTo>
                        <a:pt x="1310" y="1980"/>
                      </a:lnTo>
                      <a:cubicBezTo>
                        <a:pt x="1319" y="1988"/>
                        <a:pt x="1337" y="1997"/>
                        <a:pt x="1345" y="1997"/>
                      </a:cubicBezTo>
                      <a:cubicBezTo>
                        <a:pt x="1354" y="1997"/>
                        <a:pt x="1372" y="1997"/>
                        <a:pt x="1372" y="1988"/>
                      </a:cubicBezTo>
                      <a:cubicBezTo>
                        <a:pt x="1398" y="1980"/>
                        <a:pt x="1398" y="1945"/>
                        <a:pt x="1389" y="1927"/>
                      </a:cubicBezTo>
                      <a:lnTo>
                        <a:pt x="88" y="24"/>
                      </a:lnTo>
                      <a:cubicBezTo>
                        <a:pt x="83" y="7"/>
                        <a:pt x="66" y="1"/>
                        <a:pt x="51"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8" name="Google Shape;5188;p81"/>
                <p:cNvSpPr/>
                <p:nvPr/>
              </p:nvSpPr>
              <p:spPr>
                <a:xfrm>
                  <a:off x="603026" y="2537321"/>
                  <a:ext cx="152654" cy="77759"/>
                </a:xfrm>
                <a:custGeom>
                  <a:rect b="b" l="l" r="r" t="t"/>
                  <a:pathLst>
                    <a:path extrusionOk="0" h="1032" w="2026">
                      <a:moveTo>
                        <a:pt x="43" y="0"/>
                      </a:moveTo>
                      <a:cubicBezTo>
                        <a:pt x="27" y="0"/>
                        <a:pt x="14" y="10"/>
                        <a:pt x="9" y="27"/>
                      </a:cubicBezTo>
                      <a:cubicBezTo>
                        <a:pt x="0" y="53"/>
                        <a:pt x="9" y="79"/>
                        <a:pt x="26" y="88"/>
                      </a:cubicBezTo>
                      <a:lnTo>
                        <a:pt x="1956" y="1031"/>
                      </a:lnTo>
                      <a:lnTo>
                        <a:pt x="1973" y="1031"/>
                      </a:lnTo>
                      <a:cubicBezTo>
                        <a:pt x="1991" y="1031"/>
                        <a:pt x="2008" y="1022"/>
                        <a:pt x="2017" y="1005"/>
                      </a:cubicBezTo>
                      <a:cubicBezTo>
                        <a:pt x="2026" y="987"/>
                        <a:pt x="2017" y="952"/>
                        <a:pt x="2000" y="944"/>
                      </a:cubicBezTo>
                      <a:lnTo>
                        <a:pt x="70" y="9"/>
                      </a:lnTo>
                      <a:cubicBezTo>
                        <a:pt x="61" y="3"/>
                        <a:pt x="51" y="0"/>
                        <a:pt x="43"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9" name="Google Shape;5189;p81"/>
                <p:cNvSpPr/>
                <p:nvPr/>
              </p:nvSpPr>
              <p:spPr>
                <a:xfrm>
                  <a:off x="735865" y="2447205"/>
                  <a:ext cx="19816" cy="167874"/>
                </a:xfrm>
                <a:custGeom>
                  <a:rect b="b" l="l" r="r" t="t"/>
                  <a:pathLst>
                    <a:path extrusionOk="0" h="2228" w="263">
                      <a:moveTo>
                        <a:pt x="44" y="0"/>
                      </a:moveTo>
                      <a:cubicBezTo>
                        <a:pt x="18" y="0"/>
                        <a:pt x="1" y="27"/>
                        <a:pt x="1" y="53"/>
                      </a:cubicBezTo>
                      <a:lnTo>
                        <a:pt x="167" y="2183"/>
                      </a:lnTo>
                      <a:cubicBezTo>
                        <a:pt x="167" y="2210"/>
                        <a:pt x="193" y="2227"/>
                        <a:pt x="210" y="2227"/>
                      </a:cubicBezTo>
                      <a:lnTo>
                        <a:pt x="219" y="2227"/>
                      </a:lnTo>
                      <a:cubicBezTo>
                        <a:pt x="245" y="2227"/>
                        <a:pt x="263" y="2201"/>
                        <a:pt x="263" y="2183"/>
                      </a:cubicBezTo>
                      <a:lnTo>
                        <a:pt x="88" y="44"/>
                      </a:lnTo>
                      <a:cubicBezTo>
                        <a:pt x="88" y="18"/>
                        <a:pt x="71" y="0"/>
                        <a:pt x="44"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0" name="Google Shape;5190;p81"/>
                <p:cNvSpPr/>
                <p:nvPr/>
              </p:nvSpPr>
              <p:spPr>
                <a:xfrm>
                  <a:off x="583285" y="2447883"/>
                  <a:ext cx="301390" cy="248647"/>
                </a:xfrm>
                <a:custGeom>
                  <a:rect b="b" l="l" r="r" t="t"/>
                  <a:pathLst>
                    <a:path extrusionOk="0" h="3300" w="4000">
                      <a:moveTo>
                        <a:pt x="2812" y="0"/>
                      </a:moveTo>
                      <a:cubicBezTo>
                        <a:pt x="2812" y="0"/>
                        <a:pt x="2436" y="498"/>
                        <a:pt x="2698" y="1354"/>
                      </a:cubicBezTo>
                      <a:lnTo>
                        <a:pt x="2698" y="1362"/>
                      </a:lnTo>
                      <a:cubicBezTo>
                        <a:pt x="2698" y="1362"/>
                        <a:pt x="2262" y="1389"/>
                        <a:pt x="1877" y="1650"/>
                      </a:cubicBezTo>
                      <a:cubicBezTo>
                        <a:pt x="1502" y="1904"/>
                        <a:pt x="1310" y="2305"/>
                        <a:pt x="1310" y="2305"/>
                      </a:cubicBezTo>
                      <a:cubicBezTo>
                        <a:pt x="872" y="1955"/>
                        <a:pt x="468" y="1889"/>
                        <a:pt x="228" y="1889"/>
                      </a:cubicBezTo>
                      <a:cubicBezTo>
                        <a:pt x="85" y="1889"/>
                        <a:pt x="0" y="1912"/>
                        <a:pt x="0" y="1912"/>
                      </a:cubicBezTo>
                      <a:cubicBezTo>
                        <a:pt x="387" y="2479"/>
                        <a:pt x="1139" y="3299"/>
                        <a:pt x="1998" y="3299"/>
                      </a:cubicBezTo>
                      <a:cubicBezTo>
                        <a:pt x="2264" y="3299"/>
                        <a:pt x="2541" y="3220"/>
                        <a:pt x="2820" y="3030"/>
                      </a:cubicBezTo>
                      <a:cubicBezTo>
                        <a:pt x="3999" y="2227"/>
                        <a:pt x="3318" y="734"/>
                        <a:pt x="2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1" name="Google Shape;5191;p81"/>
                <p:cNvSpPr/>
                <p:nvPr/>
              </p:nvSpPr>
              <p:spPr>
                <a:xfrm>
                  <a:off x="484578" y="2916324"/>
                  <a:ext cx="8590" cy="52668"/>
                </a:xfrm>
                <a:custGeom>
                  <a:rect b="b" l="l" r="r" t="t"/>
                  <a:pathLst>
                    <a:path extrusionOk="0" h="699" w="114">
                      <a:moveTo>
                        <a:pt x="53" y="0"/>
                      </a:moveTo>
                      <a:cubicBezTo>
                        <a:pt x="27" y="0"/>
                        <a:pt x="0" y="18"/>
                        <a:pt x="0" y="52"/>
                      </a:cubicBezTo>
                      <a:lnTo>
                        <a:pt x="0" y="646"/>
                      </a:lnTo>
                      <a:cubicBezTo>
                        <a:pt x="0" y="672"/>
                        <a:pt x="27" y="699"/>
                        <a:pt x="53" y="699"/>
                      </a:cubicBezTo>
                      <a:cubicBezTo>
                        <a:pt x="88" y="699"/>
                        <a:pt x="114" y="672"/>
                        <a:pt x="114" y="646"/>
                      </a:cubicBezTo>
                      <a:lnTo>
                        <a:pt x="114" y="52"/>
                      </a:lnTo>
                      <a:cubicBezTo>
                        <a:pt x="114" y="18"/>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2" name="Google Shape;5192;p81"/>
                <p:cNvSpPr/>
                <p:nvPr/>
              </p:nvSpPr>
              <p:spPr>
                <a:xfrm>
                  <a:off x="1092489" y="3283874"/>
                  <a:ext cx="29687" cy="76553"/>
                </a:xfrm>
                <a:custGeom>
                  <a:rect b="b" l="l" r="r" t="t"/>
                  <a:pathLst>
                    <a:path extrusionOk="0" h="1016" w="394">
                      <a:moveTo>
                        <a:pt x="57" y="1"/>
                      </a:moveTo>
                      <a:cubicBezTo>
                        <a:pt x="53" y="1"/>
                        <a:pt x="49" y="2"/>
                        <a:pt x="44" y="3"/>
                      </a:cubicBezTo>
                      <a:cubicBezTo>
                        <a:pt x="9" y="12"/>
                        <a:pt x="0" y="47"/>
                        <a:pt x="9" y="73"/>
                      </a:cubicBezTo>
                      <a:lnTo>
                        <a:pt x="280" y="981"/>
                      </a:lnTo>
                      <a:cubicBezTo>
                        <a:pt x="289" y="998"/>
                        <a:pt x="306" y="1016"/>
                        <a:pt x="332" y="1016"/>
                      </a:cubicBezTo>
                      <a:lnTo>
                        <a:pt x="350" y="1016"/>
                      </a:lnTo>
                      <a:cubicBezTo>
                        <a:pt x="376" y="1007"/>
                        <a:pt x="393" y="972"/>
                        <a:pt x="385" y="946"/>
                      </a:cubicBezTo>
                      <a:lnTo>
                        <a:pt x="105" y="47"/>
                      </a:lnTo>
                      <a:cubicBezTo>
                        <a:pt x="98" y="18"/>
                        <a:pt x="79"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3" name="Google Shape;5193;p81"/>
                <p:cNvSpPr/>
                <p:nvPr/>
              </p:nvSpPr>
              <p:spPr>
                <a:xfrm>
                  <a:off x="1126697" y="3145761"/>
                  <a:ext cx="50031" cy="141653"/>
                </a:xfrm>
                <a:custGeom>
                  <a:rect b="b" l="l" r="r" t="t"/>
                  <a:pathLst>
                    <a:path extrusionOk="0" h="1880" w="664">
                      <a:moveTo>
                        <a:pt x="59" y="0"/>
                      </a:moveTo>
                      <a:cubicBezTo>
                        <a:pt x="54" y="0"/>
                        <a:pt x="49" y="1"/>
                        <a:pt x="44" y="2"/>
                      </a:cubicBezTo>
                      <a:cubicBezTo>
                        <a:pt x="18" y="11"/>
                        <a:pt x="0" y="46"/>
                        <a:pt x="9" y="72"/>
                      </a:cubicBezTo>
                      <a:lnTo>
                        <a:pt x="551" y="1836"/>
                      </a:lnTo>
                      <a:cubicBezTo>
                        <a:pt x="559" y="1862"/>
                        <a:pt x="577" y="1880"/>
                        <a:pt x="603" y="1880"/>
                      </a:cubicBezTo>
                      <a:lnTo>
                        <a:pt x="620" y="1880"/>
                      </a:lnTo>
                      <a:cubicBezTo>
                        <a:pt x="647" y="1871"/>
                        <a:pt x="664" y="1836"/>
                        <a:pt x="655" y="1810"/>
                      </a:cubicBezTo>
                      <a:lnTo>
                        <a:pt x="114" y="37"/>
                      </a:lnTo>
                      <a:cubicBezTo>
                        <a:pt x="107" y="16"/>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4" name="Google Shape;5194;p81"/>
                <p:cNvSpPr/>
                <p:nvPr/>
              </p:nvSpPr>
              <p:spPr>
                <a:xfrm>
                  <a:off x="1186524" y="3089852"/>
                  <a:ext cx="44154" cy="123871"/>
                </a:xfrm>
                <a:custGeom>
                  <a:rect b="b" l="l" r="r" t="t"/>
                  <a:pathLst>
                    <a:path extrusionOk="0" h="1644" w="586">
                      <a:moveTo>
                        <a:pt x="59" y="0"/>
                      </a:moveTo>
                      <a:cubicBezTo>
                        <a:pt x="54" y="0"/>
                        <a:pt x="49" y="1"/>
                        <a:pt x="45" y="2"/>
                      </a:cubicBezTo>
                      <a:cubicBezTo>
                        <a:pt x="18" y="11"/>
                        <a:pt x="1" y="46"/>
                        <a:pt x="10" y="72"/>
                      </a:cubicBezTo>
                      <a:lnTo>
                        <a:pt x="481" y="1609"/>
                      </a:lnTo>
                      <a:cubicBezTo>
                        <a:pt x="481" y="1635"/>
                        <a:pt x="507" y="1644"/>
                        <a:pt x="534" y="1644"/>
                      </a:cubicBezTo>
                      <a:lnTo>
                        <a:pt x="542" y="1644"/>
                      </a:lnTo>
                      <a:cubicBezTo>
                        <a:pt x="577" y="1635"/>
                        <a:pt x="586" y="1609"/>
                        <a:pt x="577" y="1574"/>
                      </a:cubicBezTo>
                      <a:lnTo>
                        <a:pt x="114" y="46"/>
                      </a:lnTo>
                      <a:cubicBezTo>
                        <a:pt x="107" y="17"/>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5" name="Google Shape;5195;p81"/>
                <p:cNvSpPr/>
                <p:nvPr/>
              </p:nvSpPr>
              <p:spPr>
                <a:xfrm>
                  <a:off x="1240473" y="3016161"/>
                  <a:ext cx="44832" cy="124549"/>
                </a:xfrm>
                <a:custGeom>
                  <a:rect b="b" l="l" r="r" t="t"/>
                  <a:pathLst>
                    <a:path extrusionOk="0" h="1653" w="595">
                      <a:moveTo>
                        <a:pt x="67" y="0"/>
                      </a:moveTo>
                      <a:cubicBezTo>
                        <a:pt x="63" y="0"/>
                        <a:pt x="58" y="1"/>
                        <a:pt x="53" y="2"/>
                      </a:cubicBezTo>
                      <a:cubicBezTo>
                        <a:pt x="18" y="11"/>
                        <a:pt x="1" y="46"/>
                        <a:pt x="10" y="72"/>
                      </a:cubicBezTo>
                      <a:lnTo>
                        <a:pt x="481" y="1618"/>
                      </a:lnTo>
                      <a:cubicBezTo>
                        <a:pt x="490" y="1635"/>
                        <a:pt x="516" y="1653"/>
                        <a:pt x="534" y="1653"/>
                      </a:cubicBezTo>
                      <a:lnTo>
                        <a:pt x="551" y="1653"/>
                      </a:lnTo>
                      <a:cubicBezTo>
                        <a:pt x="577" y="1644"/>
                        <a:pt x="595" y="1609"/>
                        <a:pt x="586" y="1583"/>
                      </a:cubicBezTo>
                      <a:lnTo>
                        <a:pt x="114" y="37"/>
                      </a:lnTo>
                      <a:cubicBezTo>
                        <a:pt x="107" y="16"/>
                        <a:pt x="88"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6" name="Google Shape;5196;p81"/>
                <p:cNvSpPr/>
                <p:nvPr/>
              </p:nvSpPr>
              <p:spPr>
                <a:xfrm>
                  <a:off x="1308287" y="2986549"/>
                  <a:ext cx="35564" cy="94938"/>
                </a:xfrm>
                <a:custGeom>
                  <a:rect b="b" l="l" r="r" t="t"/>
                  <a:pathLst>
                    <a:path extrusionOk="0" h="1260" w="472">
                      <a:moveTo>
                        <a:pt x="62" y="0"/>
                      </a:moveTo>
                      <a:cubicBezTo>
                        <a:pt x="56" y="0"/>
                        <a:pt x="50" y="1"/>
                        <a:pt x="44" y="2"/>
                      </a:cubicBezTo>
                      <a:cubicBezTo>
                        <a:pt x="18" y="11"/>
                        <a:pt x="0" y="37"/>
                        <a:pt x="9" y="64"/>
                      </a:cubicBezTo>
                      <a:lnTo>
                        <a:pt x="367" y="1225"/>
                      </a:lnTo>
                      <a:cubicBezTo>
                        <a:pt x="367" y="1251"/>
                        <a:pt x="393" y="1260"/>
                        <a:pt x="419" y="1260"/>
                      </a:cubicBezTo>
                      <a:lnTo>
                        <a:pt x="428" y="1260"/>
                      </a:lnTo>
                      <a:cubicBezTo>
                        <a:pt x="463" y="1251"/>
                        <a:pt x="472" y="1225"/>
                        <a:pt x="463" y="1190"/>
                      </a:cubicBezTo>
                      <a:lnTo>
                        <a:pt x="114" y="37"/>
                      </a:lnTo>
                      <a:cubicBezTo>
                        <a:pt x="107" y="16"/>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7" name="Google Shape;5197;p81"/>
                <p:cNvSpPr/>
                <p:nvPr/>
              </p:nvSpPr>
              <p:spPr>
                <a:xfrm>
                  <a:off x="1176050" y="3394561"/>
                  <a:ext cx="117165" cy="13939"/>
                </a:xfrm>
                <a:custGeom>
                  <a:rect b="b" l="l" r="r" t="t"/>
                  <a:pathLst>
                    <a:path extrusionOk="0" h="185" w="1555">
                      <a:moveTo>
                        <a:pt x="61" y="1"/>
                      </a:moveTo>
                      <a:cubicBezTo>
                        <a:pt x="26" y="1"/>
                        <a:pt x="0" y="27"/>
                        <a:pt x="0" y="53"/>
                      </a:cubicBezTo>
                      <a:cubicBezTo>
                        <a:pt x="0" y="80"/>
                        <a:pt x="26" y="106"/>
                        <a:pt x="53" y="115"/>
                      </a:cubicBezTo>
                      <a:lnTo>
                        <a:pt x="1502" y="184"/>
                      </a:lnTo>
                      <a:cubicBezTo>
                        <a:pt x="1528" y="184"/>
                        <a:pt x="1555" y="158"/>
                        <a:pt x="1555" y="132"/>
                      </a:cubicBezTo>
                      <a:cubicBezTo>
                        <a:pt x="1555" y="97"/>
                        <a:pt x="1537" y="71"/>
                        <a:pt x="1502" y="71"/>
                      </a:cubicBezTo>
                      <a:lnTo>
                        <a:pt x="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8" name="Google Shape;5198;p81"/>
                <p:cNvSpPr/>
                <p:nvPr/>
              </p:nvSpPr>
              <p:spPr>
                <a:xfrm>
                  <a:off x="1222088" y="3325542"/>
                  <a:ext cx="179026" cy="16501"/>
                </a:xfrm>
                <a:custGeom>
                  <a:rect b="b" l="l" r="r" t="t"/>
                  <a:pathLst>
                    <a:path extrusionOk="0" h="219" w="2376">
                      <a:moveTo>
                        <a:pt x="62" y="0"/>
                      </a:moveTo>
                      <a:cubicBezTo>
                        <a:pt x="27" y="0"/>
                        <a:pt x="0" y="18"/>
                        <a:pt x="0" y="53"/>
                      </a:cubicBezTo>
                      <a:cubicBezTo>
                        <a:pt x="0" y="79"/>
                        <a:pt x="27" y="105"/>
                        <a:pt x="53" y="105"/>
                      </a:cubicBezTo>
                      <a:lnTo>
                        <a:pt x="2314" y="218"/>
                      </a:lnTo>
                      <a:cubicBezTo>
                        <a:pt x="2349" y="218"/>
                        <a:pt x="2367" y="201"/>
                        <a:pt x="2375" y="166"/>
                      </a:cubicBezTo>
                      <a:cubicBezTo>
                        <a:pt x="2375" y="140"/>
                        <a:pt x="2349" y="114"/>
                        <a:pt x="2323" y="114"/>
                      </a:cubicBezTo>
                      <a:lnTo>
                        <a:pt x="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9" name="Google Shape;5199;p81"/>
                <p:cNvSpPr/>
                <p:nvPr/>
              </p:nvSpPr>
              <p:spPr>
                <a:xfrm>
                  <a:off x="1269482" y="3261722"/>
                  <a:ext cx="184300" cy="16501"/>
                </a:xfrm>
                <a:custGeom>
                  <a:rect b="b" l="l" r="r" t="t"/>
                  <a:pathLst>
                    <a:path extrusionOk="0" h="219" w="2446">
                      <a:moveTo>
                        <a:pt x="53" y="0"/>
                      </a:moveTo>
                      <a:cubicBezTo>
                        <a:pt x="26" y="0"/>
                        <a:pt x="0" y="18"/>
                        <a:pt x="0" y="53"/>
                      </a:cubicBezTo>
                      <a:cubicBezTo>
                        <a:pt x="0" y="79"/>
                        <a:pt x="18" y="105"/>
                        <a:pt x="53" y="105"/>
                      </a:cubicBezTo>
                      <a:lnTo>
                        <a:pt x="2384" y="218"/>
                      </a:lnTo>
                      <a:cubicBezTo>
                        <a:pt x="2419" y="218"/>
                        <a:pt x="2436" y="201"/>
                        <a:pt x="2445" y="166"/>
                      </a:cubicBezTo>
                      <a:cubicBezTo>
                        <a:pt x="2445" y="140"/>
                        <a:pt x="2419" y="114"/>
                        <a:pt x="2393" y="114"/>
                      </a:cubicBezTo>
                      <a:lnTo>
                        <a:pt x="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0" name="Google Shape;5200;p81"/>
                <p:cNvSpPr/>
                <p:nvPr/>
              </p:nvSpPr>
              <p:spPr>
                <a:xfrm>
                  <a:off x="1316198" y="3197751"/>
                  <a:ext cx="171792" cy="15974"/>
                </a:xfrm>
                <a:custGeom>
                  <a:rect b="b" l="l" r="r" t="t"/>
                  <a:pathLst>
                    <a:path extrusionOk="0" h="212" w="2280">
                      <a:moveTo>
                        <a:pt x="48" y="1"/>
                      </a:moveTo>
                      <a:cubicBezTo>
                        <a:pt x="20" y="1"/>
                        <a:pt x="0" y="24"/>
                        <a:pt x="0" y="55"/>
                      </a:cubicBezTo>
                      <a:cubicBezTo>
                        <a:pt x="0" y="81"/>
                        <a:pt x="26" y="107"/>
                        <a:pt x="53" y="107"/>
                      </a:cubicBezTo>
                      <a:lnTo>
                        <a:pt x="2227" y="212"/>
                      </a:lnTo>
                      <a:cubicBezTo>
                        <a:pt x="2253" y="212"/>
                        <a:pt x="2279" y="194"/>
                        <a:pt x="2279" y="159"/>
                      </a:cubicBezTo>
                      <a:cubicBezTo>
                        <a:pt x="2279" y="133"/>
                        <a:pt x="2262" y="107"/>
                        <a:pt x="2227" y="107"/>
                      </a:cubicBezTo>
                      <a:lnTo>
                        <a:pt x="61" y="2"/>
                      </a:lnTo>
                      <a:cubicBezTo>
                        <a:pt x="57" y="1"/>
                        <a:pt x="52"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01" name="Google Shape;5201;p81"/>
              <p:cNvSpPr/>
              <p:nvPr/>
            </p:nvSpPr>
            <p:spPr>
              <a:xfrm>
                <a:off x="764196" y="3578562"/>
                <a:ext cx="45435" cy="32550"/>
              </a:xfrm>
              <a:custGeom>
                <a:rect b="b" l="l" r="r" t="t"/>
                <a:pathLst>
                  <a:path extrusionOk="0" h="432" w="603">
                    <a:moveTo>
                      <a:pt x="57" y="0"/>
                    </a:moveTo>
                    <a:cubicBezTo>
                      <a:pt x="42" y="0"/>
                      <a:pt x="27" y="7"/>
                      <a:pt x="18" y="21"/>
                    </a:cubicBezTo>
                    <a:cubicBezTo>
                      <a:pt x="0" y="48"/>
                      <a:pt x="9" y="82"/>
                      <a:pt x="35" y="100"/>
                    </a:cubicBezTo>
                    <a:lnTo>
                      <a:pt x="515" y="423"/>
                    </a:lnTo>
                    <a:cubicBezTo>
                      <a:pt x="524" y="423"/>
                      <a:pt x="533" y="432"/>
                      <a:pt x="542" y="432"/>
                    </a:cubicBezTo>
                    <a:cubicBezTo>
                      <a:pt x="559" y="432"/>
                      <a:pt x="577" y="423"/>
                      <a:pt x="594" y="405"/>
                    </a:cubicBezTo>
                    <a:cubicBezTo>
                      <a:pt x="603" y="379"/>
                      <a:pt x="603" y="344"/>
                      <a:pt x="577" y="327"/>
                    </a:cubicBezTo>
                    <a:lnTo>
                      <a:pt x="88" y="13"/>
                    </a:lnTo>
                    <a:cubicBezTo>
                      <a:pt x="80" y="5"/>
                      <a:pt x="68" y="0"/>
                      <a:pt x="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2" name="Google Shape;5202;p81"/>
              <p:cNvSpPr/>
              <p:nvPr/>
            </p:nvSpPr>
            <p:spPr>
              <a:xfrm>
                <a:off x="908262" y="3165653"/>
                <a:ext cx="8665" cy="60579"/>
              </a:xfrm>
              <a:custGeom>
                <a:rect b="b" l="l" r="r" t="t"/>
                <a:pathLst>
                  <a:path extrusionOk="0" h="804" w="115">
                    <a:moveTo>
                      <a:pt x="53" y="0"/>
                    </a:moveTo>
                    <a:cubicBezTo>
                      <a:pt x="27" y="0"/>
                      <a:pt x="1" y="27"/>
                      <a:pt x="1" y="62"/>
                    </a:cubicBezTo>
                    <a:lnTo>
                      <a:pt x="1" y="751"/>
                    </a:lnTo>
                    <a:cubicBezTo>
                      <a:pt x="1" y="778"/>
                      <a:pt x="27" y="804"/>
                      <a:pt x="53" y="804"/>
                    </a:cubicBezTo>
                    <a:cubicBezTo>
                      <a:pt x="88" y="804"/>
                      <a:pt x="114" y="778"/>
                      <a:pt x="114" y="751"/>
                    </a:cubicBezTo>
                    <a:lnTo>
                      <a:pt x="114" y="62"/>
                    </a:lnTo>
                    <a:cubicBezTo>
                      <a:pt x="114" y="27"/>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3" name="Google Shape;5203;p81"/>
              <p:cNvSpPr/>
              <p:nvPr/>
            </p:nvSpPr>
            <p:spPr>
              <a:xfrm>
                <a:off x="846401" y="3067624"/>
                <a:ext cx="8665" cy="102021"/>
              </a:xfrm>
              <a:custGeom>
                <a:rect b="b" l="l" r="r" t="t"/>
                <a:pathLst>
                  <a:path extrusionOk="0" h="1354" w="115">
                    <a:moveTo>
                      <a:pt x="62" y="0"/>
                    </a:moveTo>
                    <a:cubicBezTo>
                      <a:pt x="27" y="0"/>
                      <a:pt x="1" y="18"/>
                      <a:pt x="1" y="53"/>
                    </a:cubicBezTo>
                    <a:lnTo>
                      <a:pt x="1" y="1301"/>
                    </a:lnTo>
                    <a:cubicBezTo>
                      <a:pt x="1" y="1336"/>
                      <a:pt x="27" y="1354"/>
                      <a:pt x="62" y="1354"/>
                    </a:cubicBezTo>
                    <a:cubicBezTo>
                      <a:pt x="88" y="1354"/>
                      <a:pt x="114" y="1336"/>
                      <a:pt x="114" y="1301"/>
                    </a:cubicBezTo>
                    <a:lnTo>
                      <a:pt x="114" y="53"/>
                    </a:lnTo>
                    <a:cubicBezTo>
                      <a:pt x="114" y="18"/>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4" name="Google Shape;5204;p81"/>
              <p:cNvSpPr/>
              <p:nvPr/>
            </p:nvSpPr>
            <p:spPr>
              <a:xfrm>
                <a:off x="772108" y="3017593"/>
                <a:ext cx="7911" cy="90869"/>
              </a:xfrm>
              <a:custGeom>
                <a:rect b="b" l="l" r="r" t="t"/>
                <a:pathLst>
                  <a:path extrusionOk="0" h="1206" w="105">
                    <a:moveTo>
                      <a:pt x="52" y="1"/>
                    </a:moveTo>
                    <a:cubicBezTo>
                      <a:pt x="18" y="1"/>
                      <a:pt x="0" y="27"/>
                      <a:pt x="0" y="62"/>
                    </a:cubicBezTo>
                    <a:lnTo>
                      <a:pt x="0" y="1153"/>
                    </a:lnTo>
                    <a:cubicBezTo>
                      <a:pt x="0" y="1188"/>
                      <a:pt x="18" y="1206"/>
                      <a:pt x="52" y="1206"/>
                    </a:cubicBezTo>
                    <a:cubicBezTo>
                      <a:pt x="79" y="1206"/>
                      <a:pt x="105" y="1188"/>
                      <a:pt x="105" y="1153"/>
                    </a:cubicBezTo>
                    <a:lnTo>
                      <a:pt x="105" y="62"/>
                    </a:lnTo>
                    <a:cubicBezTo>
                      <a:pt x="105" y="27"/>
                      <a:pt x="79" y="1"/>
                      <a:pt x="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5" name="Google Shape;5205;p81"/>
              <p:cNvSpPr/>
              <p:nvPr/>
            </p:nvSpPr>
            <p:spPr>
              <a:xfrm>
                <a:off x="686512" y="2955807"/>
                <a:ext cx="7987" cy="109254"/>
              </a:xfrm>
              <a:custGeom>
                <a:rect b="b" l="l" r="r" t="t"/>
                <a:pathLst>
                  <a:path extrusionOk="0" h="1450" w="106">
                    <a:moveTo>
                      <a:pt x="53" y="0"/>
                    </a:moveTo>
                    <a:cubicBezTo>
                      <a:pt x="18" y="0"/>
                      <a:pt x="1" y="26"/>
                      <a:pt x="1" y="61"/>
                    </a:cubicBezTo>
                    <a:lnTo>
                      <a:pt x="1" y="1388"/>
                    </a:lnTo>
                    <a:cubicBezTo>
                      <a:pt x="1" y="1423"/>
                      <a:pt x="18" y="1449"/>
                      <a:pt x="53" y="1449"/>
                    </a:cubicBezTo>
                    <a:cubicBezTo>
                      <a:pt x="80" y="1449"/>
                      <a:pt x="106" y="1423"/>
                      <a:pt x="106" y="1388"/>
                    </a:cubicBezTo>
                    <a:lnTo>
                      <a:pt x="106" y="61"/>
                    </a:lnTo>
                    <a:cubicBezTo>
                      <a:pt x="106" y="26"/>
                      <a:pt x="80"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6" name="Google Shape;5206;p81"/>
              <p:cNvSpPr/>
              <p:nvPr/>
            </p:nvSpPr>
            <p:spPr>
              <a:xfrm>
                <a:off x="597752" y="2944580"/>
                <a:ext cx="7911" cy="73765"/>
              </a:xfrm>
              <a:custGeom>
                <a:rect b="b" l="l" r="r" t="t"/>
                <a:pathLst>
                  <a:path extrusionOk="0" h="979" w="105">
                    <a:moveTo>
                      <a:pt x="53" y="1"/>
                    </a:moveTo>
                    <a:cubicBezTo>
                      <a:pt x="26" y="1"/>
                      <a:pt x="0" y="18"/>
                      <a:pt x="0" y="53"/>
                    </a:cubicBezTo>
                    <a:lnTo>
                      <a:pt x="0" y="926"/>
                    </a:lnTo>
                    <a:cubicBezTo>
                      <a:pt x="0" y="952"/>
                      <a:pt x="26" y="979"/>
                      <a:pt x="53" y="979"/>
                    </a:cubicBezTo>
                    <a:cubicBezTo>
                      <a:pt x="88" y="979"/>
                      <a:pt x="105" y="952"/>
                      <a:pt x="105" y="926"/>
                    </a:cubicBezTo>
                    <a:lnTo>
                      <a:pt x="105" y="53"/>
                    </a:lnTo>
                    <a:cubicBezTo>
                      <a:pt x="105" y="18"/>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07" name="Google Shape;5207;p81"/>
            <p:cNvSpPr/>
            <p:nvPr/>
          </p:nvSpPr>
          <p:spPr>
            <a:xfrm>
              <a:off x="689149" y="3601845"/>
              <a:ext cx="47469" cy="33002"/>
            </a:xfrm>
            <a:custGeom>
              <a:rect b="b" l="l" r="r" t="t"/>
              <a:pathLst>
                <a:path extrusionOk="0" h="438" w="630">
                  <a:moveTo>
                    <a:pt x="67" y="0"/>
                  </a:moveTo>
                  <a:cubicBezTo>
                    <a:pt x="48" y="0"/>
                    <a:pt x="30" y="10"/>
                    <a:pt x="18" y="27"/>
                  </a:cubicBezTo>
                  <a:cubicBezTo>
                    <a:pt x="1" y="44"/>
                    <a:pt x="10" y="79"/>
                    <a:pt x="36" y="96"/>
                  </a:cubicBezTo>
                  <a:lnTo>
                    <a:pt x="542" y="428"/>
                  </a:lnTo>
                  <a:cubicBezTo>
                    <a:pt x="551" y="437"/>
                    <a:pt x="560" y="437"/>
                    <a:pt x="568" y="437"/>
                  </a:cubicBezTo>
                  <a:cubicBezTo>
                    <a:pt x="586" y="437"/>
                    <a:pt x="603" y="428"/>
                    <a:pt x="612" y="420"/>
                  </a:cubicBezTo>
                  <a:cubicBezTo>
                    <a:pt x="630" y="393"/>
                    <a:pt x="621" y="358"/>
                    <a:pt x="595" y="341"/>
                  </a:cubicBezTo>
                  <a:lnTo>
                    <a:pt x="97" y="9"/>
                  </a:lnTo>
                  <a:cubicBezTo>
                    <a:pt x="88" y="3"/>
                    <a:pt x="7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8" name="Google Shape;5208;p81"/>
            <p:cNvSpPr/>
            <p:nvPr/>
          </p:nvSpPr>
          <p:spPr>
            <a:xfrm>
              <a:off x="751688" y="3277470"/>
              <a:ext cx="125077" cy="39557"/>
            </a:xfrm>
            <a:custGeom>
              <a:rect b="b" l="l" r="r" t="t"/>
              <a:pathLst>
                <a:path extrusionOk="0" h="525" w="1660">
                  <a:moveTo>
                    <a:pt x="1590" y="1"/>
                  </a:moveTo>
                  <a:lnTo>
                    <a:pt x="44" y="420"/>
                  </a:lnTo>
                  <a:cubicBezTo>
                    <a:pt x="18" y="429"/>
                    <a:pt x="0" y="455"/>
                    <a:pt x="9" y="481"/>
                  </a:cubicBezTo>
                  <a:cubicBezTo>
                    <a:pt x="9" y="507"/>
                    <a:pt x="35" y="525"/>
                    <a:pt x="62" y="525"/>
                  </a:cubicBezTo>
                  <a:lnTo>
                    <a:pt x="70" y="525"/>
                  </a:lnTo>
                  <a:lnTo>
                    <a:pt x="1616" y="106"/>
                  </a:lnTo>
                  <a:cubicBezTo>
                    <a:pt x="1642" y="97"/>
                    <a:pt x="1659" y="71"/>
                    <a:pt x="1651" y="44"/>
                  </a:cubicBezTo>
                  <a:cubicBezTo>
                    <a:pt x="1651" y="18"/>
                    <a:pt x="1616" y="1"/>
                    <a:pt x="1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9" name="Google Shape;5209;p81"/>
            <p:cNvSpPr/>
            <p:nvPr/>
          </p:nvSpPr>
          <p:spPr>
            <a:xfrm>
              <a:off x="666846" y="3218095"/>
              <a:ext cx="142784" cy="44304"/>
            </a:xfrm>
            <a:custGeom>
              <a:rect b="b" l="l" r="r" t="t"/>
              <a:pathLst>
                <a:path extrusionOk="0" h="588" w="1895">
                  <a:moveTo>
                    <a:pt x="1839" y="1"/>
                  </a:moveTo>
                  <a:cubicBezTo>
                    <a:pt x="1834" y="1"/>
                    <a:pt x="1830" y="1"/>
                    <a:pt x="1825" y="3"/>
                  </a:cubicBezTo>
                  <a:lnTo>
                    <a:pt x="44" y="474"/>
                  </a:lnTo>
                  <a:cubicBezTo>
                    <a:pt x="9" y="483"/>
                    <a:pt x="0" y="518"/>
                    <a:pt x="0" y="544"/>
                  </a:cubicBezTo>
                  <a:cubicBezTo>
                    <a:pt x="9" y="570"/>
                    <a:pt x="35" y="588"/>
                    <a:pt x="52" y="588"/>
                  </a:cubicBezTo>
                  <a:cubicBezTo>
                    <a:pt x="61" y="588"/>
                    <a:pt x="70" y="579"/>
                    <a:pt x="70" y="579"/>
                  </a:cubicBezTo>
                  <a:lnTo>
                    <a:pt x="1851" y="108"/>
                  </a:lnTo>
                  <a:cubicBezTo>
                    <a:pt x="1877" y="99"/>
                    <a:pt x="1895" y="73"/>
                    <a:pt x="1886" y="38"/>
                  </a:cubicBezTo>
                  <a:cubicBezTo>
                    <a:pt x="1879" y="16"/>
                    <a:pt x="1860" y="1"/>
                    <a:pt x="18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10" name="Google Shape;5210;p81"/>
          <p:cNvSpPr/>
          <p:nvPr/>
        </p:nvSpPr>
        <p:spPr>
          <a:xfrm>
            <a:off x="267638" y="113879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4" name="Shape 5214"/>
        <p:cNvGrpSpPr/>
        <p:nvPr/>
      </p:nvGrpSpPr>
      <p:grpSpPr>
        <a:xfrm>
          <a:off x="0" y="0"/>
          <a:ext cx="0" cy="0"/>
          <a:chOff x="0" y="0"/>
          <a:chExt cx="0" cy="0"/>
        </a:xfrm>
      </p:grpSpPr>
      <p:sp>
        <p:nvSpPr>
          <p:cNvPr id="5215" name="Google Shape;5215;p82"/>
          <p:cNvSpPr txBox="1"/>
          <p:nvPr>
            <p:ph type="title"/>
          </p:nvPr>
        </p:nvSpPr>
        <p:spPr>
          <a:xfrm>
            <a:off x="709825" y="3577200"/>
            <a:ext cx="7825200" cy="59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In doing so, said individuals take advantage of the intellectual and emotional labour that marginalized students take part in.</a:t>
            </a:r>
            <a:endParaRPr/>
          </a:p>
        </p:txBody>
      </p:sp>
      <p:sp>
        <p:nvSpPr>
          <p:cNvPr id="5216" name="Google Shape;5216;p82"/>
          <p:cNvSpPr/>
          <p:nvPr/>
        </p:nvSpPr>
        <p:spPr>
          <a:xfrm>
            <a:off x="8603500" y="4641619"/>
            <a:ext cx="332358" cy="280745"/>
          </a:xfrm>
          <a:custGeom>
            <a:rect b="b" l="l" r="r" t="t"/>
            <a:pathLst>
              <a:path extrusionOk="0" h="3726" w="4411">
                <a:moveTo>
                  <a:pt x="1192" y="1"/>
                </a:moveTo>
                <a:cubicBezTo>
                  <a:pt x="868" y="1"/>
                  <a:pt x="545" y="160"/>
                  <a:pt x="332" y="477"/>
                </a:cubicBezTo>
                <a:cubicBezTo>
                  <a:pt x="1" y="966"/>
                  <a:pt x="62" y="1656"/>
                  <a:pt x="481" y="2058"/>
                </a:cubicBezTo>
                <a:lnTo>
                  <a:pt x="2201" y="3725"/>
                </a:lnTo>
                <a:lnTo>
                  <a:pt x="3930" y="2058"/>
                </a:lnTo>
                <a:cubicBezTo>
                  <a:pt x="4349" y="1656"/>
                  <a:pt x="4410" y="966"/>
                  <a:pt x="4078" y="477"/>
                </a:cubicBezTo>
                <a:cubicBezTo>
                  <a:pt x="3866" y="160"/>
                  <a:pt x="3543" y="1"/>
                  <a:pt x="3219" y="1"/>
                </a:cubicBezTo>
                <a:cubicBezTo>
                  <a:pt x="2918" y="1"/>
                  <a:pt x="2616" y="138"/>
                  <a:pt x="2402" y="416"/>
                </a:cubicBezTo>
                <a:lnTo>
                  <a:pt x="2201" y="669"/>
                </a:lnTo>
                <a:lnTo>
                  <a:pt x="2009" y="416"/>
                </a:lnTo>
                <a:cubicBezTo>
                  <a:pt x="1794" y="138"/>
                  <a:pt x="1493" y="1"/>
                  <a:pt x="11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7" name="Google Shape;5217;p82"/>
          <p:cNvSpPr/>
          <p:nvPr/>
        </p:nvSpPr>
        <p:spPr>
          <a:xfrm>
            <a:off x="8405407" y="3301811"/>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8" name="Google Shape;5218;p82"/>
          <p:cNvSpPr/>
          <p:nvPr/>
        </p:nvSpPr>
        <p:spPr>
          <a:xfrm>
            <a:off x="8405396" y="283791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9" name="Google Shape;5219;p82"/>
          <p:cNvSpPr/>
          <p:nvPr/>
        </p:nvSpPr>
        <p:spPr>
          <a:xfrm>
            <a:off x="893761" y="4327704"/>
            <a:ext cx="387600" cy="387600"/>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0" name="Google Shape;5220;p82"/>
          <p:cNvSpPr/>
          <p:nvPr/>
        </p:nvSpPr>
        <p:spPr>
          <a:xfrm>
            <a:off x="525228" y="2633941"/>
            <a:ext cx="368525" cy="368525"/>
          </a:xfrm>
          <a:custGeom>
            <a:rect b="b" l="l" r="r" t="t"/>
            <a:pathLst>
              <a:path extrusionOk="0" h="4891" w="4891">
                <a:moveTo>
                  <a:pt x="2445" y="1"/>
                </a:moveTo>
                <a:lnTo>
                  <a:pt x="2218" y="1406"/>
                </a:lnTo>
                <a:cubicBezTo>
                  <a:pt x="2194" y="1559"/>
                  <a:pt x="2063" y="1656"/>
                  <a:pt x="1927" y="1656"/>
                </a:cubicBezTo>
                <a:cubicBezTo>
                  <a:pt x="1868" y="1656"/>
                  <a:pt x="1808" y="1638"/>
                  <a:pt x="1756" y="1599"/>
                </a:cubicBezTo>
                <a:lnTo>
                  <a:pt x="1223" y="1214"/>
                </a:lnTo>
                <a:lnTo>
                  <a:pt x="1223" y="1214"/>
                </a:lnTo>
                <a:lnTo>
                  <a:pt x="1607" y="1747"/>
                </a:lnTo>
                <a:cubicBezTo>
                  <a:pt x="1729" y="1922"/>
                  <a:pt x="1625" y="2175"/>
                  <a:pt x="1415" y="2210"/>
                </a:cubicBezTo>
                <a:lnTo>
                  <a:pt x="1" y="2445"/>
                </a:lnTo>
                <a:lnTo>
                  <a:pt x="1415" y="2672"/>
                </a:lnTo>
                <a:cubicBezTo>
                  <a:pt x="1625" y="2707"/>
                  <a:pt x="1729" y="2961"/>
                  <a:pt x="1607" y="3135"/>
                </a:cubicBezTo>
                <a:lnTo>
                  <a:pt x="1223" y="3668"/>
                </a:lnTo>
                <a:lnTo>
                  <a:pt x="1756" y="3292"/>
                </a:lnTo>
                <a:cubicBezTo>
                  <a:pt x="1808" y="3253"/>
                  <a:pt x="1868" y="3235"/>
                  <a:pt x="1927" y="3235"/>
                </a:cubicBezTo>
                <a:cubicBezTo>
                  <a:pt x="2063" y="3235"/>
                  <a:pt x="2194" y="3332"/>
                  <a:pt x="2218" y="3485"/>
                </a:cubicBezTo>
                <a:lnTo>
                  <a:pt x="2445" y="4890"/>
                </a:lnTo>
                <a:lnTo>
                  <a:pt x="2681" y="3485"/>
                </a:lnTo>
                <a:cubicBezTo>
                  <a:pt x="2706" y="3332"/>
                  <a:pt x="2836" y="3235"/>
                  <a:pt x="2973" y="3235"/>
                </a:cubicBezTo>
                <a:cubicBezTo>
                  <a:pt x="3032" y="3235"/>
                  <a:pt x="3091" y="3253"/>
                  <a:pt x="3144" y="3292"/>
                </a:cubicBezTo>
                <a:lnTo>
                  <a:pt x="3677" y="3668"/>
                </a:lnTo>
                <a:lnTo>
                  <a:pt x="3292" y="3135"/>
                </a:lnTo>
                <a:cubicBezTo>
                  <a:pt x="3170" y="2961"/>
                  <a:pt x="3275" y="2707"/>
                  <a:pt x="3484" y="2672"/>
                </a:cubicBezTo>
                <a:lnTo>
                  <a:pt x="4890" y="2445"/>
                </a:lnTo>
                <a:lnTo>
                  <a:pt x="3484" y="2210"/>
                </a:lnTo>
                <a:cubicBezTo>
                  <a:pt x="3275" y="2175"/>
                  <a:pt x="3170" y="1922"/>
                  <a:pt x="3292" y="1747"/>
                </a:cubicBezTo>
                <a:lnTo>
                  <a:pt x="3677" y="1214"/>
                </a:lnTo>
                <a:lnTo>
                  <a:pt x="3677" y="1214"/>
                </a:lnTo>
                <a:lnTo>
                  <a:pt x="3144" y="1599"/>
                </a:lnTo>
                <a:cubicBezTo>
                  <a:pt x="3091" y="1638"/>
                  <a:pt x="3032" y="1656"/>
                  <a:pt x="2973" y="1656"/>
                </a:cubicBezTo>
                <a:cubicBezTo>
                  <a:pt x="2836" y="1656"/>
                  <a:pt x="2706" y="1559"/>
                  <a:pt x="2681" y="1406"/>
                </a:cubicBezTo>
                <a:lnTo>
                  <a:pt x="24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1" name="Google Shape;5221;p82"/>
          <p:cNvSpPr/>
          <p:nvPr/>
        </p:nvSpPr>
        <p:spPr>
          <a:xfrm>
            <a:off x="8687396" y="2184330"/>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22" name="Google Shape;5222;p82"/>
          <p:cNvGrpSpPr/>
          <p:nvPr/>
        </p:nvGrpSpPr>
        <p:grpSpPr>
          <a:xfrm flipH="1" rot="10800000">
            <a:off x="8298626" y="-553507"/>
            <a:ext cx="1378341" cy="1914961"/>
            <a:chOff x="229976" y="2315872"/>
            <a:chExt cx="1378341" cy="1914961"/>
          </a:xfrm>
        </p:grpSpPr>
        <p:grpSp>
          <p:nvGrpSpPr>
            <p:cNvPr id="5223" name="Google Shape;5223;p82"/>
            <p:cNvGrpSpPr/>
            <p:nvPr/>
          </p:nvGrpSpPr>
          <p:grpSpPr>
            <a:xfrm>
              <a:off x="229976" y="2315872"/>
              <a:ext cx="1378341" cy="1914961"/>
              <a:chOff x="229976" y="2315872"/>
              <a:chExt cx="1378341" cy="1914961"/>
            </a:xfrm>
          </p:grpSpPr>
          <p:grpSp>
            <p:nvGrpSpPr>
              <p:cNvPr id="5224" name="Google Shape;5224;p82"/>
              <p:cNvGrpSpPr/>
              <p:nvPr/>
            </p:nvGrpSpPr>
            <p:grpSpPr>
              <a:xfrm>
                <a:off x="229976" y="2315872"/>
                <a:ext cx="1378341" cy="1914961"/>
                <a:chOff x="229976" y="2315872"/>
                <a:chExt cx="1378341" cy="1914961"/>
              </a:xfrm>
            </p:grpSpPr>
            <p:sp>
              <p:nvSpPr>
                <p:cNvPr id="5225" name="Google Shape;5225;p82"/>
                <p:cNvSpPr/>
                <p:nvPr/>
              </p:nvSpPr>
              <p:spPr>
                <a:xfrm>
                  <a:off x="786575" y="2646501"/>
                  <a:ext cx="357298" cy="1584332"/>
                </a:xfrm>
                <a:custGeom>
                  <a:rect b="b" l="l" r="r" t="t"/>
                  <a:pathLst>
                    <a:path extrusionOk="0" h="21027" w="4742">
                      <a:moveTo>
                        <a:pt x="127" y="0"/>
                      </a:moveTo>
                      <a:cubicBezTo>
                        <a:pt x="108" y="0"/>
                        <a:pt x="89" y="6"/>
                        <a:pt x="70" y="19"/>
                      </a:cubicBezTo>
                      <a:cubicBezTo>
                        <a:pt x="18" y="45"/>
                        <a:pt x="0" y="115"/>
                        <a:pt x="26" y="167"/>
                      </a:cubicBezTo>
                      <a:cubicBezTo>
                        <a:pt x="44" y="185"/>
                        <a:pt x="1327" y="2359"/>
                        <a:pt x="2428" y="5991"/>
                      </a:cubicBezTo>
                      <a:cubicBezTo>
                        <a:pt x="3449" y="9335"/>
                        <a:pt x="4523" y="14635"/>
                        <a:pt x="3842" y="20913"/>
                      </a:cubicBezTo>
                      <a:cubicBezTo>
                        <a:pt x="3833" y="20974"/>
                        <a:pt x="3877" y="21027"/>
                        <a:pt x="3938" y="21027"/>
                      </a:cubicBezTo>
                      <a:lnTo>
                        <a:pt x="3947" y="21027"/>
                      </a:lnTo>
                      <a:cubicBezTo>
                        <a:pt x="4008" y="21027"/>
                        <a:pt x="4052" y="20992"/>
                        <a:pt x="4060" y="20931"/>
                      </a:cubicBezTo>
                      <a:cubicBezTo>
                        <a:pt x="4741" y="14627"/>
                        <a:pt x="3667" y="9283"/>
                        <a:pt x="2637" y="5912"/>
                      </a:cubicBezTo>
                      <a:cubicBezTo>
                        <a:pt x="1519" y="2263"/>
                        <a:pt x="227" y="80"/>
                        <a:pt x="218" y="54"/>
                      </a:cubicBezTo>
                      <a:cubicBezTo>
                        <a:pt x="196" y="20"/>
                        <a:pt x="162" y="0"/>
                        <a:pt x="1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6" name="Google Shape;5226;p82"/>
                <p:cNvSpPr/>
                <p:nvPr/>
              </p:nvSpPr>
              <p:spPr>
                <a:xfrm>
                  <a:off x="534534" y="3390568"/>
                  <a:ext cx="573168" cy="422549"/>
                </a:xfrm>
                <a:custGeom>
                  <a:rect b="b" l="l" r="r" t="t"/>
                  <a:pathLst>
                    <a:path extrusionOk="0" h="5608" w="7607">
                      <a:moveTo>
                        <a:pt x="108" y="0"/>
                      </a:moveTo>
                      <a:cubicBezTo>
                        <a:pt x="53" y="0"/>
                        <a:pt x="9" y="42"/>
                        <a:pt x="1" y="98"/>
                      </a:cubicBezTo>
                      <a:cubicBezTo>
                        <a:pt x="1" y="159"/>
                        <a:pt x="45" y="211"/>
                        <a:pt x="106" y="220"/>
                      </a:cubicBezTo>
                      <a:cubicBezTo>
                        <a:pt x="158" y="220"/>
                        <a:pt x="5362" y="814"/>
                        <a:pt x="7379" y="5546"/>
                      </a:cubicBezTo>
                      <a:cubicBezTo>
                        <a:pt x="7397" y="5581"/>
                        <a:pt x="7440" y="5607"/>
                        <a:pt x="7484" y="5607"/>
                      </a:cubicBezTo>
                      <a:cubicBezTo>
                        <a:pt x="7493" y="5607"/>
                        <a:pt x="7510" y="5607"/>
                        <a:pt x="7528" y="5599"/>
                      </a:cubicBezTo>
                      <a:cubicBezTo>
                        <a:pt x="7580" y="5581"/>
                        <a:pt x="7606" y="5511"/>
                        <a:pt x="7580" y="5459"/>
                      </a:cubicBezTo>
                      <a:cubicBezTo>
                        <a:pt x="5519" y="604"/>
                        <a:pt x="176" y="2"/>
                        <a:pt x="123" y="2"/>
                      </a:cubicBezTo>
                      <a:cubicBezTo>
                        <a:pt x="118" y="1"/>
                        <a:pt x="113"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7" name="Google Shape;5227;p82"/>
                <p:cNvSpPr/>
                <p:nvPr/>
              </p:nvSpPr>
              <p:spPr>
                <a:xfrm>
                  <a:off x="1043136" y="2906529"/>
                  <a:ext cx="565182" cy="551996"/>
                </a:xfrm>
                <a:custGeom>
                  <a:rect b="b" l="l" r="r" t="t"/>
                  <a:pathLst>
                    <a:path extrusionOk="0" h="7326" w="7501">
                      <a:moveTo>
                        <a:pt x="5849" y="0"/>
                      </a:moveTo>
                      <a:cubicBezTo>
                        <a:pt x="5463" y="0"/>
                        <a:pt x="5039" y="150"/>
                        <a:pt x="4576" y="479"/>
                      </a:cubicBezTo>
                      <a:cubicBezTo>
                        <a:pt x="4358" y="637"/>
                        <a:pt x="4096" y="724"/>
                        <a:pt x="3825" y="733"/>
                      </a:cubicBezTo>
                      <a:cubicBezTo>
                        <a:pt x="3004" y="759"/>
                        <a:pt x="2410" y="1126"/>
                        <a:pt x="2009" y="1833"/>
                      </a:cubicBezTo>
                      <a:cubicBezTo>
                        <a:pt x="1878" y="2069"/>
                        <a:pt x="1677" y="2269"/>
                        <a:pt x="1424" y="2383"/>
                      </a:cubicBezTo>
                      <a:cubicBezTo>
                        <a:pt x="786" y="2654"/>
                        <a:pt x="324" y="3404"/>
                        <a:pt x="472" y="4260"/>
                      </a:cubicBezTo>
                      <a:cubicBezTo>
                        <a:pt x="516" y="4505"/>
                        <a:pt x="481" y="4749"/>
                        <a:pt x="376" y="4976"/>
                      </a:cubicBezTo>
                      <a:cubicBezTo>
                        <a:pt x="0" y="5841"/>
                        <a:pt x="830" y="6417"/>
                        <a:pt x="900" y="7316"/>
                      </a:cubicBezTo>
                      <a:cubicBezTo>
                        <a:pt x="964" y="7265"/>
                        <a:pt x="1066" y="7247"/>
                        <a:pt x="1193" y="7247"/>
                      </a:cubicBezTo>
                      <a:cubicBezTo>
                        <a:pt x="1463" y="7247"/>
                        <a:pt x="1847" y="7326"/>
                        <a:pt x="2222" y="7326"/>
                      </a:cubicBezTo>
                      <a:cubicBezTo>
                        <a:pt x="2539" y="7326"/>
                        <a:pt x="2850" y="7270"/>
                        <a:pt x="3083" y="7063"/>
                      </a:cubicBezTo>
                      <a:cubicBezTo>
                        <a:pt x="3275" y="6888"/>
                        <a:pt x="3519" y="6801"/>
                        <a:pt x="3781" y="6775"/>
                      </a:cubicBezTo>
                      <a:cubicBezTo>
                        <a:pt x="4340" y="6714"/>
                        <a:pt x="4916" y="6443"/>
                        <a:pt x="5152" y="5806"/>
                      </a:cubicBezTo>
                      <a:cubicBezTo>
                        <a:pt x="5239" y="5561"/>
                        <a:pt x="5379" y="5334"/>
                        <a:pt x="5571" y="5168"/>
                      </a:cubicBezTo>
                      <a:cubicBezTo>
                        <a:pt x="6121" y="4679"/>
                        <a:pt x="6296" y="4051"/>
                        <a:pt x="6348" y="3597"/>
                      </a:cubicBezTo>
                      <a:cubicBezTo>
                        <a:pt x="6383" y="3265"/>
                        <a:pt x="6540" y="2950"/>
                        <a:pt x="6776" y="2715"/>
                      </a:cubicBezTo>
                      <a:cubicBezTo>
                        <a:pt x="6916" y="2575"/>
                        <a:pt x="7056" y="2392"/>
                        <a:pt x="7169" y="2130"/>
                      </a:cubicBezTo>
                      <a:cubicBezTo>
                        <a:pt x="7475" y="1422"/>
                        <a:pt x="7501" y="401"/>
                        <a:pt x="7501" y="401"/>
                      </a:cubicBezTo>
                      <a:cubicBezTo>
                        <a:pt x="7501" y="401"/>
                        <a:pt x="7012" y="357"/>
                        <a:pt x="6409" y="113"/>
                      </a:cubicBezTo>
                      <a:cubicBezTo>
                        <a:pt x="6233" y="39"/>
                        <a:pt x="6046" y="0"/>
                        <a:pt x="58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8" name="Google Shape;5228;p82"/>
                <p:cNvSpPr/>
                <p:nvPr/>
              </p:nvSpPr>
              <p:spPr>
                <a:xfrm>
                  <a:off x="1068151" y="2948272"/>
                  <a:ext cx="512589" cy="614836"/>
                </a:xfrm>
                <a:custGeom>
                  <a:rect b="b" l="l" r="r" t="t"/>
                  <a:pathLst>
                    <a:path extrusionOk="0" h="8160" w="6803">
                      <a:moveTo>
                        <a:pt x="6671" y="1"/>
                      </a:moveTo>
                      <a:cubicBezTo>
                        <a:pt x="6653" y="1"/>
                        <a:pt x="6635" y="5"/>
                        <a:pt x="6619" y="13"/>
                      </a:cubicBezTo>
                      <a:cubicBezTo>
                        <a:pt x="3222" y="1907"/>
                        <a:pt x="542" y="5645"/>
                        <a:pt x="9" y="8028"/>
                      </a:cubicBezTo>
                      <a:cubicBezTo>
                        <a:pt x="0" y="8089"/>
                        <a:pt x="35" y="8142"/>
                        <a:pt x="96" y="8159"/>
                      </a:cubicBezTo>
                      <a:lnTo>
                        <a:pt x="114" y="8159"/>
                      </a:lnTo>
                      <a:cubicBezTo>
                        <a:pt x="166" y="8159"/>
                        <a:pt x="210" y="8124"/>
                        <a:pt x="219" y="8072"/>
                      </a:cubicBezTo>
                      <a:cubicBezTo>
                        <a:pt x="742" y="5741"/>
                        <a:pt x="3379" y="2065"/>
                        <a:pt x="6724" y="205"/>
                      </a:cubicBezTo>
                      <a:cubicBezTo>
                        <a:pt x="6776" y="179"/>
                        <a:pt x="6802" y="109"/>
                        <a:pt x="6767" y="56"/>
                      </a:cubicBezTo>
                      <a:cubicBezTo>
                        <a:pt x="6749" y="20"/>
                        <a:pt x="6710" y="1"/>
                        <a:pt x="66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9" name="Google Shape;5229;p82"/>
                <p:cNvSpPr/>
                <p:nvPr/>
              </p:nvSpPr>
              <p:spPr>
                <a:xfrm>
                  <a:off x="396421" y="3569822"/>
                  <a:ext cx="544160" cy="445228"/>
                </a:xfrm>
                <a:custGeom>
                  <a:rect b="b" l="l" r="r" t="t"/>
                  <a:pathLst>
                    <a:path extrusionOk="0" h="5909" w="7222">
                      <a:moveTo>
                        <a:pt x="5087" y="0"/>
                      </a:moveTo>
                      <a:cubicBezTo>
                        <a:pt x="4485" y="0"/>
                        <a:pt x="3986" y="204"/>
                        <a:pt x="3641" y="513"/>
                      </a:cubicBezTo>
                      <a:cubicBezTo>
                        <a:pt x="3484" y="652"/>
                        <a:pt x="3301" y="749"/>
                        <a:pt x="3091" y="783"/>
                      </a:cubicBezTo>
                      <a:cubicBezTo>
                        <a:pt x="2559" y="879"/>
                        <a:pt x="2052" y="1115"/>
                        <a:pt x="1703" y="1683"/>
                      </a:cubicBezTo>
                      <a:cubicBezTo>
                        <a:pt x="1598" y="1866"/>
                        <a:pt x="1432" y="2015"/>
                        <a:pt x="1240" y="2102"/>
                      </a:cubicBezTo>
                      <a:cubicBezTo>
                        <a:pt x="734" y="2346"/>
                        <a:pt x="472" y="2748"/>
                        <a:pt x="498" y="3403"/>
                      </a:cubicBezTo>
                      <a:cubicBezTo>
                        <a:pt x="507" y="3621"/>
                        <a:pt x="446" y="3822"/>
                        <a:pt x="332" y="4005"/>
                      </a:cubicBezTo>
                      <a:cubicBezTo>
                        <a:pt x="70" y="4407"/>
                        <a:pt x="0" y="5027"/>
                        <a:pt x="245" y="5909"/>
                      </a:cubicBezTo>
                      <a:cubicBezTo>
                        <a:pt x="777" y="5350"/>
                        <a:pt x="1633" y="5726"/>
                        <a:pt x="2279" y="5010"/>
                      </a:cubicBezTo>
                      <a:cubicBezTo>
                        <a:pt x="2480" y="4783"/>
                        <a:pt x="2760" y="4634"/>
                        <a:pt x="3065" y="4634"/>
                      </a:cubicBezTo>
                      <a:cubicBezTo>
                        <a:pt x="3537" y="4634"/>
                        <a:pt x="3964" y="4494"/>
                        <a:pt x="4453" y="4075"/>
                      </a:cubicBezTo>
                      <a:cubicBezTo>
                        <a:pt x="4637" y="3918"/>
                        <a:pt x="4864" y="3813"/>
                        <a:pt x="5108" y="3787"/>
                      </a:cubicBezTo>
                      <a:cubicBezTo>
                        <a:pt x="5798" y="3691"/>
                        <a:pt x="6095" y="3324"/>
                        <a:pt x="6226" y="3036"/>
                      </a:cubicBezTo>
                      <a:cubicBezTo>
                        <a:pt x="6322" y="2818"/>
                        <a:pt x="6470" y="2626"/>
                        <a:pt x="6663" y="2495"/>
                      </a:cubicBezTo>
                      <a:cubicBezTo>
                        <a:pt x="6802" y="2408"/>
                        <a:pt x="6951" y="2268"/>
                        <a:pt x="7038" y="2067"/>
                      </a:cubicBezTo>
                      <a:cubicBezTo>
                        <a:pt x="7221" y="1622"/>
                        <a:pt x="6942" y="932"/>
                        <a:pt x="7038" y="635"/>
                      </a:cubicBezTo>
                      <a:cubicBezTo>
                        <a:pt x="6323" y="184"/>
                        <a:pt x="5658" y="0"/>
                        <a:pt x="5087" y="0"/>
                      </a:cubicBezTo>
                      <a:close/>
                    </a:path>
                  </a:pathLst>
                </a:custGeom>
                <a:solidFill>
                  <a:srgbClr val="516B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0" name="Google Shape;5230;p82"/>
                <p:cNvSpPr/>
                <p:nvPr/>
              </p:nvSpPr>
              <p:spPr>
                <a:xfrm>
                  <a:off x="424676" y="3609380"/>
                  <a:ext cx="566538" cy="364908"/>
                </a:xfrm>
                <a:custGeom>
                  <a:rect b="b" l="l" r="r" t="t"/>
                  <a:pathLst>
                    <a:path extrusionOk="0" h="4843" w="7519">
                      <a:moveTo>
                        <a:pt x="6678" y="0"/>
                      </a:moveTo>
                      <a:cubicBezTo>
                        <a:pt x="4368" y="0"/>
                        <a:pt x="1228" y="2135"/>
                        <a:pt x="27" y="4685"/>
                      </a:cubicBezTo>
                      <a:cubicBezTo>
                        <a:pt x="1" y="4738"/>
                        <a:pt x="27" y="4808"/>
                        <a:pt x="79" y="4834"/>
                      </a:cubicBezTo>
                      <a:cubicBezTo>
                        <a:pt x="97" y="4843"/>
                        <a:pt x="114" y="4843"/>
                        <a:pt x="123" y="4843"/>
                      </a:cubicBezTo>
                      <a:cubicBezTo>
                        <a:pt x="167" y="4843"/>
                        <a:pt x="202" y="4816"/>
                        <a:pt x="228" y="4781"/>
                      </a:cubicBezTo>
                      <a:cubicBezTo>
                        <a:pt x="1396" y="2296"/>
                        <a:pt x="4423" y="219"/>
                        <a:pt x="6647" y="219"/>
                      </a:cubicBezTo>
                      <a:cubicBezTo>
                        <a:pt x="6900" y="219"/>
                        <a:pt x="7142" y="246"/>
                        <a:pt x="7370" y="302"/>
                      </a:cubicBezTo>
                      <a:cubicBezTo>
                        <a:pt x="7377" y="303"/>
                        <a:pt x="7383" y="303"/>
                        <a:pt x="7389" y="303"/>
                      </a:cubicBezTo>
                      <a:cubicBezTo>
                        <a:pt x="7442" y="303"/>
                        <a:pt x="7486" y="270"/>
                        <a:pt x="7501" y="215"/>
                      </a:cubicBezTo>
                      <a:cubicBezTo>
                        <a:pt x="7519" y="162"/>
                        <a:pt x="7484" y="101"/>
                        <a:pt x="7423" y="84"/>
                      </a:cubicBezTo>
                      <a:cubicBezTo>
                        <a:pt x="7188" y="27"/>
                        <a:pt x="6938" y="0"/>
                        <a:pt x="66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1" name="Google Shape;5231;p82"/>
                <p:cNvSpPr/>
                <p:nvPr/>
              </p:nvSpPr>
              <p:spPr>
                <a:xfrm>
                  <a:off x="268103" y="2892288"/>
                  <a:ext cx="731700" cy="485313"/>
                </a:xfrm>
                <a:custGeom>
                  <a:rect b="b" l="l" r="r" t="t"/>
                  <a:pathLst>
                    <a:path extrusionOk="0" h="6441" w="9711">
                      <a:moveTo>
                        <a:pt x="2417" y="1"/>
                      </a:moveTo>
                      <a:cubicBezTo>
                        <a:pt x="1956" y="1"/>
                        <a:pt x="1562" y="157"/>
                        <a:pt x="1302" y="258"/>
                      </a:cubicBezTo>
                      <a:cubicBezTo>
                        <a:pt x="656" y="502"/>
                        <a:pt x="1" y="712"/>
                        <a:pt x="1" y="712"/>
                      </a:cubicBezTo>
                      <a:cubicBezTo>
                        <a:pt x="1" y="712"/>
                        <a:pt x="420" y="983"/>
                        <a:pt x="673" y="1515"/>
                      </a:cubicBezTo>
                      <a:cubicBezTo>
                        <a:pt x="865" y="1926"/>
                        <a:pt x="1066" y="2423"/>
                        <a:pt x="1730" y="2659"/>
                      </a:cubicBezTo>
                      <a:cubicBezTo>
                        <a:pt x="2149" y="2808"/>
                        <a:pt x="2480" y="3139"/>
                        <a:pt x="2664" y="3550"/>
                      </a:cubicBezTo>
                      <a:cubicBezTo>
                        <a:pt x="3013" y="4292"/>
                        <a:pt x="3485" y="4737"/>
                        <a:pt x="4323" y="4860"/>
                      </a:cubicBezTo>
                      <a:cubicBezTo>
                        <a:pt x="4777" y="4921"/>
                        <a:pt x="5179" y="5165"/>
                        <a:pt x="5467" y="5523"/>
                      </a:cubicBezTo>
                      <a:cubicBezTo>
                        <a:pt x="6009" y="6198"/>
                        <a:pt x="6707" y="6440"/>
                        <a:pt x="7362" y="6440"/>
                      </a:cubicBezTo>
                      <a:cubicBezTo>
                        <a:pt x="7528" y="6440"/>
                        <a:pt x="7692" y="6425"/>
                        <a:pt x="7850" y="6396"/>
                      </a:cubicBezTo>
                      <a:cubicBezTo>
                        <a:pt x="8526" y="6277"/>
                        <a:pt x="8960" y="6159"/>
                        <a:pt x="9315" y="6159"/>
                      </a:cubicBezTo>
                      <a:cubicBezTo>
                        <a:pt x="9456" y="6159"/>
                        <a:pt x="9584" y="6177"/>
                        <a:pt x="9710" y="6222"/>
                      </a:cubicBezTo>
                      <a:cubicBezTo>
                        <a:pt x="9343" y="5087"/>
                        <a:pt x="9527" y="4039"/>
                        <a:pt x="8671" y="3305"/>
                      </a:cubicBezTo>
                      <a:cubicBezTo>
                        <a:pt x="8392" y="3061"/>
                        <a:pt x="8182" y="2755"/>
                        <a:pt x="8051" y="2406"/>
                      </a:cubicBezTo>
                      <a:cubicBezTo>
                        <a:pt x="7842" y="1803"/>
                        <a:pt x="7370" y="1480"/>
                        <a:pt x="6925" y="1384"/>
                      </a:cubicBezTo>
                      <a:cubicBezTo>
                        <a:pt x="6680" y="1332"/>
                        <a:pt x="6453" y="1218"/>
                        <a:pt x="6279" y="1035"/>
                      </a:cubicBezTo>
                      <a:cubicBezTo>
                        <a:pt x="5847" y="569"/>
                        <a:pt x="5344" y="402"/>
                        <a:pt x="4813" y="402"/>
                      </a:cubicBezTo>
                      <a:cubicBezTo>
                        <a:pt x="4677" y="402"/>
                        <a:pt x="4540" y="413"/>
                        <a:pt x="4401" y="433"/>
                      </a:cubicBezTo>
                      <a:cubicBezTo>
                        <a:pt x="4321" y="445"/>
                        <a:pt x="4239" y="451"/>
                        <a:pt x="4158" y="451"/>
                      </a:cubicBezTo>
                      <a:cubicBezTo>
                        <a:pt x="3886" y="451"/>
                        <a:pt x="3613" y="384"/>
                        <a:pt x="3371" y="249"/>
                      </a:cubicBezTo>
                      <a:cubicBezTo>
                        <a:pt x="3037" y="65"/>
                        <a:pt x="2713" y="1"/>
                        <a:pt x="24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2" name="Google Shape;5232;p82"/>
                <p:cNvSpPr/>
                <p:nvPr/>
              </p:nvSpPr>
              <p:spPr>
                <a:xfrm>
                  <a:off x="319415" y="2942546"/>
                  <a:ext cx="752722" cy="524494"/>
                </a:xfrm>
                <a:custGeom>
                  <a:rect b="b" l="l" r="r" t="t"/>
                  <a:pathLst>
                    <a:path extrusionOk="0" h="6961" w="9990">
                      <a:moveTo>
                        <a:pt x="125" y="0"/>
                      </a:moveTo>
                      <a:cubicBezTo>
                        <a:pt x="71" y="0"/>
                        <a:pt x="26" y="41"/>
                        <a:pt x="18" y="89"/>
                      </a:cubicBezTo>
                      <a:cubicBezTo>
                        <a:pt x="1" y="150"/>
                        <a:pt x="44" y="211"/>
                        <a:pt x="106" y="220"/>
                      </a:cubicBezTo>
                      <a:cubicBezTo>
                        <a:pt x="2699" y="709"/>
                        <a:pt x="7623" y="2944"/>
                        <a:pt x="9771" y="6899"/>
                      </a:cubicBezTo>
                      <a:cubicBezTo>
                        <a:pt x="9789" y="6934"/>
                        <a:pt x="9824" y="6952"/>
                        <a:pt x="9867" y="6952"/>
                      </a:cubicBezTo>
                      <a:lnTo>
                        <a:pt x="9867" y="6960"/>
                      </a:lnTo>
                      <a:cubicBezTo>
                        <a:pt x="9885" y="6960"/>
                        <a:pt x="9902" y="6952"/>
                        <a:pt x="9920" y="6943"/>
                      </a:cubicBezTo>
                      <a:cubicBezTo>
                        <a:pt x="9972" y="6917"/>
                        <a:pt x="9990" y="6847"/>
                        <a:pt x="9963" y="6795"/>
                      </a:cubicBezTo>
                      <a:cubicBezTo>
                        <a:pt x="7781" y="2778"/>
                        <a:pt x="2777" y="499"/>
                        <a:pt x="140" y="1"/>
                      </a:cubicBezTo>
                      <a:cubicBezTo>
                        <a:pt x="135" y="1"/>
                        <a:pt x="130" y="0"/>
                        <a:pt x="1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3" name="Google Shape;5233;p82"/>
                <p:cNvSpPr/>
                <p:nvPr/>
              </p:nvSpPr>
              <p:spPr>
                <a:xfrm>
                  <a:off x="833893" y="3664987"/>
                  <a:ext cx="8665" cy="107295"/>
                </a:xfrm>
                <a:custGeom>
                  <a:rect b="b" l="l" r="r" t="t"/>
                  <a:pathLst>
                    <a:path extrusionOk="0" h="1424" w="115">
                      <a:moveTo>
                        <a:pt x="53" y="1"/>
                      </a:moveTo>
                      <a:cubicBezTo>
                        <a:pt x="27" y="1"/>
                        <a:pt x="1" y="27"/>
                        <a:pt x="1" y="53"/>
                      </a:cubicBezTo>
                      <a:lnTo>
                        <a:pt x="1" y="1372"/>
                      </a:lnTo>
                      <a:cubicBezTo>
                        <a:pt x="1" y="1406"/>
                        <a:pt x="27" y="1424"/>
                        <a:pt x="53" y="1424"/>
                      </a:cubicBezTo>
                      <a:cubicBezTo>
                        <a:pt x="88" y="1424"/>
                        <a:pt x="114" y="1406"/>
                        <a:pt x="114" y="1372"/>
                      </a:cubicBezTo>
                      <a:lnTo>
                        <a:pt x="114" y="53"/>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4" name="Google Shape;5234;p82"/>
                <p:cNvSpPr/>
                <p:nvPr/>
              </p:nvSpPr>
              <p:spPr>
                <a:xfrm>
                  <a:off x="754325" y="3701154"/>
                  <a:ext cx="8590" cy="107973"/>
                </a:xfrm>
                <a:custGeom>
                  <a:rect b="b" l="l" r="r" t="t"/>
                  <a:pathLst>
                    <a:path extrusionOk="0" h="1433" w="114">
                      <a:moveTo>
                        <a:pt x="53" y="1"/>
                      </a:moveTo>
                      <a:cubicBezTo>
                        <a:pt x="27" y="1"/>
                        <a:pt x="0" y="27"/>
                        <a:pt x="0" y="62"/>
                      </a:cubicBezTo>
                      <a:lnTo>
                        <a:pt x="0" y="1381"/>
                      </a:lnTo>
                      <a:cubicBezTo>
                        <a:pt x="0" y="1407"/>
                        <a:pt x="27" y="1433"/>
                        <a:pt x="53" y="1433"/>
                      </a:cubicBezTo>
                      <a:cubicBezTo>
                        <a:pt x="88" y="1433"/>
                        <a:pt x="114" y="1407"/>
                        <a:pt x="114" y="1381"/>
                      </a:cubicBezTo>
                      <a:lnTo>
                        <a:pt x="114" y="62"/>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5" name="Google Shape;5235;p82"/>
                <p:cNvSpPr/>
                <p:nvPr/>
              </p:nvSpPr>
              <p:spPr>
                <a:xfrm>
                  <a:off x="674682" y="3747870"/>
                  <a:ext cx="8665" cy="98102"/>
                </a:xfrm>
                <a:custGeom>
                  <a:rect b="b" l="l" r="r" t="t"/>
                  <a:pathLst>
                    <a:path extrusionOk="0" h="1302" w="115">
                      <a:moveTo>
                        <a:pt x="62" y="1"/>
                      </a:moveTo>
                      <a:cubicBezTo>
                        <a:pt x="27" y="1"/>
                        <a:pt x="1" y="27"/>
                        <a:pt x="1" y="62"/>
                      </a:cubicBezTo>
                      <a:lnTo>
                        <a:pt x="1" y="1249"/>
                      </a:lnTo>
                      <a:cubicBezTo>
                        <a:pt x="1" y="1276"/>
                        <a:pt x="27" y="1302"/>
                        <a:pt x="62" y="1302"/>
                      </a:cubicBezTo>
                      <a:cubicBezTo>
                        <a:pt x="88" y="1302"/>
                        <a:pt x="114" y="1276"/>
                        <a:pt x="114" y="1249"/>
                      </a:cubicBezTo>
                      <a:lnTo>
                        <a:pt x="114" y="62"/>
                      </a:lnTo>
                      <a:cubicBezTo>
                        <a:pt x="114" y="27"/>
                        <a:pt x="88" y="1"/>
                        <a:pt x="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6" name="Google Shape;5236;p82"/>
                <p:cNvSpPr/>
                <p:nvPr/>
              </p:nvSpPr>
              <p:spPr>
                <a:xfrm>
                  <a:off x="595114" y="3804457"/>
                  <a:ext cx="8590" cy="78361"/>
                </a:xfrm>
                <a:custGeom>
                  <a:rect b="b" l="l" r="r" t="t"/>
                  <a:pathLst>
                    <a:path extrusionOk="0" h="1040" w="114">
                      <a:moveTo>
                        <a:pt x="61" y="1"/>
                      </a:moveTo>
                      <a:cubicBezTo>
                        <a:pt x="26" y="1"/>
                        <a:pt x="0" y="27"/>
                        <a:pt x="0" y="62"/>
                      </a:cubicBezTo>
                      <a:lnTo>
                        <a:pt x="0" y="979"/>
                      </a:lnTo>
                      <a:cubicBezTo>
                        <a:pt x="0" y="1014"/>
                        <a:pt x="26" y="1040"/>
                        <a:pt x="61" y="1040"/>
                      </a:cubicBezTo>
                      <a:cubicBezTo>
                        <a:pt x="88" y="1040"/>
                        <a:pt x="114" y="1014"/>
                        <a:pt x="114" y="979"/>
                      </a:cubicBezTo>
                      <a:lnTo>
                        <a:pt x="114" y="62"/>
                      </a:lnTo>
                      <a:cubicBezTo>
                        <a:pt x="114" y="27"/>
                        <a:pt x="88"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7" name="Google Shape;5237;p82"/>
                <p:cNvSpPr/>
                <p:nvPr/>
              </p:nvSpPr>
              <p:spPr>
                <a:xfrm>
                  <a:off x="516149" y="3883422"/>
                  <a:ext cx="7987" cy="52743"/>
                </a:xfrm>
                <a:custGeom>
                  <a:rect b="b" l="l" r="r" t="t"/>
                  <a:pathLst>
                    <a:path extrusionOk="0" h="700" w="106">
                      <a:moveTo>
                        <a:pt x="53" y="1"/>
                      </a:moveTo>
                      <a:cubicBezTo>
                        <a:pt x="18" y="1"/>
                        <a:pt x="0" y="27"/>
                        <a:pt x="0" y="53"/>
                      </a:cubicBezTo>
                      <a:lnTo>
                        <a:pt x="0" y="647"/>
                      </a:lnTo>
                      <a:cubicBezTo>
                        <a:pt x="0" y="682"/>
                        <a:pt x="18" y="699"/>
                        <a:pt x="53" y="699"/>
                      </a:cubicBezTo>
                      <a:cubicBezTo>
                        <a:pt x="79" y="699"/>
                        <a:pt x="105" y="682"/>
                        <a:pt x="105" y="647"/>
                      </a:cubicBezTo>
                      <a:lnTo>
                        <a:pt x="105" y="53"/>
                      </a:lnTo>
                      <a:cubicBezTo>
                        <a:pt x="105" y="27"/>
                        <a:pt x="79"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8" name="Google Shape;5238;p82"/>
                <p:cNvSpPr/>
                <p:nvPr/>
              </p:nvSpPr>
              <p:spPr>
                <a:xfrm>
                  <a:off x="614856" y="3641930"/>
                  <a:ext cx="48750" cy="34358"/>
                </a:xfrm>
                <a:custGeom>
                  <a:rect b="b" l="l" r="r" t="t"/>
                  <a:pathLst>
                    <a:path extrusionOk="0" h="456" w="647">
                      <a:moveTo>
                        <a:pt x="66" y="1"/>
                      </a:moveTo>
                      <a:cubicBezTo>
                        <a:pt x="48" y="1"/>
                        <a:pt x="29" y="10"/>
                        <a:pt x="18" y="27"/>
                      </a:cubicBezTo>
                      <a:cubicBezTo>
                        <a:pt x="0" y="53"/>
                        <a:pt x="9" y="80"/>
                        <a:pt x="35" y="97"/>
                      </a:cubicBezTo>
                      <a:lnTo>
                        <a:pt x="559" y="446"/>
                      </a:lnTo>
                      <a:cubicBezTo>
                        <a:pt x="568" y="455"/>
                        <a:pt x="577" y="455"/>
                        <a:pt x="585" y="455"/>
                      </a:cubicBezTo>
                      <a:cubicBezTo>
                        <a:pt x="603" y="455"/>
                        <a:pt x="620" y="446"/>
                        <a:pt x="638" y="429"/>
                      </a:cubicBezTo>
                      <a:cubicBezTo>
                        <a:pt x="646" y="411"/>
                        <a:pt x="646" y="377"/>
                        <a:pt x="620" y="359"/>
                      </a:cubicBezTo>
                      <a:lnTo>
                        <a:pt x="96" y="10"/>
                      </a:lnTo>
                      <a:cubicBezTo>
                        <a:pt x="87" y="4"/>
                        <a:pt x="77"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9" name="Google Shape;5239;p82"/>
                <p:cNvSpPr/>
                <p:nvPr/>
              </p:nvSpPr>
              <p:spPr>
                <a:xfrm>
                  <a:off x="543802" y="3698969"/>
                  <a:ext cx="40160" cy="28632"/>
                </a:xfrm>
                <a:custGeom>
                  <a:rect b="b" l="l" r="r" t="t"/>
                  <a:pathLst>
                    <a:path extrusionOk="0" h="380" w="533">
                      <a:moveTo>
                        <a:pt x="58" y="0"/>
                      </a:moveTo>
                      <a:cubicBezTo>
                        <a:pt x="42" y="0"/>
                        <a:pt x="27" y="7"/>
                        <a:pt x="18" y="21"/>
                      </a:cubicBezTo>
                      <a:cubicBezTo>
                        <a:pt x="0" y="47"/>
                        <a:pt x="9" y="82"/>
                        <a:pt x="35" y="100"/>
                      </a:cubicBezTo>
                      <a:lnTo>
                        <a:pt x="446" y="370"/>
                      </a:lnTo>
                      <a:cubicBezTo>
                        <a:pt x="454" y="379"/>
                        <a:pt x="463" y="379"/>
                        <a:pt x="472" y="379"/>
                      </a:cubicBezTo>
                      <a:cubicBezTo>
                        <a:pt x="489" y="379"/>
                        <a:pt x="507" y="370"/>
                        <a:pt x="515" y="353"/>
                      </a:cubicBezTo>
                      <a:cubicBezTo>
                        <a:pt x="533" y="327"/>
                        <a:pt x="533" y="301"/>
                        <a:pt x="507" y="283"/>
                      </a:cubicBezTo>
                      <a:lnTo>
                        <a:pt x="96" y="12"/>
                      </a:lnTo>
                      <a:cubicBezTo>
                        <a:pt x="84" y="5"/>
                        <a:pt x="71" y="0"/>
                        <a:pt x="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0" name="Google Shape;5240;p82"/>
                <p:cNvSpPr/>
                <p:nvPr/>
              </p:nvSpPr>
              <p:spPr>
                <a:xfrm>
                  <a:off x="468152" y="3762337"/>
                  <a:ext cx="38201" cy="27728"/>
                </a:xfrm>
                <a:custGeom>
                  <a:rect b="b" l="l" r="r" t="t"/>
                  <a:pathLst>
                    <a:path extrusionOk="0" h="368" w="507">
                      <a:moveTo>
                        <a:pt x="58" y="1"/>
                      </a:moveTo>
                      <a:cubicBezTo>
                        <a:pt x="40" y="1"/>
                        <a:pt x="23" y="10"/>
                        <a:pt x="18" y="27"/>
                      </a:cubicBezTo>
                      <a:cubicBezTo>
                        <a:pt x="0" y="53"/>
                        <a:pt x="0" y="88"/>
                        <a:pt x="26" y="106"/>
                      </a:cubicBezTo>
                      <a:lnTo>
                        <a:pt x="419" y="359"/>
                      </a:lnTo>
                      <a:cubicBezTo>
                        <a:pt x="428" y="368"/>
                        <a:pt x="437" y="368"/>
                        <a:pt x="445" y="368"/>
                      </a:cubicBezTo>
                      <a:cubicBezTo>
                        <a:pt x="463" y="368"/>
                        <a:pt x="480" y="359"/>
                        <a:pt x="489" y="341"/>
                      </a:cubicBezTo>
                      <a:cubicBezTo>
                        <a:pt x="507" y="315"/>
                        <a:pt x="498" y="280"/>
                        <a:pt x="472" y="272"/>
                      </a:cubicBezTo>
                      <a:lnTo>
                        <a:pt x="87" y="10"/>
                      </a:lnTo>
                      <a:cubicBezTo>
                        <a:pt x="78" y="4"/>
                        <a:pt x="68"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1" name="Google Shape;5241;p82"/>
                <p:cNvSpPr/>
                <p:nvPr/>
              </p:nvSpPr>
              <p:spPr>
                <a:xfrm>
                  <a:off x="576051" y="3161508"/>
                  <a:ext cx="154613" cy="47620"/>
                </a:xfrm>
                <a:custGeom>
                  <a:rect b="b" l="l" r="r" t="t"/>
                  <a:pathLst>
                    <a:path extrusionOk="0" h="632" w="2052">
                      <a:moveTo>
                        <a:pt x="1996" y="1"/>
                      </a:moveTo>
                      <a:cubicBezTo>
                        <a:pt x="1991" y="1"/>
                        <a:pt x="1987" y="2"/>
                        <a:pt x="1982" y="3"/>
                      </a:cubicBezTo>
                      <a:lnTo>
                        <a:pt x="44" y="518"/>
                      </a:lnTo>
                      <a:cubicBezTo>
                        <a:pt x="18" y="527"/>
                        <a:pt x="0" y="562"/>
                        <a:pt x="9" y="588"/>
                      </a:cubicBezTo>
                      <a:cubicBezTo>
                        <a:pt x="18" y="614"/>
                        <a:pt x="35" y="632"/>
                        <a:pt x="61" y="632"/>
                      </a:cubicBezTo>
                      <a:cubicBezTo>
                        <a:pt x="61" y="632"/>
                        <a:pt x="70" y="623"/>
                        <a:pt x="70" y="623"/>
                      </a:cubicBezTo>
                      <a:lnTo>
                        <a:pt x="2008" y="108"/>
                      </a:lnTo>
                      <a:cubicBezTo>
                        <a:pt x="2035" y="99"/>
                        <a:pt x="2052" y="73"/>
                        <a:pt x="2052" y="47"/>
                      </a:cubicBezTo>
                      <a:cubicBezTo>
                        <a:pt x="2045" y="18"/>
                        <a:pt x="2020" y="1"/>
                        <a:pt x="1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2" name="Google Shape;5242;p82"/>
                <p:cNvSpPr/>
                <p:nvPr/>
              </p:nvSpPr>
              <p:spPr>
                <a:xfrm>
                  <a:off x="508916" y="3107107"/>
                  <a:ext cx="135626" cy="42195"/>
                </a:xfrm>
                <a:custGeom>
                  <a:rect b="b" l="l" r="r" t="t"/>
                  <a:pathLst>
                    <a:path extrusionOk="0" h="560" w="1800">
                      <a:moveTo>
                        <a:pt x="1729" y="0"/>
                      </a:moveTo>
                      <a:lnTo>
                        <a:pt x="44" y="454"/>
                      </a:lnTo>
                      <a:cubicBezTo>
                        <a:pt x="18" y="463"/>
                        <a:pt x="0" y="489"/>
                        <a:pt x="9" y="524"/>
                      </a:cubicBezTo>
                      <a:cubicBezTo>
                        <a:pt x="18" y="542"/>
                        <a:pt x="35" y="559"/>
                        <a:pt x="62" y="559"/>
                      </a:cubicBezTo>
                      <a:lnTo>
                        <a:pt x="79" y="559"/>
                      </a:lnTo>
                      <a:lnTo>
                        <a:pt x="1755" y="105"/>
                      </a:lnTo>
                      <a:cubicBezTo>
                        <a:pt x="1782" y="105"/>
                        <a:pt x="1799" y="70"/>
                        <a:pt x="1790" y="44"/>
                      </a:cubicBezTo>
                      <a:cubicBezTo>
                        <a:pt x="1790" y="18"/>
                        <a:pt x="1755" y="0"/>
                        <a:pt x="1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3" name="Google Shape;5243;p82"/>
                <p:cNvSpPr/>
                <p:nvPr/>
              </p:nvSpPr>
              <p:spPr>
                <a:xfrm>
                  <a:off x="441780" y="3053007"/>
                  <a:ext cx="115884" cy="37071"/>
                </a:xfrm>
                <a:custGeom>
                  <a:rect b="b" l="l" r="r" t="t"/>
                  <a:pathLst>
                    <a:path extrusionOk="0" h="492" w="1538">
                      <a:moveTo>
                        <a:pt x="1476" y="0"/>
                      </a:moveTo>
                      <a:cubicBezTo>
                        <a:pt x="1471" y="0"/>
                        <a:pt x="1465" y="1"/>
                        <a:pt x="1459" y="2"/>
                      </a:cubicBezTo>
                      <a:lnTo>
                        <a:pt x="44" y="378"/>
                      </a:lnTo>
                      <a:cubicBezTo>
                        <a:pt x="18" y="386"/>
                        <a:pt x="1" y="421"/>
                        <a:pt x="10" y="448"/>
                      </a:cubicBezTo>
                      <a:cubicBezTo>
                        <a:pt x="18" y="474"/>
                        <a:pt x="36" y="491"/>
                        <a:pt x="62" y="491"/>
                      </a:cubicBezTo>
                      <a:cubicBezTo>
                        <a:pt x="62" y="491"/>
                        <a:pt x="71" y="483"/>
                        <a:pt x="71" y="483"/>
                      </a:cubicBezTo>
                      <a:lnTo>
                        <a:pt x="1485" y="107"/>
                      </a:lnTo>
                      <a:cubicBezTo>
                        <a:pt x="1520" y="98"/>
                        <a:pt x="1538" y="72"/>
                        <a:pt x="1529" y="46"/>
                      </a:cubicBezTo>
                      <a:cubicBezTo>
                        <a:pt x="1522" y="17"/>
                        <a:pt x="1502" y="0"/>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4" name="Google Shape;5244;p82"/>
                <p:cNvSpPr/>
                <p:nvPr/>
              </p:nvSpPr>
              <p:spPr>
                <a:xfrm>
                  <a:off x="374720" y="3005612"/>
                  <a:ext cx="69772" cy="24563"/>
                </a:xfrm>
                <a:custGeom>
                  <a:rect b="b" l="l" r="r" t="t"/>
                  <a:pathLst>
                    <a:path extrusionOk="0" h="326" w="926">
                      <a:moveTo>
                        <a:pt x="870" y="0"/>
                      </a:moveTo>
                      <a:cubicBezTo>
                        <a:pt x="865" y="0"/>
                        <a:pt x="861" y="1"/>
                        <a:pt x="856" y="3"/>
                      </a:cubicBezTo>
                      <a:lnTo>
                        <a:pt x="44" y="221"/>
                      </a:lnTo>
                      <a:cubicBezTo>
                        <a:pt x="18" y="230"/>
                        <a:pt x="0" y="256"/>
                        <a:pt x="9" y="282"/>
                      </a:cubicBezTo>
                      <a:cubicBezTo>
                        <a:pt x="9" y="308"/>
                        <a:pt x="35" y="326"/>
                        <a:pt x="61" y="326"/>
                      </a:cubicBezTo>
                      <a:lnTo>
                        <a:pt x="70" y="326"/>
                      </a:lnTo>
                      <a:lnTo>
                        <a:pt x="882" y="107"/>
                      </a:lnTo>
                      <a:cubicBezTo>
                        <a:pt x="908" y="99"/>
                        <a:pt x="926" y="72"/>
                        <a:pt x="926" y="38"/>
                      </a:cubicBezTo>
                      <a:cubicBezTo>
                        <a:pt x="919" y="16"/>
                        <a:pt x="894" y="0"/>
                        <a:pt x="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5" name="Google Shape;5245;p82"/>
                <p:cNvSpPr/>
                <p:nvPr/>
              </p:nvSpPr>
              <p:spPr>
                <a:xfrm>
                  <a:off x="229976" y="3133554"/>
                  <a:ext cx="517185" cy="504376"/>
                </a:xfrm>
                <a:custGeom>
                  <a:rect b="b" l="l" r="r" t="t"/>
                  <a:pathLst>
                    <a:path extrusionOk="0" h="6694" w="6864">
                      <a:moveTo>
                        <a:pt x="3099" y="1"/>
                      </a:moveTo>
                      <a:cubicBezTo>
                        <a:pt x="2901" y="1"/>
                        <a:pt x="2703" y="60"/>
                        <a:pt x="2532" y="182"/>
                      </a:cubicBezTo>
                      <a:cubicBezTo>
                        <a:pt x="2166" y="453"/>
                        <a:pt x="2043" y="933"/>
                        <a:pt x="2209" y="1352"/>
                      </a:cubicBezTo>
                      <a:cubicBezTo>
                        <a:pt x="2014" y="1128"/>
                        <a:pt x="1735" y="1002"/>
                        <a:pt x="1453" y="1002"/>
                      </a:cubicBezTo>
                      <a:cubicBezTo>
                        <a:pt x="1307" y="1002"/>
                        <a:pt x="1159" y="1036"/>
                        <a:pt x="1022" y="1107"/>
                      </a:cubicBezTo>
                      <a:cubicBezTo>
                        <a:pt x="620" y="1317"/>
                        <a:pt x="419" y="1771"/>
                        <a:pt x="524" y="2208"/>
                      </a:cubicBezTo>
                      <a:lnTo>
                        <a:pt x="542" y="2260"/>
                      </a:lnTo>
                      <a:cubicBezTo>
                        <a:pt x="603" y="2522"/>
                        <a:pt x="533" y="2801"/>
                        <a:pt x="358" y="3002"/>
                      </a:cubicBezTo>
                      <a:lnTo>
                        <a:pt x="323" y="3046"/>
                      </a:lnTo>
                      <a:cubicBezTo>
                        <a:pt x="26" y="3386"/>
                        <a:pt x="0" y="3884"/>
                        <a:pt x="271" y="4251"/>
                      </a:cubicBezTo>
                      <a:cubicBezTo>
                        <a:pt x="456" y="4510"/>
                        <a:pt x="754" y="4647"/>
                        <a:pt x="1057" y="4647"/>
                      </a:cubicBezTo>
                      <a:cubicBezTo>
                        <a:pt x="1184" y="4647"/>
                        <a:pt x="1311" y="4623"/>
                        <a:pt x="1432" y="4574"/>
                      </a:cubicBezTo>
                      <a:lnTo>
                        <a:pt x="1432" y="4574"/>
                      </a:lnTo>
                      <a:cubicBezTo>
                        <a:pt x="1100" y="4871"/>
                        <a:pt x="987" y="5351"/>
                        <a:pt x="1196" y="5753"/>
                      </a:cubicBezTo>
                      <a:cubicBezTo>
                        <a:pt x="1369" y="6091"/>
                        <a:pt x="1708" y="6287"/>
                        <a:pt x="2061" y="6287"/>
                      </a:cubicBezTo>
                      <a:cubicBezTo>
                        <a:pt x="2136" y="6287"/>
                        <a:pt x="2212" y="6278"/>
                        <a:pt x="2288" y="6259"/>
                      </a:cubicBezTo>
                      <a:lnTo>
                        <a:pt x="2340" y="6242"/>
                      </a:lnTo>
                      <a:cubicBezTo>
                        <a:pt x="2408" y="6226"/>
                        <a:pt x="2476" y="6219"/>
                        <a:pt x="2542" y="6219"/>
                      </a:cubicBezTo>
                      <a:cubicBezTo>
                        <a:pt x="2743" y="6219"/>
                        <a:pt x="2934" y="6287"/>
                        <a:pt x="3091" y="6425"/>
                      </a:cubicBezTo>
                      <a:lnTo>
                        <a:pt x="3135" y="6460"/>
                      </a:lnTo>
                      <a:cubicBezTo>
                        <a:pt x="3313" y="6614"/>
                        <a:pt x="3538" y="6693"/>
                        <a:pt x="3767" y="6693"/>
                      </a:cubicBezTo>
                      <a:cubicBezTo>
                        <a:pt x="3965" y="6693"/>
                        <a:pt x="4166" y="6634"/>
                        <a:pt x="4340" y="6512"/>
                      </a:cubicBezTo>
                      <a:cubicBezTo>
                        <a:pt x="4698" y="6250"/>
                        <a:pt x="4820" y="5761"/>
                        <a:pt x="4654" y="5342"/>
                      </a:cubicBezTo>
                      <a:lnTo>
                        <a:pt x="4654" y="5342"/>
                      </a:lnTo>
                      <a:cubicBezTo>
                        <a:pt x="4850" y="5566"/>
                        <a:pt x="5128" y="5692"/>
                        <a:pt x="5411" y="5692"/>
                      </a:cubicBezTo>
                      <a:cubicBezTo>
                        <a:pt x="5557" y="5692"/>
                        <a:pt x="5704" y="5658"/>
                        <a:pt x="5842" y="5587"/>
                      </a:cubicBezTo>
                      <a:cubicBezTo>
                        <a:pt x="6243" y="5377"/>
                        <a:pt x="6453" y="4923"/>
                        <a:pt x="6339" y="4487"/>
                      </a:cubicBezTo>
                      <a:lnTo>
                        <a:pt x="6331" y="4434"/>
                      </a:lnTo>
                      <a:cubicBezTo>
                        <a:pt x="6261" y="4172"/>
                        <a:pt x="6331" y="3893"/>
                        <a:pt x="6505" y="3692"/>
                      </a:cubicBezTo>
                      <a:lnTo>
                        <a:pt x="6540" y="3648"/>
                      </a:lnTo>
                      <a:cubicBezTo>
                        <a:pt x="6837" y="3308"/>
                        <a:pt x="6863" y="2810"/>
                        <a:pt x="6593" y="2443"/>
                      </a:cubicBezTo>
                      <a:cubicBezTo>
                        <a:pt x="6407" y="2184"/>
                        <a:pt x="6113" y="2051"/>
                        <a:pt x="5809" y="2051"/>
                      </a:cubicBezTo>
                      <a:cubicBezTo>
                        <a:pt x="5682" y="2051"/>
                        <a:pt x="5554" y="2074"/>
                        <a:pt x="5431" y="2120"/>
                      </a:cubicBezTo>
                      <a:cubicBezTo>
                        <a:pt x="5763" y="1832"/>
                        <a:pt x="5877" y="1343"/>
                        <a:pt x="5676" y="942"/>
                      </a:cubicBezTo>
                      <a:cubicBezTo>
                        <a:pt x="5503" y="604"/>
                        <a:pt x="5165" y="408"/>
                        <a:pt x="4807" y="408"/>
                      </a:cubicBezTo>
                      <a:cubicBezTo>
                        <a:pt x="4730" y="408"/>
                        <a:pt x="4653" y="417"/>
                        <a:pt x="4576" y="435"/>
                      </a:cubicBezTo>
                      <a:lnTo>
                        <a:pt x="4523" y="453"/>
                      </a:lnTo>
                      <a:cubicBezTo>
                        <a:pt x="4458" y="468"/>
                        <a:pt x="4391" y="476"/>
                        <a:pt x="4325" y="476"/>
                      </a:cubicBezTo>
                      <a:cubicBezTo>
                        <a:pt x="4126" y="476"/>
                        <a:pt x="3932" y="407"/>
                        <a:pt x="3781" y="269"/>
                      </a:cubicBezTo>
                      <a:lnTo>
                        <a:pt x="3737" y="234"/>
                      </a:lnTo>
                      <a:cubicBezTo>
                        <a:pt x="3555" y="80"/>
                        <a:pt x="3327" y="1"/>
                        <a:pt x="3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6" name="Google Shape;5246;p82"/>
                <p:cNvSpPr/>
                <p:nvPr/>
              </p:nvSpPr>
              <p:spPr>
                <a:xfrm>
                  <a:off x="345787" y="3296533"/>
                  <a:ext cx="286245" cy="178423"/>
                </a:xfrm>
                <a:custGeom>
                  <a:rect b="b" l="l" r="r" t="t"/>
                  <a:pathLst>
                    <a:path extrusionOk="0" h="2368" w="3799">
                      <a:moveTo>
                        <a:pt x="3732" y="1"/>
                      </a:moveTo>
                      <a:cubicBezTo>
                        <a:pt x="3722" y="1"/>
                        <a:pt x="3711" y="4"/>
                        <a:pt x="3702" y="10"/>
                      </a:cubicBezTo>
                      <a:lnTo>
                        <a:pt x="35" y="2262"/>
                      </a:lnTo>
                      <a:cubicBezTo>
                        <a:pt x="9" y="2280"/>
                        <a:pt x="0" y="2315"/>
                        <a:pt x="17" y="2341"/>
                      </a:cubicBezTo>
                      <a:cubicBezTo>
                        <a:pt x="26" y="2359"/>
                        <a:pt x="44" y="2367"/>
                        <a:pt x="61" y="2367"/>
                      </a:cubicBezTo>
                      <a:cubicBezTo>
                        <a:pt x="70" y="2367"/>
                        <a:pt x="87" y="2359"/>
                        <a:pt x="96" y="2359"/>
                      </a:cubicBezTo>
                      <a:lnTo>
                        <a:pt x="3763" y="106"/>
                      </a:lnTo>
                      <a:cubicBezTo>
                        <a:pt x="3790" y="88"/>
                        <a:pt x="3798" y="53"/>
                        <a:pt x="3781" y="27"/>
                      </a:cubicBezTo>
                      <a:cubicBezTo>
                        <a:pt x="3770" y="10"/>
                        <a:pt x="3751" y="1"/>
                        <a:pt x="3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7" name="Google Shape;5247;p82"/>
                <p:cNvSpPr/>
                <p:nvPr/>
              </p:nvSpPr>
              <p:spPr>
                <a:xfrm>
                  <a:off x="399058" y="3243262"/>
                  <a:ext cx="179026" cy="284964"/>
                </a:xfrm>
                <a:custGeom>
                  <a:rect b="b" l="l" r="r" t="t"/>
                  <a:pathLst>
                    <a:path extrusionOk="0" h="3782" w="2376">
                      <a:moveTo>
                        <a:pt x="65" y="0"/>
                      </a:moveTo>
                      <a:cubicBezTo>
                        <a:pt x="55" y="0"/>
                        <a:pt x="44" y="3"/>
                        <a:pt x="35" y="9"/>
                      </a:cubicBezTo>
                      <a:cubicBezTo>
                        <a:pt x="9" y="27"/>
                        <a:pt x="0" y="62"/>
                        <a:pt x="18" y="88"/>
                      </a:cubicBezTo>
                      <a:lnTo>
                        <a:pt x="2270" y="3755"/>
                      </a:lnTo>
                      <a:cubicBezTo>
                        <a:pt x="2279" y="3773"/>
                        <a:pt x="2297" y="3782"/>
                        <a:pt x="2314" y="3782"/>
                      </a:cubicBezTo>
                      <a:cubicBezTo>
                        <a:pt x="2323" y="3782"/>
                        <a:pt x="2332" y="3773"/>
                        <a:pt x="2340" y="3773"/>
                      </a:cubicBezTo>
                      <a:cubicBezTo>
                        <a:pt x="2367" y="3755"/>
                        <a:pt x="2375" y="3720"/>
                        <a:pt x="2367" y="3694"/>
                      </a:cubicBezTo>
                      <a:lnTo>
                        <a:pt x="114" y="27"/>
                      </a:lnTo>
                      <a:cubicBezTo>
                        <a:pt x="102" y="10"/>
                        <a:pt x="84" y="0"/>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8" name="Google Shape;5248;p82"/>
                <p:cNvSpPr/>
                <p:nvPr/>
              </p:nvSpPr>
              <p:spPr>
                <a:xfrm>
                  <a:off x="288522" y="3334584"/>
                  <a:ext cx="204644" cy="55456"/>
                </a:xfrm>
                <a:custGeom>
                  <a:rect b="b" l="l" r="r" t="t"/>
                  <a:pathLst>
                    <a:path extrusionOk="0" h="736" w="2716">
                      <a:moveTo>
                        <a:pt x="65" y="1"/>
                      </a:moveTo>
                      <a:cubicBezTo>
                        <a:pt x="37" y="1"/>
                        <a:pt x="17" y="23"/>
                        <a:pt x="9" y="46"/>
                      </a:cubicBezTo>
                      <a:cubicBezTo>
                        <a:pt x="0" y="72"/>
                        <a:pt x="18" y="107"/>
                        <a:pt x="53" y="116"/>
                      </a:cubicBezTo>
                      <a:lnTo>
                        <a:pt x="2646" y="736"/>
                      </a:lnTo>
                      <a:lnTo>
                        <a:pt x="2655" y="736"/>
                      </a:lnTo>
                      <a:cubicBezTo>
                        <a:pt x="2681" y="736"/>
                        <a:pt x="2707" y="718"/>
                        <a:pt x="2707" y="692"/>
                      </a:cubicBezTo>
                      <a:cubicBezTo>
                        <a:pt x="2716" y="666"/>
                        <a:pt x="2698" y="631"/>
                        <a:pt x="2672" y="622"/>
                      </a:cubicBezTo>
                      <a:lnTo>
                        <a:pt x="79" y="2"/>
                      </a:lnTo>
                      <a:cubicBezTo>
                        <a:pt x="74" y="1"/>
                        <a:pt x="70" y="1"/>
                        <a:pt x="65"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9" name="Google Shape;5249;p82"/>
                <p:cNvSpPr/>
                <p:nvPr/>
              </p:nvSpPr>
              <p:spPr>
                <a:xfrm>
                  <a:off x="284528" y="3381451"/>
                  <a:ext cx="208637" cy="29009"/>
                </a:xfrm>
                <a:custGeom>
                  <a:rect b="b" l="l" r="r" t="t"/>
                  <a:pathLst>
                    <a:path extrusionOk="0" h="385" w="2769">
                      <a:moveTo>
                        <a:pt x="2708" y="0"/>
                      </a:moveTo>
                      <a:lnTo>
                        <a:pt x="53" y="271"/>
                      </a:lnTo>
                      <a:cubicBezTo>
                        <a:pt x="18" y="280"/>
                        <a:pt x="1" y="306"/>
                        <a:pt x="1" y="332"/>
                      </a:cubicBezTo>
                      <a:cubicBezTo>
                        <a:pt x="1" y="367"/>
                        <a:pt x="27" y="385"/>
                        <a:pt x="53" y="385"/>
                      </a:cubicBezTo>
                      <a:lnTo>
                        <a:pt x="62" y="385"/>
                      </a:lnTo>
                      <a:lnTo>
                        <a:pt x="2716" y="114"/>
                      </a:lnTo>
                      <a:cubicBezTo>
                        <a:pt x="2743" y="105"/>
                        <a:pt x="2769" y="79"/>
                        <a:pt x="2769" y="53"/>
                      </a:cubicBezTo>
                      <a:cubicBezTo>
                        <a:pt x="2760" y="18"/>
                        <a:pt x="2734" y="0"/>
                        <a:pt x="27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0" name="Google Shape;5250;p82"/>
                <p:cNvSpPr/>
                <p:nvPr/>
              </p:nvSpPr>
              <p:spPr>
                <a:xfrm>
                  <a:off x="314818" y="3272798"/>
                  <a:ext cx="179026" cy="117241"/>
                </a:xfrm>
                <a:custGeom>
                  <a:rect b="b" l="l" r="r" t="t"/>
                  <a:pathLst>
                    <a:path extrusionOk="0" h="1556" w="2376">
                      <a:moveTo>
                        <a:pt x="64" y="1"/>
                      </a:moveTo>
                      <a:cubicBezTo>
                        <a:pt x="46" y="1"/>
                        <a:pt x="29" y="8"/>
                        <a:pt x="18" y="19"/>
                      </a:cubicBezTo>
                      <a:cubicBezTo>
                        <a:pt x="1" y="45"/>
                        <a:pt x="9" y="80"/>
                        <a:pt x="36" y="98"/>
                      </a:cubicBezTo>
                      <a:lnTo>
                        <a:pt x="2280" y="1547"/>
                      </a:lnTo>
                      <a:cubicBezTo>
                        <a:pt x="2288" y="1556"/>
                        <a:pt x="2297" y="1556"/>
                        <a:pt x="2306" y="1556"/>
                      </a:cubicBezTo>
                      <a:cubicBezTo>
                        <a:pt x="2323" y="1556"/>
                        <a:pt x="2341" y="1547"/>
                        <a:pt x="2358" y="1530"/>
                      </a:cubicBezTo>
                      <a:cubicBezTo>
                        <a:pt x="2376" y="1503"/>
                        <a:pt x="2367" y="1469"/>
                        <a:pt x="2341" y="1451"/>
                      </a:cubicBezTo>
                      <a:lnTo>
                        <a:pt x="97" y="10"/>
                      </a:lnTo>
                      <a:cubicBezTo>
                        <a:pt x="87" y="4"/>
                        <a:pt x="75" y="1"/>
                        <a:pt x="6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1" name="Google Shape;5251;p82"/>
                <p:cNvSpPr/>
                <p:nvPr/>
              </p:nvSpPr>
              <p:spPr>
                <a:xfrm>
                  <a:off x="483900" y="3381451"/>
                  <a:ext cx="204719" cy="55305"/>
                </a:xfrm>
                <a:custGeom>
                  <a:rect b="b" l="l" r="r" t="t"/>
                  <a:pathLst>
                    <a:path extrusionOk="0" h="734" w="2717">
                      <a:moveTo>
                        <a:pt x="79" y="0"/>
                      </a:moveTo>
                      <a:cubicBezTo>
                        <a:pt x="44" y="0"/>
                        <a:pt x="18" y="18"/>
                        <a:pt x="9" y="44"/>
                      </a:cubicBezTo>
                      <a:cubicBezTo>
                        <a:pt x="1" y="70"/>
                        <a:pt x="27" y="105"/>
                        <a:pt x="53" y="114"/>
                      </a:cubicBezTo>
                      <a:lnTo>
                        <a:pt x="2646" y="734"/>
                      </a:lnTo>
                      <a:lnTo>
                        <a:pt x="2655" y="734"/>
                      </a:lnTo>
                      <a:cubicBezTo>
                        <a:pt x="2681" y="734"/>
                        <a:pt x="2707" y="716"/>
                        <a:pt x="2716" y="690"/>
                      </a:cubicBezTo>
                      <a:cubicBezTo>
                        <a:pt x="2716" y="664"/>
                        <a:pt x="2699" y="629"/>
                        <a:pt x="2673" y="629"/>
                      </a:cubicBezTo>
                      <a:lnTo>
                        <a:pt x="79" y="0"/>
                      </a:ln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2" name="Google Shape;5252;p82"/>
                <p:cNvSpPr/>
                <p:nvPr/>
              </p:nvSpPr>
              <p:spPr>
                <a:xfrm>
                  <a:off x="484578" y="3360881"/>
                  <a:ext cx="208637" cy="29159"/>
                </a:xfrm>
                <a:custGeom>
                  <a:rect b="b" l="l" r="r" t="t"/>
                  <a:pathLst>
                    <a:path extrusionOk="0" h="387" w="2769">
                      <a:moveTo>
                        <a:pt x="2717" y="1"/>
                      </a:moveTo>
                      <a:cubicBezTo>
                        <a:pt x="2714" y="1"/>
                        <a:pt x="2711" y="2"/>
                        <a:pt x="2707" y="3"/>
                      </a:cubicBezTo>
                      <a:lnTo>
                        <a:pt x="53" y="273"/>
                      </a:lnTo>
                      <a:cubicBezTo>
                        <a:pt x="18" y="273"/>
                        <a:pt x="0" y="308"/>
                        <a:pt x="0" y="334"/>
                      </a:cubicBezTo>
                      <a:cubicBezTo>
                        <a:pt x="0" y="361"/>
                        <a:pt x="27" y="387"/>
                        <a:pt x="53" y="387"/>
                      </a:cubicBezTo>
                      <a:lnTo>
                        <a:pt x="61" y="387"/>
                      </a:lnTo>
                      <a:lnTo>
                        <a:pt x="2716" y="107"/>
                      </a:lnTo>
                      <a:cubicBezTo>
                        <a:pt x="2751" y="107"/>
                        <a:pt x="2768" y="81"/>
                        <a:pt x="2768" y="55"/>
                      </a:cubicBezTo>
                      <a:cubicBezTo>
                        <a:pt x="2761" y="25"/>
                        <a:pt x="2740" y="1"/>
                        <a:pt x="2717"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3" name="Google Shape;5253;p82"/>
                <p:cNvSpPr/>
                <p:nvPr/>
              </p:nvSpPr>
              <p:spPr>
                <a:xfrm>
                  <a:off x="483900" y="3381451"/>
                  <a:ext cx="179026" cy="117165"/>
                </a:xfrm>
                <a:custGeom>
                  <a:rect b="b" l="l" r="r" t="t"/>
                  <a:pathLst>
                    <a:path extrusionOk="0" h="1555" w="2376">
                      <a:moveTo>
                        <a:pt x="67" y="0"/>
                      </a:moveTo>
                      <a:cubicBezTo>
                        <a:pt x="48" y="0"/>
                        <a:pt x="29" y="10"/>
                        <a:pt x="18" y="27"/>
                      </a:cubicBezTo>
                      <a:cubicBezTo>
                        <a:pt x="1" y="53"/>
                        <a:pt x="9" y="88"/>
                        <a:pt x="36" y="105"/>
                      </a:cubicBezTo>
                      <a:lnTo>
                        <a:pt x="2280" y="1546"/>
                      </a:lnTo>
                      <a:cubicBezTo>
                        <a:pt x="2288" y="1555"/>
                        <a:pt x="2297" y="1555"/>
                        <a:pt x="2306" y="1555"/>
                      </a:cubicBezTo>
                      <a:cubicBezTo>
                        <a:pt x="2323" y="1555"/>
                        <a:pt x="2341" y="1546"/>
                        <a:pt x="2358" y="1537"/>
                      </a:cubicBezTo>
                      <a:cubicBezTo>
                        <a:pt x="2376" y="1511"/>
                        <a:pt x="2367" y="1476"/>
                        <a:pt x="2341" y="1459"/>
                      </a:cubicBezTo>
                      <a:lnTo>
                        <a:pt x="97" y="9"/>
                      </a:lnTo>
                      <a:cubicBezTo>
                        <a:pt x="87" y="3"/>
                        <a:pt x="77"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4" name="Google Shape;5254;p82"/>
                <p:cNvSpPr/>
                <p:nvPr/>
              </p:nvSpPr>
              <p:spPr>
                <a:xfrm>
                  <a:off x="437184" y="3381451"/>
                  <a:ext cx="55983" cy="204041"/>
                </a:xfrm>
                <a:custGeom>
                  <a:rect b="b" l="l" r="r" t="t"/>
                  <a:pathLst>
                    <a:path extrusionOk="0" h="2708" w="743">
                      <a:moveTo>
                        <a:pt x="699" y="0"/>
                      </a:moveTo>
                      <a:cubicBezTo>
                        <a:pt x="664" y="0"/>
                        <a:pt x="638" y="18"/>
                        <a:pt x="629" y="44"/>
                      </a:cubicBezTo>
                      <a:lnTo>
                        <a:pt x="9" y="2637"/>
                      </a:lnTo>
                      <a:cubicBezTo>
                        <a:pt x="1" y="2672"/>
                        <a:pt x="18" y="2698"/>
                        <a:pt x="53" y="2707"/>
                      </a:cubicBezTo>
                      <a:lnTo>
                        <a:pt x="62" y="2707"/>
                      </a:lnTo>
                      <a:cubicBezTo>
                        <a:pt x="88" y="2707"/>
                        <a:pt x="114" y="2690"/>
                        <a:pt x="114" y="2664"/>
                      </a:cubicBezTo>
                      <a:lnTo>
                        <a:pt x="734"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5" name="Google Shape;5255;p82"/>
                <p:cNvSpPr/>
                <p:nvPr/>
              </p:nvSpPr>
              <p:spPr>
                <a:xfrm>
                  <a:off x="484578" y="3381451"/>
                  <a:ext cx="29009" cy="208637"/>
                </a:xfrm>
                <a:custGeom>
                  <a:rect b="b" l="l" r="r" t="t"/>
                  <a:pathLst>
                    <a:path extrusionOk="0" h="2769" w="385">
                      <a:moveTo>
                        <a:pt x="53" y="0"/>
                      </a:moveTo>
                      <a:cubicBezTo>
                        <a:pt x="18" y="0"/>
                        <a:pt x="0" y="35"/>
                        <a:pt x="0" y="61"/>
                      </a:cubicBezTo>
                      <a:lnTo>
                        <a:pt x="271" y="2716"/>
                      </a:lnTo>
                      <a:cubicBezTo>
                        <a:pt x="280" y="2751"/>
                        <a:pt x="297" y="2768"/>
                        <a:pt x="332" y="2768"/>
                      </a:cubicBezTo>
                      <a:cubicBezTo>
                        <a:pt x="367" y="2768"/>
                        <a:pt x="385" y="2733"/>
                        <a:pt x="385" y="2707"/>
                      </a:cubicBezTo>
                      <a:lnTo>
                        <a:pt x="114" y="53"/>
                      </a:lnTo>
                      <a:cubicBezTo>
                        <a:pt x="105" y="18"/>
                        <a:pt x="79" y="0"/>
                        <a:pt x="53"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6" name="Google Shape;5256;p82"/>
                <p:cNvSpPr/>
                <p:nvPr/>
              </p:nvSpPr>
              <p:spPr>
                <a:xfrm>
                  <a:off x="375323" y="3381451"/>
                  <a:ext cx="118522" cy="177669"/>
                </a:xfrm>
                <a:custGeom>
                  <a:rect b="b" l="l" r="r" t="t"/>
                  <a:pathLst>
                    <a:path extrusionOk="0" h="2358" w="1573">
                      <a:moveTo>
                        <a:pt x="1508" y="0"/>
                      </a:moveTo>
                      <a:cubicBezTo>
                        <a:pt x="1489" y="0"/>
                        <a:pt x="1470" y="10"/>
                        <a:pt x="1459" y="27"/>
                      </a:cubicBezTo>
                      <a:lnTo>
                        <a:pt x="10" y="2271"/>
                      </a:lnTo>
                      <a:cubicBezTo>
                        <a:pt x="1" y="2297"/>
                        <a:pt x="1" y="2332"/>
                        <a:pt x="27" y="2349"/>
                      </a:cubicBezTo>
                      <a:cubicBezTo>
                        <a:pt x="36" y="2358"/>
                        <a:pt x="53" y="2358"/>
                        <a:pt x="62" y="2358"/>
                      </a:cubicBezTo>
                      <a:cubicBezTo>
                        <a:pt x="80" y="2358"/>
                        <a:pt x="97" y="2349"/>
                        <a:pt x="106" y="2332"/>
                      </a:cubicBezTo>
                      <a:lnTo>
                        <a:pt x="1555" y="88"/>
                      </a:lnTo>
                      <a:cubicBezTo>
                        <a:pt x="1573" y="61"/>
                        <a:pt x="1564" y="27"/>
                        <a:pt x="1538" y="9"/>
                      </a:cubicBezTo>
                      <a:cubicBezTo>
                        <a:pt x="1528" y="3"/>
                        <a:pt x="1518" y="0"/>
                        <a:pt x="15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7" name="Google Shape;5257;p82"/>
                <p:cNvSpPr/>
                <p:nvPr/>
              </p:nvSpPr>
              <p:spPr>
                <a:xfrm>
                  <a:off x="483900" y="3186072"/>
                  <a:ext cx="55983" cy="203966"/>
                </a:xfrm>
                <a:custGeom>
                  <a:rect b="b" l="l" r="r" t="t"/>
                  <a:pathLst>
                    <a:path extrusionOk="0" h="2707" w="743">
                      <a:moveTo>
                        <a:pt x="699" y="0"/>
                      </a:moveTo>
                      <a:cubicBezTo>
                        <a:pt x="664" y="0"/>
                        <a:pt x="638" y="18"/>
                        <a:pt x="629" y="44"/>
                      </a:cubicBezTo>
                      <a:lnTo>
                        <a:pt x="9" y="2637"/>
                      </a:lnTo>
                      <a:cubicBezTo>
                        <a:pt x="1" y="2663"/>
                        <a:pt x="18" y="2698"/>
                        <a:pt x="53" y="2707"/>
                      </a:cubicBezTo>
                      <a:lnTo>
                        <a:pt x="62" y="2707"/>
                      </a:lnTo>
                      <a:cubicBezTo>
                        <a:pt x="88" y="2707"/>
                        <a:pt x="114" y="2689"/>
                        <a:pt x="114" y="2663"/>
                      </a:cubicBezTo>
                      <a:lnTo>
                        <a:pt x="743"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8" name="Google Shape;5258;p82"/>
                <p:cNvSpPr/>
                <p:nvPr/>
              </p:nvSpPr>
              <p:spPr>
                <a:xfrm>
                  <a:off x="463481" y="3181325"/>
                  <a:ext cx="29687" cy="208713"/>
                </a:xfrm>
                <a:custGeom>
                  <a:rect b="b" l="l" r="r" t="t"/>
                  <a:pathLst>
                    <a:path extrusionOk="0" h="2770" w="394">
                      <a:moveTo>
                        <a:pt x="67" y="0"/>
                      </a:moveTo>
                      <a:cubicBezTo>
                        <a:pt x="62" y="0"/>
                        <a:pt x="58" y="1"/>
                        <a:pt x="53" y="2"/>
                      </a:cubicBezTo>
                      <a:cubicBezTo>
                        <a:pt x="27" y="2"/>
                        <a:pt x="1" y="28"/>
                        <a:pt x="10" y="63"/>
                      </a:cubicBezTo>
                      <a:lnTo>
                        <a:pt x="280" y="2717"/>
                      </a:lnTo>
                      <a:cubicBezTo>
                        <a:pt x="280" y="2744"/>
                        <a:pt x="307" y="2770"/>
                        <a:pt x="333" y="2770"/>
                      </a:cubicBezTo>
                      <a:lnTo>
                        <a:pt x="341" y="2770"/>
                      </a:lnTo>
                      <a:cubicBezTo>
                        <a:pt x="376" y="2761"/>
                        <a:pt x="394" y="2735"/>
                        <a:pt x="394" y="2709"/>
                      </a:cubicBezTo>
                      <a:lnTo>
                        <a:pt x="114" y="54"/>
                      </a:lnTo>
                      <a:cubicBezTo>
                        <a:pt x="114" y="24"/>
                        <a:pt x="95"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9" name="Google Shape;5259;p82"/>
                <p:cNvSpPr/>
                <p:nvPr/>
              </p:nvSpPr>
              <p:spPr>
                <a:xfrm>
                  <a:off x="483900" y="3212293"/>
                  <a:ext cx="118522" cy="177745"/>
                </a:xfrm>
                <a:custGeom>
                  <a:rect b="b" l="l" r="r" t="t"/>
                  <a:pathLst>
                    <a:path extrusionOk="0" h="2359" w="1573">
                      <a:moveTo>
                        <a:pt x="1514" y="1"/>
                      </a:moveTo>
                      <a:cubicBezTo>
                        <a:pt x="1497" y="1"/>
                        <a:pt x="1479" y="11"/>
                        <a:pt x="1468" y="28"/>
                      </a:cubicBezTo>
                      <a:lnTo>
                        <a:pt x="18" y="2272"/>
                      </a:lnTo>
                      <a:cubicBezTo>
                        <a:pt x="1" y="2298"/>
                        <a:pt x="9" y="2333"/>
                        <a:pt x="36" y="2350"/>
                      </a:cubicBezTo>
                      <a:cubicBezTo>
                        <a:pt x="44" y="2359"/>
                        <a:pt x="53" y="2359"/>
                        <a:pt x="62" y="2359"/>
                      </a:cubicBezTo>
                      <a:cubicBezTo>
                        <a:pt x="79" y="2359"/>
                        <a:pt x="97" y="2350"/>
                        <a:pt x="114" y="2333"/>
                      </a:cubicBezTo>
                      <a:lnTo>
                        <a:pt x="1555" y="89"/>
                      </a:lnTo>
                      <a:cubicBezTo>
                        <a:pt x="1572" y="62"/>
                        <a:pt x="1564" y="28"/>
                        <a:pt x="1537" y="10"/>
                      </a:cubicBezTo>
                      <a:cubicBezTo>
                        <a:pt x="1531" y="4"/>
                        <a:pt x="1523" y="1"/>
                        <a:pt x="151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0" name="Google Shape;5260;p82"/>
                <p:cNvSpPr/>
                <p:nvPr/>
              </p:nvSpPr>
              <p:spPr>
                <a:xfrm>
                  <a:off x="320771" y="3255543"/>
                  <a:ext cx="193492" cy="220015"/>
                </a:xfrm>
                <a:custGeom>
                  <a:rect b="b" l="l" r="r" t="t"/>
                  <a:pathLst>
                    <a:path extrusionOk="0" h="2920" w="2568">
                      <a:moveTo>
                        <a:pt x="1289" y="1"/>
                      </a:moveTo>
                      <a:cubicBezTo>
                        <a:pt x="931" y="1"/>
                        <a:pt x="679" y="287"/>
                        <a:pt x="664" y="658"/>
                      </a:cubicBezTo>
                      <a:cubicBezTo>
                        <a:pt x="393" y="685"/>
                        <a:pt x="157" y="912"/>
                        <a:pt x="79" y="1217"/>
                      </a:cubicBezTo>
                      <a:cubicBezTo>
                        <a:pt x="0" y="1532"/>
                        <a:pt x="122" y="1837"/>
                        <a:pt x="349" y="1986"/>
                      </a:cubicBezTo>
                      <a:cubicBezTo>
                        <a:pt x="166" y="2379"/>
                        <a:pt x="323" y="2806"/>
                        <a:pt x="769" y="2920"/>
                      </a:cubicBezTo>
                      <a:lnTo>
                        <a:pt x="2078" y="2780"/>
                      </a:lnTo>
                      <a:lnTo>
                        <a:pt x="2515" y="1802"/>
                      </a:lnTo>
                      <a:lnTo>
                        <a:pt x="2567" y="737"/>
                      </a:lnTo>
                      <a:lnTo>
                        <a:pt x="1458" y="21"/>
                      </a:lnTo>
                      <a:cubicBezTo>
                        <a:pt x="1400" y="7"/>
                        <a:pt x="1343" y="1"/>
                        <a:pt x="1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1" name="Google Shape;5261;p82"/>
                <p:cNvSpPr/>
                <p:nvPr/>
              </p:nvSpPr>
              <p:spPr>
                <a:xfrm>
                  <a:off x="390468" y="3291937"/>
                  <a:ext cx="151448" cy="177820"/>
                </a:xfrm>
                <a:custGeom>
                  <a:rect b="b" l="l" r="r" t="t"/>
                  <a:pathLst>
                    <a:path extrusionOk="0" h="2360" w="2010">
                      <a:moveTo>
                        <a:pt x="1130" y="0"/>
                      </a:moveTo>
                      <a:cubicBezTo>
                        <a:pt x="707" y="0"/>
                        <a:pt x="290" y="403"/>
                        <a:pt x="158" y="979"/>
                      </a:cubicBezTo>
                      <a:cubicBezTo>
                        <a:pt x="1" y="1616"/>
                        <a:pt x="254" y="2227"/>
                        <a:pt x="725" y="2341"/>
                      </a:cubicBezTo>
                      <a:cubicBezTo>
                        <a:pt x="777" y="2353"/>
                        <a:pt x="828" y="2359"/>
                        <a:pt x="879" y="2359"/>
                      </a:cubicBezTo>
                      <a:cubicBezTo>
                        <a:pt x="1303" y="2359"/>
                        <a:pt x="1719" y="1957"/>
                        <a:pt x="1852" y="1380"/>
                      </a:cubicBezTo>
                      <a:cubicBezTo>
                        <a:pt x="2009" y="743"/>
                        <a:pt x="1756" y="132"/>
                        <a:pt x="1284" y="18"/>
                      </a:cubicBezTo>
                      <a:cubicBezTo>
                        <a:pt x="1233" y="6"/>
                        <a:pt x="1182" y="0"/>
                        <a:pt x="1130"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2" name="Google Shape;5262;p82"/>
                <p:cNvSpPr/>
                <p:nvPr/>
              </p:nvSpPr>
              <p:spPr>
                <a:xfrm>
                  <a:off x="347746" y="3350332"/>
                  <a:ext cx="154688" cy="41743"/>
                </a:xfrm>
                <a:custGeom>
                  <a:rect b="b" l="l" r="r" t="t"/>
                  <a:pathLst>
                    <a:path extrusionOk="0" h="554" w="2053">
                      <a:moveTo>
                        <a:pt x="48" y="1"/>
                      </a:moveTo>
                      <a:cubicBezTo>
                        <a:pt x="29" y="1"/>
                        <a:pt x="16" y="15"/>
                        <a:pt x="9" y="29"/>
                      </a:cubicBezTo>
                      <a:cubicBezTo>
                        <a:pt x="0" y="55"/>
                        <a:pt x="18" y="73"/>
                        <a:pt x="35" y="82"/>
                      </a:cubicBezTo>
                      <a:lnTo>
                        <a:pt x="2000" y="553"/>
                      </a:lnTo>
                      <a:lnTo>
                        <a:pt x="2008" y="553"/>
                      </a:lnTo>
                      <a:cubicBezTo>
                        <a:pt x="2026" y="553"/>
                        <a:pt x="2043" y="536"/>
                        <a:pt x="2052" y="518"/>
                      </a:cubicBezTo>
                      <a:cubicBezTo>
                        <a:pt x="2052" y="501"/>
                        <a:pt x="2043" y="474"/>
                        <a:pt x="2017" y="474"/>
                      </a:cubicBezTo>
                      <a:lnTo>
                        <a:pt x="61" y="3"/>
                      </a:lnTo>
                      <a:cubicBezTo>
                        <a:pt x="57" y="1"/>
                        <a:pt x="52" y="1"/>
                        <a:pt x="48"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3" name="Google Shape;5263;p82"/>
                <p:cNvSpPr/>
                <p:nvPr/>
              </p:nvSpPr>
              <p:spPr>
                <a:xfrm>
                  <a:off x="360254" y="3385821"/>
                  <a:ext cx="142181" cy="45661"/>
                </a:xfrm>
                <a:custGeom>
                  <a:rect b="b" l="l" r="r" t="t"/>
                  <a:pathLst>
                    <a:path extrusionOk="0" h="606" w="1887">
                      <a:moveTo>
                        <a:pt x="1848" y="0"/>
                      </a:moveTo>
                      <a:cubicBezTo>
                        <a:pt x="1843" y="0"/>
                        <a:pt x="1838" y="1"/>
                        <a:pt x="1834" y="3"/>
                      </a:cubicBezTo>
                      <a:lnTo>
                        <a:pt x="35" y="527"/>
                      </a:lnTo>
                      <a:cubicBezTo>
                        <a:pt x="9" y="536"/>
                        <a:pt x="0" y="554"/>
                        <a:pt x="0" y="580"/>
                      </a:cubicBezTo>
                      <a:cubicBezTo>
                        <a:pt x="9" y="597"/>
                        <a:pt x="26" y="606"/>
                        <a:pt x="44" y="606"/>
                      </a:cubicBezTo>
                      <a:lnTo>
                        <a:pt x="52" y="606"/>
                      </a:lnTo>
                      <a:lnTo>
                        <a:pt x="1851" y="82"/>
                      </a:lnTo>
                      <a:cubicBezTo>
                        <a:pt x="1877" y="73"/>
                        <a:pt x="1886" y="47"/>
                        <a:pt x="1886" y="30"/>
                      </a:cubicBezTo>
                      <a:cubicBezTo>
                        <a:pt x="1880" y="10"/>
                        <a:pt x="1863" y="0"/>
                        <a:pt x="1848"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4" name="Google Shape;5264;p82"/>
                <p:cNvSpPr/>
                <p:nvPr/>
              </p:nvSpPr>
              <p:spPr>
                <a:xfrm>
                  <a:off x="392427" y="3288998"/>
                  <a:ext cx="110007" cy="103075"/>
                </a:xfrm>
                <a:custGeom>
                  <a:rect b="b" l="l" r="r" t="t"/>
                  <a:pathLst>
                    <a:path extrusionOk="0" h="1368" w="1460">
                      <a:moveTo>
                        <a:pt x="49" y="1"/>
                      </a:moveTo>
                      <a:cubicBezTo>
                        <a:pt x="38" y="1"/>
                        <a:pt x="27" y="5"/>
                        <a:pt x="18" y="14"/>
                      </a:cubicBezTo>
                      <a:cubicBezTo>
                        <a:pt x="1" y="31"/>
                        <a:pt x="10" y="57"/>
                        <a:pt x="18" y="66"/>
                      </a:cubicBezTo>
                      <a:lnTo>
                        <a:pt x="1389" y="1350"/>
                      </a:lnTo>
                      <a:cubicBezTo>
                        <a:pt x="1398" y="1358"/>
                        <a:pt x="1407" y="1367"/>
                        <a:pt x="1415" y="1367"/>
                      </a:cubicBezTo>
                      <a:cubicBezTo>
                        <a:pt x="1424" y="1367"/>
                        <a:pt x="1442" y="1358"/>
                        <a:pt x="1442" y="1350"/>
                      </a:cubicBezTo>
                      <a:cubicBezTo>
                        <a:pt x="1459" y="1332"/>
                        <a:pt x="1459" y="1315"/>
                        <a:pt x="1442" y="1297"/>
                      </a:cubicBezTo>
                      <a:lnTo>
                        <a:pt x="80" y="14"/>
                      </a:lnTo>
                      <a:cubicBezTo>
                        <a:pt x="71" y="5"/>
                        <a:pt x="60" y="1"/>
                        <a:pt x="49"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5" name="Google Shape;5265;p82"/>
                <p:cNvSpPr/>
                <p:nvPr/>
              </p:nvSpPr>
              <p:spPr>
                <a:xfrm>
                  <a:off x="378639" y="3257126"/>
                  <a:ext cx="208637" cy="226570"/>
                </a:xfrm>
                <a:custGeom>
                  <a:rect b="b" l="l" r="r" t="t"/>
                  <a:pathLst>
                    <a:path extrusionOk="0" h="3007" w="2769">
                      <a:moveTo>
                        <a:pt x="690" y="0"/>
                      </a:moveTo>
                      <a:cubicBezTo>
                        <a:pt x="690" y="0"/>
                        <a:pt x="743" y="550"/>
                        <a:pt x="1415" y="952"/>
                      </a:cubicBezTo>
                      <a:cubicBezTo>
                        <a:pt x="1415" y="952"/>
                        <a:pt x="1144" y="1231"/>
                        <a:pt x="1057" y="1615"/>
                      </a:cubicBezTo>
                      <a:cubicBezTo>
                        <a:pt x="961" y="2008"/>
                        <a:pt x="1075" y="2375"/>
                        <a:pt x="1075" y="2375"/>
                      </a:cubicBezTo>
                      <a:cubicBezTo>
                        <a:pt x="289" y="2427"/>
                        <a:pt x="1" y="2899"/>
                        <a:pt x="1" y="2899"/>
                      </a:cubicBezTo>
                      <a:cubicBezTo>
                        <a:pt x="242" y="2957"/>
                        <a:pt x="553" y="3006"/>
                        <a:pt x="872" y="3006"/>
                      </a:cubicBezTo>
                      <a:cubicBezTo>
                        <a:pt x="1556" y="3006"/>
                        <a:pt x="2284" y="2783"/>
                        <a:pt x="2480" y="1956"/>
                      </a:cubicBezTo>
                      <a:cubicBezTo>
                        <a:pt x="2769" y="751"/>
                        <a:pt x="1450" y="183"/>
                        <a:pt x="6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6" name="Google Shape;5266;p82"/>
                <p:cNvSpPr/>
                <p:nvPr/>
              </p:nvSpPr>
              <p:spPr>
                <a:xfrm>
                  <a:off x="453007" y="2315872"/>
                  <a:ext cx="584923" cy="570381"/>
                </a:xfrm>
                <a:custGeom>
                  <a:rect b="b" l="l" r="r" t="t"/>
                  <a:pathLst>
                    <a:path extrusionOk="0" h="7570" w="7763">
                      <a:moveTo>
                        <a:pt x="3272" y="1"/>
                      </a:moveTo>
                      <a:cubicBezTo>
                        <a:pt x="2872" y="1"/>
                        <a:pt x="2494" y="223"/>
                        <a:pt x="2297" y="582"/>
                      </a:cubicBezTo>
                      <a:lnTo>
                        <a:pt x="2270" y="643"/>
                      </a:lnTo>
                      <a:cubicBezTo>
                        <a:pt x="2122" y="914"/>
                        <a:pt x="1851" y="1097"/>
                        <a:pt x="1546" y="1132"/>
                      </a:cubicBezTo>
                      <a:lnTo>
                        <a:pt x="1485" y="1141"/>
                      </a:lnTo>
                      <a:cubicBezTo>
                        <a:pt x="978" y="1202"/>
                        <a:pt x="568" y="1604"/>
                        <a:pt x="515" y="2119"/>
                      </a:cubicBezTo>
                      <a:cubicBezTo>
                        <a:pt x="454" y="2634"/>
                        <a:pt x="777" y="3106"/>
                        <a:pt x="1249" y="3289"/>
                      </a:cubicBezTo>
                      <a:cubicBezTo>
                        <a:pt x="1242" y="3289"/>
                        <a:pt x="1236" y="3289"/>
                        <a:pt x="1229" y="3289"/>
                      </a:cubicBezTo>
                      <a:cubicBezTo>
                        <a:pt x="730" y="3289"/>
                        <a:pt x="269" y="3610"/>
                        <a:pt x="140" y="4101"/>
                      </a:cubicBezTo>
                      <a:cubicBezTo>
                        <a:pt x="0" y="4607"/>
                        <a:pt x="236" y="5123"/>
                        <a:pt x="681" y="5367"/>
                      </a:cubicBezTo>
                      <a:lnTo>
                        <a:pt x="734" y="5402"/>
                      </a:lnTo>
                      <a:cubicBezTo>
                        <a:pt x="1013" y="5542"/>
                        <a:pt x="1196" y="5812"/>
                        <a:pt x="1231" y="6127"/>
                      </a:cubicBezTo>
                      <a:lnTo>
                        <a:pt x="1240" y="6188"/>
                      </a:lnTo>
                      <a:cubicBezTo>
                        <a:pt x="1301" y="6694"/>
                        <a:pt x="1703" y="7096"/>
                        <a:pt x="2218" y="7157"/>
                      </a:cubicBezTo>
                      <a:cubicBezTo>
                        <a:pt x="2256" y="7161"/>
                        <a:pt x="2293" y="7163"/>
                        <a:pt x="2330" y="7163"/>
                      </a:cubicBezTo>
                      <a:cubicBezTo>
                        <a:pt x="2800" y="7163"/>
                        <a:pt x="3218" y="6860"/>
                        <a:pt x="3388" y="6415"/>
                      </a:cubicBezTo>
                      <a:lnTo>
                        <a:pt x="3388" y="6415"/>
                      </a:lnTo>
                      <a:cubicBezTo>
                        <a:pt x="3379" y="6930"/>
                        <a:pt x="3702" y="7393"/>
                        <a:pt x="4200" y="7533"/>
                      </a:cubicBezTo>
                      <a:cubicBezTo>
                        <a:pt x="4294" y="7557"/>
                        <a:pt x="4390" y="7569"/>
                        <a:pt x="4484" y="7569"/>
                      </a:cubicBezTo>
                      <a:cubicBezTo>
                        <a:pt x="4886" y="7569"/>
                        <a:pt x="5268" y="7350"/>
                        <a:pt x="5466" y="6982"/>
                      </a:cubicBezTo>
                      <a:lnTo>
                        <a:pt x="5492" y="6930"/>
                      </a:lnTo>
                      <a:cubicBezTo>
                        <a:pt x="5641" y="6659"/>
                        <a:pt x="5912" y="6476"/>
                        <a:pt x="6217" y="6441"/>
                      </a:cubicBezTo>
                      <a:lnTo>
                        <a:pt x="6287" y="6432"/>
                      </a:lnTo>
                      <a:cubicBezTo>
                        <a:pt x="6793" y="6371"/>
                        <a:pt x="7195" y="5970"/>
                        <a:pt x="7256" y="5454"/>
                      </a:cubicBezTo>
                      <a:cubicBezTo>
                        <a:pt x="7309" y="4939"/>
                        <a:pt x="6994" y="4459"/>
                        <a:pt x="6514" y="4284"/>
                      </a:cubicBezTo>
                      <a:lnTo>
                        <a:pt x="6514" y="4284"/>
                      </a:lnTo>
                      <a:cubicBezTo>
                        <a:pt x="6521" y="4284"/>
                        <a:pt x="6527" y="4285"/>
                        <a:pt x="6534" y="4285"/>
                      </a:cubicBezTo>
                      <a:cubicBezTo>
                        <a:pt x="7033" y="4285"/>
                        <a:pt x="7494" y="3955"/>
                        <a:pt x="7632" y="3464"/>
                      </a:cubicBezTo>
                      <a:cubicBezTo>
                        <a:pt x="7763" y="2966"/>
                        <a:pt x="7536" y="2442"/>
                        <a:pt x="7082" y="2198"/>
                      </a:cubicBezTo>
                      <a:lnTo>
                        <a:pt x="7029" y="2171"/>
                      </a:lnTo>
                      <a:cubicBezTo>
                        <a:pt x="6759" y="2023"/>
                        <a:pt x="6575" y="1752"/>
                        <a:pt x="6531" y="1447"/>
                      </a:cubicBezTo>
                      <a:lnTo>
                        <a:pt x="6531" y="1385"/>
                      </a:lnTo>
                      <a:cubicBezTo>
                        <a:pt x="6470" y="879"/>
                        <a:pt x="6069" y="477"/>
                        <a:pt x="5545" y="416"/>
                      </a:cubicBezTo>
                      <a:cubicBezTo>
                        <a:pt x="5504" y="411"/>
                        <a:pt x="5462" y="409"/>
                        <a:pt x="5422" y="409"/>
                      </a:cubicBezTo>
                      <a:cubicBezTo>
                        <a:pt x="4962" y="409"/>
                        <a:pt x="4544" y="717"/>
                        <a:pt x="4384" y="1150"/>
                      </a:cubicBezTo>
                      <a:cubicBezTo>
                        <a:pt x="4392" y="643"/>
                        <a:pt x="4060" y="172"/>
                        <a:pt x="3563" y="41"/>
                      </a:cubicBezTo>
                      <a:cubicBezTo>
                        <a:pt x="3466" y="14"/>
                        <a:pt x="3368" y="1"/>
                        <a:pt x="32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7" name="Google Shape;5267;p82"/>
                <p:cNvSpPr/>
                <p:nvPr/>
              </p:nvSpPr>
              <p:spPr>
                <a:xfrm>
                  <a:off x="558269" y="2562186"/>
                  <a:ext cx="374402" cy="77834"/>
                </a:xfrm>
                <a:custGeom>
                  <a:rect b="b" l="l" r="r" t="t"/>
                  <a:pathLst>
                    <a:path extrusionOk="0" h="1033" w="4969">
                      <a:moveTo>
                        <a:pt x="61" y="0"/>
                      </a:moveTo>
                      <a:cubicBezTo>
                        <a:pt x="33" y="0"/>
                        <a:pt x="9" y="17"/>
                        <a:pt x="9" y="46"/>
                      </a:cubicBezTo>
                      <a:cubicBezTo>
                        <a:pt x="0" y="81"/>
                        <a:pt x="27" y="116"/>
                        <a:pt x="61" y="125"/>
                      </a:cubicBezTo>
                      <a:lnTo>
                        <a:pt x="4890" y="1033"/>
                      </a:lnTo>
                      <a:lnTo>
                        <a:pt x="4899" y="1033"/>
                      </a:lnTo>
                      <a:cubicBezTo>
                        <a:pt x="4934" y="1033"/>
                        <a:pt x="4960" y="1015"/>
                        <a:pt x="4960" y="989"/>
                      </a:cubicBezTo>
                      <a:cubicBezTo>
                        <a:pt x="4969" y="954"/>
                        <a:pt x="4951" y="919"/>
                        <a:pt x="4916" y="911"/>
                      </a:cubicBezTo>
                      <a:lnTo>
                        <a:pt x="79" y="2"/>
                      </a:lnTo>
                      <a:cubicBezTo>
                        <a:pt x="73" y="1"/>
                        <a:pt x="67" y="0"/>
                        <a:pt x="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8" name="Google Shape;5268;p82"/>
                <p:cNvSpPr/>
                <p:nvPr/>
              </p:nvSpPr>
              <p:spPr>
                <a:xfrm>
                  <a:off x="706253" y="2414277"/>
                  <a:ext cx="79040" cy="373799"/>
                </a:xfrm>
                <a:custGeom>
                  <a:rect b="b" l="l" r="r" t="t"/>
                  <a:pathLst>
                    <a:path extrusionOk="0" h="4961" w="1049">
                      <a:moveTo>
                        <a:pt x="988" y="1"/>
                      </a:moveTo>
                      <a:cubicBezTo>
                        <a:pt x="953" y="1"/>
                        <a:pt x="926" y="18"/>
                        <a:pt x="918" y="53"/>
                      </a:cubicBezTo>
                      <a:lnTo>
                        <a:pt x="1" y="4882"/>
                      </a:lnTo>
                      <a:cubicBezTo>
                        <a:pt x="1" y="4917"/>
                        <a:pt x="18" y="4952"/>
                        <a:pt x="53" y="4960"/>
                      </a:cubicBezTo>
                      <a:lnTo>
                        <a:pt x="62" y="4960"/>
                      </a:lnTo>
                      <a:cubicBezTo>
                        <a:pt x="97" y="4960"/>
                        <a:pt x="123" y="4934"/>
                        <a:pt x="123" y="4908"/>
                      </a:cubicBezTo>
                      <a:lnTo>
                        <a:pt x="1040" y="79"/>
                      </a:lnTo>
                      <a:cubicBezTo>
                        <a:pt x="1049" y="45"/>
                        <a:pt x="1023" y="10"/>
                        <a:pt x="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9" name="Google Shape;5269;p82"/>
                <p:cNvSpPr/>
                <p:nvPr/>
              </p:nvSpPr>
              <p:spPr>
                <a:xfrm>
                  <a:off x="610862" y="2406516"/>
                  <a:ext cx="140222" cy="199294"/>
                </a:xfrm>
                <a:custGeom>
                  <a:rect b="b" l="l" r="r" t="t"/>
                  <a:pathLst>
                    <a:path extrusionOk="0" h="2645" w="1861">
                      <a:moveTo>
                        <a:pt x="75" y="1"/>
                      </a:moveTo>
                      <a:cubicBezTo>
                        <a:pt x="61" y="1"/>
                        <a:pt x="47" y="6"/>
                        <a:pt x="36" y="17"/>
                      </a:cubicBezTo>
                      <a:cubicBezTo>
                        <a:pt x="10" y="34"/>
                        <a:pt x="1" y="69"/>
                        <a:pt x="18" y="104"/>
                      </a:cubicBezTo>
                      <a:lnTo>
                        <a:pt x="1738" y="2619"/>
                      </a:lnTo>
                      <a:cubicBezTo>
                        <a:pt x="1747" y="2636"/>
                        <a:pt x="1765" y="2645"/>
                        <a:pt x="1791" y="2645"/>
                      </a:cubicBezTo>
                      <a:cubicBezTo>
                        <a:pt x="1800" y="2645"/>
                        <a:pt x="1817" y="2645"/>
                        <a:pt x="1826" y="2636"/>
                      </a:cubicBezTo>
                      <a:cubicBezTo>
                        <a:pt x="1852" y="2619"/>
                        <a:pt x="1861" y="2575"/>
                        <a:pt x="1843" y="2549"/>
                      </a:cubicBezTo>
                      <a:lnTo>
                        <a:pt x="123" y="25"/>
                      </a:lnTo>
                      <a:cubicBezTo>
                        <a:pt x="113" y="10"/>
                        <a:pt x="94"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0" name="Google Shape;5270;p82"/>
                <p:cNvSpPr/>
                <p:nvPr/>
              </p:nvSpPr>
              <p:spPr>
                <a:xfrm>
                  <a:off x="554954" y="2460089"/>
                  <a:ext cx="196130" cy="145722"/>
                </a:xfrm>
                <a:custGeom>
                  <a:rect b="b" l="l" r="r" t="t"/>
                  <a:pathLst>
                    <a:path extrusionOk="0" h="1934" w="2603">
                      <a:moveTo>
                        <a:pt x="69" y="1"/>
                      </a:moveTo>
                      <a:cubicBezTo>
                        <a:pt x="51" y="1"/>
                        <a:pt x="36" y="7"/>
                        <a:pt x="27" y="22"/>
                      </a:cubicBezTo>
                      <a:cubicBezTo>
                        <a:pt x="1" y="56"/>
                        <a:pt x="9" y="91"/>
                        <a:pt x="36" y="118"/>
                      </a:cubicBezTo>
                      <a:lnTo>
                        <a:pt x="2489" y="1925"/>
                      </a:lnTo>
                      <a:cubicBezTo>
                        <a:pt x="2507" y="1934"/>
                        <a:pt x="2515" y="1934"/>
                        <a:pt x="2533" y="1934"/>
                      </a:cubicBezTo>
                      <a:cubicBezTo>
                        <a:pt x="2550" y="1934"/>
                        <a:pt x="2568" y="1925"/>
                        <a:pt x="2585" y="1908"/>
                      </a:cubicBezTo>
                      <a:cubicBezTo>
                        <a:pt x="2603" y="1881"/>
                        <a:pt x="2594" y="1846"/>
                        <a:pt x="2568" y="1820"/>
                      </a:cubicBezTo>
                      <a:lnTo>
                        <a:pt x="114" y="13"/>
                      </a:lnTo>
                      <a:cubicBezTo>
                        <a:pt x="98" y="5"/>
                        <a:pt x="83" y="1"/>
                        <a:pt x="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1" name="Google Shape;5271;p82"/>
                <p:cNvSpPr/>
                <p:nvPr/>
              </p:nvSpPr>
              <p:spPr>
                <a:xfrm>
                  <a:off x="681313" y="2374041"/>
                  <a:ext cx="69772" cy="231769"/>
                </a:xfrm>
                <a:custGeom>
                  <a:rect b="b" l="l" r="r" t="t"/>
                  <a:pathLst>
                    <a:path extrusionOk="0" h="3076" w="926">
                      <a:moveTo>
                        <a:pt x="66" y="1"/>
                      </a:moveTo>
                      <a:cubicBezTo>
                        <a:pt x="62" y="1"/>
                        <a:pt x="57" y="1"/>
                        <a:pt x="53" y="2"/>
                      </a:cubicBezTo>
                      <a:cubicBezTo>
                        <a:pt x="18" y="11"/>
                        <a:pt x="0" y="46"/>
                        <a:pt x="9" y="81"/>
                      </a:cubicBezTo>
                      <a:lnTo>
                        <a:pt x="795" y="3032"/>
                      </a:lnTo>
                      <a:cubicBezTo>
                        <a:pt x="803" y="3058"/>
                        <a:pt x="821" y="3076"/>
                        <a:pt x="856" y="3076"/>
                      </a:cubicBezTo>
                      <a:lnTo>
                        <a:pt x="873" y="3076"/>
                      </a:lnTo>
                      <a:cubicBezTo>
                        <a:pt x="899" y="3067"/>
                        <a:pt x="926" y="3032"/>
                        <a:pt x="917" y="2997"/>
                      </a:cubicBezTo>
                      <a:lnTo>
                        <a:pt x="131" y="46"/>
                      </a:lnTo>
                      <a:cubicBezTo>
                        <a:pt x="124" y="23"/>
                        <a:pt x="96"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2" name="Google Shape;5272;p82"/>
                <p:cNvSpPr/>
                <p:nvPr/>
              </p:nvSpPr>
              <p:spPr>
                <a:xfrm>
                  <a:off x="739859" y="2596545"/>
                  <a:ext cx="140824" cy="199445"/>
                </a:xfrm>
                <a:custGeom>
                  <a:rect b="b" l="l" r="r" t="t"/>
                  <a:pathLst>
                    <a:path extrusionOk="0" h="2647" w="1869">
                      <a:moveTo>
                        <a:pt x="74" y="0"/>
                      </a:moveTo>
                      <a:cubicBezTo>
                        <a:pt x="64" y="0"/>
                        <a:pt x="53" y="3"/>
                        <a:pt x="44" y="9"/>
                      </a:cubicBezTo>
                      <a:cubicBezTo>
                        <a:pt x="9" y="27"/>
                        <a:pt x="0" y="70"/>
                        <a:pt x="26" y="97"/>
                      </a:cubicBezTo>
                      <a:lnTo>
                        <a:pt x="1738" y="2611"/>
                      </a:lnTo>
                      <a:cubicBezTo>
                        <a:pt x="1755" y="2629"/>
                        <a:pt x="1773" y="2646"/>
                        <a:pt x="1790" y="2646"/>
                      </a:cubicBezTo>
                      <a:cubicBezTo>
                        <a:pt x="1808" y="2646"/>
                        <a:pt x="1816" y="2637"/>
                        <a:pt x="1825" y="2629"/>
                      </a:cubicBezTo>
                      <a:cubicBezTo>
                        <a:pt x="1860" y="2611"/>
                        <a:pt x="1869" y="2568"/>
                        <a:pt x="1843" y="2541"/>
                      </a:cubicBezTo>
                      <a:lnTo>
                        <a:pt x="131" y="27"/>
                      </a:lnTo>
                      <a:cubicBezTo>
                        <a:pt x="114" y="10"/>
                        <a:pt x="94"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3" name="Google Shape;5273;p82"/>
                <p:cNvSpPr/>
                <p:nvPr/>
              </p:nvSpPr>
              <p:spPr>
                <a:xfrm>
                  <a:off x="740461" y="2596319"/>
                  <a:ext cx="195527" cy="146325"/>
                </a:xfrm>
                <a:custGeom>
                  <a:rect b="b" l="l" r="r" t="t"/>
                  <a:pathLst>
                    <a:path extrusionOk="0" h="1942" w="2595">
                      <a:moveTo>
                        <a:pt x="67" y="1"/>
                      </a:moveTo>
                      <a:cubicBezTo>
                        <a:pt x="48" y="1"/>
                        <a:pt x="29" y="9"/>
                        <a:pt x="18" y="30"/>
                      </a:cubicBezTo>
                      <a:cubicBezTo>
                        <a:pt x="1" y="56"/>
                        <a:pt x="1" y="91"/>
                        <a:pt x="27" y="117"/>
                      </a:cubicBezTo>
                      <a:lnTo>
                        <a:pt x="2489" y="1924"/>
                      </a:lnTo>
                      <a:cubicBezTo>
                        <a:pt x="2498" y="1933"/>
                        <a:pt x="2516" y="1933"/>
                        <a:pt x="2524" y="1933"/>
                      </a:cubicBezTo>
                      <a:lnTo>
                        <a:pt x="2524" y="1942"/>
                      </a:lnTo>
                      <a:cubicBezTo>
                        <a:pt x="2542" y="1942"/>
                        <a:pt x="2568" y="1924"/>
                        <a:pt x="2577" y="1916"/>
                      </a:cubicBezTo>
                      <a:cubicBezTo>
                        <a:pt x="2594" y="1881"/>
                        <a:pt x="2594" y="1846"/>
                        <a:pt x="2559" y="1820"/>
                      </a:cubicBezTo>
                      <a:lnTo>
                        <a:pt x="106" y="12"/>
                      </a:lnTo>
                      <a:cubicBezTo>
                        <a:pt x="95" y="5"/>
                        <a:pt x="81"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4" name="Google Shape;5274;p82"/>
                <p:cNvSpPr/>
                <p:nvPr/>
              </p:nvSpPr>
              <p:spPr>
                <a:xfrm>
                  <a:off x="740461" y="2596395"/>
                  <a:ext cx="69847" cy="231844"/>
                </a:xfrm>
                <a:custGeom>
                  <a:rect b="b" l="l" r="r" t="t"/>
                  <a:pathLst>
                    <a:path extrusionOk="0" h="3077" w="927">
                      <a:moveTo>
                        <a:pt x="71" y="0"/>
                      </a:moveTo>
                      <a:cubicBezTo>
                        <a:pt x="65" y="0"/>
                        <a:pt x="59" y="1"/>
                        <a:pt x="53" y="3"/>
                      </a:cubicBezTo>
                      <a:cubicBezTo>
                        <a:pt x="18" y="11"/>
                        <a:pt x="1" y="46"/>
                        <a:pt x="10" y="81"/>
                      </a:cubicBezTo>
                      <a:lnTo>
                        <a:pt x="796" y="3024"/>
                      </a:lnTo>
                      <a:cubicBezTo>
                        <a:pt x="804" y="3059"/>
                        <a:pt x="830" y="3076"/>
                        <a:pt x="857" y="3076"/>
                      </a:cubicBezTo>
                      <a:lnTo>
                        <a:pt x="874" y="3076"/>
                      </a:lnTo>
                      <a:cubicBezTo>
                        <a:pt x="909" y="3067"/>
                        <a:pt x="927" y="3032"/>
                        <a:pt x="918" y="2997"/>
                      </a:cubicBezTo>
                      <a:lnTo>
                        <a:pt x="132" y="46"/>
                      </a:lnTo>
                      <a:cubicBezTo>
                        <a:pt x="125" y="17"/>
                        <a:pt x="99" y="0"/>
                        <a:pt x="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5" name="Google Shape;5275;p82"/>
                <p:cNvSpPr/>
                <p:nvPr/>
              </p:nvSpPr>
              <p:spPr>
                <a:xfrm>
                  <a:off x="550357" y="2596319"/>
                  <a:ext cx="200726" cy="139091"/>
                </a:xfrm>
                <a:custGeom>
                  <a:rect b="b" l="l" r="r" t="t"/>
                  <a:pathLst>
                    <a:path extrusionOk="0" h="1846" w="2664">
                      <a:moveTo>
                        <a:pt x="2595" y="1"/>
                      </a:moveTo>
                      <a:cubicBezTo>
                        <a:pt x="2582" y="1"/>
                        <a:pt x="2570" y="5"/>
                        <a:pt x="2559" y="12"/>
                      </a:cubicBezTo>
                      <a:lnTo>
                        <a:pt x="35" y="1732"/>
                      </a:lnTo>
                      <a:cubicBezTo>
                        <a:pt x="9" y="1750"/>
                        <a:pt x="1" y="1785"/>
                        <a:pt x="18" y="1820"/>
                      </a:cubicBezTo>
                      <a:cubicBezTo>
                        <a:pt x="35" y="1837"/>
                        <a:pt x="53" y="1846"/>
                        <a:pt x="70" y="1846"/>
                      </a:cubicBezTo>
                      <a:cubicBezTo>
                        <a:pt x="88" y="1846"/>
                        <a:pt x="97" y="1837"/>
                        <a:pt x="105" y="1837"/>
                      </a:cubicBezTo>
                      <a:lnTo>
                        <a:pt x="2629" y="117"/>
                      </a:lnTo>
                      <a:cubicBezTo>
                        <a:pt x="2655" y="100"/>
                        <a:pt x="2664" y="56"/>
                        <a:pt x="2646" y="30"/>
                      </a:cubicBezTo>
                      <a:cubicBezTo>
                        <a:pt x="2631" y="9"/>
                        <a:pt x="2613" y="1"/>
                        <a:pt x="25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6" name="Google Shape;5276;p82"/>
                <p:cNvSpPr/>
                <p:nvPr/>
              </p:nvSpPr>
              <p:spPr>
                <a:xfrm>
                  <a:off x="603629" y="2596319"/>
                  <a:ext cx="147455" cy="195075"/>
                </a:xfrm>
                <a:custGeom>
                  <a:rect b="b" l="l" r="r" t="t"/>
                  <a:pathLst>
                    <a:path extrusionOk="0" h="2589" w="1957">
                      <a:moveTo>
                        <a:pt x="1883" y="1"/>
                      </a:moveTo>
                      <a:cubicBezTo>
                        <a:pt x="1864" y="1"/>
                        <a:pt x="1845" y="9"/>
                        <a:pt x="1834" y="30"/>
                      </a:cubicBezTo>
                      <a:lnTo>
                        <a:pt x="27" y="2483"/>
                      </a:lnTo>
                      <a:cubicBezTo>
                        <a:pt x="1" y="2510"/>
                        <a:pt x="10" y="2553"/>
                        <a:pt x="36" y="2571"/>
                      </a:cubicBezTo>
                      <a:cubicBezTo>
                        <a:pt x="44" y="2579"/>
                        <a:pt x="62" y="2588"/>
                        <a:pt x="71" y="2588"/>
                      </a:cubicBezTo>
                      <a:cubicBezTo>
                        <a:pt x="97" y="2588"/>
                        <a:pt x="114" y="2579"/>
                        <a:pt x="123" y="2562"/>
                      </a:cubicBezTo>
                      <a:lnTo>
                        <a:pt x="1939" y="100"/>
                      </a:lnTo>
                      <a:cubicBezTo>
                        <a:pt x="1957" y="73"/>
                        <a:pt x="1948" y="38"/>
                        <a:pt x="1922" y="12"/>
                      </a:cubicBezTo>
                      <a:cubicBezTo>
                        <a:pt x="1911" y="5"/>
                        <a:pt x="1897" y="1"/>
                        <a:pt x="18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7" name="Google Shape;5277;p82"/>
                <p:cNvSpPr/>
                <p:nvPr/>
              </p:nvSpPr>
              <p:spPr>
                <a:xfrm>
                  <a:off x="518108" y="2596395"/>
                  <a:ext cx="232974" cy="68642"/>
                </a:xfrm>
                <a:custGeom>
                  <a:rect b="b" l="l" r="r" t="t"/>
                  <a:pathLst>
                    <a:path extrusionOk="0" h="911" w="3092">
                      <a:moveTo>
                        <a:pt x="3022" y="0"/>
                      </a:moveTo>
                      <a:cubicBezTo>
                        <a:pt x="3016" y="0"/>
                        <a:pt x="3010" y="1"/>
                        <a:pt x="3004" y="3"/>
                      </a:cubicBezTo>
                      <a:lnTo>
                        <a:pt x="53" y="788"/>
                      </a:lnTo>
                      <a:cubicBezTo>
                        <a:pt x="18" y="797"/>
                        <a:pt x="1" y="832"/>
                        <a:pt x="9" y="867"/>
                      </a:cubicBezTo>
                      <a:cubicBezTo>
                        <a:pt x="18" y="893"/>
                        <a:pt x="44" y="911"/>
                        <a:pt x="71" y="911"/>
                      </a:cubicBezTo>
                      <a:lnTo>
                        <a:pt x="88" y="911"/>
                      </a:lnTo>
                      <a:lnTo>
                        <a:pt x="3039" y="125"/>
                      </a:lnTo>
                      <a:cubicBezTo>
                        <a:pt x="3065" y="116"/>
                        <a:pt x="3092" y="81"/>
                        <a:pt x="3083" y="46"/>
                      </a:cubicBezTo>
                      <a:cubicBezTo>
                        <a:pt x="3076" y="17"/>
                        <a:pt x="3050" y="0"/>
                        <a:pt x="30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8" name="Google Shape;5278;p82"/>
                <p:cNvSpPr/>
                <p:nvPr/>
              </p:nvSpPr>
              <p:spPr>
                <a:xfrm>
                  <a:off x="739859" y="2466946"/>
                  <a:ext cx="200726" cy="138865"/>
                </a:xfrm>
                <a:custGeom>
                  <a:rect b="b" l="l" r="r" t="t"/>
                  <a:pathLst>
                    <a:path extrusionOk="0" h="1843" w="2664">
                      <a:moveTo>
                        <a:pt x="2591" y="0"/>
                      </a:moveTo>
                      <a:cubicBezTo>
                        <a:pt x="2579" y="0"/>
                        <a:pt x="2568" y="3"/>
                        <a:pt x="2559" y="9"/>
                      </a:cubicBezTo>
                      <a:lnTo>
                        <a:pt x="44" y="1729"/>
                      </a:lnTo>
                      <a:cubicBezTo>
                        <a:pt x="9" y="1747"/>
                        <a:pt x="0" y="1790"/>
                        <a:pt x="26" y="1817"/>
                      </a:cubicBezTo>
                      <a:cubicBezTo>
                        <a:pt x="35" y="1834"/>
                        <a:pt x="53" y="1843"/>
                        <a:pt x="79" y="1843"/>
                      </a:cubicBezTo>
                      <a:cubicBezTo>
                        <a:pt x="88" y="1843"/>
                        <a:pt x="105" y="1843"/>
                        <a:pt x="114" y="1834"/>
                      </a:cubicBezTo>
                      <a:lnTo>
                        <a:pt x="2628" y="114"/>
                      </a:lnTo>
                      <a:cubicBezTo>
                        <a:pt x="2655" y="96"/>
                        <a:pt x="2663" y="53"/>
                        <a:pt x="2646" y="27"/>
                      </a:cubicBezTo>
                      <a:cubicBezTo>
                        <a:pt x="2635" y="10"/>
                        <a:pt x="2612" y="0"/>
                        <a:pt x="25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9" name="Google Shape;5279;p82"/>
                <p:cNvSpPr/>
                <p:nvPr/>
              </p:nvSpPr>
              <p:spPr>
                <a:xfrm>
                  <a:off x="740461" y="2411113"/>
                  <a:ext cx="146852" cy="194698"/>
                </a:xfrm>
                <a:custGeom>
                  <a:rect b="b" l="l" r="r" t="t"/>
                  <a:pathLst>
                    <a:path extrusionOk="0" h="2584" w="1949">
                      <a:moveTo>
                        <a:pt x="1877" y="1"/>
                      </a:moveTo>
                      <a:cubicBezTo>
                        <a:pt x="1859" y="1"/>
                        <a:pt x="1841" y="10"/>
                        <a:pt x="1826" y="25"/>
                      </a:cubicBezTo>
                      <a:lnTo>
                        <a:pt x="18" y="2488"/>
                      </a:lnTo>
                      <a:cubicBezTo>
                        <a:pt x="1" y="2514"/>
                        <a:pt x="1" y="2549"/>
                        <a:pt x="27" y="2575"/>
                      </a:cubicBezTo>
                      <a:cubicBezTo>
                        <a:pt x="45" y="2584"/>
                        <a:pt x="53" y="2584"/>
                        <a:pt x="71" y="2584"/>
                      </a:cubicBezTo>
                      <a:cubicBezTo>
                        <a:pt x="88" y="2584"/>
                        <a:pt x="106" y="2575"/>
                        <a:pt x="123" y="2558"/>
                      </a:cubicBezTo>
                      <a:lnTo>
                        <a:pt x="1931" y="104"/>
                      </a:lnTo>
                      <a:cubicBezTo>
                        <a:pt x="1948" y="78"/>
                        <a:pt x="1948" y="34"/>
                        <a:pt x="1913" y="17"/>
                      </a:cubicBezTo>
                      <a:cubicBezTo>
                        <a:pt x="1902" y="6"/>
                        <a:pt x="1890" y="1"/>
                        <a:pt x="18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0" name="Google Shape;5280;p82"/>
                <p:cNvSpPr/>
                <p:nvPr/>
              </p:nvSpPr>
              <p:spPr>
                <a:xfrm>
                  <a:off x="740461" y="2537171"/>
                  <a:ext cx="232372" cy="68642"/>
                </a:xfrm>
                <a:custGeom>
                  <a:rect b="b" l="l" r="r" t="t"/>
                  <a:pathLst>
                    <a:path extrusionOk="0" h="911" w="3084">
                      <a:moveTo>
                        <a:pt x="3014" y="0"/>
                      </a:moveTo>
                      <a:cubicBezTo>
                        <a:pt x="3008" y="0"/>
                        <a:pt x="3002" y="1"/>
                        <a:pt x="2996" y="3"/>
                      </a:cubicBezTo>
                      <a:lnTo>
                        <a:pt x="53" y="789"/>
                      </a:lnTo>
                      <a:cubicBezTo>
                        <a:pt x="18" y="797"/>
                        <a:pt x="1" y="832"/>
                        <a:pt x="10" y="867"/>
                      </a:cubicBezTo>
                      <a:cubicBezTo>
                        <a:pt x="18" y="893"/>
                        <a:pt x="36" y="911"/>
                        <a:pt x="71" y="911"/>
                      </a:cubicBezTo>
                      <a:lnTo>
                        <a:pt x="88" y="911"/>
                      </a:lnTo>
                      <a:lnTo>
                        <a:pt x="3031" y="125"/>
                      </a:lnTo>
                      <a:cubicBezTo>
                        <a:pt x="3066" y="116"/>
                        <a:pt x="3083" y="81"/>
                        <a:pt x="3074" y="46"/>
                      </a:cubicBezTo>
                      <a:cubicBezTo>
                        <a:pt x="3067" y="17"/>
                        <a:pt x="3042" y="0"/>
                        <a:pt x="30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1" name="Google Shape;5281;p82"/>
                <p:cNvSpPr/>
                <p:nvPr/>
              </p:nvSpPr>
              <p:spPr>
                <a:xfrm>
                  <a:off x="560906" y="2423018"/>
                  <a:ext cx="263189" cy="236139"/>
                </a:xfrm>
                <a:custGeom>
                  <a:rect b="b" l="l" r="r" t="t"/>
                  <a:pathLst>
                    <a:path extrusionOk="0" h="3134" w="3493">
                      <a:moveTo>
                        <a:pt x="2530" y="0"/>
                      </a:moveTo>
                      <a:cubicBezTo>
                        <a:pt x="2326" y="0"/>
                        <a:pt x="2116" y="92"/>
                        <a:pt x="1947" y="260"/>
                      </a:cubicBezTo>
                      <a:cubicBezTo>
                        <a:pt x="1828" y="171"/>
                        <a:pt x="1677" y="125"/>
                        <a:pt x="1519" y="125"/>
                      </a:cubicBezTo>
                      <a:cubicBezTo>
                        <a:pt x="1353" y="125"/>
                        <a:pt x="1178" y="175"/>
                        <a:pt x="1022" y="278"/>
                      </a:cubicBezTo>
                      <a:cubicBezTo>
                        <a:pt x="716" y="487"/>
                        <a:pt x="585" y="837"/>
                        <a:pt x="655" y="1134"/>
                      </a:cubicBezTo>
                      <a:cubicBezTo>
                        <a:pt x="201" y="1334"/>
                        <a:pt x="0" y="1815"/>
                        <a:pt x="297" y="2242"/>
                      </a:cubicBezTo>
                      <a:lnTo>
                        <a:pt x="1520" y="3133"/>
                      </a:lnTo>
                      <a:lnTo>
                        <a:pt x="2628" y="2644"/>
                      </a:lnTo>
                      <a:lnTo>
                        <a:pt x="3493" y="1788"/>
                      </a:lnTo>
                      <a:lnTo>
                        <a:pt x="3109" y="330"/>
                      </a:lnTo>
                      <a:cubicBezTo>
                        <a:pt x="2960" y="105"/>
                        <a:pt x="2748" y="0"/>
                        <a:pt x="25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2" name="Google Shape;5282;p82"/>
                <p:cNvSpPr/>
                <p:nvPr/>
              </p:nvSpPr>
              <p:spPr>
                <a:xfrm>
                  <a:off x="622089" y="2495955"/>
                  <a:ext cx="217151" cy="170285"/>
                </a:xfrm>
                <a:custGeom>
                  <a:rect b="b" l="l" r="r" t="t"/>
                  <a:pathLst>
                    <a:path extrusionOk="0" h="2260" w="2882">
                      <a:moveTo>
                        <a:pt x="1802" y="0"/>
                      </a:moveTo>
                      <a:cubicBezTo>
                        <a:pt x="1506" y="0"/>
                        <a:pt x="1178" y="101"/>
                        <a:pt x="882" y="305"/>
                      </a:cubicBezTo>
                      <a:cubicBezTo>
                        <a:pt x="253" y="724"/>
                        <a:pt x="0" y="1440"/>
                        <a:pt x="315" y="1894"/>
                      </a:cubicBezTo>
                      <a:cubicBezTo>
                        <a:pt x="479" y="2137"/>
                        <a:pt x="764" y="2260"/>
                        <a:pt x="1089" y="2260"/>
                      </a:cubicBezTo>
                      <a:cubicBezTo>
                        <a:pt x="1383" y="2260"/>
                        <a:pt x="1710" y="2159"/>
                        <a:pt x="2009" y="1955"/>
                      </a:cubicBezTo>
                      <a:cubicBezTo>
                        <a:pt x="2628" y="1528"/>
                        <a:pt x="2882" y="812"/>
                        <a:pt x="2567" y="358"/>
                      </a:cubicBezTo>
                      <a:cubicBezTo>
                        <a:pt x="2408" y="120"/>
                        <a:pt x="2124" y="0"/>
                        <a:pt x="1802"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3" name="Google Shape;5283;p82"/>
                <p:cNvSpPr/>
                <p:nvPr/>
              </p:nvSpPr>
              <p:spPr>
                <a:xfrm>
                  <a:off x="650345" y="2464535"/>
                  <a:ext cx="105336" cy="150544"/>
                </a:xfrm>
                <a:custGeom>
                  <a:rect b="b" l="l" r="r" t="t"/>
                  <a:pathLst>
                    <a:path extrusionOk="0" h="1998" w="1398">
                      <a:moveTo>
                        <a:pt x="51" y="1"/>
                      </a:moveTo>
                      <a:cubicBezTo>
                        <a:pt x="42" y="1"/>
                        <a:pt x="33" y="3"/>
                        <a:pt x="27" y="6"/>
                      </a:cubicBezTo>
                      <a:cubicBezTo>
                        <a:pt x="1" y="24"/>
                        <a:pt x="1" y="50"/>
                        <a:pt x="9" y="76"/>
                      </a:cubicBezTo>
                      <a:lnTo>
                        <a:pt x="1310" y="1980"/>
                      </a:lnTo>
                      <a:cubicBezTo>
                        <a:pt x="1319" y="1988"/>
                        <a:pt x="1337" y="1997"/>
                        <a:pt x="1345" y="1997"/>
                      </a:cubicBezTo>
                      <a:cubicBezTo>
                        <a:pt x="1354" y="1997"/>
                        <a:pt x="1372" y="1997"/>
                        <a:pt x="1372" y="1988"/>
                      </a:cubicBezTo>
                      <a:cubicBezTo>
                        <a:pt x="1398" y="1980"/>
                        <a:pt x="1398" y="1945"/>
                        <a:pt x="1389" y="1927"/>
                      </a:cubicBezTo>
                      <a:lnTo>
                        <a:pt x="88" y="24"/>
                      </a:lnTo>
                      <a:cubicBezTo>
                        <a:pt x="83" y="7"/>
                        <a:pt x="66" y="1"/>
                        <a:pt x="51"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4" name="Google Shape;5284;p82"/>
                <p:cNvSpPr/>
                <p:nvPr/>
              </p:nvSpPr>
              <p:spPr>
                <a:xfrm>
                  <a:off x="603026" y="2537321"/>
                  <a:ext cx="152654" cy="77759"/>
                </a:xfrm>
                <a:custGeom>
                  <a:rect b="b" l="l" r="r" t="t"/>
                  <a:pathLst>
                    <a:path extrusionOk="0" h="1032" w="2026">
                      <a:moveTo>
                        <a:pt x="43" y="0"/>
                      </a:moveTo>
                      <a:cubicBezTo>
                        <a:pt x="27" y="0"/>
                        <a:pt x="14" y="10"/>
                        <a:pt x="9" y="27"/>
                      </a:cubicBezTo>
                      <a:cubicBezTo>
                        <a:pt x="0" y="53"/>
                        <a:pt x="9" y="79"/>
                        <a:pt x="26" y="88"/>
                      </a:cubicBezTo>
                      <a:lnTo>
                        <a:pt x="1956" y="1031"/>
                      </a:lnTo>
                      <a:lnTo>
                        <a:pt x="1973" y="1031"/>
                      </a:lnTo>
                      <a:cubicBezTo>
                        <a:pt x="1991" y="1031"/>
                        <a:pt x="2008" y="1022"/>
                        <a:pt x="2017" y="1005"/>
                      </a:cubicBezTo>
                      <a:cubicBezTo>
                        <a:pt x="2026" y="987"/>
                        <a:pt x="2017" y="952"/>
                        <a:pt x="2000" y="944"/>
                      </a:cubicBezTo>
                      <a:lnTo>
                        <a:pt x="70" y="9"/>
                      </a:lnTo>
                      <a:cubicBezTo>
                        <a:pt x="61" y="3"/>
                        <a:pt x="51" y="0"/>
                        <a:pt x="43"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5" name="Google Shape;5285;p82"/>
                <p:cNvSpPr/>
                <p:nvPr/>
              </p:nvSpPr>
              <p:spPr>
                <a:xfrm>
                  <a:off x="735865" y="2447205"/>
                  <a:ext cx="19816" cy="167874"/>
                </a:xfrm>
                <a:custGeom>
                  <a:rect b="b" l="l" r="r" t="t"/>
                  <a:pathLst>
                    <a:path extrusionOk="0" h="2228" w="263">
                      <a:moveTo>
                        <a:pt x="44" y="0"/>
                      </a:moveTo>
                      <a:cubicBezTo>
                        <a:pt x="18" y="0"/>
                        <a:pt x="1" y="27"/>
                        <a:pt x="1" y="53"/>
                      </a:cubicBezTo>
                      <a:lnTo>
                        <a:pt x="167" y="2183"/>
                      </a:lnTo>
                      <a:cubicBezTo>
                        <a:pt x="167" y="2210"/>
                        <a:pt x="193" y="2227"/>
                        <a:pt x="210" y="2227"/>
                      </a:cubicBezTo>
                      <a:lnTo>
                        <a:pt x="219" y="2227"/>
                      </a:lnTo>
                      <a:cubicBezTo>
                        <a:pt x="245" y="2227"/>
                        <a:pt x="263" y="2201"/>
                        <a:pt x="263" y="2183"/>
                      </a:cubicBezTo>
                      <a:lnTo>
                        <a:pt x="88" y="44"/>
                      </a:lnTo>
                      <a:cubicBezTo>
                        <a:pt x="88" y="18"/>
                        <a:pt x="71" y="0"/>
                        <a:pt x="44"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6" name="Google Shape;5286;p82"/>
                <p:cNvSpPr/>
                <p:nvPr/>
              </p:nvSpPr>
              <p:spPr>
                <a:xfrm>
                  <a:off x="583285" y="2447883"/>
                  <a:ext cx="301390" cy="248647"/>
                </a:xfrm>
                <a:custGeom>
                  <a:rect b="b" l="l" r="r" t="t"/>
                  <a:pathLst>
                    <a:path extrusionOk="0" h="3300" w="4000">
                      <a:moveTo>
                        <a:pt x="2812" y="0"/>
                      </a:moveTo>
                      <a:cubicBezTo>
                        <a:pt x="2812" y="0"/>
                        <a:pt x="2436" y="498"/>
                        <a:pt x="2698" y="1354"/>
                      </a:cubicBezTo>
                      <a:lnTo>
                        <a:pt x="2698" y="1362"/>
                      </a:lnTo>
                      <a:cubicBezTo>
                        <a:pt x="2698" y="1362"/>
                        <a:pt x="2262" y="1389"/>
                        <a:pt x="1877" y="1650"/>
                      </a:cubicBezTo>
                      <a:cubicBezTo>
                        <a:pt x="1502" y="1904"/>
                        <a:pt x="1310" y="2305"/>
                        <a:pt x="1310" y="2305"/>
                      </a:cubicBezTo>
                      <a:cubicBezTo>
                        <a:pt x="872" y="1955"/>
                        <a:pt x="468" y="1889"/>
                        <a:pt x="228" y="1889"/>
                      </a:cubicBezTo>
                      <a:cubicBezTo>
                        <a:pt x="85" y="1889"/>
                        <a:pt x="0" y="1912"/>
                        <a:pt x="0" y="1912"/>
                      </a:cubicBezTo>
                      <a:cubicBezTo>
                        <a:pt x="387" y="2479"/>
                        <a:pt x="1139" y="3299"/>
                        <a:pt x="1998" y="3299"/>
                      </a:cubicBezTo>
                      <a:cubicBezTo>
                        <a:pt x="2264" y="3299"/>
                        <a:pt x="2541" y="3220"/>
                        <a:pt x="2820" y="3030"/>
                      </a:cubicBezTo>
                      <a:cubicBezTo>
                        <a:pt x="3999" y="2227"/>
                        <a:pt x="3318" y="734"/>
                        <a:pt x="2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7" name="Google Shape;5287;p82"/>
                <p:cNvSpPr/>
                <p:nvPr/>
              </p:nvSpPr>
              <p:spPr>
                <a:xfrm>
                  <a:off x="484578" y="2916324"/>
                  <a:ext cx="8590" cy="52668"/>
                </a:xfrm>
                <a:custGeom>
                  <a:rect b="b" l="l" r="r" t="t"/>
                  <a:pathLst>
                    <a:path extrusionOk="0" h="699" w="114">
                      <a:moveTo>
                        <a:pt x="53" y="0"/>
                      </a:moveTo>
                      <a:cubicBezTo>
                        <a:pt x="27" y="0"/>
                        <a:pt x="0" y="18"/>
                        <a:pt x="0" y="52"/>
                      </a:cubicBezTo>
                      <a:lnTo>
                        <a:pt x="0" y="646"/>
                      </a:lnTo>
                      <a:cubicBezTo>
                        <a:pt x="0" y="672"/>
                        <a:pt x="27" y="699"/>
                        <a:pt x="53" y="699"/>
                      </a:cubicBezTo>
                      <a:cubicBezTo>
                        <a:pt x="88" y="699"/>
                        <a:pt x="114" y="672"/>
                        <a:pt x="114" y="646"/>
                      </a:cubicBezTo>
                      <a:lnTo>
                        <a:pt x="114" y="52"/>
                      </a:lnTo>
                      <a:cubicBezTo>
                        <a:pt x="114" y="18"/>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8" name="Google Shape;5288;p82"/>
                <p:cNvSpPr/>
                <p:nvPr/>
              </p:nvSpPr>
              <p:spPr>
                <a:xfrm>
                  <a:off x="1092489" y="3283874"/>
                  <a:ext cx="29687" cy="76553"/>
                </a:xfrm>
                <a:custGeom>
                  <a:rect b="b" l="l" r="r" t="t"/>
                  <a:pathLst>
                    <a:path extrusionOk="0" h="1016" w="394">
                      <a:moveTo>
                        <a:pt x="57" y="1"/>
                      </a:moveTo>
                      <a:cubicBezTo>
                        <a:pt x="53" y="1"/>
                        <a:pt x="49" y="2"/>
                        <a:pt x="44" y="3"/>
                      </a:cubicBezTo>
                      <a:cubicBezTo>
                        <a:pt x="9" y="12"/>
                        <a:pt x="0" y="47"/>
                        <a:pt x="9" y="73"/>
                      </a:cubicBezTo>
                      <a:lnTo>
                        <a:pt x="280" y="981"/>
                      </a:lnTo>
                      <a:cubicBezTo>
                        <a:pt x="289" y="998"/>
                        <a:pt x="306" y="1016"/>
                        <a:pt x="332" y="1016"/>
                      </a:cubicBezTo>
                      <a:lnTo>
                        <a:pt x="350" y="1016"/>
                      </a:lnTo>
                      <a:cubicBezTo>
                        <a:pt x="376" y="1007"/>
                        <a:pt x="393" y="972"/>
                        <a:pt x="385" y="946"/>
                      </a:cubicBezTo>
                      <a:lnTo>
                        <a:pt x="105" y="47"/>
                      </a:lnTo>
                      <a:cubicBezTo>
                        <a:pt x="98" y="18"/>
                        <a:pt x="79"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9" name="Google Shape;5289;p82"/>
                <p:cNvSpPr/>
                <p:nvPr/>
              </p:nvSpPr>
              <p:spPr>
                <a:xfrm>
                  <a:off x="1126697" y="3145761"/>
                  <a:ext cx="50031" cy="141653"/>
                </a:xfrm>
                <a:custGeom>
                  <a:rect b="b" l="l" r="r" t="t"/>
                  <a:pathLst>
                    <a:path extrusionOk="0" h="1880" w="664">
                      <a:moveTo>
                        <a:pt x="59" y="0"/>
                      </a:moveTo>
                      <a:cubicBezTo>
                        <a:pt x="54" y="0"/>
                        <a:pt x="49" y="1"/>
                        <a:pt x="44" y="2"/>
                      </a:cubicBezTo>
                      <a:cubicBezTo>
                        <a:pt x="18" y="11"/>
                        <a:pt x="0" y="46"/>
                        <a:pt x="9" y="72"/>
                      </a:cubicBezTo>
                      <a:lnTo>
                        <a:pt x="551" y="1836"/>
                      </a:lnTo>
                      <a:cubicBezTo>
                        <a:pt x="559" y="1862"/>
                        <a:pt x="577" y="1880"/>
                        <a:pt x="603" y="1880"/>
                      </a:cubicBezTo>
                      <a:lnTo>
                        <a:pt x="620" y="1880"/>
                      </a:lnTo>
                      <a:cubicBezTo>
                        <a:pt x="647" y="1871"/>
                        <a:pt x="664" y="1836"/>
                        <a:pt x="655" y="1810"/>
                      </a:cubicBezTo>
                      <a:lnTo>
                        <a:pt x="114" y="37"/>
                      </a:lnTo>
                      <a:cubicBezTo>
                        <a:pt x="107" y="16"/>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0" name="Google Shape;5290;p82"/>
                <p:cNvSpPr/>
                <p:nvPr/>
              </p:nvSpPr>
              <p:spPr>
                <a:xfrm>
                  <a:off x="1186524" y="3089852"/>
                  <a:ext cx="44154" cy="123871"/>
                </a:xfrm>
                <a:custGeom>
                  <a:rect b="b" l="l" r="r" t="t"/>
                  <a:pathLst>
                    <a:path extrusionOk="0" h="1644" w="586">
                      <a:moveTo>
                        <a:pt x="59" y="0"/>
                      </a:moveTo>
                      <a:cubicBezTo>
                        <a:pt x="54" y="0"/>
                        <a:pt x="49" y="1"/>
                        <a:pt x="45" y="2"/>
                      </a:cubicBezTo>
                      <a:cubicBezTo>
                        <a:pt x="18" y="11"/>
                        <a:pt x="1" y="46"/>
                        <a:pt x="10" y="72"/>
                      </a:cubicBezTo>
                      <a:lnTo>
                        <a:pt x="481" y="1609"/>
                      </a:lnTo>
                      <a:cubicBezTo>
                        <a:pt x="481" y="1635"/>
                        <a:pt x="507" y="1644"/>
                        <a:pt x="534" y="1644"/>
                      </a:cubicBezTo>
                      <a:lnTo>
                        <a:pt x="542" y="1644"/>
                      </a:lnTo>
                      <a:cubicBezTo>
                        <a:pt x="577" y="1635"/>
                        <a:pt x="586" y="1609"/>
                        <a:pt x="577" y="1574"/>
                      </a:cubicBezTo>
                      <a:lnTo>
                        <a:pt x="114" y="46"/>
                      </a:lnTo>
                      <a:cubicBezTo>
                        <a:pt x="107" y="17"/>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1" name="Google Shape;5291;p82"/>
                <p:cNvSpPr/>
                <p:nvPr/>
              </p:nvSpPr>
              <p:spPr>
                <a:xfrm>
                  <a:off x="1240473" y="3016161"/>
                  <a:ext cx="44832" cy="124549"/>
                </a:xfrm>
                <a:custGeom>
                  <a:rect b="b" l="l" r="r" t="t"/>
                  <a:pathLst>
                    <a:path extrusionOk="0" h="1653" w="595">
                      <a:moveTo>
                        <a:pt x="67" y="0"/>
                      </a:moveTo>
                      <a:cubicBezTo>
                        <a:pt x="63" y="0"/>
                        <a:pt x="58" y="1"/>
                        <a:pt x="53" y="2"/>
                      </a:cubicBezTo>
                      <a:cubicBezTo>
                        <a:pt x="18" y="11"/>
                        <a:pt x="1" y="46"/>
                        <a:pt x="10" y="72"/>
                      </a:cubicBezTo>
                      <a:lnTo>
                        <a:pt x="481" y="1618"/>
                      </a:lnTo>
                      <a:cubicBezTo>
                        <a:pt x="490" y="1635"/>
                        <a:pt x="516" y="1653"/>
                        <a:pt x="534" y="1653"/>
                      </a:cubicBezTo>
                      <a:lnTo>
                        <a:pt x="551" y="1653"/>
                      </a:lnTo>
                      <a:cubicBezTo>
                        <a:pt x="577" y="1644"/>
                        <a:pt x="595" y="1609"/>
                        <a:pt x="586" y="1583"/>
                      </a:cubicBezTo>
                      <a:lnTo>
                        <a:pt x="114" y="37"/>
                      </a:lnTo>
                      <a:cubicBezTo>
                        <a:pt x="107" y="16"/>
                        <a:pt x="88"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2" name="Google Shape;5292;p82"/>
                <p:cNvSpPr/>
                <p:nvPr/>
              </p:nvSpPr>
              <p:spPr>
                <a:xfrm>
                  <a:off x="1308287" y="2986549"/>
                  <a:ext cx="35564" cy="94938"/>
                </a:xfrm>
                <a:custGeom>
                  <a:rect b="b" l="l" r="r" t="t"/>
                  <a:pathLst>
                    <a:path extrusionOk="0" h="1260" w="472">
                      <a:moveTo>
                        <a:pt x="62" y="0"/>
                      </a:moveTo>
                      <a:cubicBezTo>
                        <a:pt x="56" y="0"/>
                        <a:pt x="50" y="1"/>
                        <a:pt x="44" y="2"/>
                      </a:cubicBezTo>
                      <a:cubicBezTo>
                        <a:pt x="18" y="11"/>
                        <a:pt x="0" y="37"/>
                        <a:pt x="9" y="64"/>
                      </a:cubicBezTo>
                      <a:lnTo>
                        <a:pt x="367" y="1225"/>
                      </a:lnTo>
                      <a:cubicBezTo>
                        <a:pt x="367" y="1251"/>
                        <a:pt x="393" y="1260"/>
                        <a:pt x="419" y="1260"/>
                      </a:cubicBezTo>
                      <a:lnTo>
                        <a:pt x="428" y="1260"/>
                      </a:lnTo>
                      <a:cubicBezTo>
                        <a:pt x="463" y="1251"/>
                        <a:pt x="472" y="1225"/>
                        <a:pt x="463" y="1190"/>
                      </a:cubicBezTo>
                      <a:lnTo>
                        <a:pt x="114" y="37"/>
                      </a:lnTo>
                      <a:cubicBezTo>
                        <a:pt x="107" y="16"/>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3" name="Google Shape;5293;p82"/>
                <p:cNvSpPr/>
                <p:nvPr/>
              </p:nvSpPr>
              <p:spPr>
                <a:xfrm>
                  <a:off x="1176050" y="3394561"/>
                  <a:ext cx="117165" cy="13939"/>
                </a:xfrm>
                <a:custGeom>
                  <a:rect b="b" l="l" r="r" t="t"/>
                  <a:pathLst>
                    <a:path extrusionOk="0" h="185" w="1555">
                      <a:moveTo>
                        <a:pt x="61" y="1"/>
                      </a:moveTo>
                      <a:cubicBezTo>
                        <a:pt x="26" y="1"/>
                        <a:pt x="0" y="27"/>
                        <a:pt x="0" y="53"/>
                      </a:cubicBezTo>
                      <a:cubicBezTo>
                        <a:pt x="0" y="80"/>
                        <a:pt x="26" y="106"/>
                        <a:pt x="53" y="115"/>
                      </a:cubicBezTo>
                      <a:lnTo>
                        <a:pt x="1502" y="184"/>
                      </a:lnTo>
                      <a:cubicBezTo>
                        <a:pt x="1528" y="184"/>
                        <a:pt x="1555" y="158"/>
                        <a:pt x="1555" y="132"/>
                      </a:cubicBezTo>
                      <a:cubicBezTo>
                        <a:pt x="1555" y="97"/>
                        <a:pt x="1537" y="71"/>
                        <a:pt x="1502" y="71"/>
                      </a:cubicBezTo>
                      <a:lnTo>
                        <a:pt x="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4" name="Google Shape;5294;p82"/>
                <p:cNvSpPr/>
                <p:nvPr/>
              </p:nvSpPr>
              <p:spPr>
                <a:xfrm>
                  <a:off x="1222088" y="3325542"/>
                  <a:ext cx="179026" cy="16501"/>
                </a:xfrm>
                <a:custGeom>
                  <a:rect b="b" l="l" r="r" t="t"/>
                  <a:pathLst>
                    <a:path extrusionOk="0" h="219" w="2376">
                      <a:moveTo>
                        <a:pt x="62" y="0"/>
                      </a:moveTo>
                      <a:cubicBezTo>
                        <a:pt x="27" y="0"/>
                        <a:pt x="0" y="18"/>
                        <a:pt x="0" y="53"/>
                      </a:cubicBezTo>
                      <a:cubicBezTo>
                        <a:pt x="0" y="79"/>
                        <a:pt x="27" y="105"/>
                        <a:pt x="53" y="105"/>
                      </a:cubicBezTo>
                      <a:lnTo>
                        <a:pt x="2314" y="218"/>
                      </a:lnTo>
                      <a:cubicBezTo>
                        <a:pt x="2349" y="218"/>
                        <a:pt x="2367" y="201"/>
                        <a:pt x="2375" y="166"/>
                      </a:cubicBezTo>
                      <a:cubicBezTo>
                        <a:pt x="2375" y="140"/>
                        <a:pt x="2349" y="114"/>
                        <a:pt x="2323" y="114"/>
                      </a:cubicBezTo>
                      <a:lnTo>
                        <a:pt x="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5" name="Google Shape;5295;p82"/>
                <p:cNvSpPr/>
                <p:nvPr/>
              </p:nvSpPr>
              <p:spPr>
                <a:xfrm>
                  <a:off x="1269482" y="3261722"/>
                  <a:ext cx="184300" cy="16501"/>
                </a:xfrm>
                <a:custGeom>
                  <a:rect b="b" l="l" r="r" t="t"/>
                  <a:pathLst>
                    <a:path extrusionOk="0" h="219" w="2446">
                      <a:moveTo>
                        <a:pt x="53" y="0"/>
                      </a:moveTo>
                      <a:cubicBezTo>
                        <a:pt x="26" y="0"/>
                        <a:pt x="0" y="18"/>
                        <a:pt x="0" y="53"/>
                      </a:cubicBezTo>
                      <a:cubicBezTo>
                        <a:pt x="0" y="79"/>
                        <a:pt x="18" y="105"/>
                        <a:pt x="53" y="105"/>
                      </a:cubicBezTo>
                      <a:lnTo>
                        <a:pt x="2384" y="218"/>
                      </a:lnTo>
                      <a:cubicBezTo>
                        <a:pt x="2419" y="218"/>
                        <a:pt x="2436" y="201"/>
                        <a:pt x="2445" y="166"/>
                      </a:cubicBezTo>
                      <a:cubicBezTo>
                        <a:pt x="2445" y="140"/>
                        <a:pt x="2419" y="114"/>
                        <a:pt x="2393" y="114"/>
                      </a:cubicBezTo>
                      <a:lnTo>
                        <a:pt x="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6" name="Google Shape;5296;p82"/>
                <p:cNvSpPr/>
                <p:nvPr/>
              </p:nvSpPr>
              <p:spPr>
                <a:xfrm>
                  <a:off x="1316198" y="3197751"/>
                  <a:ext cx="171792" cy="15974"/>
                </a:xfrm>
                <a:custGeom>
                  <a:rect b="b" l="l" r="r" t="t"/>
                  <a:pathLst>
                    <a:path extrusionOk="0" h="212" w="2280">
                      <a:moveTo>
                        <a:pt x="48" y="1"/>
                      </a:moveTo>
                      <a:cubicBezTo>
                        <a:pt x="20" y="1"/>
                        <a:pt x="0" y="24"/>
                        <a:pt x="0" y="55"/>
                      </a:cubicBezTo>
                      <a:cubicBezTo>
                        <a:pt x="0" y="81"/>
                        <a:pt x="26" y="107"/>
                        <a:pt x="53" y="107"/>
                      </a:cubicBezTo>
                      <a:lnTo>
                        <a:pt x="2227" y="212"/>
                      </a:lnTo>
                      <a:cubicBezTo>
                        <a:pt x="2253" y="212"/>
                        <a:pt x="2279" y="194"/>
                        <a:pt x="2279" y="159"/>
                      </a:cubicBezTo>
                      <a:cubicBezTo>
                        <a:pt x="2279" y="133"/>
                        <a:pt x="2262" y="107"/>
                        <a:pt x="2227" y="107"/>
                      </a:cubicBezTo>
                      <a:lnTo>
                        <a:pt x="61" y="2"/>
                      </a:lnTo>
                      <a:cubicBezTo>
                        <a:pt x="57" y="1"/>
                        <a:pt x="52"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97" name="Google Shape;5297;p82"/>
              <p:cNvSpPr/>
              <p:nvPr/>
            </p:nvSpPr>
            <p:spPr>
              <a:xfrm>
                <a:off x="764196" y="3578562"/>
                <a:ext cx="45435" cy="32550"/>
              </a:xfrm>
              <a:custGeom>
                <a:rect b="b" l="l" r="r" t="t"/>
                <a:pathLst>
                  <a:path extrusionOk="0" h="432" w="603">
                    <a:moveTo>
                      <a:pt x="57" y="0"/>
                    </a:moveTo>
                    <a:cubicBezTo>
                      <a:pt x="42" y="0"/>
                      <a:pt x="27" y="7"/>
                      <a:pt x="18" y="21"/>
                    </a:cubicBezTo>
                    <a:cubicBezTo>
                      <a:pt x="0" y="48"/>
                      <a:pt x="9" y="82"/>
                      <a:pt x="35" y="100"/>
                    </a:cubicBezTo>
                    <a:lnTo>
                      <a:pt x="515" y="423"/>
                    </a:lnTo>
                    <a:cubicBezTo>
                      <a:pt x="524" y="423"/>
                      <a:pt x="533" y="432"/>
                      <a:pt x="542" y="432"/>
                    </a:cubicBezTo>
                    <a:cubicBezTo>
                      <a:pt x="559" y="432"/>
                      <a:pt x="577" y="423"/>
                      <a:pt x="594" y="405"/>
                    </a:cubicBezTo>
                    <a:cubicBezTo>
                      <a:pt x="603" y="379"/>
                      <a:pt x="603" y="344"/>
                      <a:pt x="577" y="327"/>
                    </a:cubicBezTo>
                    <a:lnTo>
                      <a:pt x="88" y="13"/>
                    </a:lnTo>
                    <a:cubicBezTo>
                      <a:pt x="80" y="5"/>
                      <a:pt x="68" y="0"/>
                      <a:pt x="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8" name="Google Shape;5298;p82"/>
              <p:cNvSpPr/>
              <p:nvPr/>
            </p:nvSpPr>
            <p:spPr>
              <a:xfrm>
                <a:off x="908262" y="3165653"/>
                <a:ext cx="8665" cy="60579"/>
              </a:xfrm>
              <a:custGeom>
                <a:rect b="b" l="l" r="r" t="t"/>
                <a:pathLst>
                  <a:path extrusionOk="0" h="804" w="115">
                    <a:moveTo>
                      <a:pt x="53" y="0"/>
                    </a:moveTo>
                    <a:cubicBezTo>
                      <a:pt x="27" y="0"/>
                      <a:pt x="1" y="27"/>
                      <a:pt x="1" y="62"/>
                    </a:cubicBezTo>
                    <a:lnTo>
                      <a:pt x="1" y="751"/>
                    </a:lnTo>
                    <a:cubicBezTo>
                      <a:pt x="1" y="778"/>
                      <a:pt x="27" y="804"/>
                      <a:pt x="53" y="804"/>
                    </a:cubicBezTo>
                    <a:cubicBezTo>
                      <a:pt x="88" y="804"/>
                      <a:pt x="114" y="778"/>
                      <a:pt x="114" y="751"/>
                    </a:cubicBezTo>
                    <a:lnTo>
                      <a:pt x="114" y="62"/>
                    </a:lnTo>
                    <a:cubicBezTo>
                      <a:pt x="114" y="27"/>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9" name="Google Shape;5299;p82"/>
              <p:cNvSpPr/>
              <p:nvPr/>
            </p:nvSpPr>
            <p:spPr>
              <a:xfrm>
                <a:off x="846401" y="3067624"/>
                <a:ext cx="8665" cy="102021"/>
              </a:xfrm>
              <a:custGeom>
                <a:rect b="b" l="l" r="r" t="t"/>
                <a:pathLst>
                  <a:path extrusionOk="0" h="1354" w="115">
                    <a:moveTo>
                      <a:pt x="62" y="0"/>
                    </a:moveTo>
                    <a:cubicBezTo>
                      <a:pt x="27" y="0"/>
                      <a:pt x="1" y="18"/>
                      <a:pt x="1" y="53"/>
                    </a:cubicBezTo>
                    <a:lnTo>
                      <a:pt x="1" y="1301"/>
                    </a:lnTo>
                    <a:cubicBezTo>
                      <a:pt x="1" y="1336"/>
                      <a:pt x="27" y="1354"/>
                      <a:pt x="62" y="1354"/>
                    </a:cubicBezTo>
                    <a:cubicBezTo>
                      <a:pt x="88" y="1354"/>
                      <a:pt x="114" y="1336"/>
                      <a:pt x="114" y="1301"/>
                    </a:cubicBezTo>
                    <a:lnTo>
                      <a:pt x="114" y="53"/>
                    </a:lnTo>
                    <a:cubicBezTo>
                      <a:pt x="114" y="18"/>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0" name="Google Shape;5300;p82"/>
              <p:cNvSpPr/>
              <p:nvPr/>
            </p:nvSpPr>
            <p:spPr>
              <a:xfrm>
                <a:off x="772108" y="3017593"/>
                <a:ext cx="7911" cy="90869"/>
              </a:xfrm>
              <a:custGeom>
                <a:rect b="b" l="l" r="r" t="t"/>
                <a:pathLst>
                  <a:path extrusionOk="0" h="1206" w="105">
                    <a:moveTo>
                      <a:pt x="52" y="1"/>
                    </a:moveTo>
                    <a:cubicBezTo>
                      <a:pt x="18" y="1"/>
                      <a:pt x="0" y="27"/>
                      <a:pt x="0" y="62"/>
                    </a:cubicBezTo>
                    <a:lnTo>
                      <a:pt x="0" y="1153"/>
                    </a:lnTo>
                    <a:cubicBezTo>
                      <a:pt x="0" y="1188"/>
                      <a:pt x="18" y="1206"/>
                      <a:pt x="52" y="1206"/>
                    </a:cubicBezTo>
                    <a:cubicBezTo>
                      <a:pt x="79" y="1206"/>
                      <a:pt x="105" y="1188"/>
                      <a:pt x="105" y="1153"/>
                    </a:cubicBezTo>
                    <a:lnTo>
                      <a:pt x="105" y="62"/>
                    </a:lnTo>
                    <a:cubicBezTo>
                      <a:pt x="105" y="27"/>
                      <a:pt x="79" y="1"/>
                      <a:pt x="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1" name="Google Shape;5301;p82"/>
              <p:cNvSpPr/>
              <p:nvPr/>
            </p:nvSpPr>
            <p:spPr>
              <a:xfrm>
                <a:off x="686512" y="2955807"/>
                <a:ext cx="7987" cy="109254"/>
              </a:xfrm>
              <a:custGeom>
                <a:rect b="b" l="l" r="r" t="t"/>
                <a:pathLst>
                  <a:path extrusionOk="0" h="1450" w="106">
                    <a:moveTo>
                      <a:pt x="53" y="0"/>
                    </a:moveTo>
                    <a:cubicBezTo>
                      <a:pt x="18" y="0"/>
                      <a:pt x="1" y="26"/>
                      <a:pt x="1" y="61"/>
                    </a:cubicBezTo>
                    <a:lnTo>
                      <a:pt x="1" y="1388"/>
                    </a:lnTo>
                    <a:cubicBezTo>
                      <a:pt x="1" y="1423"/>
                      <a:pt x="18" y="1449"/>
                      <a:pt x="53" y="1449"/>
                    </a:cubicBezTo>
                    <a:cubicBezTo>
                      <a:pt x="80" y="1449"/>
                      <a:pt x="106" y="1423"/>
                      <a:pt x="106" y="1388"/>
                    </a:cubicBezTo>
                    <a:lnTo>
                      <a:pt x="106" y="61"/>
                    </a:lnTo>
                    <a:cubicBezTo>
                      <a:pt x="106" y="26"/>
                      <a:pt x="80"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2" name="Google Shape;5302;p82"/>
              <p:cNvSpPr/>
              <p:nvPr/>
            </p:nvSpPr>
            <p:spPr>
              <a:xfrm>
                <a:off x="597752" y="2944580"/>
                <a:ext cx="7911" cy="73765"/>
              </a:xfrm>
              <a:custGeom>
                <a:rect b="b" l="l" r="r" t="t"/>
                <a:pathLst>
                  <a:path extrusionOk="0" h="979" w="105">
                    <a:moveTo>
                      <a:pt x="53" y="1"/>
                    </a:moveTo>
                    <a:cubicBezTo>
                      <a:pt x="26" y="1"/>
                      <a:pt x="0" y="18"/>
                      <a:pt x="0" y="53"/>
                    </a:cubicBezTo>
                    <a:lnTo>
                      <a:pt x="0" y="926"/>
                    </a:lnTo>
                    <a:cubicBezTo>
                      <a:pt x="0" y="952"/>
                      <a:pt x="26" y="979"/>
                      <a:pt x="53" y="979"/>
                    </a:cubicBezTo>
                    <a:cubicBezTo>
                      <a:pt x="88" y="979"/>
                      <a:pt x="105" y="952"/>
                      <a:pt x="105" y="926"/>
                    </a:cubicBezTo>
                    <a:lnTo>
                      <a:pt x="105" y="53"/>
                    </a:lnTo>
                    <a:cubicBezTo>
                      <a:pt x="105" y="18"/>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03" name="Google Shape;5303;p82"/>
            <p:cNvSpPr/>
            <p:nvPr/>
          </p:nvSpPr>
          <p:spPr>
            <a:xfrm>
              <a:off x="689149" y="3601845"/>
              <a:ext cx="47469" cy="33002"/>
            </a:xfrm>
            <a:custGeom>
              <a:rect b="b" l="l" r="r" t="t"/>
              <a:pathLst>
                <a:path extrusionOk="0" h="438" w="630">
                  <a:moveTo>
                    <a:pt x="67" y="0"/>
                  </a:moveTo>
                  <a:cubicBezTo>
                    <a:pt x="48" y="0"/>
                    <a:pt x="30" y="10"/>
                    <a:pt x="18" y="27"/>
                  </a:cubicBezTo>
                  <a:cubicBezTo>
                    <a:pt x="1" y="44"/>
                    <a:pt x="10" y="79"/>
                    <a:pt x="36" y="96"/>
                  </a:cubicBezTo>
                  <a:lnTo>
                    <a:pt x="542" y="428"/>
                  </a:lnTo>
                  <a:cubicBezTo>
                    <a:pt x="551" y="437"/>
                    <a:pt x="560" y="437"/>
                    <a:pt x="568" y="437"/>
                  </a:cubicBezTo>
                  <a:cubicBezTo>
                    <a:pt x="586" y="437"/>
                    <a:pt x="603" y="428"/>
                    <a:pt x="612" y="420"/>
                  </a:cubicBezTo>
                  <a:cubicBezTo>
                    <a:pt x="630" y="393"/>
                    <a:pt x="621" y="358"/>
                    <a:pt x="595" y="341"/>
                  </a:cubicBezTo>
                  <a:lnTo>
                    <a:pt x="97" y="9"/>
                  </a:lnTo>
                  <a:cubicBezTo>
                    <a:pt x="88" y="3"/>
                    <a:pt x="7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4" name="Google Shape;5304;p82"/>
            <p:cNvSpPr/>
            <p:nvPr/>
          </p:nvSpPr>
          <p:spPr>
            <a:xfrm>
              <a:off x="751688" y="3277470"/>
              <a:ext cx="125077" cy="39557"/>
            </a:xfrm>
            <a:custGeom>
              <a:rect b="b" l="l" r="r" t="t"/>
              <a:pathLst>
                <a:path extrusionOk="0" h="525" w="1660">
                  <a:moveTo>
                    <a:pt x="1590" y="1"/>
                  </a:moveTo>
                  <a:lnTo>
                    <a:pt x="44" y="420"/>
                  </a:lnTo>
                  <a:cubicBezTo>
                    <a:pt x="18" y="429"/>
                    <a:pt x="0" y="455"/>
                    <a:pt x="9" y="481"/>
                  </a:cubicBezTo>
                  <a:cubicBezTo>
                    <a:pt x="9" y="507"/>
                    <a:pt x="35" y="525"/>
                    <a:pt x="62" y="525"/>
                  </a:cubicBezTo>
                  <a:lnTo>
                    <a:pt x="70" y="525"/>
                  </a:lnTo>
                  <a:lnTo>
                    <a:pt x="1616" y="106"/>
                  </a:lnTo>
                  <a:cubicBezTo>
                    <a:pt x="1642" y="97"/>
                    <a:pt x="1659" y="71"/>
                    <a:pt x="1651" y="44"/>
                  </a:cubicBezTo>
                  <a:cubicBezTo>
                    <a:pt x="1651" y="18"/>
                    <a:pt x="1616" y="1"/>
                    <a:pt x="1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5" name="Google Shape;5305;p82"/>
            <p:cNvSpPr/>
            <p:nvPr/>
          </p:nvSpPr>
          <p:spPr>
            <a:xfrm>
              <a:off x="666846" y="3218095"/>
              <a:ext cx="142784" cy="44304"/>
            </a:xfrm>
            <a:custGeom>
              <a:rect b="b" l="l" r="r" t="t"/>
              <a:pathLst>
                <a:path extrusionOk="0" h="588" w="1895">
                  <a:moveTo>
                    <a:pt x="1839" y="1"/>
                  </a:moveTo>
                  <a:cubicBezTo>
                    <a:pt x="1834" y="1"/>
                    <a:pt x="1830" y="1"/>
                    <a:pt x="1825" y="3"/>
                  </a:cubicBezTo>
                  <a:lnTo>
                    <a:pt x="44" y="474"/>
                  </a:lnTo>
                  <a:cubicBezTo>
                    <a:pt x="9" y="483"/>
                    <a:pt x="0" y="518"/>
                    <a:pt x="0" y="544"/>
                  </a:cubicBezTo>
                  <a:cubicBezTo>
                    <a:pt x="9" y="570"/>
                    <a:pt x="35" y="588"/>
                    <a:pt x="52" y="588"/>
                  </a:cubicBezTo>
                  <a:cubicBezTo>
                    <a:pt x="61" y="588"/>
                    <a:pt x="70" y="579"/>
                    <a:pt x="70" y="579"/>
                  </a:cubicBezTo>
                  <a:lnTo>
                    <a:pt x="1851" y="108"/>
                  </a:lnTo>
                  <a:cubicBezTo>
                    <a:pt x="1877" y="99"/>
                    <a:pt x="1895" y="73"/>
                    <a:pt x="1886" y="38"/>
                  </a:cubicBezTo>
                  <a:cubicBezTo>
                    <a:pt x="1879" y="16"/>
                    <a:pt x="1860" y="1"/>
                    <a:pt x="18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06" name="Google Shape;5306;p82"/>
          <p:cNvSpPr/>
          <p:nvPr/>
        </p:nvSpPr>
        <p:spPr>
          <a:xfrm>
            <a:off x="267638" y="113879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0" name="Shape 5310"/>
        <p:cNvGrpSpPr/>
        <p:nvPr/>
      </p:nvGrpSpPr>
      <p:grpSpPr>
        <a:xfrm>
          <a:off x="0" y="0"/>
          <a:ext cx="0" cy="0"/>
          <a:chOff x="0" y="0"/>
          <a:chExt cx="0" cy="0"/>
        </a:xfrm>
      </p:grpSpPr>
      <p:sp>
        <p:nvSpPr>
          <p:cNvPr id="5311" name="Google Shape;5311;p83"/>
          <p:cNvSpPr txBox="1"/>
          <p:nvPr>
            <p:ph idx="1" type="subTitle"/>
          </p:nvPr>
        </p:nvSpPr>
        <p:spPr>
          <a:xfrm>
            <a:off x="882375" y="1747350"/>
            <a:ext cx="7323900" cy="16950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Char char="●"/>
            </a:pPr>
            <a:r>
              <a:rPr lang="en" sz="2200"/>
              <a:t>“Currently, I’m the only racial minority in my classes–and I’d be lying if I said I felt happy whenever I peeped people noting points or references I bring up [without credit]. I mention things like intersectionality, kyriarchy, and even privilege– only to see it scribbled down, shrugged off, then parroted [incorrectly] and </a:t>
            </a:r>
            <a:r>
              <a:rPr i="1" lang="en" sz="2200"/>
              <a:t>applauded</a:t>
            </a:r>
            <a:r>
              <a:rPr lang="en" sz="2200"/>
              <a:t> in presentations.”</a:t>
            </a:r>
            <a:endParaRPr sz="2200"/>
          </a:p>
          <a:p>
            <a:pPr indent="0" lvl="0" marL="0" rtl="0" algn="l">
              <a:spcBef>
                <a:spcPts val="0"/>
              </a:spcBef>
              <a:spcAft>
                <a:spcPts val="0"/>
              </a:spcAft>
              <a:buNone/>
            </a:pPr>
            <a:r>
              <a:t/>
            </a:r>
            <a:endParaRPr sz="1500"/>
          </a:p>
        </p:txBody>
      </p:sp>
      <p:sp>
        <p:nvSpPr>
          <p:cNvPr id="5312" name="Google Shape;5312;p83"/>
          <p:cNvSpPr/>
          <p:nvPr/>
        </p:nvSpPr>
        <p:spPr>
          <a:xfrm>
            <a:off x="99850" y="4764169"/>
            <a:ext cx="332358" cy="280745"/>
          </a:xfrm>
          <a:custGeom>
            <a:rect b="b" l="l" r="r" t="t"/>
            <a:pathLst>
              <a:path extrusionOk="0" h="3726" w="4411">
                <a:moveTo>
                  <a:pt x="1192" y="1"/>
                </a:moveTo>
                <a:cubicBezTo>
                  <a:pt x="868" y="1"/>
                  <a:pt x="545" y="160"/>
                  <a:pt x="332" y="477"/>
                </a:cubicBezTo>
                <a:cubicBezTo>
                  <a:pt x="1" y="966"/>
                  <a:pt x="62" y="1656"/>
                  <a:pt x="481" y="2058"/>
                </a:cubicBezTo>
                <a:lnTo>
                  <a:pt x="2201" y="3725"/>
                </a:lnTo>
                <a:lnTo>
                  <a:pt x="3930" y="2058"/>
                </a:lnTo>
                <a:cubicBezTo>
                  <a:pt x="4349" y="1656"/>
                  <a:pt x="4410" y="966"/>
                  <a:pt x="4078" y="477"/>
                </a:cubicBezTo>
                <a:cubicBezTo>
                  <a:pt x="3866" y="160"/>
                  <a:pt x="3543" y="1"/>
                  <a:pt x="3219" y="1"/>
                </a:cubicBezTo>
                <a:cubicBezTo>
                  <a:pt x="2918" y="1"/>
                  <a:pt x="2616" y="138"/>
                  <a:pt x="2402" y="416"/>
                </a:cubicBezTo>
                <a:lnTo>
                  <a:pt x="2201" y="669"/>
                </a:lnTo>
                <a:lnTo>
                  <a:pt x="2009" y="416"/>
                </a:lnTo>
                <a:cubicBezTo>
                  <a:pt x="1794" y="138"/>
                  <a:pt x="1493" y="1"/>
                  <a:pt x="11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3" name="Google Shape;5313;p83"/>
          <p:cNvSpPr/>
          <p:nvPr/>
        </p:nvSpPr>
        <p:spPr>
          <a:xfrm>
            <a:off x="8083507" y="2990786"/>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4" name="Google Shape;5314;p83"/>
          <p:cNvSpPr/>
          <p:nvPr/>
        </p:nvSpPr>
        <p:spPr>
          <a:xfrm>
            <a:off x="7968096" y="153626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5" name="Google Shape;5315;p83"/>
          <p:cNvSpPr/>
          <p:nvPr/>
        </p:nvSpPr>
        <p:spPr>
          <a:xfrm>
            <a:off x="893761" y="4327704"/>
            <a:ext cx="387600" cy="387600"/>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6" name="Google Shape;5316;p83"/>
          <p:cNvSpPr/>
          <p:nvPr/>
        </p:nvSpPr>
        <p:spPr>
          <a:xfrm>
            <a:off x="653778" y="2643266"/>
            <a:ext cx="368525" cy="368525"/>
          </a:xfrm>
          <a:custGeom>
            <a:rect b="b" l="l" r="r" t="t"/>
            <a:pathLst>
              <a:path extrusionOk="0" h="4891" w="4891">
                <a:moveTo>
                  <a:pt x="2445" y="1"/>
                </a:moveTo>
                <a:lnTo>
                  <a:pt x="2218" y="1406"/>
                </a:lnTo>
                <a:cubicBezTo>
                  <a:pt x="2194" y="1559"/>
                  <a:pt x="2063" y="1656"/>
                  <a:pt x="1927" y="1656"/>
                </a:cubicBezTo>
                <a:cubicBezTo>
                  <a:pt x="1868" y="1656"/>
                  <a:pt x="1808" y="1638"/>
                  <a:pt x="1756" y="1599"/>
                </a:cubicBezTo>
                <a:lnTo>
                  <a:pt x="1223" y="1214"/>
                </a:lnTo>
                <a:lnTo>
                  <a:pt x="1223" y="1214"/>
                </a:lnTo>
                <a:lnTo>
                  <a:pt x="1607" y="1747"/>
                </a:lnTo>
                <a:cubicBezTo>
                  <a:pt x="1729" y="1922"/>
                  <a:pt x="1625" y="2175"/>
                  <a:pt x="1415" y="2210"/>
                </a:cubicBezTo>
                <a:lnTo>
                  <a:pt x="1" y="2445"/>
                </a:lnTo>
                <a:lnTo>
                  <a:pt x="1415" y="2672"/>
                </a:lnTo>
                <a:cubicBezTo>
                  <a:pt x="1625" y="2707"/>
                  <a:pt x="1729" y="2961"/>
                  <a:pt x="1607" y="3135"/>
                </a:cubicBezTo>
                <a:lnTo>
                  <a:pt x="1223" y="3668"/>
                </a:lnTo>
                <a:lnTo>
                  <a:pt x="1756" y="3292"/>
                </a:lnTo>
                <a:cubicBezTo>
                  <a:pt x="1808" y="3253"/>
                  <a:pt x="1868" y="3235"/>
                  <a:pt x="1927" y="3235"/>
                </a:cubicBezTo>
                <a:cubicBezTo>
                  <a:pt x="2063" y="3235"/>
                  <a:pt x="2194" y="3332"/>
                  <a:pt x="2218" y="3485"/>
                </a:cubicBezTo>
                <a:lnTo>
                  <a:pt x="2445" y="4890"/>
                </a:lnTo>
                <a:lnTo>
                  <a:pt x="2681" y="3485"/>
                </a:lnTo>
                <a:cubicBezTo>
                  <a:pt x="2706" y="3332"/>
                  <a:pt x="2836" y="3235"/>
                  <a:pt x="2973" y="3235"/>
                </a:cubicBezTo>
                <a:cubicBezTo>
                  <a:pt x="3032" y="3235"/>
                  <a:pt x="3091" y="3253"/>
                  <a:pt x="3144" y="3292"/>
                </a:cubicBezTo>
                <a:lnTo>
                  <a:pt x="3677" y="3668"/>
                </a:lnTo>
                <a:lnTo>
                  <a:pt x="3292" y="3135"/>
                </a:lnTo>
                <a:cubicBezTo>
                  <a:pt x="3170" y="2961"/>
                  <a:pt x="3275" y="2707"/>
                  <a:pt x="3484" y="2672"/>
                </a:cubicBezTo>
                <a:lnTo>
                  <a:pt x="4890" y="2445"/>
                </a:lnTo>
                <a:lnTo>
                  <a:pt x="3484" y="2210"/>
                </a:lnTo>
                <a:cubicBezTo>
                  <a:pt x="3275" y="2175"/>
                  <a:pt x="3170" y="1922"/>
                  <a:pt x="3292" y="1747"/>
                </a:cubicBezTo>
                <a:lnTo>
                  <a:pt x="3677" y="1214"/>
                </a:lnTo>
                <a:lnTo>
                  <a:pt x="3677" y="1214"/>
                </a:lnTo>
                <a:lnTo>
                  <a:pt x="3144" y="1599"/>
                </a:lnTo>
                <a:cubicBezTo>
                  <a:pt x="3091" y="1638"/>
                  <a:pt x="3032" y="1656"/>
                  <a:pt x="2973" y="1656"/>
                </a:cubicBezTo>
                <a:cubicBezTo>
                  <a:pt x="2836" y="1656"/>
                  <a:pt x="2706" y="1559"/>
                  <a:pt x="2681" y="1406"/>
                </a:cubicBezTo>
                <a:lnTo>
                  <a:pt x="24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7" name="Google Shape;5317;p83"/>
          <p:cNvSpPr/>
          <p:nvPr/>
        </p:nvSpPr>
        <p:spPr>
          <a:xfrm>
            <a:off x="8687396" y="2184330"/>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18" name="Google Shape;5318;p83"/>
          <p:cNvGrpSpPr/>
          <p:nvPr/>
        </p:nvGrpSpPr>
        <p:grpSpPr>
          <a:xfrm flipH="1" rot="10800000">
            <a:off x="8298626" y="-553507"/>
            <a:ext cx="1378341" cy="1914961"/>
            <a:chOff x="229976" y="2315872"/>
            <a:chExt cx="1378341" cy="1914961"/>
          </a:xfrm>
        </p:grpSpPr>
        <p:grpSp>
          <p:nvGrpSpPr>
            <p:cNvPr id="5319" name="Google Shape;5319;p83"/>
            <p:cNvGrpSpPr/>
            <p:nvPr/>
          </p:nvGrpSpPr>
          <p:grpSpPr>
            <a:xfrm>
              <a:off x="229976" y="2315872"/>
              <a:ext cx="1378341" cy="1914961"/>
              <a:chOff x="229976" y="2315872"/>
              <a:chExt cx="1378341" cy="1914961"/>
            </a:xfrm>
          </p:grpSpPr>
          <p:grpSp>
            <p:nvGrpSpPr>
              <p:cNvPr id="5320" name="Google Shape;5320;p83"/>
              <p:cNvGrpSpPr/>
              <p:nvPr/>
            </p:nvGrpSpPr>
            <p:grpSpPr>
              <a:xfrm>
                <a:off x="229976" y="2315872"/>
                <a:ext cx="1378341" cy="1914961"/>
                <a:chOff x="229976" y="2315872"/>
                <a:chExt cx="1378341" cy="1914961"/>
              </a:xfrm>
            </p:grpSpPr>
            <p:sp>
              <p:nvSpPr>
                <p:cNvPr id="5321" name="Google Shape;5321;p83"/>
                <p:cNvSpPr/>
                <p:nvPr/>
              </p:nvSpPr>
              <p:spPr>
                <a:xfrm>
                  <a:off x="786575" y="2646501"/>
                  <a:ext cx="357298" cy="1584332"/>
                </a:xfrm>
                <a:custGeom>
                  <a:rect b="b" l="l" r="r" t="t"/>
                  <a:pathLst>
                    <a:path extrusionOk="0" h="21027" w="4742">
                      <a:moveTo>
                        <a:pt x="127" y="0"/>
                      </a:moveTo>
                      <a:cubicBezTo>
                        <a:pt x="108" y="0"/>
                        <a:pt x="89" y="6"/>
                        <a:pt x="70" y="19"/>
                      </a:cubicBezTo>
                      <a:cubicBezTo>
                        <a:pt x="18" y="45"/>
                        <a:pt x="0" y="115"/>
                        <a:pt x="26" y="167"/>
                      </a:cubicBezTo>
                      <a:cubicBezTo>
                        <a:pt x="44" y="185"/>
                        <a:pt x="1327" y="2359"/>
                        <a:pt x="2428" y="5991"/>
                      </a:cubicBezTo>
                      <a:cubicBezTo>
                        <a:pt x="3449" y="9335"/>
                        <a:pt x="4523" y="14635"/>
                        <a:pt x="3842" y="20913"/>
                      </a:cubicBezTo>
                      <a:cubicBezTo>
                        <a:pt x="3833" y="20974"/>
                        <a:pt x="3877" y="21027"/>
                        <a:pt x="3938" y="21027"/>
                      </a:cubicBezTo>
                      <a:lnTo>
                        <a:pt x="3947" y="21027"/>
                      </a:lnTo>
                      <a:cubicBezTo>
                        <a:pt x="4008" y="21027"/>
                        <a:pt x="4052" y="20992"/>
                        <a:pt x="4060" y="20931"/>
                      </a:cubicBezTo>
                      <a:cubicBezTo>
                        <a:pt x="4741" y="14627"/>
                        <a:pt x="3667" y="9283"/>
                        <a:pt x="2637" y="5912"/>
                      </a:cubicBezTo>
                      <a:cubicBezTo>
                        <a:pt x="1519" y="2263"/>
                        <a:pt x="227" y="80"/>
                        <a:pt x="218" y="54"/>
                      </a:cubicBezTo>
                      <a:cubicBezTo>
                        <a:pt x="196" y="20"/>
                        <a:pt x="162" y="0"/>
                        <a:pt x="1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2" name="Google Shape;5322;p83"/>
                <p:cNvSpPr/>
                <p:nvPr/>
              </p:nvSpPr>
              <p:spPr>
                <a:xfrm>
                  <a:off x="534534" y="3390568"/>
                  <a:ext cx="573168" cy="422549"/>
                </a:xfrm>
                <a:custGeom>
                  <a:rect b="b" l="l" r="r" t="t"/>
                  <a:pathLst>
                    <a:path extrusionOk="0" h="5608" w="7607">
                      <a:moveTo>
                        <a:pt x="108" y="0"/>
                      </a:moveTo>
                      <a:cubicBezTo>
                        <a:pt x="53" y="0"/>
                        <a:pt x="9" y="42"/>
                        <a:pt x="1" y="98"/>
                      </a:cubicBezTo>
                      <a:cubicBezTo>
                        <a:pt x="1" y="159"/>
                        <a:pt x="45" y="211"/>
                        <a:pt x="106" y="220"/>
                      </a:cubicBezTo>
                      <a:cubicBezTo>
                        <a:pt x="158" y="220"/>
                        <a:pt x="5362" y="814"/>
                        <a:pt x="7379" y="5546"/>
                      </a:cubicBezTo>
                      <a:cubicBezTo>
                        <a:pt x="7397" y="5581"/>
                        <a:pt x="7440" y="5607"/>
                        <a:pt x="7484" y="5607"/>
                      </a:cubicBezTo>
                      <a:cubicBezTo>
                        <a:pt x="7493" y="5607"/>
                        <a:pt x="7510" y="5607"/>
                        <a:pt x="7528" y="5599"/>
                      </a:cubicBezTo>
                      <a:cubicBezTo>
                        <a:pt x="7580" y="5581"/>
                        <a:pt x="7606" y="5511"/>
                        <a:pt x="7580" y="5459"/>
                      </a:cubicBezTo>
                      <a:cubicBezTo>
                        <a:pt x="5519" y="604"/>
                        <a:pt x="176" y="2"/>
                        <a:pt x="123" y="2"/>
                      </a:cubicBezTo>
                      <a:cubicBezTo>
                        <a:pt x="118" y="1"/>
                        <a:pt x="113"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3" name="Google Shape;5323;p83"/>
                <p:cNvSpPr/>
                <p:nvPr/>
              </p:nvSpPr>
              <p:spPr>
                <a:xfrm>
                  <a:off x="1043136" y="2906529"/>
                  <a:ext cx="565182" cy="551996"/>
                </a:xfrm>
                <a:custGeom>
                  <a:rect b="b" l="l" r="r" t="t"/>
                  <a:pathLst>
                    <a:path extrusionOk="0" h="7326" w="7501">
                      <a:moveTo>
                        <a:pt x="5849" y="0"/>
                      </a:moveTo>
                      <a:cubicBezTo>
                        <a:pt x="5463" y="0"/>
                        <a:pt x="5039" y="150"/>
                        <a:pt x="4576" y="479"/>
                      </a:cubicBezTo>
                      <a:cubicBezTo>
                        <a:pt x="4358" y="637"/>
                        <a:pt x="4096" y="724"/>
                        <a:pt x="3825" y="733"/>
                      </a:cubicBezTo>
                      <a:cubicBezTo>
                        <a:pt x="3004" y="759"/>
                        <a:pt x="2410" y="1126"/>
                        <a:pt x="2009" y="1833"/>
                      </a:cubicBezTo>
                      <a:cubicBezTo>
                        <a:pt x="1878" y="2069"/>
                        <a:pt x="1677" y="2269"/>
                        <a:pt x="1424" y="2383"/>
                      </a:cubicBezTo>
                      <a:cubicBezTo>
                        <a:pt x="786" y="2654"/>
                        <a:pt x="324" y="3404"/>
                        <a:pt x="472" y="4260"/>
                      </a:cubicBezTo>
                      <a:cubicBezTo>
                        <a:pt x="516" y="4505"/>
                        <a:pt x="481" y="4749"/>
                        <a:pt x="376" y="4976"/>
                      </a:cubicBezTo>
                      <a:cubicBezTo>
                        <a:pt x="0" y="5841"/>
                        <a:pt x="830" y="6417"/>
                        <a:pt x="900" y="7316"/>
                      </a:cubicBezTo>
                      <a:cubicBezTo>
                        <a:pt x="964" y="7265"/>
                        <a:pt x="1066" y="7247"/>
                        <a:pt x="1193" y="7247"/>
                      </a:cubicBezTo>
                      <a:cubicBezTo>
                        <a:pt x="1463" y="7247"/>
                        <a:pt x="1847" y="7326"/>
                        <a:pt x="2222" y="7326"/>
                      </a:cubicBezTo>
                      <a:cubicBezTo>
                        <a:pt x="2539" y="7326"/>
                        <a:pt x="2850" y="7270"/>
                        <a:pt x="3083" y="7063"/>
                      </a:cubicBezTo>
                      <a:cubicBezTo>
                        <a:pt x="3275" y="6888"/>
                        <a:pt x="3519" y="6801"/>
                        <a:pt x="3781" y="6775"/>
                      </a:cubicBezTo>
                      <a:cubicBezTo>
                        <a:pt x="4340" y="6714"/>
                        <a:pt x="4916" y="6443"/>
                        <a:pt x="5152" y="5806"/>
                      </a:cubicBezTo>
                      <a:cubicBezTo>
                        <a:pt x="5239" y="5561"/>
                        <a:pt x="5379" y="5334"/>
                        <a:pt x="5571" y="5168"/>
                      </a:cubicBezTo>
                      <a:cubicBezTo>
                        <a:pt x="6121" y="4679"/>
                        <a:pt x="6296" y="4051"/>
                        <a:pt x="6348" y="3597"/>
                      </a:cubicBezTo>
                      <a:cubicBezTo>
                        <a:pt x="6383" y="3265"/>
                        <a:pt x="6540" y="2950"/>
                        <a:pt x="6776" y="2715"/>
                      </a:cubicBezTo>
                      <a:cubicBezTo>
                        <a:pt x="6916" y="2575"/>
                        <a:pt x="7056" y="2392"/>
                        <a:pt x="7169" y="2130"/>
                      </a:cubicBezTo>
                      <a:cubicBezTo>
                        <a:pt x="7475" y="1422"/>
                        <a:pt x="7501" y="401"/>
                        <a:pt x="7501" y="401"/>
                      </a:cubicBezTo>
                      <a:cubicBezTo>
                        <a:pt x="7501" y="401"/>
                        <a:pt x="7012" y="357"/>
                        <a:pt x="6409" y="113"/>
                      </a:cubicBezTo>
                      <a:cubicBezTo>
                        <a:pt x="6233" y="39"/>
                        <a:pt x="6046" y="0"/>
                        <a:pt x="58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4" name="Google Shape;5324;p83"/>
                <p:cNvSpPr/>
                <p:nvPr/>
              </p:nvSpPr>
              <p:spPr>
                <a:xfrm>
                  <a:off x="1068151" y="2948272"/>
                  <a:ext cx="512589" cy="614836"/>
                </a:xfrm>
                <a:custGeom>
                  <a:rect b="b" l="l" r="r" t="t"/>
                  <a:pathLst>
                    <a:path extrusionOk="0" h="8160" w="6803">
                      <a:moveTo>
                        <a:pt x="6671" y="1"/>
                      </a:moveTo>
                      <a:cubicBezTo>
                        <a:pt x="6653" y="1"/>
                        <a:pt x="6635" y="5"/>
                        <a:pt x="6619" y="13"/>
                      </a:cubicBezTo>
                      <a:cubicBezTo>
                        <a:pt x="3222" y="1907"/>
                        <a:pt x="542" y="5645"/>
                        <a:pt x="9" y="8028"/>
                      </a:cubicBezTo>
                      <a:cubicBezTo>
                        <a:pt x="0" y="8089"/>
                        <a:pt x="35" y="8142"/>
                        <a:pt x="96" y="8159"/>
                      </a:cubicBezTo>
                      <a:lnTo>
                        <a:pt x="114" y="8159"/>
                      </a:lnTo>
                      <a:cubicBezTo>
                        <a:pt x="166" y="8159"/>
                        <a:pt x="210" y="8124"/>
                        <a:pt x="219" y="8072"/>
                      </a:cubicBezTo>
                      <a:cubicBezTo>
                        <a:pt x="742" y="5741"/>
                        <a:pt x="3379" y="2065"/>
                        <a:pt x="6724" y="205"/>
                      </a:cubicBezTo>
                      <a:cubicBezTo>
                        <a:pt x="6776" y="179"/>
                        <a:pt x="6802" y="109"/>
                        <a:pt x="6767" y="56"/>
                      </a:cubicBezTo>
                      <a:cubicBezTo>
                        <a:pt x="6749" y="20"/>
                        <a:pt x="6710" y="1"/>
                        <a:pt x="66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5" name="Google Shape;5325;p83"/>
                <p:cNvSpPr/>
                <p:nvPr/>
              </p:nvSpPr>
              <p:spPr>
                <a:xfrm>
                  <a:off x="396421" y="3569822"/>
                  <a:ext cx="544160" cy="445228"/>
                </a:xfrm>
                <a:custGeom>
                  <a:rect b="b" l="l" r="r" t="t"/>
                  <a:pathLst>
                    <a:path extrusionOk="0" h="5909" w="7222">
                      <a:moveTo>
                        <a:pt x="5087" y="0"/>
                      </a:moveTo>
                      <a:cubicBezTo>
                        <a:pt x="4485" y="0"/>
                        <a:pt x="3986" y="204"/>
                        <a:pt x="3641" y="513"/>
                      </a:cubicBezTo>
                      <a:cubicBezTo>
                        <a:pt x="3484" y="652"/>
                        <a:pt x="3301" y="749"/>
                        <a:pt x="3091" y="783"/>
                      </a:cubicBezTo>
                      <a:cubicBezTo>
                        <a:pt x="2559" y="879"/>
                        <a:pt x="2052" y="1115"/>
                        <a:pt x="1703" y="1683"/>
                      </a:cubicBezTo>
                      <a:cubicBezTo>
                        <a:pt x="1598" y="1866"/>
                        <a:pt x="1432" y="2015"/>
                        <a:pt x="1240" y="2102"/>
                      </a:cubicBezTo>
                      <a:cubicBezTo>
                        <a:pt x="734" y="2346"/>
                        <a:pt x="472" y="2748"/>
                        <a:pt x="498" y="3403"/>
                      </a:cubicBezTo>
                      <a:cubicBezTo>
                        <a:pt x="507" y="3621"/>
                        <a:pt x="446" y="3822"/>
                        <a:pt x="332" y="4005"/>
                      </a:cubicBezTo>
                      <a:cubicBezTo>
                        <a:pt x="70" y="4407"/>
                        <a:pt x="0" y="5027"/>
                        <a:pt x="245" y="5909"/>
                      </a:cubicBezTo>
                      <a:cubicBezTo>
                        <a:pt x="777" y="5350"/>
                        <a:pt x="1633" y="5726"/>
                        <a:pt x="2279" y="5010"/>
                      </a:cubicBezTo>
                      <a:cubicBezTo>
                        <a:pt x="2480" y="4783"/>
                        <a:pt x="2760" y="4634"/>
                        <a:pt x="3065" y="4634"/>
                      </a:cubicBezTo>
                      <a:cubicBezTo>
                        <a:pt x="3537" y="4634"/>
                        <a:pt x="3964" y="4494"/>
                        <a:pt x="4453" y="4075"/>
                      </a:cubicBezTo>
                      <a:cubicBezTo>
                        <a:pt x="4637" y="3918"/>
                        <a:pt x="4864" y="3813"/>
                        <a:pt x="5108" y="3787"/>
                      </a:cubicBezTo>
                      <a:cubicBezTo>
                        <a:pt x="5798" y="3691"/>
                        <a:pt x="6095" y="3324"/>
                        <a:pt x="6226" y="3036"/>
                      </a:cubicBezTo>
                      <a:cubicBezTo>
                        <a:pt x="6322" y="2818"/>
                        <a:pt x="6470" y="2626"/>
                        <a:pt x="6663" y="2495"/>
                      </a:cubicBezTo>
                      <a:cubicBezTo>
                        <a:pt x="6802" y="2408"/>
                        <a:pt x="6951" y="2268"/>
                        <a:pt x="7038" y="2067"/>
                      </a:cubicBezTo>
                      <a:cubicBezTo>
                        <a:pt x="7221" y="1622"/>
                        <a:pt x="6942" y="932"/>
                        <a:pt x="7038" y="635"/>
                      </a:cubicBezTo>
                      <a:cubicBezTo>
                        <a:pt x="6323" y="184"/>
                        <a:pt x="5658" y="0"/>
                        <a:pt x="5087" y="0"/>
                      </a:cubicBezTo>
                      <a:close/>
                    </a:path>
                  </a:pathLst>
                </a:custGeom>
                <a:solidFill>
                  <a:srgbClr val="516B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6" name="Google Shape;5326;p83"/>
                <p:cNvSpPr/>
                <p:nvPr/>
              </p:nvSpPr>
              <p:spPr>
                <a:xfrm>
                  <a:off x="424676" y="3609380"/>
                  <a:ext cx="566538" cy="364908"/>
                </a:xfrm>
                <a:custGeom>
                  <a:rect b="b" l="l" r="r" t="t"/>
                  <a:pathLst>
                    <a:path extrusionOk="0" h="4843" w="7519">
                      <a:moveTo>
                        <a:pt x="6678" y="0"/>
                      </a:moveTo>
                      <a:cubicBezTo>
                        <a:pt x="4368" y="0"/>
                        <a:pt x="1228" y="2135"/>
                        <a:pt x="27" y="4685"/>
                      </a:cubicBezTo>
                      <a:cubicBezTo>
                        <a:pt x="1" y="4738"/>
                        <a:pt x="27" y="4808"/>
                        <a:pt x="79" y="4834"/>
                      </a:cubicBezTo>
                      <a:cubicBezTo>
                        <a:pt x="97" y="4843"/>
                        <a:pt x="114" y="4843"/>
                        <a:pt x="123" y="4843"/>
                      </a:cubicBezTo>
                      <a:cubicBezTo>
                        <a:pt x="167" y="4843"/>
                        <a:pt x="202" y="4816"/>
                        <a:pt x="228" y="4781"/>
                      </a:cubicBezTo>
                      <a:cubicBezTo>
                        <a:pt x="1396" y="2296"/>
                        <a:pt x="4423" y="219"/>
                        <a:pt x="6647" y="219"/>
                      </a:cubicBezTo>
                      <a:cubicBezTo>
                        <a:pt x="6900" y="219"/>
                        <a:pt x="7142" y="246"/>
                        <a:pt x="7370" y="302"/>
                      </a:cubicBezTo>
                      <a:cubicBezTo>
                        <a:pt x="7377" y="303"/>
                        <a:pt x="7383" y="303"/>
                        <a:pt x="7389" y="303"/>
                      </a:cubicBezTo>
                      <a:cubicBezTo>
                        <a:pt x="7442" y="303"/>
                        <a:pt x="7486" y="270"/>
                        <a:pt x="7501" y="215"/>
                      </a:cubicBezTo>
                      <a:cubicBezTo>
                        <a:pt x="7519" y="162"/>
                        <a:pt x="7484" y="101"/>
                        <a:pt x="7423" y="84"/>
                      </a:cubicBezTo>
                      <a:cubicBezTo>
                        <a:pt x="7188" y="27"/>
                        <a:pt x="6938" y="0"/>
                        <a:pt x="66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7" name="Google Shape;5327;p83"/>
                <p:cNvSpPr/>
                <p:nvPr/>
              </p:nvSpPr>
              <p:spPr>
                <a:xfrm>
                  <a:off x="268103" y="2892288"/>
                  <a:ext cx="731700" cy="485313"/>
                </a:xfrm>
                <a:custGeom>
                  <a:rect b="b" l="l" r="r" t="t"/>
                  <a:pathLst>
                    <a:path extrusionOk="0" h="6441" w="9711">
                      <a:moveTo>
                        <a:pt x="2417" y="1"/>
                      </a:moveTo>
                      <a:cubicBezTo>
                        <a:pt x="1956" y="1"/>
                        <a:pt x="1562" y="157"/>
                        <a:pt x="1302" y="258"/>
                      </a:cubicBezTo>
                      <a:cubicBezTo>
                        <a:pt x="656" y="502"/>
                        <a:pt x="1" y="712"/>
                        <a:pt x="1" y="712"/>
                      </a:cubicBezTo>
                      <a:cubicBezTo>
                        <a:pt x="1" y="712"/>
                        <a:pt x="420" y="983"/>
                        <a:pt x="673" y="1515"/>
                      </a:cubicBezTo>
                      <a:cubicBezTo>
                        <a:pt x="865" y="1926"/>
                        <a:pt x="1066" y="2423"/>
                        <a:pt x="1730" y="2659"/>
                      </a:cubicBezTo>
                      <a:cubicBezTo>
                        <a:pt x="2149" y="2808"/>
                        <a:pt x="2480" y="3139"/>
                        <a:pt x="2664" y="3550"/>
                      </a:cubicBezTo>
                      <a:cubicBezTo>
                        <a:pt x="3013" y="4292"/>
                        <a:pt x="3485" y="4737"/>
                        <a:pt x="4323" y="4860"/>
                      </a:cubicBezTo>
                      <a:cubicBezTo>
                        <a:pt x="4777" y="4921"/>
                        <a:pt x="5179" y="5165"/>
                        <a:pt x="5467" y="5523"/>
                      </a:cubicBezTo>
                      <a:cubicBezTo>
                        <a:pt x="6009" y="6198"/>
                        <a:pt x="6707" y="6440"/>
                        <a:pt x="7362" y="6440"/>
                      </a:cubicBezTo>
                      <a:cubicBezTo>
                        <a:pt x="7528" y="6440"/>
                        <a:pt x="7692" y="6425"/>
                        <a:pt x="7850" y="6396"/>
                      </a:cubicBezTo>
                      <a:cubicBezTo>
                        <a:pt x="8526" y="6277"/>
                        <a:pt x="8960" y="6159"/>
                        <a:pt x="9315" y="6159"/>
                      </a:cubicBezTo>
                      <a:cubicBezTo>
                        <a:pt x="9456" y="6159"/>
                        <a:pt x="9584" y="6177"/>
                        <a:pt x="9710" y="6222"/>
                      </a:cubicBezTo>
                      <a:cubicBezTo>
                        <a:pt x="9343" y="5087"/>
                        <a:pt x="9527" y="4039"/>
                        <a:pt x="8671" y="3305"/>
                      </a:cubicBezTo>
                      <a:cubicBezTo>
                        <a:pt x="8392" y="3061"/>
                        <a:pt x="8182" y="2755"/>
                        <a:pt x="8051" y="2406"/>
                      </a:cubicBezTo>
                      <a:cubicBezTo>
                        <a:pt x="7842" y="1803"/>
                        <a:pt x="7370" y="1480"/>
                        <a:pt x="6925" y="1384"/>
                      </a:cubicBezTo>
                      <a:cubicBezTo>
                        <a:pt x="6680" y="1332"/>
                        <a:pt x="6453" y="1218"/>
                        <a:pt x="6279" y="1035"/>
                      </a:cubicBezTo>
                      <a:cubicBezTo>
                        <a:pt x="5847" y="569"/>
                        <a:pt x="5344" y="402"/>
                        <a:pt x="4813" y="402"/>
                      </a:cubicBezTo>
                      <a:cubicBezTo>
                        <a:pt x="4677" y="402"/>
                        <a:pt x="4540" y="413"/>
                        <a:pt x="4401" y="433"/>
                      </a:cubicBezTo>
                      <a:cubicBezTo>
                        <a:pt x="4321" y="445"/>
                        <a:pt x="4239" y="451"/>
                        <a:pt x="4158" y="451"/>
                      </a:cubicBezTo>
                      <a:cubicBezTo>
                        <a:pt x="3886" y="451"/>
                        <a:pt x="3613" y="384"/>
                        <a:pt x="3371" y="249"/>
                      </a:cubicBezTo>
                      <a:cubicBezTo>
                        <a:pt x="3037" y="65"/>
                        <a:pt x="2713" y="1"/>
                        <a:pt x="24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8" name="Google Shape;5328;p83"/>
                <p:cNvSpPr/>
                <p:nvPr/>
              </p:nvSpPr>
              <p:spPr>
                <a:xfrm>
                  <a:off x="319415" y="2942546"/>
                  <a:ext cx="752722" cy="524494"/>
                </a:xfrm>
                <a:custGeom>
                  <a:rect b="b" l="l" r="r" t="t"/>
                  <a:pathLst>
                    <a:path extrusionOk="0" h="6961" w="9990">
                      <a:moveTo>
                        <a:pt x="125" y="0"/>
                      </a:moveTo>
                      <a:cubicBezTo>
                        <a:pt x="71" y="0"/>
                        <a:pt x="26" y="41"/>
                        <a:pt x="18" y="89"/>
                      </a:cubicBezTo>
                      <a:cubicBezTo>
                        <a:pt x="1" y="150"/>
                        <a:pt x="44" y="211"/>
                        <a:pt x="106" y="220"/>
                      </a:cubicBezTo>
                      <a:cubicBezTo>
                        <a:pt x="2699" y="709"/>
                        <a:pt x="7623" y="2944"/>
                        <a:pt x="9771" y="6899"/>
                      </a:cubicBezTo>
                      <a:cubicBezTo>
                        <a:pt x="9789" y="6934"/>
                        <a:pt x="9824" y="6952"/>
                        <a:pt x="9867" y="6952"/>
                      </a:cubicBezTo>
                      <a:lnTo>
                        <a:pt x="9867" y="6960"/>
                      </a:lnTo>
                      <a:cubicBezTo>
                        <a:pt x="9885" y="6960"/>
                        <a:pt x="9902" y="6952"/>
                        <a:pt x="9920" y="6943"/>
                      </a:cubicBezTo>
                      <a:cubicBezTo>
                        <a:pt x="9972" y="6917"/>
                        <a:pt x="9990" y="6847"/>
                        <a:pt x="9963" y="6795"/>
                      </a:cubicBezTo>
                      <a:cubicBezTo>
                        <a:pt x="7781" y="2778"/>
                        <a:pt x="2777" y="499"/>
                        <a:pt x="140" y="1"/>
                      </a:cubicBezTo>
                      <a:cubicBezTo>
                        <a:pt x="135" y="1"/>
                        <a:pt x="130" y="0"/>
                        <a:pt x="1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9" name="Google Shape;5329;p83"/>
                <p:cNvSpPr/>
                <p:nvPr/>
              </p:nvSpPr>
              <p:spPr>
                <a:xfrm>
                  <a:off x="833893" y="3664987"/>
                  <a:ext cx="8665" cy="107295"/>
                </a:xfrm>
                <a:custGeom>
                  <a:rect b="b" l="l" r="r" t="t"/>
                  <a:pathLst>
                    <a:path extrusionOk="0" h="1424" w="115">
                      <a:moveTo>
                        <a:pt x="53" y="1"/>
                      </a:moveTo>
                      <a:cubicBezTo>
                        <a:pt x="27" y="1"/>
                        <a:pt x="1" y="27"/>
                        <a:pt x="1" y="53"/>
                      </a:cubicBezTo>
                      <a:lnTo>
                        <a:pt x="1" y="1372"/>
                      </a:lnTo>
                      <a:cubicBezTo>
                        <a:pt x="1" y="1406"/>
                        <a:pt x="27" y="1424"/>
                        <a:pt x="53" y="1424"/>
                      </a:cubicBezTo>
                      <a:cubicBezTo>
                        <a:pt x="88" y="1424"/>
                        <a:pt x="114" y="1406"/>
                        <a:pt x="114" y="1372"/>
                      </a:cubicBezTo>
                      <a:lnTo>
                        <a:pt x="114" y="53"/>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0" name="Google Shape;5330;p83"/>
                <p:cNvSpPr/>
                <p:nvPr/>
              </p:nvSpPr>
              <p:spPr>
                <a:xfrm>
                  <a:off x="754325" y="3701154"/>
                  <a:ext cx="8590" cy="107973"/>
                </a:xfrm>
                <a:custGeom>
                  <a:rect b="b" l="l" r="r" t="t"/>
                  <a:pathLst>
                    <a:path extrusionOk="0" h="1433" w="114">
                      <a:moveTo>
                        <a:pt x="53" y="1"/>
                      </a:moveTo>
                      <a:cubicBezTo>
                        <a:pt x="27" y="1"/>
                        <a:pt x="0" y="27"/>
                        <a:pt x="0" y="62"/>
                      </a:cubicBezTo>
                      <a:lnTo>
                        <a:pt x="0" y="1381"/>
                      </a:lnTo>
                      <a:cubicBezTo>
                        <a:pt x="0" y="1407"/>
                        <a:pt x="27" y="1433"/>
                        <a:pt x="53" y="1433"/>
                      </a:cubicBezTo>
                      <a:cubicBezTo>
                        <a:pt x="88" y="1433"/>
                        <a:pt x="114" y="1407"/>
                        <a:pt x="114" y="1381"/>
                      </a:cubicBezTo>
                      <a:lnTo>
                        <a:pt x="114" y="62"/>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1" name="Google Shape;5331;p83"/>
                <p:cNvSpPr/>
                <p:nvPr/>
              </p:nvSpPr>
              <p:spPr>
                <a:xfrm>
                  <a:off x="674682" y="3747870"/>
                  <a:ext cx="8665" cy="98102"/>
                </a:xfrm>
                <a:custGeom>
                  <a:rect b="b" l="l" r="r" t="t"/>
                  <a:pathLst>
                    <a:path extrusionOk="0" h="1302" w="115">
                      <a:moveTo>
                        <a:pt x="62" y="1"/>
                      </a:moveTo>
                      <a:cubicBezTo>
                        <a:pt x="27" y="1"/>
                        <a:pt x="1" y="27"/>
                        <a:pt x="1" y="62"/>
                      </a:cubicBezTo>
                      <a:lnTo>
                        <a:pt x="1" y="1249"/>
                      </a:lnTo>
                      <a:cubicBezTo>
                        <a:pt x="1" y="1276"/>
                        <a:pt x="27" y="1302"/>
                        <a:pt x="62" y="1302"/>
                      </a:cubicBezTo>
                      <a:cubicBezTo>
                        <a:pt x="88" y="1302"/>
                        <a:pt x="114" y="1276"/>
                        <a:pt x="114" y="1249"/>
                      </a:cubicBezTo>
                      <a:lnTo>
                        <a:pt x="114" y="62"/>
                      </a:lnTo>
                      <a:cubicBezTo>
                        <a:pt x="114" y="27"/>
                        <a:pt x="88" y="1"/>
                        <a:pt x="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2" name="Google Shape;5332;p83"/>
                <p:cNvSpPr/>
                <p:nvPr/>
              </p:nvSpPr>
              <p:spPr>
                <a:xfrm>
                  <a:off x="595114" y="3804457"/>
                  <a:ext cx="8590" cy="78361"/>
                </a:xfrm>
                <a:custGeom>
                  <a:rect b="b" l="l" r="r" t="t"/>
                  <a:pathLst>
                    <a:path extrusionOk="0" h="1040" w="114">
                      <a:moveTo>
                        <a:pt x="61" y="1"/>
                      </a:moveTo>
                      <a:cubicBezTo>
                        <a:pt x="26" y="1"/>
                        <a:pt x="0" y="27"/>
                        <a:pt x="0" y="62"/>
                      </a:cubicBezTo>
                      <a:lnTo>
                        <a:pt x="0" y="979"/>
                      </a:lnTo>
                      <a:cubicBezTo>
                        <a:pt x="0" y="1014"/>
                        <a:pt x="26" y="1040"/>
                        <a:pt x="61" y="1040"/>
                      </a:cubicBezTo>
                      <a:cubicBezTo>
                        <a:pt x="88" y="1040"/>
                        <a:pt x="114" y="1014"/>
                        <a:pt x="114" y="979"/>
                      </a:cubicBezTo>
                      <a:lnTo>
                        <a:pt x="114" y="62"/>
                      </a:lnTo>
                      <a:cubicBezTo>
                        <a:pt x="114" y="27"/>
                        <a:pt x="88"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3" name="Google Shape;5333;p83"/>
                <p:cNvSpPr/>
                <p:nvPr/>
              </p:nvSpPr>
              <p:spPr>
                <a:xfrm>
                  <a:off x="516149" y="3883422"/>
                  <a:ext cx="7987" cy="52743"/>
                </a:xfrm>
                <a:custGeom>
                  <a:rect b="b" l="l" r="r" t="t"/>
                  <a:pathLst>
                    <a:path extrusionOk="0" h="700" w="106">
                      <a:moveTo>
                        <a:pt x="53" y="1"/>
                      </a:moveTo>
                      <a:cubicBezTo>
                        <a:pt x="18" y="1"/>
                        <a:pt x="0" y="27"/>
                        <a:pt x="0" y="53"/>
                      </a:cubicBezTo>
                      <a:lnTo>
                        <a:pt x="0" y="647"/>
                      </a:lnTo>
                      <a:cubicBezTo>
                        <a:pt x="0" y="682"/>
                        <a:pt x="18" y="699"/>
                        <a:pt x="53" y="699"/>
                      </a:cubicBezTo>
                      <a:cubicBezTo>
                        <a:pt x="79" y="699"/>
                        <a:pt x="105" y="682"/>
                        <a:pt x="105" y="647"/>
                      </a:cubicBezTo>
                      <a:lnTo>
                        <a:pt x="105" y="53"/>
                      </a:lnTo>
                      <a:cubicBezTo>
                        <a:pt x="105" y="27"/>
                        <a:pt x="79"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4" name="Google Shape;5334;p83"/>
                <p:cNvSpPr/>
                <p:nvPr/>
              </p:nvSpPr>
              <p:spPr>
                <a:xfrm>
                  <a:off x="614856" y="3641930"/>
                  <a:ext cx="48750" cy="34358"/>
                </a:xfrm>
                <a:custGeom>
                  <a:rect b="b" l="l" r="r" t="t"/>
                  <a:pathLst>
                    <a:path extrusionOk="0" h="456" w="647">
                      <a:moveTo>
                        <a:pt x="66" y="1"/>
                      </a:moveTo>
                      <a:cubicBezTo>
                        <a:pt x="48" y="1"/>
                        <a:pt x="29" y="10"/>
                        <a:pt x="18" y="27"/>
                      </a:cubicBezTo>
                      <a:cubicBezTo>
                        <a:pt x="0" y="53"/>
                        <a:pt x="9" y="80"/>
                        <a:pt x="35" y="97"/>
                      </a:cubicBezTo>
                      <a:lnTo>
                        <a:pt x="559" y="446"/>
                      </a:lnTo>
                      <a:cubicBezTo>
                        <a:pt x="568" y="455"/>
                        <a:pt x="577" y="455"/>
                        <a:pt x="585" y="455"/>
                      </a:cubicBezTo>
                      <a:cubicBezTo>
                        <a:pt x="603" y="455"/>
                        <a:pt x="620" y="446"/>
                        <a:pt x="638" y="429"/>
                      </a:cubicBezTo>
                      <a:cubicBezTo>
                        <a:pt x="646" y="411"/>
                        <a:pt x="646" y="377"/>
                        <a:pt x="620" y="359"/>
                      </a:cubicBezTo>
                      <a:lnTo>
                        <a:pt x="96" y="10"/>
                      </a:lnTo>
                      <a:cubicBezTo>
                        <a:pt x="87" y="4"/>
                        <a:pt x="77"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5" name="Google Shape;5335;p83"/>
                <p:cNvSpPr/>
                <p:nvPr/>
              </p:nvSpPr>
              <p:spPr>
                <a:xfrm>
                  <a:off x="543802" y="3698969"/>
                  <a:ext cx="40160" cy="28632"/>
                </a:xfrm>
                <a:custGeom>
                  <a:rect b="b" l="l" r="r" t="t"/>
                  <a:pathLst>
                    <a:path extrusionOk="0" h="380" w="533">
                      <a:moveTo>
                        <a:pt x="58" y="0"/>
                      </a:moveTo>
                      <a:cubicBezTo>
                        <a:pt x="42" y="0"/>
                        <a:pt x="27" y="7"/>
                        <a:pt x="18" y="21"/>
                      </a:cubicBezTo>
                      <a:cubicBezTo>
                        <a:pt x="0" y="47"/>
                        <a:pt x="9" y="82"/>
                        <a:pt x="35" y="100"/>
                      </a:cubicBezTo>
                      <a:lnTo>
                        <a:pt x="446" y="370"/>
                      </a:lnTo>
                      <a:cubicBezTo>
                        <a:pt x="454" y="379"/>
                        <a:pt x="463" y="379"/>
                        <a:pt x="472" y="379"/>
                      </a:cubicBezTo>
                      <a:cubicBezTo>
                        <a:pt x="489" y="379"/>
                        <a:pt x="507" y="370"/>
                        <a:pt x="515" y="353"/>
                      </a:cubicBezTo>
                      <a:cubicBezTo>
                        <a:pt x="533" y="327"/>
                        <a:pt x="533" y="301"/>
                        <a:pt x="507" y="283"/>
                      </a:cubicBezTo>
                      <a:lnTo>
                        <a:pt x="96" y="12"/>
                      </a:lnTo>
                      <a:cubicBezTo>
                        <a:pt x="84" y="5"/>
                        <a:pt x="71" y="0"/>
                        <a:pt x="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6" name="Google Shape;5336;p83"/>
                <p:cNvSpPr/>
                <p:nvPr/>
              </p:nvSpPr>
              <p:spPr>
                <a:xfrm>
                  <a:off x="468152" y="3762337"/>
                  <a:ext cx="38201" cy="27728"/>
                </a:xfrm>
                <a:custGeom>
                  <a:rect b="b" l="l" r="r" t="t"/>
                  <a:pathLst>
                    <a:path extrusionOk="0" h="368" w="507">
                      <a:moveTo>
                        <a:pt x="58" y="1"/>
                      </a:moveTo>
                      <a:cubicBezTo>
                        <a:pt x="40" y="1"/>
                        <a:pt x="23" y="10"/>
                        <a:pt x="18" y="27"/>
                      </a:cubicBezTo>
                      <a:cubicBezTo>
                        <a:pt x="0" y="53"/>
                        <a:pt x="0" y="88"/>
                        <a:pt x="26" y="106"/>
                      </a:cubicBezTo>
                      <a:lnTo>
                        <a:pt x="419" y="359"/>
                      </a:lnTo>
                      <a:cubicBezTo>
                        <a:pt x="428" y="368"/>
                        <a:pt x="437" y="368"/>
                        <a:pt x="445" y="368"/>
                      </a:cubicBezTo>
                      <a:cubicBezTo>
                        <a:pt x="463" y="368"/>
                        <a:pt x="480" y="359"/>
                        <a:pt x="489" y="341"/>
                      </a:cubicBezTo>
                      <a:cubicBezTo>
                        <a:pt x="507" y="315"/>
                        <a:pt x="498" y="280"/>
                        <a:pt x="472" y="272"/>
                      </a:cubicBezTo>
                      <a:lnTo>
                        <a:pt x="87" y="10"/>
                      </a:lnTo>
                      <a:cubicBezTo>
                        <a:pt x="78" y="4"/>
                        <a:pt x="68"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7" name="Google Shape;5337;p83"/>
                <p:cNvSpPr/>
                <p:nvPr/>
              </p:nvSpPr>
              <p:spPr>
                <a:xfrm>
                  <a:off x="576051" y="3161508"/>
                  <a:ext cx="154613" cy="47620"/>
                </a:xfrm>
                <a:custGeom>
                  <a:rect b="b" l="l" r="r" t="t"/>
                  <a:pathLst>
                    <a:path extrusionOk="0" h="632" w="2052">
                      <a:moveTo>
                        <a:pt x="1996" y="1"/>
                      </a:moveTo>
                      <a:cubicBezTo>
                        <a:pt x="1991" y="1"/>
                        <a:pt x="1987" y="2"/>
                        <a:pt x="1982" y="3"/>
                      </a:cubicBezTo>
                      <a:lnTo>
                        <a:pt x="44" y="518"/>
                      </a:lnTo>
                      <a:cubicBezTo>
                        <a:pt x="18" y="527"/>
                        <a:pt x="0" y="562"/>
                        <a:pt x="9" y="588"/>
                      </a:cubicBezTo>
                      <a:cubicBezTo>
                        <a:pt x="18" y="614"/>
                        <a:pt x="35" y="632"/>
                        <a:pt x="61" y="632"/>
                      </a:cubicBezTo>
                      <a:cubicBezTo>
                        <a:pt x="61" y="632"/>
                        <a:pt x="70" y="623"/>
                        <a:pt x="70" y="623"/>
                      </a:cubicBezTo>
                      <a:lnTo>
                        <a:pt x="2008" y="108"/>
                      </a:lnTo>
                      <a:cubicBezTo>
                        <a:pt x="2035" y="99"/>
                        <a:pt x="2052" y="73"/>
                        <a:pt x="2052" y="47"/>
                      </a:cubicBezTo>
                      <a:cubicBezTo>
                        <a:pt x="2045" y="18"/>
                        <a:pt x="2020" y="1"/>
                        <a:pt x="1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8" name="Google Shape;5338;p83"/>
                <p:cNvSpPr/>
                <p:nvPr/>
              </p:nvSpPr>
              <p:spPr>
                <a:xfrm>
                  <a:off x="508916" y="3107107"/>
                  <a:ext cx="135626" cy="42195"/>
                </a:xfrm>
                <a:custGeom>
                  <a:rect b="b" l="l" r="r" t="t"/>
                  <a:pathLst>
                    <a:path extrusionOk="0" h="560" w="1800">
                      <a:moveTo>
                        <a:pt x="1729" y="0"/>
                      </a:moveTo>
                      <a:lnTo>
                        <a:pt x="44" y="454"/>
                      </a:lnTo>
                      <a:cubicBezTo>
                        <a:pt x="18" y="463"/>
                        <a:pt x="0" y="489"/>
                        <a:pt x="9" y="524"/>
                      </a:cubicBezTo>
                      <a:cubicBezTo>
                        <a:pt x="18" y="542"/>
                        <a:pt x="35" y="559"/>
                        <a:pt x="62" y="559"/>
                      </a:cubicBezTo>
                      <a:lnTo>
                        <a:pt x="79" y="559"/>
                      </a:lnTo>
                      <a:lnTo>
                        <a:pt x="1755" y="105"/>
                      </a:lnTo>
                      <a:cubicBezTo>
                        <a:pt x="1782" y="105"/>
                        <a:pt x="1799" y="70"/>
                        <a:pt x="1790" y="44"/>
                      </a:cubicBezTo>
                      <a:cubicBezTo>
                        <a:pt x="1790" y="18"/>
                        <a:pt x="1755" y="0"/>
                        <a:pt x="1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9" name="Google Shape;5339;p83"/>
                <p:cNvSpPr/>
                <p:nvPr/>
              </p:nvSpPr>
              <p:spPr>
                <a:xfrm>
                  <a:off x="441780" y="3053007"/>
                  <a:ext cx="115884" cy="37071"/>
                </a:xfrm>
                <a:custGeom>
                  <a:rect b="b" l="l" r="r" t="t"/>
                  <a:pathLst>
                    <a:path extrusionOk="0" h="492" w="1538">
                      <a:moveTo>
                        <a:pt x="1476" y="0"/>
                      </a:moveTo>
                      <a:cubicBezTo>
                        <a:pt x="1471" y="0"/>
                        <a:pt x="1465" y="1"/>
                        <a:pt x="1459" y="2"/>
                      </a:cubicBezTo>
                      <a:lnTo>
                        <a:pt x="44" y="378"/>
                      </a:lnTo>
                      <a:cubicBezTo>
                        <a:pt x="18" y="386"/>
                        <a:pt x="1" y="421"/>
                        <a:pt x="10" y="448"/>
                      </a:cubicBezTo>
                      <a:cubicBezTo>
                        <a:pt x="18" y="474"/>
                        <a:pt x="36" y="491"/>
                        <a:pt x="62" y="491"/>
                      </a:cubicBezTo>
                      <a:cubicBezTo>
                        <a:pt x="62" y="491"/>
                        <a:pt x="71" y="483"/>
                        <a:pt x="71" y="483"/>
                      </a:cubicBezTo>
                      <a:lnTo>
                        <a:pt x="1485" y="107"/>
                      </a:lnTo>
                      <a:cubicBezTo>
                        <a:pt x="1520" y="98"/>
                        <a:pt x="1538" y="72"/>
                        <a:pt x="1529" y="46"/>
                      </a:cubicBezTo>
                      <a:cubicBezTo>
                        <a:pt x="1522" y="17"/>
                        <a:pt x="1502" y="0"/>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0" name="Google Shape;5340;p83"/>
                <p:cNvSpPr/>
                <p:nvPr/>
              </p:nvSpPr>
              <p:spPr>
                <a:xfrm>
                  <a:off x="374720" y="3005612"/>
                  <a:ext cx="69772" cy="24563"/>
                </a:xfrm>
                <a:custGeom>
                  <a:rect b="b" l="l" r="r" t="t"/>
                  <a:pathLst>
                    <a:path extrusionOk="0" h="326" w="926">
                      <a:moveTo>
                        <a:pt x="870" y="0"/>
                      </a:moveTo>
                      <a:cubicBezTo>
                        <a:pt x="865" y="0"/>
                        <a:pt x="861" y="1"/>
                        <a:pt x="856" y="3"/>
                      </a:cubicBezTo>
                      <a:lnTo>
                        <a:pt x="44" y="221"/>
                      </a:lnTo>
                      <a:cubicBezTo>
                        <a:pt x="18" y="230"/>
                        <a:pt x="0" y="256"/>
                        <a:pt x="9" y="282"/>
                      </a:cubicBezTo>
                      <a:cubicBezTo>
                        <a:pt x="9" y="308"/>
                        <a:pt x="35" y="326"/>
                        <a:pt x="61" y="326"/>
                      </a:cubicBezTo>
                      <a:lnTo>
                        <a:pt x="70" y="326"/>
                      </a:lnTo>
                      <a:lnTo>
                        <a:pt x="882" y="107"/>
                      </a:lnTo>
                      <a:cubicBezTo>
                        <a:pt x="908" y="99"/>
                        <a:pt x="926" y="72"/>
                        <a:pt x="926" y="38"/>
                      </a:cubicBezTo>
                      <a:cubicBezTo>
                        <a:pt x="919" y="16"/>
                        <a:pt x="894" y="0"/>
                        <a:pt x="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1" name="Google Shape;5341;p83"/>
                <p:cNvSpPr/>
                <p:nvPr/>
              </p:nvSpPr>
              <p:spPr>
                <a:xfrm>
                  <a:off x="229976" y="3133554"/>
                  <a:ext cx="517185" cy="504376"/>
                </a:xfrm>
                <a:custGeom>
                  <a:rect b="b" l="l" r="r" t="t"/>
                  <a:pathLst>
                    <a:path extrusionOk="0" h="6694" w="6864">
                      <a:moveTo>
                        <a:pt x="3099" y="1"/>
                      </a:moveTo>
                      <a:cubicBezTo>
                        <a:pt x="2901" y="1"/>
                        <a:pt x="2703" y="60"/>
                        <a:pt x="2532" y="182"/>
                      </a:cubicBezTo>
                      <a:cubicBezTo>
                        <a:pt x="2166" y="453"/>
                        <a:pt x="2043" y="933"/>
                        <a:pt x="2209" y="1352"/>
                      </a:cubicBezTo>
                      <a:cubicBezTo>
                        <a:pt x="2014" y="1128"/>
                        <a:pt x="1735" y="1002"/>
                        <a:pt x="1453" y="1002"/>
                      </a:cubicBezTo>
                      <a:cubicBezTo>
                        <a:pt x="1307" y="1002"/>
                        <a:pt x="1159" y="1036"/>
                        <a:pt x="1022" y="1107"/>
                      </a:cubicBezTo>
                      <a:cubicBezTo>
                        <a:pt x="620" y="1317"/>
                        <a:pt x="419" y="1771"/>
                        <a:pt x="524" y="2208"/>
                      </a:cubicBezTo>
                      <a:lnTo>
                        <a:pt x="542" y="2260"/>
                      </a:lnTo>
                      <a:cubicBezTo>
                        <a:pt x="603" y="2522"/>
                        <a:pt x="533" y="2801"/>
                        <a:pt x="358" y="3002"/>
                      </a:cubicBezTo>
                      <a:lnTo>
                        <a:pt x="323" y="3046"/>
                      </a:lnTo>
                      <a:cubicBezTo>
                        <a:pt x="26" y="3386"/>
                        <a:pt x="0" y="3884"/>
                        <a:pt x="271" y="4251"/>
                      </a:cubicBezTo>
                      <a:cubicBezTo>
                        <a:pt x="456" y="4510"/>
                        <a:pt x="754" y="4647"/>
                        <a:pt x="1057" y="4647"/>
                      </a:cubicBezTo>
                      <a:cubicBezTo>
                        <a:pt x="1184" y="4647"/>
                        <a:pt x="1311" y="4623"/>
                        <a:pt x="1432" y="4574"/>
                      </a:cubicBezTo>
                      <a:lnTo>
                        <a:pt x="1432" y="4574"/>
                      </a:lnTo>
                      <a:cubicBezTo>
                        <a:pt x="1100" y="4871"/>
                        <a:pt x="987" y="5351"/>
                        <a:pt x="1196" y="5753"/>
                      </a:cubicBezTo>
                      <a:cubicBezTo>
                        <a:pt x="1369" y="6091"/>
                        <a:pt x="1708" y="6287"/>
                        <a:pt x="2061" y="6287"/>
                      </a:cubicBezTo>
                      <a:cubicBezTo>
                        <a:pt x="2136" y="6287"/>
                        <a:pt x="2212" y="6278"/>
                        <a:pt x="2288" y="6259"/>
                      </a:cubicBezTo>
                      <a:lnTo>
                        <a:pt x="2340" y="6242"/>
                      </a:lnTo>
                      <a:cubicBezTo>
                        <a:pt x="2408" y="6226"/>
                        <a:pt x="2476" y="6219"/>
                        <a:pt x="2542" y="6219"/>
                      </a:cubicBezTo>
                      <a:cubicBezTo>
                        <a:pt x="2743" y="6219"/>
                        <a:pt x="2934" y="6287"/>
                        <a:pt x="3091" y="6425"/>
                      </a:cubicBezTo>
                      <a:lnTo>
                        <a:pt x="3135" y="6460"/>
                      </a:lnTo>
                      <a:cubicBezTo>
                        <a:pt x="3313" y="6614"/>
                        <a:pt x="3538" y="6693"/>
                        <a:pt x="3767" y="6693"/>
                      </a:cubicBezTo>
                      <a:cubicBezTo>
                        <a:pt x="3965" y="6693"/>
                        <a:pt x="4166" y="6634"/>
                        <a:pt x="4340" y="6512"/>
                      </a:cubicBezTo>
                      <a:cubicBezTo>
                        <a:pt x="4698" y="6250"/>
                        <a:pt x="4820" y="5761"/>
                        <a:pt x="4654" y="5342"/>
                      </a:cubicBezTo>
                      <a:lnTo>
                        <a:pt x="4654" y="5342"/>
                      </a:lnTo>
                      <a:cubicBezTo>
                        <a:pt x="4850" y="5566"/>
                        <a:pt x="5128" y="5692"/>
                        <a:pt x="5411" y="5692"/>
                      </a:cubicBezTo>
                      <a:cubicBezTo>
                        <a:pt x="5557" y="5692"/>
                        <a:pt x="5704" y="5658"/>
                        <a:pt x="5842" y="5587"/>
                      </a:cubicBezTo>
                      <a:cubicBezTo>
                        <a:pt x="6243" y="5377"/>
                        <a:pt x="6453" y="4923"/>
                        <a:pt x="6339" y="4487"/>
                      </a:cubicBezTo>
                      <a:lnTo>
                        <a:pt x="6331" y="4434"/>
                      </a:lnTo>
                      <a:cubicBezTo>
                        <a:pt x="6261" y="4172"/>
                        <a:pt x="6331" y="3893"/>
                        <a:pt x="6505" y="3692"/>
                      </a:cubicBezTo>
                      <a:lnTo>
                        <a:pt x="6540" y="3648"/>
                      </a:lnTo>
                      <a:cubicBezTo>
                        <a:pt x="6837" y="3308"/>
                        <a:pt x="6863" y="2810"/>
                        <a:pt x="6593" y="2443"/>
                      </a:cubicBezTo>
                      <a:cubicBezTo>
                        <a:pt x="6407" y="2184"/>
                        <a:pt x="6113" y="2051"/>
                        <a:pt x="5809" y="2051"/>
                      </a:cubicBezTo>
                      <a:cubicBezTo>
                        <a:pt x="5682" y="2051"/>
                        <a:pt x="5554" y="2074"/>
                        <a:pt x="5431" y="2120"/>
                      </a:cubicBezTo>
                      <a:cubicBezTo>
                        <a:pt x="5763" y="1832"/>
                        <a:pt x="5877" y="1343"/>
                        <a:pt x="5676" y="942"/>
                      </a:cubicBezTo>
                      <a:cubicBezTo>
                        <a:pt x="5503" y="604"/>
                        <a:pt x="5165" y="408"/>
                        <a:pt x="4807" y="408"/>
                      </a:cubicBezTo>
                      <a:cubicBezTo>
                        <a:pt x="4730" y="408"/>
                        <a:pt x="4653" y="417"/>
                        <a:pt x="4576" y="435"/>
                      </a:cubicBezTo>
                      <a:lnTo>
                        <a:pt x="4523" y="453"/>
                      </a:lnTo>
                      <a:cubicBezTo>
                        <a:pt x="4458" y="468"/>
                        <a:pt x="4391" y="476"/>
                        <a:pt x="4325" y="476"/>
                      </a:cubicBezTo>
                      <a:cubicBezTo>
                        <a:pt x="4126" y="476"/>
                        <a:pt x="3932" y="407"/>
                        <a:pt x="3781" y="269"/>
                      </a:cubicBezTo>
                      <a:lnTo>
                        <a:pt x="3737" y="234"/>
                      </a:lnTo>
                      <a:cubicBezTo>
                        <a:pt x="3555" y="80"/>
                        <a:pt x="3327" y="1"/>
                        <a:pt x="3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2" name="Google Shape;5342;p83"/>
                <p:cNvSpPr/>
                <p:nvPr/>
              </p:nvSpPr>
              <p:spPr>
                <a:xfrm>
                  <a:off x="345787" y="3296533"/>
                  <a:ext cx="286245" cy="178423"/>
                </a:xfrm>
                <a:custGeom>
                  <a:rect b="b" l="l" r="r" t="t"/>
                  <a:pathLst>
                    <a:path extrusionOk="0" h="2368" w="3799">
                      <a:moveTo>
                        <a:pt x="3732" y="1"/>
                      </a:moveTo>
                      <a:cubicBezTo>
                        <a:pt x="3722" y="1"/>
                        <a:pt x="3711" y="4"/>
                        <a:pt x="3702" y="10"/>
                      </a:cubicBezTo>
                      <a:lnTo>
                        <a:pt x="35" y="2262"/>
                      </a:lnTo>
                      <a:cubicBezTo>
                        <a:pt x="9" y="2280"/>
                        <a:pt x="0" y="2315"/>
                        <a:pt x="17" y="2341"/>
                      </a:cubicBezTo>
                      <a:cubicBezTo>
                        <a:pt x="26" y="2359"/>
                        <a:pt x="44" y="2367"/>
                        <a:pt x="61" y="2367"/>
                      </a:cubicBezTo>
                      <a:cubicBezTo>
                        <a:pt x="70" y="2367"/>
                        <a:pt x="87" y="2359"/>
                        <a:pt x="96" y="2359"/>
                      </a:cubicBezTo>
                      <a:lnTo>
                        <a:pt x="3763" y="106"/>
                      </a:lnTo>
                      <a:cubicBezTo>
                        <a:pt x="3790" y="88"/>
                        <a:pt x="3798" y="53"/>
                        <a:pt x="3781" y="27"/>
                      </a:cubicBezTo>
                      <a:cubicBezTo>
                        <a:pt x="3770" y="10"/>
                        <a:pt x="3751" y="1"/>
                        <a:pt x="3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3" name="Google Shape;5343;p83"/>
                <p:cNvSpPr/>
                <p:nvPr/>
              </p:nvSpPr>
              <p:spPr>
                <a:xfrm>
                  <a:off x="399058" y="3243262"/>
                  <a:ext cx="179026" cy="284964"/>
                </a:xfrm>
                <a:custGeom>
                  <a:rect b="b" l="l" r="r" t="t"/>
                  <a:pathLst>
                    <a:path extrusionOk="0" h="3782" w="2376">
                      <a:moveTo>
                        <a:pt x="65" y="0"/>
                      </a:moveTo>
                      <a:cubicBezTo>
                        <a:pt x="55" y="0"/>
                        <a:pt x="44" y="3"/>
                        <a:pt x="35" y="9"/>
                      </a:cubicBezTo>
                      <a:cubicBezTo>
                        <a:pt x="9" y="27"/>
                        <a:pt x="0" y="62"/>
                        <a:pt x="18" y="88"/>
                      </a:cubicBezTo>
                      <a:lnTo>
                        <a:pt x="2270" y="3755"/>
                      </a:lnTo>
                      <a:cubicBezTo>
                        <a:pt x="2279" y="3773"/>
                        <a:pt x="2297" y="3782"/>
                        <a:pt x="2314" y="3782"/>
                      </a:cubicBezTo>
                      <a:cubicBezTo>
                        <a:pt x="2323" y="3782"/>
                        <a:pt x="2332" y="3773"/>
                        <a:pt x="2340" y="3773"/>
                      </a:cubicBezTo>
                      <a:cubicBezTo>
                        <a:pt x="2367" y="3755"/>
                        <a:pt x="2375" y="3720"/>
                        <a:pt x="2367" y="3694"/>
                      </a:cubicBezTo>
                      <a:lnTo>
                        <a:pt x="114" y="27"/>
                      </a:lnTo>
                      <a:cubicBezTo>
                        <a:pt x="102" y="10"/>
                        <a:pt x="84" y="0"/>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4" name="Google Shape;5344;p83"/>
                <p:cNvSpPr/>
                <p:nvPr/>
              </p:nvSpPr>
              <p:spPr>
                <a:xfrm>
                  <a:off x="288522" y="3334584"/>
                  <a:ext cx="204644" cy="55456"/>
                </a:xfrm>
                <a:custGeom>
                  <a:rect b="b" l="l" r="r" t="t"/>
                  <a:pathLst>
                    <a:path extrusionOk="0" h="736" w="2716">
                      <a:moveTo>
                        <a:pt x="65" y="1"/>
                      </a:moveTo>
                      <a:cubicBezTo>
                        <a:pt x="37" y="1"/>
                        <a:pt x="17" y="23"/>
                        <a:pt x="9" y="46"/>
                      </a:cubicBezTo>
                      <a:cubicBezTo>
                        <a:pt x="0" y="72"/>
                        <a:pt x="18" y="107"/>
                        <a:pt x="53" y="116"/>
                      </a:cubicBezTo>
                      <a:lnTo>
                        <a:pt x="2646" y="736"/>
                      </a:lnTo>
                      <a:lnTo>
                        <a:pt x="2655" y="736"/>
                      </a:lnTo>
                      <a:cubicBezTo>
                        <a:pt x="2681" y="736"/>
                        <a:pt x="2707" y="718"/>
                        <a:pt x="2707" y="692"/>
                      </a:cubicBezTo>
                      <a:cubicBezTo>
                        <a:pt x="2716" y="666"/>
                        <a:pt x="2698" y="631"/>
                        <a:pt x="2672" y="622"/>
                      </a:cubicBezTo>
                      <a:lnTo>
                        <a:pt x="79" y="2"/>
                      </a:lnTo>
                      <a:cubicBezTo>
                        <a:pt x="74" y="1"/>
                        <a:pt x="70" y="1"/>
                        <a:pt x="65"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5" name="Google Shape;5345;p83"/>
                <p:cNvSpPr/>
                <p:nvPr/>
              </p:nvSpPr>
              <p:spPr>
                <a:xfrm>
                  <a:off x="284528" y="3381451"/>
                  <a:ext cx="208637" cy="29009"/>
                </a:xfrm>
                <a:custGeom>
                  <a:rect b="b" l="l" r="r" t="t"/>
                  <a:pathLst>
                    <a:path extrusionOk="0" h="385" w="2769">
                      <a:moveTo>
                        <a:pt x="2708" y="0"/>
                      </a:moveTo>
                      <a:lnTo>
                        <a:pt x="53" y="271"/>
                      </a:lnTo>
                      <a:cubicBezTo>
                        <a:pt x="18" y="280"/>
                        <a:pt x="1" y="306"/>
                        <a:pt x="1" y="332"/>
                      </a:cubicBezTo>
                      <a:cubicBezTo>
                        <a:pt x="1" y="367"/>
                        <a:pt x="27" y="385"/>
                        <a:pt x="53" y="385"/>
                      </a:cubicBezTo>
                      <a:lnTo>
                        <a:pt x="62" y="385"/>
                      </a:lnTo>
                      <a:lnTo>
                        <a:pt x="2716" y="114"/>
                      </a:lnTo>
                      <a:cubicBezTo>
                        <a:pt x="2743" y="105"/>
                        <a:pt x="2769" y="79"/>
                        <a:pt x="2769" y="53"/>
                      </a:cubicBezTo>
                      <a:cubicBezTo>
                        <a:pt x="2760" y="18"/>
                        <a:pt x="2734" y="0"/>
                        <a:pt x="27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6" name="Google Shape;5346;p83"/>
                <p:cNvSpPr/>
                <p:nvPr/>
              </p:nvSpPr>
              <p:spPr>
                <a:xfrm>
                  <a:off x="314818" y="3272798"/>
                  <a:ext cx="179026" cy="117241"/>
                </a:xfrm>
                <a:custGeom>
                  <a:rect b="b" l="l" r="r" t="t"/>
                  <a:pathLst>
                    <a:path extrusionOk="0" h="1556" w="2376">
                      <a:moveTo>
                        <a:pt x="64" y="1"/>
                      </a:moveTo>
                      <a:cubicBezTo>
                        <a:pt x="46" y="1"/>
                        <a:pt x="29" y="8"/>
                        <a:pt x="18" y="19"/>
                      </a:cubicBezTo>
                      <a:cubicBezTo>
                        <a:pt x="1" y="45"/>
                        <a:pt x="9" y="80"/>
                        <a:pt x="36" y="98"/>
                      </a:cubicBezTo>
                      <a:lnTo>
                        <a:pt x="2280" y="1547"/>
                      </a:lnTo>
                      <a:cubicBezTo>
                        <a:pt x="2288" y="1556"/>
                        <a:pt x="2297" y="1556"/>
                        <a:pt x="2306" y="1556"/>
                      </a:cubicBezTo>
                      <a:cubicBezTo>
                        <a:pt x="2323" y="1556"/>
                        <a:pt x="2341" y="1547"/>
                        <a:pt x="2358" y="1530"/>
                      </a:cubicBezTo>
                      <a:cubicBezTo>
                        <a:pt x="2376" y="1503"/>
                        <a:pt x="2367" y="1469"/>
                        <a:pt x="2341" y="1451"/>
                      </a:cubicBezTo>
                      <a:lnTo>
                        <a:pt x="97" y="10"/>
                      </a:lnTo>
                      <a:cubicBezTo>
                        <a:pt x="87" y="4"/>
                        <a:pt x="75" y="1"/>
                        <a:pt x="6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7" name="Google Shape;5347;p83"/>
                <p:cNvSpPr/>
                <p:nvPr/>
              </p:nvSpPr>
              <p:spPr>
                <a:xfrm>
                  <a:off x="483900" y="3381451"/>
                  <a:ext cx="204719" cy="55305"/>
                </a:xfrm>
                <a:custGeom>
                  <a:rect b="b" l="l" r="r" t="t"/>
                  <a:pathLst>
                    <a:path extrusionOk="0" h="734" w="2717">
                      <a:moveTo>
                        <a:pt x="79" y="0"/>
                      </a:moveTo>
                      <a:cubicBezTo>
                        <a:pt x="44" y="0"/>
                        <a:pt x="18" y="18"/>
                        <a:pt x="9" y="44"/>
                      </a:cubicBezTo>
                      <a:cubicBezTo>
                        <a:pt x="1" y="70"/>
                        <a:pt x="27" y="105"/>
                        <a:pt x="53" y="114"/>
                      </a:cubicBezTo>
                      <a:lnTo>
                        <a:pt x="2646" y="734"/>
                      </a:lnTo>
                      <a:lnTo>
                        <a:pt x="2655" y="734"/>
                      </a:lnTo>
                      <a:cubicBezTo>
                        <a:pt x="2681" y="734"/>
                        <a:pt x="2707" y="716"/>
                        <a:pt x="2716" y="690"/>
                      </a:cubicBezTo>
                      <a:cubicBezTo>
                        <a:pt x="2716" y="664"/>
                        <a:pt x="2699" y="629"/>
                        <a:pt x="2673" y="629"/>
                      </a:cubicBezTo>
                      <a:lnTo>
                        <a:pt x="79" y="0"/>
                      </a:ln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8" name="Google Shape;5348;p83"/>
                <p:cNvSpPr/>
                <p:nvPr/>
              </p:nvSpPr>
              <p:spPr>
                <a:xfrm>
                  <a:off x="484578" y="3360881"/>
                  <a:ext cx="208637" cy="29159"/>
                </a:xfrm>
                <a:custGeom>
                  <a:rect b="b" l="l" r="r" t="t"/>
                  <a:pathLst>
                    <a:path extrusionOk="0" h="387" w="2769">
                      <a:moveTo>
                        <a:pt x="2717" y="1"/>
                      </a:moveTo>
                      <a:cubicBezTo>
                        <a:pt x="2714" y="1"/>
                        <a:pt x="2711" y="2"/>
                        <a:pt x="2707" y="3"/>
                      </a:cubicBezTo>
                      <a:lnTo>
                        <a:pt x="53" y="273"/>
                      </a:lnTo>
                      <a:cubicBezTo>
                        <a:pt x="18" y="273"/>
                        <a:pt x="0" y="308"/>
                        <a:pt x="0" y="334"/>
                      </a:cubicBezTo>
                      <a:cubicBezTo>
                        <a:pt x="0" y="361"/>
                        <a:pt x="27" y="387"/>
                        <a:pt x="53" y="387"/>
                      </a:cubicBezTo>
                      <a:lnTo>
                        <a:pt x="61" y="387"/>
                      </a:lnTo>
                      <a:lnTo>
                        <a:pt x="2716" y="107"/>
                      </a:lnTo>
                      <a:cubicBezTo>
                        <a:pt x="2751" y="107"/>
                        <a:pt x="2768" y="81"/>
                        <a:pt x="2768" y="55"/>
                      </a:cubicBezTo>
                      <a:cubicBezTo>
                        <a:pt x="2761" y="25"/>
                        <a:pt x="2740" y="1"/>
                        <a:pt x="2717"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9" name="Google Shape;5349;p83"/>
                <p:cNvSpPr/>
                <p:nvPr/>
              </p:nvSpPr>
              <p:spPr>
                <a:xfrm>
                  <a:off x="483900" y="3381451"/>
                  <a:ext cx="179026" cy="117165"/>
                </a:xfrm>
                <a:custGeom>
                  <a:rect b="b" l="l" r="r" t="t"/>
                  <a:pathLst>
                    <a:path extrusionOk="0" h="1555" w="2376">
                      <a:moveTo>
                        <a:pt x="67" y="0"/>
                      </a:moveTo>
                      <a:cubicBezTo>
                        <a:pt x="48" y="0"/>
                        <a:pt x="29" y="10"/>
                        <a:pt x="18" y="27"/>
                      </a:cubicBezTo>
                      <a:cubicBezTo>
                        <a:pt x="1" y="53"/>
                        <a:pt x="9" y="88"/>
                        <a:pt x="36" y="105"/>
                      </a:cubicBezTo>
                      <a:lnTo>
                        <a:pt x="2280" y="1546"/>
                      </a:lnTo>
                      <a:cubicBezTo>
                        <a:pt x="2288" y="1555"/>
                        <a:pt x="2297" y="1555"/>
                        <a:pt x="2306" y="1555"/>
                      </a:cubicBezTo>
                      <a:cubicBezTo>
                        <a:pt x="2323" y="1555"/>
                        <a:pt x="2341" y="1546"/>
                        <a:pt x="2358" y="1537"/>
                      </a:cubicBezTo>
                      <a:cubicBezTo>
                        <a:pt x="2376" y="1511"/>
                        <a:pt x="2367" y="1476"/>
                        <a:pt x="2341" y="1459"/>
                      </a:cubicBezTo>
                      <a:lnTo>
                        <a:pt x="97" y="9"/>
                      </a:lnTo>
                      <a:cubicBezTo>
                        <a:pt x="87" y="3"/>
                        <a:pt x="77"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0" name="Google Shape;5350;p83"/>
                <p:cNvSpPr/>
                <p:nvPr/>
              </p:nvSpPr>
              <p:spPr>
                <a:xfrm>
                  <a:off x="437184" y="3381451"/>
                  <a:ext cx="55983" cy="204041"/>
                </a:xfrm>
                <a:custGeom>
                  <a:rect b="b" l="l" r="r" t="t"/>
                  <a:pathLst>
                    <a:path extrusionOk="0" h="2708" w="743">
                      <a:moveTo>
                        <a:pt x="699" y="0"/>
                      </a:moveTo>
                      <a:cubicBezTo>
                        <a:pt x="664" y="0"/>
                        <a:pt x="638" y="18"/>
                        <a:pt x="629" y="44"/>
                      </a:cubicBezTo>
                      <a:lnTo>
                        <a:pt x="9" y="2637"/>
                      </a:lnTo>
                      <a:cubicBezTo>
                        <a:pt x="1" y="2672"/>
                        <a:pt x="18" y="2698"/>
                        <a:pt x="53" y="2707"/>
                      </a:cubicBezTo>
                      <a:lnTo>
                        <a:pt x="62" y="2707"/>
                      </a:lnTo>
                      <a:cubicBezTo>
                        <a:pt x="88" y="2707"/>
                        <a:pt x="114" y="2690"/>
                        <a:pt x="114" y="2664"/>
                      </a:cubicBezTo>
                      <a:lnTo>
                        <a:pt x="734"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1" name="Google Shape;5351;p83"/>
                <p:cNvSpPr/>
                <p:nvPr/>
              </p:nvSpPr>
              <p:spPr>
                <a:xfrm>
                  <a:off x="484578" y="3381451"/>
                  <a:ext cx="29009" cy="208637"/>
                </a:xfrm>
                <a:custGeom>
                  <a:rect b="b" l="l" r="r" t="t"/>
                  <a:pathLst>
                    <a:path extrusionOk="0" h="2769" w="385">
                      <a:moveTo>
                        <a:pt x="53" y="0"/>
                      </a:moveTo>
                      <a:cubicBezTo>
                        <a:pt x="18" y="0"/>
                        <a:pt x="0" y="35"/>
                        <a:pt x="0" y="61"/>
                      </a:cubicBezTo>
                      <a:lnTo>
                        <a:pt x="271" y="2716"/>
                      </a:lnTo>
                      <a:cubicBezTo>
                        <a:pt x="280" y="2751"/>
                        <a:pt x="297" y="2768"/>
                        <a:pt x="332" y="2768"/>
                      </a:cubicBezTo>
                      <a:cubicBezTo>
                        <a:pt x="367" y="2768"/>
                        <a:pt x="385" y="2733"/>
                        <a:pt x="385" y="2707"/>
                      </a:cubicBezTo>
                      <a:lnTo>
                        <a:pt x="114" y="53"/>
                      </a:lnTo>
                      <a:cubicBezTo>
                        <a:pt x="105" y="18"/>
                        <a:pt x="79" y="0"/>
                        <a:pt x="53"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2" name="Google Shape;5352;p83"/>
                <p:cNvSpPr/>
                <p:nvPr/>
              </p:nvSpPr>
              <p:spPr>
                <a:xfrm>
                  <a:off x="375323" y="3381451"/>
                  <a:ext cx="118522" cy="177669"/>
                </a:xfrm>
                <a:custGeom>
                  <a:rect b="b" l="l" r="r" t="t"/>
                  <a:pathLst>
                    <a:path extrusionOk="0" h="2358" w="1573">
                      <a:moveTo>
                        <a:pt x="1508" y="0"/>
                      </a:moveTo>
                      <a:cubicBezTo>
                        <a:pt x="1489" y="0"/>
                        <a:pt x="1470" y="10"/>
                        <a:pt x="1459" y="27"/>
                      </a:cubicBezTo>
                      <a:lnTo>
                        <a:pt x="10" y="2271"/>
                      </a:lnTo>
                      <a:cubicBezTo>
                        <a:pt x="1" y="2297"/>
                        <a:pt x="1" y="2332"/>
                        <a:pt x="27" y="2349"/>
                      </a:cubicBezTo>
                      <a:cubicBezTo>
                        <a:pt x="36" y="2358"/>
                        <a:pt x="53" y="2358"/>
                        <a:pt x="62" y="2358"/>
                      </a:cubicBezTo>
                      <a:cubicBezTo>
                        <a:pt x="80" y="2358"/>
                        <a:pt x="97" y="2349"/>
                        <a:pt x="106" y="2332"/>
                      </a:cubicBezTo>
                      <a:lnTo>
                        <a:pt x="1555" y="88"/>
                      </a:lnTo>
                      <a:cubicBezTo>
                        <a:pt x="1573" y="61"/>
                        <a:pt x="1564" y="27"/>
                        <a:pt x="1538" y="9"/>
                      </a:cubicBezTo>
                      <a:cubicBezTo>
                        <a:pt x="1528" y="3"/>
                        <a:pt x="1518" y="0"/>
                        <a:pt x="15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3" name="Google Shape;5353;p83"/>
                <p:cNvSpPr/>
                <p:nvPr/>
              </p:nvSpPr>
              <p:spPr>
                <a:xfrm>
                  <a:off x="483900" y="3186072"/>
                  <a:ext cx="55983" cy="203966"/>
                </a:xfrm>
                <a:custGeom>
                  <a:rect b="b" l="l" r="r" t="t"/>
                  <a:pathLst>
                    <a:path extrusionOk="0" h="2707" w="743">
                      <a:moveTo>
                        <a:pt x="699" y="0"/>
                      </a:moveTo>
                      <a:cubicBezTo>
                        <a:pt x="664" y="0"/>
                        <a:pt x="638" y="18"/>
                        <a:pt x="629" y="44"/>
                      </a:cubicBezTo>
                      <a:lnTo>
                        <a:pt x="9" y="2637"/>
                      </a:lnTo>
                      <a:cubicBezTo>
                        <a:pt x="1" y="2663"/>
                        <a:pt x="18" y="2698"/>
                        <a:pt x="53" y="2707"/>
                      </a:cubicBezTo>
                      <a:lnTo>
                        <a:pt x="62" y="2707"/>
                      </a:lnTo>
                      <a:cubicBezTo>
                        <a:pt x="88" y="2707"/>
                        <a:pt x="114" y="2689"/>
                        <a:pt x="114" y="2663"/>
                      </a:cubicBezTo>
                      <a:lnTo>
                        <a:pt x="743"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4" name="Google Shape;5354;p83"/>
                <p:cNvSpPr/>
                <p:nvPr/>
              </p:nvSpPr>
              <p:spPr>
                <a:xfrm>
                  <a:off x="463481" y="3181325"/>
                  <a:ext cx="29687" cy="208713"/>
                </a:xfrm>
                <a:custGeom>
                  <a:rect b="b" l="l" r="r" t="t"/>
                  <a:pathLst>
                    <a:path extrusionOk="0" h="2770" w="394">
                      <a:moveTo>
                        <a:pt x="67" y="0"/>
                      </a:moveTo>
                      <a:cubicBezTo>
                        <a:pt x="62" y="0"/>
                        <a:pt x="58" y="1"/>
                        <a:pt x="53" y="2"/>
                      </a:cubicBezTo>
                      <a:cubicBezTo>
                        <a:pt x="27" y="2"/>
                        <a:pt x="1" y="28"/>
                        <a:pt x="10" y="63"/>
                      </a:cubicBezTo>
                      <a:lnTo>
                        <a:pt x="280" y="2717"/>
                      </a:lnTo>
                      <a:cubicBezTo>
                        <a:pt x="280" y="2744"/>
                        <a:pt x="307" y="2770"/>
                        <a:pt x="333" y="2770"/>
                      </a:cubicBezTo>
                      <a:lnTo>
                        <a:pt x="341" y="2770"/>
                      </a:lnTo>
                      <a:cubicBezTo>
                        <a:pt x="376" y="2761"/>
                        <a:pt x="394" y="2735"/>
                        <a:pt x="394" y="2709"/>
                      </a:cubicBezTo>
                      <a:lnTo>
                        <a:pt x="114" y="54"/>
                      </a:lnTo>
                      <a:cubicBezTo>
                        <a:pt x="114" y="24"/>
                        <a:pt x="95"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5" name="Google Shape;5355;p83"/>
                <p:cNvSpPr/>
                <p:nvPr/>
              </p:nvSpPr>
              <p:spPr>
                <a:xfrm>
                  <a:off x="483900" y="3212293"/>
                  <a:ext cx="118522" cy="177745"/>
                </a:xfrm>
                <a:custGeom>
                  <a:rect b="b" l="l" r="r" t="t"/>
                  <a:pathLst>
                    <a:path extrusionOk="0" h="2359" w="1573">
                      <a:moveTo>
                        <a:pt x="1514" y="1"/>
                      </a:moveTo>
                      <a:cubicBezTo>
                        <a:pt x="1497" y="1"/>
                        <a:pt x="1479" y="11"/>
                        <a:pt x="1468" y="28"/>
                      </a:cubicBezTo>
                      <a:lnTo>
                        <a:pt x="18" y="2272"/>
                      </a:lnTo>
                      <a:cubicBezTo>
                        <a:pt x="1" y="2298"/>
                        <a:pt x="9" y="2333"/>
                        <a:pt x="36" y="2350"/>
                      </a:cubicBezTo>
                      <a:cubicBezTo>
                        <a:pt x="44" y="2359"/>
                        <a:pt x="53" y="2359"/>
                        <a:pt x="62" y="2359"/>
                      </a:cubicBezTo>
                      <a:cubicBezTo>
                        <a:pt x="79" y="2359"/>
                        <a:pt x="97" y="2350"/>
                        <a:pt x="114" y="2333"/>
                      </a:cubicBezTo>
                      <a:lnTo>
                        <a:pt x="1555" y="89"/>
                      </a:lnTo>
                      <a:cubicBezTo>
                        <a:pt x="1572" y="62"/>
                        <a:pt x="1564" y="28"/>
                        <a:pt x="1537" y="10"/>
                      </a:cubicBezTo>
                      <a:cubicBezTo>
                        <a:pt x="1531" y="4"/>
                        <a:pt x="1523" y="1"/>
                        <a:pt x="151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6" name="Google Shape;5356;p83"/>
                <p:cNvSpPr/>
                <p:nvPr/>
              </p:nvSpPr>
              <p:spPr>
                <a:xfrm>
                  <a:off x="320771" y="3255543"/>
                  <a:ext cx="193492" cy="220015"/>
                </a:xfrm>
                <a:custGeom>
                  <a:rect b="b" l="l" r="r" t="t"/>
                  <a:pathLst>
                    <a:path extrusionOk="0" h="2920" w="2568">
                      <a:moveTo>
                        <a:pt x="1289" y="1"/>
                      </a:moveTo>
                      <a:cubicBezTo>
                        <a:pt x="931" y="1"/>
                        <a:pt x="679" y="287"/>
                        <a:pt x="664" y="658"/>
                      </a:cubicBezTo>
                      <a:cubicBezTo>
                        <a:pt x="393" y="685"/>
                        <a:pt x="157" y="912"/>
                        <a:pt x="79" y="1217"/>
                      </a:cubicBezTo>
                      <a:cubicBezTo>
                        <a:pt x="0" y="1532"/>
                        <a:pt x="122" y="1837"/>
                        <a:pt x="349" y="1986"/>
                      </a:cubicBezTo>
                      <a:cubicBezTo>
                        <a:pt x="166" y="2379"/>
                        <a:pt x="323" y="2806"/>
                        <a:pt x="769" y="2920"/>
                      </a:cubicBezTo>
                      <a:lnTo>
                        <a:pt x="2078" y="2780"/>
                      </a:lnTo>
                      <a:lnTo>
                        <a:pt x="2515" y="1802"/>
                      </a:lnTo>
                      <a:lnTo>
                        <a:pt x="2567" y="737"/>
                      </a:lnTo>
                      <a:lnTo>
                        <a:pt x="1458" y="21"/>
                      </a:lnTo>
                      <a:cubicBezTo>
                        <a:pt x="1400" y="7"/>
                        <a:pt x="1343" y="1"/>
                        <a:pt x="1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7" name="Google Shape;5357;p83"/>
                <p:cNvSpPr/>
                <p:nvPr/>
              </p:nvSpPr>
              <p:spPr>
                <a:xfrm>
                  <a:off x="390468" y="3291937"/>
                  <a:ext cx="151448" cy="177820"/>
                </a:xfrm>
                <a:custGeom>
                  <a:rect b="b" l="l" r="r" t="t"/>
                  <a:pathLst>
                    <a:path extrusionOk="0" h="2360" w="2010">
                      <a:moveTo>
                        <a:pt x="1130" y="0"/>
                      </a:moveTo>
                      <a:cubicBezTo>
                        <a:pt x="707" y="0"/>
                        <a:pt x="290" y="403"/>
                        <a:pt x="158" y="979"/>
                      </a:cubicBezTo>
                      <a:cubicBezTo>
                        <a:pt x="1" y="1616"/>
                        <a:pt x="254" y="2227"/>
                        <a:pt x="725" y="2341"/>
                      </a:cubicBezTo>
                      <a:cubicBezTo>
                        <a:pt x="777" y="2353"/>
                        <a:pt x="828" y="2359"/>
                        <a:pt x="879" y="2359"/>
                      </a:cubicBezTo>
                      <a:cubicBezTo>
                        <a:pt x="1303" y="2359"/>
                        <a:pt x="1719" y="1957"/>
                        <a:pt x="1852" y="1380"/>
                      </a:cubicBezTo>
                      <a:cubicBezTo>
                        <a:pt x="2009" y="743"/>
                        <a:pt x="1756" y="132"/>
                        <a:pt x="1284" y="18"/>
                      </a:cubicBezTo>
                      <a:cubicBezTo>
                        <a:pt x="1233" y="6"/>
                        <a:pt x="1182" y="0"/>
                        <a:pt x="1130"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8" name="Google Shape;5358;p83"/>
                <p:cNvSpPr/>
                <p:nvPr/>
              </p:nvSpPr>
              <p:spPr>
                <a:xfrm>
                  <a:off x="347746" y="3350332"/>
                  <a:ext cx="154688" cy="41743"/>
                </a:xfrm>
                <a:custGeom>
                  <a:rect b="b" l="l" r="r" t="t"/>
                  <a:pathLst>
                    <a:path extrusionOk="0" h="554" w="2053">
                      <a:moveTo>
                        <a:pt x="48" y="1"/>
                      </a:moveTo>
                      <a:cubicBezTo>
                        <a:pt x="29" y="1"/>
                        <a:pt x="16" y="15"/>
                        <a:pt x="9" y="29"/>
                      </a:cubicBezTo>
                      <a:cubicBezTo>
                        <a:pt x="0" y="55"/>
                        <a:pt x="18" y="73"/>
                        <a:pt x="35" y="82"/>
                      </a:cubicBezTo>
                      <a:lnTo>
                        <a:pt x="2000" y="553"/>
                      </a:lnTo>
                      <a:lnTo>
                        <a:pt x="2008" y="553"/>
                      </a:lnTo>
                      <a:cubicBezTo>
                        <a:pt x="2026" y="553"/>
                        <a:pt x="2043" y="536"/>
                        <a:pt x="2052" y="518"/>
                      </a:cubicBezTo>
                      <a:cubicBezTo>
                        <a:pt x="2052" y="501"/>
                        <a:pt x="2043" y="474"/>
                        <a:pt x="2017" y="474"/>
                      </a:cubicBezTo>
                      <a:lnTo>
                        <a:pt x="61" y="3"/>
                      </a:lnTo>
                      <a:cubicBezTo>
                        <a:pt x="57" y="1"/>
                        <a:pt x="52" y="1"/>
                        <a:pt x="48"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9" name="Google Shape;5359;p83"/>
                <p:cNvSpPr/>
                <p:nvPr/>
              </p:nvSpPr>
              <p:spPr>
                <a:xfrm>
                  <a:off x="360254" y="3385821"/>
                  <a:ext cx="142181" cy="45661"/>
                </a:xfrm>
                <a:custGeom>
                  <a:rect b="b" l="l" r="r" t="t"/>
                  <a:pathLst>
                    <a:path extrusionOk="0" h="606" w="1887">
                      <a:moveTo>
                        <a:pt x="1848" y="0"/>
                      </a:moveTo>
                      <a:cubicBezTo>
                        <a:pt x="1843" y="0"/>
                        <a:pt x="1838" y="1"/>
                        <a:pt x="1834" y="3"/>
                      </a:cubicBezTo>
                      <a:lnTo>
                        <a:pt x="35" y="527"/>
                      </a:lnTo>
                      <a:cubicBezTo>
                        <a:pt x="9" y="536"/>
                        <a:pt x="0" y="554"/>
                        <a:pt x="0" y="580"/>
                      </a:cubicBezTo>
                      <a:cubicBezTo>
                        <a:pt x="9" y="597"/>
                        <a:pt x="26" y="606"/>
                        <a:pt x="44" y="606"/>
                      </a:cubicBezTo>
                      <a:lnTo>
                        <a:pt x="52" y="606"/>
                      </a:lnTo>
                      <a:lnTo>
                        <a:pt x="1851" y="82"/>
                      </a:lnTo>
                      <a:cubicBezTo>
                        <a:pt x="1877" y="73"/>
                        <a:pt x="1886" y="47"/>
                        <a:pt x="1886" y="30"/>
                      </a:cubicBezTo>
                      <a:cubicBezTo>
                        <a:pt x="1880" y="10"/>
                        <a:pt x="1863" y="0"/>
                        <a:pt x="1848"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0" name="Google Shape;5360;p83"/>
                <p:cNvSpPr/>
                <p:nvPr/>
              </p:nvSpPr>
              <p:spPr>
                <a:xfrm>
                  <a:off x="392427" y="3288998"/>
                  <a:ext cx="110007" cy="103075"/>
                </a:xfrm>
                <a:custGeom>
                  <a:rect b="b" l="l" r="r" t="t"/>
                  <a:pathLst>
                    <a:path extrusionOk="0" h="1368" w="1460">
                      <a:moveTo>
                        <a:pt x="49" y="1"/>
                      </a:moveTo>
                      <a:cubicBezTo>
                        <a:pt x="38" y="1"/>
                        <a:pt x="27" y="5"/>
                        <a:pt x="18" y="14"/>
                      </a:cubicBezTo>
                      <a:cubicBezTo>
                        <a:pt x="1" y="31"/>
                        <a:pt x="10" y="57"/>
                        <a:pt x="18" y="66"/>
                      </a:cubicBezTo>
                      <a:lnTo>
                        <a:pt x="1389" y="1350"/>
                      </a:lnTo>
                      <a:cubicBezTo>
                        <a:pt x="1398" y="1358"/>
                        <a:pt x="1407" y="1367"/>
                        <a:pt x="1415" y="1367"/>
                      </a:cubicBezTo>
                      <a:cubicBezTo>
                        <a:pt x="1424" y="1367"/>
                        <a:pt x="1442" y="1358"/>
                        <a:pt x="1442" y="1350"/>
                      </a:cubicBezTo>
                      <a:cubicBezTo>
                        <a:pt x="1459" y="1332"/>
                        <a:pt x="1459" y="1315"/>
                        <a:pt x="1442" y="1297"/>
                      </a:cubicBezTo>
                      <a:lnTo>
                        <a:pt x="80" y="14"/>
                      </a:lnTo>
                      <a:cubicBezTo>
                        <a:pt x="71" y="5"/>
                        <a:pt x="60" y="1"/>
                        <a:pt x="49"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1" name="Google Shape;5361;p83"/>
                <p:cNvSpPr/>
                <p:nvPr/>
              </p:nvSpPr>
              <p:spPr>
                <a:xfrm>
                  <a:off x="378639" y="3257126"/>
                  <a:ext cx="208637" cy="226570"/>
                </a:xfrm>
                <a:custGeom>
                  <a:rect b="b" l="l" r="r" t="t"/>
                  <a:pathLst>
                    <a:path extrusionOk="0" h="3007" w="2769">
                      <a:moveTo>
                        <a:pt x="690" y="0"/>
                      </a:moveTo>
                      <a:cubicBezTo>
                        <a:pt x="690" y="0"/>
                        <a:pt x="743" y="550"/>
                        <a:pt x="1415" y="952"/>
                      </a:cubicBezTo>
                      <a:cubicBezTo>
                        <a:pt x="1415" y="952"/>
                        <a:pt x="1144" y="1231"/>
                        <a:pt x="1057" y="1615"/>
                      </a:cubicBezTo>
                      <a:cubicBezTo>
                        <a:pt x="961" y="2008"/>
                        <a:pt x="1075" y="2375"/>
                        <a:pt x="1075" y="2375"/>
                      </a:cubicBezTo>
                      <a:cubicBezTo>
                        <a:pt x="289" y="2427"/>
                        <a:pt x="1" y="2899"/>
                        <a:pt x="1" y="2899"/>
                      </a:cubicBezTo>
                      <a:cubicBezTo>
                        <a:pt x="242" y="2957"/>
                        <a:pt x="553" y="3006"/>
                        <a:pt x="872" y="3006"/>
                      </a:cubicBezTo>
                      <a:cubicBezTo>
                        <a:pt x="1556" y="3006"/>
                        <a:pt x="2284" y="2783"/>
                        <a:pt x="2480" y="1956"/>
                      </a:cubicBezTo>
                      <a:cubicBezTo>
                        <a:pt x="2769" y="751"/>
                        <a:pt x="1450" y="183"/>
                        <a:pt x="6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2" name="Google Shape;5362;p83"/>
                <p:cNvSpPr/>
                <p:nvPr/>
              </p:nvSpPr>
              <p:spPr>
                <a:xfrm>
                  <a:off x="453007" y="2315872"/>
                  <a:ext cx="584923" cy="570381"/>
                </a:xfrm>
                <a:custGeom>
                  <a:rect b="b" l="l" r="r" t="t"/>
                  <a:pathLst>
                    <a:path extrusionOk="0" h="7570" w="7763">
                      <a:moveTo>
                        <a:pt x="3272" y="1"/>
                      </a:moveTo>
                      <a:cubicBezTo>
                        <a:pt x="2872" y="1"/>
                        <a:pt x="2494" y="223"/>
                        <a:pt x="2297" y="582"/>
                      </a:cubicBezTo>
                      <a:lnTo>
                        <a:pt x="2270" y="643"/>
                      </a:lnTo>
                      <a:cubicBezTo>
                        <a:pt x="2122" y="914"/>
                        <a:pt x="1851" y="1097"/>
                        <a:pt x="1546" y="1132"/>
                      </a:cubicBezTo>
                      <a:lnTo>
                        <a:pt x="1485" y="1141"/>
                      </a:lnTo>
                      <a:cubicBezTo>
                        <a:pt x="978" y="1202"/>
                        <a:pt x="568" y="1604"/>
                        <a:pt x="515" y="2119"/>
                      </a:cubicBezTo>
                      <a:cubicBezTo>
                        <a:pt x="454" y="2634"/>
                        <a:pt x="777" y="3106"/>
                        <a:pt x="1249" y="3289"/>
                      </a:cubicBezTo>
                      <a:cubicBezTo>
                        <a:pt x="1242" y="3289"/>
                        <a:pt x="1236" y="3289"/>
                        <a:pt x="1229" y="3289"/>
                      </a:cubicBezTo>
                      <a:cubicBezTo>
                        <a:pt x="730" y="3289"/>
                        <a:pt x="269" y="3610"/>
                        <a:pt x="140" y="4101"/>
                      </a:cubicBezTo>
                      <a:cubicBezTo>
                        <a:pt x="0" y="4607"/>
                        <a:pt x="236" y="5123"/>
                        <a:pt x="681" y="5367"/>
                      </a:cubicBezTo>
                      <a:lnTo>
                        <a:pt x="734" y="5402"/>
                      </a:lnTo>
                      <a:cubicBezTo>
                        <a:pt x="1013" y="5542"/>
                        <a:pt x="1196" y="5812"/>
                        <a:pt x="1231" y="6127"/>
                      </a:cubicBezTo>
                      <a:lnTo>
                        <a:pt x="1240" y="6188"/>
                      </a:lnTo>
                      <a:cubicBezTo>
                        <a:pt x="1301" y="6694"/>
                        <a:pt x="1703" y="7096"/>
                        <a:pt x="2218" y="7157"/>
                      </a:cubicBezTo>
                      <a:cubicBezTo>
                        <a:pt x="2256" y="7161"/>
                        <a:pt x="2293" y="7163"/>
                        <a:pt x="2330" y="7163"/>
                      </a:cubicBezTo>
                      <a:cubicBezTo>
                        <a:pt x="2800" y="7163"/>
                        <a:pt x="3218" y="6860"/>
                        <a:pt x="3388" y="6415"/>
                      </a:cubicBezTo>
                      <a:lnTo>
                        <a:pt x="3388" y="6415"/>
                      </a:lnTo>
                      <a:cubicBezTo>
                        <a:pt x="3379" y="6930"/>
                        <a:pt x="3702" y="7393"/>
                        <a:pt x="4200" y="7533"/>
                      </a:cubicBezTo>
                      <a:cubicBezTo>
                        <a:pt x="4294" y="7557"/>
                        <a:pt x="4390" y="7569"/>
                        <a:pt x="4484" y="7569"/>
                      </a:cubicBezTo>
                      <a:cubicBezTo>
                        <a:pt x="4886" y="7569"/>
                        <a:pt x="5268" y="7350"/>
                        <a:pt x="5466" y="6982"/>
                      </a:cubicBezTo>
                      <a:lnTo>
                        <a:pt x="5492" y="6930"/>
                      </a:lnTo>
                      <a:cubicBezTo>
                        <a:pt x="5641" y="6659"/>
                        <a:pt x="5912" y="6476"/>
                        <a:pt x="6217" y="6441"/>
                      </a:cubicBezTo>
                      <a:lnTo>
                        <a:pt x="6287" y="6432"/>
                      </a:lnTo>
                      <a:cubicBezTo>
                        <a:pt x="6793" y="6371"/>
                        <a:pt x="7195" y="5970"/>
                        <a:pt x="7256" y="5454"/>
                      </a:cubicBezTo>
                      <a:cubicBezTo>
                        <a:pt x="7309" y="4939"/>
                        <a:pt x="6994" y="4459"/>
                        <a:pt x="6514" y="4284"/>
                      </a:cubicBezTo>
                      <a:lnTo>
                        <a:pt x="6514" y="4284"/>
                      </a:lnTo>
                      <a:cubicBezTo>
                        <a:pt x="6521" y="4284"/>
                        <a:pt x="6527" y="4285"/>
                        <a:pt x="6534" y="4285"/>
                      </a:cubicBezTo>
                      <a:cubicBezTo>
                        <a:pt x="7033" y="4285"/>
                        <a:pt x="7494" y="3955"/>
                        <a:pt x="7632" y="3464"/>
                      </a:cubicBezTo>
                      <a:cubicBezTo>
                        <a:pt x="7763" y="2966"/>
                        <a:pt x="7536" y="2442"/>
                        <a:pt x="7082" y="2198"/>
                      </a:cubicBezTo>
                      <a:lnTo>
                        <a:pt x="7029" y="2171"/>
                      </a:lnTo>
                      <a:cubicBezTo>
                        <a:pt x="6759" y="2023"/>
                        <a:pt x="6575" y="1752"/>
                        <a:pt x="6531" y="1447"/>
                      </a:cubicBezTo>
                      <a:lnTo>
                        <a:pt x="6531" y="1385"/>
                      </a:lnTo>
                      <a:cubicBezTo>
                        <a:pt x="6470" y="879"/>
                        <a:pt x="6069" y="477"/>
                        <a:pt x="5545" y="416"/>
                      </a:cubicBezTo>
                      <a:cubicBezTo>
                        <a:pt x="5504" y="411"/>
                        <a:pt x="5462" y="409"/>
                        <a:pt x="5422" y="409"/>
                      </a:cubicBezTo>
                      <a:cubicBezTo>
                        <a:pt x="4962" y="409"/>
                        <a:pt x="4544" y="717"/>
                        <a:pt x="4384" y="1150"/>
                      </a:cubicBezTo>
                      <a:cubicBezTo>
                        <a:pt x="4392" y="643"/>
                        <a:pt x="4060" y="172"/>
                        <a:pt x="3563" y="41"/>
                      </a:cubicBezTo>
                      <a:cubicBezTo>
                        <a:pt x="3466" y="14"/>
                        <a:pt x="3368" y="1"/>
                        <a:pt x="32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3" name="Google Shape;5363;p83"/>
                <p:cNvSpPr/>
                <p:nvPr/>
              </p:nvSpPr>
              <p:spPr>
                <a:xfrm>
                  <a:off x="558269" y="2562186"/>
                  <a:ext cx="374402" cy="77834"/>
                </a:xfrm>
                <a:custGeom>
                  <a:rect b="b" l="l" r="r" t="t"/>
                  <a:pathLst>
                    <a:path extrusionOk="0" h="1033" w="4969">
                      <a:moveTo>
                        <a:pt x="61" y="0"/>
                      </a:moveTo>
                      <a:cubicBezTo>
                        <a:pt x="33" y="0"/>
                        <a:pt x="9" y="17"/>
                        <a:pt x="9" y="46"/>
                      </a:cubicBezTo>
                      <a:cubicBezTo>
                        <a:pt x="0" y="81"/>
                        <a:pt x="27" y="116"/>
                        <a:pt x="61" y="125"/>
                      </a:cubicBezTo>
                      <a:lnTo>
                        <a:pt x="4890" y="1033"/>
                      </a:lnTo>
                      <a:lnTo>
                        <a:pt x="4899" y="1033"/>
                      </a:lnTo>
                      <a:cubicBezTo>
                        <a:pt x="4934" y="1033"/>
                        <a:pt x="4960" y="1015"/>
                        <a:pt x="4960" y="989"/>
                      </a:cubicBezTo>
                      <a:cubicBezTo>
                        <a:pt x="4969" y="954"/>
                        <a:pt x="4951" y="919"/>
                        <a:pt x="4916" y="911"/>
                      </a:cubicBezTo>
                      <a:lnTo>
                        <a:pt x="79" y="2"/>
                      </a:lnTo>
                      <a:cubicBezTo>
                        <a:pt x="73" y="1"/>
                        <a:pt x="67" y="0"/>
                        <a:pt x="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4" name="Google Shape;5364;p83"/>
                <p:cNvSpPr/>
                <p:nvPr/>
              </p:nvSpPr>
              <p:spPr>
                <a:xfrm>
                  <a:off x="706253" y="2414277"/>
                  <a:ext cx="79040" cy="373799"/>
                </a:xfrm>
                <a:custGeom>
                  <a:rect b="b" l="l" r="r" t="t"/>
                  <a:pathLst>
                    <a:path extrusionOk="0" h="4961" w="1049">
                      <a:moveTo>
                        <a:pt x="988" y="1"/>
                      </a:moveTo>
                      <a:cubicBezTo>
                        <a:pt x="953" y="1"/>
                        <a:pt x="926" y="18"/>
                        <a:pt x="918" y="53"/>
                      </a:cubicBezTo>
                      <a:lnTo>
                        <a:pt x="1" y="4882"/>
                      </a:lnTo>
                      <a:cubicBezTo>
                        <a:pt x="1" y="4917"/>
                        <a:pt x="18" y="4952"/>
                        <a:pt x="53" y="4960"/>
                      </a:cubicBezTo>
                      <a:lnTo>
                        <a:pt x="62" y="4960"/>
                      </a:lnTo>
                      <a:cubicBezTo>
                        <a:pt x="97" y="4960"/>
                        <a:pt x="123" y="4934"/>
                        <a:pt x="123" y="4908"/>
                      </a:cubicBezTo>
                      <a:lnTo>
                        <a:pt x="1040" y="79"/>
                      </a:lnTo>
                      <a:cubicBezTo>
                        <a:pt x="1049" y="45"/>
                        <a:pt x="1023" y="10"/>
                        <a:pt x="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5" name="Google Shape;5365;p83"/>
                <p:cNvSpPr/>
                <p:nvPr/>
              </p:nvSpPr>
              <p:spPr>
                <a:xfrm>
                  <a:off x="610862" y="2406516"/>
                  <a:ext cx="140222" cy="199294"/>
                </a:xfrm>
                <a:custGeom>
                  <a:rect b="b" l="l" r="r" t="t"/>
                  <a:pathLst>
                    <a:path extrusionOk="0" h="2645" w="1861">
                      <a:moveTo>
                        <a:pt x="75" y="1"/>
                      </a:moveTo>
                      <a:cubicBezTo>
                        <a:pt x="61" y="1"/>
                        <a:pt x="47" y="6"/>
                        <a:pt x="36" y="17"/>
                      </a:cubicBezTo>
                      <a:cubicBezTo>
                        <a:pt x="10" y="34"/>
                        <a:pt x="1" y="69"/>
                        <a:pt x="18" y="104"/>
                      </a:cubicBezTo>
                      <a:lnTo>
                        <a:pt x="1738" y="2619"/>
                      </a:lnTo>
                      <a:cubicBezTo>
                        <a:pt x="1747" y="2636"/>
                        <a:pt x="1765" y="2645"/>
                        <a:pt x="1791" y="2645"/>
                      </a:cubicBezTo>
                      <a:cubicBezTo>
                        <a:pt x="1800" y="2645"/>
                        <a:pt x="1817" y="2645"/>
                        <a:pt x="1826" y="2636"/>
                      </a:cubicBezTo>
                      <a:cubicBezTo>
                        <a:pt x="1852" y="2619"/>
                        <a:pt x="1861" y="2575"/>
                        <a:pt x="1843" y="2549"/>
                      </a:cubicBezTo>
                      <a:lnTo>
                        <a:pt x="123" y="25"/>
                      </a:lnTo>
                      <a:cubicBezTo>
                        <a:pt x="113" y="10"/>
                        <a:pt x="94"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6" name="Google Shape;5366;p83"/>
                <p:cNvSpPr/>
                <p:nvPr/>
              </p:nvSpPr>
              <p:spPr>
                <a:xfrm>
                  <a:off x="554954" y="2460089"/>
                  <a:ext cx="196130" cy="145722"/>
                </a:xfrm>
                <a:custGeom>
                  <a:rect b="b" l="l" r="r" t="t"/>
                  <a:pathLst>
                    <a:path extrusionOk="0" h="1934" w="2603">
                      <a:moveTo>
                        <a:pt x="69" y="1"/>
                      </a:moveTo>
                      <a:cubicBezTo>
                        <a:pt x="51" y="1"/>
                        <a:pt x="36" y="7"/>
                        <a:pt x="27" y="22"/>
                      </a:cubicBezTo>
                      <a:cubicBezTo>
                        <a:pt x="1" y="56"/>
                        <a:pt x="9" y="91"/>
                        <a:pt x="36" y="118"/>
                      </a:cubicBezTo>
                      <a:lnTo>
                        <a:pt x="2489" y="1925"/>
                      </a:lnTo>
                      <a:cubicBezTo>
                        <a:pt x="2507" y="1934"/>
                        <a:pt x="2515" y="1934"/>
                        <a:pt x="2533" y="1934"/>
                      </a:cubicBezTo>
                      <a:cubicBezTo>
                        <a:pt x="2550" y="1934"/>
                        <a:pt x="2568" y="1925"/>
                        <a:pt x="2585" y="1908"/>
                      </a:cubicBezTo>
                      <a:cubicBezTo>
                        <a:pt x="2603" y="1881"/>
                        <a:pt x="2594" y="1846"/>
                        <a:pt x="2568" y="1820"/>
                      </a:cubicBezTo>
                      <a:lnTo>
                        <a:pt x="114" y="13"/>
                      </a:lnTo>
                      <a:cubicBezTo>
                        <a:pt x="98" y="5"/>
                        <a:pt x="83" y="1"/>
                        <a:pt x="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7" name="Google Shape;5367;p83"/>
                <p:cNvSpPr/>
                <p:nvPr/>
              </p:nvSpPr>
              <p:spPr>
                <a:xfrm>
                  <a:off x="681313" y="2374041"/>
                  <a:ext cx="69772" cy="231769"/>
                </a:xfrm>
                <a:custGeom>
                  <a:rect b="b" l="l" r="r" t="t"/>
                  <a:pathLst>
                    <a:path extrusionOk="0" h="3076" w="926">
                      <a:moveTo>
                        <a:pt x="66" y="1"/>
                      </a:moveTo>
                      <a:cubicBezTo>
                        <a:pt x="62" y="1"/>
                        <a:pt x="57" y="1"/>
                        <a:pt x="53" y="2"/>
                      </a:cubicBezTo>
                      <a:cubicBezTo>
                        <a:pt x="18" y="11"/>
                        <a:pt x="0" y="46"/>
                        <a:pt x="9" y="81"/>
                      </a:cubicBezTo>
                      <a:lnTo>
                        <a:pt x="795" y="3032"/>
                      </a:lnTo>
                      <a:cubicBezTo>
                        <a:pt x="803" y="3058"/>
                        <a:pt x="821" y="3076"/>
                        <a:pt x="856" y="3076"/>
                      </a:cubicBezTo>
                      <a:lnTo>
                        <a:pt x="873" y="3076"/>
                      </a:lnTo>
                      <a:cubicBezTo>
                        <a:pt x="899" y="3067"/>
                        <a:pt x="926" y="3032"/>
                        <a:pt x="917" y="2997"/>
                      </a:cubicBezTo>
                      <a:lnTo>
                        <a:pt x="131" y="46"/>
                      </a:lnTo>
                      <a:cubicBezTo>
                        <a:pt x="124" y="23"/>
                        <a:pt x="96"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8" name="Google Shape;5368;p83"/>
                <p:cNvSpPr/>
                <p:nvPr/>
              </p:nvSpPr>
              <p:spPr>
                <a:xfrm>
                  <a:off x="739859" y="2596545"/>
                  <a:ext cx="140824" cy="199445"/>
                </a:xfrm>
                <a:custGeom>
                  <a:rect b="b" l="l" r="r" t="t"/>
                  <a:pathLst>
                    <a:path extrusionOk="0" h="2647" w="1869">
                      <a:moveTo>
                        <a:pt x="74" y="0"/>
                      </a:moveTo>
                      <a:cubicBezTo>
                        <a:pt x="64" y="0"/>
                        <a:pt x="53" y="3"/>
                        <a:pt x="44" y="9"/>
                      </a:cubicBezTo>
                      <a:cubicBezTo>
                        <a:pt x="9" y="27"/>
                        <a:pt x="0" y="70"/>
                        <a:pt x="26" y="97"/>
                      </a:cubicBezTo>
                      <a:lnTo>
                        <a:pt x="1738" y="2611"/>
                      </a:lnTo>
                      <a:cubicBezTo>
                        <a:pt x="1755" y="2629"/>
                        <a:pt x="1773" y="2646"/>
                        <a:pt x="1790" y="2646"/>
                      </a:cubicBezTo>
                      <a:cubicBezTo>
                        <a:pt x="1808" y="2646"/>
                        <a:pt x="1816" y="2637"/>
                        <a:pt x="1825" y="2629"/>
                      </a:cubicBezTo>
                      <a:cubicBezTo>
                        <a:pt x="1860" y="2611"/>
                        <a:pt x="1869" y="2568"/>
                        <a:pt x="1843" y="2541"/>
                      </a:cubicBezTo>
                      <a:lnTo>
                        <a:pt x="131" y="27"/>
                      </a:lnTo>
                      <a:cubicBezTo>
                        <a:pt x="114" y="10"/>
                        <a:pt x="94"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9" name="Google Shape;5369;p83"/>
                <p:cNvSpPr/>
                <p:nvPr/>
              </p:nvSpPr>
              <p:spPr>
                <a:xfrm>
                  <a:off x="740461" y="2596319"/>
                  <a:ext cx="195527" cy="146325"/>
                </a:xfrm>
                <a:custGeom>
                  <a:rect b="b" l="l" r="r" t="t"/>
                  <a:pathLst>
                    <a:path extrusionOk="0" h="1942" w="2595">
                      <a:moveTo>
                        <a:pt x="67" y="1"/>
                      </a:moveTo>
                      <a:cubicBezTo>
                        <a:pt x="48" y="1"/>
                        <a:pt x="29" y="9"/>
                        <a:pt x="18" y="30"/>
                      </a:cubicBezTo>
                      <a:cubicBezTo>
                        <a:pt x="1" y="56"/>
                        <a:pt x="1" y="91"/>
                        <a:pt x="27" y="117"/>
                      </a:cubicBezTo>
                      <a:lnTo>
                        <a:pt x="2489" y="1924"/>
                      </a:lnTo>
                      <a:cubicBezTo>
                        <a:pt x="2498" y="1933"/>
                        <a:pt x="2516" y="1933"/>
                        <a:pt x="2524" y="1933"/>
                      </a:cubicBezTo>
                      <a:lnTo>
                        <a:pt x="2524" y="1942"/>
                      </a:lnTo>
                      <a:cubicBezTo>
                        <a:pt x="2542" y="1942"/>
                        <a:pt x="2568" y="1924"/>
                        <a:pt x="2577" y="1916"/>
                      </a:cubicBezTo>
                      <a:cubicBezTo>
                        <a:pt x="2594" y="1881"/>
                        <a:pt x="2594" y="1846"/>
                        <a:pt x="2559" y="1820"/>
                      </a:cubicBezTo>
                      <a:lnTo>
                        <a:pt x="106" y="12"/>
                      </a:lnTo>
                      <a:cubicBezTo>
                        <a:pt x="95" y="5"/>
                        <a:pt x="81"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0" name="Google Shape;5370;p83"/>
                <p:cNvSpPr/>
                <p:nvPr/>
              </p:nvSpPr>
              <p:spPr>
                <a:xfrm>
                  <a:off x="740461" y="2596395"/>
                  <a:ext cx="69847" cy="231844"/>
                </a:xfrm>
                <a:custGeom>
                  <a:rect b="b" l="l" r="r" t="t"/>
                  <a:pathLst>
                    <a:path extrusionOk="0" h="3077" w="927">
                      <a:moveTo>
                        <a:pt x="71" y="0"/>
                      </a:moveTo>
                      <a:cubicBezTo>
                        <a:pt x="65" y="0"/>
                        <a:pt x="59" y="1"/>
                        <a:pt x="53" y="3"/>
                      </a:cubicBezTo>
                      <a:cubicBezTo>
                        <a:pt x="18" y="11"/>
                        <a:pt x="1" y="46"/>
                        <a:pt x="10" y="81"/>
                      </a:cubicBezTo>
                      <a:lnTo>
                        <a:pt x="796" y="3024"/>
                      </a:lnTo>
                      <a:cubicBezTo>
                        <a:pt x="804" y="3059"/>
                        <a:pt x="830" y="3076"/>
                        <a:pt x="857" y="3076"/>
                      </a:cubicBezTo>
                      <a:lnTo>
                        <a:pt x="874" y="3076"/>
                      </a:lnTo>
                      <a:cubicBezTo>
                        <a:pt x="909" y="3067"/>
                        <a:pt x="927" y="3032"/>
                        <a:pt x="918" y="2997"/>
                      </a:cubicBezTo>
                      <a:lnTo>
                        <a:pt x="132" y="46"/>
                      </a:lnTo>
                      <a:cubicBezTo>
                        <a:pt x="125" y="17"/>
                        <a:pt x="99" y="0"/>
                        <a:pt x="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1" name="Google Shape;5371;p83"/>
                <p:cNvSpPr/>
                <p:nvPr/>
              </p:nvSpPr>
              <p:spPr>
                <a:xfrm>
                  <a:off x="550357" y="2596319"/>
                  <a:ext cx="200726" cy="139091"/>
                </a:xfrm>
                <a:custGeom>
                  <a:rect b="b" l="l" r="r" t="t"/>
                  <a:pathLst>
                    <a:path extrusionOk="0" h="1846" w="2664">
                      <a:moveTo>
                        <a:pt x="2595" y="1"/>
                      </a:moveTo>
                      <a:cubicBezTo>
                        <a:pt x="2582" y="1"/>
                        <a:pt x="2570" y="5"/>
                        <a:pt x="2559" y="12"/>
                      </a:cubicBezTo>
                      <a:lnTo>
                        <a:pt x="35" y="1732"/>
                      </a:lnTo>
                      <a:cubicBezTo>
                        <a:pt x="9" y="1750"/>
                        <a:pt x="1" y="1785"/>
                        <a:pt x="18" y="1820"/>
                      </a:cubicBezTo>
                      <a:cubicBezTo>
                        <a:pt x="35" y="1837"/>
                        <a:pt x="53" y="1846"/>
                        <a:pt x="70" y="1846"/>
                      </a:cubicBezTo>
                      <a:cubicBezTo>
                        <a:pt x="88" y="1846"/>
                        <a:pt x="97" y="1837"/>
                        <a:pt x="105" y="1837"/>
                      </a:cubicBezTo>
                      <a:lnTo>
                        <a:pt x="2629" y="117"/>
                      </a:lnTo>
                      <a:cubicBezTo>
                        <a:pt x="2655" y="100"/>
                        <a:pt x="2664" y="56"/>
                        <a:pt x="2646" y="30"/>
                      </a:cubicBezTo>
                      <a:cubicBezTo>
                        <a:pt x="2631" y="9"/>
                        <a:pt x="2613" y="1"/>
                        <a:pt x="25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2" name="Google Shape;5372;p83"/>
                <p:cNvSpPr/>
                <p:nvPr/>
              </p:nvSpPr>
              <p:spPr>
                <a:xfrm>
                  <a:off x="603629" y="2596319"/>
                  <a:ext cx="147455" cy="195075"/>
                </a:xfrm>
                <a:custGeom>
                  <a:rect b="b" l="l" r="r" t="t"/>
                  <a:pathLst>
                    <a:path extrusionOk="0" h="2589" w="1957">
                      <a:moveTo>
                        <a:pt x="1883" y="1"/>
                      </a:moveTo>
                      <a:cubicBezTo>
                        <a:pt x="1864" y="1"/>
                        <a:pt x="1845" y="9"/>
                        <a:pt x="1834" y="30"/>
                      </a:cubicBezTo>
                      <a:lnTo>
                        <a:pt x="27" y="2483"/>
                      </a:lnTo>
                      <a:cubicBezTo>
                        <a:pt x="1" y="2510"/>
                        <a:pt x="10" y="2553"/>
                        <a:pt x="36" y="2571"/>
                      </a:cubicBezTo>
                      <a:cubicBezTo>
                        <a:pt x="44" y="2579"/>
                        <a:pt x="62" y="2588"/>
                        <a:pt x="71" y="2588"/>
                      </a:cubicBezTo>
                      <a:cubicBezTo>
                        <a:pt x="97" y="2588"/>
                        <a:pt x="114" y="2579"/>
                        <a:pt x="123" y="2562"/>
                      </a:cubicBezTo>
                      <a:lnTo>
                        <a:pt x="1939" y="100"/>
                      </a:lnTo>
                      <a:cubicBezTo>
                        <a:pt x="1957" y="73"/>
                        <a:pt x="1948" y="38"/>
                        <a:pt x="1922" y="12"/>
                      </a:cubicBezTo>
                      <a:cubicBezTo>
                        <a:pt x="1911" y="5"/>
                        <a:pt x="1897" y="1"/>
                        <a:pt x="18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3" name="Google Shape;5373;p83"/>
                <p:cNvSpPr/>
                <p:nvPr/>
              </p:nvSpPr>
              <p:spPr>
                <a:xfrm>
                  <a:off x="518108" y="2596395"/>
                  <a:ext cx="232974" cy="68642"/>
                </a:xfrm>
                <a:custGeom>
                  <a:rect b="b" l="l" r="r" t="t"/>
                  <a:pathLst>
                    <a:path extrusionOk="0" h="911" w="3092">
                      <a:moveTo>
                        <a:pt x="3022" y="0"/>
                      </a:moveTo>
                      <a:cubicBezTo>
                        <a:pt x="3016" y="0"/>
                        <a:pt x="3010" y="1"/>
                        <a:pt x="3004" y="3"/>
                      </a:cubicBezTo>
                      <a:lnTo>
                        <a:pt x="53" y="788"/>
                      </a:lnTo>
                      <a:cubicBezTo>
                        <a:pt x="18" y="797"/>
                        <a:pt x="1" y="832"/>
                        <a:pt x="9" y="867"/>
                      </a:cubicBezTo>
                      <a:cubicBezTo>
                        <a:pt x="18" y="893"/>
                        <a:pt x="44" y="911"/>
                        <a:pt x="71" y="911"/>
                      </a:cubicBezTo>
                      <a:lnTo>
                        <a:pt x="88" y="911"/>
                      </a:lnTo>
                      <a:lnTo>
                        <a:pt x="3039" y="125"/>
                      </a:lnTo>
                      <a:cubicBezTo>
                        <a:pt x="3065" y="116"/>
                        <a:pt x="3092" y="81"/>
                        <a:pt x="3083" y="46"/>
                      </a:cubicBezTo>
                      <a:cubicBezTo>
                        <a:pt x="3076" y="17"/>
                        <a:pt x="3050" y="0"/>
                        <a:pt x="30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4" name="Google Shape;5374;p83"/>
                <p:cNvSpPr/>
                <p:nvPr/>
              </p:nvSpPr>
              <p:spPr>
                <a:xfrm>
                  <a:off x="739859" y="2466946"/>
                  <a:ext cx="200726" cy="138865"/>
                </a:xfrm>
                <a:custGeom>
                  <a:rect b="b" l="l" r="r" t="t"/>
                  <a:pathLst>
                    <a:path extrusionOk="0" h="1843" w="2664">
                      <a:moveTo>
                        <a:pt x="2591" y="0"/>
                      </a:moveTo>
                      <a:cubicBezTo>
                        <a:pt x="2579" y="0"/>
                        <a:pt x="2568" y="3"/>
                        <a:pt x="2559" y="9"/>
                      </a:cubicBezTo>
                      <a:lnTo>
                        <a:pt x="44" y="1729"/>
                      </a:lnTo>
                      <a:cubicBezTo>
                        <a:pt x="9" y="1747"/>
                        <a:pt x="0" y="1790"/>
                        <a:pt x="26" y="1817"/>
                      </a:cubicBezTo>
                      <a:cubicBezTo>
                        <a:pt x="35" y="1834"/>
                        <a:pt x="53" y="1843"/>
                        <a:pt x="79" y="1843"/>
                      </a:cubicBezTo>
                      <a:cubicBezTo>
                        <a:pt x="88" y="1843"/>
                        <a:pt x="105" y="1843"/>
                        <a:pt x="114" y="1834"/>
                      </a:cubicBezTo>
                      <a:lnTo>
                        <a:pt x="2628" y="114"/>
                      </a:lnTo>
                      <a:cubicBezTo>
                        <a:pt x="2655" y="96"/>
                        <a:pt x="2663" y="53"/>
                        <a:pt x="2646" y="27"/>
                      </a:cubicBezTo>
                      <a:cubicBezTo>
                        <a:pt x="2635" y="10"/>
                        <a:pt x="2612" y="0"/>
                        <a:pt x="25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5" name="Google Shape;5375;p83"/>
                <p:cNvSpPr/>
                <p:nvPr/>
              </p:nvSpPr>
              <p:spPr>
                <a:xfrm>
                  <a:off x="740461" y="2411113"/>
                  <a:ext cx="146852" cy="194698"/>
                </a:xfrm>
                <a:custGeom>
                  <a:rect b="b" l="l" r="r" t="t"/>
                  <a:pathLst>
                    <a:path extrusionOk="0" h="2584" w="1949">
                      <a:moveTo>
                        <a:pt x="1877" y="1"/>
                      </a:moveTo>
                      <a:cubicBezTo>
                        <a:pt x="1859" y="1"/>
                        <a:pt x="1841" y="10"/>
                        <a:pt x="1826" y="25"/>
                      </a:cubicBezTo>
                      <a:lnTo>
                        <a:pt x="18" y="2488"/>
                      </a:lnTo>
                      <a:cubicBezTo>
                        <a:pt x="1" y="2514"/>
                        <a:pt x="1" y="2549"/>
                        <a:pt x="27" y="2575"/>
                      </a:cubicBezTo>
                      <a:cubicBezTo>
                        <a:pt x="45" y="2584"/>
                        <a:pt x="53" y="2584"/>
                        <a:pt x="71" y="2584"/>
                      </a:cubicBezTo>
                      <a:cubicBezTo>
                        <a:pt x="88" y="2584"/>
                        <a:pt x="106" y="2575"/>
                        <a:pt x="123" y="2558"/>
                      </a:cubicBezTo>
                      <a:lnTo>
                        <a:pt x="1931" y="104"/>
                      </a:lnTo>
                      <a:cubicBezTo>
                        <a:pt x="1948" y="78"/>
                        <a:pt x="1948" y="34"/>
                        <a:pt x="1913" y="17"/>
                      </a:cubicBezTo>
                      <a:cubicBezTo>
                        <a:pt x="1902" y="6"/>
                        <a:pt x="1890" y="1"/>
                        <a:pt x="18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6" name="Google Shape;5376;p83"/>
                <p:cNvSpPr/>
                <p:nvPr/>
              </p:nvSpPr>
              <p:spPr>
                <a:xfrm>
                  <a:off x="740461" y="2537171"/>
                  <a:ext cx="232372" cy="68642"/>
                </a:xfrm>
                <a:custGeom>
                  <a:rect b="b" l="l" r="r" t="t"/>
                  <a:pathLst>
                    <a:path extrusionOk="0" h="911" w="3084">
                      <a:moveTo>
                        <a:pt x="3014" y="0"/>
                      </a:moveTo>
                      <a:cubicBezTo>
                        <a:pt x="3008" y="0"/>
                        <a:pt x="3002" y="1"/>
                        <a:pt x="2996" y="3"/>
                      </a:cubicBezTo>
                      <a:lnTo>
                        <a:pt x="53" y="789"/>
                      </a:lnTo>
                      <a:cubicBezTo>
                        <a:pt x="18" y="797"/>
                        <a:pt x="1" y="832"/>
                        <a:pt x="10" y="867"/>
                      </a:cubicBezTo>
                      <a:cubicBezTo>
                        <a:pt x="18" y="893"/>
                        <a:pt x="36" y="911"/>
                        <a:pt x="71" y="911"/>
                      </a:cubicBezTo>
                      <a:lnTo>
                        <a:pt x="88" y="911"/>
                      </a:lnTo>
                      <a:lnTo>
                        <a:pt x="3031" y="125"/>
                      </a:lnTo>
                      <a:cubicBezTo>
                        <a:pt x="3066" y="116"/>
                        <a:pt x="3083" y="81"/>
                        <a:pt x="3074" y="46"/>
                      </a:cubicBezTo>
                      <a:cubicBezTo>
                        <a:pt x="3067" y="17"/>
                        <a:pt x="3042" y="0"/>
                        <a:pt x="30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7" name="Google Shape;5377;p83"/>
                <p:cNvSpPr/>
                <p:nvPr/>
              </p:nvSpPr>
              <p:spPr>
                <a:xfrm>
                  <a:off x="560906" y="2423018"/>
                  <a:ext cx="263189" cy="236139"/>
                </a:xfrm>
                <a:custGeom>
                  <a:rect b="b" l="l" r="r" t="t"/>
                  <a:pathLst>
                    <a:path extrusionOk="0" h="3134" w="3493">
                      <a:moveTo>
                        <a:pt x="2530" y="0"/>
                      </a:moveTo>
                      <a:cubicBezTo>
                        <a:pt x="2326" y="0"/>
                        <a:pt x="2116" y="92"/>
                        <a:pt x="1947" y="260"/>
                      </a:cubicBezTo>
                      <a:cubicBezTo>
                        <a:pt x="1828" y="171"/>
                        <a:pt x="1677" y="125"/>
                        <a:pt x="1519" y="125"/>
                      </a:cubicBezTo>
                      <a:cubicBezTo>
                        <a:pt x="1353" y="125"/>
                        <a:pt x="1178" y="175"/>
                        <a:pt x="1022" y="278"/>
                      </a:cubicBezTo>
                      <a:cubicBezTo>
                        <a:pt x="716" y="487"/>
                        <a:pt x="585" y="837"/>
                        <a:pt x="655" y="1134"/>
                      </a:cubicBezTo>
                      <a:cubicBezTo>
                        <a:pt x="201" y="1334"/>
                        <a:pt x="0" y="1815"/>
                        <a:pt x="297" y="2242"/>
                      </a:cubicBezTo>
                      <a:lnTo>
                        <a:pt x="1520" y="3133"/>
                      </a:lnTo>
                      <a:lnTo>
                        <a:pt x="2628" y="2644"/>
                      </a:lnTo>
                      <a:lnTo>
                        <a:pt x="3493" y="1788"/>
                      </a:lnTo>
                      <a:lnTo>
                        <a:pt x="3109" y="330"/>
                      </a:lnTo>
                      <a:cubicBezTo>
                        <a:pt x="2960" y="105"/>
                        <a:pt x="2748" y="0"/>
                        <a:pt x="25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8" name="Google Shape;5378;p83"/>
                <p:cNvSpPr/>
                <p:nvPr/>
              </p:nvSpPr>
              <p:spPr>
                <a:xfrm>
                  <a:off x="622089" y="2495955"/>
                  <a:ext cx="217151" cy="170285"/>
                </a:xfrm>
                <a:custGeom>
                  <a:rect b="b" l="l" r="r" t="t"/>
                  <a:pathLst>
                    <a:path extrusionOk="0" h="2260" w="2882">
                      <a:moveTo>
                        <a:pt x="1802" y="0"/>
                      </a:moveTo>
                      <a:cubicBezTo>
                        <a:pt x="1506" y="0"/>
                        <a:pt x="1178" y="101"/>
                        <a:pt x="882" y="305"/>
                      </a:cubicBezTo>
                      <a:cubicBezTo>
                        <a:pt x="253" y="724"/>
                        <a:pt x="0" y="1440"/>
                        <a:pt x="315" y="1894"/>
                      </a:cubicBezTo>
                      <a:cubicBezTo>
                        <a:pt x="479" y="2137"/>
                        <a:pt x="764" y="2260"/>
                        <a:pt x="1089" y="2260"/>
                      </a:cubicBezTo>
                      <a:cubicBezTo>
                        <a:pt x="1383" y="2260"/>
                        <a:pt x="1710" y="2159"/>
                        <a:pt x="2009" y="1955"/>
                      </a:cubicBezTo>
                      <a:cubicBezTo>
                        <a:pt x="2628" y="1528"/>
                        <a:pt x="2882" y="812"/>
                        <a:pt x="2567" y="358"/>
                      </a:cubicBezTo>
                      <a:cubicBezTo>
                        <a:pt x="2408" y="120"/>
                        <a:pt x="2124" y="0"/>
                        <a:pt x="1802"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9" name="Google Shape;5379;p83"/>
                <p:cNvSpPr/>
                <p:nvPr/>
              </p:nvSpPr>
              <p:spPr>
                <a:xfrm>
                  <a:off x="650345" y="2464535"/>
                  <a:ext cx="105336" cy="150544"/>
                </a:xfrm>
                <a:custGeom>
                  <a:rect b="b" l="l" r="r" t="t"/>
                  <a:pathLst>
                    <a:path extrusionOk="0" h="1998" w="1398">
                      <a:moveTo>
                        <a:pt x="51" y="1"/>
                      </a:moveTo>
                      <a:cubicBezTo>
                        <a:pt x="42" y="1"/>
                        <a:pt x="33" y="3"/>
                        <a:pt x="27" y="6"/>
                      </a:cubicBezTo>
                      <a:cubicBezTo>
                        <a:pt x="1" y="24"/>
                        <a:pt x="1" y="50"/>
                        <a:pt x="9" y="76"/>
                      </a:cubicBezTo>
                      <a:lnTo>
                        <a:pt x="1310" y="1980"/>
                      </a:lnTo>
                      <a:cubicBezTo>
                        <a:pt x="1319" y="1988"/>
                        <a:pt x="1337" y="1997"/>
                        <a:pt x="1345" y="1997"/>
                      </a:cubicBezTo>
                      <a:cubicBezTo>
                        <a:pt x="1354" y="1997"/>
                        <a:pt x="1372" y="1997"/>
                        <a:pt x="1372" y="1988"/>
                      </a:cubicBezTo>
                      <a:cubicBezTo>
                        <a:pt x="1398" y="1980"/>
                        <a:pt x="1398" y="1945"/>
                        <a:pt x="1389" y="1927"/>
                      </a:cubicBezTo>
                      <a:lnTo>
                        <a:pt x="88" y="24"/>
                      </a:lnTo>
                      <a:cubicBezTo>
                        <a:pt x="83" y="7"/>
                        <a:pt x="66" y="1"/>
                        <a:pt x="51"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0" name="Google Shape;5380;p83"/>
                <p:cNvSpPr/>
                <p:nvPr/>
              </p:nvSpPr>
              <p:spPr>
                <a:xfrm>
                  <a:off x="603026" y="2537321"/>
                  <a:ext cx="152654" cy="77759"/>
                </a:xfrm>
                <a:custGeom>
                  <a:rect b="b" l="l" r="r" t="t"/>
                  <a:pathLst>
                    <a:path extrusionOk="0" h="1032" w="2026">
                      <a:moveTo>
                        <a:pt x="43" y="0"/>
                      </a:moveTo>
                      <a:cubicBezTo>
                        <a:pt x="27" y="0"/>
                        <a:pt x="14" y="10"/>
                        <a:pt x="9" y="27"/>
                      </a:cubicBezTo>
                      <a:cubicBezTo>
                        <a:pt x="0" y="53"/>
                        <a:pt x="9" y="79"/>
                        <a:pt x="26" y="88"/>
                      </a:cubicBezTo>
                      <a:lnTo>
                        <a:pt x="1956" y="1031"/>
                      </a:lnTo>
                      <a:lnTo>
                        <a:pt x="1973" y="1031"/>
                      </a:lnTo>
                      <a:cubicBezTo>
                        <a:pt x="1991" y="1031"/>
                        <a:pt x="2008" y="1022"/>
                        <a:pt x="2017" y="1005"/>
                      </a:cubicBezTo>
                      <a:cubicBezTo>
                        <a:pt x="2026" y="987"/>
                        <a:pt x="2017" y="952"/>
                        <a:pt x="2000" y="944"/>
                      </a:cubicBezTo>
                      <a:lnTo>
                        <a:pt x="70" y="9"/>
                      </a:lnTo>
                      <a:cubicBezTo>
                        <a:pt x="61" y="3"/>
                        <a:pt x="51" y="0"/>
                        <a:pt x="43"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1" name="Google Shape;5381;p83"/>
                <p:cNvSpPr/>
                <p:nvPr/>
              </p:nvSpPr>
              <p:spPr>
                <a:xfrm>
                  <a:off x="735865" y="2447205"/>
                  <a:ext cx="19816" cy="167874"/>
                </a:xfrm>
                <a:custGeom>
                  <a:rect b="b" l="l" r="r" t="t"/>
                  <a:pathLst>
                    <a:path extrusionOk="0" h="2228" w="263">
                      <a:moveTo>
                        <a:pt x="44" y="0"/>
                      </a:moveTo>
                      <a:cubicBezTo>
                        <a:pt x="18" y="0"/>
                        <a:pt x="1" y="27"/>
                        <a:pt x="1" y="53"/>
                      </a:cubicBezTo>
                      <a:lnTo>
                        <a:pt x="167" y="2183"/>
                      </a:lnTo>
                      <a:cubicBezTo>
                        <a:pt x="167" y="2210"/>
                        <a:pt x="193" y="2227"/>
                        <a:pt x="210" y="2227"/>
                      </a:cubicBezTo>
                      <a:lnTo>
                        <a:pt x="219" y="2227"/>
                      </a:lnTo>
                      <a:cubicBezTo>
                        <a:pt x="245" y="2227"/>
                        <a:pt x="263" y="2201"/>
                        <a:pt x="263" y="2183"/>
                      </a:cubicBezTo>
                      <a:lnTo>
                        <a:pt x="88" y="44"/>
                      </a:lnTo>
                      <a:cubicBezTo>
                        <a:pt x="88" y="18"/>
                        <a:pt x="71" y="0"/>
                        <a:pt x="44"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2" name="Google Shape;5382;p83"/>
                <p:cNvSpPr/>
                <p:nvPr/>
              </p:nvSpPr>
              <p:spPr>
                <a:xfrm>
                  <a:off x="583285" y="2447883"/>
                  <a:ext cx="301390" cy="248647"/>
                </a:xfrm>
                <a:custGeom>
                  <a:rect b="b" l="l" r="r" t="t"/>
                  <a:pathLst>
                    <a:path extrusionOk="0" h="3300" w="4000">
                      <a:moveTo>
                        <a:pt x="2812" y="0"/>
                      </a:moveTo>
                      <a:cubicBezTo>
                        <a:pt x="2812" y="0"/>
                        <a:pt x="2436" y="498"/>
                        <a:pt x="2698" y="1354"/>
                      </a:cubicBezTo>
                      <a:lnTo>
                        <a:pt x="2698" y="1362"/>
                      </a:lnTo>
                      <a:cubicBezTo>
                        <a:pt x="2698" y="1362"/>
                        <a:pt x="2262" y="1389"/>
                        <a:pt x="1877" y="1650"/>
                      </a:cubicBezTo>
                      <a:cubicBezTo>
                        <a:pt x="1502" y="1904"/>
                        <a:pt x="1310" y="2305"/>
                        <a:pt x="1310" y="2305"/>
                      </a:cubicBezTo>
                      <a:cubicBezTo>
                        <a:pt x="872" y="1955"/>
                        <a:pt x="468" y="1889"/>
                        <a:pt x="228" y="1889"/>
                      </a:cubicBezTo>
                      <a:cubicBezTo>
                        <a:pt x="85" y="1889"/>
                        <a:pt x="0" y="1912"/>
                        <a:pt x="0" y="1912"/>
                      </a:cubicBezTo>
                      <a:cubicBezTo>
                        <a:pt x="387" y="2479"/>
                        <a:pt x="1139" y="3299"/>
                        <a:pt x="1998" y="3299"/>
                      </a:cubicBezTo>
                      <a:cubicBezTo>
                        <a:pt x="2264" y="3299"/>
                        <a:pt x="2541" y="3220"/>
                        <a:pt x="2820" y="3030"/>
                      </a:cubicBezTo>
                      <a:cubicBezTo>
                        <a:pt x="3999" y="2227"/>
                        <a:pt x="3318" y="734"/>
                        <a:pt x="2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3" name="Google Shape;5383;p83"/>
                <p:cNvSpPr/>
                <p:nvPr/>
              </p:nvSpPr>
              <p:spPr>
                <a:xfrm>
                  <a:off x="484578" y="2916324"/>
                  <a:ext cx="8590" cy="52668"/>
                </a:xfrm>
                <a:custGeom>
                  <a:rect b="b" l="l" r="r" t="t"/>
                  <a:pathLst>
                    <a:path extrusionOk="0" h="699" w="114">
                      <a:moveTo>
                        <a:pt x="53" y="0"/>
                      </a:moveTo>
                      <a:cubicBezTo>
                        <a:pt x="27" y="0"/>
                        <a:pt x="0" y="18"/>
                        <a:pt x="0" y="52"/>
                      </a:cubicBezTo>
                      <a:lnTo>
                        <a:pt x="0" y="646"/>
                      </a:lnTo>
                      <a:cubicBezTo>
                        <a:pt x="0" y="672"/>
                        <a:pt x="27" y="699"/>
                        <a:pt x="53" y="699"/>
                      </a:cubicBezTo>
                      <a:cubicBezTo>
                        <a:pt x="88" y="699"/>
                        <a:pt x="114" y="672"/>
                        <a:pt x="114" y="646"/>
                      </a:cubicBezTo>
                      <a:lnTo>
                        <a:pt x="114" y="52"/>
                      </a:lnTo>
                      <a:cubicBezTo>
                        <a:pt x="114" y="18"/>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4" name="Google Shape;5384;p83"/>
                <p:cNvSpPr/>
                <p:nvPr/>
              </p:nvSpPr>
              <p:spPr>
                <a:xfrm>
                  <a:off x="1092489" y="3283874"/>
                  <a:ext cx="29687" cy="76553"/>
                </a:xfrm>
                <a:custGeom>
                  <a:rect b="b" l="l" r="r" t="t"/>
                  <a:pathLst>
                    <a:path extrusionOk="0" h="1016" w="394">
                      <a:moveTo>
                        <a:pt x="57" y="1"/>
                      </a:moveTo>
                      <a:cubicBezTo>
                        <a:pt x="53" y="1"/>
                        <a:pt x="49" y="2"/>
                        <a:pt x="44" y="3"/>
                      </a:cubicBezTo>
                      <a:cubicBezTo>
                        <a:pt x="9" y="12"/>
                        <a:pt x="0" y="47"/>
                        <a:pt x="9" y="73"/>
                      </a:cubicBezTo>
                      <a:lnTo>
                        <a:pt x="280" y="981"/>
                      </a:lnTo>
                      <a:cubicBezTo>
                        <a:pt x="289" y="998"/>
                        <a:pt x="306" y="1016"/>
                        <a:pt x="332" y="1016"/>
                      </a:cubicBezTo>
                      <a:lnTo>
                        <a:pt x="350" y="1016"/>
                      </a:lnTo>
                      <a:cubicBezTo>
                        <a:pt x="376" y="1007"/>
                        <a:pt x="393" y="972"/>
                        <a:pt x="385" y="946"/>
                      </a:cubicBezTo>
                      <a:lnTo>
                        <a:pt x="105" y="47"/>
                      </a:lnTo>
                      <a:cubicBezTo>
                        <a:pt x="98" y="18"/>
                        <a:pt x="79"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5" name="Google Shape;5385;p83"/>
                <p:cNvSpPr/>
                <p:nvPr/>
              </p:nvSpPr>
              <p:spPr>
                <a:xfrm>
                  <a:off x="1126697" y="3145761"/>
                  <a:ext cx="50031" cy="141653"/>
                </a:xfrm>
                <a:custGeom>
                  <a:rect b="b" l="l" r="r" t="t"/>
                  <a:pathLst>
                    <a:path extrusionOk="0" h="1880" w="664">
                      <a:moveTo>
                        <a:pt x="59" y="0"/>
                      </a:moveTo>
                      <a:cubicBezTo>
                        <a:pt x="54" y="0"/>
                        <a:pt x="49" y="1"/>
                        <a:pt x="44" y="2"/>
                      </a:cubicBezTo>
                      <a:cubicBezTo>
                        <a:pt x="18" y="11"/>
                        <a:pt x="0" y="46"/>
                        <a:pt x="9" y="72"/>
                      </a:cubicBezTo>
                      <a:lnTo>
                        <a:pt x="551" y="1836"/>
                      </a:lnTo>
                      <a:cubicBezTo>
                        <a:pt x="559" y="1862"/>
                        <a:pt x="577" y="1880"/>
                        <a:pt x="603" y="1880"/>
                      </a:cubicBezTo>
                      <a:lnTo>
                        <a:pt x="620" y="1880"/>
                      </a:lnTo>
                      <a:cubicBezTo>
                        <a:pt x="647" y="1871"/>
                        <a:pt x="664" y="1836"/>
                        <a:pt x="655" y="1810"/>
                      </a:cubicBezTo>
                      <a:lnTo>
                        <a:pt x="114" y="37"/>
                      </a:lnTo>
                      <a:cubicBezTo>
                        <a:pt x="107" y="16"/>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6" name="Google Shape;5386;p83"/>
                <p:cNvSpPr/>
                <p:nvPr/>
              </p:nvSpPr>
              <p:spPr>
                <a:xfrm>
                  <a:off x="1186524" y="3089852"/>
                  <a:ext cx="44154" cy="123871"/>
                </a:xfrm>
                <a:custGeom>
                  <a:rect b="b" l="l" r="r" t="t"/>
                  <a:pathLst>
                    <a:path extrusionOk="0" h="1644" w="586">
                      <a:moveTo>
                        <a:pt x="59" y="0"/>
                      </a:moveTo>
                      <a:cubicBezTo>
                        <a:pt x="54" y="0"/>
                        <a:pt x="49" y="1"/>
                        <a:pt x="45" y="2"/>
                      </a:cubicBezTo>
                      <a:cubicBezTo>
                        <a:pt x="18" y="11"/>
                        <a:pt x="1" y="46"/>
                        <a:pt x="10" y="72"/>
                      </a:cubicBezTo>
                      <a:lnTo>
                        <a:pt x="481" y="1609"/>
                      </a:lnTo>
                      <a:cubicBezTo>
                        <a:pt x="481" y="1635"/>
                        <a:pt x="507" y="1644"/>
                        <a:pt x="534" y="1644"/>
                      </a:cubicBezTo>
                      <a:lnTo>
                        <a:pt x="542" y="1644"/>
                      </a:lnTo>
                      <a:cubicBezTo>
                        <a:pt x="577" y="1635"/>
                        <a:pt x="586" y="1609"/>
                        <a:pt x="577" y="1574"/>
                      </a:cubicBezTo>
                      <a:lnTo>
                        <a:pt x="114" y="46"/>
                      </a:lnTo>
                      <a:cubicBezTo>
                        <a:pt x="107" y="17"/>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7" name="Google Shape;5387;p83"/>
                <p:cNvSpPr/>
                <p:nvPr/>
              </p:nvSpPr>
              <p:spPr>
                <a:xfrm>
                  <a:off x="1240473" y="3016161"/>
                  <a:ext cx="44832" cy="124549"/>
                </a:xfrm>
                <a:custGeom>
                  <a:rect b="b" l="l" r="r" t="t"/>
                  <a:pathLst>
                    <a:path extrusionOk="0" h="1653" w="595">
                      <a:moveTo>
                        <a:pt x="67" y="0"/>
                      </a:moveTo>
                      <a:cubicBezTo>
                        <a:pt x="63" y="0"/>
                        <a:pt x="58" y="1"/>
                        <a:pt x="53" y="2"/>
                      </a:cubicBezTo>
                      <a:cubicBezTo>
                        <a:pt x="18" y="11"/>
                        <a:pt x="1" y="46"/>
                        <a:pt x="10" y="72"/>
                      </a:cubicBezTo>
                      <a:lnTo>
                        <a:pt x="481" y="1618"/>
                      </a:lnTo>
                      <a:cubicBezTo>
                        <a:pt x="490" y="1635"/>
                        <a:pt x="516" y="1653"/>
                        <a:pt x="534" y="1653"/>
                      </a:cubicBezTo>
                      <a:lnTo>
                        <a:pt x="551" y="1653"/>
                      </a:lnTo>
                      <a:cubicBezTo>
                        <a:pt x="577" y="1644"/>
                        <a:pt x="595" y="1609"/>
                        <a:pt x="586" y="1583"/>
                      </a:cubicBezTo>
                      <a:lnTo>
                        <a:pt x="114" y="37"/>
                      </a:lnTo>
                      <a:cubicBezTo>
                        <a:pt x="107" y="16"/>
                        <a:pt x="88"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8" name="Google Shape;5388;p83"/>
                <p:cNvSpPr/>
                <p:nvPr/>
              </p:nvSpPr>
              <p:spPr>
                <a:xfrm>
                  <a:off x="1308287" y="2986549"/>
                  <a:ext cx="35564" cy="94938"/>
                </a:xfrm>
                <a:custGeom>
                  <a:rect b="b" l="l" r="r" t="t"/>
                  <a:pathLst>
                    <a:path extrusionOk="0" h="1260" w="472">
                      <a:moveTo>
                        <a:pt x="62" y="0"/>
                      </a:moveTo>
                      <a:cubicBezTo>
                        <a:pt x="56" y="0"/>
                        <a:pt x="50" y="1"/>
                        <a:pt x="44" y="2"/>
                      </a:cubicBezTo>
                      <a:cubicBezTo>
                        <a:pt x="18" y="11"/>
                        <a:pt x="0" y="37"/>
                        <a:pt x="9" y="64"/>
                      </a:cubicBezTo>
                      <a:lnTo>
                        <a:pt x="367" y="1225"/>
                      </a:lnTo>
                      <a:cubicBezTo>
                        <a:pt x="367" y="1251"/>
                        <a:pt x="393" y="1260"/>
                        <a:pt x="419" y="1260"/>
                      </a:cubicBezTo>
                      <a:lnTo>
                        <a:pt x="428" y="1260"/>
                      </a:lnTo>
                      <a:cubicBezTo>
                        <a:pt x="463" y="1251"/>
                        <a:pt x="472" y="1225"/>
                        <a:pt x="463" y="1190"/>
                      </a:cubicBezTo>
                      <a:lnTo>
                        <a:pt x="114" y="37"/>
                      </a:lnTo>
                      <a:cubicBezTo>
                        <a:pt x="107" y="16"/>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9" name="Google Shape;5389;p83"/>
                <p:cNvSpPr/>
                <p:nvPr/>
              </p:nvSpPr>
              <p:spPr>
                <a:xfrm>
                  <a:off x="1176050" y="3394561"/>
                  <a:ext cx="117165" cy="13939"/>
                </a:xfrm>
                <a:custGeom>
                  <a:rect b="b" l="l" r="r" t="t"/>
                  <a:pathLst>
                    <a:path extrusionOk="0" h="185" w="1555">
                      <a:moveTo>
                        <a:pt x="61" y="1"/>
                      </a:moveTo>
                      <a:cubicBezTo>
                        <a:pt x="26" y="1"/>
                        <a:pt x="0" y="27"/>
                        <a:pt x="0" y="53"/>
                      </a:cubicBezTo>
                      <a:cubicBezTo>
                        <a:pt x="0" y="80"/>
                        <a:pt x="26" y="106"/>
                        <a:pt x="53" y="115"/>
                      </a:cubicBezTo>
                      <a:lnTo>
                        <a:pt x="1502" y="184"/>
                      </a:lnTo>
                      <a:cubicBezTo>
                        <a:pt x="1528" y="184"/>
                        <a:pt x="1555" y="158"/>
                        <a:pt x="1555" y="132"/>
                      </a:cubicBezTo>
                      <a:cubicBezTo>
                        <a:pt x="1555" y="97"/>
                        <a:pt x="1537" y="71"/>
                        <a:pt x="1502" y="71"/>
                      </a:cubicBezTo>
                      <a:lnTo>
                        <a:pt x="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0" name="Google Shape;5390;p83"/>
                <p:cNvSpPr/>
                <p:nvPr/>
              </p:nvSpPr>
              <p:spPr>
                <a:xfrm>
                  <a:off x="1222088" y="3325542"/>
                  <a:ext cx="179026" cy="16501"/>
                </a:xfrm>
                <a:custGeom>
                  <a:rect b="b" l="l" r="r" t="t"/>
                  <a:pathLst>
                    <a:path extrusionOk="0" h="219" w="2376">
                      <a:moveTo>
                        <a:pt x="62" y="0"/>
                      </a:moveTo>
                      <a:cubicBezTo>
                        <a:pt x="27" y="0"/>
                        <a:pt x="0" y="18"/>
                        <a:pt x="0" y="53"/>
                      </a:cubicBezTo>
                      <a:cubicBezTo>
                        <a:pt x="0" y="79"/>
                        <a:pt x="27" y="105"/>
                        <a:pt x="53" y="105"/>
                      </a:cubicBezTo>
                      <a:lnTo>
                        <a:pt x="2314" y="218"/>
                      </a:lnTo>
                      <a:cubicBezTo>
                        <a:pt x="2349" y="218"/>
                        <a:pt x="2367" y="201"/>
                        <a:pt x="2375" y="166"/>
                      </a:cubicBezTo>
                      <a:cubicBezTo>
                        <a:pt x="2375" y="140"/>
                        <a:pt x="2349" y="114"/>
                        <a:pt x="2323" y="114"/>
                      </a:cubicBezTo>
                      <a:lnTo>
                        <a:pt x="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1" name="Google Shape;5391;p83"/>
                <p:cNvSpPr/>
                <p:nvPr/>
              </p:nvSpPr>
              <p:spPr>
                <a:xfrm>
                  <a:off x="1269482" y="3261722"/>
                  <a:ext cx="184300" cy="16501"/>
                </a:xfrm>
                <a:custGeom>
                  <a:rect b="b" l="l" r="r" t="t"/>
                  <a:pathLst>
                    <a:path extrusionOk="0" h="219" w="2446">
                      <a:moveTo>
                        <a:pt x="53" y="0"/>
                      </a:moveTo>
                      <a:cubicBezTo>
                        <a:pt x="26" y="0"/>
                        <a:pt x="0" y="18"/>
                        <a:pt x="0" y="53"/>
                      </a:cubicBezTo>
                      <a:cubicBezTo>
                        <a:pt x="0" y="79"/>
                        <a:pt x="18" y="105"/>
                        <a:pt x="53" y="105"/>
                      </a:cubicBezTo>
                      <a:lnTo>
                        <a:pt x="2384" y="218"/>
                      </a:lnTo>
                      <a:cubicBezTo>
                        <a:pt x="2419" y="218"/>
                        <a:pt x="2436" y="201"/>
                        <a:pt x="2445" y="166"/>
                      </a:cubicBezTo>
                      <a:cubicBezTo>
                        <a:pt x="2445" y="140"/>
                        <a:pt x="2419" y="114"/>
                        <a:pt x="2393" y="114"/>
                      </a:cubicBezTo>
                      <a:lnTo>
                        <a:pt x="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2" name="Google Shape;5392;p83"/>
                <p:cNvSpPr/>
                <p:nvPr/>
              </p:nvSpPr>
              <p:spPr>
                <a:xfrm>
                  <a:off x="1316198" y="3197751"/>
                  <a:ext cx="171792" cy="15974"/>
                </a:xfrm>
                <a:custGeom>
                  <a:rect b="b" l="l" r="r" t="t"/>
                  <a:pathLst>
                    <a:path extrusionOk="0" h="212" w="2280">
                      <a:moveTo>
                        <a:pt x="48" y="1"/>
                      </a:moveTo>
                      <a:cubicBezTo>
                        <a:pt x="20" y="1"/>
                        <a:pt x="0" y="24"/>
                        <a:pt x="0" y="55"/>
                      </a:cubicBezTo>
                      <a:cubicBezTo>
                        <a:pt x="0" y="81"/>
                        <a:pt x="26" y="107"/>
                        <a:pt x="53" y="107"/>
                      </a:cubicBezTo>
                      <a:lnTo>
                        <a:pt x="2227" y="212"/>
                      </a:lnTo>
                      <a:cubicBezTo>
                        <a:pt x="2253" y="212"/>
                        <a:pt x="2279" y="194"/>
                        <a:pt x="2279" y="159"/>
                      </a:cubicBezTo>
                      <a:cubicBezTo>
                        <a:pt x="2279" y="133"/>
                        <a:pt x="2262" y="107"/>
                        <a:pt x="2227" y="107"/>
                      </a:cubicBezTo>
                      <a:lnTo>
                        <a:pt x="61" y="2"/>
                      </a:lnTo>
                      <a:cubicBezTo>
                        <a:pt x="57" y="1"/>
                        <a:pt x="52"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93" name="Google Shape;5393;p83"/>
              <p:cNvSpPr/>
              <p:nvPr/>
            </p:nvSpPr>
            <p:spPr>
              <a:xfrm>
                <a:off x="764196" y="3578562"/>
                <a:ext cx="45435" cy="32550"/>
              </a:xfrm>
              <a:custGeom>
                <a:rect b="b" l="l" r="r" t="t"/>
                <a:pathLst>
                  <a:path extrusionOk="0" h="432" w="603">
                    <a:moveTo>
                      <a:pt x="57" y="0"/>
                    </a:moveTo>
                    <a:cubicBezTo>
                      <a:pt x="42" y="0"/>
                      <a:pt x="27" y="7"/>
                      <a:pt x="18" y="21"/>
                    </a:cubicBezTo>
                    <a:cubicBezTo>
                      <a:pt x="0" y="48"/>
                      <a:pt x="9" y="82"/>
                      <a:pt x="35" y="100"/>
                    </a:cubicBezTo>
                    <a:lnTo>
                      <a:pt x="515" y="423"/>
                    </a:lnTo>
                    <a:cubicBezTo>
                      <a:pt x="524" y="423"/>
                      <a:pt x="533" y="432"/>
                      <a:pt x="542" y="432"/>
                    </a:cubicBezTo>
                    <a:cubicBezTo>
                      <a:pt x="559" y="432"/>
                      <a:pt x="577" y="423"/>
                      <a:pt x="594" y="405"/>
                    </a:cubicBezTo>
                    <a:cubicBezTo>
                      <a:pt x="603" y="379"/>
                      <a:pt x="603" y="344"/>
                      <a:pt x="577" y="327"/>
                    </a:cubicBezTo>
                    <a:lnTo>
                      <a:pt x="88" y="13"/>
                    </a:lnTo>
                    <a:cubicBezTo>
                      <a:pt x="80" y="5"/>
                      <a:pt x="68" y="0"/>
                      <a:pt x="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4" name="Google Shape;5394;p83"/>
              <p:cNvSpPr/>
              <p:nvPr/>
            </p:nvSpPr>
            <p:spPr>
              <a:xfrm>
                <a:off x="908262" y="3165653"/>
                <a:ext cx="8665" cy="60579"/>
              </a:xfrm>
              <a:custGeom>
                <a:rect b="b" l="l" r="r" t="t"/>
                <a:pathLst>
                  <a:path extrusionOk="0" h="804" w="115">
                    <a:moveTo>
                      <a:pt x="53" y="0"/>
                    </a:moveTo>
                    <a:cubicBezTo>
                      <a:pt x="27" y="0"/>
                      <a:pt x="1" y="27"/>
                      <a:pt x="1" y="62"/>
                    </a:cubicBezTo>
                    <a:lnTo>
                      <a:pt x="1" y="751"/>
                    </a:lnTo>
                    <a:cubicBezTo>
                      <a:pt x="1" y="778"/>
                      <a:pt x="27" y="804"/>
                      <a:pt x="53" y="804"/>
                    </a:cubicBezTo>
                    <a:cubicBezTo>
                      <a:pt x="88" y="804"/>
                      <a:pt x="114" y="778"/>
                      <a:pt x="114" y="751"/>
                    </a:cubicBezTo>
                    <a:lnTo>
                      <a:pt x="114" y="62"/>
                    </a:lnTo>
                    <a:cubicBezTo>
                      <a:pt x="114" y="27"/>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5" name="Google Shape;5395;p83"/>
              <p:cNvSpPr/>
              <p:nvPr/>
            </p:nvSpPr>
            <p:spPr>
              <a:xfrm>
                <a:off x="846401" y="3067624"/>
                <a:ext cx="8665" cy="102021"/>
              </a:xfrm>
              <a:custGeom>
                <a:rect b="b" l="l" r="r" t="t"/>
                <a:pathLst>
                  <a:path extrusionOk="0" h="1354" w="115">
                    <a:moveTo>
                      <a:pt x="62" y="0"/>
                    </a:moveTo>
                    <a:cubicBezTo>
                      <a:pt x="27" y="0"/>
                      <a:pt x="1" y="18"/>
                      <a:pt x="1" y="53"/>
                    </a:cubicBezTo>
                    <a:lnTo>
                      <a:pt x="1" y="1301"/>
                    </a:lnTo>
                    <a:cubicBezTo>
                      <a:pt x="1" y="1336"/>
                      <a:pt x="27" y="1354"/>
                      <a:pt x="62" y="1354"/>
                    </a:cubicBezTo>
                    <a:cubicBezTo>
                      <a:pt x="88" y="1354"/>
                      <a:pt x="114" y="1336"/>
                      <a:pt x="114" y="1301"/>
                    </a:cubicBezTo>
                    <a:lnTo>
                      <a:pt x="114" y="53"/>
                    </a:lnTo>
                    <a:cubicBezTo>
                      <a:pt x="114" y="18"/>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6" name="Google Shape;5396;p83"/>
              <p:cNvSpPr/>
              <p:nvPr/>
            </p:nvSpPr>
            <p:spPr>
              <a:xfrm>
                <a:off x="772108" y="3017593"/>
                <a:ext cx="7911" cy="90869"/>
              </a:xfrm>
              <a:custGeom>
                <a:rect b="b" l="l" r="r" t="t"/>
                <a:pathLst>
                  <a:path extrusionOk="0" h="1206" w="105">
                    <a:moveTo>
                      <a:pt x="52" y="1"/>
                    </a:moveTo>
                    <a:cubicBezTo>
                      <a:pt x="18" y="1"/>
                      <a:pt x="0" y="27"/>
                      <a:pt x="0" y="62"/>
                    </a:cubicBezTo>
                    <a:lnTo>
                      <a:pt x="0" y="1153"/>
                    </a:lnTo>
                    <a:cubicBezTo>
                      <a:pt x="0" y="1188"/>
                      <a:pt x="18" y="1206"/>
                      <a:pt x="52" y="1206"/>
                    </a:cubicBezTo>
                    <a:cubicBezTo>
                      <a:pt x="79" y="1206"/>
                      <a:pt x="105" y="1188"/>
                      <a:pt x="105" y="1153"/>
                    </a:cubicBezTo>
                    <a:lnTo>
                      <a:pt x="105" y="62"/>
                    </a:lnTo>
                    <a:cubicBezTo>
                      <a:pt x="105" y="27"/>
                      <a:pt x="79" y="1"/>
                      <a:pt x="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7" name="Google Shape;5397;p83"/>
              <p:cNvSpPr/>
              <p:nvPr/>
            </p:nvSpPr>
            <p:spPr>
              <a:xfrm>
                <a:off x="686512" y="2955807"/>
                <a:ext cx="7987" cy="109254"/>
              </a:xfrm>
              <a:custGeom>
                <a:rect b="b" l="l" r="r" t="t"/>
                <a:pathLst>
                  <a:path extrusionOk="0" h="1450" w="106">
                    <a:moveTo>
                      <a:pt x="53" y="0"/>
                    </a:moveTo>
                    <a:cubicBezTo>
                      <a:pt x="18" y="0"/>
                      <a:pt x="1" y="26"/>
                      <a:pt x="1" y="61"/>
                    </a:cubicBezTo>
                    <a:lnTo>
                      <a:pt x="1" y="1388"/>
                    </a:lnTo>
                    <a:cubicBezTo>
                      <a:pt x="1" y="1423"/>
                      <a:pt x="18" y="1449"/>
                      <a:pt x="53" y="1449"/>
                    </a:cubicBezTo>
                    <a:cubicBezTo>
                      <a:pt x="80" y="1449"/>
                      <a:pt x="106" y="1423"/>
                      <a:pt x="106" y="1388"/>
                    </a:cubicBezTo>
                    <a:lnTo>
                      <a:pt x="106" y="61"/>
                    </a:lnTo>
                    <a:cubicBezTo>
                      <a:pt x="106" y="26"/>
                      <a:pt x="80"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8" name="Google Shape;5398;p83"/>
              <p:cNvSpPr/>
              <p:nvPr/>
            </p:nvSpPr>
            <p:spPr>
              <a:xfrm>
                <a:off x="597752" y="2944580"/>
                <a:ext cx="7911" cy="73765"/>
              </a:xfrm>
              <a:custGeom>
                <a:rect b="b" l="l" r="r" t="t"/>
                <a:pathLst>
                  <a:path extrusionOk="0" h="979" w="105">
                    <a:moveTo>
                      <a:pt x="53" y="1"/>
                    </a:moveTo>
                    <a:cubicBezTo>
                      <a:pt x="26" y="1"/>
                      <a:pt x="0" y="18"/>
                      <a:pt x="0" y="53"/>
                    </a:cubicBezTo>
                    <a:lnTo>
                      <a:pt x="0" y="926"/>
                    </a:lnTo>
                    <a:cubicBezTo>
                      <a:pt x="0" y="952"/>
                      <a:pt x="26" y="979"/>
                      <a:pt x="53" y="979"/>
                    </a:cubicBezTo>
                    <a:cubicBezTo>
                      <a:pt x="88" y="979"/>
                      <a:pt x="105" y="952"/>
                      <a:pt x="105" y="926"/>
                    </a:cubicBezTo>
                    <a:lnTo>
                      <a:pt x="105" y="53"/>
                    </a:lnTo>
                    <a:cubicBezTo>
                      <a:pt x="105" y="18"/>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99" name="Google Shape;5399;p83"/>
            <p:cNvSpPr/>
            <p:nvPr/>
          </p:nvSpPr>
          <p:spPr>
            <a:xfrm>
              <a:off x="689149" y="3601845"/>
              <a:ext cx="47469" cy="33002"/>
            </a:xfrm>
            <a:custGeom>
              <a:rect b="b" l="l" r="r" t="t"/>
              <a:pathLst>
                <a:path extrusionOk="0" h="438" w="630">
                  <a:moveTo>
                    <a:pt x="67" y="0"/>
                  </a:moveTo>
                  <a:cubicBezTo>
                    <a:pt x="48" y="0"/>
                    <a:pt x="30" y="10"/>
                    <a:pt x="18" y="27"/>
                  </a:cubicBezTo>
                  <a:cubicBezTo>
                    <a:pt x="1" y="44"/>
                    <a:pt x="10" y="79"/>
                    <a:pt x="36" y="96"/>
                  </a:cubicBezTo>
                  <a:lnTo>
                    <a:pt x="542" y="428"/>
                  </a:lnTo>
                  <a:cubicBezTo>
                    <a:pt x="551" y="437"/>
                    <a:pt x="560" y="437"/>
                    <a:pt x="568" y="437"/>
                  </a:cubicBezTo>
                  <a:cubicBezTo>
                    <a:pt x="586" y="437"/>
                    <a:pt x="603" y="428"/>
                    <a:pt x="612" y="420"/>
                  </a:cubicBezTo>
                  <a:cubicBezTo>
                    <a:pt x="630" y="393"/>
                    <a:pt x="621" y="358"/>
                    <a:pt x="595" y="341"/>
                  </a:cubicBezTo>
                  <a:lnTo>
                    <a:pt x="97" y="9"/>
                  </a:lnTo>
                  <a:cubicBezTo>
                    <a:pt x="88" y="3"/>
                    <a:pt x="7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0" name="Google Shape;5400;p83"/>
            <p:cNvSpPr/>
            <p:nvPr/>
          </p:nvSpPr>
          <p:spPr>
            <a:xfrm>
              <a:off x="751688" y="3277470"/>
              <a:ext cx="125077" cy="39557"/>
            </a:xfrm>
            <a:custGeom>
              <a:rect b="b" l="l" r="r" t="t"/>
              <a:pathLst>
                <a:path extrusionOk="0" h="525" w="1660">
                  <a:moveTo>
                    <a:pt x="1590" y="1"/>
                  </a:moveTo>
                  <a:lnTo>
                    <a:pt x="44" y="420"/>
                  </a:lnTo>
                  <a:cubicBezTo>
                    <a:pt x="18" y="429"/>
                    <a:pt x="0" y="455"/>
                    <a:pt x="9" y="481"/>
                  </a:cubicBezTo>
                  <a:cubicBezTo>
                    <a:pt x="9" y="507"/>
                    <a:pt x="35" y="525"/>
                    <a:pt x="62" y="525"/>
                  </a:cubicBezTo>
                  <a:lnTo>
                    <a:pt x="70" y="525"/>
                  </a:lnTo>
                  <a:lnTo>
                    <a:pt x="1616" y="106"/>
                  </a:lnTo>
                  <a:cubicBezTo>
                    <a:pt x="1642" y="97"/>
                    <a:pt x="1659" y="71"/>
                    <a:pt x="1651" y="44"/>
                  </a:cubicBezTo>
                  <a:cubicBezTo>
                    <a:pt x="1651" y="18"/>
                    <a:pt x="1616" y="1"/>
                    <a:pt x="1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1" name="Google Shape;5401;p83"/>
            <p:cNvSpPr/>
            <p:nvPr/>
          </p:nvSpPr>
          <p:spPr>
            <a:xfrm>
              <a:off x="666846" y="3218095"/>
              <a:ext cx="142784" cy="44304"/>
            </a:xfrm>
            <a:custGeom>
              <a:rect b="b" l="l" r="r" t="t"/>
              <a:pathLst>
                <a:path extrusionOk="0" h="588" w="1895">
                  <a:moveTo>
                    <a:pt x="1839" y="1"/>
                  </a:moveTo>
                  <a:cubicBezTo>
                    <a:pt x="1834" y="1"/>
                    <a:pt x="1830" y="1"/>
                    <a:pt x="1825" y="3"/>
                  </a:cubicBezTo>
                  <a:lnTo>
                    <a:pt x="44" y="474"/>
                  </a:lnTo>
                  <a:cubicBezTo>
                    <a:pt x="9" y="483"/>
                    <a:pt x="0" y="518"/>
                    <a:pt x="0" y="544"/>
                  </a:cubicBezTo>
                  <a:cubicBezTo>
                    <a:pt x="9" y="570"/>
                    <a:pt x="35" y="588"/>
                    <a:pt x="52" y="588"/>
                  </a:cubicBezTo>
                  <a:cubicBezTo>
                    <a:pt x="61" y="588"/>
                    <a:pt x="70" y="579"/>
                    <a:pt x="70" y="579"/>
                  </a:cubicBezTo>
                  <a:lnTo>
                    <a:pt x="1851" y="108"/>
                  </a:lnTo>
                  <a:cubicBezTo>
                    <a:pt x="1877" y="99"/>
                    <a:pt x="1895" y="73"/>
                    <a:pt x="1886" y="38"/>
                  </a:cubicBezTo>
                  <a:cubicBezTo>
                    <a:pt x="1879" y="16"/>
                    <a:pt x="1860" y="1"/>
                    <a:pt x="18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02" name="Google Shape;5402;p83"/>
          <p:cNvSpPr/>
          <p:nvPr/>
        </p:nvSpPr>
        <p:spPr>
          <a:xfrm>
            <a:off x="267638" y="113879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3" name="Google Shape;5403;p83"/>
          <p:cNvSpPr txBox="1"/>
          <p:nvPr>
            <p:ph type="title"/>
          </p:nvPr>
        </p:nvSpPr>
        <p:spPr>
          <a:xfrm>
            <a:off x="630425" y="1327550"/>
            <a:ext cx="7415700" cy="59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300"/>
              <a:t>Fallen Matthews speaks to the frustration this creates in “Nobodies to Everybody: How Plagiarism Pervades Marginalized Students”</a:t>
            </a:r>
            <a:endParaRPr sz="2300"/>
          </a:p>
        </p:txBody>
      </p:sp>
      <p:sp>
        <p:nvSpPr>
          <p:cNvPr id="5404" name="Google Shape;5404;p83"/>
          <p:cNvSpPr txBox="1"/>
          <p:nvPr/>
        </p:nvSpPr>
        <p:spPr>
          <a:xfrm>
            <a:off x="6924988" y="4672350"/>
            <a:ext cx="3255900" cy="428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br>
              <a:rPr lang="en" sz="800">
                <a:solidFill>
                  <a:schemeClr val="dk1"/>
                </a:solidFill>
                <a:latin typeface="Anaheim"/>
                <a:ea typeface="Anaheim"/>
                <a:cs typeface="Anaheim"/>
                <a:sym typeface="Anaheim"/>
              </a:rPr>
            </a:br>
            <a:r>
              <a:rPr lang="en" sz="1100">
                <a:solidFill>
                  <a:schemeClr val="dk1"/>
                </a:solidFill>
                <a:latin typeface="Chonburi"/>
                <a:ea typeface="Chonburi"/>
                <a:cs typeface="Chonburi"/>
                <a:sym typeface="Chonburi"/>
              </a:rPr>
              <a:t>Matthews 7</a:t>
            </a:r>
            <a:endParaRPr sz="1600">
              <a:solidFill>
                <a:schemeClr val="dk1"/>
              </a:solidFill>
              <a:latin typeface="Chonburi"/>
              <a:ea typeface="Chonburi"/>
              <a:cs typeface="Chonburi"/>
              <a:sym typeface="Chonburi"/>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8" name="Shape 5408"/>
        <p:cNvGrpSpPr/>
        <p:nvPr/>
      </p:nvGrpSpPr>
      <p:grpSpPr>
        <a:xfrm>
          <a:off x="0" y="0"/>
          <a:ext cx="0" cy="0"/>
          <a:chOff x="0" y="0"/>
          <a:chExt cx="0" cy="0"/>
        </a:xfrm>
      </p:grpSpPr>
      <p:sp>
        <p:nvSpPr>
          <p:cNvPr id="5409" name="Google Shape;5409;p84"/>
          <p:cNvSpPr txBox="1"/>
          <p:nvPr>
            <p:ph idx="1" type="subTitle"/>
          </p:nvPr>
        </p:nvSpPr>
        <p:spPr>
          <a:xfrm>
            <a:off x="1110975" y="1671150"/>
            <a:ext cx="7323900" cy="16950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Char char="●"/>
            </a:pPr>
            <a:r>
              <a:rPr lang="en" sz="2200"/>
              <a:t>Credit your peers when they talk about their experiences</a:t>
            </a:r>
            <a:endParaRPr sz="2200"/>
          </a:p>
          <a:p>
            <a:pPr indent="-368300" lvl="0" marL="457200" rtl="0" algn="l">
              <a:spcBef>
                <a:spcPts val="0"/>
              </a:spcBef>
              <a:spcAft>
                <a:spcPts val="0"/>
              </a:spcAft>
              <a:buSzPts val="2200"/>
              <a:buChar char="●"/>
            </a:pPr>
            <a:r>
              <a:rPr lang="en" sz="2200"/>
              <a:t>If you are a part of a privileged group, take time to reflect on the effort your classmate is taking to perform these forms of emotional and intellectual labour</a:t>
            </a:r>
            <a:endParaRPr sz="2200"/>
          </a:p>
          <a:p>
            <a:pPr indent="-368300" lvl="0" marL="457200" rtl="0" algn="l">
              <a:spcBef>
                <a:spcPts val="0"/>
              </a:spcBef>
              <a:spcAft>
                <a:spcPts val="0"/>
              </a:spcAft>
              <a:buSzPts val="2200"/>
              <a:buChar char="●"/>
            </a:pPr>
            <a:r>
              <a:rPr lang="en" sz="2200"/>
              <a:t>Think about if it is appropriate to repeat a story that is not your own</a:t>
            </a:r>
            <a:endParaRPr sz="2200"/>
          </a:p>
          <a:p>
            <a:pPr indent="0" lvl="0" marL="0" rtl="0" algn="l">
              <a:spcBef>
                <a:spcPts val="0"/>
              </a:spcBef>
              <a:spcAft>
                <a:spcPts val="0"/>
              </a:spcAft>
              <a:buNone/>
            </a:pPr>
            <a:r>
              <a:t/>
            </a:r>
            <a:endParaRPr sz="2200"/>
          </a:p>
        </p:txBody>
      </p:sp>
      <p:sp>
        <p:nvSpPr>
          <p:cNvPr id="5410" name="Google Shape;5410;p84"/>
          <p:cNvSpPr/>
          <p:nvPr/>
        </p:nvSpPr>
        <p:spPr>
          <a:xfrm>
            <a:off x="99850" y="4764169"/>
            <a:ext cx="332358" cy="280745"/>
          </a:xfrm>
          <a:custGeom>
            <a:rect b="b" l="l" r="r" t="t"/>
            <a:pathLst>
              <a:path extrusionOk="0" h="3726" w="4411">
                <a:moveTo>
                  <a:pt x="1192" y="1"/>
                </a:moveTo>
                <a:cubicBezTo>
                  <a:pt x="868" y="1"/>
                  <a:pt x="545" y="160"/>
                  <a:pt x="332" y="477"/>
                </a:cubicBezTo>
                <a:cubicBezTo>
                  <a:pt x="1" y="966"/>
                  <a:pt x="62" y="1656"/>
                  <a:pt x="481" y="2058"/>
                </a:cubicBezTo>
                <a:lnTo>
                  <a:pt x="2201" y="3725"/>
                </a:lnTo>
                <a:lnTo>
                  <a:pt x="3930" y="2058"/>
                </a:lnTo>
                <a:cubicBezTo>
                  <a:pt x="4349" y="1656"/>
                  <a:pt x="4410" y="966"/>
                  <a:pt x="4078" y="477"/>
                </a:cubicBezTo>
                <a:cubicBezTo>
                  <a:pt x="3866" y="160"/>
                  <a:pt x="3543" y="1"/>
                  <a:pt x="3219" y="1"/>
                </a:cubicBezTo>
                <a:cubicBezTo>
                  <a:pt x="2918" y="1"/>
                  <a:pt x="2616" y="138"/>
                  <a:pt x="2402" y="416"/>
                </a:cubicBezTo>
                <a:lnTo>
                  <a:pt x="2201" y="669"/>
                </a:lnTo>
                <a:lnTo>
                  <a:pt x="2009" y="416"/>
                </a:lnTo>
                <a:cubicBezTo>
                  <a:pt x="1794" y="138"/>
                  <a:pt x="1493" y="1"/>
                  <a:pt x="11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1" name="Google Shape;5411;p84"/>
          <p:cNvSpPr/>
          <p:nvPr/>
        </p:nvSpPr>
        <p:spPr>
          <a:xfrm>
            <a:off x="8083507" y="2990786"/>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2" name="Google Shape;5412;p84"/>
          <p:cNvSpPr/>
          <p:nvPr/>
        </p:nvSpPr>
        <p:spPr>
          <a:xfrm>
            <a:off x="7968096" y="153626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3" name="Google Shape;5413;p84"/>
          <p:cNvSpPr/>
          <p:nvPr/>
        </p:nvSpPr>
        <p:spPr>
          <a:xfrm>
            <a:off x="893761" y="4327704"/>
            <a:ext cx="387600" cy="387600"/>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4" name="Google Shape;5414;p84"/>
          <p:cNvSpPr/>
          <p:nvPr/>
        </p:nvSpPr>
        <p:spPr>
          <a:xfrm>
            <a:off x="653778" y="2643266"/>
            <a:ext cx="368525" cy="368525"/>
          </a:xfrm>
          <a:custGeom>
            <a:rect b="b" l="l" r="r" t="t"/>
            <a:pathLst>
              <a:path extrusionOk="0" h="4891" w="4891">
                <a:moveTo>
                  <a:pt x="2445" y="1"/>
                </a:moveTo>
                <a:lnTo>
                  <a:pt x="2218" y="1406"/>
                </a:lnTo>
                <a:cubicBezTo>
                  <a:pt x="2194" y="1559"/>
                  <a:pt x="2063" y="1656"/>
                  <a:pt x="1927" y="1656"/>
                </a:cubicBezTo>
                <a:cubicBezTo>
                  <a:pt x="1868" y="1656"/>
                  <a:pt x="1808" y="1638"/>
                  <a:pt x="1756" y="1599"/>
                </a:cubicBezTo>
                <a:lnTo>
                  <a:pt x="1223" y="1214"/>
                </a:lnTo>
                <a:lnTo>
                  <a:pt x="1223" y="1214"/>
                </a:lnTo>
                <a:lnTo>
                  <a:pt x="1607" y="1747"/>
                </a:lnTo>
                <a:cubicBezTo>
                  <a:pt x="1729" y="1922"/>
                  <a:pt x="1625" y="2175"/>
                  <a:pt x="1415" y="2210"/>
                </a:cubicBezTo>
                <a:lnTo>
                  <a:pt x="1" y="2445"/>
                </a:lnTo>
                <a:lnTo>
                  <a:pt x="1415" y="2672"/>
                </a:lnTo>
                <a:cubicBezTo>
                  <a:pt x="1625" y="2707"/>
                  <a:pt x="1729" y="2961"/>
                  <a:pt x="1607" y="3135"/>
                </a:cubicBezTo>
                <a:lnTo>
                  <a:pt x="1223" y="3668"/>
                </a:lnTo>
                <a:lnTo>
                  <a:pt x="1756" y="3292"/>
                </a:lnTo>
                <a:cubicBezTo>
                  <a:pt x="1808" y="3253"/>
                  <a:pt x="1868" y="3235"/>
                  <a:pt x="1927" y="3235"/>
                </a:cubicBezTo>
                <a:cubicBezTo>
                  <a:pt x="2063" y="3235"/>
                  <a:pt x="2194" y="3332"/>
                  <a:pt x="2218" y="3485"/>
                </a:cubicBezTo>
                <a:lnTo>
                  <a:pt x="2445" y="4890"/>
                </a:lnTo>
                <a:lnTo>
                  <a:pt x="2681" y="3485"/>
                </a:lnTo>
                <a:cubicBezTo>
                  <a:pt x="2706" y="3332"/>
                  <a:pt x="2836" y="3235"/>
                  <a:pt x="2973" y="3235"/>
                </a:cubicBezTo>
                <a:cubicBezTo>
                  <a:pt x="3032" y="3235"/>
                  <a:pt x="3091" y="3253"/>
                  <a:pt x="3144" y="3292"/>
                </a:cubicBezTo>
                <a:lnTo>
                  <a:pt x="3677" y="3668"/>
                </a:lnTo>
                <a:lnTo>
                  <a:pt x="3292" y="3135"/>
                </a:lnTo>
                <a:cubicBezTo>
                  <a:pt x="3170" y="2961"/>
                  <a:pt x="3275" y="2707"/>
                  <a:pt x="3484" y="2672"/>
                </a:cubicBezTo>
                <a:lnTo>
                  <a:pt x="4890" y="2445"/>
                </a:lnTo>
                <a:lnTo>
                  <a:pt x="3484" y="2210"/>
                </a:lnTo>
                <a:cubicBezTo>
                  <a:pt x="3275" y="2175"/>
                  <a:pt x="3170" y="1922"/>
                  <a:pt x="3292" y="1747"/>
                </a:cubicBezTo>
                <a:lnTo>
                  <a:pt x="3677" y="1214"/>
                </a:lnTo>
                <a:lnTo>
                  <a:pt x="3677" y="1214"/>
                </a:lnTo>
                <a:lnTo>
                  <a:pt x="3144" y="1599"/>
                </a:lnTo>
                <a:cubicBezTo>
                  <a:pt x="3091" y="1638"/>
                  <a:pt x="3032" y="1656"/>
                  <a:pt x="2973" y="1656"/>
                </a:cubicBezTo>
                <a:cubicBezTo>
                  <a:pt x="2836" y="1656"/>
                  <a:pt x="2706" y="1559"/>
                  <a:pt x="2681" y="1406"/>
                </a:cubicBezTo>
                <a:lnTo>
                  <a:pt x="24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5" name="Google Shape;5415;p84"/>
          <p:cNvSpPr/>
          <p:nvPr/>
        </p:nvSpPr>
        <p:spPr>
          <a:xfrm>
            <a:off x="8687396" y="2184330"/>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16" name="Google Shape;5416;p84"/>
          <p:cNvGrpSpPr/>
          <p:nvPr/>
        </p:nvGrpSpPr>
        <p:grpSpPr>
          <a:xfrm flipH="1" rot="10800000">
            <a:off x="8298626" y="-553507"/>
            <a:ext cx="1378341" cy="1914961"/>
            <a:chOff x="229976" y="2315872"/>
            <a:chExt cx="1378341" cy="1914961"/>
          </a:xfrm>
        </p:grpSpPr>
        <p:grpSp>
          <p:nvGrpSpPr>
            <p:cNvPr id="5417" name="Google Shape;5417;p84"/>
            <p:cNvGrpSpPr/>
            <p:nvPr/>
          </p:nvGrpSpPr>
          <p:grpSpPr>
            <a:xfrm>
              <a:off x="229976" y="2315872"/>
              <a:ext cx="1378341" cy="1914961"/>
              <a:chOff x="229976" y="2315872"/>
              <a:chExt cx="1378341" cy="1914961"/>
            </a:xfrm>
          </p:grpSpPr>
          <p:grpSp>
            <p:nvGrpSpPr>
              <p:cNvPr id="5418" name="Google Shape;5418;p84"/>
              <p:cNvGrpSpPr/>
              <p:nvPr/>
            </p:nvGrpSpPr>
            <p:grpSpPr>
              <a:xfrm>
                <a:off x="229976" y="2315872"/>
                <a:ext cx="1378341" cy="1914961"/>
                <a:chOff x="229976" y="2315872"/>
                <a:chExt cx="1378341" cy="1914961"/>
              </a:xfrm>
            </p:grpSpPr>
            <p:sp>
              <p:nvSpPr>
                <p:cNvPr id="5419" name="Google Shape;5419;p84"/>
                <p:cNvSpPr/>
                <p:nvPr/>
              </p:nvSpPr>
              <p:spPr>
                <a:xfrm>
                  <a:off x="786575" y="2646501"/>
                  <a:ext cx="357298" cy="1584332"/>
                </a:xfrm>
                <a:custGeom>
                  <a:rect b="b" l="l" r="r" t="t"/>
                  <a:pathLst>
                    <a:path extrusionOk="0" h="21027" w="4742">
                      <a:moveTo>
                        <a:pt x="127" y="0"/>
                      </a:moveTo>
                      <a:cubicBezTo>
                        <a:pt x="108" y="0"/>
                        <a:pt x="89" y="6"/>
                        <a:pt x="70" y="19"/>
                      </a:cubicBezTo>
                      <a:cubicBezTo>
                        <a:pt x="18" y="45"/>
                        <a:pt x="0" y="115"/>
                        <a:pt x="26" y="167"/>
                      </a:cubicBezTo>
                      <a:cubicBezTo>
                        <a:pt x="44" y="185"/>
                        <a:pt x="1327" y="2359"/>
                        <a:pt x="2428" y="5991"/>
                      </a:cubicBezTo>
                      <a:cubicBezTo>
                        <a:pt x="3449" y="9335"/>
                        <a:pt x="4523" y="14635"/>
                        <a:pt x="3842" y="20913"/>
                      </a:cubicBezTo>
                      <a:cubicBezTo>
                        <a:pt x="3833" y="20974"/>
                        <a:pt x="3877" y="21027"/>
                        <a:pt x="3938" y="21027"/>
                      </a:cubicBezTo>
                      <a:lnTo>
                        <a:pt x="3947" y="21027"/>
                      </a:lnTo>
                      <a:cubicBezTo>
                        <a:pt x="4008" y="21027"/>
                        <a:pt x="4052" y="20992"/>
                        <a:pt x="4060" y="20931"/>
                      </a:cubicBezTo>
                      <a:cubicBezTo>
                        <a:pt x="4741" y="14627"/>
                        <a:pt x="3667" y="9283"/>
                        <a:pt x="2637" y="5912"/>
                      </a:cubicBezTo>
                      <a:cubicBezTo>
                        <a:pt x="1519" y="2263"/>
                        <a:pt x="227" y="80"/>
                        <a:pt x="218" y="54"/>
                      </a:cubicBezTo>
                      <a:cubicBezTo>
                        <a:pt x="196" y="20"/>
                        <a:pt x="162" y="0"/>
                        <a:pt x="1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0" name="Google Shape;5420;p84"/>
                <p:cNvSpPr/>
                <p:nvPr/>
              </p:nvSpPr>
              <p:spPr>
                <a:xfrm>
                  <a:off x="534534" y="3390568"/>
                  <a:ext cx="573168" cy="422549"/>
                </a:xfrm>
                <a:custGeom>
                  <a:rect b="b" l="l" r="r" t="t"/>
                  <a:pathLst>
                    <a:path extrusionOk="0" h="5608" w="7607">
                      <a:moveTo>
                        <a:pt x="108" y="0"/>
                      </a:moveTo>
                      <a:cubicBezTo>
                        <a:pt x="53" y="0"/>
                        <a:pt x="9" y="42"/>
                        <a:pt x="1" y="98"/>
                      </a:cubicBezTo>
                      <a:cubicBezTo>
                        <a:pt x="1" y="159"/>
                        <a:pt x="45" y="211"/>
                        <a:pt x="106" y="220"/>
                      </a:cubicBezTo>
                      <a:cubicBezTo>
                        <a:pt x="158" y="220"/>
                        <a:pt x="5362" y="814"/>
                        <a:pt x="7379" y="5546"/>
                      </a:cubicBezTo>
                      <a:cubicBezTo>
                        <a:pt x="7397" y="5581"/>
                        <a:pt x="7440" y="5607"/>
                        <a:pt x="7484" y="5607"/>
                      </a:cubicBezTo>
                      <a:cubicBezTo>
                        <a:pt x="7493" y="5607"/>
                        <a:pt x="7510" y="5607"/>
                        <a:pt x="7528" y="5599"/>
                      </a:cubicBezTo>
                      <a:cubicBezTo>
                        <a:pt x="7580" y="5581"/>
                        <a:pt x="7606" y="5511"/>
                        <a:pt x="7580" y="5459"/>
                      </a:cubicBezTo>
                      <a:cubicBezTo>
                        <a:pt x="5519" y="604"/>
                        <a:pt x="176" y="2"/>
                        <a:pt x="123" y="2"/>
                      </a:cubicBezTo>
                      <a:cubicBezTo>
                        <a:pt x="118" y="1"/>
                        <a:pt x="113"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1" name="Google Shape;5421;p84"/>
                <p:cNvSpPr/>
                <p:nvPr/>
              </p:nvSpPr>
              <p:spPr>
                <a:xfrm>
                  <a:off x="1043136" y="2906529"/>
                  <a:ext cx="565182" cy="551996"/>
                </a:xfrm>
                <a:custGeom>
                  <a:rect b="b" l="l" r="r" t="t"/>
                  <a:pathLst>
                    <a:path extrusionOk="0" h="7326" w="7501">
                      <a:moveTo>
                        <a:pt x="5849" y="0"/>
                      </a:moveTo>
                      <a:cubicBezTo>
                        <a:pt x="5463" y="0"/>
                        <a:pt x="5039" y="150"/>
                        <a:pt x="4576" y="479"/>
                      </a:cubicBezTo>
                      <a:cubicBezTo>
                        <a:pt x="4358" y="637"/>
                        <a:pt x="4096" y="724"/>
                        <a:pt x="3825" y="733"/>
                      </a:cubicBezTo>
                      <a:cubicBezTo>
                        <a:pt x="3004" y="759"/>
                        <a:pt x="2410" y="1126"/>
                        <a:pt x="2009" y="1833"/>
                      </a:cubicBezTo>
                      <a:cubicBezTo>
                        <a:pt x="1878" y="2069"/>
                        <a:pt x="1677" y="2269"/>
                        <a:pt x="1424" y="2383"/>
                      </a:cubicBezTo>
                      <a:cubicBezTo>
                        <a:pt x="786" y="2654"/>
                        <a:pt x="324" y="3404"/>
                        <a:pt x="472" y="4260"/>
                      </a:cubicBezTo>
                      <a:cubicBezTo>
                        <a:pt x="516" y="4505"/>
                        <a:pt x="481" y="4749"/>
                        <a:pt x="376" y="4976"/>
                      </a:cubicBezTo>
                      <a:cubicBezTo>
                        <a:pt x="0" y="5841"/>
                        <a:pt x="830" y="6417"/>
                        <a:pt x="900" y="7316"/>
                      </a:cubicBezTo>
                      <a:cubicBezTo>
                        <a:pt x="964" y="7265"/>
                        <a:pt x="1066" y="7247"/>
                        <a:pt x="1193" y="7247"/>
                      </a:cubicBezTo>
                      <a:cubicBezTo>
                        <a:pt x="1463" y="7247"/>
                        <a:pt x="1847" y="7326"/>
                        <a:pt x="2222" y="7326"/>
                      </a:cubicBezTo>
                      <a:cubicBezTo>
                        <a:pt x="2539" y="7326"/>
                        <a:pt x="2850" y="7270"/>
                        <a:pt x="3083" y="7063"/>
                      </a:cubicBezTo>
                      <a:cubicBezTo>
                        <a:pt x="3275" y="6888"/>
                        <a:pt x="3519" y="6801"/>
                        <a:pt x="3781" y="6775"/>
                      </a:cubicBezTo>
                      <a:cubicBezTo>
                        <a:pt x="4340" y="6714"/>
                        <a:pt x="4916" y="6443"/>
                        <a:pt x="5152" y="5806"/>
                      </a:cubicBezTo>
                      <a:cubicBezTo>
                        <a:pt x="5239" y="5561"/>
                        <a:pt x="5379" y="5334"/>
                        <a:pt x="5571" y="5168"/>
                      </a:cubicBezTo>
                      <a:cubicBezTo>
                        <a:pt x="6121" y="4679"/>
                        <a:pt x="6296" y="4051"/>
                        <a:pt x="6348" y="3597"/>
                      </a:cubicBezTo>
                      <a:cubicBezTo>
                        <a:pt x="6383" y="3265"/>
                        <a:pt x="6540" y="2950"/>
                        <a:pt x="6776" y="2715"/>
                      </a:cubicBezTo>
                      <a:cubicBezTo>
                        <a:pt x="6916" y="2575"/>
                        <a:pt x="7056" y="2392"/>
                        <a:pt x="7169" y="2130"/>
                      </a:cubicBezTo>
                      <a:cubicBezTo>
                        <a:pt x="7475" y="1422"/>
                        <a:pt x="7501" y="401"/>
                        <a:pt x="7501" y="401"/>
                      </a:cubicBezTo>
                      <a:cubicBezTo>
                        <a:pt x="7501" y="401"/>
                        <a:pt x="7012" y="357"/>
                        <a:pt x="6409" y="113"/>
                      </a:cubicBezTo>
                      <a:cubicBezTo>
                        <a:pt x="6233" y="39"/>
                        <a:pt x="6046" y="0"/>
                        <a:pt x="58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2" name="Google Shape;5422;p84"/>
                <p:cNvSpPr/>
                <p:nvPr/>
              </p:nvSpPr>
              <p:spPr>
                <a:xfrm>
                  <a:off x="1068151" y="2948272"/>
                  <a:ext cx="512589" cy="614836"/>
                </a:xfrm>
                <a:custGeom>
                  <a:rect b="b" l="l" r="r" t="t"/>
                  <a:pathLst>
                    <a:path extrusionOk="0" h="8160" w="6803">
                      <a:moveTo>
                        <a:pt x="6671" y="1"/>
                      </a:moveTo>
                      <a:cubicBezTo>
                        <a:pt x="6653" y="1"/>
                        <a:pt x="6635" y="5"/>
                        <a:pt x="6619" y="13"/>
                      </a:cubicBezTo>
                      <a:cubicBezTo>
                        <a:pt x="3222" y="1907"/>
                        <a:pt x="542" y="5645"/>
                        <a:pt x="9" y="8028"/>
                      </a:cubicBezTo>
                      <a:cubicBezTo>
                        <a:pt x="0" y="8089"/>
                        <a:pt x="35" y="8142"/>
                        <a:pt x="96" y="8159"/>
                      </a:cubicBezTo>
                      <a:lnTo>
                        <a:pt x="114" y="8159"/>
                      </a:lnTo>
                      <a:cubicBezTo>
                        <a:pt x="166" y="8159"/>
                        <a:pt x="210" y="8124"/>
                        <a:pt x="219" y="8072"/>
                      </a:cubicBezTo>
                      <a:cubicBezTo>
                        <a:pt x="742" y="5741"/>
                        <a:pt x="3379" y="2065"/>
                        <a:pt x="6724" y="205"/>
                      </a:cubicBezTo>
                      <a:cubicBezTo>
                        <a:pt x="6776" y="179"/>
                        <a:pt x="6802" y="109"/>
                        <a:pt x="6767" y="56"/>
                      </a:cubicBezTo>
                      <a:cubicBezTo>
                        <a:pt x="6749" y="20"/>
                        <a:pt x="6710" y="1"/>
                        <a:pt x="66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3" name="Google Shape;5423;p84"/>
                <p:cNvSpPr/>
                <p:nvPr/>
              </p:nvSpPr>
              <p:spPr>
                <a:xfrm>
                  <a:off x="396421" y="3569822"/>
                  <a:ext cx="544160" cy="445228"/>
                </a:xfrm>
                <a:custGeom>
                  <a:rect b="b" l="l" r="r" t="t"/>
                  <a:pathLst>
                    <a:path extrusionOk="0" h="5909" w="7222">
                      <a:moveTo>
                        <a:pt x="5087" y="0"/>
                      </a:moveTo>
                      <a:cubicBezTo>
                        <a:pt x="4485" y="0"/>
                        <a:pt x="3986" y="204"/>
                        <a:pt x="3641" y="513"/>
                      </a:cubicBezTo>
                      <a:cubicBezTo>
                        <a:pt x="3484" y="652"/>
                        <a:pt x="3301" y="749"/>
                        <a:pt x="3091" y="783"/>
                      </a:cubicBezTo>
                      <a:cubicBezTo>
                        <a:pt x="2559" y="879"/>
                        <a:pt x="2052" y="1115"/>
                        <a:pt x="1703" y="1683"/>
                      </a:cubicBezTo>
                      <a:cubicBezTo>
                        <a:pt x="1598" y="1866"/>
                        <a:pt x="1432" y="2015"/>
                        <a:pt x="1240" y="2102"/>
                      </a:cubicBezTo>
                      <a:cubicBezTo>
                        <a:pt x="734" y="2346"/>
                        <a:pt x="472" y="2748"/>
                        <a:pt x="498" y="3403"/>
                      </a:cubicBezTo>
                      <a:cubicBezTo>
                        <a:pt x="507" y="3621"/>
                        <a:pt x="446" y="3822"/>
                        <a:pt x="332" y="4005"/>
                      </a:cubicBezTo>
                      <a:cubicBezTo>
                        <a:pt x="70" y="4407"/>
                        <a:pt x="0" y="5027"/>
                        <a:pt x="245" y="5909"/>
                      </a:cubicBezTo>
                      <a:cubicBezTo>
                        <a:pt x="777" y="5350"/>
                        <a:pt x="1633" y="5726"/>
                        <a:pt x="2279" y="5010"/>
                      </a:cubicBezTo>
                      <a:cubicBezTo>
                        <a:pt x="2480" y="4783"/>
                        <a:pt x="2760" y="4634"/>
                        <a:pt x="3065" y="4634"/>
                      </a:cubicBezTo>
                      <a:cubicBezTo>
                        <a:pt x="3537" y="4634"/>
                        <a:pt x="3964" y="4494"/>
                        <a:pt x="4453" y="4075"/>
                      </a:cubicBezTo>
                      <a:cubicBezTo>
                        <a:pt x="4637" y="3918"/>
                        <a:pt x="4864" y="3813"/>
                        <a:pt x="5108" y="3787"/>
                      </a:cubicBezTo>
                      <a:cubicBezTo>
                        <a:pt x="5798" y="3691"/>
                        <a:pt x="6095" y="3324"/>
                        <a:pt x="6226" y="3036"/>
                      </a:cubicBezTo>
                      <a:cubicBezTo>
                        <a:pt x="6322" y="2818"/>
                        <a:pt x="6470" y="2626"/>
                        <a:pt x="6663" y="2495"/>
                      </a:cubicBezTo>
                      <a:cubicBezTo>
                        <a:pt x="6802" y="2408"/>
                        <a:pt x="6951" y="2268"/>
                        <a:pt x="7038" y="2067"/>
                      </a:cubicBezTo>
                      <a:cubicBezTo>
                        <a:pt x="7221" y="1622"/>
                        <a:pt x="6942" y="932"/>
                        <a:pt x="7038" y="635"/>
                      </a:cubicBezTo>
                      <a:cubicBezTo>
                        <a:pt x="6323" y="184"/>
                        <a:pt x="5658" y="0"/>
                        <a:pt x="5087" y="0"/>
                      </a:cubicBezTo>
                      <a:close/>
                    </a:path>
                  </a:pathLst>
                </a:custGeom>
                <a:solidFill>
                  <a:srgbClr val="516B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4" name="Google Shape;5424;p84"/>
                <p:cNvSpPr/>
                <p:nvPr/>
              </p:nvSpPr>
              <p:spPr>
                <a:xfrm>
                  <a:off x="424676" y="3609380"/>
                  <a:ext cx="566538" cy="364908"/>
                </a:xfrm>
                <a:custGeom>
                  <a:rect b="b" l="l" r="r" t="t"/>
                  <a:pathLst>
                    <a:path extrusionOk="0" h="4843" w="7519">
                      <a:moveTo>
                        <a:pt x="6678" y="0"/>
                      </a:moveTo>
                      <a:cubicBezTo>
                        <a:pt x="4368" y="0"/>
                        <a:pt x="1228" y="2135"/>
                        <a:pt x="27" y="4685"/>
                      </a:cubicBezTo>
                      <a:cubicBezTo>
                        <a:pt x="1" y="4738"/>
                        <a:pt x="27" y="4808"/>
                        <a:pt x="79" y="4834"/>
                      </a:cubicBezTo>
                      <a:cubicBezTo>
                        <a:pt x="97" y="4843"/>
                        <a:pt x="114" y="4843"/>
                        <a:pt x="123" y="4843"/>
                      </a:cubicBezTo>
                      <a:cubicBezTo>
                        <a:pt x="167" y="4843"/>
                        <a:pt x="202" y="4816"/>
                        <a:pt x="228" y="4781"/>
                      </a:cubicBezTo>
                      <a:cubicBezTo>
                        <a:pt x="1396" y="2296"/>
                        <a:pt x="4423" y="219"/>
                        <a:pt x="6647" y="219"/>
                      </a:cubicBezTo>
                      <a:cubicBezTo>
                        <a:pt x="6900" y="219"/>
                        <a:pt x="7142" y="246"/>
                        <a:pt x="7370" y="302"/>
                      </a:cubicBezTo>
                      <a:cubicBezTo>
                        <a:pt x="7377" y="303"/>
                        <a:pt x="7383" y="303"/>
                        <a:pt x="7389" y="303"/>
                      </a:cubicBezTo>
                      <a:cubicBezTo>
                        <a:pt x="7442" y="303"/>
                        <a:pt x="7486" y="270"/>
                        <a:pt x="7501" y="215"/>
                      </a:cubicBezTo>
                      <a:cubicBezTo>
                        <a:pt x="7519" y="162"/>
                        <a:pt x="7484" y="101"/>
                        <a:pt x="7423" y="84"/>
                      </a:cubicBezTo>
                      <a:cubicBezTo>
                        <a:pt x="7188" y="27"/>
                        <a:pt x="6938" y="0"/>
                        <a:pt x="66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5" name="Google Shape;5425;p84"/>
                <p:cNvSpPr/>
                <p:nvPr/>
              </p:nvSpPr>
              <p:spPr>
                <a:xfrm>
                  <a:off x="268103" y="2892288"/>
                  <a:ext cx="731700" cy="485313"/>
                </a:xfrm>
                <a:custGeom>
                  <a:rect b="b" l="l" r="r" t="t"/>
                  <a:pathLst>
                    <a:path extrusionOk="0" h="6441" w="9711">
                      <a:moveTo>
                        <a:pt x="2417" y="1"/>
                      </a:moveTo>
                      <a:cubicBezTo>
                        <a:pt x="1956" y="1"/>
                        <a:pt x="1562" y="157"/>
                        <a:pt x="1302" y="258"/>
                      </a:cubicBezTo>
                      <a:cubicBezTo>
                        <a:pt x="656" y="502"/>
                        <a:pt x="1" y="712"/>
                        <a:pt x="1" y="712"/>
                      </a:cubicBezTo>
                      <a:cubicBezTo>
                        <a:pt x="1" y="712"/>
                        <a:pt x="420" y="983"/>
                        <a:pt x="673" y="1515"/>
                      </a:cubicBezTo>
                      <a:cubicBezTo>
                        <a:pt x="865" y="1926"/>
                        <a:pt x="1066" y="2423"/>
                        <a:pt x="1730" y="2659"/>
                      </a:cubicBezTo>
                      <a:cubicBezTo>
                        <a:pt x="2149" y="2808"/>
                        <a:pt x="2480" y="3139"/>
                        <a:pt x="2664" y="3550"/>
                      </a:cubicBezTo>
                      <a:cubicBezTo>
                        <a:pt x="3013" y="4292"/>
                        <a:pt x="3485" y="4737"/>
                        <a:pt x="4323" y="4860"/>
                      </a:cubicBezTo>
                      <a:cubicBezTo>
                        <a:pt x="4777" y="4921"/>
                        <a:pt x="5179" y="5165"/>
                        <a:pt x="5467" y="5523"/>
                      </a:cubicBezTo>
                      <a:cubicBezTo>
                        <a:pt x="6009" y="6198"/>
                        <a:pt x="6707" y="6440"/>
                        <a:pt x="7362" y="6440"/>
                      </a:cubicBezTo>
                      <a:cubicBezTo>
                        <a:pt x="7528" y="6440"/>
                        <a:pt x="7692" y="6425"/>
                        <a:pt x="7850" y="6396"/>
                      </a:cubicBezTo>
                      <a:cubicBezTo>
                        <a:pt x="8526" y="6277"/>
                        <a:pt x="8960" y="6159"/>
                        <a:pt x="9315" y="6159"/>
                      </a:cubicBezTo>
                      <a:cubicBezTo>
                        <a:pt x="9456" y="6159"/>
                        <a:pt x="9584" y="6177"/>
                        <a:pt x="9710" y="6222"/>
                      </a:cubicBezTo>
                      <a:cubicBezTo>
                        <a:pt x="9343" y="5087"/>
                        <a:pt x="9527" y="4039"/>
                        <a:pt x="8671" y="3305"/>
                      </a:cubicBezTo>
                      <a:cubicBezTo>
                        <a:pt x="8392" y="3061"/>
                        <a:pt x="8182" y="2755"/>
                        <a:pt x="8051" y="2406"/>
                      </a:cubicBezTo>
                      <a:cubicBezTo>
                        <a:pt x="7842" y="1803"/>
                        <a:pt x="7370" y="1480"/>
                        <a:pt x="6925" y="1384"/>
                      </a:cubicBezTo>
                      <a:cubicBezTo>
                        <a:pt x="6680" y="1332"/>
                        <a:pt x="6453" y="1218"/>
                        <a:pt x="6279" y="1035"/>
                      </a:cubicBezTo>
                      <a:cubicBezTo>
                        <a:pt x="5847" y="569"/>
                        <a:pt x="5344" y="402"/>
                        <a:pt x="4813" y="402"/>
                      </a:cubicBezTo>
                      <a:cubicBezTo>
                        <a:pt x="4677" y="402"/>
                        <a:pt x="4540" y="413"/>
                        <a:pt x="4401" y="433"/>
                      </a:cubicBezTo>
                      <a:cubicBezTo>
                        <a:pt x="4321" y="445"/>
                        <a:pt x="4239" y="451"/>
                        <a:pt x="4158" y="451"/>
                      </a:cubicBezTo>
                      <a:cubicBezTo>
                        <a:pt x="3886" y="451"/>
                        <a:pt x="3613" y="384"/>
                        <a:pt x="3371" y="249"/>
                      </a:cubicBezTo>
                      <a:cubicBezTo>
                        <a:pt x="3037" y="65"/>
                        <a:pt x="2713" y="1"/>
                        <a:pt x="24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6" name="Google Shape;5426;p84"/>
                <p:cNvSpPr/>
                <p:nvPr/>
              </p:nvSpPr>
              <p:spPr>
                <a:xfrm>
                  <a:off x="319415" y="2942546"/>
                  <a:ext cx="752722" cy="524494"/>
                </a:xfrm>
                <a:custGeom>
                  <a:rect b="b" l="l" r="r" t="t"/>
                  <a:pathLst>
                    <a:path extrusionOk="0" h="6961" w="9990">
                      <a:moveTo>
                        <a:pt x="125" y="0"/>
                      </a:moveTo>
                      <a:cubicBezTo>
                        <a:pt x="71" y="0"/>
                        <a:pt x="26" y="41"/>
                        <a:pt x="18" y="89"/>
                      </a:cubicBezTo>
                      <a:cubicBezTo>
                        <a:pt x="1" y="150"/>
                        <a:pt x="44" y="211"/>
                        <a:pt x="106" y="220"/>
                      </a:cubicBezTo>
                      <a:cubicBezTo>
                        <a:pt x="2699" y="709"/>
                        <a:pt x="7623" y="2944"/>
                        <a:pt x="9771" y="6899"/>
                      </a:cubicBezTo>
                      <a:cubicBezTo>
                        <a:pt x="9789" y="6934"/>
                        <a:pt x="9824" y="6952"/>
                        <a:pt x="9867" y="6952"/>
                      </a:cubicBezTo>
                      <a:lnTo>
                        <a:pt x="9867" y="6960"/>
                      </a:lnTo>
                      <a:cubicBezTo>
                        <a:pt x="9885" y="6960"/>
                        <a:pt x="9902" y="6952"/>
                        <a:pt x="9920" y="6943"/>
                      </a:cubicBezTo>
                      <a:cubicBezTo>
                        <a:pt x="9972" y="6917"/>
                        <a:pt x="9990" y="6847"/>
                        <a:pt x="9963" y="6795"/>
                      </a:cubicBezTo>
                      <a:cubicBezTo>
                        <a:pt x="7781" y="2778"/>
                        <a:pt x="2777" y="499"/>
                        <a:pt x="140" y="1"/>
                      </a:cubicBezTo>
                      <a:cubicBezTo>
                        <a:pt x="135" y="1"/>
                        <a:pt x="130" y="0"/>
                        <a:pt x="1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7" name="Google Shape;5427;p84"/>
                <p:cNvSpPr/>
                <p:nvPr/>
              </p:nvSpPr>
              <p:spPr>
                <a:xfrm>
                  <a:off x="833893" y="3664987"/>
                  <a:ext cx="8665" cy="107295"/>
                </a:xfrm>
                <a:custGeom>
                  <a:rect b="b" l="l" r="r" t="t"/>
                  <a:pathLst>
                    <a:path extrusionOk="0" h="1424" w="115">
                      <a:moveTo>
                        <a:pt x="53" y="1"/>
                      </a:moveTo>
                      <a:cubicBezTo>
                        <a:pt x="27" y="1"/>
                        <a:pt x="1" y="27"/>
                        <a:pt x="1" y="53"/>
                      </a:cubicBezTo>
                      <a:lnTo>
                        <a:pt x="1" y="1372"/>
                      </a:lnTo>
                      <a:cubicBezTo>
                        <a:pt x="1" y="1406"/>
                        <a:pt x="27" y="1424"/>
                        <a:pt x="53" y="1424"/>
                      </a:cubicBezTo>
                      <a:cubicBezTo>
                        <a:pt x="88" y="1424"/>
                        <a:pt x="114" y="1406"/>
                        <a:pt x="114" y="1372"/>
                      </a:cubicBezTo>
                      <a:lnTo>
                        <a:pt x="114" y="53"/>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8" name="Google Shape;5428;p84"/>
                <p:cNvSpPr/>
                <p:nvPr/>
              </p:nvSpPr>
              <p:spPr>
                <a:xfrm>
                  <a:off x="754325" y="3701154"/>
                  <a:ext cx="8590" cy="107973"/>
                </a:xfrm>
                <a:custGeom>
                  <a:rect b="b" l="l" r="r" t="t"/>
                  <a:pathLst>
                    <a:path extrusionOk="0" h="1433" w="114">
                      <a:moveTo>
                        <a:pt x="53" y="1"/>
                      </a:moveTo>
                      <a:cubicBezTo>
                        <a:pt x="27" y="1"/>
                        <a:pt x="0" y="27"/>
                        <a:pt x="0" y="62"/>
                      </a:cubicBezTo>
                      <a:lnTo>
                        <a:pt x="0" y="1381"/>
                      </a:lnTo>
                      <a:cubicBezTo>
                        <a:pt x="0" y="1407"/>
                        <a:pt x="27" y="1433"/>
                        <a:pt x="53" y="1433"/>
                      </a:cubicBezTo>
                      <a:cubicBezTo>
                        <a:pt x="88" y="1433"/>
                        <a:pt x="114" y="1407"/>
                        <a:pt x="114" y="1381"/>
                      </a:cubicBezTo>
                      <a:lnTo>
                        <a:pt x="114" y="62"/>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9" name="Google Shape;5429;p84"/>
                <p:cNvSpPr/>
                <p:nvPr/>
              </p:nvSpPr>
              <p:spPr>
                <a:xfrm>
                  <a:off x="674682" y="3747870"/>
                  <a:ext cx="8665" cy="98102"/>
                </a:xfrm>
                <a:custGeom>
                  <a:rect b="b" l="l" r="r" t="t"/>
                  <a:pathLst>
                    <a:path extrusionOk="0" h="1302" w="115">
                      <a:moveTo>
                        <a:pt x="62" y="1"/>
                      </a:moveTo>
                      <a:cubicBezTo>
                        <a:pt x="27" y="1"/>
                        <a:pt x="1" y="27"/>
                        <a:pt x="1" y="62"/>
                      </a:cubicBezTo>
                      <a:lnTo>
                        <a:pt x="1" y="1249"/>
                      </a:lnTo>
                      <a:cubicBezTo>
                        <a:pt x="1" y="1276"/>
                        <a:pt x="27" y="1302"/>
                        <a:pt x="62" y="1302"/>
                      </a:cubicBezTo>
                      <a:cubicBezTo>
                        <a:pt x="88" y="1302"/>
                        <a:pt x="114" y="1276"/>
                        <a:pt x="114" y="1249"/>
                      </a:cubicBezTo>
                      <a:lnTo>
                        <a:pt x="114" y="62"/>
                      </a:lnTo>
                      <a:cubicBezTo>
                        <a:pt x="114" y="27"/>
                        <a:pt x="88" y="1"/>
                        <a:pt x="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0" name="Google Shape;5430;p84"/>
                <p:cNvSpPr/>
                <p:nvPr/>
              </p:nvSpPr>
              <p:spPr>
                <a:xfrm>
                  <a:off x="595114" y="3804457"/>
                  <a:ext cx="8590" cy="78361"/>
                </a:xfrm>
                <a:custGeom>
                  <a:rect b="b" l="l" r="r" t="t"/>
                  <a:pathLst>
                    <a:path extrusionOk="0" h="1040" w="114">
                      <a:moveTo>
                        <a:pt x="61" y="1"/>
                      </a:moveTo>
                      <a:cubicBezTo>
                        <a:pt x="26" y="1"/>
                        <a:pt x="0" y="27"/>
                        <a:pt x="0" y="62"/>
                      </a:cubicBezTo>
                      <a:lnTo>
                        <a:pt x="0" y="979"/>
                      </a:lnTo>
                      <a:cubicBezTo>
                        <a:pt x="0" y="1014"/>
                        <a:pt x="26" y="1040"/>
                        <a:pt x="61" y="1040"/>
                      </a:cubicBezTo>
                      <a:cubicBezTo>
                        <a:pt x="88" y="1040"/>
                        <a:pt x="114" y="1014"/>
                        <a:pt x="114" y="979"/>
                      </a:cubicBezTo>
                      <a:lnTo>
                        <a:pt x="114" y="62"/>
                      </a:lnTo>
                      <a:cubicBezTo>
                        <a:pt x="114" y="27"/>
                        <a:pt x="88"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1" name="Google Shape;5431;p84"/>
                <p:cNvSpPr/>
                <p:nvPr/>
              </p:nvSpPr>
              <p:spPr>
                <a:xfrm>
                  <a:off x="516149" y="3883422"/>
                  <a:ext cx="7987" cy="52743"/>
                </a:xfrm>
                <a:custGeom>
                  <a:rect b="b" l="l" r="r" t="t"/>
                  <a:pathLst>
                    <a:path extrusionOk="0" h="700" w="106">
                      <a:moveTo>
                        <a:pt x="53" y="1"/>
                      </a:moveTo>
                      <a:cubicBezTo>
                        <a:pt x="18" y="1"/>
                        <a:pt x="0" y="27"/>
                        <a:pt x="0" y="53"/>
                      </a:cubicBezTo>
                      <a:lnTo>
                        <a:pt x="0" y="647"/>
                      </a:lnTo>
                      <a:cubicBezTo>
                        <a:pt x="0" y="682"/>
                        <a:pt x="18" y="699"/>
                        <a:pt x="53" y="699"/>
                      </a:cubicBezTo>
                      <a:cubicBezTo>
                        <a:pt x="79" y="699"/>
                        <a:pt x="105" y="682"/>
                        <a:pt x="105" y="647"/>
                      </a:cubicBezTo>
                      <a:lnTo>
                        <a:pt x="105" y="53"/>
                      </a:lnTo>
                      <a:cubicBezTo>
                        <a:pt x="105" y="27"/>
                        <a:pt x="79"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2" name="Google Shape;5432;p84"/>
                <p:cNvSpPr/>
                <p:nvPr/>
              </p:nvSpPr>
              <p:spPr>
                <a:xfrm>
                  <a:off x="614856" y="3641930"/>
                  <a:ext cx="48750" cy="34358"/>
                </a:xfrm>
                <a:custGeom>
                  <a:rect b="b" l="l" r="r" t="t"/>
                  <a:pathLst>
                    <a:path extrusionOk="0" h="456" w="647">
                      <a:moveTo>
                        <a:pt x="66" y="1"/>
                      </a:moveTo>
                      <a:cubicBezTo>
                        <a:pt x="48" y="1"/>
                        <a:pt x="29" y="10"/>
                        <a:pt x="18" y="27"/>
                      </a:cubicBezTo>
                      <a:cubicBezTo>
                        <a:pt x="0" y="53"/>
                        <a:pt x="9" y="80"/>
                        <a:pt x="35" y="97"/>
                      </a:cubicBezTo>
                      <a:lnTo>
                        <a:pt x="559" y="446"/>
                      </a:lnTo>
                      <a:cubicBezTo>
                        <a:pt x="568" y="455"/>
                        <a:pt x="577" y="455"/>
                        <a:pt x="585" y="455"/>
                      </a:cubicBezTo>
                      <a:cubicBezTo>
                        <a:pt x="603" y="455"/>
                        <a:pt x="620" y="446"/>
                        <a:pt x="638" y="429"/>
                      </a:cubicBezTo>
                      <a:cubicBezTo>
                        <a:pt x="646" y="411"/>
                        <a:pt x="646" y="377"/>
                        <a:pt x="620" y="359"/>
                      </a:cubicBezTo>
                      <a:lnTo>
                        <a:pt x="96" y="10"/>
                      </a:lnTo>
                      <a:cubicBezTo>
                        <a:pt x="87" y="4"/>
                        <a:pt x="77"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3" name="Google Shape;5433;p84"/>
                <p:cNvSpPr/>
                <p:nvPr/>
              </p:nvSpPr>
              <p:spPr>
                <a:xfrm>
                  <a:off x="543802" y="3698969"/>
                  <a:ext cx="40160" cy="28632"/>
                </a:xfrm>
                <a:custGeom>
                  <a:rect b="b" l="l" r="r" t="t"/>
                  <a:pathLst>
                    <a:path extrusionOk="0" h="380" w="533">
                      <a:moveTo>
                        <a:pt x="58" y="0"/>
                      </a:moveTo>
                      <a:cubicBezTo>
                        <a:pt x="42" y="0"/>
                        <a:pt x="27" y="7"/>
                        <a:pt x="18" y="21"/>
                      </a:cubicBezTo>
                      <a:cubicBezTo>
                        <a:pt x="0" y="47"/>
                        <a:pt x="9" y="82"/>
                        <a:pt x="35" y="100"/>
                      </a:cubicBezTo>
                      <a:lnTo>
                        <a:pt x="446" y="370"/>
                      </a:lnTo>
                      <a:cubicBezTo>
                        <a:pt x="454" y="379"/>
                        <a:pt x="463" y="379"/>
                        <a:pt x="472" y="379"/>
                      </a:cubicBezTo>
                      <a:cubicBezTo>
                        <a:pt x="489" y="379"/>
                        <a:pt x="507" y="370"/>
                        <a:pt x="515" y="353"/>
                      </a:cubicBezTo>
                      <a:cubicBezTo>
                        <a:pt x="533" y="327"/>
                        <a:pt x="533" y="301"/>
                        <a:pt x="507" y="283"/>
                      </a:cubicBezTo>
                      <a:lnTo>
                        <a:pt x="96" y="12"/>
                      </a:lnTo>
                      <a:cubicBezTo>
                        <a:pt x="84" y="5"/>
                        <a:pt x="71" y="0"/>
                        <a:pt x="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4" name="Google Shape;5434;p84"/>
                <p:cNvSpPr/>
                <p:nvPr/>
              </p:nvSpPr>
              <p:spPr>
                <a:xfrm>
                  <a:off x="468152" y="3762337"/>
                  <a:ext cx="38201" cy="27728"/>
                </a:xfrm>
                <a:custGeom>
                  <a:rect b="b" l="l" r="r" t="t"/>
                  <a:pathLst>
                    <a:path extrusionOk="0" h="368" w="507">
                      <a:moveTo>
                        <a:pt x="58" y="1"/>
                      </a:moveTo>
                      <a:cubicBezTo>
                        <a:pt x="40" y="1"/>
                        <a:pt x="23" y="10"/>
                        <a:pt x="18" y="27"/>
                      </a:cubicBezTo>
                      <a:cubicBezTo>
                        <a:pt x="0" y="53"/>
                        <a:pt x="0" y="88"/>
                        <a:pt x="26" y="106"/>
                      </a:cubicBezTo>
                      <a:lnTo>
                        <a:pt x="419" y="359"/>
                      </a:lnTo>
                      <a:cubicBezTo>
                        <a:pt x="428" y="368"/>
                        <a:pt x="437" y="368"/>
                        <a:pt x="445" y="368"/>
                      </a:cubicBezTo>
                      <a:cubicBezTo>
                        <a:pt x="463" y="368"/>
                        <a:pt x="480" y="359"/>
                        <a:pt x="489" y="341"/>
                      </a:cubicBezTo>
                      <a:cubicBezTo>
                        <a:pt x="507" y="315"/>
                        <a:pt x="498" y="280"/>
                        <a:pt x="472" y="272"/>
                      </a:cubicBezTo>
                      <a:lnTo>
                        <a:pt x="87" y="10"/>
                      </a:lnTo>
                      <a:cubicBezTo>
                        <a:pt x="78" y="4"/>
                        <a:pt x="68"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5" name="Google Shape;5435;p84"/>
                <p:cNvSpPr/>
                <p:nvPr/>
              </p:nvSpPr>
              <p:spPr>
                <a:xfrm>
                  <a:off x="576051" y="3161508"/>
                  <a:ext cx="154613" cy="47620"/>
                </a:xfrm>
                <a:custGeom>
                  <a:rect b="b" l="l" r="r" t="t"/>
                  <a:pathLst>
                    <a:path extrusionOk="0" h="632" w="2052">
                      <a:moveTo>
                        <a:pt x="1996" y="1"/>
                      </a:moveTo>
                      <a:cubicBezTo>
                        <a:pt x="1991" y="1"/>
                        <a:pt x="1987" y="2"/>
                        <a:pt x="1982" y="3"/>
                      </a:cubicBezTo>
                      <a:lnTo>
                        <a:pt x="44" y="518"/>
                      </a:lnTo>
                      <a:cubicBezTo>
                        <a:pt x="18" y="527"/>
                        <a:pt x="0" y="562"/>
                        <a:pt x="9" y="588"/>
                      </a:cubicBezTo>
                      <a:cubicBezTo>
                        <a:pt x="18" y="614"/>
                        <a:pt x="35" y="632"/>
                        <a:pt x="61" y="632"/>
                      </a:cubicBezTo>
                      <a:cubicBezTo>
                        <a:pt x="61" y="632"/>
                        <a:pt x="70" y="623"/>
                        <a:pt x="70" y="623"/>
                      </a:cubicBezTo>
                      <a:lnTo>
                        <a:pt x="2008" y="108"/>
                      </a:lnTo>
                      <a:cubicBezTo>
                        <a:pt x="2035" y="99"/>
                        <a:pt x="2052" y="73"/>
                        <a:pt x="2052" y="47"/>
                      </a:cubicBezTo>
                      <a:cubicBezTo>
                        <a:pt x="2045" y="18"/>
                        <a:pt x="2020" y="1"/>
                        <a:pt x="1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6" name="Google Shape;5436;p84"/>
                <p:cNvSpPr/>
                <p:nvPr/>
              </p:nvSpPr>
              <p:spPr>
                <a:xfrm>
                  <a:off x="508916" y="3107107"/>
                  <a:ext cx="135626" cy="42195"/>
                </a:xfrm>
                <a:custGeom>
                  <a:rect b="b" l="l" r="r" t="t"/>
                  <a:pathLst>
                    <a:path extrusionOk="0" h="560" w="1800">
                      <a:moveTo>
                        <a:pt x="1729" y="0"/>
                      </a:moveTo>
                      <a:lnTo>
                        <a:pt x="44" y="454"/>
                      </a:lnTo>
                      <a:cubicBezTo>
                        <a:pt x="18" y="463"/>
                        <a:pt x="0" y="489"/>
                        <a:pt x="9" y="524"/>
                      </a:cubicBezTo>
                      <a:cubicBezTo>
                        <a:pt x="18" y="542"/>
                        <a:pt x="35" y="559"/>
                        <a:pt x="62" y="559"/>
                      </a:cubicBezTo>
                      <a:lnTo>
                        <a:pt x="79" y="559"/>
                      </a:lnTo>
                      <a:lnTo>
                        <a:pt x="1755" y="105"/>
                      </a:lnTo>
                      <a:cubicBezTo>
                        <a:pt x="1782" y="105"/>
                        <a:pt x="1799" y="70"/>
                        <a:pt x="1790" y="44"/>
                      </a:cubicBezTo>
                      <a:cubicBezTo>
                        <a:pt x="1790" y="18"/>
                        <a:pt x="1755" y="0"/>
                        <a:pt x="1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7" name="Google Shape;5437;p84"/>
                <p:cNvSpPr/>
                <p:nvPr/>
              </p:nvSpPr>
              <p:spPr>
                <a:xfrm>
                  <a:off x="441780" y="3053007"/>
                  <a:ext cx="115884" cy="37071"/>
                </a:xfrm>
                <a:custGeom>
                  <a:rect b="b" l="l" r="r" t="t"/>
                  <a:pathLst>
                    <a:path extrusionOk="0" h="492" w="1538">
                      <a:moveTo>
                        <a:pt x="1476" y="0"/>
                      </a:moveTo>
                      <a:cubicBezTo>
                        <a:pt x="1471" y="0"/>
                        <a:pt x="1465" y="1"/>
                        <a:pt x="1459" y="2"/>
                      </a:cubicBezTo>
                      <a:lnTo>
                        <a:pt x="44" y="378"/>
                      </a:lnTo>
                      <a:cubicBezTo>
                        <a:pt x="18" y="386"/>
                        <a:pt x="1" y="421"/>
                        <a:pt x="10" y="448"/>
                      </a:cubicBezTo>
                      <a:cubicBezTo>
                        <a:pt x="18" y="474"/>
                        <a:pt x="36" y="491"/>
                        <a:pt x="62" y="491"/>
                      </a:cubicBezTo>
                      <a:cubicBezTo>
                        <a:pt x="62" y="491"/>
                        <a:pt x="71" y="483"/>
                        <a:pt x="71" y="483"/>
                      </a:cubicBezTo>
                      <a:lnTo>
                        <a:pt x="1485" y="107"/>
                      </a:lnTo>
                      <a:cubicBezTo>
                        <a:pt x="1520" y="98"/>
                        <a:pt x="1538" y="72"/>
                        <a:pt x="1529" y="46"/>
                      </a:cubicBezTo>
                      <a:cubicBezTo>
                        <a:pt x="1522" y="17"/>
                        <a:pt x="1502" y="0"/>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8" name="Google Shape;5438;p84"/>
                <p:cNvSpPr/>
                <p:nvPr/>
              </p:nvSpPr>
              <p:spPr>
                <a:xfrm>
                  <a:off x="374720" y="3005612"/>
                  <a:ext cx="69772" cy="24563"/>
                </a:xfrm>
                <a:custGeom>
                  <a:rect b="b" l="l" r="r" t="t"/>
                  <a:pathLst>
                    <a:path extrusionOk="0" h="326" w="926">
                      <a:moveTo>
                        <a:pt x="870" y="0"/>
                      </a:moveTo>
                      <a:cubicBezTo>
                        <a:pt x="865" y="0"/>
                        <a:pt x="861" y="1"/>
                        <a:pt x="856" y="3"/>
                      </a:cubicBezTo>
                      <a:lnTo>
                        <a:pt x="44" y="221"/>
                      </a:lnTo>
                      <a:cubicBezTo>
                        <a:pt x="18" y="230"/>
                        <a:pt x="0" y="256"/>
                        <a:pt x="9" y="282"/>
                      </a:cubicBezTo>
                      <a:cubicBezTo>
                        <a:pt x="9" y="308"/>
                        <a:pt x="35" y="326"/>
                        <a:pt x="61" y="326"/>
                      </a:cubicBezTo>
                      <a:lnTo>
                        <a:pt x="70" y="326"/>
                      </a:lnTo>
                      <a:lnTo>
                        <a:pt x="882" y="107"/>
                      </a:lnTo>
                      <a:cubicBezTo>
                        <a:pt x="908" y="99"/>
                        <a:pt x="926" y="72"/>
                        <a:pt x="926" y="38"/>
                      </a:cubicBezTo>
                      <a:cubicBezTo>
                        <a:pt x="919" y="16"/>
                        <a:pt x="894" y="0"/>
                        <a:pt x="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9" name="Google Shape;5439;p84"/>
                <p:cNvSpPr/>
                <p:nvPr/>
              </p:nvSpPr>
              <p:spPr>
                <a:xfrm>
                  <a:off x="229976" y="3133554"/>
                  <a:ext cx="517185" cy="504376"/>
                </a:xfrm>
                <a:custGeom>
                  <a:rect b="b" l="l" r="r" t="t"/>
                  <a:pathLst>
                    <a:path extrusionOk="0" h="6694" w="6864">
                      <a:moveTo>
                        <a:pt x="3099" y="1"/>
                      </a:moveTo>
                      <a:cubicBezTo>
                        <a:pt x="2901" y="1"/>
                        <a:pt x="2703" y="60"/>
                        <a:pt x="2532" y="182"/>
                      </a:cubicBezTo>
                      <a:cubicBezTo>
                        <a:pt x="2166" y="453"/>
                        <a:pt x="2043" y="933"/>
                        <a:pt x="2209" y="1352"/>
                      </a:cubicBezTo>
                      <a:cubicBezTo>
                        <a:pt x="2014" y="1128"/>
                        <a:pt x="1735" y="1002"/>
                        <a:pt x="1453" y="1002"/>
                      </a:cubicBezTo>
                      <a:cubicBezTo>
                        <a:pt x="1307" y="1002"/>
                        <a:pt x="1159" y="1036"/>
                        <a:pt x="1022" y="1107"/>
                      </a:cubicBezTo>
                      <a:cubicBezTo>
                        <a:pt x="620" y="1317"/>
                        <a:pt x="419" y="1771"/>
                        <a:pt x="524" y="2208"/>
                      </a:cubicBezTo>
                      <a:lnTo>
                        <a:pt x="542" y="2260"/>
                      </a:lnTo>
                      <a:cubicBezTo>
                        <a:pt x="603" y="2522"/>
                        <a:pt x="533" y="2801"/>
                        <a:pt x="358" y="3002"/>
                      </a:cubicBezTo>
                      <a:lnTo>
                        <a:pt x="323" y="3046"/>
                      </a:lnTo>
                      <a:cubicBezTo>
                        <a:pt x="26" y="3386"/>
                        <a:pt x="0" y="3884"/>
                        <a:pt x="271" y="4251"/>
                      </a:cubicBezTo>
                      <a:cubicBezTo>
                        <a:pt x="456" y="4510"/>
                        <a:pt x="754" y="4647"/>
                        <a:pt x="1057" y="4647"/>
                      </a:cubicBezTo>
                      <a:cubicBezTo>
                        <a:pt x="1184" y="4647"/>
                        <a:pt x="1311" y="4623"/>
                        <a:pt x="1432" y="4574"/>
                      </a:cubicBezTo>
                      <a:lnTo>
                        <a:pt x="1432" y="4574"/>
                      </a:lnTo>
                      <a:cubicBezTo>
                        <a:pt x="1100" y="4871"/>
                        <a:pt x="987" y="5351"/>
                        <a:pt x="1196" y="5753"/>
                      </a:cubicBezTo>
                      <a:cubicBezTo>
                        <a:pt x="1369" y="6091"/>
                        <a:pt x="1708" y="6287"/>
                        <a:pt x="2061" y="6287"/>
                      </a:cubicBezTo>
                      <a:cubicBezTo>
                        <a:pt x="2136" y="6287"/>
                        <a:pt x="2212" y="6278"/>
                        <a:pt x="2288" y="6259"/>
                      </a:cubicBezTo>
                      <a:lnTo>
                        <a:pt x="2340" y="6242"/>
                      </a:lnTo>
                      <a:cubicBezTo>
                        <a:pt x="2408" y="6226"/>
                        <a:pt x="2476" y="6219"/>
                        <a:pt x="2542" y="6219"/>
                      </a:cubicBezTo>
                      <a:cubicBezTo>
                        <a:pt x="2743" y="6219"/>
                        <a:pt x="2934" y="6287"/>
                        <a:pt x="3091" y="6425"/>
                      </a:cubicBezTo>
                      <a:lnTo>
                        <a:pt x="3135" y="6460"/>
                      </a:lnTo>
                      <a:cubicBezTo>
                        <a:pt x="3313" y="6614"/>
                        <a:pt x="3538" y="6693"/>
                        <a:pt x="3767" y="6693"/>
                      </a:cubicBezTo>
                      <a:cubicBezTo>
                        <a:pt x="3965" y="6693"/>
                        <a:pt x="4166" y="6634"/>
                        <a:pt x="4340" y="6512"/>
                      </a:cubicBezTo>
                      <a:cubicBezTo>
                        <a:pt x="4698" y="6250"/>
                        <a:pt x="4820" y="5761"/>
                        <a:pt x="4654" y="5342"/>
                      </a:cubicBezTo>
                      <a:lnTo>
                        <a:pt x="4654" y="5342"/>
                      </a:lnTo>
                      <a:cubicBezTo>
                        <a:pt x="4850" y="5566"/>
                        <a:pt x="5128" y="5692"/>
                        <a:pt x="5411" y="5692"/>
                      </a:cubicBezTo>
                      <a:cubicBezTo>
                        <a:pt x="5557" y="5692"/>
                        <a:pt x="5704" y="5658"/>
                        <a:pt x="5842" y="5587"/>
                      </a:cubicBezTo>
                      <a:cubicBezTo>
                        <a:pt x="6243" y="5377"/>
                        <a:pt x="6453" y="4923"/>
                        <a:pt x="6339" y="4487"/>
                      </a:cubicBezTo>
                      <a:lnTo>
                        <a:pt x="6331" y="4434"/>
                      </a:lnTo>
                      <a:cubicBezTo>
                        <a:pt x="6261" y="4172"/>
                        <a:pt x="6331" y="3893"/>
                        <a:pt x="6505" y="3692"/>
                      </a:cubicBezTo>
                      <a:lnTo>
                        <a:pt x="6540" y="3648"/>
                      </a:lnTo>
                      <a:cubicBezTo>
                        <a:pt x="6837" y="3308"/>
                        <a:pt x="6863" y="2810"/>
                        <a:pt x="6593" y="2443"/>
                      </a:cubicBezTo>
                      <a:cubicBezTo>
                        <a:pt x="6407" y="2184"/>
                        <a:pt x="6113" y="2051"/>
                        <a:pt x="5809" y="2051"/>
                      </a:cubicBezTo>
                      <a:cubicBezTo>
                        <a:pt x="5682" y="2051"/>
                        <a:pt x="5554" y="2074"/>
                        <a:pt x="5431" y="2120"/>
                      </a:cubicBezTo>
                      <a:cubicBezTo>
                        <a:pt x="5763" y="1832"/>
                        <a:pt x="5877" y="1343"/>
                        <a:pt x="5676" y="942"/>
                      </a:cubicBezTo>
                      <a:cubicBezTo>
                        <a:pt x="5503" y="604"/>
                        <a:pt x="5165" y="408"/>
                        <a:pt x="4807" y="408"/>
                      </a:cubicBezTo>
                      <a:cubicBezTo>
                        <a:pt x="4730" y="408"/>
                        <a:pt x="4653" y="417"/>
                        <a:pt x="4576" y="435"/>
                      </a:cubicBezTo>
                      <a:lnTo>
                        <a:pt x="4523" y="453"/>
                      </a:lnTo>
                      <a:cubicBezTo>
                        <a:pt x="4458" y="468"/>
                        <a:pt x="4391" y="476"/>
                        <a:pt x="4325" y="476"/>
                      </a:cubicBezTo>
                      <a:cubicBezTo>
                        <a:pt x="4126" y="476"/>
                        <a:pt x="3932" y="407"/>
                        <a:pt x="3781" y="269"/>
                      </a:cubicBezTo>
                      <a:lnTo>
                        <a:pt x="3737" y="234"/>
                      </a:lnTo>
                      <a:cubicBezTo>
                        <a:pt x="3555" y="80"/>
                        <a:pt x="3327" y="1"/>
                        <a:pt x="3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0" name="Google Shape;5440;p84"/>
                <p:cNvSpPr/>
                <p:nvPr/>
              </p:nvSpPr>
              <p:spPr>
                <a:xfrm>
                  <a:off x="345787" y="3296533"/>
                  <a:ext cx="286245" cy="178423"/>
                </a:xfrm>
                <a:custGeom>
                  <a:rect b="b" l="l" r="r" t="t"/>
                  <a:pathLst>
                    <a:path extrusionOk="0" h="2368" w="3799">
                      <a:moveTo>
                        <a:pt x="3732" y="1"/>
                      </a:moveTo>
                      <a:cubicBezTo>
                        <a:pt x="3722" y="1"/>
                        <a:pt x="3711" y="4"/>
                        <a:pt x="3702" y="10"/>
                      </a:cubicBezTo>
                      <a:lnTo>
                        <a:pt x="35" y="2262"/>
                      </a:lnTo>
                      <a:cubicBezTo>
                        <a:pt x="9" y="2280"/>
                        <a:pt x="0" y="2315"/>
                        <a:pt x="17" y="2341"/>
                      </a:cubicBezTo>
                      <a:cubicBezTo>
                        <a:pt x="26" y="2359"/>
                        <a:pt x="44" y="2367"/>
                        <a:pt x="61" y="2367"/>
                      </a:cubicBezTo>
                      <a:cubicBezTo>
                        <a:pt x="70" y="2367"/>
                        <a:pt x="87" y="2359"/>
                        <a:pt x="96" y="2359"/>
                      </a:cubicBezTo>
                      <a:lnTo>
                        <a:pt x="3763" y="106"/>
                      </a:lnTo>
                      <a:cubicBezTo>
                        <a:pt x="3790" y="88"/>
                        <a:pt x="3798" y="53"/>
                        <a:pt x="3781" y="27"/>
                      </a:cubicBezTo>
                      <a:cubicBezTo>
                        <a:pt x="3770" y="10"/>
                        <a:pt x="3751" y="1"/>
                        <a:pt x="3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1" name="Google Shape;5441;p84"/>
                <p:cNvSpPr/>
                <p:nvPr/>
              </p:nvSpPr>
              <p:spPr>
                <a:xfrm>
                  <a:off x="399058" y="3243262"/>
                  <a:ext cx="179026" cy="284964"/>
                </a:xfrm>
                <a:custGeom>
                  <a:rect b="b" l="l" r="r" t="t"/>
                  <a:pathLst>
                    <a:path extrusionOk="0" h="3782" w="2376">
                      <a:moveTo>
                        <a:pt x="65" y="0"/>
                      </a:moveTo>
                      <a:cubicBezTo>
                        <a:pt x="55" y="0"/>
                        <a:pt x="44" y="3"/>
                        <a:pt x="35" y="9"/>
                      </a:cubicBezTo>
                      <a:cubicBezTo>
                        <a:pt x="9" y="27"/>
                        <a:pt x="0" y="62"/>
                        <a:pt x="18" y="88"/>
                      </a:cubicBezTo>
                      <a:lnTo>
                        <a:pt x="2270" y="3755"/>
                      </a:lnTo>
                      <a:cubicBezTo>
                        <a:pt x="2279" y="3773"/>
                        <a:pt x="2297" y="3782"/>
                        <a:pt x="2314" y="3782"/>
                      </a:cubicBezTo>
                      <a:cubicBezTo>
                        <a:pt x="2323" y="3782"/>
                        <a:pt x="2332" y="3773"/>
                        <a:pt x="2340" y="3773"/>
                      </a:cubicBezTo>
                      <a:cubicBezTo>
                        <a:pt x="2367" y="3755"/>
                        <a:pt x="2375" y="3720"/>
                        <a:pt x="2367" y="3694"/>
                      </a:cubicBezTo>
                      <a:lnTo>
                        <a:pt x="114" y="27"/>
                      </a:lnTo>
                      <a:cubicBezTo>
                        <a:pt x="102" y="10"/>
                        <a:pt x="84" y="0"/>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2" name="Google Shape;5442;p84"/>
                <p:cNvSpPr/>
                <p:nvPr/>
              </p:nvSpPr>
              <p:spPr>
                <a:xfrm>
                  <a:off x="288522" y="3334584"/>
                  <a:ext cx="204644" cy="55456"/>
                </a:xfrm>
                <a:custGeom>
                  <a:rect b="b" l="l" r="r" t="t"/>
                  <a:pathLst>
                    <a:path extrusionOk="0" h="736" w="2716">
                      <a:moveTo>
                        <a:pt x="65" y="1"/>
                      </a:moveTo>
                      <a:cubicBezTo>
                        <a:pt x="37" y="1"/>
                        <a:pt x="17" y="23"/>
                        <a:pt x="9" y="46"/>
                      </a:cubicBezTo>
                      <a:cubicBezTo>
                        <a:pt x="0" y="72"/>
                        <a:pt x="18" y="107"/>
                        <a:pt x="53" y="116"/>
                      </a:cubicBezTo>
                      <a:lnTo>
                        <a:pt x="2646" y="736"/>
                      </a:lnTo>
                      <a:lnTo>
                        <a:pt x="2655" y="736"/>
                      </a:lnTo>
                      <a:cubicBezTo>
                        <a:pt x="2681" y="736"/>
                        <a:pt x="2707" y="718"/>
                        <a:pt x="2707" y="692"/>
                      </a:cubicBezTo>
                      <a:cubicBezTo>
                        <a:pt x="2716" y="666"/>
                        <a:pt x="2698" y="631"/>
                        <a:pt x="2672" y="622"/>
                      </a:cubicBezTo>
                      <a:lnTo>
                        <a:pt x="79" y="2"/>
                      </a:lnTo>
                      <a:cubicBezTo>
                        <a:pt x="74" y="1"/>
                        <a:pt x="70" y="1"/>
                        <a:pt x="65"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3" name="Google Shape;5443;p84"/>
                <p:cNvSpPr/>
                <p:nvPr/>
              </p:nvSpPr>
              <p:spPr>
                <a:xfrm>
                  <a:off x="284528" y="3381451"/>
                  <a:ext cx="208637" cy="29009"/>
                </a:xfrm>
                <a:custGeom>
                  <a:rect b="b" l="l" r="r" t="t"/>
                  <a:pathLst>
                    <a:path extrusionOk="0" h="385" w="2769">
                      <a:moveTo>
                        <a:pt x="2708" y="0"/>
                      </a:moveTo>
                      <a:lnTo>
                        <a:pt x="53" y="271"/>
                      </a:lnTo>
                      <a:cubicBezTo>
                        <a:pt x="18" y="280"/>
                        <a:pt x="1" y="306"/>
                        <a:pt x="1" y="332"/>
                      </a:cubicBezTo>
                      <a:cubicBezTo>
                        <a:pt x="1" y="367"/>
                        <a:pt x="27" y="385"/>
                        <a:pt x="53" y="385"/>
                      </a:cubicBezTo>
                      <a:lnTo>
                        <a:pt x="62" y="385"/>
                      </a:lnTo>
                      <a:lnTo>
                        <a:pt x="2716" y="114"/>
                      </a:lnTo>
                      <a:cubicBezTo>
                        <a:pt x="2743" y="105"/>
                        <a:pt x="2769" y="79"/>
                        <a:pt x="2769" y="53"/>
                      </a:cubicBezTo>
                      <a:cubicBezTo>
                        <a:pt x="2760" y="18"/>
                        <a:pt x="2734" y="0"/>
                        <a:pt x="27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4" name="Google Shape;5444;p84"/>
                <p:cNvSpPr/>
                <p:nvPr/>
              </p:nvSpPr>
              <p:spPr>
                <a:xfrm>
                  <a:off x="314818" y="3272798"/>
                  <a:ext cx="179026" cy="117241"/>
                </a:xfrm>
                <a:custGeom>
                  <a:rect b="b" l="l" r="r" t="t"/>
                  <a:pathLst>
                    <a:path extrusionOk="0" h="1556" w="2376">
                      <a:moveTo>
                        <a:pt x="64" y="1"/>
                      </a:moveTo>
                      <a:cubicBezTo>
                        <a:pt x="46" y="1"/>
                        <a:pt x="29" y="8"/>
                        <a:pt x="18" y="19"/>
                      </a:cubicBezTo>
                      <a:cubicBezTo>
                        <a:pt x="1" y="45"/>
                        <a:pt x="9" y="80"/>
                        <a:pt x="36" y="98"/>
                      </a:cubicBezTo>
                      <a:lnTo>
                        <a:pt x="2280" y="1547"/>
                      </a:lnTo>
                      <a:cubicBezTo>
                        <a:pt x="2288" y="1556"/>
                        <a:pt x="2297" y="1556"/>
                        <a:pt x="2306" y="1556"/>
                      </a:cubicBezTo>
                      <a:cubicBezTo>
                        <a:pt x="2323" y="1556"/>
                        <a:pt x="2341" y="1547"/>
                        <a:pt x="2358" y="1530"/>
                      </a:cubicBezTo>
                      <a:cubicBezTo>
                        <a:pt x="2376" y="1503"/>
                        <a:pt x="2367" y="1469"/>
                        <a:pt x="2341" y="1451"/>
                      </a:cubicBezTo>
                      <a:lnTo>
                        <a:pt x="97" y="10"/>
                      </a:lnTo>
                      <a:cubicBezTo>
                        <a:pt x="87" y="4"/>
                        <a:pt x="75" y="1"/>
                        <a:pt x="6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5" name="Google Shape;5445;p84"/>
                <p:cNvSpPr/>
                <p:nvPr/>
              </p:nvSpPr>
              <p:spPr>
                <a:xfrm>
                  <a:off x="483900" y="3381451"/>
                  <a:ext cx="204719" cy="55305"/>
                </a:xfrm>
                <a:custGeom>
                  <a:rect b="b" l="l" r="r" t="t"/>
                  <a:pathLst>
                    <a:path extrusionOk="0" h="734" w="2717">
                      <a:moveTo>
                        <a:pt x="79" y="0"/>
                      </a:moveTo>
                      <a:cubicBezTo>
                        <a:pt x="44" y="0"/>
                        <a:pt x="18" y="18"/>
                        <a:pt x="9" y="44"/>
                      </a:cubicBezTo>
                      <a:cubicBezTo>
                        <a:pt x="1" y="70"/>
                        <a:pt x="27" y="105"/>
                        <a:pt x="53" y="114"/>
                      </a:cubicBezTo>
                      <a:lnTo>
                        <a:pt x="2646" y="734"/>
                      </a:lnTo>
                      <a:lnTo>
                        <a:pt x="2655" y="734"/>
                      </a:lnTo>
                      <a:cubicBezTo>
                        <a:pt x="2681" y="734"/>
                        <a:pt x="2707" y="716"/>
                        <a:pt x="2716" y="690"/>
                      </a:cubicBezTo>
                      <a:cubicBezTo>
                        <a:pt x="2716" y="664"/>
                        <a:pt x="2699" y="629"/>
                        <a:pt x="2673" y="629"/>
                      </a:cubicBezTo>
                      <a:lnTo>
                        <a:pt x="79" y="0"/>
                      </a:ln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6" name="Google Shape;5446;p84"/>
                <p:cNvSpPr/>
                <p:nvPr/>
              </p:nvSpPr>
              <p:spPr>
                <a:xfrm>
                  <a:off x="484578" y="3360881"/>
                  <a:ext cx="208637" cy="29159"/>
                </a:xfrm>
                <a:custGeom>
                  <a:rect b="b" l="l" r="r" t="t"/>
                  <a:pathLst>
                    <a:path extrusionOk="0" h="387" w="2769">
                      <a:moveTo>
                        <a:pt x="2717" y="1"/>
                      </a:moveTo>
                      <a:cubicBezTo>
                        <a:pt x="2714" y="1"/>
                        <a:pt x="2711" y="2"/>
                        <a:pt x="2707" y="3"/>
                      </a:cubicBezTo>
                      <a:lnTo>
                        <a:pt x="53" y="273"/>
                      </a:lnTo>
                      <a:cubicBezTo>
                        <a:pt x="18" y="273"/>
                        <a:pt x="0" y="308"/>
                        <a:pt x="0" y="334"/>
                      </a:cubicBezTo>
                      <a:cubicBezTo>
                        <a:pt x="0" y="361"/>
                        <a:pt x="27" y="387"/>
                        <a:pt x="53" y="387"/>
                      </a:cubicBezTo>
                      <a:lnTo>
                        <a:pt x="61" y="387"/>
                      </a:lnTo>
                      <a:lnTo>
                        <a:pt x="2716" y="107"/>
                      </a:lnTo>
                      <a:cubicBezTo>
                        <a:pt x="2751" y="107"/>
                        <a:pt x="2768" y="81"/>
                        <a:pt x="2768" y="55"/>
                      </a:cubicBezTo>
                      <a:cubicBezTo>
                        <a:pt x="2761" y="25"/>
                        <a:pt x="2740" y="1"/>
                        <a:pt x="2717"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7" name="Google Shape;5447;p84"/>
                <p:cNvSpPr/>
                <p:nvPr/>
              </p:nvSpPr>
              <p:spPr>
                <a:xfrm>
                  <a:off x="483900" y="3381451"/>
                  <a:ext cx="179026" cy="117165"/>
                </a:xfrm>
                <a:custGeom>
                  <a:rect b="b" l="l" r="r" t="t"/>
                  <a:pathLst>
                    <a:path extrusionOk="0" h="1555" w="2376">
                      <a:moveTo>
                        <a:pt x="67" y="0"/>
                      </a:moveTo>
                      <a:cubicBezTo>
                        <a:pt x="48" y="0"/>
                        <a:pt x="29" y="10"/>
                        <a:pt x="18" y="27"/>
                      </a:cubicBezTo>
                      <a:cubicBezTo>
                        <a:pt x="1" y="53"/>
                        <a:pt x="9" y="88"/>
                        <a:pt x="36" y="105"/>
                      </a:cubicBezTo>
                      <a:lnTo>
                        <a:pt x="2280" y="1546"/>
                      </a:lnTo>
                      <a:cubicBezTo>
                        <a:pt x="2288" y="1555"/>
                        <a:pt x="2297" y="1555"/>
                        <a:pt x="2306" y="1555"/>
                      </a:cubicBezTo>
                      <a:cubicBezTo>
                        <a:pt x="2323" y="1555"/>
                        <a:pt x="2341" y="1546"/>
                        <a:pt x="2358" y="1537"/>
                      </a:cubicBezTo>
                      <a:cubicBezTo>
                        <a:pt x="2376" y="1511"/>
                        <a:pt x="2367" y="1476"/>
                        <a:pt x="2341" y="1459"/>
                      </a:cubicBezTo>
                      <a:lnTo>
                        <a:pt x="97" y="9"/>
                      </a:lnTo>
                      <a:cubicBezTo>
                        <a:pt x="87" y="3"/>
                        <a:pt x="77"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8" name="Google Shape;5448;p84"/>
                <p:cNvSpPr/>
                <p:nvPr/>
              </p:nvSpPr>
              <p:spPr>
                <a:xfrm>
                  <a:off x="437184" y="3381451"/>
                  <a:ext cx="55983" cy="204041"/>
                </a:xfrm>
                <a:custGeom>
                  <a:rect b="b" l="l" r="r" t="t"/>
                  <a:pathLst>
                    <a:path extrusionOk="0" h="2708" w="743">
                      <a:moveTo>
                        <a:pt x="699" y="0"/>
                      </a:moveTo>
                      <a:cubicBezTo>
                        <a:pt x="664" y="0"/>
                        <a:pt x="638" y="18"/>
                        <a:pt x="629" y="44"/>
                      </a:cubicBezTo>
                      <a:lnTo>
                        <a:pt x="9" y="2637"/>
                      </a:lnTo>
                      <a:cubicBezTo>
                        <a:pt x="1" y="2672"/>
                        <a:pt x="18" y="2698"/>
                        <a:pt x="53" y="2707"/>
                      </a:cubicBezTo>
                      <a:lnTo>
                        <a:pt x="62" y="2707"/>
                      </a:lnTo>
                      <a:cubicBezTo>
                        <a:pt x="88" y="2707"/>
                        <a:pt x="114" y="2690"/>
                        <a:pt x="114" y="2664"/>
                      </a:cubicBezTo>
                      <a:lnTo>
                        <a:pt x="734"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9" name="Google Shape;5449;p84"/>
                <p:cNvSpPr/>
                <p:nvPr/>
              </p:nvSpPr>
              <p:spPr>
                <a:xfrm>
                  <a:off x="484578" y="3381451"/>
                  <a:ext cx="29009" cy="208637"/>
                </a:xfrm>
                <a:custGeom>
                  <a:rect b="b" l="l" r="r" t="t"/>
                  <a:pathLst>
                    <a:path extrusionOk="0" h="2769" w="385">
                      <a:moveTo>
                        <a:pt x="53" y="0"/>
                      </a:moveTo>
                      <a:cubicBezTo>
                        <a:pt x="18" y="0"/>
                        <a:pt x="0" y="35"/>
                        <a:pt x="0" y="61"/>
                      </a:cubicBezTo>
                      <a:lnTo>
                        <a:pt x="271" y="2716"/>
                      </a:lnTo>
                      <a:cubicBezTo>
                        <a:pt x="280" y="2751"/>
                        <a:pt x="297" y="2768"/>
                        <a:pt x="332" y="2768"/>
                      </a:cubicBezTo>
                      <a:cubicBezTo>
                        <a:pt x="367" y="2768"/>
                        <a:pt x="385" y="2733"/>
                        <a:pt x="385" y="2707"/>
                      </a:cubicBezTo>
                      <a:lnTo>
                        <a:pt x="114" y="53"/>
                      </a:lnTo>
                      <a:cubicBezTo>
                        <a:pt x="105" y="18"/>
                        <a:pt x="79" y="0"/>
                        <a:pt x="53"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0" name="Google Shape;5450;p84"/>
                <p:cNvSpPr/>
                <p:nvPr/>
              </p:nvSpPr>
              <p:spPr>
                <a:xfrm>
                  <a:off x="375323" y="3381451"/>
                  <a:ext cx="118522" cy="177669"/>
                </a:xfrm>
                <a:custGeom>
                  <a:rect b="b" l="l" r="r" t="t"/>
                  <a:pathLst>
                    <a:path extrusionOk="0" h="2358" w="1573">
                      <a:moveTo>
                        <a:pt x="1508" y="0"/>
                      </a:moveTo>
                      <a:cubicBezTo>
                        <a:pt x="1489" y="0"/>
                        <a:pt x="1470" y="10"/>
                        <a:pt x="1459" y="27"/>
                      </a:cubicBezTo>
                      <a:lnTo>
                        <a:pt x="10" y="2271"/>
                      </a:lnTo>
                      <a:cubicBezTo>
                        <a:pt x="1" y="2297"/>
                        <a:pt x="1" y="2332"/>
                        <a:pt x="27" y="2349"/>
                      </a:cubicBezTo>
                      <a:cubicBezTo>
                        <a:pt x="36" y="2358"/>
                        <a:pt x="53" y="2358"/>
                        <a:pt x="62" y="2358"/>
                      </a:cubicBezTo>
                      <a:cubicBezTo>
                        <a:pt x="80" y="2358"/>
                        <a:pt x="97" y="2349"/>
                        <a:pt x="106" y="2332"/>
                      </a:cubicBezTo>
                      <a:lnTo>
                        <a:pt x="1555" y="88"/>
                      </a:lnTo>
                      <a:cubicBezTo>
                        <a:pt x="1573" y="61"/>
                        <a:pt x="1564" y="27"/>
                        <a:pt x="1538" y="9"/>
                      </a:cubicBezTo>
                      <a:cubicBezTo>
                        <a:pt x="1528" y="3"/>
                        <a:pt x="1518" y="0"/>
                        <a:pt x="15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1" name="Google Shape;5451;p84"/>
                <p:cNvSpPr/>
                <p:nvPr/>
              </p:nvSpPr>
              <p:spPr>
                <a:xfrm>
                  <a:off x="483900" y="3186072"/>
                  <a:ext cx="55983" cy="203966"/>
                </a:xfrm>
                <a:custGeom>
                  <a:rect b="b" l="l" r="r" t="t"/>
                  <a:pathLst>
                    <a:path extrusionOk="0" h="2707" w="743">
                      <a:moveTo>
                        <a:pt x="699" y="0"/>
                      </a:moveTo>
                      <a:cubicBezTo>
                        <a:pt x="664" y="0"/>
                        <a:pt x="638" y="18"/>
                        <a:pt x="629" y="44"/>
                      </a:cubicBezTo>
                      <a:lnTo>
                        <a:pt x="9" y="2637"/>
                      </a:lnTo>
                      <a:cubicBezTo>
                        <a:pt x="1" y="2663"/>
                        <a:pt x="18" y="2698"/>
                        <a:pt x="53" y="2707"/>
                      </a:cubicBezTo>
                      <a:lnTo>
                        <a:pt x="62" y="2707"/>
                      </a:lnTo>
                      <a:cubicBezTo>
                        <a:pt x="88" y="2707"/>
                        <a:pt x="114" y="2689"/>
                        <a:pt x="114" y="2663"/>
                      </a:cubicBezTo>
                      <a:lnTo>
                        <a:pt x="743"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2" name="Google Shape;5452;p84"/>
                <p:cNvSpPr/>
                <p:nvPr/>
              </p:nvSpPr>
              <p:spPr>
                <a:xfrm>
                  <a:off x="463481" y="3181325"/>
                  <a:ext cx="29687" cy="208713"/>
                </a:xfrm>
                <a:custGeom>
                  <a:rect b="b" l="l" r="r" t="t"/>
                  <a:pathLst>
                    <a:path extrusionOk="0" h="2770" w="394">
                      <a:moveTo>
                        <a:pt x="67" y="0"/>
                      </a:moveTo>
                      <a:cubicBezTo>
                        <a:pt x="62" y="0"/>
                        <a:pt x="58" y="1"/>
                        <a:pt x="53" y="2"/>
                      </a:cubicBezTo>
                      <a:cubicBezTo>
                        <a:pt x="27" y="2"/>
                        <a:pt x="1" y="28"/>
                        <a:pt x="10" y="63"/>
                      </a:cubicBezTo>
                      <a:lnTo>
                        <a:pt x="280" y="2717"/>
                      </a:lnTo>
                      <a:cubicBezTo>
                        <a:pt x="280" y="2744"/>
                        <a:pt x="307" y="2770"/>
                        <a:pt x="333" y="2770"/>
                      </a:cubicBezTo>
                      <a:lnTo>
                        <a:pt x="341" y="2770"/>
                      </a:lnTo>
                      <a:cubicBezTo>
                        <a:pt x="376" y="2761"/>
                        <a:pt x="394" y="2735"/>
                        <a:pt x="394" y="2709"/>
                      </a:cubicBezTo>
                      <a:lnTo>
                        <a:pt x="114" y="54"/>
                      </a:lnTo>
                      <a:cubicBezTo>
                        <a:pt x="114" y="24"/>
                        <a:pt x="95"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3" name="Google Shape;5453;p84"/>
                <p:cNvSpPr/>
                <p:nvPr/>
              </p:nvSpPr>
              <p:spPr>
                <a:xfrm>
                  <a:off x="483900" y="3212293"/>
                  <a:ext cx="118522" cy="177745"/>
                </a:xfrm>
                <a:custGeom>
                  <a:rect b="b" l="l" r="r" t="t"/>
                  <a:pathLst>
                    <a:path extrusionOk="0" h="2359" w="1573">
                      <a:moveTo>
                        <a:pt x="1514" y="1"/>
                      </a:moveTo>
                      <a:cubicBezTo>
                        <a:pt x="1497" y="1"/>
                        <a:pt x="1479" y="11"/>
                        <a:pt x="1468" y="28"/>
                      </a:cubicBezTo>
                      <a:lnTo>
                        <a:pt x="18" y="2272"/>
                      </a:lnTo>
                      <a:cubicBezTo>
                        <a:pt x="1" y="2298"/>
                        <a:pt x="9" y="2333"/>
                        <a:pt x="36" y="2350"/>
                      </a:cubicBezTo>
                      <a:cubicBezTo>
                        <a:pt x="44" y="2359"/>
                        <a:pt x="53" y="2359"/>
                        <a:pt x="62" y="2359"/>
                      </a:cubicBezTo>
                      <a:cubicBezTo>
                        <a:pt x="79" y="2359"/>
                        <a:pt x="97" y="2350"/>
                        <a:pt x="114" y="2333"/>
                      </a:cubicBezTo>
                      <a:lnTo>
                        <a:pt x="1555" y="89"/>
                      </a:lnTo>
                      <a:cubicBezTo>
                        <a:pt x="1572" y="62"/>
                        <a:pt x="1564" y="28"/>
                        <a:pt x="1537" y="10"/>
                      </a:cubicBezTo>
                      <a:cubicBezTo>
                        <a:pt x="1531" y="4"/>
                        <a:pt x="1523" y="1"/>
                        <a:pt x="151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4" name="Google Shape;5454;p84"/>
                <p:cNvSpPr/>
                <p:nvPr/>
              </p:nvSpPr>
              <p:spPr>
                <a:xfrm>
                  <a:off x="320771" y="3255543"/>
                  <a:ext cx="193492" cy="220015"/>
                </a:xfrm>
                <a:custGeom>
                  <a:rect b="b" l="l" r="r" t="t"/>
                  <a:pathLst>
                    <a:path extrusionOk="0" h="2920" w="2568">
                      <a:moveTo>
                        <a:pt x="1289" y="1"/>
                      </a:moveTo>
                      <a:cubicBezTo>
                        <a:pt x="931" y="1"/>
                        <a:pt x="679" y="287"/>
                        <a:pt x="664" y="658"/>
                      </a:cubicBezTo>
                      <a:cubicBezTo>
                        <a:pt x="393" y="685"/>
                        <a:pt x="157" y="912"/>
                        <a:pt x="79" y="1217"/>
                      </a:cubicBezTo>
                      <a:cubicBezTo>
                        <a:pt x="0" y="1532"/>
                        <a:pt x="122" y="1837"/>
                        <a:pt x="349" y="1986"/>
                      </a:cubicBezTo>
                      <a:cubicBezTo>
                        <a:pt x="166" y="2379"/>
                        <a:pt x="323" y="2806"/>
                        <a:pt x="769" y="2920"/>
                      </a:cubicBezTo>
                      <a:lnTo>
                        <a:pt x="2078" y="2780"/>
                      </a:lnTo>
                      <a:lnTo>
                        <a:pt x="2515" y="1802"/>
                      </a:lnTo>
                      <a:lnTo>
                        <a:pt x="2567" y="737"/>
                      </a:lnTo>
                      <a:lnTo>
                        <a:pt x="1458" y="21"/>
                      </a:lnTo>
                      <a:cubicBezTo>
                        <a:pt x="1400" y="7"/>
                        <a:pt x="1343" y="1"/>
                        <a:pt x="1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5" name="Google Shape;5455;p84"/>
                <p:cNvSpPr/>
                <p:nvPr/>
              </p:nvSpPr>
              <p:spPr>
                <a:xfrm>
                  <a:off x="390468" y="3291937"/>
                  <a:ext cx="151448" cy="177820"/>
                </a:xfrm>
                <a:custGeom>
                  <a:rect b="b" l="l" r="r" t="t"/>
                  <a:pathLst>
                    <a:path extrusionOk="0" h="2360" w="2010">
                      <a:moveTo>
                        <a:pt x="1130" y="0"/>
                      </a:moveTo>
                      <a:cubicBezTo>
                        <a:pt x="707" y="0"/>
                        <a:pt x="290" y="403"/>
                        <a:pt x="158" y="979"/>
                      </a:cubicBezTo>
                      <a:cubicBezTo>
                        <a:pt x="1" y="1616"/>
                        <a:pt x="254" y="2227"/>
                        <a:pt x="725" y="2341"/>
                      </a:cubicBezTo>
                      <a:cubicBezTo>
                        <a:pt x="777" y="2353"/>
                        <a:pt x="828" y="2359"/>
                        <a:pt x="879" y="2359"/>
                      </a:cubicBezTo>
                      <a:cubicBezTo>
                        <a:pt x="1303" y="2359"/>
                        <a:pt x="1719" y="1957"/>
                        <a:pt x="1852" y="1380"/>
                      </a:cubicBezTo>
                      <a:cubicBezTo>
                        <a:pt x="2009" y="743"/>
                        <a:pt x="1756" y="132"/>
                        <a:pt x="1284" y="18"/>
                      </a:cubicBezTo>
                      <a:cubicBezTo>
                        <a:pt x="1233" y="6"/>
                        <a:pt x="1182" y="0"/>
                        <a:pt x="1130"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6" name="Google Shape;5456;p84"/>
                <p:cNvSpPr/>
                <p:nvPr/>
              </p:nvSpPr>
              <p:spPr>
                <a:xfrm>
                  <a:off x="347746" y="3350332"/>
                  <a:ext cx="154688" cy="41743"/>
                </a:xfrm>
                <a:custGeom>
                  <a:rect b="b" l="l" r="r" t="t"/>
                  <a:pathLst>
                    <a:path extrusionOk="0" h="554" w="2053">
                      <a:moveTo>
                        <a:pt x="48" y="1"/>
                      </a:moveTo>
                      <a:cubicBezTo>
                        <a:pt x="29" y="1"/>
                        <a:pt x="16" y="15"/>
                        <a:pt x="9" y="29"/>
                      </a:cubicBezTo>
                      <a:cubicBezTo>
                        <a:pt x="0" y="55"/>
                        <a:pt x="18" y="73"/>
                        <a:pt x="35" y="82"/>
                      </a:cubicBezTo>
                      <a:lnTo>
                        <a:pt x="2000" y="553"/>
                      </a:lnTo>
                      <a:lnTo>
                        <a:pt x="2008" y="553"/>
                      </a:lnTo>
                      <a:cubicBezTo>
                        <a:pt x="2026" y="553"/>
                        <a:pt x="2043" y="536"/>
                        <a:pt x="2052" y="518"/>
                      </a:cubicBezTo>
                      <a:cubicBezTo>
                        <a:pt x="2052" y="501"/>
                        <a:pt x="2043" y="474"/>
                        <a:pt x="2017" y="474"/>
                      </a:cubicBezTo>
                      <a:lnTo>
                        <a:pt x="61" y="3"/>
                      </a:lnTo>
                      <a:cubicBezTo>
                        <a:pt x="57" y="1"/>
                        <a:pt x="52" y="1"/>
                        <a:pt x="48"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7" name="Google Shape;5457;p84"/>
                <p:cNvSpPr/>
                <p:nvPr/>
              </p:nvSpPr>
              <p:spPr>
                <a:xfrm>
                  <a:off x="360254" y="3385821"/>
                  <a:ext cx="142181" cy="45661"/>
                </a:xfrm>
                <a:custGeom>
                  <a:rect b="b" l="l" r="r" t="t"/>
                  <a:pathLst>
                    <a:path extrusionOk="0" h="606" w="1887">
                      <a:moveTo>
                        <a:pt x="1848" y="0"/>
                      </a:moveTo>
                      <a:cubicBezTo>
                        <a:pt x="1843" y="0"/>
                        <a:pt x="1838" y="1"/>
                        <a:pt x="1834" y="3"/>
                      </a:cubicBezTo>
                      <a:lnTo>
                        <a:pt x="35" y="527"/>
                      </a:lnTo>
                      <a:cubicBezTo>
                        <a:pt x="9" y="536"/>
                        <a:pt x="0" y="554"/>
                        <a:pt x="0" y="580"/>
                      </a:cubicBezTo>
                      <a:cubicBezTo>
                        <a:pt x="9" y="597"/>
                        <a:pt x="26" y="606"/>
                        <a:pt x="44" y="606"/>
                      </a:cubicBezTo>
                      <a:lnTo>
                        <a:pt x="52" y="606"/>
                      </a:lnTo>
                      <a:lnTo>
                        <a:pt x="1851" y="82"/>
                      </a:lnTo>
                      <a:cubicBezTo>
                        <a:pt x="1877" y="73"/>
                        <a:pt x="1886" y="47"/>
                        <a:pt x="1886" y="30"/>
                      </a:cubicBezTo>
                      <a:cubicBezTo>
                        <a:pt x="1880" y="10"/>
                        <a:pt x="1863" y="0"/>
                        <a:pt x="1848"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8" name="Google Shape;5458;p84"/>
                <p:cNvSpPr/>
                <p:nvPr/>
              </p:nvSpPr>
              <p:spPr>
                <a:xfrm>
                  <a:off x="392427" y="3288998"/>
                  <a:ext cx="110007" cy="103075"/>
                </a:xfrm>
                <a:custGeom>
                  <a:rect b="b" l="l" r="r" t="t"/>
                  <a:pathLst>
                    <a:path extrusionOk="0" h="1368" w="1460">
                      <a:moveTo>
                        <a:pt x="49" y="1"/>
                      </a:moveTo>
                      <a:cubicBezTo>
                        <a:pt x="38" y="1"/>
                        <a:pt x="27" y="5"/>
                        <a:pt x="18" y="14"/>
                      </a:cubicBezTo>
                      <a:cubicBezTo>
                        <a:pt x="1" y="31"/>
                        <a:pt x="10" y="57"/>
                        <a:pt x="18" y="66"/>
                      </a:cubicBezTo>
                      <a:lnTo>
                        <a:pt x="1389" y="1350"/>
                      </a:lnTo>
                      <a:cubicBezTo>
                        <a:pt x="1398" y="1358"/>
                        <a:pt x="1407" y="1367"/>
                        <a:pt x="1415" y="1367"/>
                      </a:cubicBezTo>
                      <a:cubicBezTo>
                        <a:pt x="1424" y="1367"/>
                        <a:pt x="1442" y="1358"/>
                        <a:pt x="1442" y="1350"/>
                      </a:cubicBezTo>
                      <a:cubicBezTo>
                        <a:pt x="1459" y="1332"/>
                        <a:pt x="1459" y="1315"/>
                        <a:pt x="1442" y="1297"/>
                      </a:cubicBezTo>
                      <a:lnTo>
                        <a:pt x="80" y="14"/>
                      </a:lnTo>
                      <a:cubicBezTo>
                        <a:pt x="71" y="5"/>
                        <a:pt x="60" y="1"/>
                        <a:pt x="49"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9" name="Google Shape;5459;p84"/>
                <p:cNvSpPr/>
                <p:nvPr/>
              </p:nvSpPr>
              <p:spPr>
                <a:xfrm>
                  <a:off x="378639" y="3257126"/>
                  <a:ext cx="208637" cy="226570"/>
                </a:xfrm>
                <a:custGeom>
                  <a:rect b="b" l="l" r="r" t="t"/>
                  <a:pathLst>
                    <a:path extrusionOk="0" h="3007" w="2769">
                      <a:moveTo>
                        <a:pt x="690" y="0"/>
                      </a:moveTo>
                      <a:cubicBezTo>
                        <a:pt x="690" y="0"/>
                        <a:pt x="743" y="550"/>
                        <a:pt x="1415" y="952"/>
                      </a:cubicBezTo>
                      <a:cubicBezTo>
                        <a:pt x="1415" y="952"/>
                        <a:pt x="1144" y="1231"/>
                        <a:pt x="1057" y="1615"/>
                      </a:cubicBezTo>
                      <a:cubicBezTo>
                        <a:pt x="961" y="2008"/>
                        <a:pt x="1075" y="2375"/>
                        <a:pt x="1075" y="2375"/>
                      </a:cubicBezTo>
                      <a:cubicBezTo>
                        <a:pt x="289" y="2427"/>
                        <a:pt x="1" y="2899"/>
                        <a:pt x="1" y="2899"/>
                      </a:cubicBezTo>
                      <a:cubicBezTo>
                        <a:pt x="242" y="2957"/>
                        <a:pt x="553" y="3006"/>
                        <a:pt x="872" y="3006"/>
                      </a:cubicBezTo>
                      <a:cubicBezTo>
                        <a:pt x="1556" y="3006"/>
                        <a:pt x="2284" y="2783"/>
                        <a:pt x="2480" y="1956"/>
                      </a:cubicBezTo>
                      <a:cubicBezTo>
                        <a:pt x="2769" y="751"/>
                        <a:pt x="1450" y="183"/>
                        <a:pt x="6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0" name="Google Shape;5460;p84"/>
                <p:cNvSpPr/>
                <p:nvPr/>
              </p:nvSpPr>
              <p:spPr>
                <a:xfrm>
                  <a:off x="453007" y="2315872"/>
                  <a:ext cx="584923" cy="570381"/>
                </a:xfrm>
                <a:custGeom>
                  <a:rect b="b" l="l" r="r" t="t"/>
                  <a:pathLst>
                    <a:path extrusionOk="0" h="7570" w="7763">
                      <a:moveTo>
                        <a:pt x="3272" y="1"/>
                      </a:moveTo>
                      <a:cubicBezTo>
                        <a:pt x="2872" y="1"/>
                        <a:pt x="2494" y="223"/>
                        <a:pt x="2297" y="582"/>
                      </a:cubicBezTo>
                      <a:lnTo>
                        <a:pt x="2270" y="643"/>
                      </a:lnTo>
                      <a:cubicBezTo>
                        <a:pt x="2122" y="914"/>
                        <a:pt x="1851" y="1097"/>
                        <a:pt x="1546" y="1132"/>
                      </a:cubicBezTo>
                      <a:lnTo>
                        <a:pt x="1485" y="1141"/>
                      </a:lnTo>
                      <a:cubicBezTo>
                        <a:pt x="978" y="1202"/>
                        <a:pt x="568" y="1604"/>
                        <a:pt x="515" y="2119"/>
                      </a:cubicBezTo>
                      <a:cubicBezTo>
                        <a:pt x="454" y="2634"/>
                        <a:pt x="777" y="3106"/>
                        <a:pt x="1249" y="3289"/>
                      </a:cubicBezTo>
                      <a:cubicBezTo>
                        <a:pt x="1242" y="3289"/>
                        <a:pt x="1236" y="3289"/>
                        <a:pt x="1229" y="3289"/>
                      </a:cubicBezTo>
                      <a:cubicBezTo>
                        <a:pt x="730" y="3289"/>
                        <a:pt x="269" y="3610"/>
                        <a:pt x="140" y="4101"/>
                      </a:cubicBezTo>
                      <a:cubicBezTo>
                        <a:pt x="0" y="4607"/>
                        <a:pt x="236" y="5123"/>
                        <a:pt x="681" y="5367"/>
                      </a:cubicBezTo>
                      <a:lnTo>
                        <a:pt x="734" y="5402"/>
                      </a:lnTo>
                      <a:cubicBezTo>
                        <a:pt x="1013" y="5542"/>
                        <a:pt x="1196" y="5812"/>
                        <a:pt x="1231" y="6127"/>
                      </a:cubicBezTo>
                      <a:lnTo>
                        <a:pt x="1240" y="6188"/>
                      </a:lnTo>
                      <a:cubicBezTo>
                        <a:pt x="1301" y="6694"/>
                        <a:pt x="1703" y="7096"/>
                        <a:pt x="2218" y="7157"/>
                      </a:cubicBezTo>
                      <a:cubicBezTo>
                        <a:pt x="2256" y="7161"/>
                        <a:pt x="2293" y="7163"/>
                        <a:pt x="2330" y="7163"/>
                      </a:cubicBezTo>
                      <a:cubicBezTo>
                        <a:pt x="2800" y="7163"/>
                        <a:pt x="3218" y="6860"/>
                        <a:pt x="3388" y="6415"/>
                      </a:cubicBezTo>
                      <a:lnTo>
                        <a:pt x="3388" y="6415"/>
                      </a:lnTo>
                      <a:cubicBezTo>
                        <a:pt x="3379" y="6930"/>
                        <a:pt x="3702" y="7393"/>
                        <a:pt x="4200" y="7533"/>
                      </a:cubicBezTo>
                      <a:cubicBezTo>
                        <a:pt x="4294" y="7557"/>
                        <a:pt x="4390" y="7569"/>
                        <a:pt x="4484" y="7569"/>
                      </a:cubicBezTo>
                      <a:cubicBezTo>
                        <a:pt x="4886" y="7569"/>
                        <a:pt x="5268" y="7350"/>
                        <a:pt x="5466" y="6982"/>
                      </a:cubicBezTo>
                      <a:lnTo>
                        <a:pt x="5492" y="6930"/>
                      </a:lnTo>
                      <a:cubicBezTo>
                        <a:pt x="5641" y="6659"/>
                        <a:pt x="5912" y="6476"/>
                        <a:pt x="6217" y="6441"/>
                      </a:cubicBezTo>
                      <a:lnTo>
                        <a:pt x="6287" y="6432"/>
                      </a:lnTo>
                      <a:cubicBezTo>
                        <a:pt x="6793" y="6371"/>
                        <a:pt x="7195" y="5970"/>
                        <a:pt x="7256" y="5454"/>
                      </a:cubicBezTo>
                      <a:cubicBezTo>
                        <a:pt x="7309" y="4939"/>
                        <a:pt x="6994" y="4459"/>
                        <a:pt x="6514" y="4284"/>
                      </a:cubicBezTo>
                      <a:lnTo>
                        <a:pt x="6514" y="4284"/>
                      </a:lnTo>
                      <a:cubicBezTo>
                        <a:pt x="6521" y="4284"/>
                        <a:pt x="6527" y="4285"/>
                        <a:pt x="6534" y="4285"/>
                      </a:cubicBezTo>
                      <a:cubicBezTo>
                        <a:pt x="7033" y="4285"/>
                        <a:pt x="7494" y="3955"/>
                        <a:pt x="7632" y="3464"/>
                      </a:cubicBezTo>
                      <a:cubicBezTo>
                        <a:pt x="7763" y="2966"/>
                        <a:pt x="7536" y="2442"/>
                        <a:pt x="7082" y="2198"/>
                      </a:cubicBezTo>
                      <a:lnTo>
                        <a:pt x="7029" y="2171"/>
                      </a:lnTo>
                      <a:cubicBezTo>
                        <a:pt x="6759" y="2023"/>
                        <a:pt x="6575" y="1752"/>
                        <a:pt x="6531" y="1447"/>
                      </a:cubicBezTo>
                      <a:lnTo>
                        <a:pt x="6531" y="1385"/>
                      </a:lnTo>
                      <a:cubicBezTo>
                        <a:pt x="6470" y="879"/>
                        <a:pt x="6069" y="477"/>
                        <a:pt x="5545" y="416"/>
                      </a:cubicBezTo>
                      <a:cubicBezTo>
                        <a:pt x="5504" y="411"/>
                        <a:pt x="5462" y="409"/>
                        <a:pt x="5422" y="409"/>
                      </a:cubicBezTo>
                      <a:cubicBezTo>
                        <a:pt x="4962" y="409"/>
                        <a:pt x="4544" y="717"/>
                        <a:pt x="4384" y="1150"/>
                      </a:cubicBezTo>
                      <a:cubicBezTo>
                        <a:pt x="4392" y="643"/>
                        <a:pt x="4060" y="172"/>
                        <a:pt x="3563" y="41"/>
                      </a:cubicBezTo>
                      <a:cubicBezTo>
                        <a:pt x="3466" y="14"/>
                        <a:pt x="3368" y="1"/>
                        <a:pt x="32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1" name="Google Shape;5461;p84"/>
                <p:cNvSpPr/>
                <p:nvPr/>
              </p:nvSpPr>
              <p:spPr>
                <a:xfrm>
                  <a:off x="558269" y="2562186"/>
                  <a:ext cx="374402" cy="77834"/>
                </a:xfrm>
                <a:custGeom>
                  <a:rect b="b" l="l" r="r" t="t"/>
                  <a:pathLst>
                    <a:path extrusionOk="0" h="1033" w="4969">
                      <a:moveTo>
                        <a:pt x="61" y="0"/>
                      </a:moveTo>
                      <a:cubicBezTo>
                        <a:pt x="33" y="0"/>
                        <a:pt x="9" y="17"/>
                        <a:pt x="9" y="46"/>
                      </a:cubicBezTo>
                      <a:cubicBezTo>
                        <a:pt x="0" y="81"/>
                        <a:pt x="27" y="116"/>
                        <a:pt x="61" y="125"/>
                      </a:cubicBezTo>
                      <a:lnTo>
                        <a:pt x="4890" y="1033"/>
                      </a:lnTo>
                      <a:lnTo>
                        <a:pt x="4899" y="1033"/>
                      </a:lnTo>
                      <a:cubicBezTo>
                        <a:pt x="4934" y="1033"/>
                        <a:pt x="4960" y="1015"/>
                        <a:pt x="4960" y="989"/>
                      </a:cubicBezTo>
                      <a:cubicBezTo>
                        <a:pt x="4969" y="954"/>
                        <a:pt x="4951" y="919"/>
                        <a:pt x="4916" y="911"/>
                      </a:cubicBezTo>
                      <a:lnTo>
                        <a:pt x="79" y="2"/>
                      </a:lnTo>
                      <a:cubicBezTo>
                        <a:pt x="73" y="1"/>
                        <a:pt x="67" y="0"/>
                        <a:pt x="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2" name="Google Shape;5462;p84"/>
                <p:cNvSpPr/>
                <p:nvPr/>
              </p:nvSpPr>
              <p:spPr>
                <a:xfrm>
                  <a:off x="706253" y="2414277"/>
                  <a:ext cx="79040" cy="373799"/>
                </a:xfrm>
                <a:custGeom>
                  <a:rect b="b" l="l" r="r" t="t"/>
                  <a:pathLst>
                    <a:path extrusionOk="0" h="4961" w="1049">
                      <a:moveTo>
                        <a:pt x="988" y="1"/>
                      </a:moveTo>
                      <a:cubicBezTo>
                        <a:pt x="953" y="1"/>
                        <a:pt x="926" y="18"/>
                        <a:pt x="918" y="53"/>
                      </a:cubicBezTo>
                      <a:lnTo>
                        <a:pt x="1" y="4882"/>
                      </a:lnTo>
                      <a:cubicBezTo>
                        <a:pt x="1" y="4917"/>
                        <a:pt x="18" y="4952"/>
                        <a:pt x="53" y="4960"/>
                      </a:cubicBezTo>
                      <a:lnTo>
                        <a:pt x="62" y="4960"/>
                      </a:lnTo>
                      <a:cubicBezTo>
                        <a:pt x="97" y="4960"/>
                        <a:pt x="123" y="4934"/>
                        <a:pt x="123" y="4908"/>
                      </a:cubicBezTo>
                      <a:lnTo>
                        <a:pt x="1040" y="79"/>
                      </a:lnTo>
                      <a:cubicBezTo>
                        <a:pt x="1049" y="45"/>
                        <a:pt x="1023" y="10"/>
                        <a:pt x="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3" name="Google Shape;5463;p84"/>
                <p:cNvSpPr/>
                <p:nvPr/>
              </p:nvSpPr>
              <p:spPr>
                <a:xfrm>
                  <a:off x="610862" y="2406516"/>
                  <a:ext cx="140222" cy="199294"/>
                </a:xfrm>
                <a:custGeom>
                  <a:rect b="b" l="l" r="r" t="t"/>
                  <a:pathLst>
                    <a:path extrusionOk="0" h="2645" w="1861">
                      <a:moveTo>
                        <a:pt x="75" y="1"/>
                      </a:moveTo>
                      <a:cubicBezTo>
                        <a:pt x="61" y="1"/>
                        <a:pt x="47" y="6"/>
                        <a:pt x="36" y="17"/>
                      </a:cubicBezTo>
                      <a:cubicBezTo>
                        <a:pt x="10" y="34"/>
                        <a:pt x="1" y="69"/>
                        <a:pt x="18" y="104"/>
                      </a:cubicBezTo>
                      <a:lnTo>
                        <a:pt x="1738" y="2619"/>
                      </a:lnTo>
                      <a:cubicBezTo>
                        <a:pt x="1747" y="2636"/>
                        <a:pt x="1765" y="2645"/>
                        <a:pt x="1791" y="2645"/>
                      </a:cubicBezTo>
                      <a:cubicBezTo>
                        <a:pt x="1800" y="2645"/>
                        <a:pt x="1817" y="2645"/>
                        <a:pt x="1826" y="2636"/>
                      </a:cubicBezTo>
                      <a:cubicBezTo>
                        <a:pt x="1852" y="2619"/>
                        <a:pt x="1861" y="2575"/>
                        <a:pt x="1843" y="2549"/>
                      </a:cubicBezTo>
                      <a:lnTo>
                        <a:pt x="123" y="25"/>
                      </a:lnTo>
                      <a:cubicBezTo>
                        <a:pt x="113" y="10"/>
                        <a:pt x="94"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4" name="Google Shape;5464;p84"/>
                <p:cNvSpPr/>
                <p:nvPr/>
              </p:nvSpPr>
              <p:spPr>
                <a:xfrm>
                  <a:off x="554954" y="2460089"/>
                  <a:ext cx="196130" cy="145722"/>
                </a:xfrm>
                <a:custGeom>
                  <a:rect b="b" l="l" r="r" t="t"/>
                  <a:pathLst>
                    <a:path extrusionOk="0" h="1934" w="2603">
                      <a:moveTo>
                        <a:pt x="69" y="1"/>
                      </a:moveTo>
                      <a:cubicBezTo>
                        <a:pt x="51" y="1"/>
                        <a:pt x="36" y="7"/>
                        <a:pt x="27" y="22"/>
                      </a:cubicBezTo>
                      <a:cubicBezTo>
                        <a:pt x="1" y="56"/>
                        <a:pt x="9" y="91"/>
                        <a:pt x="36" y="118"/>
                      </a:cubicBezTo>
                      <a:lnTo>
                        <a:pt x="2489" y="1925"/>
                      </a:lnTo>
                      <a:cubicBezTo>
                        <a:pt x="2507" y="1934"/>
                        <a:pt x="2515" y="1934"/>
                        <a:pt x="2533" y="1934"/>
                      </a:cubicBezTo>
                      <a:cubicBezTo>
                        <a:pt x="2550" y="1934"/>
                        <a:pt x="2568" y="1925"/>
                        <a:pt x="2585" y="1908"/>
                      </a:cubicBezTo>
                      <a:cubicBezTo>
                        <a:pt x="2603" y="1881"/>
                        <a:pt x="2594" y="1846"/>
                        <a:pt x="2568" y="1820"/>
                      </a:cubicBezTo>
                      <a:lnTo>
                        <a:pt x="114" y="13"/>
                      </a:lnTo>
                      <a:cubicBezTo>
                        <a:pt x="98" y="5"/>
                        <a:pt x="83" y="1"/>
                        <a:pt x="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5" name="Google Shape;5465;p84"/>
                <p:cNvSpPr/>
                <p:nvPr/>
              </p:nvSpPr>
              <p:spPr>
                <a:xfrm>
                  <a:off x="681313" y="2374041"/>
                  <a:ext cx="69772" cy="231769"/>
                </a:xfrm>
                <a:custGeom>
                  <a:rect b="b" l="l" r="r" t="t"/>
                  <a:pathLst>
                    <a:path extrusionOk="0" h="3076" w="926">
                      <a:moveTo>
                        <a:pt x="66" y="1"/>
                      </a:moveTo>
                      <a:cubicBezTo>
                        <a:pt x="62" y="1"/>
                        <a:pt x="57" y="1"/>
                        <a:pt x="53" y="2"/>
                      </a:cubicBezTo>
                      <a:cubicBezTo>
                        <a:pt x="18" y="11"/>
                        <a:pt x="0" y="46"/>
                        <a:pt x="9" y="81"/>
                      </a:cubicBezTo>
                      <a:lnTo>
                        <a:pt x="795" y="3032"/>
                      </a:lnTo>
                      <a:cubicBezTo>
                        <a:pt x="803" y="3058"/>
                        <a:pt x="821" y="3076"/>
                        <a:pt x="856" y="3076"/>
                      </a:cubicBezTo>
                      <a:lnTo>
                        <a:pt x="873" y="3076"/>
                      </a:lnTo>
                      <a:cubicBezTo>
                        <a:pt x="899" y="3067"/>
                        <a:pt x="926" y="3032"/>
                        <a:pt x="917" y="2997"/>
                      </a:cubicBezTo>
                      <a:lnTo>
                        <a:pt x="131" y="46"/>
                      </a:lnTo>
                      <a:cubicBezTo>
                        <a:pt x="124" y="23"/>
                        <a:pt x="96"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6" name="Google Shape;5466;p84"/>
                <p:cNvSpPr/>
                <p:nvPr/>
              </p:nvSpPr>
              <p:spPr>
                <a:xfrm>
                  <a:off x="739859" y="2596545"/>
                  <a:ext cx="140824" cy="199445"/>
                </a:xfrm>
                <a:custGeom>
                  <a:rect b="b" l="l" r="r" t="t"/>
                  <a:pathLst>
                    <a:path extrusionOk="0" h="2647" w="1869">
                      <a:moveTo>
                        <a:pt x="74" y="0"/>
                      </a:moveTo>
                      <a:cubicBezTo>
                        <a:pt x="64" y="0"/>
                        <a:pt x="53" y="3"/>
                        <a:pt x="44" y="9"/>
                      </a:cubicBezTo>
                      <a:cubicBezTo>
                        <a:pt x="9" y="27"/>
                        <a:pt x="0" y="70"/>
                        <a:pt x="26" y="97"/>
                      </a:cubicBezTo>
                      <a:lnTo>
                        <a:pt x="1738" y="2611"/>
                      </a:lnTo>
                      <a:cubicBezTo>
                        <a:pt x="1755" y="2629"/>
                        <a:pt x="1773" y="2646"/>
                        <a:pt x="1790" y="2646"/>
                      </a:cubicBezTo>
                      <a:cubicBezTo>
                        <a:pt x="1808" y="2646"/>
                        <a:pt x="1816" y="2637"/>
                        <a:pt x="1825" y="2629"/>
                      </a:cubicBezTo>
                      <a:cubicBezTo>
                        <a:pt x="1860" y="2611"/>
                        <a:pt x="1869" y="2568"/>
                        <a:pt x="1843" y="2541"/>
                      </a:cubicBezTo>
                      <a:lnTo>
                        <a:pt x="131" y="27"/>
                      </a:lnTo>
                      <a:cubicBezTo>
                        <a:pt x="114" y="10"/>
                        <a:pt x="94"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7" name="Google Shape;5467;p84"/>
                <p:cNvSpPr/>
                <p:nvPr/>
              </p:nvSpPr>
              <p:spPr>
                <a:xfrm>
                  <a:off x="740461" y="2596319"/>
                  <a:ext cx="195527" cy="146325"/>
                </a:xfrm>
                <a:custGeom>
                  <a:rect b="b" l="l" r="r" t="t"/>
                  <a:pathLst>
                    <a:path extrusionOk="0" h="1942" w="2595">
                      <a:moveTo>
                        <a:pt x="67" y="1"/>
                      </a:moveTo>
                      <a:cubicBezTo>
                        <a:pt x="48" y="1"/>
                        <a:pt x="29" y="9"/>
                        <a:pt x="18" y="30"/>
                      </a:cubicBezTo>
                      <a:cubicBezTo>
                        <a:pt x="1" y="56"/>
                        <a:pt x="1" y="91"/>
                        <a:pt x="27" y="117"/>
                      </a:cubicBezTo>
                      <a:lnTo>
                        <a:pt x="2489" y="1924"/>
                      </a:lnTo>
                      <a:cubicBezTo>
                        <a:pt x="2498" y="1933"/>
                        <a:pt x="2516" y="1933"/>
                        <a:pt x="2524" y="1933"/>
                      </a:cubicBezTo>
                      <a:lnTo>
                        <a:pt x="2524" y="1942"/>
                      </a:lnTo>
                      <a:cubicBezTo>
                        <a:pt x="2542" y="1942"/>
                        <a:pt x="2568" y="1924"/>
                        <a:pt x="2577" y="1916"/>
                      </a:cubicBezTo>
                      <a:cubicBezTo>
                        <a:pt x="2594" y="1881"/>
                        <a:pt x="2594" y="1846"/>
                        <a:pt x="2559" y="1820"/>
                      </a:cubicBezTo>
                      <a:lnTo>
                        <a:pt x="106" y="12"/>
                      </a:lnTo>
                      <a:cubicBezTo>
                        <a:pt x="95" y="5"/>
                        <a:pt x="81"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8" name="Google Shape;5468;p84"/>
                <p:cNvSpPr/>
                <p:nvPr/>
              </p:nvSpPr>
              <p:spPr>
                <a:xfrm>
                  <a:off x="740461" y="2596395"/>
                  <a:ext cx="69847" cy="231844"/>
                </a:xfrm>
                <a:custGeom>
                  <a:rect b="b" l="l" r="r" t="t"/>
                  <a:pathLst>
                    <a:path extrusionOk="0" h="3077" w="927">
                      <a:moveTo>
                        <a:pt x="71" y="0"/>
                      </a:moveTo>
                      <a:cubicBezTo>
                        <a:pt x="65" y="0"/>
                        <a:pt x="59" y="1"/>
                        <a:pt x="53" y="3"/>
                      </a:cubicBezTo>
                      <a:cubicBezTo>
                        <a:pt x="18" y="11"/>
                        <a:pt x="1" y="46"/>
                        <a:pt x="10" y="81"/>
                      </a:cubicBezTo>
                      <a:lnTo>
                        <a:pt x="796" y="3024"/>
                      </a:lnTo>
                      <a:cubicBezTo>
                        <a:pt x="804" y="3059"/>
                        <a:pt x="830" y="3076"/>
                        <a:pt x="857" y="3076"/>
                      </a:cubicBezTo>
                      <a:lnTo>
                        <a:pt x="874" y="3076"/>
                      </a:lnTo>
                      <a:cubicBezTo>
                        <a:pt x="909" y="3067"/>
                        <a:pt x="927" y="3032"/>
                        <a:pt x="918" y="2997"/>
                      </a:cubicBezTo>
                      <a:lnTo>
                        <a:pt x="132" y="46"/>
                      </a:lnTo>
                      <a:cubicBezTo>
                        <a:pt x="125" y="17"/>
                        <a:pt x="99" y="0"/>
                        <a:pt x="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9" name="Google Shape;5469;p84"/>
                <p:cNvSpPr/>
                <p:nvPr/>
              </p:nvSpPr>
              <p:spPr>
                <a:xfrm>
                  <a:off x="550357" y="2596319"/>
                  <a:ext cx="200726" cy="139091"/>
                </a:xfrm>
                <a:custGeom>
                  <a:rect b="b" l="l" r="r" t="t"/>
                  <a:pathLst>
                    <a:path extrusionOk="0" h="1846" w="2664">
                      <a:moveTo>
                        <a:pt x="2595" y="1"/>
                      </a:moveTo>
                      <a:cubicBezTo>
                        <a:pt x="2582" y="1"/>
                        <a:pt x="2570" y="5"/>
                        <a:pt x="2559" y="12"/>
                      </a:cubicBezTo>
                      <a:lnTo>
                        <a:pt x="35" y="1732"/>
                      </a:lnTo>
                      <a:cubicBezTo>
                        <a:pt x="9" y="1750"/>
                        <a:pt x="1" y="1785"/>
                        <a:pt x="18" y="1820"/>
                      </a:cubicBezTo>
                      <a:cubicBezTo>
                        <a:pt x="35" y="1837"/>
                        <a:pt x="53" y="1846"/>
                        <a:pt x="70" y="1846"/>
                      </a:cubicBezTo>
                      <a:cubicBezTo>
                        <a:pt x="88" y="1846"/>
                        <a:pt x="97" y="1837"/>
                        <a:pt x="105" y="1837"/>
                      </a:cubicBezTo>
                      <a:lnTo>
                        <a:pt x="2629" y="117"/>
                      </a:lnTo>
                      <a:cubicBezTo>
                        <a:pt x="2655" y="100"/>
                        <a:pt x="2664" y="56"/>
                        <a:pt x="2646" y="30"/>
                      </a:cubicBezTo>
                      <a:cubicBezTo>
                        <a:pt x="2631" y="9"/>
                        <a:pt x="2613" y="1"/>
                        <a:pt x="25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0" name="Google Shape;5470;p84"/>
                <p:cNvSpPr/>
                <p:nvPr/>
              </p:nvSpPr>
              <p:spPr>
                <a:xfrm>
                  <a:off x="603629" y="2596319"/>
                  <a:ext cx="147455" cy="195075"/>
                </a:xfrm>
                <a:custGeom>
                  <a:rect b="b" l="l" r="r" t="t"/>
                  <a:pathLst>
                    <a:path extrusionOk="0" h="2589" w="1957">
                      <a:moveTo>
                        <a:pt x="1883" y="1"/>
                      </a:moveTo>
                      <a:cubicBezTo>
                        <a:pt x="1864" y="1"/>
                        <a:pt x="1845" y="9"/>
                        <a:pt x="1834" y="30"/>
                      </a:cubicBezTo>
                      <a:lnTo>
                        <a:pt x="27" y="2483"/>
                      </a:lnTo>
                      <a:cubicBezTo>
                        <a:pt x="1" y="2510"/>
                        <a:pt x="10" y="2553"/>
                        <a:pt x="36" y="2571"/>
                      </a:cubicBezTo>
                      <a:cubicBezTo>
                        <a:pt x="44" y="2579"/>
                        <a:pt x="62" y="2588"/>
                        <a:pt x="71" y="2588"/>
                      </a:cubicBezTo>
                      <a:cubicBezTo>
                        <a:pt x="97" y="2588"/>
                        <a:pt x="114" y="2579"/>
                        <a:pt x="123" y="2562"/>
                      </a:cubicBezTo>
                      <a:lnTo>
                        <a:pt x="1939" y="100"/>
                      </a:lnTo>
                      <a:cubicBezTo>
                        <a:pt x="1957" y="73"/>
                        <a:pt x="1948" y="38"/>
                        <a:pt x="1922" y="12"/>
                      </a:cubicBezTo>
                      <a:cubicBezTo>
                        <a:pt x="1911" y="5"/>
                        <a:pt x="1897" y="1"/>
                        <a:pt x="18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1" name="Google Shape;5471;p84"/>
                <p:cNvSpPr/>
                <p:nvPr/>
              </p:nvSpPr>
              <p:spPr>
                <a:xfrm>
                  <a:off x="518108" y="2596395"/>
                  <a:ext cx="232974" cy="68642"/>
                </a:xfrm>
                <a:custGeom>
                  <a:rect b="b" l="l" r="r" t="t"/>
                  <a:pathLst>
                    <a:path extrusionOk="0" h="911" w="3092">
                      <a:moveTo>
                        <a:pt x="3022" y="0"/>
                      </a:moveTo>
                      <a:cubicBezTo>
                        <a:pt x="3016" y="0"/>
                        <a:pt x="3010" y="1"/>
                        <a:pt x="3004" y="3"/>
                      </a:cubicBezTo>
                      <a:lnTo>
                        <a:pt x="53" y="788"/>
                      </a:lnTo>
                      <a:cubicBezTo>
                        <a:pt x="18" y="797"/>
                        <a:pt x="1" y="832"/>
                        <a:pt x="9" y="867"/>
                      </a:cubicBezTo>
                      <a:cubicBezTo>
                        <a:pt x="18" y="893"/>
                        <a:pt x="44" y="911"/>
                        <a:pt x="71" y="911"/>
                      </a:cubicBezTo>
                      <a:lnTo>
                        <a:pt x="88" y="911"/>
                      </a:lnTo>
                      <a:lnTo>
                        <a:pt x="3039" y="125"/>
                      </a:lnTo>
                      <a:cubicBezTo>
                        <a:pt x="3065" y="116"/>
                        <a:pt x="3092" y="81"/>
                        <a:pt x="3083" y="46"/>
                      </a:cubicBezTo>
                      <a:cubicBezTo>
                        <a:pt x="3076" y="17"/>
                        <a:pt x="3050" y="0"/>
                        <a:pt x="30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2" name="Google Shape;5472;p84"/>
                <p:cNvSpPr/>
                <p:nvPr/>
              </p:nvSpPr>
              <p:spPr>
                <a:xfrm>
                  <a:off x="739859" y="2466946"/>
                  <a:ext cx="200726" cy="138865"/>
                </a:xfrm>
                <a:custGeom>
                  <a:rect b="b" l="l" r="r" t="t"/>
                  <a:pathLst>
                    <a:path extrusionOk="0" h="1843" w="2664">
                      <a:moveTo>
                        <a:pt x="2591" y="0"/>
                      </a:moveTo>
                      <a:cubicBezTo>
                        <a:pt x="2579" y="0"/>
                        <a:pt x="2568" y="3"/>
                        <a:pt x="2559" y="9"/>
                      </a:cubicBezTo>
                      <a:lnTo>
                        <a:pt x="44" y="1729"/>
                      </a:lnTo>
                      <a:cubicBezTo>
                        <a:pt x="9" y="1747"/>
                        <a:pt x="0" y="1790"/>
                        <a:pt x="26" y="1817"/>
                      </a:cubicBezTo>
                      <a:cubicBezTo>
                        <a:pt x="35" y="1834"/>
                        <a:pt x="53" y="1843"/>
                        <a:pt x="79" y="1843"/>
                      </a:cubicBezTo>
                      <a:cubicBezTo>
                        <a:pt x="88" y="1843"/>
                        <a:pt x="105" y="1843"/>
                        <a:pt x="114" y="1834"/>
                      </a:cubicBezTo>
                      <a:lnTo>
                        <a:pt x="2628" y="114"/>
                      </a:lnTo>
                      <a:cubicBezTo>
                        <a:pt x="2655" y="96"/>
                        <a:pt x="2663" y="53"/>
                        <a:pt x="2646" y="27"/>
                      </a:cubicBezTo>
                      <a:cubicBezTo>
                        <a:pt x="2635" y="10"/>
                        <a:pt x="2612" y="0"/>
                        <a:pt x="25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3" name="Google Shape;5473;p84"/>
                <p:cNvSpPr/>
                <p:nvPr/>
              </p:nvSpPr>
              <p:spPr>
                <a:xfrm>
                  <a:off x="740461" y="2411113"/>
                  <a:ext cx="146852" cy="194698"/>
                </a:xfrm>
                <a:custGeom>
                  <a:rect b="b" l="l" r="r" t="t"/>
                  <a:pathLst>
                    <a:path extrusionOk="0" h="2584" w="1949">
                      <a:moveTo>
                        <a:pt x="1877" y="1"/>
                      </a:moveTo>
                      <a:cubicBezTo>
                        <a:pt x="1859" y="1"/>
                        <a:pt x="1841" y="10"/>
                        <a:pt x="1826" y="25"/>
                      </a:cubicBezTo>
                      <a:lnTo>
                        <a:pt x="18" y="2488"/>
                      </a:lnTo>
                      <a:cubicBezTo>
                        <a:pt x="1" y="2514"/>
                        <a:pt x="1" y="2549"/>
                        <a:pt x="27" y="2575"/>
                      </a:cubicBezTo>
                      <a:cubicBezTo>
                        <a:pt x="45" y="2584"/>
                        <a:pt x="53" y="2584"/>
                        <a:pt x="71" y="2584"/>
                      </a:cubicBezTo>
                      <a:cubicBezTo>
                        <a:pt x="88" y="2584"/>
                        <a:pt x="106" y="2575"/>
                        <a:pt x="123" y="2558"/>
                      </a:cubicBezTo>
                      <a:lnTo>
                        <a:pt x="1931" y="104"/>
                      </a:lnTo>
                      <a:cubicBezTo>
                        <a:pt x="1948" y="78"/>
                        <a:pt x="1948" y="34"/>
                        <a:pt x="1913" y="17"/>
                      </a:cubicBezTo>
                      <a:cubicBezTo>
                        <a:pt x="1902" y="6"/>
                        <a:pt x="1890" y="1"/>
                        <a:pt x="18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4" name="Google Shape;5474;p84"/>
                <p:cNvSpPr/>
                <p:nvPr/>
              </p:nvSpPr>
              <p:spPr>
                <a:xfrm>
                  <a:off x="740461" y="2537171"/>
                  <a:ext cx="232372" cy="68642"/>
                </a:xfrm>
                <a:custGeom>
                  <a:rect b="b" l="l" r="r" t="t"/>
                  <a:pathLst>
                    <a:path extrusionOk="0" h="911" w="3084">
                      <a:moveTo>
                        <a:pt x="3014" y="0"/>
                      </a:moveTo>
                      <a:cubicBezTo>
                        <a:pt x="3008" y="0"/>
                        <a:pt x="3002" y="1"/>
                        <a:pt x="2996" y="3"/>
                      </a:cubicBezTo>
                      <a:lnTo>
                        <a:pt x="53" y="789"/>
                      </a:lnTo>
                      <a:cubicBezTo>
                        <a:pt x="18" y="797"/>
                        <a:pt x="1" y="832"/>
                        <a:pt x="10" y="867"/>
                      </a:cubicBezTo>
                      <a:cubicBezTo>
                        <a:pt x="18" y="893"/>
                        <a:pt x="36" y="911"/>
                        <a:pt x="71" y="911"/>
                      </a:cubicBezTo>
                      <a:lnTo>
                        <a:pt x="88" y="911"/>
                      </a:lnTo>
                      <a:lnTo>
                        <a:pt x="3031" y="125"/>
                      </a:lnTo>
                      <a:cubicBezTo>
                        <a:pt x="3066" y="116"/>
                        <a:pt x="3083" y="81"/>
                        <a:pt x="3074" y="46"/>
                      </a:cubicBezTo>
                      <a:cubicBezTo>
                        <a:pt x="3067" y="17"/>
                        <a:pt x="3042" y="0"/>
                        <a:pt x="30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5" name="Google Shape;5475;p84"/>
                <p:cNvSpPr/>
                <p:nvPr/>
              </p:nvSpPr>
              <p:spPr>
                <a:xfrm>
                  <a:off x="560906" y="2423018"/>
                  <a:ext cx="263189" cy="236139"/>
                </a:xfrm>
                <a:custGeom>
                  <a:rect b="b" l="l" r="r" t="t"/>
                  <a:pathLst>
                    <a:path extrusionOk="0" h="3134" w="3493">
                      <a:moveTo>
                        <a:pt x="2530" y="0"/>
                      </a:moveTo>
                      <a:cubicBezTo>
                        <a:pt x="2326" y="0"/>
                        <a:pt x="2116" y="92"/>
                        <a:pt x="1947" y="260"/>
                      </a:cubicBezTo>
                      <a:cubicBezTo>
                        <a:pt x="1828" y="171"/>
                        <a:pt x="1677" y="125"/>
                        <a:pt x="1519" y="125"/>
                      </a:cubicBezTo>
                      <a:cubicBezTo>
                        <a:pt x="1353" y="125"/>
                        <a:pt x="1178" y="175"/>
                        <a:pt x="1022" y="278"/>
                      </a:cubicBezTo>
                      <a:cubicBezTo>
                        <a:pt x="716" y="487"/>
                        <a:pt x="585" y="837"/>
                        <a:pt x="655" y="1134"/>
                      </a:cubicBezTo>
                      <a:cubicBezTo>
                        <a:pt x="201" y="1334"/>
                        <a:pt x="0" y="1815"/>
                        <a:pt x="297" y="2242"/>
                      </a:cubicBezTo>
                      <a:lnTo>
                        <a:pt x="1520" y="3133"/>
                      </a:lnTo>
                      <a:lnTo>
                        <a:pt x="2628" y="2644"/>
                      </a:lnTo>
                      <a:lnTo>
                        <a:pt x="3493" y="1788"/>
                      </a:lnTo>
                      <a:lnTo>
                        <a:pt x="3109" y="330"/>
                      </a:lnTo>
                      <a:cubicBezTo>
                        <a:pt x="2960" y="105"/>
                        <a:pt x="2748" y="0"/>
                        <a:pt x="25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6" name="Google Shape;5476;p84"/>
                <p:cNvSpPr/>
                <p:nvPr/>
              </p:nvSpPr>
              <p:spPr>
                <a:xfrm>
                  <a:off x="622089" y="2495955"/>
                  <a:ext cx="217151" cy="170285"/>
                </a:xfrm>
                <a:custGeom>
                  <a:rect b="b" l="l" r="r" t="t"/>
                  <a:pathLst>
                    <a:path extrusionOk="0" h="2260" w="2882">
                      <a:moveTo>
                        <a:pt x="1802" y="0"/>
                      </a:moveTo>
                      <a:cubicBezTo>
                        <a:pt x="1506" y="0"/>
                        <a:pt x="1178" y="101"/>
                        <a:pt x="882" y="305"/>
                      </a:cubicBezTo>
                      <a:cubicBezTo>
                        <a:pt x="253" y="724"/>
                        <a:pt x="0" y="1440"/>
                        <a:pt x="315" y="1894"/>
                      </a:cubicBezTo>
                      <a:cubicBezTo>
                        <a:pt x="479" y="2137"/>
                        <a:pt x="764" y="2260"/>
                        <a:pt x="1089" y="2260"/>
                      </a:cubicBezTo>
                      <a:cubicBezTo>
                        <a:pt x="1383" y="2260"/>
                        <a:pt x="1710" y="2159"/>
                        <a:pt x="2009" y="1955"/>
                      </a:cubicBezTo>
                      <a:cubicBezTo>
                        <a:pt x="2628" y="1528"/>
                        <a:pt x="2882" y="812"/>
                        <a:pt x="2567" y="358"/>
                      </a:cubicBezTo>
                      <a:cubicBezTo>
                        <a:pt x="2408" y="120"/>
                        <a:pt x="2124" y="0"/>
                        <a:pt x="1802"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7" name="Google Shape;5477;p84"/>
                <p:cNvSpPr/>
                <p:nvPr/>
              </p:nvSpPr>
              <p:spPr>
                <a:xfrm>
                  <a:off x="650345" y="2464535"/>
                  <a:ext cx="105336" cy="150544"/>
                </a:xfrm>
                <a:custGeom>
                  <a:rect b="b" l="l" r="r" t="t"/>
                  <a:pathLst>
                    <a:path extrusionOk="0" h="1998" w="1398">
                      <a:moveTo>
                        <a:pt x="51" y="1"/>
                      </a:moveTo>
                      <a:cubicBezTo>
                        <a:pt x="42" y="1"/>
                        <a:pt x="33" y="3"/>
                        <a:pt x="27" y="6"/>
                      </a:cubicBezTo>
                      <a:cubicBezTo>
                        <a:pt x="1" y="24"/>
                        <a:pt x="1" y="50"/>
                        <a:pt x="9" y="76"/>
                      </a:cubicBezTo>
                      <a:lnTo>
                        <a:pt x="1310" y="1980"/>
                      </a:lnTo>
                      <a:cubicBezTo>
                        <a:pt x="1319" y="1988"/>
                        <a:pt x="1337" y="1997"/>
                        <a:pt x="1345" y="1997"/>
                      </a:cubicBezTo>
                      <a:cubicBezTo>
                        <a:pt x="1354" y="1997"/>
                        <a:pt x="1372" y="1997"/>
                        <a:pt x="1372" y="1988"/>
                      </a:cubicBezTo>
                      <a:cubicBezTo>
                        <a:pt x="1398" y="1980"/>
                        <a:pt x="1398" y="1945"/>
                        <a:pt x="1389" y="1927"/>
                      </a:cubicBezTo>
                      <a:lnTo>
                        <a:pt x="88" y="24"/>
                      </a:lnTo>
                      <a:cubicBezTo>
                        <a:pt x="83" y="7"/>
                        <a:pt x="66" y="1"/>
                        <a:pt x="51"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8" name="Google Shape;5478;p84"/>
                <p:cNvSpPr/>
                <p:nvPr/>
              </p:nvSpPr>
              <p:spPr>
                <a:xfrm>
                  <a:off x="603026" y="2537321"/>
                  <a:ext cx="152654" cy="77759"/>
                </a:xfrm>
                <a:custGeom>
                  <a:rect b="b" l="l" r="r" t="t"/>
                  <a:pathLst>
                    <a:path extrusionOk="0" h="1032" w="2026">
                      <a:moveTo>
                        <a:pt x="43" y="0"/>
                      </a:moveTo>
                      <a:cubicBezTo>
                        <a:pt x="27" y="0"/>
                        <a:pt x="14" y="10"/>
                        <a:pt x="9" y="27"/>
                      </a:cubicBezTo>
                      <a:cubicBezTo>
                        <a:pt x="0" y="53"/>
                        <a:pt x="9" y="79"/>
                        <a:pt x="26" y="88"/>
                      </a:cubicBezTo>
                      <a:lnTo>
                        <a:pt x="1956" y="1031"/>
                      </a:lnTo>
                      <a:lnTo>
                        <a:pt x="1973" y="1031"/>
                      </a:lnTo>
                      <a:cubicBezTo>
                        <a:pt x="1991" y="1031"/>
                        <a:pt x="2008" y="1022"/>
                        <a:pt x="2017" y="1005"/>
                      </a:cubicBezTo>
                      <a:cubicBezTo>
                        <a:pt x="2026" y="987"/>
                        <a:pt x="2017" y="952"/>
                        <a:pt x="2000" y="944"/>
                      </a:cubicBezTo>
                      <a:lnTo>
                        <a:pt x="70" y="9"/>
                      </a:lnTo>
                      <a:cubicBezTo>
                        <a:pt x="61" y="3"/>
                        <a:pt x="51" y="0"/>
                        <a:pt x="43"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9" name="Google Shape;5479;p84"/>
                <p:cNvSpPr/>
                <p:nvPr/>
              </p:nvSpPr>
              <p:spPr>
                <a:xfrm>
                  <a:off x="735865" y="2447205"/>
                  <a:ext cx="19816" cy="167874"/>
                </a:xfrm>
                <a:custGeom>
                  <a:rect b="b" l="l" r="r" t="t"/>
                  <a:pathLst>
                    <a:path extrusionOk="0" h="2228" w="263">
                      <a:moveTo>
                        <a:pt x="44" y="0"/>
                      </a:moveTo>
                      <a:cubicBezTo>
                        <a:pt x="18" y="0"/>
                        <a:pt x="1" y="27"/>
                        <a:pt x="1" y="53"/>
                      </a:cubicBezTo>
                      <a:lnTo>
                        <a:pt x="167" y="2183"/>
                      </a:lnTo>
                      <a:cubicBezTo>
                        <a:pt x="167" y="2210"/>
                        <a:pt x="193" y="2227"/>
                        <a:pt x="210" y="2227"/>
                      </a:cubicBezTo>
                      <a:lnTo>
                        <a:pt x="219" y="2227"/>
                      </a:lnTo>
                      <a:cubicBezTo>
                        <a:pt x="245" y="2227"/>
                        <a:pt x="263" y="2201"/>
                        <a:pt x="263" y="2183"/>
                      </a:cubicBezTo>
                      <a:lnTo>
                        <a:pt x="88" y="44"/>
                      </a:lnTo>
                      <a:cubicBezTo>
                        <a:pt x="88" y="18"/>
                        <a:pt x="71" y="0"/>
                        <a:pt x="44"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0" name="Google Shape;5480;p84"/>
                <p:cNvSpPr/>
                <p:nvPr/>
              </p:nvSpPr>
              <p:spPr>
                <a:xfrm>
                  <a:off x="583285" y="2447883"/>
                  <a:ext cx="301390" cy="248647"/>
                </a:xfrm>
                <a:custGeom>
                  <a:rect b="b" l="l" r="r" t="t"/>
                  <a:pathLst>
                    <a:path extrusionOk="0" h="3300" w="4000">
                      <a:moveTo>
                        <a:pt x="2812" y="0"/>
                      </a:moveTo>
                      <a:cubicBezTo>
                        <a:pt x="2812" y="0"/>
                        <a:pt x="2436" y="498"/>
                        <a:pt x="2698" y="1354"/>
                      </a:cubicBezTo>
                      <a:lnTo>
                        <a:pt x="2698" y="1362"/>
                      </a:lnTo>
                      <a:cubicBezTo>
                        <a:pt x="2698" y="1362"/>
                        <a:pt x="2262" y="1389"/>
                        <a:pt x="1877" y="1650"/>
                      </a:cubicBezTo>
                      <a:cubicBezTo>
                        <a:pt x="1502" y="1904"/>
                        <a:pt x="1310" y="2305"/>
                        <a:pt x="1310" y="2305"/>
                      </a:cubicBezTo>
                      <a:cubicBezTo>
                        <a:pt x="872" y="1955"/>
                        <a:pt x="468" y="1889"/>
                        <a:pt x="228" y="1889"/>
                      </a:cubicBezTo>
                      <a:cubicBezTo>
                        <a:pt x="85" y="1889"/>
                        <a:pt x="0" y="1912"/>
                        <a:pt x="0" y="1912"/>
                      </a:cubicBezTo>
                      <a:cubicBezTo>
                        <a:pt x="387" y="2479"/>
                        <a:pt x="1139" y="3299"/>
                        <a:pt x="1998" y="3299"/>
                      </a:cubicBezTo>
                      <a:cubicBezTo>
                        <a:pt x="2264" y="3299"/>
                        <a:pt x="2541" y="3220"/>
                        <a:pt x="2820" y="3030"/>
                      </a:cubicBezTo>
                      <a:cubicBezTo>
                        <a:pt x="3999" y="2227"/>
                        <a:pt x="3318" y="734"/>
                        <a:pt x="2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1" name="Google Shape;5481;p84"/>
                <p:cNvSpPr/>
                <p:nvPr/>
              </p:nvSpPr>
              <p:spPr>
                <a:xfrm>
                  <a:off x="484578" y="2916324"/>
                  <a:ext cx="8590" cy="52668"/>
                </a:xfrm>
                <a:custGeom>
                  <a:rect b="b" l="l" r="r" t="t"/>
                  <a:pathLst>
                    <a:path extrusionOk="0" h="699" w="114">
                      <a:moveTo>
                        <a:pt x="53" y="0"/>
                      </a:moveTo>
                      <a:cubicBezTo>
                        <a:pt x="27" y="0"/>
                        <a:pt x="0" y="18"/>
                        <a:pt x="0" y="52"/>
                      </a:cubicBezTo>
                      <a:lnTo>
                        <a:pt x="0" y="646"/>
                      </a:lnTo>
                      <a:cubicBezTo>
                        <a:pt x="0" y="672"/>
                        <a:pt x="27" y="699"/>
                        <a:pt x="53" y="699"/>
                      </a:cubicBezTo>
                      <a:cubicBezTo>
                        <a:pt x="88" y="699"/>
                        <a:pt x="114" y="672"/>
                        <a:pt x="114" y="646"/>
                      </a:cubicBezTo>
                      <a:lnTo>
                        <a:pt x="114" y="52"/>
                      </a:lnTo>
                      <a:cubicBezTo>
                        <a:pt x="114" y="18"/>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2" name="Google Shape;5482;p84"/>
                <p:cNvSpPr/>
                <p:nvPr/>
              </p:nvSpPr>
              <p:spPr>
                <a:xfrm>
                  <a:off x="1092489" y="3283874"/>
                  <a:ext cx="29687" cy="76553"/>
                </a:xfrm>
                <a:custGeom>
                  <a:rect b="b" l="l" r="r" t="t"/>
                  <a:pathLst>
                    <a:path extrusionOk="0" h="1016" w="394">
                      <a:moveTo>
                        <a:pt x="57" y="1"/>
                      </a:moveTo>
                      <a:cubicBezTo>
                        <a:pt x="53" y="1"/>
                        <a:pt x="49" y="2"/>
                        <a:pt x="44" y="3"/>
                      </a:cubicBezTo>
                      <a:cubicBezTo>
                        <a:pt x="9" y="12"/>
                        <a:pt x="0" y="47"/>
                        <a:pt x="9" y="73"/>
                      </a:cubicBezTo>
                      <a:lnTo>
                        <a:pt x="280" y="981"/>
                      </a:lnTo>
                      <a:cubicBezTo>
                        <a:pt x="289" y="998"/>
                        <a:pt x="306" y="1016"/>
                        <a:pt x="332" y="1016"/>
                      </a:cubicBezTo>
                      <a:lnTo>
                        <a:pt x="350" y="1016"/>
                      </a:lnTo>
                      <a:cubicBezTo>
                        <a:pt x="376" y="1007"/>
                        <a:pt x="393" y="972"/>
                        <a:pt x="385" y="946"/>
                      </a:cubicBezTo>
                      <a:lnTo>
                        <a:pt x="105" y="47"/>
                      </a:lnTo>
                      <a:cubicBezTo>
                        <a:pt x="98" y="18"/>
                        <a:pt x="79"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3" name="Google Shape;5483;p84"/>
                <p:cNvSpPr/>
                <p:nvPr/>
              </p:nvSpPr>
              <p:spPr>
                <a:xfrm>
                  <a:off x="1126697" y="3145761"/>
                  <a:ext cx="50031" cy="141653"/>
                </a:xfrm>
                <a:custGeom>
                  <a:rect b="b" l="l" r="r" t="t"/>
                  <a:pathLst>
                    <a:path extrusionOk="0" h="1880" w="664">
                      <a:moveTo>
                        <a:pt x="59" y="0"/>
                      </a:moveTo>
                      <a:cubicBezTo>
                        <a:pt x="54" y="0"/>
                        <a:pt x="49" y="1"/>
                        <a:pt x="44" y="2"/>
                      </a:cubicBezTo>
                      <a:cubicBezTo>
                        <a:pt x="18" y="11"/>
                        <a:pt x="0" y="46"/>
                        <a:pt x="9" y="72"/>
                      </a:cubicBezTo>
                      <a:lnTo>
                        <a:pt x="551" y="1836"/>
                      </a:lnTo>
                      <a:cubicBezTo>
                        <a:pt x="559" y="1862"/>
                        <a:pt x="577" y="1880"/>
                        <a:pt x="603" y="1880"/>
                      </a:cubicBezTo>
                      <a:lnTo>
                        <a:pt x="620" y="1880"/>
                      </a:lnTo>
                      <a:cubicBezTo>
                        <a:pt x="647" y="1871"/>
                        <a:pt x="664" y="1836"/>
                        <a:pt x="655" y="1810"/>
                      </a:cubicBezTo>
                      <a:lnTo>
                        <a:pt x="114" y="37"/>
                      </a:lnTo>
                      <a:cubicBezTo>
                        <a:pt x="107" y="16"/>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4" name="Google Shape;5484;p84"/>
                <p:cNvSpPr/>
                <p:nvPr/>
              </p:nvSpPr>
              <p:spPr>
                <a:xfrm>
                  <a:off x="1186524" y="3089852"/>
                  <a:ext cx="44154" cy="123871"/>
                </a:xfrm>
                <a:custGeom>
                  <a:rect b="b" l="l" r="r" t="t"/>
                  <a:pathLst>
                    <a:path extrusionOk="0" h="1644" w="586">
                      <a:moveTo>
                        <a:pt x="59" y="0"/>
                      </a:moveTo>
                      <a:cubicBezTo>
                        <a:pt x="54" y="0"/>
                        <a:pt x="49" y="1"/>
                        <a:pt x="45" y="2"/>
                      </a:cubicBezTo>
                      <a:cubicBezTo>
                        <a:pt x="18" y="11"/>
                        <a:pt x="1" y="46"/>
                        <a:pt x="10" y="72"/>
                      </a:cubicBezTo>
                      <a:lnTo>
                        <a:pt x="481" y="1609"/>
                      </a:lnTo>
                      <a:cubicBezTo>
                        <a:pt x="481" y="1635"/>
                        <a:pt x="507" y="1644"/>
                        <a:pt x="534" y="1644"/>
                      </a:cubicBezTo>
                      <a:lnTo>
                        <a:pt x="542" y="1644"/>
                      </a:lnTo>
                      <a:cubicBezTo>
                        <a:pt x="577" y="1635"/>
                        <a:pt x="586" y="1609"/>
                        <a:pt x="577" y="1574"/>
                      </a:cubicBezTo>
                      <a:lnTo>
                        <a:pt x="114" y="46"/>
                      </a:lnTo>
                      <a:cubicBezTo>
                        <a:pt x="107" y="17"/>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5" name="Google Shape;5485;p84"/>
                <p:cNvSpPr/>
                <p:nvPr/>
              </p:nvSpPr>
              <p:spPr>
                <a:xfrm>
                  <a:off x="1240473" y="3016161"/>
                  <a:ext cx="44832" cy="124549"/>
                </a:xfrm>
                <a:custGeom>
                  <a:rect b="b" l="l" r="r" t="t"/>
                  <a:pathLst>
                    <a:path extrusionOk="0" h="1653" w="595">
                      <a:moveTo>
                        <a:pt x="67" y="0"/>
                      </a:moveTo>
                      <a:cubicBezTo>
                        <a:pt x="63" y="0"/>
                        <a:pt x="58" y="1"/>
                        <a:pt x="53" y="2"/>
                      </a:cubicBezTo>
                      <a:cubicBezTo>
                        <a:pt x="18" y="11"/>
                        <a:pt x="1" y="46"/>
                        <a:pt x="10" y="72"/>
                      </a:cubicBezTo>
                      <a:lnTo>
                        <a:pt x="481" y="1618"/>
                      </a:lnTo>
                      <a:cubicBezTo>
                        <a:pt x="490" y="1635"/>
                        <a:pt x="516" y="1653"/>
                        <a:pt x="534" y="1653"/>
                      </a:cubicBezTo>
                      <a:lnTo>
                        <a:pt x="551" y="1653"/>
                      </a:lnTo>
                      <a:cubicBezTo>
                        <a:pt x="577" y="1644"/>
                        <a:pt x="595" y="1609"/>
                        <a:pt x="586" y="1583"/>
                      </a:cubicBezTo>
                      <a:lnTo>
                        <a:pt x="114" y="37"/>
                      </a:lnTo>
                      <a:cubicBezTo>
                        <a:pt x="107" y="16"/>
                        <a:pt x="88"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6" name="Google Shape;5486;p84"/>
                <p:cNvSpPr/>
                <p:nvPr/>
              </p:nvSpPr>
              <p:spPr>
                <a:xfrm>
                  <a:off x="1308287" y="2986549"/>
                  <a:ext cx="35564" cy="94938"/>
                </a:xfrm>
                <a:custGeom>
                  <a:rect b="b" l="l" r="r" t="t"/>
                  <a:pathLst>
                    <a:path extrusionOk="0" h="1260" w="472">
                      <a:moveTo>
                        <a:pt x="62" y="0"/>
                      </a:moveTo>
                      <a:cubicBezTo>
                        <a:pt x="56" y="0"/>
                        <a:pt x="50" y="1"/>
                        <a:pt x="44" y="2"/>
                      </a:cubicBezTo>
                      <a:cubicBezTo>
                        <a:pt x="18" y="11"/>
                        <a:pt x="0" y="37"/>
                        <a:pt x="9" y="64"/>
                      </a:cubicBezTo>
                      <a:lnTo>
                        <a:pt x="367" y="1225"/>
                      </a:lnTo>
                      <a:cubicBezTo>
                        <a:pt x="367" y="1251"/>
                        <a:pt x="393" y="1260"/>
                        <a:pt x="419" y="1260"/>
                      </a:cubicBezTo>
                      <a:lnTo>
                        <a:pt x="428" y="1260"/>
                      </a:lnTo>
                      <a:cubicBezTo>
                        <a:pt x="463" y="1251"/>
                        <a:pt x="472" y="1225"/>
                        <a:pt x="463" y="1190"/>
                      </a:cubicBezTo>
                      <a:lnTo>
                        <a:pt x="114" y="37"/>
                      </a:lnTo>
                      <a:cubicBezTo>
                        <a:pt x="107" y="16"/>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7" name="Google Shape;5487;p84"/>
                <p:cNvSpPr/>
                <p:nvPr/>
              </p:nvSpPr>
              <p:spPr>
                <a:xfrm>
                  <a:off x="1176050" y="3394561"/>
                  <a:ext cx="117165" cy="13939"/>
                </a:xfrm>
                <a:custGeom>
                  <a:rect b="b" l="l" r="r" t="t"/>
                  <a:pathLst>
                    <a:path extrusionOk="0" h="185" w="1555">
                      <a:moveTo>
                        <a:pt x="61" y="1"/>
                      </a:moveTo>
                      <a:cubicBezTo>
                        <a:pt x="26" y="1"/>
                        <a:pt x="0" y="27"/>
                        <a:pt x="0" y="53"/>
                      </a:cubicBezTo>
                      <a:cubicBezTo>
                        <a:pt x="0" y="80"/>
                        <a:pt x="26" y="106"/>
                        <a:pt x="53" y="115"/>
                      </a:cubicBezTo>
                      <a:lnTo>
                        <a:pt x="1502" y="184"/>
                      </a:lnTo>
                      <a:cubicBezTo>
                        <a:pt x="1528" y="184"/>
                        <a:pt x="1555" y="158"/>
                        <a:pt x="1555" y="132"/>
                      </a:cubicBezTo>
                      <a:cubicBezTo>
                        <a:pt x="1555" y="97"/>
                        <a:pt x="1537" y="71"/>
                        <a:pt x="1502" y="71"/>
                      </a:cubicBezTo>
                      <a:lnTo>
                        <a:pt x="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8" name="Google Shape;5488;p84"/>
                <p:cNvSpPr/>
                <p:nvPr/>
              </p:nvSpPr>
              <p:spPr>
                <a:xfrm>
                  <a:off x="1222088" y="3325542"/>
                  <a:ext cx="179026" cy="16501"/>
                </a:xfrm>
                <a:custGeom>
                  <a:rect b="b" l="l" r="r" t="t"/>
                  <a:pathLst>
                    <a:path extrusionOk="0" h="219" w="2376">
                      <a:moveTo>
                        <a:pt x="62" y="0"/>
                      </a:moveTo>
                      <a:cubicBezTo>
                        <a:pt x="27" y="0"/>
                        <a:pt x="0" y="18"/>
                        <a:pt x="0" y="53"/>
                      </a:cubicBezTo>
                      <a:cubicBezTo>
                        <a:pt x="0" y="79"/>
                        <a:pt x="27" y="105"/>
                        <a:pt x="53" y="105"/>
                      </a:cubicBezTo>
                      <a:lnTo>
                        <a:pt x="2314" y="218"/>
                      </a:lnTo>
                      <a:cubicBezTo>
                        <a:pt x="2349" y="218"/>
                        <a:pt x="2367" y="201"/>
                        <a:pt x="2375" y="166"/>
                      </a:cubicBezTo>
                      <a:cubicBezTo>
                        <a:pt x="2375" y="140"/>
                        <a:pt x="2349" y="114"/>
                        <a:pt x="2323" y="114"/>
                      </a:cubicBezTo>
                      <a:lnTo>
                        <a:pt x="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9" name="Google Shape;5489;p84"/>
                <p:cNvSpPr/>
                <p:nvPr/>
              </p:nvSpPr>
              <p:spPr>
                <a:xfrm>
                  <a:off x="1269482" y="3261722"/>
                  <a:ext cx="184300" cy="16501"/>
                </a:xfrm>
                <a:custGeom>
                  <a:rect b="b" l="l" r="r" t="t"/>
                  <a:pathLst>
                    <a:path extrusionOk="0" h="219" w="2446">
                      <a:moveTo>
                        <a:pt x="53" y="0"/>
                      </a:moveTo>
                      <a:cubicBezTo>
                        <a:pt x="26" y="0"/>
                        <a:pt x="0" y="18"/>
                        <a:pt x="0" y="53"/>
                      </a:cubicBezTo>
                      <a:cubicBezTo>
                        <a:pt x="0" y="79"/>
                        <a:pt x="18" y="105"/>
                        <a:pt x="53" y="105"/>
                      </a:cubicBezTo>
                      <a:lnTo>
                        <a:pt x="2384" y="218"/>
                      </a:lnTo>
                      <a:cubicBezTo>
                        <a:pt x="2419" y="218"/>
                        <a:pt x="2436" y="201"/>
                        <a:pt x="2445" y="166"/>
                      </a:cubicBezTo>
                      <a:cubicBezTo>
                        <a:pt x="2445" y="140"/>
                        <a:pt x="2419" y="114"/>
                        <a:pt x="2393" y="114"/>
                      </a:cubicBezTo>
                      <a:lnTo>
                        <a:pt x="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0" name="Google Shape;5490;p84"/>
                <p:cNvSpPr/>
                <p:nvPr/>
              </p:nvSpPr>
              <p:spPr>
                <a:xfrm>
                  <a:off x="1316198" y="3197751"/>
                  <a:ext cx="171792" cy="15974"/>
                </a:xfrm>
                <a:custGeom>
                  <a:rect b="b" l="l" r="r" t="t"/>
                  <a:pathLst>
                    <a:path extrusionOk="0" h="212" w="2280">
                      <a:moveTo>
                        <a:pt x="48" y="1"/>
                      </a:moveTo>
                      <a:cubicBezTo>
                        <a:pt x="20" y="1"/>
                        <a:pt x="0" y="24"/>
                        <a:pt x="0" y="55"/>
                      </a:cubicBezTo>
                      <a:cubicBezTo>
                        <a:pt x="0" y="81"/>
                        <a:pt x="26" y="107"/>
                        <a:pt x="53" y="107"/>
                      </a:cubicBezTo>
                      <a:lnTo>
                        <a:pt x="2227" y="212"/>
                      </a:lnTo>
                      <a:cubicBezTo>
                        <a:pt x="2253" y="212"/>
                        <a:pt x="2279" y="194"/>
                        <a:pt x="2279" y="159"/>
                      </a:cubicBezTo>
                      <a:cubicBezTo>
                        <a:pt x="2279" y="133"/>
                        <a:pt x="2262" y="107"/>
                        <a:pt x="2227" y="107"/>
                      </a:cubicBezTo>
                      <a:lnTo>
                        <a:pt x="61" y="2"/>
                      </a:lnTo>
                      <a:cubicBezTo>
                        <a:pt x="57" y="1"/>
                        <a:pt x="52"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91" name="Google Shape;5491;p84"/>
              <p:cNvSpPr/>
              <p:nvPr/>
            </p:nvSpPr>
            <p:spPr>
              <a:xfrm>
                <a:off x="764196" y="3578562"/>
                <a:ext cx="45435" cy="32550"/>
              </a:xfrm>
              <a:custGeom>
                <a:rect b="b" l="l" r="r" t="t"/>
                <a:pathLst>
                  <a:path extrusionOk="0" h="432" w="603">
                    <a:moveTo>
                      <a:pt x="57" y="0"/>
                    </a:moveTo>
                    <a:cubicBezTo>
                      <a:pt x="42" y="0"/>
                      <a:pt x="27" y="7"/>
                      <a:pt x="18" y="21"/>
                    </a:cubicBezTo>
                    <a:cubicBezTo>
                      <a:pt x="0" y="48"/>
                      <a:pt x="9" y="82"/>
                      <a:pt x="35" y="100"/>
                    </a:cubicBezTo>
                    <a:lnTo>
                      <a:pt x="515" y="423"/>
                    </a:lnTo>
                    <a:cubicBezTo>
                      <a:pt x="524" y="423"/>
                      <a:pt x="533" y="432"/>
                      <a:pt x="542" y="432"/>
                    </a:cubicBezTo>
                    <a:cubicBezTo>
                      <a:pt x="559" y="432"/>
                      <a:pt x="577" y="423"/>
                      <a:pt x="594" y="405"/>
                    </a:cubicBezTo>
                    <a:cubicBezTo>
                      <a:pt x="603" y="379"/>
                      <a:pt x="603" y="344"/>
                      <a:pt x="577" y="327"/>
                    </a:cubicBezTo>
                    <a:lnTo>
                      <a:pt x="88" y="13"/>
                    </a:lnTo>
                    <a:cubicBezTo>
                      <a:pt x="80" y="5"/>
                      <a:pt x="68" y="0"/>
                      <a:pt x="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2" name="Google Shape;5492;p84"/>
              <p:cNvSpPr/>
              <p:nvPr/>
            </p:nvSpPr>
            <p:spPr>
              <a:xfrm>
                <a:off x="908262" y="3165653"/>
                <a:ext cx="8665" cy="60579"/>
              </a:xfrm>
              <a:custGeom>
                <a:rect b="b" l="l" r="r" t="t"/>
                <a:pathLst>
                  <a:path extrusionOk="0" h="804" w="115">
                    <a:moveTo>
                      <a:pt x="53" y="0"/>
                    </a:moveTo>
                    <a:cubicBezTo>
                      <a:pt x="27" y="0"/>
                      <a:pt x="1" y="27"/>
                      <a:pt x="1" y="62"/>
                    </a:cubicBezTo>
                    <a:lnTo>
                      <a:pt x="1" y="751"/>
                    </a:lnTo>
                    <a:cubicBezTo>
                      <a:pt x="1" y="778"/>
                      <a:pt x="27" y="804"/>
                      <a:pt x="53" y="804"/>
                    </a:cubicBezTo>
                    <a:cubicBezTo>
                      <a:pt x="88" y="804"/>
                      <a:pt x="114" y="778"/>
                      <a:pt x="114" y="751"/>
                    </a:cubicBezTo>
                    <a:lnTo>
                      <a:pt x="114" y="62"/>
                    </a:lnTo>
                    <a:cubicBezTo>
                      <a:pt x="114" y="27"/>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3" name="Google Shape;5493;p84"/>
              <p:cNvSpPr/>
              <p:nvPr/>
            </p:nvSpPr>
            <p:spPr>
              <a:xfrm>
                <a:off x="846401" y="3067624"/>
                <a:ext cx="8665" cy="102021"/>
              </a:xfrm>
              <a:custGeom>
                <a:rect b="b" l="l" r="r" t="t"/>
                <a:pathLst>
                  <a:path extrusionOk="0" h="1354" w="115">
                    <a:moveTo>
                      <a:pt x="62" y="0"/>
                    </a:moveTo>
                    <a:cubicBezTo>
                      <a:pt x="27" y="0"/>
                      <a:pt x="1" y="18"/>
                      <a:pt x="1" y="53"/>
                    </a:cubicBezTo>
                    <a:lnTo>
                      <a:pt x="1" y="1301"/>
                    </a:lnTo>
                    <a:cubicBezTo>
                      <a:pt x="1" y="1336"/>
                      <a:pt x="27" y="1354"/>
                      <a:pt x="62" y="1354"/>
                    </a:cubicBezTo>
                    <a:cubicBezTo>
                      <a:pt x="88" y="1354"/>
                      <a:pt x="114" y="1336"/>
                      <a:pt x="114" y="1301"/>
                    </a:cubicBezTo>
                    <a:lnTo>
                      <a:pt x="114" y="53"/>
                    </a:lnTo>
                    <a:cubicBezTo>
                      <a:pt x="114" y="18"/>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4" name="Google Shape;5494;p84"/>
              <p:cNvSpPr/>
              <p:nvPr/>
            </p:nvSpPr>
            <p:spPr>
              <a:xfrm>
                <a:off x="772108" y="3017593"/>
                <a:ext cx="7911" cy="90869"/>
              </a:xfrm>
              <a:custGeom>
                <a:rect b="b" l="l" r="r" t="t"/>
                <a:pathLst>
                  <a:path extrusionOk="0" h="1206" w="105">
                    <a:moveTo>
                      <a:pt x="52" y="1"/>
                    </a:moveTo>
                    <a:cubicBezTo>
                      <a:pt x="18" y="1"/>
                      <a:pt x="0" y="27"/>
                      <a:pt x="0" y="62"/>
                    </a:cubicBezTo>
                    <a:lnTo>
                      <a:pt x="0" y="1153"/>
                    </a:lnTo>
                    <a:cubicBezTo>
                      <a:pt x="0" y="1188"/>
                      <a:pt x="18" y="1206"/>
                      <a:pt x="52" y="1206"/>
                    </a:cubicBezTo>
                    <a:cubicBezTo>
                      <a:pt x="79" y="1206"/>
                      <a:pt x="105" y="1188"/>
                      <a:pt x="105" y="1153"/>
                    </a:cubicBezTo>
                    <a:lnTo>
                      <a:pt x="105" y="62"/>
                    </a:lnTo>
                    <a:cubicBezTo>
                      <a:pt x="105" y="27"/>
                      <a:pt x="79" y="1"/>
                      <a:pt x="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5" name="Google Shape;5495;p84"/>
              <p:cNvSpPr/>
              <p:nvPr/>
            </p:nvSpPr>
            <p:spPr>
              <a:xfrm>
                <a:off x="686512" y="2955807"/>
                <a:ext cx="7987" cy="109254"/>
              </a:xfrm>
              <a:custGeom>
                <a:rect b="b" l="l" r="r" t="t"/>
                <a:pathLst>
                  <a:path extrusionOk="0" h="1450" w="106">
                    <a:moveTo>
                      <a:pt x="53" y="0"/>
                    </a:moveTo>
                    <a:cubicBezTo>
                      <a:pt x="18" y="0"/>
                      <a:pt x="1" y="26"/>
                      <a:pt x="1" y="61"/>
                    </a:cubicBezTo>
                    <a:lnTo>
                      <a:pt x="1" y="1388"/>
                    </a:lnTo>
                    <a:cubicBezTo>
                      <a:pt x="1" y="1423"/>
                      <a:pt x="18" y="1449"/>
                      <a:pt x="53" y="1449"/>
                    </a:cubicBezTo>
                    <a:cubicBezTo>
                      <a:pt x="80" y="1449"/>
                      <a:pt x="106" y="1423"/>
                      <a:pt x="106" y="1388"/>
                    </a:cubicBezTo>
                    <a:lnTo>
                      <a:pt x="106" y="61"/>
                    </a:lnTo>
                    <a:cubicBezTo>
                      <a:pt x="106" y="26"/>
                      <a:pt x="80"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6" name="Google Shape;5496;p84"/>
              <p:cNvSpPr/>
              <p:nvPr/>
            </p:nvSpPr>
            <p:spPr>
              <a:xfrm>
                <a:off x="597752" y="2944580"/>
                <a:ext cx="7911" cy="73765"/>
              </a:xfrm>
              <a:custGeom>
                <a:rect b="b" l="l" r="r" t="t"/>
                <a:pathLst>
                  <a:path extrusionOk="0" h="979" w="105">
                    <a:moveTo>
                      <a:pt x="53" y="1"/>
                    </a:moveTo>
                    <a:cubicBezTo>
                      <a:pt x="26" y="1"/>
                      <a:pt x="0" y="18"/>
                      <a:pt x="0" y="53"/>
                    </a:cubicBezTo>
                    <a:lnTo>
                      <a:pt x="0" y="926"/>
                    </a:lnTo>
                    <a:cubicBezTo>
                      <a:pt x="0" y="952"/>
                      <a:pt x="26" y="979"/>
                      <a:pt x="53" y="979"/>
                    </a:cubicBezTo>
                    <a:cubicBezTo>
                      <a:pt x="88" y="979"/>
                      <a:pt x="105" y="952"/>
                      <a:pt x="105" y="926"/>
                    </a:cubicBezTo>
                    <a:lnTo>
                      <a:pt x="105" y="53"/>
                    </a:lnTo>
                    <a:cubicBezTo>
                      <a:pt x="105" y="18"/>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97" name="Google Shape;5497;p84"/>
            <p:cNvSpPr/>
            <p:nvPr/>
          </p:nvSpPr>
          <p:spPr>
            <a:xfrm>
              <a:off x="689149" y="3601845"/>
              <a:ext cx="47469" cy="33002"/>
            </a:xfrm>
            <a:custGeom>
              <a:rect b="b" l="l" r="r" t="t"/>
              <a:pathLst>
                <a:path extrusionOk="0" h="438" w="630">
                  <a:moveTo>
                    <a:pt x="67" y="0"/>
                  </a:moveTo>
                  <a:cubicBezTo>
                    <a:pt x="48" y="0"/>
                    <a:pt x="30" y="10"/>
                    <a:pt x="18" y="27"/>
                  </a:cubicBezTo>
                  <a:cubicBezTo>
                    <a:pt x="1" y="44"/>
                    <a:pt x="10" y="79"/>
                    <a:pt x="36" y="96"/>
                  </a:cubicBezTo>
                  <a:lnTo>
                    <a:pt x="542" y="428"/>
                  </a:lnTo>
                  <a:cubicBezTo>
                    <a:pt x="551" y="437"/>
                    <a:pt x="560" y="437"/>
                    <a:pt x="568" y="437"/>
                  </a:cubicBezTo>
                  <a:cubicBezTo>
                    <a:pt x="586" y="437"/>
                    <a:pt x="603" y="428"/>
                    <a:pt x="612" y="420"/>
                  </a:cubicBezTo>
                  <a:cubicBezTo>
                    <a:pt x="630" y="393"/>
                    <a:pt x="621" y="358"/>
                    <a:pt x="595" y="341"/>
                  </a:cubicBezTo>
                  <a:lnTo>
                    <a:pt x="97" y="9"/>
                  </a:lnTo>
                  <a:cubicBezTo>
                    <a:pt x="88" y="3"/>
                    <a:pt x="7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8" name="Google Shape;5498;p84"/>
            <p:cNvSpPr/>
            <p:nvPr/>
          </p:nvSpPr>
          <p:spPr>
            <a:xfrm>
              <a:off x="751688" y="3277470"/>
              <a:ext cx="125077" cy="39557"/>
            </a:xfrm>
            <a:custGeom>
              <a:rect b="b" l="l" r="r" t="t"/>
              <a:pathLst>
                <a:path extrusionOk="0" h="525" w="1660">
                  <a:moveTo>
                    <a:pt x="1590" y="1"/>
                  </a:moveTo>
                  <a:lnTo>
                    <a:pt x="44" y="420"/>
                  </a:lnTo>
                  <a:cubicBezTo>
                    <a:pt x="18" y="429"/>
                    <a:pt x="0" y="455"/>
                    <a:pt x="9" y="481"/>
                  </a:cubicBezTo>
                  <a:cubicBezTo>
                    <a:pt x="9" y="507"/>
                    <a:pt x="35" y="525"/>
                    <a:pt x="62" y="525"/>
                  </a:cubicBezTo>
                  <a:lnTo>
                    <a:pt x="70" y="525"/>
                  </a:lnTo>
                  <a:lnTo>
                    <a:pt x="1616" y="106"/>
                  </a:lnTo>
                  <a:cubicBezTo>
                    <a:pt x="1642" y="97"/>
                    <a:pt x="1659" y="71"/>
                    <a:pt x="1651" y="44"/>
                  </a:cubicBezTo>
                  <a:cubicBezTo>
                    <a:pt x="1651" y="18"/>
                    <a:pt x="1616" y="1"/>
                    <a:pt x="1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9" name="Google Shape;5499;p84"/>
            <p:cNvSpPr/>
            <p:nvPr/>
          </p:nvSpPr>
          <p:spPr>
            <a:xfrm>
              <a:off x="666846" y="3218095"/>
              <a:ext cx="142784" cy="44304"/>
            </a:xfrm>
            <a:custGeom>
              <a:rect b="b" l="l" r="r" t="t"/>
              <a:pathLst>
                <a:path extrusionOk="0" h="588" w="1895">
                  <a:moveTo>
                    <a:pt x="1839" y="1"/>
                  </a:moveTo>
                  <a:cubicBezTo>
                    <a:pt x="1834" y="1"/>
                    <a:pt x="1830" y="1"/>
                    <a:pt x="1825" y="3"/>
                  </a:cubicBezTo>
                  <a:lnTo>
                    <a:pt x="44" y="474"/>
                  </a:lnTo>
                  <a:cubicBezTo>
                    <a:pt x="9" y="483"/>
                    <a:pt x="0" y="518"/>
                    <a:pt x="0" y="544"/>
                  </a:cubicBezTo>
                  <a:cubicBezTo>
                    <a:pt x="9" y="570"/>
                    <a:pt x="35" y="588"/>
                    <a:pt x="52" y="588"/>
                  </a:cubicBezTo>
                  <a:cubicBezTo>
                    <a:pt x="61" y="588"/>
                    <a:pt x="70" y="579"/>
                    <a:pt x="70" y="579"/>
                  </a:cubicBezTo>
                  <a:lnTo>
                    <a:pt x="1851" y="108"/>
                  </a:lnTo>
                  <a:cubicBezTo>
                    <a:pt x="1877" y="99"/>
                    <a:pt x="1895" y="73"/>
                    <a:pt x="1886" y="38"/>
                  </a:cubicBezTo>
                  <a:cubicBezTo>
                    <a:pt x="1879" y="16"/>
                    <a:pt x="1860" y="1"/>
                    <a:pt x="18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00" name="Google Shape;5500;p84"/>
          <p:cNvSpPr/>
          <p:nvPr/>
        </p:nvSpPr>
        <p:spPr>
          <a:xfrm>
            <a:off x="267638" y="113879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1" name="Google Shape;5501;p84"/>
          <p:cNvSpPr txBox="1"/>
          <p:nvPr>
            <p:ph type="title"/>
          </p:nvPr>
        </p:nvSpPr>
        <p:spPr>
          <a:xfrm>
            <a:off x="706625" y="1251350"/>
            <a:ext cx="7415700" cy="59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How Can We Resolve This?</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5" name="Shape 5505"/>
        <p:cNvGrpSpPr/>
        <p:nvPr/>
      </p:nvGrpSpPr>
      <p:grpSpPr>
        <a:xfrm>
          <a:off x="0" y="0"/>
          <a:ext cx="0" cy="0"/>
          <a:chOff x="0" y="0"/>
          <a:chExt cx="0" cy="0"/>
        </a:xfrm>
      </p:grpSpPr>
      <p:sp>
        <p:nvSpPr>
          <p:cNvPr id="5506" name="Google Shape;5506;p85"/>
          <p:cNvSpPr txBox="1"/>
          <p:nvPr>
            <p:ph type="title"/>
          </p:nvPr>
        </p:nvSpPr>
        <p:spPr>
          <a:xfrm>
            <a:off x="1845300" y="1535700"/>
            <a:ext cx="6367800" cy="252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900"/>
              <a:t>Reflect: “I have never plagiarized before.”</a:t>
            </a:r>
            <a:endParaRPr sz="5900"/>
          </a:p>
        </p:txBody>
      </p:sp>
      <p:grpSp>
        <p:nvGrpSpPr>
          <p:cNvPr id="5507" name="Google Shape;5507;p85"/>
          <p:cNvGrpSpPr/>
          <p:nvPr/>
        </p:nvGrpSpPr>
        <p:grpSpPr>
          <a:xfrm>
            <a:off x="660789" y="2850885"/>
            <a:ext cx="1378341" cy="2292620"/>
            <a:chOff x="3949601" y="2850885"/>
            <a:chExt cx="1378341" cy="2292620"/>
          </a:xfrm>
        </p:grpSpPr>
        <p:sp>
          <p:nvSpPr>
            <p:cNvPr id="5508" name="Google Shape;5508;p85"/>
            <p:cNvSpPr/>
            <p:nvPr/>
          </p:nvSpPr>
          <p:spPr>
            <a:xfrm flipH="1">
              <a:off x="3949601" y="3441542"/>
              <a:ext cx="565182" cy="551996"/>
            </a:xfrm>
            <a:custGeom>
              <a:rect b="b" l="l" r="r" t="t"/>
              <a:pathLst>
                <a:path extrusionOk="0" h="7326" w="7501">
                  <a:moveTo>
                    <a:pt x="5849" y="0"/>
                  </a:moveTo>
                  <a:cubicBezTo>
                    <a:pt x="5463" y="0"/>
                    <a:pt x="5039" y="150"/>
                    <a:pt x="4576" y="479"/>
                  </a:cubicBezTo>
                  <a:cubicBezTo>
                    <a:pt x="4358" y="637"/>
                    <a:pt x="4096" y="724"/>
                    <a:pt x="3825" y="733"/>
                  </a:cubicBezTo>
                  <a:cubicBezTo>
                    <a:pt x="3004" y="759"/>
                    <a:pt x="2410" y="1126"/>
                    <a:pt x="2009" y="1833"/>
                  </a:cubicBezTo>
                  <a:cubicBezTo>
                    <a:pt x="1878" y="2069"/>
                    <a:pt x="1677" y="2269"/>
                    <a:pt x="1424" y="2383"/>
                  </a:cubicBezTo>
                  <a:cubicBezTo>
                    <a:pt x="786" y="2654"/>
                    <a:pt x="324" y="3404"/>
                    <a:pt x="472" y="4260"/>
                  </a:cubicBezTo>
                  <a:cubicBezTo>
                    <a:pt x="516" y="4505"/>
                    <a:pt x="481" y="4749"/>
                    <a:pt x="376" y="4976"/>
                  </a:cubicBezTo>
                  <a:cubicBezTo>
                    <a:pt x="0" y="5841"/>
                    <a:pt x="830" y="6417"/>
                    <a:pt x="900" y="7316"/>
                  </a:cubicBezTo>
                  <a:cubicBezTo>
                    <a:pt x="964" y="7265"/>
                    <a:pt x="1066" y="7247"/>
                    <a:pt x="1193" y="7247"/>
                  </a:cubicBezTo>
                  <a:cubicBezTo>
                    <a:pt x="1463" y="7247"/>
                    <a:pt x="1847" y="7326"/>
                    <a:pt x="2222" y="7326"/>
                  </a:cubicBezTo>
                  <a:cubicBezTo>
                    <a:pt x="2539" y="7326"/>
                    <a:pt x="2850" y="7270"/>
                    <a:pt x="3083" y="7063"/>
                  </a:cubicBezTo>
                  <a:cubicBezTo>
                    <a:pt x="3275" y="6888"/>
                    <a:pt x="3519" y="6801"/>
                    <a:pt x="3781" y="6775"/>
                  </a:cubicBezTo>
                  <a:cubicBezTo>
                    <a:pt x="4340" y="6714"/>
                    <a:pt x="4916" y="6443"/>
                    <a:pt x="5152" y="5806"/>
                  </a:cubicBezTo>
                  <a:cubicBezTo>
                    <a:pt x="5239" y="5561"/>
                    <a:pt x="5379" y="5334"/>
                    <a:pt x="5571" y="5168"/>
                  </a:cubicBezTo>
                  <a:cubicBezTo>
                    <a:pt x="6121" y="4679"/>
                    <a:pt x="6296" y="4051"/>
                    <a:pt x="6348" y="3597"/>
                  </a:cubicBezTo>
                  <a:cubicBezTo>
                    <a:pt x="6383" y="3265"/>
                    <a:pt x="6540" y="2950"/>
                    <a:pt x="6776" y="2715"/>
                  </a:cubicBezTo>
                  <a:cubicBezTo>
                    <a:pt x="6916" y="2575"/>
                    <a:pt x="7056" y="2392"/>
                    <a:pt x="7169" y="2130"/>
                  </a:cubicBezTo>
                  <a:cubicBezTo>
                    <a:pt x="7475" y="1422"/>
                    <a:pt x="7501" y="401"/>
                    <a:pt x="7501" y="401"/>
                  </a:cubicBezTo>
                  <a:cubicBezTo>
                    <a:pt x="7501" y="401"/>
                    <a:pt x="7012" y="357"/>
                    <a:pt x="6409" y="113"/>
                  </a:cubicBezTo>
                  <a:cubicBezTo>
                    <a:pt x="6233" y="39"/>
                    <a:pt x="6046" y="0"/>
                    <a:pt x="58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9" name="Google Shape;5509;p85"/>
            <p:cNvSpPr/>
            <p:nvPr/>
          </p:nvSpPr>
          <p:spPr>
            <a:xfrm flipH="1">
              <a:off x="4558116" y="3427301"/>
              <a:ext cx="731700" cy="485313"/>
            </a:xfrm>
            <a:custGeom>
              <a:rect b="b" l="l" r="r" t="t"/>
              <a:pathLst>
                <a:path extrusionOk="0" h="6441" w="9711">
                  <a:moveTo>
                    <a:pt x="2417" y="1"/>
                  </a:moveTo>
                  <a:cubicBezTo>
                    <a:pt x="1956" y="1"/>
                    <a:pt x="1562" y="157"/>
                    <a:pt x="1302" y="258"/>
                  </a:cubicBezTo>
                  <a:cubicBezTo>
                    <a:pt x="656" y="502"/>
                    <a:pt x="1" y="712"/>
                    <a:pt x="1" y="712"/>
                  </a:cubicBezTo>
                  <a:cubicBezTo>
                    <a:pt x="1" y="712"/>
                    <a:pt x="420" y="983"/>
                    <a:pt x="673" y="1515"/>
                  </a:cubicBezTo>
                  <a:cubicBezTo>
                    <a:pt x="865" y="1926"/>
                    <a:pt x="1066" y="2423"/>
                    <a:pt x="1730" y="2659"/>
                  </a:cubicBezTo>
                  <a:cubicBezTo>
                    <a:pt x="2149" y="2808"/>
                    <a:pt x="2480" y="3139"/>
                    <a:pt x="2664" y="3550"/>
                  </a:cubicBezTo>
                  <a:cubicBezTo>
                    <a:pt x="3013" y="4292"/>
                    <a:pt x="3485" y="4737"/>
                    <a:pt x="4323" y="4860"/>
                  </a:cubicBezTo>
                  <a:cubicBezTo>
                    <a:pt x="4777" y="4921"/>
                    <a:pt x="5179" y="5165"/>
                    <a:pt x="5467" y="5523"/>
                  </a:cubicBezTo>
                  <a:cubicBezTo>
                    <a:pt x="6009" y="6198"/>
                    <a:pt x="6707" y="6440"/>
                    <a:pt x="7362" y="6440"/>
                  </a:cubicBezTo>
                  <a:cubicBezTo>
                    <a:pt x="7528" y="6440"/>
                    <a:pt x="7692" y="6425"/>
                    <a:pt x="7850" y="6396"/>
                  </a:cubicBezTo>
                  <a:cubicBezTo>
                    <a:pt x="8526" y="6277"/>
                    <a:pt x="8960" y="6159"/>
                    <a:pt x="9315" y="6159"/>
                  </a:cubicBezTo>
                  <a:cubicBezTo>
                    <a:pt x="9456" y="6159"/>
                    <a:pt x="9584" y="6177"/>
                    <a:pt x="9710" y="6222"/>
                  </a:cubicBezTo>
                  <a:cubicBezTo>
                    <a:pt x="9343" y="5087"/>
                    <a:pt x="9527" y="4039"/>
                    <a:pt x="8671" y="3305"/>
                  </a:cubicBezTo>
                  <a:cubicBezTo>
                    <a:pt x="8392" y="3061"/>
                    <a:pt x="8182" y="2755"/>
                    <a:pt x="8051" y="2406"/>
                  </a:cubicBezTo>
                  <a:cubicBezTo>
                    <a:pt x="7842" y="1803"/>
                    <a:pt x="7370" y="1480"/>
                    <a:pt x="6925" y="1384"/>
                  </a:cubicBezTo>
                  <a:cubicBezTo>
                    <a:pt x="6680" y="1332"/>
                    <a:pt x="6453" y="1218"/>
                    <a:pt x="6279" y="1035"/>
                  </a:cubicBezTo>
                  <a:cubicBezTo>
                    <a:pt x="5847" y="569"/>
                    <a:pt x="5344" y="402"/>
                    <a:pt x="4813" y="402"/>
                  </a:cubicBezTo>
                  <a:cubicBezTo>
                    <a:pt x="4677" y="402"/>
                    <a:pt x="4540" y="413"/>
                    <a:pt x="4401" y="433"/>
                  </a:cubicBezTo>
                  <a:cubicBezTo>
                    <a:pt x="4321" y="445"/>
                    <a:pt x="4239" y="451"/>
                    <a:pt x="4158" y="451"/>
                  </a:cubicBezTo>
                  <a:cubicBezTo>
                    <a:pt x="3886" y="451"/>
                    <a:pt x="3613" y="384"/>
                    <a:pt x="3371" y="249"/>
                  </a:cubicBezTo>
                  <a:cubicBezTo>
                    <a:pt x="3037" y="65"/>
                    <a:pt x="2713" y="1"/>
                    <a:pt x="24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0" name="Google Shape;5510;p85"/>
            <p:cNvSpPr/>
            <p:nvPr/>
          </p:nvSpPr>
          <p:spPr>
            <a:xfrm flipH="1">
              <a:off x="4617338" y="4104834"/>
              <a:ext cx="544160" cy="445228"/>
            </a:xfrm>
            <a:custGeom>
              <a:rect b="b" l="l" r="r" t="t"/>
              <a:pathLst>
                <a:path extrusionOk="0" h="5909" w="7222">
                  <a:moveTo>
                    <a:pt x="5087" y="0"/>
                  </a:moveTo>
                  <a:cubicBezTo>
                    <a:pt x="4485" y="0"/>
                    <a:pt x="3986" y="204"/>
                    <a:pt x="3641" y="513"/>
                  </a:cubicBezTo>
                  <a:cubicBezTo>
                    <a:pt x="3484" y="652"/>
                    <a:pt x="3301" y="749"/>
                    <a:pt x="3091" y="783"/>
                  </a:cubicBezTo>
                  <a:cubicBezTo>
                    <a:pt x="2559" y="879"/>
                    <a:pt x="2052" y="1115"/>
                    <a:pt x="1703" y="1683"/>
                  </a:cubicBezTo>
                  <a:cubicBezTo>
                    <a:pt x="1598" y="1866"/>
                    <a:pt x="1432" y="2015"/>
                    <a:pt x="1240" y="2102"/>
                  </a:cubicBezTo>
                  <a:cubicBezTo>
                    <a:pt x="734" y="2346"/>
                    <a:pt x="472" y="2748"/>
                    <a:pt x="498" y="3403"/>
                  </a:cubicBezTo>
                  <a:cubicBezTo>
                    <a:pt x="507" y="3621"/>
                    <a:pt x="446" y="3822"/>
                    <a:pt x="332" y="4005"/>
                  </a:cubicBezTo>
                  <a:cubicBezTo>
                    <a:pt x="70" y="4407"/>
                    <a:pt x="0" y="5027"/>
                    <a:pt x="245" y="5909"/>
                  </a:cubicBezTo>
                  <a:cubicBezTo>
                    <a:pt x="777" y="5350"/>
                    <a:pt x="1633" y="5726"/>
                    <a:pt x="2279" y="5010"/>
                  </a:cubicBezTo>
                  <a:cubicBezTo>
                    <a:pt x="2480" y="4783"/>
                    <a:pt x="2760" y="4634"/>
                    <a:pt x="3065" y="4634"/>
                  </a:cubicBezTo>
                  <a:cubicBezTo>
                    <a:pt x="3537" y="4634"/>
                    <a:pt x="3964" y="4494"/>
                    <a:pt x="4453" y="4075"/>
                  </a:cubicBezTo>
                  <a:cubicBezTo>
                    <a:pt x="4637" y="3918"/>
                    <a:pt x="4864" y="3813"/>
                    <a:pt x="5108" y="3787"/>
                  </a:cubicBezTo>
                  <a:cubicBezTo>
                    <a:pt x="5798" y="3691"/>
                    <a:pt x="6095" y="3324"/>
                    <a:pt x="6226" y="3036"/>
                  </a:cubicBezTo>
                  <a:cubicBezTo>
                    <a:pt x="6322" y="2818"/>
                    <a:pt x="6470" y="2626"/>
                    <a:pt x="6663" y="2495"/>
                  </a:cubicBezTo>
                  <a:cubicBezTo>
                    <a:pt x="6802" y="2408"/>
                    <a:pt x="6951" y="2268"/>
                    <a:pt x="7038" y="2067"/>
                  </a:cubicBezTo>
                  <a:cubicBezTo>
                    <a:pt x="7221" y="1622"/>
                    <a:pt x="6942" y="932"/>
                    <a:pt x="7038" y="635"/>
                  </a:cubicBezTo>
                  <a:cubicBezTo>
                    <a:pt x="6323" y="184"/>
                    <a:pt x="5658" y="0"/>
                    <a:pt x="5087" y="0"/>
                  </a:cubicBezTo>
                  <a:close/>
                </a:path>
              </a:pathLst>
            </a:custGeom>
            <a:solidFill>
              <a:srgbClr val="516B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1" name="Google Shape;5511;p85"/>
            <p:cNvSpPr/>
            <p:nvPr/>
          </p:nvSpPr>
          <p:spPr>
            <a:xfrm flipH="1">
              <a:off x="4821300" y="4136858"/>
              <a:ext cx="47469" cy="33002"/>
            </a:xfrm>
            <a:custGeom>
              <a:rect b="b" l="l" r="r" t="t"/>
              <a:pathLst>
                <a:path extrusionOk="0" h="438" w="630">
                  <a:moveTo>
                    <a:pt x="67" y="0"/>
                  </a:moveTo>
                  <a:cubicBezTo>
                    <a:pt x="48" y="0"/>
                    <a:pt x="30" y="10"/>
                    <a:pt x="18" y="27"/>
                  </a:cubicBezTo>
                  <a:cubicBezTo>
                    <a:pt x="1" y="44"/>
                    <a:pt x="10" y="79"/>
                    <a:pt x="36" y="96"/>
                  </a:cubicBezTo>
                  <a:lnTo>
                    <a:pt x="542" y="428"/>
                  </a:lnTo>
                  <a:cubicBezTo>
                    <a:pt x="551" y="437"/>
                    <a:pt x="560" y="437"/>
                    <a:pt x="568" y="437"/>
                  </a:cubicBezTo>
                  <a:cubicBezTo>
                    <a:pt x="586" y="437"/>
                    <a:pt x="603" y="428"/>
                    <a:pt x="612" y="420"/>
                  </a:cubicBezTo>
                  <a:cubicBezTo>
                    <a:pt x="630" y="393"/>
                    <a:pt x="621" y="358"/>
                    <a:pt x="595" y="341"/>
                  </a:cubicBezTo>
                  <a:lnTo>
                    <a:pt x="97" y="9"/>
                  </a:lnTo>
                  <a:cubicBezTo>
                    <a:pt x="88" y="3"/>
                    <a:pt x="7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2" name="Google Shape;5512;p85"/>
            <p:cNvSpPr/>
            <p:nvPr/>
          </p:nvSpPr>
          <p:spPr>
            <a:xfrm flipH="1">
              <a:off x="4681153" y="3812482"/>
              <a:ext cx="125077" cy="39557"/>
            </a:xfrm>
            <a:custGeom>
              <a:rect b="b" l="l" r="r" t="t"/>
              <a:pathLst>
                <a:path extrusionOk="0" h="525" w="1660">
                  <a:moveTo>
                    <a:pt x="1590" y="1"/>
                  </a:moveTo>
                  <a:lnTo>
                    <a:pt x="44" y="420"/>
                  </a:lnTo>
                  <a:cubicBezTo>
                    <a:pt x="18" y="429"/>
                    <a:pt x="0" y="455"/>
                    <a:pt x="9" y="481"/>
                  </a:cubicBezTo>
                  <a:cubicBezTo>
                    <a:pt x="9" y="507"/>
                    <a:pt x="35" y="525"/>
                    <a:pt x="62" y="525"/>
                  </a:cubicBezTo>
                  <a:lnTo>
                    <a:pt x="70" y="525"/>
                  </a:lnTo>
                  <a:lnTo>
                    <a:pt x="1616" y="106"/>
                  </a:lnTo>
                  <a:cubicBezTo>
                    <a:pt x="1642" y="97"/>
                    <a:pt x="1659" y="71"/>
                    <a:pt x="1651" y="44"/>
                  </a:cubicBezTo>
                  <a:cubicBezTo>
                    <a:pt x="1651" y="18"/>
                    <a:pt x="1616" y="1"/>
                    <a:pt x="1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3" name="Google Shape;5513;p85"/>
            <p:cNvSpPr/>
            <p:nvPr/>
          </p:nvSpPr>
          <p:spPr>
            <a:xfrm flipH="1">
              <a:off x="4748289" y="3753108"/>
              <a:ext cx="142784" cy="44304"/>
            </a:xfrm>
            <a:custGeom>
              <a:rect b="b" l="l" r="r" t="t"/>
              <a:pathLst>
                <a:path extrusionOk="0" h="588" w="1895">
                  <a:moveTo>
                    <a:pt x="1839" y="1"/>
                  </a:moveTo>
                  <a:cubicBezTo>
                    <a:pt x="1834" y="1"/>
                    <a:pt x="1830" y="1"/>
                    <a:pt x="1825" y="3"/>
                  </a:cubicBezTo>
                  <a:lnTo>
                    <a:pt x="44" y="474"/>
                  </a:lnTo>
                  <a:cubicBezTo>
                    <a:pt x="9" y="483"/>
                    <a:pt x="0" y="518"/>
                    <a:pt x="0" y="544"/>
                  </a:cubicBezTo>
                  <a:cubicBezTo>
                    <a:pt x="9" y="570"/>
                    <a:pt x="35" y="588"/>
                    <a:pt x="52" y="588"/>
                  </a:cubicBezTo>
                  <a:cubicBezTo>
                    <a:pt x="61" y="588"/>
                    <a:pt x="70" y="579"/>
                    <a:pt x="70" y="579"/>
                  </a:cubicBezTo>
                  <a:lnTo>
                    <a:pt x="1851" y="108"/>
                  </a:lnTo>
                  <a:cubicBezTo>
                    <a:pt x="1877" y="99"/>
                    <a:pt x="1895" y="73"/>
                    <a:pt x="1886" y="38"/>
                  </a:cubicBezTo>
                  <a:cubicBezTo>
                    <a:pt x="1879" y="16"/>
                    <a:pt x="1860" y="1"/>
                    <a:pt x="18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4" name="Google Shape;5514;p85"/>
            <p:cNvSpPr/>
            <p:nvPr/>
          </p:nvSpPr>
          <p:spPr>
            <a:xfrm flipH="1">
              <a:off x="4748288" y="4113575"/>
              <a:ext cx="45435" cy="32550"/>
            </a:xfrm>
            <a:custGeom>
              <a:rect b="b" l="l" r="r" t="t"/>
              <a:pathLst>
                <a:path extrusionOk="0" h="432" w="603">
                  <a:moveTo>
                    <a:pt x="57" y="0"/>
                  </a:moveTo>
                  <a:cubicBezTo>
                    <a:pt x="42" y="0"/>
                    <a:pt x="27" y="7"/>
                    <a:pt x="18" y="21"/>
                  </a:cubicBezTo>
                  <a:cubicBezTo>
                    <a:pt x="0" y="48"/>
                    <a:pt x="9" y="82"/>
                    <a:pt x="35" y="100"/>
                  </a:cubicBezTo>
                  <a:lnTo>
                    <a:pt x="515" y="423"/>
                  </a:lnTo>
                  <a:cubicBezTo>
                    <a:pt x="524" y="423"/>
                    <a:pt x="533" y="432"/>
                    <a:pt x="542" y="432"/>
                  </a:cubicBezTo>
                  <a:cubicBezTo>
                    <a:pt x="559" y="432"/>
                    <a:pt x="577" y="423"/>
                    <a:pt x="594" y="405"/>
                  </a:cubicBezTo>
                  <a:cubicBezTo>
                    <a:pt x="603" y="379"/>
                    <a:pt x="603" y="344"/>
                    <a:pt x="577" y="327"/>
                  </a:cubicBezTo>
                  <a:lnTo>
                    <a:pt x="88" y="13"/>
                  </a:lnTo>
                  <a:cubicBezTo>
                    <a:pt x="80" y="5"/>
                    <a:pt x="68" y="0"/>
                    <a:pt x="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5" name="Google Shape;5515;p85"/>
            <p:cNvSpPr/>
            <p:nvPr/>
          </p:nvSpPr>
          <p:spPr>
            <a:xfrm flipH="1">
              <a:off x="4640991" y="3700665"/>
              <a:ext cx="8665" cy="60579"/>
            </a:xfrm>
            <a:custGeom>
              <a:rect b="b" l="l" r="r" t="t"/>
              <a:pathLst>
                <a:path extrusionOk="0" h="804" w="115">
                  <a:moveTo>
                    <a:pt x="53" y="0"/>
                  </a:moveTo>
                  <a:cubicBezTo>
                    <a:pt x="27" y="0"/>
                    <a:pt x="1" y="27"/>
                    <a:pt x="1" y="62"/>
                  </a:cubicBezTo>
                  <a:lnTo>
                    <a:pt x="1" y="751"/>
                  </a:lnTo>
                  <a:cubicBezTo>
                    <a:pt x="1" y="778"/>
                    <a:pt x="27" y="804"/>
                    <a:pt x="53" y="804"/>
                  </a:cubicBezTo>
                  <a:cubicBezTo>
                    <a:pt x="88" y="804"/>
                    <a:pt x="114" y="778"/>
                    <a:pt x="114" y="751"/>
                  </a:cubicBezTo>
                  <a:lnTo>
                    <a:pt x="114" y="62"/>
                  </a:lnTo>
                  <a:cubicBezTo>
                    <a:pt x="114" y="27"/>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6" name="Google Shape;5516;p85"/>
            <p:cNvSpPr/>
            <p:nvPr/>
          </p:nvSpPr>
          <p:spPr>
            <a:xfrm flipH="1">
              <a:off x="4702852" y="3602637"/>
              <a:ext cx="8665" cy="102021"/>
            </a:xfrm>
            <a:custGeom>
              <a:rect b="b" l="l" r="r" t="t"/>
              <a:pathLst>
                <a:path extrusionOk="0" h="1354" w="115">
                  <a:moveTo>
                    <a:pt x="62" y="0"/>
                  </a:moveTo>
                  <a:cubicBezTo>
                    <a:pt x="27" y="0"/>
                    <a:pt x="1" y="18"/>
                    <a:pt x="1" y="53"/>
                  </a:cubicBezTo>
                  <a:lnTo>
                    <a:pt x="1" y="1301"/>
                  </a:lnTo>
                  <a:cubicBezTo>
                    <a:pt x="1" y="1336"/>
                    <a:pt x="27" y="1354"/>
                    <a:pt x="62" y="1354"/>
                  </a:cubicBezTo>
                  <a:cubicBezTo>
                    <a:pt x="88" y="1354"/>
                    <a:pt x="114" y="1336"/>
                    <a:pt x="114" y="1301"/>
                  </a:cubicBezTo>
                  <a:lnTo>
                    <a:pt x="114" y="53"/>
                  </a:lnTo>
                  <a:cubicBezTo>
                    <a:pt x="114" y="18"/>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7" name="Google Shape;5517;p85"/>
            <p:cNvSpPr/>
            <p:nvPr/>
          </p:nvSpPr>
          <p:spPr>
            <a:xfrm flipH="1">
              <a:off x="4777899" y="3552605"/>
              <a:ext cx="7911" cy="90869"/>
            </a:xfrm>
            <a:custGeom>
              <a:rect b="b" l="l" r="r" t="t"/>
              <a:pathLst>
                <a:path extrusionOk="0" h="1206" w="105">
                  <a:moveTo>
                    <a:pt x="52" y="1"/>
                  </a:moveTo>
                  <a:cubicBezTo>
                    <a:pt x="18" y="1"/>
                    <a:pt x="0" y="27"/>
                    <a:pt x="0" y="62"/>
                  </a:cubicBezTo>
                  <a:lnTo>
                    <a:pt x="0" y="1153"/>
                  </a:lnTo>
                  <a:cubicBezTo>
                    <a:pt x="0" y="1188"/>
                    <a:pt x="18" y="1206"/>
                    <a:pt x="52" y="1206"/>
                  </a:cubicBezTo>
                  <a:cubicBezTo>
                    <a:pt x="79" y="1206"/>
                    <a:pt x="105" y="1188"/>
                    <a:pt x="105" y="1153"/>
                  </a:cubicBezTo>
                  <a:lnTo>
                    <a:pt x="105" y="62"/>
                  </a:lnTo>
                  <a:cubicBezTo>
                    <a:pt x="105" y="27"/>
                    <a:pt x="79" y="1"/>
                    <a:pt x="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8" name="Google Shape;5518;p85"/>
            <p:cNvSpPr/>
            <p:nvPr/>
          </p:nvSpPr>
          <p:spPr>
            <a:xfrm flipH="1">
              <a:off x="4863420" y="3490819"/>
              <a:ext cx="7987" cy="109254"/>
            </a:xfrm>
            <a:custGeom>
              <a:rect b="b" l="l" r="r" t="t"/>
              <a:pathLst>
                <a:path extrusionOk="0" h="1450" w="106">
                  <a:moveTo>
                    <a:pt x="53" y="0"/>
                  </a:moveTo>
                  <a:cubicBezTo>
                    <a:pt x="18" y="0"/>
                    <a:pt x="1" y="26"/>
                    <a:pt x="1" y="61"/>
                  </a:cubicBezTo>
                  <a:lnTo>
                    <a:pt x="1" y="1388"/>
                  </a:lnTo>
                  <a:cubicBezTo>
                    <a:pt x="1" y="1423"/>
                    <a:pt x="18" y="1449"/>
                    <a:pt x="53" y="1449"/>
                  </a:cubicBezTo>
                  <a:cubicBezTo>
                    <a:pt x="80" y="1449"/>
                    <a:pt x="106" y="1423"/>
                    <a:pt x="106" y="1388"/>
                  </a:cubicBezTo>
                  <a:lnTo>
                    <a:pt x="106" y="61"/>
                  </a:lnTo>
                  <a:cubicBezTo>
                    <a:pt x="106" y="26"/>
                    <a:pt x="80"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9" name="Google Shape;5519;p85"/>
            <p:cNvSpPr/>
            <p:nvPr/>
          </p:nvSpPr>
          <p:spPr>
            <a:xfrm flipH="1">
              <a:off x="4952255" y="3479593"/>
              <a:ext cx="7911" cy="73765"/>
            </a:xfrm>
            <a:custGeom>
              <a:rect b="b" l="l" r="r" t="t"/>
              <a:pathLst>
                <a:path extrusionOk="0" h="979" w="105">
                  <a:moveTo>
                    <a:pt x="53" y="1"/>
                  </a:moveTo>
                  <a:cubicBezTo>
                    <a:pt x="26" y="1"/>
                    <a:pt x="0" y="18"/>
                    <a:pt x="0" y="53"/>
                  </a:cubicBezTo>
                  <a:lnTo>
                    <a:pt x="0" y="926"/>
                  </a:lnTo>
                  <a:cubicBezTo>
                    <a:pt x="0" y="952"/>
                    <a:pt x="26" y="979"/>
                    <a:pt x="53" y="979"/>
                  </a:cubicBezTo>
                  <a:cubicBezTo>
                    <a:pt x="88" y="979"/>
                    <a:pt x="105" y="952"/>
                    <a:pt x="105" y="926"/>
                  </a:cubicBezTo>
                  <a:lnTo>
                    <a:pt x="105" y="53"/>
                  </a:lnTo>
                  <a:cubicBezTo>
                    <a:pt x="105" y="18"/>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0" name="Google Shape;5520;p85"/>
            <p:cNvSpPr/>
            <p:nvPr/>
          </p:nvSpPr>
          <p:spPr>
            <a:xfrm flipH="1">
              <a:off x="4414046" y="3181514"/>
              <a:ext cx="357298" cy="1584332"/>
            </a:xfrm>
            <a:custGeom>
              <a:rect b="b" l="l" r="r" t="t"/>
              <a:pathLst>
                <a:path extrusionOk="0" h="21027" w="4742">
                  <a:moveTo>
                    <a:pt x="127" y="0"/>
                  </a:moveTo>
                  <a:cubicBezTo>
                    <a:pt x="108" y="0"/>
                    <a:pt x="89" y="6"/>
                    <a:pt x="70" y="19"/>
                  </a:cubicBezTo>
                  <a:cubicBezTo>
                    <a:pt x="18" y="45"/>
                    <a:pt x="0" y="115"/>
                    <a:pt x="26" y="167"/>
                  </a:cubicBezTo>
                  <a:cubicBezTo>
                    <a:pt x="44" y="185"/>
                    <a:pt x="1327" y="2359"/>
                    <a:pt x="2428" y="5991"/>
                  </a:cubicBezTo>
                  <a:cubicBezTo>
                    <a:pt x="3449" y="9335"/>
                    <a:pt x="4523" y="14635"/>
                    <a:pt x="3842" y="20913"/>
                  </a:cubicBezTo>
                  <a:cubicBezTo>
                    <a:pt x="3833" y="20974"/>
                    <a:pt x="3877" y="21027"/>
                    <a:pt x="3938" y="21027"/>
                  </a:cubicBezTo>
                  <a:lnTo>
                    <a:pt x="3947" y="21027"/>
                  </a:lnTo>
                  <a:cubicBezTo>
                    <a:pt x="4008" y="21027"/>
                    <a:pt x="4052" y="20992"/>
                    <a:pt x="4060" y="20931"/>
                  </a:cubicBezTo>
                  <a:cubicBezTo>
                    <a:pt x="4741" y="14627"/>
                    <a:pt x="3667" y="9283"/>
                    <a:pt x="2637" y="5912"/>
                  </a:cubicBezTo>
                  <a:cubicBezTo>
                    <a:pt x="1519" y="2263"/>
                    <a:pt x="227" y="80"/>
                    <a:pt x="218" y="54"/>
                  </a:cubicBezTo>
                  <a:cubicBezTo>
                    <a:pt x="196" y="20"/>
                    <a:pt x="162" y="0"/>
                    <a:pt x="1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1" name="Google Shape;5521;p85"/>
            <p:cNvSpPr/>
            <p:nvPr/>
          </p:nvSpPr>
          <p:spPr>
            <a:xfrm flipH="1">
              <a:off x="4450216" y="3925580"/>
              <a:ext cx="573168" cy="422549"/>
            </a:xfrm>
            <a:custGeom>
              <a:rect b="b" l="l" r="r" t="t"/>
              <a:pathLst>
                <a:path extrusionOk="0" h="5608" w="7607">
                  <a:moveTo>
                    <a:pt x="108" y="0"/>
                  </a:moveTo>
                  <a:cubicBezTo>
                    <a:pt x="53" y="0"/>
                    <a:pt x="9" y="42"/>
                    <a:pt x="1" y="98"/>
                  </a:cubicBezTo>
                  <a:cubicBezTo>
                    <a:pt x="1" y="159"/>
                    <a:pt x="45" y="211"/>
                    <a:pt x="106" y="220"/>
                  </a:cubicBezTo>
                  <a:cubicBezTo>
                    <a:pt x="158" y="220"/>
                    <a:pt x="5362" y="814"/>
                    <a:pt x="7379" y="5546"/>
                  </a:cubicBezTo>
                  <a:cubicBezTo>
                    <a:pt x="7397" y="5581"/>
                    <a:pt x="7440" y="5607"/>
                    <a:pt x="7484" y="5607"/>
                  </a:cubicBezTo>
                  <a:cubicBezTo>
                    <a:pt x="7493" y="5607"/>
                    <a:pt x="7510" y="5607"/>
                    <a:pt x="7528" y="5599"/>
                  </a:cubicBezTo>
                  <a:cubicBezTo>
                    <a:pt x="7580" y="5581"/>
                    <a:pt x="7606" y="5511"/>
                    <a:pt x="7580" y="5459"/>
                  </a:cubicBezTo>
                  <a:cubicBezTo>
                    <a:pt x="5519" y="604"/>
                    <a:pt x="176" y="2"/>
                    <a:pt x="123" y="2"/>
                  </a:cubicBezTo>
                  <a:cubicBezTo>
                    <a:pt x="118" y="1"/>
                    <a:pt x="113" y="0"/>
                    <a:pt x="10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2" name="Google Shape;5522;p85"/>
            <p:cNvSpPr/>
            <p:nvPr/>
          </p:nvSpPr>
          <p:spPr>
            <a:xfrm flipH="1">
              <a:off x="3977178" y="3483285"/>
              <a:ext cx="512589" cy="614836"/>
            </a:xfrm>
            <a:custGeom>
              <a:rect b="b" l="l" r="r" t="t"/>
              <a:pathLst>
                <a:path extrusionOk="0" h="8160" w="6803">
                  <a:moveTo>
                    <a:pt x="6671" y="1"/>
                  </a:moveTo>
                  <a:cubicBezTo>
                    <a:pt x="6653" y="1"/>
                    <a:pt x="6635" y="5"/>
                    <a:pt x="6619" y="13"/>
                  </a:cubicBezTo>
                  <a:cubicBezTo>
                    <a:pt x="3222" y="1907"/>
                    <a:pt x="542" y="5645"/>
                    <a:pt x="9" y="8028"/>
                  </a:cubicBezTo>
                  <a:cubicBezTo>
                    <a:pt x="0" y="8089"/>
                    <a:pt x="35" y="8142"/>
                    <a:pt x="96" y="8159"/>
                  </a:cubicBezTo>
                  <a:lnTo>
                    <a:pt x="114" y="8159"/>
                  </a:lnTo>
                  <a:cubicBezTo>
                    <a:pt x="166" y="8159"/>
                    <a:pt x="210" y="8124"/>
                    <a:pt x="219" y="8072"/>
                  </a:cubicBezTo>
                  <a:cubicBezTo>
                    <a:pt x="742" y="5741"/>
                    <a:pt x="3379" y="2065"/>
                    <a:pt x="6724" y="205"/>
                  </a:cubicBezTo>
                  <a:cubicBezTo>
                    <a:pt x="6776" y="179"/>
                    <a:pt x="6802" y="109"/>
                    <a:pt x="6767" y="56"/>
                  </a:cubicBezTo>
                  <a:cubicBezTo>
                    <a:pt x="6749" y="20"/>
                    <a:pt x="6710" y="1"/>
                    <a:pt x="667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3" name="Google Shape;5523;p85"/>
            <p:cNvSpPr/>
            <p:nvPr/>
          </p:nvSpPr>
          <p:spPr>
            <a:xfrm flipH="1">
              <a:off x="4566704" y="4144392"/>
              <a:ext cx="566538" cy="364908"/>
            </a:xfrm>
            <a:custGeom>
              <a:rect b="b" l="l" r="r" t="t"/>
              <a:pathLst>
                <a:path extrusionOk="0" h="4843" w="7519">
                  <a:moveTo>
                    <a:pt x="6678" y="0"/>
                  </a:moveTo>
                  <a:cubicBezTo>
                    <a:pt x="4368" y="0"/>
                    <a:pt x="1228" y="2135"/>
                    <a:pt x="27" y="4685"/>
                  </a:cubicBezTo>
                  <a:cubicBezTo>
                    <a:pt x="1" y="4738"/>
                    <a:pt x="27" y="4808"/>
                    <a:pt x="79" y="4834"/>
                  </a:cubicBezTo>
                  <a:cubicBezTo>
                    <a:pt x="97" y="4843"/>
                    <a:pt x="114" y="4843"/>
                    <a:pt x="123" y="4843"/>
                  </a:cubicBezTo>
                  <a:cubicBezTo>
                    <a:pt x="167" y="4843"/>
                    <a:pt x="202" y="4816"/>
                    <a:pt x="228" y="4781"/>
                  </a:cubicBezTo>
                  <a:cubicBezTo>
                    <a:pt x="1396" y="2296"/>
                    <a:pt x="4423" y="219"/>
                    <a:pt x="6647" y="219"/>
                  </a:cubicBezTo>
                  <a:cubicBezTo>
                    <a:pt x="6900" y="219"/>
                    <a:pt x="7142" y="246"/>
                    <a:pt x="7370" y="302"/>
                  </a:cubicBezTo>
                  <a:cubicBezTo>
                    <a:pt x="7377" y="303"/>
                    <a:pt x="7383" y="303"/>
                    <a:pt x="7389" y="303"/>
                  </a:cubicBezTo>
                  <a:cubicBezTo>
                    <a:pt x="7442" y="303"/>
                    <a:pt x="7486" y="270"/>
                    <a:pt x="7501" y="215"/>
                  </a:cubicBezTo>
                  <a:cubicBezTo>
                    <a:pt x="7519" y="162"/>
                    <a:pt x="7484" y="101"/>
                    <a:pt x="7423" y="84"/>
                  </a:cubicBezTo>
                  <a:cubicBezTo>
                    <a:pt x="7188" y="27"/>
                    <a:pt x="6938" y="0"/>
                    <a:pt x="667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4" name="Google Shape;5524;p85"/>
            <p:cNvSpPr/>
            <p:nvPr/>
          </p:nvSpPr>
          <p:spPr>
            <a:xfrm flipH="1">
              <a:off x="4485782" y="3477558"/>
              <a:ext cx="752722" cy="524494"/>
            </a:xfrm>
            <a:custGeom>
              <a:rect b="b" l="l" r="r" t="t"/>
              <a:pathLst>
                <a:path extrusionOk="0" h="6961" w="9990">
                  <a:moveTo>
                    <a:pt x="125" y="0"/>
                  </a:moveTo>
                  <a:cubicBezTo>
                    <a:pt x="71" y="0"/>
                    <a:pt x="26" y="41"/>
                    <a:pt x="18" y="89"/>
                  </a:cubicBezTo>
                  <a:cubicBezTo>
                    <a:pt x="1" y="150"/>
                    <a:pt x="44" y="211"/>
                    <a:pt x="106" y="220"/>
                  </a:cubicBezTo>
                  <a:cubicBezTo>
                    <a:pt x="2699" y="709"/>
                    <a:pt x="7623" y="2944"/>
                    <a:pt x="9771" y="6899"/>
                  </a:cubicBezTo>
                  <a:cubicBezTo>
                    <a:pt x="9789" y="6934"/>
                    <a:pt x="9824" y="6952"/>
                    <a:pt x="9867" y="6952"/>
                  </a:cubicBezTo>
                  <a:lnTo>
                    <a:pt x="9867" y="6960"/>
                  </a:lnTo>
                  <a:cubicBezTo>
                    <a:pt x="9885" y="6960"/>
                    <a:pt x="9902" y="6952"/>
                    <a:pt x="9920" y="6943"/>
                  </a:cubicBezTo>
                  <a:cubicBezTo>
                    <a:pt x="9972" y="6917"/>
                    <a:pt x="9990" y="6847"/>
                    <a:pt x="9963" y="6795"/>
                  </a:cubicBezTo>
                  <a:cubicBezTo>
                    <a:pt x="7781" y="2778"/>
                    <a:pt x="2777" y="499"/>
                    <a:pt x="140" y="1"/>
                  </a:cubicBezTo>
                  <a:cubicBezTo>
                    <a:pt x="135" y="1"/>
                    <a:pt x="130" y="0"/>
                    <a:pt x="12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5" name="Google Shape;5525;p85"/>
            <p:cNvSpPr/>
            <p:nvPr/>
          </p:nvSpPr>
          <p:spPr>
            <a:xfrm flipH="1">
              <a:off x="3981779" y="4467110"/>
              <a:ext cx="955406" cy="676395"/>
            </a:xfrm>
            <a:custGeom>
              <a:rect b="b" l="l" r="r" t="t"/>
              <a:pathLst>
                <a:path extrusionOk="0" h="8977" w="12680">
                  <a:moveTo>
                    <a:pt x="2699" y="1"/>
                  </a:moveTo>
                  <a:lnTo>
                    <a:pt x="3293" y="1660"/>
                  </a:lnTo>
                  <a:cubicBezTo>
                    <a:pt x="1" y="4358"/>
                    <a:pt x="3293" y="8977"/>
                    <a:pt x="3293" y="8977"/>
                  </a:cubicBezTo>
                  <a:lnTo>
                    <a:pt x="9387" y="8977"/>
                  </a:lnTo>
                  <a:cubicBezTo>
                    <a:pt x="9387" y="8977"/>
                    <a:pt x="12679" y="4358"/>
                    <a:pt x="9387" y="1660"/>
                  </a:cubicBezTo>
                  <a:lnTo>
                    <a:pt x="99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6" name="Google Shape;5526;p85"/>
            <p:cNvSpPr/>
            <p:nvPr/>
          </p:nvSpPr>
          <p:spPr>
            <a:xfrm flipH="1">
              <a:off x="4279173" y="4578325"/>
              <a:ext cx="371765" cy="8590"/>
            </a:xfrm>
            <a:custGeom>
              <a:rect b="b" l="l" r="r" t="t"/>
              <a:pathLst>
                <a:path extrusionOk="0" h="114" w="4934">
                  <a:moveTo>
                    <a:pt x="52" y="0"/>
                  </a:moveTo>
                  <a:cubicBezTo>
                    <a:pt x="18" y="0"/>
                    <a:pt x="0" y="27"/>
                    <a:pt x="0" y="61"/>
                  </a:cubicBezTo>
                  <a:cubicBezTo>
                    <a:pt x="0" y="88"/>
                    <a:pt x="18" y="114"/>
                    <a:pt x="52" y="114"/>
                  </a:cubicBezTo>
                  <a:lnTo>
                    <a:pt x="4881" y="114"/>
                  </a:lnTo>
                  <a:cubicBezTo>
                    <a:pt x="4907" y="114"/>
                    <a:pt x="4933" y="88"/>
                    <a:pt x="4933" y="61"/>
                  </a:cubicBezTo>
                  <a:cubicBezTo>
                    <a:pt x="4933" y="27"/>
                    <a:pt x="4907" y="0"/>
                    <a:pt x="48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7" name="Google Shape;5527;p85"/>
            <p:cNvSpPr/>
            <p:nvPr/>
          </p:nvSpPr>
          <p:spPr>
            <a:xfrm flipH="1">
              <a:off x="4715360" y="4200000"/>
              <a:ext cx="8665" cy="107295"/>
            </a:xfrm>
            <a:custGeom>
              <a:rect b="b" l="l" r="r" t="t"/>
              <a:pathLst>
                <a:path extrusionOk="0" h="1424" w="115">
                  <a:moveTo>
                    <a:pt x="53" y="1"/>
                  </a:moveTo>
                  <a:cubicBezTo>
                    <a:pt x="27" y="1"/>
                    <a:pt x="1" y="27"/>
                    <a:pt x="1" y="53"/>
                  </a:cubicBezTo>
                  <a:lnTo>
                    <a:pt x="1" y="1372"/>
                  </a:lnTo>
                  <a:cubicBezTo>
                    <a:pt x="1" y="1406"/>
                    <a:pt x="27" y="1424"/>
                    <a:pt x="53" y="1424"/>
                  </a:cubicBezTo>
                  <a:cubicBezTo>
                    <a:pt x="88" y="1424"/>
                    <a:pt x="114" y="1406"/>
                    <a:pt x="114" y="1372"/>
                  </a:cubicBezTo>
                  <a:lnTo>
                    <a:pt x="114" y="53"/>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8" name="Google Shape;5528;p85"/>
            <p:cNvSpPr/>
            <p:nvPr/>
          </p:nvSpPr>
          <p:spPr>
            <a:xfrm flipH="1">
              <a:off x="4795003" y="4236167"/>
              <a:ext cx="8590" cy="107973"/>
            </a:xfrm>
            <a:custGeom>
              <a:rect b="b" l="l" r="r" t="t"/>
              <a:pathLst>
                <a:path extrusionOk="0" h="1433" w="114">
                  <a:moveTo>
                    <a:pt x="53" y="1"/>
                  </a:moveTo>
                  <a:cubicBezTo>
                    <a:pt x="27" y="1"/>
                    <a:pt x="0" y="27"/>
                    <a:pt x="0" y="62"/>
                  </a:cubicBezTo>
                  <a:lnTo>
                    <a:pt x="0" y="1381"/>
                  </a:lnTo>
                  <a:cubicBezTo>
                    <a:pt x="0" y="1407"/>
                    <a:pt x="27" y="1433"/>
                    <a:pt x="53" y="1433"/>
                  </a:cubicBezTo>
                  <a:cubicBezTo>
                    <a:pt x="88" y="1433"/>
                    <a:pt x="114" y="1407"/>
                    <a:pt x="114" y="1381"/>
                  </a:cubicBezTo>
                  <a:lnTo>
                    <a:pt x="114" y="62"/>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9" name="Google Shape;5529;p85"/>
            <p:cNvSpPr/>
            <p:nvPr/>
          </p:nvSpPr>
          <p:spPr>
            <a:xfrm flipH="1">
              <a:off x="4874571" y="4282883"/>
              <a:ext cx="8665" cy="98102"/>
            </a:xfrm>
            <a:custGeom>
              <a:rect b="b" l="l" r="r" t="t"/>
              <a:pathLst>
                <a:path extrusionOk="0" h="1302" w="115">
                  <a:moveTo>
                    <a:pt x="62" y="1"/>
                  </a:moveTo>
                  <a:cubicBezTo>
                    <a:pt x="27" y="1"/>
                    <a:pt x="1" y="27"/>
                    <a:pt x="1" y="62"/>
                  </a:cubicBezTo>
                  <a:lnTo>
                    <a:pt x="1" y="1249"/>
                  </a:lnTo>
                  <a:cubicBezTo>
                    <a:pt x="1" y="1276"/>
                    <a:pt x="27" y="1302"/>
                    <a:pt x="62" y="1302"/>
                  </a:cubicBezTo>
                  <a:cubicBezTo>
                    <a:pt x="88" y="1302"/>
                    <a:pt x="114" y="1276"/>
                    <a:pt x="114" y="1249"/>
                  </a:cubicBezTo>
                  <a:lnTo>
                    <a:pt x="114" y="62"/>
                  </a:lnTo>
                  <a:cubicBezTo>
                    <a:pt x="114" y="27"/>
                    <a:pt x="88" y="1"/>
                    <a:pt x="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0" name="Google Shape;5530;p85"/>
            <p:cNvSpPr/>
            <p:nvPr/>
          </p:nvSpPr>
          <p:spPr>
            <a:xfrm flipH="1">
              <a:off x="4954215" y="4339470"/>
              <a:ext cx="8590" cy="78361"/>
            </a:xfrm>
            <a:custGeom>
              <a:rect b="b" l="l" r="r" t="t"/>
              <a:pathLst>
                <a:path extrusionOk="0" h="1040" w="114">
                  <a:moveTo>
                    <a:pt x="61" y="1"/>
                  </a:moveTo>
                  <a:cubicBezTo>
                    <a:pt x="26" y="1"/>
                    <a:pt x="0" y="27"/>
                    <a:pt x="0" y="62"/>
                  </a:cubicBezTo>
                  <a:lnTo>
                    <a:pt x="0" y="979"/>
                  </a:lnTo>
                  <a:cubicBezTo>
                    <a:pt x="0" y="1014"/>
                    <a:pt x="26" y="1040"/>
                    <a:pt x="61" y="1040"/>
                  </a:cubicBezTo>
                  <a:cubicBezTo>
                    <a:pt x="88" y="1040"/>
                    <a:pt x="114" y="1014"/>
                    <a:pt x="114" y="979"/>
                  </a:cubicBezTo>
                  <a:lnTo>
                    <a:pt x="114" y="62"/>
                  </a:lnTo>
                  <a:cubicBezTo>
                    <a:pt x="114" y="27"/>
                    <a:pt x="88"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1" name="Google Shape;5531;p85"/>
            <p:cNvSpPr/>
            <p:nvPr/>
          </p:nvSpPr>
          <p:spPr>
            <a:xfrm flipH="1">
              <a:off x="5033782" y="4418435"/>
              <a:ext cx="7987" cy="52743"/>
            </a:xfrm>
            <a:custGeom>
              <a:rect b="b" l="l" r="r" t="t"/>
              <a:pathLst>
                <a:path extrusionOk="0" h="700" w="106">
                  <a:moveTo>
                    <a:pt x="53" y="1"/>
                  </a:moveTo>
                  <a:cubicBezTo>
                    <a:pt x="18" y="1"/>
                    <a:pt x="0" y="27"/>
                    <a:pt x="0" y="53"/>
                  </a:cubicBezTo>
                  <a:lnTo>
                    <a:pt x="0" y="647"/>
                  </a:lnTo>
                  <a:cubicBezTo>
                    <a:pt x="0" y="682"/>
                    <a:pt x="18" y="699"/>
                    <a:pt x="53" y="699"/>
                  </a:cubicBezTo>
                  <a:cubicBezTo>
                    <a:pt x="79" y="699"/>
                    <a:pt x="105" y="682"/>
                    <a:pt x="105" y="647"/>
                  </a:cubicBezTo>
                  <a:lnTo>
                    <a:pt x="105" y="53"/>
                  </a:lnTo>
                  <a:cubicBezTo>
                    <a:pt x="105" y="27"/>
                    <a:pt x="79"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2" name="Google Shape;5532;p85"/>
            <p:cNvSpPr/>
            <p:nvPr/>
          </p:nvSpPr>
          <p:spPr>
            <a:xfrm flipH="1">
              <a:off x="4894313" y="4176943"/>
              <a:ext cx="48750" cy="34358"/>
            </a:xfrm>
            <a:custGeom>
              <a:rect b="b" l="l" r="r" t="t"/>
              <a:pathLst>
                <a:path extrusionOk="0" h="456" w="647">
                  <a:moveTo>
                    <a:pt x="66" y="1"/>
                  </a:moveTo>
                  <a:cubicBezTo>
                    <a:pt x="48" y="1"/>
                    <a:pt x="29" y="10"/>
                    <a:pt x="18" y="27"/>
                  </a:cubicBezTo>
                  <a:cubicBezTo>
                    <a:pt x="0" y="53"/>
                    <a:pt x="9" y="80"/>
                    <a:pt x="35" y="97"/>
                  </a:cubicBezTo>
                  <a:lnTo>
                    <a:pt x="559" y="446"/>
                  </a:lnTo>
                  <a:cubicBezTo>
                    <a:pt x="568" y="455"/>
                    <a:pt x="577" y="455"/>
                    <a:pt x="585" y="455"/>
                  </a:cubicBezTo>
                  <a:cubicBezTo>
                    <a:pt x="603" y="455"/>
                    <a:pt x="620" y="446"/>
                    <a:pt x="638" y="429"/>
                  </a:cubicBezTo>
                  <a:cubicBezTo>
                    <a:pt x="646" y="411"/>
                    <a:pt x="646" y="377"/>
                    <a:pt x="620" y="359"/>
                  </a:cubicBezTo>
                  <a:lnTo>
                    <a:pt x="96" y="10"/>
                  </a:lnTo>
                  <a:cubicBezTo>
                    <a:pt x="87" y="4"/>
                    <a:pt x="77"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3" name="Google Shape;5533;p85"/>
            <p:cNvSpPr/>
            <p:nvPr/>
          </p:nvSpPr>
          <p:spPr>
            <a:xfrm flipH="1">
              <a:off x="4973956" y="4233982"/>
              <a:ext cx="40160" cy="28632"/>
            </a:xfrm>
            <a:custGeom>
              <a:rect b="b" l="l" r="r" t="t"/>
              <a:pathLst>
                <a:path extrusionOk="0" h="380" w="533">
                  <a:moveTo>
                    <a:pt x="58" y="0"/>
                  </a:moveTo>
                  <a:cubicBezTo>
                    <a:pt x="42" y="0"/>
                    <a:pt x="27" y="7"/>
                    <a:pt x="18" y="21"/>
                  </a:cubicBezTo>
                  <a:cubicBezTo>
                    <a:pt x="0" y="47"/>
                    <a:pt x="9" y="82"/>
                    <a:pt x="35" y="100"/>
                  </a:cubicBezTo>
                  <a:lnTo>
                    <a:pt x="446" y="370"/>
                  </a:lnTo>
                  <a:cubicBezTo>
                    <a:pt x="454" y="379"/>
                    <a:pt x="463" y="379"/>
                    <a:pt x="472" y="379"/>
                  </a:cubicBezTo>
                  <a:cubicBezTo>
                    <a:pt x="489" y="379"/>
                    <a:pt x="507" y="370"/>
                    <a:pt x="515" y="353"/>
                  </a:cubicBezTo>
                  <a:cubicBezTo>
                    <a:pt x="533" y="327"/>
                    <a:pt x="533" y="301"/>
                    <a:pt x="507" y="283"/>
                  </a:cubicBezTo>
                  <a:lnTo>
                    <a:pt x="96" y="12"/>
                  </a:lnTo>
                  <a:cubicBezTo>
                    <a:pt x="84" y="5"/>
                    <a:pt x="71" y="0"/>
                    <a:pt x="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4" name="Google Shape;5534;p85"/>
            <p:cNvSpPr/>
            <p:nvPr/>
          </p:nvSpPr>
          <p:spPr>
            <a:xfrm flipH="1">
              <a:off x="5051565" y="4297350"/>
              <a:ext cx="38201" cy="27728"/>
            </a:xfrm>
            <a:custGeom>
              <a:rect b="b" l="l" r="r" t="t"/>
              <a:pathLst>
                <a:path extrusionOk="0" h="368" w="507">
                  <a:moveTo>
                    <a:pt x="58" y="1"/>
                  </a:moveTo>
                  <a:cubicBezTo>
                    <a:pt x="40" y="1"/>
                    <a:pt x="23" y="10"/>
                    <a:pt x="18" y="27"/>
                  </a:cubicBezTo>
                  <a:cubicBezTo>
                    <a:pt x="0" y="53"/>
                    <a:pt x="0" y="88"/>
                    <a:pt x="26" y="106"/>
                  </a:cubicBezTo>
                  <a:lnTo>
                    <a:pt x="419" y="359"/>
                  </a:lnTo>
                  <a:cubicBezTo>
                    <a:pt x="428" y="368"/>
                    <a:pt x="437" y="368"/>
                    <a:pt x="445" y="368"/>
                  </a:cubicBezTo>
                  <a:cubicBezTo>
                    <a:pt x="463" y="368"/>
                    <a:pt x="480" y="359"/>
                    <a:pt x="489" y="341"/>
                  </a:cubicBezTo>
                  <a:cubicBezTo>
                    <a:pt x="507" y="315"/>
                    <a:pt x="498" y="280"/>
                    <a:pt x="472" y="272"/>
                  </a:cubicBezTo>
                  <a:lnTo>
                    <a:pt x="87" y="10"/>
                  </a:lnTo>
                  <a:cubicBezTo>
                    <a:pt x="78" y="4"/>
                    <a:pt x="68"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5" name="Google Shape;5535;p85"/>
            <p:cNvSpPr/>
            <p:nvPr/>
          </p:nvSpPr>
          <p:spPr>
            <a:xfrm flipH="1">
              <a:off x="4827254" y="3696521"/>
              <a:ext cx="154613" cy="47620"/>
            </a:xfrm>
            <a:custGeom>
              <a:rect b="b" l="l" r="r" t="t"/>
              <a:pathLst>
                <a:path extrusionOk="0" h="632" w="2052">
                  <a:moveTo>
                    <a:pt x="1996" y="1"/>
                  </a:moveTo>
                  <a:cubicBezTo>
                    <a:pt x="1991" y="1"/>
                    <a:pt x="1987" y="2"/>
                    <a:pt x="1982" y="3"/>
                  </a:cubicBezTo>
                  <a:lnTo>
                    <a:pt x="44" y="518"/>
                  </a:lnTo>
                  <a:cubicBezTo>
                    <a:pt x="18" y="527"/>
                    <a:pt x="0" y="562"/>
                    <a:pt x="9" y="588"/>
                  </a:cubicBezTo>
                  <a:cubicBezTo>
                    <a:pt x="18" y="614"/>
                    <a:pt x="35" y="632"/>
                    <a:pt x="61" y="632"/>
                  </a:cubicBezTo>
                  <a:cubicBezTo>
                    <a:pt x="61" y="632"/>
                    <a:pt x="70" y="623"/>
                    <a:pt x="70" y="623"/>
                  </a:cubicBezTo>
                  <a:lnTo>
                    <a:pt x="2008" y="108"/>
                  </a:lnTo>
                  <a:cubicBezTo>
                    <a:pt x="2035" y="99"/>
                    <a:pt x="2052" y="73"/>
                    <a:pt x="2052" y="47"/>
                  </a:cubicBezTo>
                  <a:cubicBezTo>
                    <a:pt x="2045" y="18"/>
                    <a:pt x="2020" y="1"/>
                    <a:pt x="1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6" name="Google Shape;5536;p85"/>
            <p:cNvSpPr/>
            <p:nvPr/>
          </p:nvSpPr>
          <p:spPr>
            <a:xfrm flipH="1">
              <a:off x="4913377" y="3642119"/>
              <a:ext cx="135625" cy="42195"/>
            </a:xfrm>
            <a:custGeom>
              <a:rect b="b" l="l" r="r" t="t"/>
              <a:pathLst>
                <a:path extrusionOk="0" h="560" w="1800">
                  <a:moveTo>
                    <a:pt x="1729" y="0"/>
                  </a:moveTo>
                  <a:lnTo>
                    <a:pt x="44" y="454"/>
                  </a:lnTo>
                  <a:cubicBezTo>
                    <a:pt x="18" y="463"/>
                    <a:pt x="0" y="489"/>
                    <a:pt x="9" y="524"/>
                  </a:cubicBezTo>
                  <a:cubicBezTo>
                    <a:pt x="18" y="542"/>
                    <a:pt x="35" y="559"/>
                    <a:pt x="62" y="559"/>
                  </a:cubicBezTo>
                  <a:lnTo>
                    <a:pt x="79" y="559"/>
                  </a:lnTo>
                  <a:lnTo>
                    <a:pt x="1755" y="105"/>
                  </a:lnTo>
                  <a:cubicBezTo>
                    <a:pt x="1782" y="105"/>
                    <a:pt x="1799" y="70"/>
                    <a:pt x="1790" y="44"/>
                  </a:cubicBezTo>
                  <a:cubicBezTo>
                    <a:pt x="1790" y="18"/>
                    <a:pt x="1755" y="0"/>
                    <a:pt x="1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7" name="Google Shape;5537;p85"/>
            <p:cNvSpPr/>
            <p:nvPr/>
          </p:nvSpPr>
          <p:spPr>
            <a:xfrm flipH="1">
              <a:off x="5000254" y="3588019"/>
              <a:ext cx="115884" cy="37071"/>
            </a:xfrm>
            <a:custGeom>
              <a:rect b="b" l="l" r="r" t="t"/>
              <a:pathLst>
                <a:path extrusionOk="0" h="492" w="1538">
                  <a:moveTo>
                    <a:pt x="1476" y="0"/>
                  </a:moveTo>
                  <a:cubicBezTo>
                    <a:pt x="1471" y="0"/>
                    <a:pt x="1465" y="1"/>
                    <a:pt x="1459" y="2"/>
                  </a:cubicBezTo>
                  <a:lnTo>
                    <a:pt x="44" y="378"/>
                  </a:lnTo>
                  <a:cubicBezTo>
                    <a:pt x="18" y="386"/>
                    <a:pt x="1" y="421"/>
                    <a:pt x="10" y="448"/>
                  </a:cubicBezTo>
                  <a:cubicBezTo>
                    <a:pt x="18" y="474"/>
                    <a:pt x="36" y="491"/>
                    <a:pt x="62" y="491"/>
                  </a:cubicBezTo>
                  <a:cubicBezTo>
                    <a:pt x="62" y="491"/>
                    <a:pt x="71" y="483"/>
                    <a:pt x="71" y="483"/>
                  </a:cubicBezTo>
                  <a:lnTo>
                    <a:pt x="1485" y="107"/>
                  </a:lnTo>
                  <a:cubicBezTo>
                    <a:pt x="1520" y="98"/>
                    <a:pt x="1538" y="72"/>
                    <a:pt x="1529" y="46"/>
                  </a:cubicBezTo>
                  <a:cubicBezTo>
                    <a:pt x="1522" y="17"/>
                    <a:pt x="1502" y="0"/>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8" name="Google Shape;5538;p85"/>
            <p:cNvSpPr/>
            <p:nvPr/>
          </p:nvSpPr>
          <p:spPr>
            <a:xfrm flipH="1">
              <a:off x="5113426" y="3540625"/>
              <a:ext cx="69772" cy="24563"/>
            </a:xfrm>
            <a:custGeom>
              <a:rect b="b" l="l" r="r" t="t"/>
              <a:pathLst>
                <a:path extrusionOk="0" h="326" w="926">
                  <a:moveTo>
                    <a:pt x="870" y="0"/>
                  </a:moveTo>
                  <a:cubicBezTo>
                    <a:pt x="865" y="0"/>
                    <a:pt x="861" y="1"/>
                    <a:pt x="856" y="3"/>
                  </a:cubicBezTo>
                  <a:lnTo>
                    <a:pt x="44" y="221"/>
                  </a:lnTo>
                  <a:cubicBezTo>
                    <a:pt x="18" y="230"/>
                    <a:pt x="0" y="256"/>
                    <a:pt x="9" y="282"/>
                  </a:cubicBezTo>
                  <a:cubicBezTo>
                    <a:pt x="9" y="308"/>
                    <a:pt x="35" y="326"/>
                    <a:pt x="61" y="326"/>
                  </a:cubicBezTo>
                  <a:lnTo>
                    <a:pt x="70" y="326"/>
                  </a:lnTo>
                  <a:lnTo>
                    <a:pt x="882" y="107"/>
                  </a:lnTo>
                  <a:cubicBezTo>
                    <a:pt x="908" y="99"/>
                    <a:pt x="926" y="72"/>
                    <a:pt x="926" y="38"/>
                  </a:cubicBezTo>
                  <a:cubicBezTo>
                    <a:pt x="919" y="16"/>
                    <a:pt x="894" y="0"/>
                    <a:pt x="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9" name="Google Shape;5539;p85"/>
            <p:cNvSpPr/>
            <p:nvPr/>
          </p:nvSpPr>
          <p:spPr>
            <a:xfrm flipH="1">
              <a:off x="4810757" y="3668567"/>
              <a:ext cx="517185" cy="504376"/>
            </a:xfrm>
            <a:custGeom>
              <a:rect b="b" l="l" r="r" t="t"/>
              <a:pathLst>
                <a:path extrusionOk="0" h="6694" w="6864">
                  <a:moveTo>
                    <a:pt x="3099" y="1"/>
                  </a:moveTo>
                  <a:cubicBezTo>
                    <a:pt x="2901" y="1"/>
                    <a:pt x="2703" y="60"/>
                    <a:pt x="2532" y="182"/>
                  </a:cubicBezTo>
                  <a:cubicBezTo>
                    <a:pt x="2166" y="453"/>
                    <a:pt x="2043" y="933"/>
                    <a:pt x="2209" y="1352"/>
                  </a:cubicBezTo>
                  <a:cubicBezTo>
                    <a:pt x="2014" y="1128"/>
                    <a:pt x="1735" y="1002"/>
                    <a:pt x="1453" y="1002"/>
                  </a:cubicBezTo>
                  <a:cubicBezTo>
                    <a:pt x="1307" y="1002"/>
                    <a:pt x="1159" y="1036"/>
                    <a:pt x="1022" y="1107"/>
                  </a:cubicBezTo>
                  <a:cubicBezTo>
                    <a:pt x="620" y="1317"/>
                    <a:pt x="419" y="1771"/>
                    <a:pt x="524" y="2208"/>
                  </a:cubicBezTo>
                  <a:lnTo>
                    <a:pt x="542" y="2260"/>
                  </a:lnTo>
                  <a:cubicBezTo>
                    <a:pt x="603" y="2522"/>
                    <a:pt x="533" y="2801"/>
                    <a:pt x="358" y="3002"/>
                  </a:cubicBezTo>
                  <a:lnTo>
                    <a:pt x="323" y="3046"/>
                  </a:lnTo>
                  <a:cubicBezTo>
                    <a:pt x="26" y="3386"/>
                    <a:pt x="0" y="3884"/>
                    <a:pt x="271" y="4251"/>
                  </a:cubicBezTo>
                  <a:cubicBezTo>
                    <a:pt x="456" y="4510"/>
                    <a:pt x="754" y="4647"/>
                    <a:pt x="1057" y="4647"/>
                  </a:cubicBezTo>
                  <a:cubicBezTo>
                    <a:pt x="1184" y="4647"/>
                    <a:pt x="1311" y="4623"/>
                    <a:pt x="1432" y="4574"/>
                  </a:cubicBezTo>
                  <a:lnTo>
                    <a:pt x="1432" y="4574"/>
                  </a:lnTo>
                  <a:cubicBezTo>
                    <a:pt x="1100" y="4871"/>
                    <a:pt x="987" y="5351"/>
                    <a:pt x="1196" y="5753"/>
                  </a:cubicBezTo>
                  <a:cubicBezTo>
                    <a:pt x="1369" y="6091"/>
                    <a:pt x="1708" y="6287"/>
                    <a:pt x="2061" y="6287"/>
                  </a:cubicBezTo>
                  <a:cubicBezTo>
                    <a:pt x="2136" y="6287"/>
                    <a:pt x="2212" y="6278"/>
                    <a:pt x="2288" y="6259"/>
                  </a:cubicBezTo>
                  <a:lnTo>
                    <a:pt x="2340" y="6242"/>
                  </a:lnTo>
                  <a:cubicBezTo>
                    <a:pt x="2408" y="6226"/>
                    <a:pt x="2476" y="6219"/>
                    <a:pt x="2542" y="6219"/>
                  </a:cubicBezTo>
                  <a:cubicBezTo>
                    <a:pt x="2743" y="6219"/>
                    <a:pt x="2934" y="6287"/>
                    <a:pt x="3091" y="6425"/>
                  </a:cubicBezTo>
                  <a:lnTo>
                    <a:pt x="3135" y="6460"/>
                  </a:lnTo>
                  <a:cubicBezTo>
                    <a:pt x="3313" y="6614"/>
                    <a:pt x="3538" y="6693"/>
                    <a:pt x="3767" y="6693"/>
                  </a:cubicBezTo>
                  <a:cubicBezTo>
                    <a:pt x="3965" y="6693"/>
                    <a:pt x="4166" y="6634"/>
                    <a:pt x="4340" y="6512"/>
                  </a:cubicBezTo>
                  <a:cubicBezTo>
                    <a:pt x="4698" y="6250"/>
                    <a:pt x="4820" y="5761"/>
                    <a:pt x="4654" y="5342"/>
                  </a:cubicBezTo>
                  <a:lnTo>
                    <a:pt x="4654" y="5342"/>
                  </a:lnTo>
                  <a:cubicBezTo>
                    <a:pt x="4850" y="5566"/>
                    <a:pt x="5128" y="5692"/>
                    <a:pt x="5411" y="5692"/>
                  </a:cubicBezTo>
                  <a:cubicBezTo>
                    <a:pt x="5557" y="5692"/>
                    <a:pt x="5704" y="5658"/>
                    <a:pt x="5842" y="5587"/>
                  </a:cubicBezTo>
                  <a:cubicBezTo>
                    <a:pt x="6243" y="5377"/>
                    <a:pt x="6453" y="4923"/>
                    <a:pt x="6339" y="4487"/>
                  </a:cubicBezTo>
                  <a:lnTo>
                    <a:pt x="6331" y="4434"/>
                  </a:lnTo>
                  <a:cubicBezTo>
                    <a:pt x="6261" y="4172"/>
                    <a:pt x="6331" y="3893"/>
                    <a:pt x="6505" y="3692"/>
                  </a:cubicBezTo>
                  <a:lnTo>
                    <a:pt x="6540" y="3648"/>
                  </a:lnTo>
                  <a:cubicBezTo>
                    <a:pt x="6837" y="3308"/>
                    <a:pt x="6863" y="2810"/>
                    <a:pt x="6593" y="2443"/>
                  </a:cubicBezTo>
                  <a:cubicBezTo>
                    <a:pt x="6407" y="2184"/>
                    <a:pt x="6113" y="2051"/>
                    <a:pt x="5809" y="2051"/>
                  </a:cubicBezTo>
                  <a:cubicBezTo>
                    <a:pt x="5682" y="2051"/>
                    <a:pt x="5554" y="2074"/>
                    <a:pt x="5431" y="2120"/>
                  </a:cubicBezTo>
                  <a:cubicBezTo>
                    <a:pt x="5763" y="1832"/>
                    <a:pt x="5877" y="1343"/>
                    <a:pt x="5676" y="942"/>
                  </a:cubicBezTo>
                  <a:cubicBezTo>
                    <a:pt x="5503" y="604"/>
                    <a:pt x="5165" y="408"/>
                    <a:pt x="4807" y="408"/>
                  </a:cubicBezTo>
                  <a:cubicBezTo>
                    <a:pt x="4730" y="408"/>
                    <a:pt x="4653" y="417"/>
                    <a:pt x="4576" y="435"/>
                  </a:cubicBezTo>
                  <a:lnTo>
                    <a:pt x="4523" y="453"/>
                  </a:lnTo>
                  <a:cubicBezTo>
                    <a:pt x="4458" y="468"/>
                    <a:pt x="4391" y="476"/>
                    <a:pt x="4325" y="476"/>
                  </a:cubicBezTo>
                  <a:cubicBezTo>
                    <a:pt x="4126" y="476"/>
                    <a:pt x="3932" y="407"/>
                    <a:pt x="3781" y="269"/>
                  </a:cubicBezTo>
                  <a:lnTo>
                    <a:pt x="3737" y="234"/>
                  </a:lnTo>
                  <a:cubicBezTo>
                    <a:pt x="3555" y="80"/>
                    <a:pt x="3327" y="1"/>
                    <a:pt x="3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0" name="Google Shape;5540;p85"/>
            <p:cNvSpPr/>
            <p:nvPr/>
          </p:nvSpPr>
          <p:spPr>
            <a:xfrm flipH="1">
              <a:off x="4925887" y="3831545"/>
              <a:ext cx="286245" cy="178423"/>
            </a:xfrm>
            <a:custGeom>
              <a:rect b="b" l="l" r="r" t="t"/>
              <a:pathLst>
                <a:path extrusionOk="0" h="2368" w="3799">
                  <a:moveTo>
                    <a:pt x="3732" y="1"/>
                  </a:moveTo>
                  <a:cubicBezTo>
                    <a:pt x="3722" y="1"/>
                    <a:pt x="3711" y="4"/>
                    <a:pt x="3702" y="10"/>
                  </a:cubicBezTo>
                  <a:lnTo>
                    <a:pt x="35" y="2262"/>
                  </a:lnTo>
                  <a:cubicBezTo>
                    <a:pt x="9" y="2280"/>
                    <a:pt x="0" y="2315"/>
                    <a:pt x="17" y="2341"/>
                  </a:cubicBezTo>
                  <a:cubicBezTo>
                    <a:pt x="26" y="2359"/>
                    <a:pt x="44" y="2367"/>
                    <a:pt x="61" y="2367"/>
                  </a:cubicBezTo>
                  <a:cubicBezTo>
                    <a:pt x="70" y="2367"/>
                    <a:pt x="87" y="2359"/>
                    <a:pt x="96" y="2359"/>
                  </a:cubicBezTo>
                  <a:lnTo>
                    <a:pt x="3763" y="106"/>
                  </a:lnTo>
                  <a:cubicBezTo>
                    <a:pt x="3790" y="88"/>
                    <a:pt x="3798" y="53"/>
                    <a:pt x="3781" y="27"/>
                  </a:cubicBezTo>
                  <a:cubicBezTo>
                    <a:pt x="3770" y="10"/>
                    <a:pt x="3751" y="1"/>
                    <a:pt x="37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1" name="Google Shape;5541;p85"/>
            <p:cNvSpPr/>
            <p:nvPr/>
          </p:nvSpPr>
          <p:spPr>
            <a:xfrm flipH="1">
              <a:off x="4979835" y="3778274"/>
              <a:ext cx="179026" cy="284964"/>
            </a:xfrm>
            <a:custGeom>
              <a:rect b="b" l="l" r="r" t="t"/>
              <a:pathLst>
                <a:path extrusionOk="0" h="3782" w="2376">
                  <a:moveTo>
                    <a:pt x="65" y="0"/>
                  </a:moveTo>
                  <a:cubicBezTo>
                    <a:pt x="55" y="0"/>
                    <a:pt x="44" y="3"/>
                    <a:pt x="35" y="9"/>
                  </a:cubicBezTo>
                  <a:cubicBezTo>
                    <a:pt x="9" y="27"/>
                    <a:pt x="0" y="62"/>
                    <a:pt x="18" y="88"/>
                  </a:cubicBezTo>
                  <a:lnTo>
                    <a:pt x="2270" y="3755"/>
                  </a:lnTo>
                  <a:cubicBezTo>
                    <a:pt x="2279" y="3773"/>
                    <a:pt x="2297" y="3782"/>
                    <a:pt x="2314" y="3782"/>
                  </a:cubicBezTo>
                  <a:cubicBezTo>
                    <a:pt x="2323" y="3782"/>
                    <a:pt x="2332" y="3773"/>
                    <a:pt x="2340" y="3773"/>
                  </a:cubicBezTo>
                  <a:cubicBezTo>
                    <a:pt x="2367" y="3755"/>
                    <a:pt x="2375" y="3720"/>
                    <a:pt x="2367" y="3694"/>
                  </a:cubicBezTo>
                  <a:lnTo>
                    <a:pt x="114" y="27"/>
                  </a:lnTo>
                  <a:cubicBezTo>
                    <a:pt x="102" y="10"/>
                    <a:pt x="84" y="0"/>
                    <a:pt x="6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2" name="Google Shape;5542;p85"/>
            <p:cNvSpPr/>
            <p:nvPr/>
          </p:nvSpPr>
          <p:spPr>
            <a:xfrm flipH="1">
              <a:off x="5064753" y="3869596"/>
              <a:ext cx="204644" cy="55456"/>
            </a:xfrm>
            <a:custGeom>
              <a:rect b="b" l="l" r="r" t="t"/>
              <a:pathLst>
                <a:path extrusionOk="0" h="736" w="2716">
                  <a:moveTo>
                    <a:pt x="65" y="1"/>
                  </a:moveTo>
                  <a:cubicBezTo>
                    <a:pt x="37" y="1"/>
                    <a:pt x="17" y="23"/>
                    <a:pt x="9" y="46"/>
                  </a:cubicBezTo>
                  <a:cubicBezTo>
                    <a:pt x="0" y="72"/>
                    <a:pt x="18" y="107"/>
                    <a:pt x="53" y="116"/>
                  </a:cubicBezTo>
                  <a:lnTo>
                    <a:pt x="2646" y="736"/>
                  </a:lnTo>
                  <a:lnTo>
                    <a:pt x="2655" y="736"/>
                  </a:lnTo>
                  <a:cubicBezTo>
                    <a:pt x="2681" y="736"/>
                    <a:pt x="2707" y="718"/>
                    <a:pt x="2707" y="692"/>
                  </a:cubicBezTo>
                  <a:cubicBezTo>
                    <a:pt x="2716" y="666"/>
                    <a:pt x="2698" y="631"/>
                    <a:pt x="2672" y="622"/>
                  </a:cubicBezTo>
                  <a:lnTo>
                    <a:pt x="79" y="2"/>
                  </a:lnTo>
                  <a:cubicBezTo>
                    <a:pt x="74" y="1"/>
                    <a:pt x="70" y="1"/>
                    <a:pt x="65"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3" name="Google Shape;5543;p85"/>
            <p:cNvSpPr/>
            <p:nvPr/>
          </p:nvSpPr>
          <p:spPr>
            <a:xfrm flipH="1">
              <a:off x="5064753" y="3916463"/>
              <a:ext cx="208637" cy="29009"/>
            </a:xfrm>
            <a:custGeom>
              <a:rect b="b" l="l" r="r" t="t"/>
              <a:pathLst>
                <a:path extrusionOk="0" h="385" w="2769">
                  <a:moveTo>
                    <a:pt x="2708" y="0"/>
                  </a:moveTo>
                  <a:lnTo>
                    <a:pt x="53" y="271"/>
                  </a:lnTo>
                  <a:cubicBezTo>
                    <a:pt x="18" y="280"/>
                    <a:pt x="1" y="306"/>
                    <a:pt x="1" y="332"/>
                  </a:cubicBezTo>
                  <a:cubicBezTo>
                    <a:pt x="1" y="367"/>
                    <a:pt x="27" y="385"/>
                    <a:pt x="53" y="385"/>
                  </a:cubicBezTo>
                  <a:lnTo>
                    <a:pt x="62" y="385"/>
                  </a:lnTo>
                  <a:lnTo>
                    <a:pt x="2716" y="114"/>
                  </a:lnTo>
                  <a:cubicBezTo>
                    <a:pt x="2743" y="105"/>
                    <a:pt x="2769" y="79"/>
                    <a:pt x="2769" y="53"/>
                  </a:cubicBezTo>
                  <a:cubicBezTo>
                    <a:pt x="2760" y="18"/>
                    <a:pt x="2734" y="0"/>
                    <a:pt x="27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4" name="Google Shape;5544;p85"/>
            <p:cNvSpPr/>
            <p:nvPr/>
          </p:nvSpPr>
          <p:spPr>
            <a:xfrm flipH="1">
              <a:off x="5064074" y="3807811"/>
              <a:ext cx="179026" cy="117241"/>
            </a:xfrm>
            <a:custGeom>
              <a:rect b="b" l="l" r="r" t="t"/>
              <a:pathLst>
                <a:path extrusionOk="0" h="1556" w="2376">
                  <a:moveTo>
                    <a:pt x="64" y="1"/>
                  </a:moveTo>
                  <a:cubicBezTo>
                    <a:pt x="46" y="1"/>
                    <a:pt x="29" y="8"/>
                    <a:pt x="18" y="19"/>
                  </a:cubicBezTo>
                  <a:cubicBezTo>
                    <a:pt x="1" y="45"/>
                    <a:pt x="9" y="80"/>
                    <a:pt x="36" y="98"/>
                  </a:cubicBezTo>
                  <a:lnTo>
                    <a:pt x="2280" y="1547"/>
                  </a:lnTo>
                  <a:cubicBezTo>
                    <a:pt x="2288" y="1556"/>
                    <a:pt x="2297" y="1556"/>
                    <a:pt x="2306" y="1556"/>
                  </a:cubicBezTo>
                  <a:cubicBezTo>
                    <a:pt x="2323" y="1556"/>
                    <a:pt x="2341" y="1547"/>
                    <a:pt x="2358" y="1530"/>
                  </a:cubicBezTo>
                  <a:cubicBezTo>
                    <a:pt x="2376" y="1503"/>
                    <a:pt x="2367" y="1469"/>
                    <a:pt x="2341" y="1451"/>
                  </a:cubicBezTo>
                  <a:lnTo>
                    <a:pt x="97" y="10"/>
                  </a:lnTo>
                  <a:cubicBezTo>
                    <a:pt x="87" y="4"/>
                    <a:pt x="75" y="1"/>
                    <a:pt x="6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5" name="Google Shape;5545;p85"/>
            <p:cNvSpPr/>
            <p:nvPr/>
          </p:nvSpPr>
          <p:spPr>
            <a:xfrm flipH="1">
              <a:off x="4869299" y="3916463"/>
              <a:ext cx="204719" cy="55305"/>
            </a:xfrm>
            <a:custGeom>
              <a:rect b="b" l="l" r="r" t="t"/>
              <a:pathLst>
                <a:path extrusionOk="0" h="734" w="2717">
                  <a:moveTo>
                    <a:pt x="79" y="0"/>
                  </a:moveTo>
                  <a:cubicBezTo>
                    <a:pt x="44" y="0"/>
                    <a:pt x="18" y="18"/>
                    <a:pt x="9" y="44"/>
                  </a:cubicBezTo>
                  <a:cubicBezTo>
                    <a:pt x="1" y="70"/>
                    <a:pt x="27" y="105"/>
                    <a:pt x="53" y="114"/>
                  </a:cubicBezTo>
                  <a:lnTo>
                    <a:pt x="2646" y="734"/>
                  </a:lnTo>
                  <a:lnTo>
                    <a:pt x="2655" y="734"/>
                  </a:lnTo>
                  <a:cubicBezTo>
                    <a:pt x="2681" y="734"/>
                    <a:pt x="2707" y="716"/>
                    <a:pt x="2716" y="690"/>
                  </a:cubicBezTo>
                  <a:cubicBezTo>
                    <a:pt x="2716" y="664"/>
                    <a:pt x="2699" y="629"/>
                    <a:pt x="2673" y="629"/>
                  </a:cubicBezTo>
                  <a:lnTo>
                    <a:pt x="79" y="0"/>
                  </a:ln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6" name="Google Shape;5546;p85"/>
            <p:cNvSpPr/>
            <p:nvPr/>
          </p:nvSpPr>
          <p:spPr>
            <a:xfrm flipH="1">
              <a:off x="4864703" y="3895893"/>
              <a:ext cx="208637" cy="29159"/>
            </a:xfrm>
            <a:custGeom>
              <a:rect b="b" l="l" r="r" t="t"/>
              <a:pathLst>
                <a:path extrusionOk="0" h="387" w="2769">
                  <a:moveTo>
                    <a:pt x="2717" y="1"/>
                  </a:moveTo>
                  <a:cubicBezTo>
                    <a:pt x="2714" y="1"/>
                    <a:pt x="2711" y="2"/>
                    <a:pt x="2707" y="3"/>
                  </a:cubicBezTo>
                  <a:lnTo>
                    <a:pt x="53" y="273"/>
                  </a:lnTo>
                  <a:cubicBezTo>
                    <a:pt x="18" y="273"/>
                    <a:pt x="0" y="308"/>
                    <a:pt x="0" y="334"/>
                  </a:cubicBezTo>
                  <a:cubicBezTo>
                    <a:pt x="0" y="361"/>
                    <a:pt x="27" y="387"/>
                    <a:pt x="53" y="387"/>
                  </a:cubicBezTo>
                  <a:lnTo>
                    <a:pt x="61" y="387"/>
                  </a:lnTo>
                  <a:lnTo>
                    <a:pt x="2716" y="107"/>
                  </a:lnTo>
                  <a:cubicBezTo>
                    <a:pt x="2751" y="107"/>
                    <a:pt x="2768" y="81"/>
                    <a:pt x="2768" y="55"/>
                  </a:cubicBezTo>
                  <a:cubicBezTo>
                    <a:pt x="2761" y="25"/>
                    <a:pt x="2740" y="1"/>
                    <a:pt x="2717"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7" name="Google Shape;5547;p85"/>
            <p:cNvSpPr/>
            <p:nvPr/>
          </p:nvSpPr>
          <p:spPr>
            <a:xfrm flipH="1">
              <a:off x="4894993" y="3916463"/>
              <a:ext cx="179026" cy="117165"/>
            </a:xfrm>
            <a:custGeom>
              <a:rect b="b" l="l" r="r" t="t"/>
              <a:pathLst>
                <a:path extrusionOk="0" h="1555" w="2376">
                  <a:moveTo>
                    <a:pt x="67" y="0"/>
                  </a:moveTo>
                  <a:cubicBezTo>
                    <a:pt x="48" y="0"/>
                    <a:pt x="29" y="10"/>
                    <a:pt x="18" y="27"/>
                  </a:cubicBezTo>
                  <a:cubicBezTo>
                    <a:pt x="1" y="53"/>
                    <a:pt x="9" y="88"/>
                    <a:pt x="36" y="105"/>
                  </a:cubicBezTo>
                  <a:lnTo>
                    <a:pt x="2280" y="1546"/>
                  </a:lnTo>
                  <a:cubicBezTo>
                    <a:pt x="2288" y="1555"/>
                    <a:pt x="2297" y="1555"/>
                    <a:pt x="2306" y="1555"/>
                  </a:cubicBezTo>
                  <a:cubicBezTo>
                    <a:pt x="2323" y="1555"/>
                    <a:pt x="2341" y="1546"/>
                    <a:pt x="2358" y="1537"/>
                  </a:cubicBezTo>
                  <a:cubicBezTo>
                    <a:pt x="2376" y="1511"/>
                    <a:pt x="2367" y="1476"/>
                    <a:pt x="2341" y="1459"/>
                  </a:cubicBezTo>
                  <a:lnTo>
                    <a:pt x="97" y="9"/>
                  </a:lnTo>
                  <a:cubicBezTo>
                    <a:pt x="87" y="3"/>
                    <a:pt x="77"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8" name="Google Shape;5548;p85"/>
            <p:cNvSpPr/>
            <p:nvPr/>
          </p:nvSpPr>
          <p:spPr>
            <a:xfrm flipH="1">
              <a:off x="5064751" y="3916463"/>
              <a:ext cx="55983" cy="204041"/>
            </a:xfrm>
            <a:custGeom>
              <a:rect b="b" l="l" r="r" t="t"/>
              <a:pathLst>
                <a:path extrusionOk="0" h="2708" w="743">
                  <a:moveTo>
                    <a:pt x="699" y="0"/>
                  </a:moveTo>
                  <a:cubicBezTo>
                    <a:pt x="664" y="0"/>
                    <a:pt x="638" y="18"/>
                    <a:pt x="629" y="44"/>
                  </a:cubicBezTo>
                  <a:lnTo>
                    <a:pt x="9" y="2637"/>
                  </a:lnTo>
                  <a:cubicBezTo>
                    <a:pt x="1" y="2672"/>
                    <a:pt x="18" y="2698"/>
                    <a:pt x="53" y="2707"/>
                  </a:cubicBezTo>
                  <a:lnTo>
                    <a:pt x="62" y="2707"/>
                  </a:lnTo>
                  <a:cubicBezTo>
                    <a:pt x="88" y="2707"/>
                    <a:pt x="114" y="2690"/>
                    <a:pt x="114" y="2664"/>
                  </a:cubicBezTo>
                  <a:lnTo>
                    <a:pt x="734"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9" name="Google Shape;5549;p85"/>
            <p:cNvSpPr/>
            <p:nvPr/>
          </p:nvSpPr>
          <p:spPr>
            <a:xfrm flipH="1">
              <a:off x="5044331" y="3916463"/>
              <a:ext cx="29009" cy="208637"/>
            </a:xfrm>
            <a:custGeom>
              <a:rect b="b" l="l" r="r" t="t"/>
              <a:pathLst>
                <a:path extrusionOk="0" h="2769" w="385">
                  <a:moveTo>
                    <a:pt x="53" y="0"/>
                  </a:moveTo>
                  <a:cubicBezTo>
                    <a:pt x="18" y="0"/>
                    <a:pt x="0" y="35"/>
                    <a:pt x="0" y="61"/>
                  </a:cubicBezTo>
                  <a:lnTo>
                    <a:pt x="271" y="2716"/>
                  </a:lnTo>
                  <a:cubicBezTo>
                    <a:pt x="280" y="2751"/>
                    <a:pt x="297" y="2768"/>
                    <a:pt x="332" y="2768"/>
                  </a:cubicBezTo>
                  <a:cubicBezTo>
                    <a:pt x="367" y="2768"/>
                    <a:pt x="385" y="2733"/>
                    <a:pt x="385" y="2707"/>
                  </a:cubicBezTo>
                  <a:lnTo>
                    <a:pt x="114" y="53"/>
                  </a:lnTo>
                  <a:cubicBezTo>
                    <a:pt x="105" y="18"/>
                    <a:pt x="79" y="0"/>
                    <a:pt x="53"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0" name="Google Shape;5550;p85"/>
            <p:cNvSpPr/>
            <p:nvPr/>
          </p:nvSpPr>
          <p:spPr>
            <a:xfrm flipH="1">
              <a:off x="5043655" y="3790556"/>
              <a:ext cx="193492" cy="220015"/>
            </a:xfrm>
            <a:custGeom>
              <a:rect b="b" l="l" r="r" t="t"/>
              <a:pathLst>
                <a:path extrusionOk="0" h="2920" w="2568">
                  <a:moveTo>
                    <a:pt x="1289" y="1"/>
                  </a:moveTo>
                  <a:cubicBezTo>
                    <a:pt x="931" y="1"/>
                    <a:pt x="679" y="287"/>
                    <a:pt x="664" y="658"/>
                  </a:cubicBezTo>
                  <a:cubicBezTo>
                    <a:pt x="393" y="685"/>
                    <a:pt x="157" y="912"/>
                    <a:pt x="79" y="1217"/>
                  </a:cubicBezTo>
                  <a:cubicBezTo>
                    <a:pt x="0" y="1532"/>
                    <a:pt x="122" y="1837"/>
                    <a:pt x="349" y="1986"/>
                  </a:cubicBezTo>
                  <a:cubicBezTo>
                    <a:pt x="166" y="2379"/>
                    <a:pt x="323" y="2806"/>
                    <a:pt x="769" y="2920"/>
                  </a:cubicBezTo>
                  <a:lnTo>
                    <a:pt x="2078" y="2780"/>
                  </a:lnTo>
                  <a:lnTo>
                    <a:pt x="2515" y="1802"/>
                  </a:lnTo>
                  <a:lnTo>
                    <a:pt x="2567" y="737"/>
                  </a:lnTo>
                  <a:lnTo>
                    <a:pt x="1458" y="21"/>
                  </a:lnTo>
                  <a:cubicBezTo>
                    <a:pt x="1400" y="7"/>
                    <a:pt x="1343" y="1"/>
                    <a:pt x="128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1" name="Google Shape;5551;p85"/>
            <p:cNvSpPr/>
            <p:nvPr/>
          </p:nvSpPr>
          <p:spPr>
            <a:xfrm flipH="1">
              <a:off x="5064074" y="3916463"/>
              <a:ext cx="118522" cy="177669"/>
            </a:xfrm>
            <a:custGeom>
              <a:rect b="b" l="l" r="r" t="t"/>
              <a:pathLst>
                <a:path extrusionOk="0" h="2358" w="1573">
                  <a:moveTo>
                    <a:pt x="1508" y="0"/>
                  </a:moveTo>
                  <a:cubicBezTo>
                    <a:pt x="1489" y="0"/>
                    <a:pt x="1470" y="10"/>
                    <a:pt x="1459" y="27"/>
                  </a:cubicBezTo>
                  <a:lnTo>
                    <a:pt x="10" y="2271"/>
                  </a:lnTo>
                  <a:cubicBezTo>
                    <a:pt x="1" y="2297"/>
                    <a:pt x="1" y="2332"/>
                    <a:pt x="27" y="2349"/>
                  </a:cubicBezTo>
                  <a:cubicBezTo>
                    <a:pt x="36" y="2358"/>
                    <a:pt x="53" y="2358"/>
                    <a:pt x="62" y="2358"/>
                  </a:cubicBezTo>
                  <a:cubicBezTo>
                    <a:pt x="80" y="2358"/>
                    <a:pt x="97" y="2349"/>
                    <a:pt x="106" y="2332"/>
                  </a:cubicBezTo>
                  <a:lnTo>
                    <a:pt x="1555" y="88"/>
                  </a:lnTo>
                  <a:cubicBezTo>
                    <a:pt x="1573" y="61"/>
                    <a:pt x="1564" y="27"/>
                    <a:pt x="1538" y="9"/>
                  </a:cubicBezTo>
                  <a:cubicBezTo>
                    <a:pt x="1528" y="3"/>
                    <a:pt x="1518" y="0"/>
                    <a:pt x="15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2" name="Google Shape;5552;p85"/>
            <p:cNvSpPr/>
            <p:nvPr/>
          </p:nvSpPr>
          <p:spPr>
            <a:xfrm flipH="1">
              <a:off x="5018035" y="3721085"/>
              <a:ext cx="55983" cy="203966"/>
            </a:xfrm>
            <a:custGeom>
              <a:rect b="b" l="l" r="r" t="t"/>
              <a:pathLst>
                <a:path extrusionOk="0" h="2707" w="743">
                  <a:moveTo>
                    <a:pt x="699" y="0"/>
                  </a:moveTo>
                  <a:cubicBezTo>
                    <a:pt x="664" y="0"/>
                    <a:pt x="638" y="18"/>
                    <a:pt x="629" y="44"/>
                  </a:cubicBezTo>
                  <a:lnTo>
                    <a:pt x="9" y="2637"/>
                  </a:lnTo>
                  <a:cubicBezTo>
                    <a:pt x="1" y="2663"/>
                    <a:pt x="18" y="2698"/>
                    <a:pt x="53" y="2707"/>
                  </a:cubicBezTo>
                  <a:lnTo>
                    <a:pt x="62" y="2707"/>
                  </a:lnTo>
                  <a:cubicBezTo>
                    <a:pt x="88" y="2707"/>
                    <a:pt x="114" y="2689"/>
                    <a:pt x="114" y="2663"/>
                  </a:cubicBezTo>
                  <a:lnTo>
                    <a:pt x="743"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3" name="Google Shape;5553;p85"/>
            <p:cNvSpPr/>
            <p:nvPr/>
          </p:nvSpPr>
          <p:spPr>
            <a:xfrm flipH="1">
              <a:off x="5064751" y="3716338"/>
              <a:ext cx="29687" cy="208713"/>
            </a:xfrm>
            <a:custGeom>
              <a:rect b="b" l="l" r="r" t="t"/>
              <a:pathLst>
                <a:path extrusionOk="0" h="2770" w="394">
                  <a:moveTo>
                    <a:pt x="67" y="0"/>
                  </a:moveTo>
                  <a:cubicBezTo>
                    <a:pt x="62" y="0"/>
                    <a:pt x="58" y="1"/>
                    <a:pt x="53" y="2"/>
                  </a:cubicBezTo>
                  <a:cubicBezTo>
                    <a:pt x="27" y="2"/>
                    <a:pt x="1" y="28"/>
                    <a:pt x="10" y="63"/>
                  </a:cubicBezTo>
                  <a:lnTo>
                    <a:pt x="280" y="2717"/>
                  </a:lnTo>
                  <a:cubicBezTo>
                    <a:pt x="280" y="2744"/>
                    <a:pt x="307" y="2770"/>
                    <a:pt x="333" y="2770"/>
                  </a:cubicBezTo>
                  <a:lnTo>
                    <a:pt x="341" y="2770"/>
                  </a:lnTo>
                  <a:cubicBezTo>
                    <a:pt x="376" y="2761"/>
                    <a:pt x="394" y="2735"/>
                    <a:pt x="394" y="2709"/>
                  </a:cubicBezTo>
                  <a:lnTo>
                    <a:pt x="114" y="54"/>
                  </a:lnTo>
                  <a:cubicBezTo>
                    <a:pt x="114" y="24"/>
                    <a:pt x="95"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4" name="Google Shape;5554;p85"/>
            <p:cNvSpPr/>
            <p:nvPr/>
          </p:nvSpPr>
          <p:spPr>
            <a:xfrm flipH="1">
              <a:off x="4955497" y="3747306"/>
              <a:ext cx="118522" cy="177745"/>
            </a:xfrm>
            <a:custGeom>
              <a:rect b="b" l="l" r="r" t="t"/>
              <a:pathLst>
                <a:path extrusionOk="0" h="2359" w="1573">
                  <a:moveTo>
                    <a:pt x="1514" y="1"/>
                  </a:moveTo>
                  <a:cubicBezTo>
                    <a:pt x="1497" y="1"/>
                    <a:pt x="1479" y="11"/>
                    <a:pt x="1468" y="28"/>
                  </a:cubicBezTo>
                  <a:lnTo>
                    <a:pt x="18" y="2272"/>
                  </a:lnTo>
                  <a:cubicBezTo>
                    <a:pt x="1" y="2298"/>
                    <a:pt x="9" y="2333"/>
                    <a:pt x="36" y="2350"/>
                  </a:cubicBezTo>
                  <a:cubicBezTo>
                    <a:pt x="44" y="2359"/>
                    <a:pt x="53" y="2359"/>
                    <a:pt x="62" y="2359"/>
                  </a:cubicBezTo>
                  <a:cubicBezTo>
                    <a:pt x="79" y="2359"/>
                    <a:pt x="97" y="2350"/>
                    <a:pt x="114" y="2333"/>
                  </a:cubicBezTo>
                  <a:lnTo>
                    <a:pt x="1555" y="89"/>
                  </a:lnTo>
                  <a:cubicBezTo>
                    <a:pt x="1572" y="62"/>
                    <a:pt x="1564" y="28"/>
                    <a:pt x="1537" y="10"/>
                  </a:cubicBezTo>
                  <a:cubicBezTo>
                    <a:pt x="1531" y="4"/>
                    <a:pt x="1523" y="1"/>
                    <a:pt x="151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5" name="Google Shape;5555;p85"/>
            <p:cNvSpPr/>
            <p:nvPr/>
          </p:nvSpPr>
          <p:spPr>
            <a:xfrm flipH="1">
              <a:off x="5016002" y="3826949"/>
              <a:ext cx="151448" cy="177820"/>
            </a:xfrm>
            <a:custGeom>
              <a:rect b="b" l="l" r="r" t="t"/>
              <a:pathLst>
                <a:path extrusionOk="0" h="2360" w="2010">
                  <a:moveTo>
                    <a:pt x="1130" y="0"/>
                  </a:moveTo>
                  <a:cubicBezTo>
                    <a:pt x="707" y="0"/>
                    <a:pt x="290" y="403"/>
                    <a:pt x="158" y="979"/>
                  </a:cubicBezTo>
                  <a:cubicBezTo>
                    <a:pt x="1" y="1616"/>
                    <a:pt x="254" y="2227"/>
                    <a:pt x="725" y="2341"/>
                  </a:cubicBezTo>
                  <a:cubicBezTo>
                    <a:pt x="777" y="2353"/>
                    <a:pt x="828" y="2359"/>
                    <a:pt x="879" y="2359"/>
                  </a:cubicBezTo>
                  <a:cubicBezTo>
                    <a:pt x="1303" y="2359"/>
                    <a:pt x="1719" y="1957"/>
                    <a:pt x="1852" y="1380"/>
                  </a:cubicBezTo>
                  <a:cubicBezTo>
                    <a:pt x="2009" y="743"/>
                    <a:pt x="1756" y="132"/>
                    <a:pt x="1284" y="18"/>
                  </a:cubicBezTo>
                  <a:cubicBezTo>
                    <a:pt x="1233" y="6"/>
                    <a:pt x="1182" y="0"/>
                    <a:pt x="1130"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6" name="Google Shape;5556;p85"/>
            <p:cNvSpPr/>
            <p:nvPr/>
          </p:nvSpPr>
          <p:spPr>
            <a:xfrm flipH="1">
              <a:off x="5055484" y="3885344"/>
              <a:ext cx="154688" cy="41743"/>
            </a:xfrm>
            <a:custGeom>
              <a:rect b="b" l="l" r="r" t="t"/>
              <a:pathLst>
                <a:path extrusionOk="0" h="554" w="2053">
                  <a:moveTo>
                    <a:pt x="48" y="1"/>
                  </a:moveTo>
                  <a:cubicBezTo>
                    <a:pt x="29" y="1"/>
                    <a:pt x="16" y="15"/>
                    <a:pt x="9" y="29"/>
                  </a:cubicBezTo>
                  <a:cubicBezTo>
                    <a:pt x="0" y="55"/>
                    <a:pt x="18" y="73"/>
                    <a:pt x="35" y="82"/>
                  </a:cubicBezTo>
                  <a:lnTo>
                    <a:pt x="2000" y="553"/>
                  </a:lnTo>
                  <a:lnTo>
                    <a:pt x="2008" y="553"/>
                  </a:lnTo>
                  <a:cubicBezTo>
                    <a:pt x="2026" y="553"/>
                    <a:pt x="2043" y="536"/>
                    <a:pt x="2052" y="518"/>
                  </a:cubicBezTo>
                  <a:cubicBezTo>
                    <a:pt x="2052" y="501"/>
                    <a:pt x="2043" y="474"/>
                    <a:pt x="2017" y="474"/>
                  </a:cubicBezTo>
                  <a:lnTo>
                    <a:pt x="61" y="3"/>
                  </a:lnTo>
                  <a:cubicBezTo>
                    <a:pt x="57" y="1"/>
                    <a:pt x="52" y="1"/>
                    <a:pt x="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7" name="Google Shape;5557;p85"/>
            <p:cNvSpPr/>
            <p:nvPr/>
          </p:nvSpPr>
          <p:spPr>
            <a:xfrm flipH="1">
              <a:off x="5055484" y="3920833"/>
              <a:ext cx="142181" cy="45661"/>
            </a:xfrm>
            <a:custGeom>
              <a:rect b="b" l="l" r="r" t="t"/>
              <a:pathLst>
                <a:path extrusionOk="0" h="606" w="1887">
                  <a:moveTo>
                    <a:pt x="1848" y="0"/>
                  </a:moveTo>
                  <a:cubicBezTo>
                    <a:pt x="1843" y="0"/>
                    <a:pt x="1838" y="1"/>
                    <a:pt x="1834" y="3"/>
                  </a:cubicBezTo>
                  <a:lnTo>
                    <a:pt x="35" y="527"/>
                  </a:lnTo>
                  <a:cubicBezTo>
                    <a:pt x="9" y="536"/>
                    <a:pt x="0" y="554"/>
                    <a:pt x="0" y="580"/>
                  </a:cubicBezTo>
                  <a:cubicBezTo>
                    <a:pt x="9" y="597"/>
                    <a:pt x="26" y="606"/>
                    <a:pt x="44" y="606"/>
                  </a:cubicBezTo>
                  <a:lnTo>
                    <a:pt x="52" y="606"/>
                  </a:lnTo>
                  <a:lnTo>
                    <a:pt x="1851" y="82"/>
                  </a:lnTo>
                  <a:cubicBezTo>
                    <a:pt x="1877" y="73"/>
                    <a:pt x="1886" y="47"/>
                    <a:pt x="1886" y="30"/>
                  </a:cubicBezTo>
                  <a:cubicBezTo>
                    <a:pt x="1880" y="10"/>
                    <a:pt x="1863" y="0"/>
                    <a:pt x="18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8" name="Google Shape;5558;p85"/>
            <p:cNvSpPr/>
            <p:nvPr/>
          </p:nvSpPr>
          <p:spPr>
            <a:xfrm flipH="1">
              <a:off x="5055484" y="3824011"/>
              <a:ext cx="110007" cy="103075"/>
            </a:xfrm>
            <a:custGeom>
              <a:rect b="b" l="l" r="r" t="t"/>
              <a:pathLst>
                <a:path extrusionOk="0" h="1368" w="1460">
                  <a:moveTo>
                    <a:pt x="49" y="1"/>
                  </a:moveTo>
                  <a:cubicBezTo>
                    <a:pt x="38" y="1"/>
                    <a:pt x="27" y="5"/>
                    <a:pt x="18" y="14"/>
                  </a:cubicBezTo>
                  <a:cubicBezTo>
                    <a:pt x="1" y="31"/>
                    <a:pt x="10" y="57"/>
                    <a:pt x="18" y="66"/>
                  </a:cubicBezTo>
                  <a:lnTo>
                    <a:pt x="1389" y="1350"/>
                  </a:lnTo>
                  <a:cubicBezTo>
                    <a:pt x="1398" y="1358"/>
                    <a:pt x="1407" y="1367"/>
                    <a:pt x="1415" y="1367"/>
                  </a:cubicBezTo>
                  <a:cubicBezTo>
                    <a:pt x="1424" y="1367"/>
                    <a:pt x="1442" y="1358"/>
                    <a:pt x="1442" y="1350"/>
                  </a:cubicBezTo>
                  <a:cubicBezTo>
                    <a:pt x="1459" y="1332"/>
                    <a:pt x="1459" y="1315"/>
                    <a:pt x="1442" y="1297"/>
                  </a:cubicBezTo>
                  <a:lnTo>
                    <a:pt x="80" y="14"/>
                  </a:lnTo>
                  <a:cubicBezTo>
                    <a:pt x="71" y="5"/>
                    <a:pt x="60" y="1"/>
                    <a:pt x="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9" name="Google Shape;5559;p85"/>
            <p:cNvSpPr/>
            <p:nvPr/>
          </p:nvSpPr>
          <p:spPr>
            <a:xfrm flipH="1">
              <a:off x="4970643" y="3792138"/>
              <a:ext cx="208637" cy="226570"/>
            </a:xfrm>
            <a:custGeom>
              <a:rect b="b" l="l" r="r" t="t"/>
              <a:pathLst>
                <a:path extrusionOk="0" h="3007" w="2769">
                  <a:moveTo>
                    <a:pt x="690" y="0"/>
                  </a:moveTo>
                  <a:cubicBezTo>
                    <a:pt x="690" y="0"/>
                    <a:pt x="743" y="550"/>
                    <a:pt x="1415" y="952"/>
                  </a:cubicBezTo>
                  <a:cubicBezTo>
                    <a:pt x="1415" y="952"/>
                    <a:pt x="1144" y="1231"/>
                    <a:pt x="1057" y="1615"/>
                  </a:cubicBezTo>
                  <a:cubicBezTo>
                    <a:pt x="961" y="2008"/>
                    <a:pt x="1075" y="2375"/>
                    <a:pt x="1075" y="2375"/>
                  </a:cubicBezTo>
                  <a:cubicBezTo>
                    <a:pt x="289" y="2427"/>
                    <a:pt x="1" y="2899"/>
                    <a:pt x="1" y="2899"/>
                  </a:cubicBezTo>
                  <a:cubicBezTo>
                    <a:pt x="242" y="2957"/>
                    <a:pt x="553" y="3006"/>
                    <a:pt x="872" y="3006"/>
                  </a:cubicBezTo>
                  <a:cubicBezTo>
                    <a:pt x="1556" y="3006"/>
                    <a:pt x="2284" y="2783"/>
                    <a:pt x="2480" y="1956"/>
                  </a:cubicBezTo>
                  <a:cubicBezTo>
                    <a:pt x="2769" y="751"/>
                    <a:pt x="1450" y="183"/>
                    <a:pt x="6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0" name="Google Shape;5560;p85"/>
            <p:cNvSpPr/>
            <p:nvPr/>
          </p:nvSpPr>
          <p:spPr>
            <a:xfrm flipH="1">
              <a:off x="4519989" y="2850885"/>
              <a:ext cx="584923" cy="570381"/>
            </a:xfrm>
            <a:custGeom>
              <a:rect b="b" l="l" r="r" t="t"/>
              <a:pathLst>
                <a:path extrusionOk="0" h="7570" w="7763">
                  <a:moveTo>
                    <a:pt x="3272" y="1"/>
                  </a:moveTo>
                  <a:cubicBezTo>
                    <a:pt x="2872" y="1"/>
                    <a:pt x="2494" y="223"/>
                    <a:pt x="2297" y="582"/>
                  </a:cubicBezTo>
                  <a:lnTo>
                    <a:pt x="2270" y="643"/>
                  </a:lnTo>
                  <a:cubicBezTo>
                    <a:pt x="2122" y="914"/>
                    <a:pt x="1851" y="1097"/>
                    <a:pt x="1546" y="1132"/>
                  </a:cubicBezTo>
                  <a:lnTo>
                    <a:pt x="1485" y="1141"/>
                  </a:lnTo>
                  <a:cubicBezTo>
                    <a:pt x="978" y="1202"/>
                    <a:pt x="568" y="1604"/>
                    <a:pt x="515" y="2119"/>
                  </a:cubicBezTo>
                  <a:cubicBezTo>
                    <a:pt x="454" y="2634"/>
                    <a:pt x="777" y="3106"/>
                    <a:pt x="1249" y="3289"/>
                  </a:cubicBezTo>
                  <a:cubicBezTo>
                    <a:pt x="1242" y="3289"/>
                    <a:pt x="1236" y="3289"/>
                    <a:pt x="1229" y="3289"/>
                  </a:cubicBezTo>
                  <a:cubicBezTo>
                    <a:pt x="730" y="3289"/>
                    <a:pt x="269" y="3610"/>
                    <a:pt x="140" y="4101"/>
                  </a:cubicBezTo>
                  <a:cubicBezTo>
                    <a:pt x="0" y="4607"/>
                    <a:pt x="236" y="5123"/>
                    <a:pt x="681" y="5367"/>
                  </a:cubicBezTo>
                  <a:lnTo>
                    <a:pt x="734" y="5402"/>
                  </a:lnTo>
                  <a:cubicBezTo>
                    <a:pt x="1013" y="5542"/>
                    <a:pt x="1196" y="5812"/>
                    <a:pt x="1231" y="6127"/>
                  </a:cubicBezTo>
                  <a:lnTo>
                    <a:pt x="1240" y="6188"/>
                  </a:lnTo>
                  <a:cubicBezTo>
                    <a:pt x="1301" y="6694"/>
                    <a:pt x="1703" y="7096"/>
                    <a:pt x="2218" y="7157"/>
                  </a:cubicBezTo>
                  <a:cubicBezTo>
                    <a:pt x="2256" y="7161"/>
                    <a:pt x="2293" y="7163"/>
                    <a:pt x="2330" y="7163"/>
                  </a:cubicBezTo>
                  <a:cubicBezTo>
                    <a:pt x="2800" y="7163"/>
                    <a:pt x="3218" y="6860"/>
                    <a:pt x="3388" y="6415"/>
                  </a:cubicBezTo>
                  <a:lnTo>
                    <a:pt x="3388" y="6415"/>
                  </a:lnTo>
                  <a:cubicBezTo>
                    <a:pt x="3379" y="6930"/>
                    <a:pt x="3702" y="7393"/>
                    <a:pt x="4200" y="7533"/>
                  </a:cubicBezTo>
                  <a:cubicBezTo>
                    <a:pt x="4294" y="7557"/>
                    <a:pt x="4390" y="7569"/>
                    <a:pt x="4484" y="7569"/>
                  </a:cubicBezTo>
                  <a:cubicBezTo>
                    <a:pt x="4886" y="7569"/>
                    <a:pt x="5268" y="7350"/>
                    <a:pt x="5466" y="6982"/>
                  </a:cubicBezTo>
                  <a:lnTo>
                    <a:pt x="5492" y="6930"/>
                  </a:lnTo>
                  <a:cubicBezTo>
                    <a:pt x="5641" y="6659"/>
                    <a:pt x="5912" y="6476"/>
                    <a:pt x="6217" y="6441"/>
                  </a:cubicBezTo>
                  <a:lnTo>
                    <a:pt x="6287" y="6432"/>
                  </a:lnTo>
                  <a:cubicBezTo>
                    <a:pt x="6793" y="6371"/>
                    <a:pt x="7195" y="5970"/>
                    <a:pt x="7256" y="5454"/>
                  </a:cubicBezTo>
                  <a:cubicBezTo>
                    <a:pt x="7309" y="4939"/>
                    <a:pt x="6994" y="4459"/>
                    <a:pt x="6514" y="4284"/>
                  </a:cubicBezTo>
                  <a:lnTo>
                    <a:pt x="6514" y="4284"/>
                  </a:lnTo>
                  <a:cubicBezTo>
                    <a:pt x="6521" y="4284"/>
                    <a:pt x="6527" y="4285"/>
                    <a:pt x="6534" y="4285"/>
                  </a:cubicBezTo>
                  <a:cubicBezTo>
                    <a:pt x="7033" y="4285"/>
                    <a:pt x="7494" y="3955"/>
                    <a:pt x="7632" y="3464"/>
                  </a:cubicBezTo>
                  <a:cubicBezTo>
                    <a:pt x="7763" y="2966"/>
                    <a:pt x="7536" y="2442"/>
                    <a:pt x="7082" y="2198"/>
                  </a:cubicBezTo>
                  <a:lnTo>
                    <a:pt x="7029" y="2171"/>
                  </a:lnTo>
                  <a:cubicBezTo>
                    <a:pt x="6759" y="2023"/>
                    <a:pt x="6575" y="1752"/>
                    <a:pt x="6531" y="1447"/>
                  </a:cubicBezTo>
                  <a:lnTo>
                    <a:pt x="6531" y="1385"/>
                  </a:lnTo>
                  <a:cubicBezTo>
                    <a:pt x="6470" y="879"/>
                    <a:pt x="6069" y="477"/>
                    <a:pt x="5545" y="416"/>
                  </a:cubicBezTo>
                  <a:cubicBezTo>
                    <a:pt x="5504" y="411"/>
                    <a:pt x="5462" y="409"/>
                    <a:pt x="5422" y="409"/>
                  </a:cubicBezTo>
                  <a:cubicBezTo>
                    <a:pt x="4962" y="409"/>
                    <a:pt x="4544" y="717"/>
                    <a:pt x="4384" y="1150"/>
                  </a:cubicBezTo>
                  <a:cubicBezTo>
                    <a:pt x="4392" y="643"/>
                    <a:pt x="4060" y="172"/>
                    <a:pt x="3563" y="41"/>
                  </a:cubicBezTo>
                  <a:cubicBezTo>
                    <a:pt x="3466" y="14"/>
                    <a:pt x="3368" y="1"/>
                    <a:pt x="32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1" name="Google Shape;5561;p85"/>
            <p:cNvSpPr/>
            <p:nvPr/>
          </p:nvSpPr>
          <p:spPr>
            <a:xfrm flipH="1">
              <a:off x="4625248" y="3097199"/>
              <a:ext cx="374402" cy="77834"/>
            </a:xfrm>
            <a:custGeom>
              <a:rect b="b" l="l" r="r" t="t"/>
              <a:pathLst>
                <a:path extrusionOk="0" h="1033" w="4969">
                  <a:moveTo>
                    <a:pt x="61" y="0"/>
                  </a:moveTo>
                  <a:cubicBezTo>
                    <a:pt x="33" y="0"/>
                    <a:pt x="9" y="17"/>
                    <a:pt x="9" y="46"/>
                  </a:cubicBezTo>
                  <a:cubicBezTo>
                    <a:pt x="0" y="81"/>
                    <a:pt x="27" y="116"/>
                    <a:pt x="61" y="125"/>
                  </a:cubicBezTo>
                  <a:lnTo>
                    <a:pt x="4890" y="1033"/>
                  </a:lnTo>
                  <a:lnTo>
                    <a:pt x="4899" y="1033"/>
                  </a:lnTo>
                  <a:cubicBezTo>
                    <a:pt x="4934" y="1033"/>
                    <a:pt x="4960" y="1015"/>
                    <a:pt x="4960" y="989"/>
                  </a:cubicBezTo>
                  <a:cubicBezTo>
                    <a:pt x="4969" y="954"/>
                    <a:pt x="4951" y="919"/>
                    <a:pt x="4916" y="911"/>
                  </a:cubicBezTo>
                  <a:lnTo>
                    <a:pt x="79" y="2"/>
                  </a:lnTo>
                  <a:cubicBezTo>
                    <a:pt x="73" y="1"/>
                    <a:pt x="67" y="0"/>
                    <a:pt x="6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2" name="Google Shape;5562;p85"/>
            <p:cNvSpPr/>
            <p:nvPr/>
          </p:nvSpPr>
          <p:spPr>
            <a:xfrm flipH="1">
              <a:off x="4772626" y="2949290"/>
              <a:ext cx="79040" cy="373799"/>
            </a:xfrm>
            <a:custGeom>
              <a:rect b="b" l="l" r="r" t="t"/>
              <a:pathLst>
                <a:path extrusionOk="0" h="4961" w="1049">
                  <a:moveTo>
                    <a:pt x="988" y="1"/>
                  </a:moveTo>
                  <a:cubicBezTo>
                    <a:pt x="953" y="1"/>
                    <a:pt x="926" y="18"/>
                    <a:pt x="918" y="53"/>
                  </a:cubicBezTo>
                  <a:lnTo>
                    <a:pt x="1" y="4882"/>
                  </a:lnTo>
                  <a:cubicBezTo>
                    <a:pt x="1" y="4917"/>
                    <a:pt x="18" y="4952"/>
                    <a:pt x="53" y="4960"/>
                  </a:cubicBezTo>
                  <a:lnTo>
                    <a:pt x="62" y="4960"/>
                  </a:lnTo>
                  <a:cubicBezTo>
                    <a:pt x="97" y="4960"/>
                    <a:pt x="123" y="4934"/>
                    <a:pt x="123" y="4908"/>
                  </a:cubicBezTo>
                  <a:lnTo>
                    <a:pt x="1040" y="79"/>
                  </a:lnTo>
                  <a:cubicBezTo>
                    <a:pt x="1049" y="45"/>
                    <a:pt x="1023" y="10"/>
                    <a:pt x="98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3" name="Google Shape;5563;p85"/>
            <p:cNvSpPr/>
            <p:nvPr/>
          </p:nvSpPr>
          <p:spPr>
            <a:xfrm flipH="1">
              <a:off x="4806835" y="2941529"/>
              <a:ext cx="140222" cy="199294"/>
            </a:xfrm>
            <a:custGeom>
              <a:rect b="b" l="l" r="r" t="t"/>
              <a:pathLst>
                <a:path extrusionOk="0" h="2645" w="1861">
                  <a:moveTo>
                    <a:pt x="75" y="1"/>
                  </a:moveTo>
                  <a:cubicBezTo>
                    <a:pt x="61" y="1"/>
                    <a:pt x="47" y="6"/>
                    <a:pt x="36" y="17"/>
                  </a:cubicBezTo>
                  <a:cubicBezTo>
                    <a:pt x="10" y="34"/>
                    <a:pt x="1" y="69"/>
                    <a:pt x="18" y="104"/>
                  </a:cubicBezTo>
                  <a:lnTo>
                    <a:pt x="1738" y="2619"/>
                  </a:lnTo>
                  <a:cubicBezTo>
                    <a:pt x="1747" y="2636"/>
                    <a:pt x="1765" y="2645"/>
                    <a:pt x="1791" y="2645"/>
                  </a:cubicBezTo>
                  <a:cubicBezTo>
                    <a:pt x="1800" y="2645"/>
                    <a:pt x="1817" y="2645"/>
                    <a:pt x="1826" y="2636"/>
                  </a:cubicBezTo>
                  <a:cubicBezTo>
                    <a:pt x="1852" y="2619"/>
                    <a:pt x="1861" y="2575"/>
                    <a:pt x="1843" y="2549"/>
                  </a:cubicBezTo>
                  <a:lnTo>
                    <a:pt x="123" y="25"/>
                  </a:lnTo>
                  <a:cubicBezTo>
                    <a:pt x="113" y="10"/>
                    <a:pt x="94"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4" name="Google Shape;5564;p85"/>
            <p:cNvSpPr/>
            <p:nvPr/>
          </p:nvSpPr>
          <p:spPr>
            <a:xfrm flipH="1">
              <a:off x="4806835" y="2995102"/>
              <a:ext cx="196130" cy="145722"/>
            </a:xfrm>
            <a:custGeom>
              <a:rect b="b" l="l" r="r" t="t"/>
              <a:pathLst>
                <a:path extrusionOk="0" h="1934" w="2603">
                  <a:moveTo>
                    <a:pt x="69" y="1"/>
                  </a:moveTo>
                  <a:cubicBezTo>
                    <a:pt x="51" y="1"/>
                    <a:pt x="36" y="7"/>
                    <a:pt x="27" y="22"/>
                  </a:cubicBezTo>
                  <a:cubicBezTo>
                    <a:pt x="1" y="56"/>
                    <a:pt x="9" y="91"/>
                    <a:pt x="36" y="118"/>
                  </a:cubicBezTo>
                  <a:lnTo>
                    <a:pt x="2489" y="1925"/>
                  </a:lnTo>
                  <a:cubicBezTo>
                    <a:pt x="2507" y="1934"/>
                    <a:pt x="2515" y="1934"/>
                    <a:pt x="2533" y="1934"/>
                  </a:cubicBezTo>
                  <a:cubicBezTo>
                    <a:pt x="2550" y="1934"/>
                    <a:pt x="2568" y="1925"/>
                    <a:pt x="2585" y="1908"/>
                  </a:cubicBezTo>
                  <a:cubicBezTo>
                    <a:pt x="2603" y="1881"/>
                    <a:pt x="2594" y="1846"/>
                    <a:pt x="2568" y="1820"/>
                  </a:cubicBezTo>
                  <a:lnTo>
                    <a:pt x="114" y="13"/>
                  </a:lnTo>
                  <a:cubicBezTo>
                    <a:pt x="98" y="5"/>
                    <a:pt x="83" y="1"/>
                    <a:pt x="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5" name="Google Shape;5565;p85"/>
            <p:cNvSpPr/>
            <p:nvPr/>
          </p:nvSpPr>
          <p:spPr>
            <a:xfrm flipH="1">
              <a:off x="4806834" y="2909054"/>
              <a:ext cx="69772" cy="231769"/>
            </a:xfrm>
            <a:custGeom>
              <a:rect b="b" l="l" r="r" t="t"/>
              <a:pathLst>
                <a:path extrusionOk="0" h="3076" w="926">
                  <a:moveTo>
                    <a:pt x="66" y="1"/>
                  </a:moveTo>
                  <a:cubicBezTo>
                    <a:pt x="62" y="1"/>
                    <a:pt x="57" y="1"/>
                    <a:pt x="53" y="2"/>
                  </a:cubicBezTo>
                  <a:cubicBezTo>
                    <a:pt x="18" y="11"/>
                    <a:pt x="0" y="46"/>
                    <a:pt x="9" y="81"/>
                  </a:cubicBezTo>
                  <a:lnTo>
                    <a:pt x="795" y="3032"/>
                  </a:lnTo>
                  <a:cubicBezTo>
                    <a:pt x="803" y="3058"/>
                    <a:pt x="821" y="3076"/>
                    <a:pt x="856" y="3076"/>
                  </a:cubicBezTo>
                  <a:lnTo>
                    <a:pt x="873" y="3076"/>
                  </a:lnTo>
                  <a:cubicBezTo>
                    <a:pt x="899" y="3067"/>
                    <a:pt x="926" y="3032"/>
                    <a:pt x="917" y="2997"/>
                  </a:cubicBezTo>
                  <a:lnTo>
                    <a:pt x="131" y="46"/>
                  </a:lnTo>
                  <a:cubicBezTo>
                    <a:pt x="124" y="23"/>
                    <a:pt x="96"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6" name="Google Shape;5566;p85"/>
            <p:cNvSpPr/>
            <p:nvPr/>
          </p:nvSpPr>
          <p:spPr>
            <a:xfrm flipH="1">
              <a:off x="4733823" y="2958030"/>
              <a:ext cx="263189" cy="236139"/>
            </a:xfrm>
            <a:custGeom>
              <a:rect b="b" l="l" r="r" t="t"/>
              <a:pathLst>
                <a:path extrusionOk="0" h="3134" w="3493">
                  <a:moveTo>
                    <a:pt x="2530" y="0"/>
                  </a:moveTo>
                  <a:cubicBezTo>
                    <a:pt x="2326" y="0"/>
                    <a:pt x="2116" y="92"/>
                    <a:pt x="1947" y="260"/>
                  </a:cubicBezTo>
                  <a:cubicBezTo>
                    <a:pt x="1828" y="171"/>
                    <a:pt x="1677" y="125"/>
                    <a:pt x="1519" y="125"/>
                  </a:cubicBezTo>
                  <a:cubicBezTo>
                    <a:pt x="1353" y="125"/>
                    <a:pt x="1178" y="175"/>
                    <a:pt x="1022" y="278"/>
                  </a:cubicBezTo>
                  <a:cubicBezTo>
                    <a:pt x="716" y="487"/>
                    <a:pt x="585" y="837"/>
                    <a:pt x="655" y="1134"/>
                  </a:cubicBezTo>
                  <a:cubicBezTo>
                    <a:pt x="201" y="1334"/>
                    <a:pt x="0" y="1815"/>
                    <a:pt x="297" y="2242"/>
                  </a:cubicBezTo>
                  <a:lnTo>
                    <a:pt x="1520" y="3133"/>
                  </a:lnTo>
                  <a:lnTo>
                    <a:pt x="2628" y="2644"/>
                  </a:lnTo>
                  <a:lnTo>
                    <a:pt x="3493" y="1788"/>
                  </a:lnTo>
                  <a:lnTo>
                    <a:pt x="3109" y="330"/>
                  </a:lnTo>
                  <a:cubicBezTo>
                    <a:pt x="2960" y="105"/>
                    <a:pt x="2748" y="0"/>
                    <a:pt x="253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7" name="Google Shape;5567;p85"/>
            <p:cNvSpPr/>
            <p:nvPr/>
          </p:nvSpPr>
          <p:spPr>
            <a:xfrm flipH="1">
              <a:off x="4677235" y="3131558"/>
              <a:ext cx="140824" cy="199445"/>
            </a:xfrm>
            <a:custGeom>
              <a:rect b="b" l="l" r="r" t="t"/>
              <a:pathLst>
                <a:path extrusionOk="0" h="2647" w="1869">
                  <a:moveTo>
                    <a:pt x="74" y="0"/>
                  </a:moveTo>
                  <a:cubicBezTo>
                    <a:pt x="64" y="0"/>
                    <a:pt x="53" y="3"/>
                    <a:pt x="44" y="9"/>
                  </a:cubicBezTo>
                  <a:cubicBezTo>
                    <a:pt x="9" y="27"/>
                    <a:pt x="0" y="70"/>
                    <a:pt x="26" y="97"/>
                  </a:cubicBezTo>
                  <a:lnTo>
                    <a:pt x="1738" y="2611"/>
                  </a:lnTo>
                  <a:cubicBezTo>
                    <a:pt x="1755" y="2629"/>
                    <a:pt x="1773" y="2646"/>
                    <a:pt x="1790" y="2646"/>
                  </a:cubicBezTo>
                  <a:cubicBezTo>
                    <a:pt x="1808" y="2646"/>
                    <a:pt x="1816" y="2637"/>
                    <a:pt x="1825" y="2629"/>
                  </a:cubicBezTo>
                  <a:cubicBezTo>
                    <a:pt x="1860" y="2611"/>
                    <a:pt x="1869" y="2568"/>
                    <a:pt x="1843" y="2541"/>
                  </a:cubicBezTo>
                  <a:lnTo>
                    <a:pt x="131" y="27"/>
                  </a:lnTo>
                  <a:cubicBezTo>
                    <a:pt x="114" y="10"/>
                    <a:pt x="94"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8" name="Google Shape;5568;p85"/>
            <p:cNvSpPr/>
            <p:nvPr/>
          </p:nvSpPr>
          <p:spPr>
            <a:xfrm flipH="1">
              <a:off x="4621930" y="3131332"/>
              <a:ext cx="195527" cy="146325"/>
            </a:xfrm>
            <a:custGeom>
              <a:rect b="b" l="l" r="r" t="t"/>
              <a:pathLst>
                <a:path extrusionOk="0" h="1942" w="2595">
                  <a:moveTo>
                    <a:pt x="67" y="1"/>
                  </a:moveTo>
                  <a:cubicBezTo>
                    <a:pt x="48" y="1"/>
                    <a:pt x="29" y="9"/>
                    <a:pt x="18" y="30"/>
                  </a:cubicBezTo>
                  <a:cubicBezTo>
                    <a:pt x="1" y="56"/>
                    <a:pt x="1" y="91"/>
                    <a:pt x="27" y="117"/>
                  </a:cubicBezTo>
                  <a:lnTo>
                    <a:pt x="2489" y="1924"/>
                  </a:lnTo>
                  <a:cubicBezTo>
                    <a:pt x="2498" y="1933"/>
                    <a:pt x="2516" y="1933"/>
                    <a:pt x="2524" y="1933"/>
                  </a:cubicBezTo>
                  <a:lnTo>
                    <a:pt x="2524" y="1942"/>
                  </a:lnTo>
                  <a:cubicBezTo>
                    <a:pt x="2542" y="1942"/>
                    <a:pt x="2568" y="1924"/>
                    <a:pt x="2577" y="1916"/>
                  </a:cubicBezTo>
                  <a:cubicBezTo>
                    <a:pt x="2594" y="1881"/>
                    <a:pt x="2594" y="1846"/>
                    <a:pt x="2559" y="1820"/>
                  </a:cubicBezTo>
                  <a:lnTo>
                    <a:pt x="106" y="12"/>
                  </a:lnTo>
                  <a:cubicBezTo>
                    <a:pt x="95" y="5"/>
                    <a:pt x="81"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9" name="Google Shape;5569;p85"/>
            <p:cNvSpPr/>
            <p:nvPr/>
          </p:nvSpPr>
          <p:spPr>
            <a:xfrm flipH="1">
              <a:off x="4747610" y="3131407"/>
              <a:ext cx="69847" cy="231844"/>
            </a:xfrm>
            <a:custGeom>
              <a:rect b="b" l="l" r="r" t="t"/>
              <a:pathLst>
                <a:path extrusionOk="0" h="3077" w="927">
                  <a:moveTo>
                    <a:pt x="71" y="0"/>
                  </a:moveTo>
                  <a:cubicBezTo>
                    <a:pt x="65" y="0"/>
                    <a:pt x="59" y="1"/>
                    <a:pt x="53" y="3"/>
                  </a:cubicBezTo>
                  <a:cubicBezTo>
                    <a:pt x="18" y="11"/>
                    <a:pt x="1" y="46"/>
                    <a:pt x="10" y="81"/>
                  </a:cubicBezTo>
                  <a:lnTo>
                    <a:pt x="796" y="3024"/>
                  </a:lnTo>
                  <a:cubicBezTo>
                    <a:pt x="804" y="3059"/>
                    <a:pt x="830" y="3076"/>
                    <a:pt x="857" y="3076"/>
                  </a:cubicBezTo>
                  <a:lnTo>
                    <a:pt x="874" y="3076"/>
                  </a:lnTo>
                  <a:cubicBezTo>
                    <a:pt x="909" y="3067"/>
                    <a:pt x="927" y="3032"/>
                    <a:pt x="918" y="2997"/>
                  </a:cubicBezTo>
                  <a:lnTo>
                    <a:pt x="132" y="46"/>
                  </a:lnTo>
                  <a:cubicBezTo>
                    <a:pt x="125" y="17"/>
                    <a:pt x="99" y="0"/>
                    <a:pt x="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0" name="Google Shape;5570;p85"/>
            <p:cNvSpPr/>
            <p:nvPr/>
          </p:nvSpPr>
          <p:spPr>
            <a:xfrm flipH="1">
              <a:off x="4806835" y="3131332"/>
              <a:ext cx="200726" cy="139091"/>
            </a:xfrm>
            <a:custGeom>
              <a:rect b="b" l="l" r="r" t="t"/>
              <a:pathLst>
                <a:path extrusionOk="0" h="1846" w="2664">
                  <a:moveTo>
                    <a:pt x="2595" y="1"/>
                  </a:moveTo>
                  <a:cubicBezTo>
                    <a:pt x="2582" y="1"/>
                    <a:pt x="2570" y="5"/>
                    <a:pt x="2559" y="12"/>
                  </a:cubicBezTo>
                  <a:lnTo>
                    <a:pt x="35" y="1732"/>
                  </a:lnTo>
                  <a:cubicBezTo>
                    <a:pt x="9" y="1750"/>
                    <a:pt x="1" y="1785"/>
                    <a:pt x="18" y="1820"/>
                  </a:cubicBezTo>
                  <a:cubicBezTo>
                    <a:pt x="35" y="1837"/>
                    <a:pt x="53" y="1846"/>
                    <a:pt x="70" y="1846"/>
                  </a:cubicBezTo>
                  <a:cubicBezTo>
                    <a:pt x="88" y="1846"/>
                    <a:pt x="97" y="1837"/>
                    <a:pt x="105" y="1837"/>
                  </a:cubicBezTo>
                  <a:lnTo>
                    <a:pt x="2629" y="117"/>
                  </a:lnTo>
                  <a:cubicBezTo>
                    <a:pt x="2655" y="100"/>
                    <a:pt x="2664" y="56"/>
                    <a:pt x="2646" y="30"/>
                  </a:cubicBezTo>
                  <a:cubicBezTo>
                    <a:pt x="2631" y="9"/>
                    <a:pt x="2613" y="1"/>
                    <a:pt x="25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1" name="Google Shape;5571;p85"/>
            <p:cNvSpPr/>
            <p:nvPr/>
          </p:nvSpPr>
          <p:spPr>
            <a:xfrm flipH="1">
              <a:off x="4806835" y="3131332"/>
              <a:ext cx="147455" cy="195075"/>
            </a:xfrm>
            <a:custGeom>
              <a:rect b="b" l="l" r="r" t="t"/>
              <a:pathLst>
                <a:path extrusionOk="0" h="2589" w="1957">
                  <a:moveTo>
                    <a:pt x="1883" y="1"/>
                  </a:moveTo>
                  <a:cubicBezTo>
                    <a:pt x="1864" y="1"/>
                    <a:pt x="1845" y="9"/>
                    <a:pt x="1834" y="30"/>
                  </a:cubicBezTo>
                  <a:lnTo>
                    <a:pt x="27" y="2483"/>
                  </a:lnTo>
                  <a:cubicBezTo>
                    <a:pt x="1" y="2510"/>
                    <a:pt x="10" y="2553"/>
                    <a:pt x="36" y="2571"/>
                  </a:cubicBezTo>
                  <a:cubicBezTo>
                    <a:pt x="44" y="2579"/>
                    <a:pt x="62" y="2588"/>
                    <a:pt x="71" y="2588"/>
                  </a:cubicBezTo>
                  <a:cubicBezTo>
                    <a:pt x="97" y="2588"/>
                    <a:pt x="114" y="2579"/>
                    <a:pt x="123" y="2562"/>
                  </a:cubicBezTo>
                  <a:lnTo>
                    <a:pt x="1939" y="100"/>
                  </a:lnTo>
                  <a:cubicBezTo>
                    <a:pt x="1957" y="73"/>
                    <a:pt x="1948" y="38"/>
                    <a:pt x="1922" y="12"/>
                  </a:cubicBezTo>
                  <a:cubicBezTo>
                    <a:pt x="1911" y="5"/>
                    <a:pt x="1897" y="1"/>
                    <a:pt x="18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2" name="Google Shape;5572;p85"/>
            <p:cNvSpPr/>
            <p:nvPr/>
          </p:nvSpPr>
          <p:spPr>
            <a:xfrm flipH="1">
              <a:off x="4806836" y="3131407"/>
              <a:ext cx="232974" cy="68642"/>
            </a:xfrm>
            <a:custGeom>
              <a:rect b="b" l="l" r="r" t="t"/>
              <a:pathLst>
                <a:path extrusionOk="0" h="911" w="3092">
                  <a:moveTo>
                    <a:pt x="3022" y="0"/>
                  </a:moveTo>
                  <a:cubicBezTo>
                    <a:pt x="3016" y="0"/>
                    <a:pt x="3010" y="1"/>
                    <a:pt x="3004" y="3"/>
                  </a:cubicBezTo>
                  <a:lnTo>
                    <a:pt x="53" y="788"/>
                  </a:lnTo>
                  <a:cubicBezTo>
                    <a:pt x="18" y="797"/>
                    <a:pt x="1" y="832"/>
                    <a:pt x="9" y="867"/>
                  </a:cubicBezTo>
                  <a:cubicBezTo>
                    <a:pt x="18" y="893"/>
                    <a:pt x="44" y="911"/>
                    <a:pt x="71" y="911"/>
                  </a:cubicBezTo>
                  <a:lnTo>
                    <a:pt x="88" y="911"/>
                  </a:lnTo>
                  <a:lnTo>
                    <a:pt x="3039" y="125"/>
                  </a:lnTo>
                  <a:cubicBezTo>
                    <a:pt x="3065" y="116"/>
                    <a:pt x="3092" y="81"/>
                    <a:pt x="3083" y="46"/>
                  </a:cubicBezTo>
                  <a:cubicBezTo>
                    <a:pt x="3076" y="17"/>
                    <a:pt x="3050" y="0"/>
                    <a:pt x="30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3" name="Google Shape;5573;p85"/>
            <p:cNvSpPr/>
            <p:nvPr/>
          </p:nvSpPr>
          <p:spPr>
            <a:xfrm flipH="1">
              <a:off x="4617334" y="3001958"/>
              <a:ext cx="200726" cy="138865"/>
            </a:xfrm>
            <a:custGeom>
              <a:rect b="b" l="l" r="r" t="t"/>
              <a:pathLst>
                <a:path extrusionOk="0" h="1843" w="2664">
                  <a:moveTo>
                    <a:pt x="2591" y="0"/>
                  </a:moveTo>
                  <a:cubicBezTo>
                    <a:pt x="2579" y="0"/>
                    <a:pt x="2568" y="3"/>
                    <a:pt x="2559" y="9"/>
                  </a:cubicBezTo>
                  <a:lnTo>
                    <a:pt x="44" y="1729"/>
                  </a:lnTo>
                  <a:cubicBezTo>
                    <a:pt x="9" y="1747"/>
                    <a:pt x="0" y="1790"/>
                    <a:pt x="26" y="1817"/>
                  </a:cubicBezTo>
                  <a:cubicBezTo>
                    <a:pt x="35" y="1834"/>
                    <a:pt x="53" y="1843"/>
                    <a:pt x="79" y="1843"/>
                  </a:cubicBezTo>
                  <a:cubicBezTo>
                    <a:pt x="88" y="1843"/>
                    <a:pt x="105" y="1843"/>
                    <a:pt x="114" y="1834"/>
                  </a:cubicBezTo>
                  <a:lnTo>
                    <a:pt x="2628" y="114"/>
                  </a:lnTo>
                  <a:cubicBezTo>
                    <a:pt x="2655" y="96"/>
                    <a:pt x="2663" y="53"/>
                    <a:pt x="2646" y="27"/>
                  </a:cubicBezTo>
                  <a:cubicBezTo>
                    <a:pt x="2635" y="10"/>
                    <a:pt x="2612" y="0"/>
                    <a:pt x="25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4" name="Google Shape;5574;p85"/>
            <p:cNvSpPr/>
            <p:nvPr/>
          </p:nvSpPr>
          <p:spPr>
            <a:xfrm flipH="1">
              <a:off x="4670605" y="2946125"/>
              <a:ext cx="146852" cy="194698"/>
            </a:xfrm>
            <a:custGeom>
              <a:rect b="b" l="l" r="r" t="t"/>
              <a:pathLst>
                <a:path extrusionOk="0" h="2584" w="1949">
                  <a:moveTo>
                    <a:pt x="1877" y="1"/>
                  </a:moveTo>
                  <a:cubicBezTo>
                    <a:pt x="1859" y="1"/>
                    <a:pt x="1841" y="10"/>
                    <a:pt x="1826" y="25"/>
                  </a:cubicBezTo>
                  <a:lnTo>
                    <a:pt x="18" y="2488"/>
                  </a:lnTo>
                  <a:cubicBezTo>
                    <a:pt x="1" y="2514"/>
                    <a:pt x="1" y="2549"/>
                    <a:pt x="27" y="2575"/>
                  </a:cubicBezTo>
                  <a:cubicBezTo>
                    <a:pt x="45" y="2584"/>
                    <a:pt x="53" y="2584"/>
                    <a:pt x="71" y="2584"/>
                  </a:cubicBezTo>
                  <a:cubicBezTo>
                    <a:pt x="88" y="2584"/>
                    <a:pt x="106" y="2575"/>
                    <a:pt x="123" y="2558"/>
                  </a:cubicBezTo>
                  <a:lnTo>
                    <a:pt x="1931" y="104"/>
                  </a:lnTo>
                  <a:cubicBezTo>
                    <a:pt x="1948" y="78"/>
                    <a:pt x="1948" y="34"/>
                    <a:pt x="1913" y="17"/>
                  </a:cubicBezTo>
                  <a:cubicBezTo>
                    <a:pt x="1902" y="6"/>
                    <a:pt x="1890" y="1"/>
                    <a:pt x="18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5" name="Google Shape;5575;p85"/>
            <p:cNvSpPr/>
            <p:nvPr/>
          </p:nvSpPr>
          <p:spPr>
            <a:xfrm flipH="1">
              <a:off x="4585085" y="3072183"/>
              <a:ext cx="232372" cy="68642"/>
            </a:xfrm>
            <a:custGeom>
              <a:rect b="b" l="l" r="r" t="t"/>
              <a:pathLst>
                <a:path extrusionOk="0" h="911" w="3084">
                  <a:moveTo>
                    <a:pt x="3014" y="0"/>
                  </a:moveTo>
                  <a:cubicBezTo>
                    <a:pt x="3008" y="0"/>
                    <a:pt x="3002" y="1"/>
                    <a:pt x="2996" y="3"/>
                  </a:cubicBezTo>
                  <a:lnTo>
                    <a:pt x="53" y="789"/>
                  </a:lnTo>
                  <a:cubicBezTo>
                    <a:pt x="18" y="797"/>
                    <a:pt x="1" y="832"/>
                    <a:pt x="10" y="867"/>
                  </a:cubicBezTo>
                  <a:cubicBezTo>
                    <a:pt x="18" y="893"/>
                    <a:pt x="36" y="911"/>
                    <a:pt x="71" y="911"/>
                  </a:cubicBezTo>
                  <a:lnTo>
                    <a:pt x="88" y="911"/>
                  </a:lnTo>
                  <a:lnTo>
                    <a:pt x="3031" y="125"/>
                  </a:lnTo>
                  <a:cubicBezTo>
                    <a:pt x="3066" y="116"/>
                    <a:pt x="3083" y="81"/>
                    <a:pt x="3074" y="46"/>
                  </a:cubicBezTo>
                  <a:cubicBezTo>
                    <a:pt x="3067" y="17"/>
                    <a:pt x="3042" y="0"/>
                    <a:pt x="30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6" name="Google Shape;5576;p85"/>
            <p:cNvSpPr/>
            <p:nvPr/>
          </p:nvSpPr>
          <p:spPr>
            <a:xfrm flipH="1">
              <a:off x="4718678" y="3030967"/>
              <a:ext cx="217151" cy="170285"/>
            </a:xfrm>
            <a:custGeom>
              <a:rect b="b" l="l" r="r" t="t"/>
              <a:pathLst>
                <a:path extrusionOk="0" h="2260" w="2882">
                  <a:moveTo>
                    <a:pt x="1802" y="0"/>
                  </a:moveTo>
                  <a:cubicBezTo>
                    <a:pt x="1506" y="0"/>
                    <a:pt x="1178" y="101"/>
                    <a:pt x="882" y="305"/>
                  </a:cubicBezTo>
                  <a:cubicBezTo>
                    <a:pt x="253" y="724"/>
                    <a:pt x="0" y="1440"/>
                    <a:pt x="315" y="1894"/>
                  </a:cubicBezTo>
                  <a:cubicBezTo>
                    <a:pt x="479" y="2137"/>
                    <a:pt x="764" y="2260"/>
                    <a:pt x="1089" y="2260"/>
                  </a:cubicBezTo>
                  <a:cubicBezTo>
                    <a:pt x="1383" y="2260"/>
                    <a:pt x="1710" y="2159"/>
                    <a:pt x="2009" y="1955"/>
                  </a:cubicBezTo>
                  <a:cubicBezTo>
                    <a:pt x="2628" y="1528"/>
                    <a:pt x="2882" y="812"/>
                    <a:pt x="2567" y="358"/>
                  </a:cubicBezTo>
                  <a:cubicBezTo>
                    <a:pt x="2408" y="120"/>
                    <a:pt x="2124" y="0"/>
                    <a:pt x="1802"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7" name="Google Shape;5577;p85"/>
            <p:cNvSpPr/>
            <p:nvPr/>
          </p:nvSpPr>
          <p:spPr>
            <a:xfrm flipH="1">
              <a:off x="4802238" y="2999547"/>
              <a:ext cx="105336" cy="150544"/>
            </a:xfrm>
            <a:custGeom>
              <a:rect b="b" l="l" r="r" t="t"/>
              <a:pathLst>
                <a:path extrusionOk="0" h="1998" w="1398">
                  <a:moveTo>
                    <a:pt x="51" y="1"/>
                  </a:moveTo>
                  <a:cubicBezTo>
                    <a:pt x="42" y="1"/>
                    <a:pt x="33" y="3"/>
                    <a:pt x="27" y="6"/>
                  </a:cubicBezTo>
                  <a:cubicBezTo>
                    <a:pt x="1" y="24"/>
                    <a:pt x="1" y="50"/>
                    <a:pt x="9" y="76"/>
                  </a:cubicBezTo>
                  <a:lnTo>
                    <a:pt x="1310" y="1980"/>
                  </a:lnTo>
                  <a:cubicBezTo>
                    <a:pt x="1319" y="1988"/>
                    <a:pt x="1337" y="1997"/>
                    <a:pt x="1345" y="1997"/>
                  </a:cubicBezTo>
                  <a:cubicBezTo>
                    <a:pt x="1354" y="1997"/>
                    <a:pt x="1372" y="1997"/>
                    <a:pt x="1372" y="1988"/>
                  </a:cubicBezTo>
                  <a:cubicBezTo>
                    <a:pt x="1398" y="1980"/>
                    <a:pt x="1398" y="1945"/>
                    <a:pt x="1389" y="1927"/>
                  </a:cubicBezTo>
                  <a:lnTo>
                    <a:pt x="88" y="24"/>
                  </a:lnTo>
                  <a:cubicBezTo>
                    <a:pt x="83" y="7"/>
                    <a:pt x="66" y="1"/>
                    <a:pt x="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8" name="Google Shape;5578;p85"/>
            <p:cNvSpPr/>
            <p:nvPr/>
          </p:nvSpPr>
          <p:spPr>
            <a:xfrm flipH="1">
              <a:off x="4802239" y="3072334"/>
              <a:ext cx="152654" cy="77759"/>
            </a:xfrm>
            <a:custGeom>
              <a:rect b="b" l="l" r="r" t="t"/>
              <a:pathLst>
                <a:path extrusionOk="0" h="1032" w="2026">
                  <a:moveTo>
                    <a:pt x="43" y="0"/>
                  </a:moveTo>
                  <a:cubicBezTo>
                    <a:pt x="27" y="0"/>
                    <a:pt x="14" y="10"/>
                    <a:pt x="9" y="27"/>
                  </a:cubicBezTo>
                  <a:cubicBezTo>
                    <a:pt x="0" y="53"/>
                    <a:pt x="9" y="79"/>
                    <a:pt x="26" y="88"/>
                  </a:cubicBezTo>
                  <a:lnTo>
                    <a:pt x="1956" y="1031"/>
                  </a:lnTo>
                  <a:lnTo>
                    <a:pt x="1973" y="1031"/>
                  </a:lnTo>
                  <a:cubicBezTo>
                    <a:pt x="1991" y="1031"/>
                    <a:pt x="2008" y="1022"/>
                    <a:pt x="2017" y="1005"/>
                  </a:cubicBezTo>
                  <a:cubicBezTo>
                    <a:pt x="2026" y="987"/>
                    <a:pt x="2017" y="952"/>
                    <a:pt x="2000" y="944"/>
                  </a:cubicBezTo>
                  <a:lnTo>
                    <a:pt x="70" y="9"/>
                  </a:lnTo>
                  <a:cubicBezTo>
                    <a:pt x="61" y="3"/>
                    <a:pt x="51" y="0"/>
                    <a:pt x="4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9" name="Google Shape;5579;p85"/>
            <p:cNvSpPr/>
            <p:nvPr/>
          </p:nvSpPr>
          <p:spPr>
            <a:xfrm flipH="1">
              <a:off x="4802237" y="2982217"/>
              <a:ext cx="19816" cy="167874"/>
            </a:xfrm>
            <a:custGeom>
              <a:rect b="b" l="l" r="r" t="t"/>
              <a:pathLst>
                <a:path extrusionOk="0" h="2228" w="263">
                  <a:moveTo>
                    <a:pt x="44" y="0"/>
                  </a:moveTo>
                  <a:cubicBezTo>
                    <a:pt x="18" y="0"/>
                    <a:pt x="1" y="27"/>
                    <a:pt x="1" y="53"/>
                  </a:cubicBezTo>
                  <a:lnTo>
                    <a:pt x="167" y="2183"/>
                  </a:lnTo>
                  <a:cubicBezTo>
                    <a:pt x="167" y="2210"/>
                    <a:pt x="193" y="2227"/>
                    <a:pt x="210" y="2227"/>
                  </a:cubicBezTo>
                  <a:lnTo>
                    <a:pt x="219" y="2227"/>
                  </a:lnTo>
                  <a:cubicBezTo>
                    <a:pt x="245" y="2227"/>
                    <a:pt x="263" y="2201"/>
                    <a:pt x="263" y="2183"/>
                  </a:cubicBezTo>
                  <a:lnTo>
                    <a:pt x="88" y="44"/>
                  </a:lnTo>
                  <a:cubicBezTo>
                    <a:pt x="88" y="18"/>
                    <a:pt x="71" y="0"/>
                    <a:pt x="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0" name="Google Shape;5580;p85"/>
            <p:cNvSpPr/>
            <p:nvPr/>
          </p:nvSpPr>
          <p:spPr>
            <a:xfrm flipH="1">
              <a:off x="4673244" y="2982895"/>
              <a:ext cx="301390" cy="248647"/>
            </a:xfrm>
            <a:custGeom>
              <a:rect b="b" l="l" r="r" t="t"/>
              <a:pathLst>
                <a:path extrusionOk="0" h="3300" w="4000">
                  <a:moveTo>
                    <a:pt x="2812" y="0"/>
                  </a:moveTo>
                  <a:cubicBezTo>
                    <a:pt x="2812" y="0"/>
                    <a:pt x="2436" y="498"/>
                    <a:pt x="2698" y="1354"/>
                  </a:cubicBezTo>
                  <a:lnTo>
                    <a:pt x="2698" y="1362"/>
                  </a:lnTo>
                  <a:cubicBezTo>
                    <a:pt x="2698" y="1362"/>
                    <a:pt x="2262" y="1389"/>
                    <a:pt x="1877" y="1650"/>
                  </a:cubicBezTo>
                  <a:cubicBezTo>
                    <a:pt x="1502" y="1904"/>
                    <a:pt x="1310" y="2305"/>
                    <a:pt x="1310" y="2305"/>
                  </a:cubicBezTo>
                  <a:cubicBezTo>
                    <a:pt x="872" y="1955"/>
                    <a:pt x="468" y="1889"/>
                    <a:pt x="228" y="1889"/>
                  </a:cubicBezTo>
                  <a:cubicBezTo>
                    <a:pt x="85" y="1889"/>
                    <a:pt x="0" y="1912"/>
                    <a:pt x="0" y="1912"/>
                  </a:cubicBezTo>
                  <a:cubicBezTo>
                    <a:pt x="387" y="2479"/>
                    <a:pt x="1139" y="3299"/>
                    <a:pt x="1998" y="3299"/>
                  </a:cubicBezTo>
                  <a:cubicBezTo>
                    <a:pt x="2264" y="3299"/>
                    <a:pt x="2541" y="3220"/>
                    <a:pt x="2820" y="3030"/>
                  </a:cubicBezTo>
                  <a:cubicBezTo>
                    <a:pt x="3999" y="2227"/>
                    <a:pt x="3318" y="734"/>
                    <a:pt x="2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1" name="Google Shape;5581;p85"/>
            <p:cNvSpPr/>
            <p:nvPr/>
          </p:nvSpPr>
          <p:spPr>
            <a:xfrm flipH="1">
              <a:off x="5064751" y="3451337"/>
              <a:ext cx="8590" cy="52668"/>
            </a:xfrm>
            <a:custGeom>
              <a:rect b="b" l="l" r="r" t="t"/>
              <a:pathLst>
                <a:path extrusionOk="0" h="699" w="114">
                  <a:moveTo>
                    <a:pt x="53" y="0"/>
                  </a:moveTo>
                  <a:cubicBezTo>
                    <a:pt x="27" y="0"/>
                    <a:pt x="0" y="18"/>
                    <a:pt x="0" y="52"/>
                  </a:cubicBezTo>
                  <a:lnTo>
                    <a:pt x="0" y="646"/>
                  </a:lnTo>
                  <a:cubicBezTo>
                    <a:pt x="0" y="672"/>
                    <a:pt x="27" y="699"/>
                    <a:pt x="53" y="699"/>
                  </a:cubicBezTo>
                  <a:cubicBezTo>
                    <a:pt x="88" y="699"/>
                    <a:pt x="114" y="672"/>
                    <a:pt x="114" y="646"/>
                  </a:cubicBezTo>
                  <a:lnTo>
                    <a:pt x="114" y="52"/>
                  </a:lnTo>
                  <a:cubicBezTo>
                    <a:pt x="114" y="18"/>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2" name="Google Shape;5582;p85"/>
            <p:cNvSpPr/>
            <p:nvPr/>
          </p:nvSpPr>
          <p:spPr>
            <a:xfrm flipH="1">
              <a:off x="4435743" y="3818887"/>
              <a:ext cx="29687" cy="76553"/>
            </a:xfrm>
            <a:custGeom>
              <a:rect b="b" l="l" r="r" t="t"/>
              <a:pathLst>
                <a:path extrusionOk="0" h="1016" w="394">
                  <a:moveTo>
                    <a:pt x="57" y="1"/>
                  </a:moveTo>
                  <a:cubicBezTo>
                    <a:pt x="53" y="1"/>
                    <a:pt x="49" y="2"/>
                    <a:pt x="44" y="3"/>
                  </a:cubicBezTo>
                  <a:cubicBezTo>
                    <a:pt x="9" y="12"/>
                    <a:pt x="0" y="47"/>
                    <a:pt x="9" y="73"/>
                  </a:cubicBezTo>
                  <a:lnTo>
                    <a:pt x="280" y="981"/>
                  </a:lnTo>
                  <a:cubicBezTo>
                    <a:pt x="289" y="998"/>
                    <a:pt x="306" y="1016"/>
                    <a:pt x="332" y="1016"/>
                  </a:cubicBezTo>
                  <a:lnTo>
                    <a:pt x="350" y="1016"/>
                  </a:lnTo>
                  <a:cubicBezTo>
                    <a:pt x="376" y="1007"/>
                    <a:pt x="393" y="972"/>
                    <a:pt x="385" y="946"/>
                  </a:cubicBezTo>
                  <a:lnTo>
                    <a:pt x="105" y="47"/>
                  </a:lnTo>
                  <a:cubicBezTo>
                    <a:pt x="98" y="18"/>
                    <a:pt x="79"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3" name="Google Shape;5583;p85"/>
            <p:cNvSpPr/>
            <p:nvPr/>
          </p:nvSpPr>
          <p:spPr>
            <a:xfrm flipH="1">
              <a:off x="4381191" y="3680773"/>
              <a:ext cx="50031" cy="141653"/>
            </a:xfrm>
            <a:custGeom>
              <a:rect b="b" l="l" r="r" t="t"/>
              <a:pathLst>
                <a:path extrusionOk="0" h="1880" w="664">
                  <a:moveTo>
                    <a:pt x="59" y="0"/>
                  </a:moveTo>
                  <a:cubicBezTo>
                    <a:pt x="54" y="0"/>
                    <a:pt x="49" y="1"/>
                    <a:pt x="44" y="2"/>
                  </a:cubicBezTo>
                  <a:cubicBezTo>
                    <a:pt x="18" y="11"/>
                    <a:pt x="0" y="46"/>
                    <a:pt x="9" y="72"/>
                  </a:cubicBezTo>
                  <a:lnTo>
                    <a:pt x="551" y="1836"/>
                  </a:lnTo>
                  <a:cubicBezTo>
                    <a:pt x="559" y="1862"/>
                    <a:pt x="577" y="1880"/>
                    <a:pt x="603" y="1880"/>
                  </a:cubicBezTo>
                  <a:lnTo>
                    <a:pt x="620" y="1880"/>
                  </a:lnTo>
                  <a:cubicBezTo>
                    <a:pt x="647" y="1871"/>
                    <a:pt x="664" y="1836"/>
                    <a:pt x="655" y="1810"/>
                  </a:cubicBezTo>
                  <a:lnTo>
                    <a:pt x="114" y="37"/>
                  </a:lnTo>
                  <a:cubicBezTo>
                    <a:pt x="107" y="16"/>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4" name="Google Shape;5584;p85"/>
            <p:cNvSpPr/>
            <p:nvPr/>
          </p:nvSpPr>
          <p:spPr>
            <a:xfrm flipH="1">
              <a:off x="4327241" y="3624864"/>
              <a:ext cx="44154" cy="123871"/>
            </a:xfrm>
            <a:custGeom>
              <a:rect b="b" l="l" r="r" t="t"/>
              <a:pathLst>
                <a:path extrusionOk="0" h="1644" w="586">
                  <a:moveTo>
                    <a:pt x="59" y="0"/>
                  </a:moveTo>
                  <a:cubicBezTo>
                    <a:pt x="54" y="0"/>
                    <a:pt x="49" y="1"/>
                    <a:pt x="45" y="2"/>
                  </a:cubicBezTo>
                  <a:cubicBezTo>
                    <a:pt x="18" y="11"/>
                    <a:pt x="1" y="46"/>
                    <a:pt x="10" y="72"/>
                  </a:cubicBezTo>
                  <a:lnTo>
                    <a:pt x="481" y="1609"/>
                  </a:lnTo>
                  <a:cubicBezTo>
                    <a:pt x="481" y="1635"/>
                    <a:pt x="507" y="1644"/>
                    <a:pt x="534" y="1644"/>
                  </a:cubicBezTo>
                  <a:lnTo>
                    <a:pt x="542" y="1644"/>
                  </a:lnTo>
                  <a:cubicBezTo>
                    <a:pt x="577" y="1635"/>
                    <a:pt x="586" y="1609"/>
                    <a:pt x="577" y="1574"/>
                  </a:cubicBezTo>
                  <a:lnTo>
                    <a:pt x="114" y="46"/>
                  </a:lnTo>
                  <a:cubicBezTo>
                    <a:pt x="107" y="17"/>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5" name="Google Shape;5585;p85"/>
            <p:cNvSpPr/>
            <p:nvPr/>
          </p:nvSpPr>
          <p:spPr>
            <a:xfrm flipH="1">
              <a:off x="4272614" y="3551174"/>
              <a:ext cx="44832" cy="124549"/>
            </a:xfrm>
            <a:custGeom>
              <a:rect b="b" l="l" r="r" t="t"/>
              <a:pathLst>
                <a:path extrusionOk="0" h="1653" w="595">
                  <a:moveTo>
                    <a:pt x="67" y="0"/>
                  </a:moveTo>
                  <a:cubicBezTo>
                    <a:pt x="63" y="0"/>
                    <a:pt x="58" y="1"/>
                    <a:pt x="53" y="2"/>
                  </a:cubicBezTo>
                  <a:cubicBezTo>
                    <a:pt x="18" y="11"/>
                    <a:pt x="1" y="46"/>
                    <a:pt x="10" y="72"/>
                  </a:cubicBezTo>
                  <a:lnTo>
                    <a:pt x="481" y="1618"/>
                  </a:lnTo>
                  <a:cubicBezTo>
                    <a:pt x="490" y="1635"/>
                    <a:pt x="516" y="1653"/>
                    <a:pt x="534" y="1653"/>
                  </a:cubicBezTo>
                  <a:lnTo>
                    <a:pt x="551" y="1653"/>
                  </a:lnTo>
                  <a:cubicBezTo>
                    <a:pt x="577" y="1644"/>
                    <a:pt x="595" y="1609"/>
                    <a:pt x="586" y="1583"/>
                  </a:cubicBezTo>
                  <a:lnTo>
                    <a:pt x="114" y="37"/>
                  </a:lnTo>
                  <a:cubicBezTo>
                    <a:pt x="107" y="16"/>
                    <a:pt x="88"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6" name="Google Shape;5586;p85"/>
            <p:cNvSpPr/>
            <p:nvPr/>
          </p:nvSpPr>
          <p:spPr>
            <a:xfrm flipH="1">
              <a:off x="4214068" y="3521562"/>
              <a:ext cx="35564" cy="94938"/>
            </a:xfrm>
            <a:custGeom>
              <a:rect b="b" l="l" r="r" t="t"/>
              <a:pathLst>
                <a:path extrusionOk="0" h="1260" w="472">
                  <a:moveTo>
                    <a:pt x="62" y="0"/>
                  </a:moveTo>
                  <a:cubicBezTo>
                    <a:pt x="56" y="0"/>
                    <a:pt x="50" y="1"/>
                    <a:pt x="44" y="2"/>
                  </a:cubicBezTo>
                  <a:cubicBezTo>
                    <a:pt x="18" y="11"/>
                    <a:pt x="0" y="37"/>
                    <a:pt x="9" y="64"/>
                  </a:cubicBezTo>
                  <a:lnTo>
                    <a:pt x="367" y="1225"/>
                  </a:lnTo>
                  <a:cubicBezTo>
                    <a:pt x="367" y="1251"/>
                    <a:pt x="393" y="1260"/>
                    <a:pt x="419" y="1260"/>
                  </a:cubicBezTo>
                  <a:lnTo>
                    <a:pt x="428" y="1260"/>
                  </a:lnTo>
                  <a:cubicBezTo>
                    <a:pt x="463" y="1251"/>
                    <a:pt x="472" y="1225"/>
                    <a:pt x="463" y="1190"/>
                  </a:cubicBezTo>
                  <a:lnTo>
                    <a:pt x="114" y="37"/>
                  </a:lnTo>
                  <a:cubicBezTo>
                    <a:pt x="107" y="16"/>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7" name="Google Shape;5587;p85"/>
            <p:cNvSpPr/>
            <p:nvPr/>
          </p:nvSpPr>
          <p:spPr>
            <a:xfrm flipH="1">
              <a:off x="4264703" y="3929574"/>
              <a:ext cx="117165" cy="13939"/>
            </a:xfrm>
            <a:custGeom>
              <a:rect b="b" l="l" r="r" t="t"/>
              <a:pathLst>
                <a:path extrusionOk="0" h="185" w="1555">
                  <a:moveTo>
                    <a:pt x="61" y="1"/>
                  </a:moveTo>
                  <a:cubicBezTo>
                    <a:pt x="26" y="1"/>
                    <a:pt x="0" y="27"/>
                    <a:pt x="0" y="53"/>
                  </a:cubicBezTo>
                  <a:cubicBezTo>
                    <a:pt x="0" y="80"/>
                    <a:pt x="26" y="106"/>
                    <a:pt x="53" y="115"/>
                  </a:cubicBezTo>
                  <a:lnTo>
                    <a:pt x="1502" y="184"/>
                  </a:lnTo>
                  <a:cubicBezTo>
                    <a:pt x="1528" y="184"/>
                    <a:pt x="1555" y="158"/>
                    <a:pt x="1555" y="132"/>
                  </a:cubicBezTo>
                  <a:cubicBezTo>
                    <a:pt x="1555" y="97"/>
                    <a:pt x="1537" y="71"/>
                    <a:pt x="1502" y="71"/>
                  </a:cubicBezTo>
                  <a:lnTo>
                    <a:pt x="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8" name="Google Shape;5588;p85"/>
            <p:cNvSpPr/>
            <p:nvPr/>
          </p:nvSpPr>
          <p:spPr>
            <a:xfrm flipH="1">
              <a:off x="4156805" y="3860555"/>
              <a:ext cx="179026" cy="16501"/>
            </a:xfrm>
            <a:custGeom>
              <a:rect b="b" l="l" r="r" t="t"/>
              <a:pathLst>
                <a:path extrusionOk="0" h="219" w="2376">
                  <a:moveTo>
                    <a:pt x="62" y="0"/>
                  </a:moveTo>
                  <a:cubicBezTo>
                    <a:pt x="27" y="0"/>
                    <a:pt x="0" y="18"/>
                    <a:pt x="0" y="53"/>
                  </a:cubicBezTo>
                  <a:cubicBezTo>
                    <a:pt x="0" y="79"/>
                    <a:pt x="27" y="105"/>
                    <a:pt x="53" y="105"/>
                  </a:cubicBezTo>
                  <a:lnTo>
                    <a:pt x="2314" y="218"/>
                  </a:lnTo>
                  <a:cubicBezTo>
                    <a:pt x="2349" y="218"/>
                    <a:pt x="2367" y="201"/>
                    <a:pt x="2375" y="166"/>
                  </a:cubicBezTo>
                  <a:cubicBezTo>
                    <a:pt x="2375" y="140"/>
                    <a:pt x="2349" y="114"/>
                    <a:pt x="2323" y="114"/>
                  </a:cubicBezTo>
                  <a:lnTo>
                    <a:pt x="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9" name="Google Shape;5589;p85"/>
            <p:cNvSpPr/>
            <p:nvPr/>
          </p:nvSpPr>
          <p:spPr>
            <a:xfrm flipH="1">
              <a:off x="4104136" y="3796734"/>
              <a:ext cx="184300" cy="16501"/>
            </a:xfrm>
            <a:custGeom>
              <a:rect b="b" l="l" r="r" t="t"/>
              <a:pathLst>
                <a:path extrusionOk="0" h="219" w="2446">
                  <a:moveTo>
                    <a:pt x="53" y="0"/>
                  </a:moveTo>
                  <a:cubicBezTo>
                    <a:pt x="26" y="0"/>
                    <a:pt x="0" y="18"/>
                    <a:pt x="0" y="53"/>
                  </a:cubicBezTo>
                  <a:cubicBezTo>
                    <a:pt x="0" y="79"/>
                    <a:pt x="18" y="105"/>
                    <a:pt x="53" y="105"/>
                  </a:cubicBezTo>
                  <a:lnTo>
                    <a:pt x="2384" y="218"/>
                  </a:lnTo>
                  <a:cubicBezTo>
                    <a:pt x="2419" y="218"/>
                    <a:pt x="2436" y="201"/>
                    <a:pt x="2445" y="166"/>
                  </a:cubicBezTo>
                  <a:cubicBezTo>
                    <a:pt x="2445" y="140"/>
                    <a:pt x="2419" y="114"/>
                    <a:pt x="2393" y="114"/>
                  </a:cubicBezTo>
                  <a:lnTo>
                    <a:pt x="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0" name="Google Shape;5590;p85"/>
            <p:cNvSpPr/>
            <p:nvPr/>
          </p:nvSpPr>
          <p:spPr>
            <a:xfrm flipH="1">
              <a:off x="4069928" y="3732764"/>
              <a:ext cx="171792" cy="15974"/>
            </a:xfrm>
            <a:custGeom>
              <a:rect b="b" l="l" r="r" t="t"/>
              <a:pathLst>
                <a:path extrusionOk="0" h="212" w="2280">
                  <a:moveTo>
                    <a:pt x="48" y="1"/>
                  </a:moveTo>
                  <a:cubicBezTo>
                    <a:pt x="20" y="1"/>
                    <a:pt x="0" y="24"/>
                    <a:pt x="0" y="55"/>
                  </a:cubicBezTo>
                  <a:cubicBezTo>
                    <a:pt x="0" y="81"/>
                    <a:pt x="26" y="107"/>
                    <a:pt x="53" y="107"/>
                  </a:cubicBezTo>
                  <a:lnTo>
                    <a:pt x="2227" y="212"/>
                  </a:lnTo>
                  <a:cubicBezTo>
                    <a:pt x="2253" y="212"/>
                    <a:pt x="2279" y="194"/>
                    <a:pt x="2279" y="159"/>
                  </a:cubicBezTo>
                  <a:cubicBezTo>
                    <a:pt x="2279" y="133"/>
                    <a:pt x="2262" y="107"/>
                    <a:pt x="2227" y="107"/>
                  </a:cubicBezTo>
                  <a:lnTo>
                    <a:pt x="61" y="2"/>
                  </a:lnTo>
                  <a:cubicBezTo>
                    <a:pt x="57" y="1"/>
                    <a:pt x="52"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91" name="Google Shape;5591;p85"/>
          <p:cNvSpPr/>
          <p:nvPr/>
        </p:nvSpPr>
        <p:spPr>
          <a:xfrm rot="10800000">
            <a:off x="5109015" y="463465"/>
            <a:ext cx="387588" cy="386909"/>
          </a:xfrm>
          <a:custGeom>
            <a:rect b="b" l="l" r="r" t="t"/>
            <a:pathLst>
              <a:path extrusionOk="0" h="5135" w="5144">
                <a:moveTo>
                  <a:pt x="2576" y="1"/>
                </a:moveTo>
                <a:lnTo>
                  <a:pt x="2332" y="1476"/>
                </a:lnTo>
                <a:cubicBezTo>
                  <a:pt x="2301" y="1635"/>
                  <a:pt x="2163" y="1734"/>
                  <a:pt x="2020" y="1734"/>
                </a:cubicBezTo>
                <a:cubicBezTo>
                  <a:pt x="1959" y="1734"/>
                  <a:pt x="1897" y="1716"/>
                  <a:pt x="1843" y="1677"/>
                </a:cubicBezTo>
                <a:lnTo>
                  <a:pt x="1284" y="1275"/>
                </a:lnTo>
                <a:lnTo>
                  <a:pt x="1685" y="1834"/>
                </a:lnTo>
                <a:cubicBezTo>
                  <a:pt x="1816" y="2026"/>
                  <a:pt x="1712" y="2288"/>
                  <a:pt x="1485" y="2323"/>
                </a:cubicBezTo>
                <a:lnTo>
                  <a:pt x="0" y="2568"/>
                </a:lnTo>
                <a:lnTo>
                  <a:pt x="1485" y="2812"/>
                </a:lnTo>
                <a:cubicBezTo>
                  <a:pt x="1712" y="2847"/>
                  <a:pt x="1816" y="3109"/>
                  <a:pt x="1685" y="3292"/>
                </a:cubicBezTo>
                <a:lnTo>
                  <a:pt x="1284" y="3860"/>
                </a:lnTo>
                <a:lnTo>
                  <a:pt x="1284" y="3860"/>
                </a:lnTo>
                <a:lnTo>
                  <a:pt x="1843" y="3458"/>
                </a:lnTo>
                <a:cubicBezTo>
                  <a:pt x="1898" y="3416"/>
                  <a:pt x="1960" y="3397"/>
                  <a:pt x="2021" y="3397"/>
                </a:cubicBezTo>
                <a:cubicBezTo>
                  <a:pt x="2164" y="3397"/>
                  <a:pt x="2301" y="3500"/>
                  <a:pt x="2332" y="3659"/>
                </a:cubicBezTo>
                <a:lnTo>
                  <a:pt x="2576" y="5135"/>
                </a:lnTo>
                <a:lnTo>
                  <a:pt x="2812" y="3659"/>
                </a:lnTo>
                <a:cubicBezTo>
                  <a:pt x="2842" y="3500"/>
                  <a:pt x="2980" y="3397"/>
                  <a:pt x="3122" y="3397"/>
                </a:cubicBezTo>
                <a:cubicBezTo>
                  <a:pt x="3183" y="3397"/>
                  <a:pt x="3246" y="3416"/>
                  <a:pt x="3301" y="3458"/>
                </a:cubicBezTo>
                <a:lnTo>
                  <a:pt x="3860" y="3860"/>
                </a:lnTo>
                <a:lnTo>
                  <a:pt x="3458" y="3292"/>
                </a:lnTo>
                <a:cubicBezTo>
                  <a:pt x="3327" y="3109"/>
                  <a:pt x="3440" y="2847"/>
                  <a:pt x="3668" y="2812"/>
                </a:cubicBezTo>
                <a:lnTo>
                  <a:pt x="5143" y="2568"/>
                </a:lnTo>
                <a:lnTo>
                  <a:pt x="3668" y="2323"/>
                </a:lnTo>
                <a:cubicBezTo>
                  <a:pt x="3440" y="2288"/>
                  <a:pt x="3327" y="2026"/>
                  <a:pt x="3458" y="1834"/>
                </a:cubicBezTo>
                <a:lnTo>
                  <a:pt x="3860" y="1275"/>
                </a:lnTo>
                <a:lnTo>
                  <a:pt x="3301" y="1677"/>
                </a:lnTo>
                <a:cubicBezTo>
                  <a:pt x="3246" y="1719"/>
                  <a:pt x="3183" y="1738"/>
                  <a:pt x="3122" y="1738"/>
                </a:cubicBezTo>
                <a:cubicBezTo>
                  <a:pt x="2980" y="1738"/>
                  <a:pt x="2842" y="1635"/>
                  <a:pt x="2812" y="1476"/>
                </a:cubicBezTo>
                <a:lnTo>
                  <a:pt x="257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2" name="Google Shape;5592;p85"/>
          <p:cNvSpPr/>
          <p:nvPr/>
        </p:nvSpPr>
        <p:spPr>
          <a:xfrm rot="10800000">
            <a:off x="2763079" y="4280359"/>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3" name="Google Shape;5593;p85"/>
          <p:cNvSpPr/>
          <p:nvPr/>
        </p:nvSpPr>
        <p:spPr>
          <a:xfrm rot="10800000">
            <a:off x="3277429" y="603709"/>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7" name="Shape 5597"/>
        <p:cNvGrpSpPr/>
        <p:nvPr/>
      </p:nvGrpSpPr>
      <p:grpSpPr>
        <a:xfrm>
          <a:off x="0" y="0"/>
          <a:ext cx="0" cy="0"/>
          <a:chOff x="0" y="0"/>
          <a:chExt cx="0" cy="0"/>
        </a:xfrm>
      </p:grpSpPr>
      <p:sp>
        <p:nvSpPr>
          <p:cNvPr id="5598" name="Google Shape;5598;p86"/>
          <p:cNvSpPr txBox="1"/>
          <p:nvPr>
            <p:ph type="ctrTitle"/>
          </p:nvPr>
        </p:nvSpPr>
        <p:spPr>
          <a:xfrm>
            <a:off x="2353800" y="1601800"/>
            <a:ext cx="4698600" cy="116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8000"/>
              <a:t>04.</a:t>
            </a:r>
            <a:endParaRPr sz="8000"/>
          </a:p>
          <a:p>
            <a:pPr indent="0" lvl="0" marL="0" rtl="0" algn="ctr">
              <a:spcBef>
                <a:spcPts val="0"/>
              </a:spcBef>
              <a:spcAft>
                <a:spcPts val="0"/>
              </a:spcAft>
              <a:buNone/>
            </a:pPr>
            <a:r>
              <a:rPr lang="en" sz="8000"/>
              <a:t>Activity</a:t>
            </a:r>
            <a:endParaRPr sz="8000"/>
          </a:p>
        </p:txBody>
      </p:sp>
      <p:sp>
        <p:nvSpPr>
          <p:cNvPr id="5599" name="Google Shape;5599;p86"/>
          <p:cNvSpPr txBox="1"/>
          <p:nvPr/>
        </p:nvSpPr>
        <p:spPr>
          <a:xfrm>
            <a:off x="2632200" y="4349206"/>
            <a:ext cx="3879600" cy="258600"/>
          </a:xfrm>
          <a:prstGeom prst="rect">
            <a:avLst/>
          </a:prstGeom>
          <a:noFill/>
          <a:ln>
            <a:noFill/>
          </a:ln>
        </p:spPr>
        <p:txBody>
          <a:bodyPr anchorCtr="0" anchor="ctr" bIns="91425" lIns="91425" spcFirstLastPara="1" rIns="91425" wrap="square" tIns="91425">
            <a:noAutofit/>
          </a:bodyPr>
          <a:lstStyle/>
          <a:p>
            <a:pPr indent="0" lvl="0" marL="0" rtl="0" algn="ctr">
              <a:spcBef>
                <a:spcPts val="300"/>
              </a:spcBef>
              <a:spcAft>
                <a:spcPts val="0"/>
              </a:spcAft>
              <a:buNone/>
            </a:pPr>
            <a:r>
              <a:rPr lang="en" sz="1200">
                <a:solidFill>
                  <a:schemeClr val="lt1"/>
                </a:solidFill>
                <a:latin typeface="Montserrat"/>
                <a:ea typeface="Montserrat"/>
                <a:cs typeface="Montserrat"/>
                <a:sym typeface="Montserrat"/>
              </a:rPr>
              <a:t>Please keep this slide for attribution</a:t>
            </a:r>
            <a:endParaRPr sz="1200">
              <a:solidFill>
                <a:schemeClr val="lt1"/>
              </a:solidFill>
              <a:latin typeface="Montserrat"/>
              <a:ea typeface="Montserrat"/>
              <a:cs typeface="Montserrat"/>
              <a:sym typeface="Montserrat"/>
            </a:endParaRPr>
          </a:p>
        </p:txBody>
      </p:sp>
      <p:sp>
        <p:nvSpPr>
          <p:cNvPr id="5600" name="Google Shape;5600;p86"/>
          <p:cNvSpPr/>
          <p:nvPr/>
        </p:nvSpPr>
        <p:spPr>
          <a:xfrm>
            <a:off x="883440" y="1582518"/>
            <a:ext cx="454044" cy="453366"/>
          </a:xfrm>
          <a:custGeom>
            <a:rect b="b" l="l" r="r" t="t"/>
            <a:pathLst>
              <a:path extrusionOk="0" h="6017" w="6026">
                <a:moveTo>
                  <a:pt x="1502" y="1494"/>
                </a:moveTo>
                <a:lnTo>
                  <a:pt x="1502" y="1494"/>
                </a:lnTo>
                <a:lnTo>
                  <a:pt x="1502" y="1494"/>
                </a:lnTo>
                <a:close/>
                <a:moveTo>
                  <a:pt x="3013" y="1"/>
                </a:moveTo>
                <a:lnTo>
                  <a:pt x="2725" y="1729"/>
                </a:lnTo>
                <a:cubicBezTo>
                  <a:pt x="2694" y="1914"/>
                  <a:pt x="2534" y="2033"/>
                  <a:pt x="2365" y="2033"/>
                </a:cubicBezTo>
                <a:cubicBezTo>
                  <a:pt x="2294" y="2033"/>
                  <a:pt x="2222" y="2012"/>
                  <a:pt x="2157" y="1965"/>
                </a:cubicBezTo>
                <a:lnTo>
                  <a:pt x="1502" y="1494"/>
                </a:lnTo>
                <a:lnTo>
                  <a:pt x="1974" y="2149"/>
                </a:lnTo>
                <a:cubicBezTo>
                  <a:pt x="2131" y="2367"/>
                  <a:pt x="2000" y="2681"/>
                  <a:pt x="1738" y="2725"/>
                </a:cubicBezTo>
                <a:lnTo>
                  <a:pt x="0" y="3004"/>
                </a:lnTo>
                <a:lnTo>
                  <a:pt x="1738" y="3292"/>
                </a:lnTo>
                <a:cubicBezTo>
                  <a:pt x="2000" y="3336"/>
                  <a:pt x="2131" y="3642"/>
                  <a:pt x="1974" y="3860"/>
                </a:cubicBezTo>
                <a:lnTo>
                  <a:pt x="1502" y="4515"/>
                </a:lnTo>
                <a:lnTo>
                  <a:pt x="2157" y="4052"/>
                </a:lnTo>
                <a:cubicBezTo>
                  <a:pt x="2223" y="4004"/>
                  <a:pt x="2297" y="3983"/>
                  <a:pt x="2370" y="3983"/>
                </a:cubicBezTo>
                <a:cubicBezTo>
                  <a:pt x="2537" y="3983"/>
                  <a:pt x="2694" y="4099"/>
                  <a:pt x="2725" y="4288"/>
                </a:cubicBezTo>
                <a:lnTo>
                  <a:pt x="3013" y="6017"/>
                </a:lnTo>
                <a:lnTo>
                  <a:pt x="3301" y="4288"/>
                </a:lnTo>
                <a:cubicBezTo>
                  <a:pt x="3331" y="4099"/>
                  <a:pt x="3489" y="3983"/>
                  <a:pt x="3656" y="3983"/>
                </a:cubicBezTo>
                <a:cubicBezTo>
                  <a:pt x="3728" y="3983"/>
                  <a:pt x="3803" y="4004"/>
                  <a:pt x="3869" y="4052"/>
                </a:cubicBezTo>
                <a:lnTo>
                  <a:pt x="4523" y="4515"/>
                </a:lnTo>
                <a:lnTo>
                  <a:pt x="4052" y="3860"/>
                </a:lnTo>
                <a:cubicBezTo>
                  <a:pt x="3895" y="3642"/>
                  <a:pt x="4026" y="3336"/>
                  <a:pt x="4288" y="3292"/>
                </a:cubicBezTo>
                <a:lnTo>
                  <a:pt x="6025" y="3004"/>
                </a:lnTo>
                <a:lnTo>
                  <a:pt x="4288" y="2725"/>
                </a:lnTo>
                <a:cubicBezTo>
                  <a:pt x="4026" y="2681"/>
                  <a:pt x="3895" y="2367"/>
                  <a:pt x="4052" y="2149"/>
                </a:cubicBezTo>
                <a:lnTo>
                  <a:pt x="4523" y="1494"/>
                </a:lnTo>
                <a:lnTo>
                  <a:pt x="3869" y="1965"/>
                </a:lnTo>
                <a:cubicBezTo>
                  <a:pt x="3804" y="2012"/>
                  <a:pt x="3731" y="2033"/>
                  <a:pt x="3660" y="2033"/>
                </a:cubicBezTo>
                <a:cubicBezTo>
                  <a:pt x="3492" y="2033"/>
                  <a:pt x="3332" y="1914"/>
                  <a:pt x="3301" y="1729"/>
                </a:cubicBezTo>
                <a:lnTo>
                  <a:pt x="301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1" name="Google Shape;5601;p86"/>
          <p:cNvSpPr/>
          <p:nvPr/>
        </p:nvSpPr>
        <p:spPr>
          <a:xfrm>
            <a:off x="7716351" y="248946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2" name="Google Shape;5602;p86"/>
          <p:cNvSpPr/>
          <p:nvPr/>
        </p:nvSpPr>
        <p:spPr>
          <a:xfrm>
            <a:off x="7051614" y="434919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3" name="Google Shape;5603;p86"/>
          <p:cNvSpPr/>
          <p:nvPr/>
        </p:nvSpPr>
        <p:spPr>
          <a:xfrm>
            <a:off x="1690151" y="3285868"/>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04" name="Google Shape;5604;p86"/>
          <p:cNvGrpSpPr/>
          <p:nvPr/>
        </p:nvGrpSpPr>
        <p:grpSpPr>
          <a:xfrm flipH="1" rot="10800000">
            <a:off x="7880906" y="-171507"/>
            <a:ext cx="1378341" cy="1914961"/>
            <a:chOff x="229976" y="2315872"/>
            <a:chExt cx="1378341" cy="1914961"/>
          </a:xfrm>
        </p:grpSpPr>
        <p:grpSp>
          <p:nvGrpSpPr>
            <p:cNvPr id="5605" name="Google Shape;5605;p86"/>
            <p:cNvGrpSpPr/>
            <p:nvPr/>
          </p:nvGrpSpPr>
          <p:grpSpPr>
            <a:xfrm>
              <a:off x="229976" y="2315872"/>
              <a:ext cx="1378341" cy="1914961"/>
              <a:chOff x="229976" y="2315872"/>
              <a:chExt cx="1378341" cy="1914961"/>
            </a:xfrm>
          </p:grpSpPr>
          <p:grpSp>
            <p:nvGrpSpPr>
              <p:cNvPr id="5606" name="Google Shape;5606;p86"/>
              <p:cNvGrpSpPr/>
              <p:nvPr/>
            </p:nvGrpSpPr>
            <p:grpSpPr>
              <a:xfrm>
                <a:off x="229976" y="2315872"/>
                <a:ext cx="1378341" cy="1914961"/>
                <a:chOff x="229976" y="2315872"/>
                <a:chExt cx="1378341" cy="1914961"/>
              </a:xfrm>
            </p:grpSpPr>
            <p:sp>
              <p:nvSpPr>
                <p:cNvPr id="5607" name="Google Shape;5607;p86"/>
                <p:cNvSpPr/>
                <p:nvPr/>
              </p:nvSpPr>
              <p:spPr>
                <a:xfrm>
                  <a:off x="786575" y="2646501"/>
                  <a:ext cx="357298" cy="1584332"/>
                </a:xfrm>
                <a:custGeom>
                  <a:rect b="b" l="l" r="r" t="t"/>
                  <a:pathLst>
                    <a:path extrusionOk="0" h="21027" w="4742">
                      <a:moveTo>
                        <a:pt x="127" y="0"/>
                      </a:moveTo>
                      <a:cubicBezTo>
                        <a:pt x="108" y="0"/>
                        <a:pt x="89" y="6"/>
                        <a:pt x="70" y="19"/>
                      </a:cubicBezTo>
                      <a:cubicBezTo>
                        <a:pt x="18" y="45"/>
                        <a:pt x="0" y="115"/>
                        <a:pt x="26" y="167"/>
                      </a:cubicBezTo>
                      <a:cubicBezTo>
                        <a:pt x="44" y="185"/>
                        <a:pt x="1327" y="2359"/>
                        <a:pt x="2428" y="5991"/>
                      </a:cubicBezTo>
                      <a:cubicBezTo>
                        <a:pt x="3449" y="9335"/>
                        <a:pt x="4523" y="14635"/>
                        <a:pt x="3842" y="20913"/>
                      </a:cubicBezTo>
                      <a:cubicBezTo>
                        <a:pt x="3833" y="20974"/>
                        <a:pt x="3877" y="21027"/>
                        <a:pt x="3938" y="21027"/>
                      </a:cubicBezTo>
                      <a:lnTo>
                        <a:pt x="3947" y="21027"/>
                      </a:lnTo>
                      <a:cubicBezTo>
                        <a:pt x="4008" y="21027"/>
                        <a:pt x="4052" y="20992"/>
                        <a:pt x="4060" y="20931"/>
                      </a:cubicBezTo>
                      <a:cubicBezTo>
                        <a:pt x="4741" y="14627"/>
                        <a:pt x="3667" y="9283"/>
                        <a:pt x="2637" y="5912"/>
                      </a:cubicBezTo>
                      <a:cubicBezTo>
                        <a:pt x="1519" y="2263"/>
                        <a:pt x="227" y="80"/>
                        <a:pt x="218" y="54"/>
                      </a:cubicBezTo>
                      <a:cubicBezTo>
                        <a:pt x="196" y="20"/>
                        <a:pt x="162" y="0"/>
                        <a:pt x="1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8" name="Google Shape;5608;p86"/>
                <p:cNvSpPr/>
                <p:nvPr/>
              </p:nvSpPr>
              <p:spPr>
                <a:xfrm>
                  <a:off x="534534" y="3390568"/>
                  <a:ext cx="573168" cy="422549"/>
                </a:xfrm>
                <a:custGeom>
                  <a:rect b="b" l="l" r="r" t="t"/>
                  <a:pathLst>
                    <a:path extrusionOk="0" h="5608" w="7607">
                      <a:moveTo>
                        <a:pt x="108" y="0"/>
                      </a:moveTo>
                      <a:cubicBezTo>
                        <a:pt x="53" y="0"/>
                        <a:pt x="9" y="42"/>
                        <a:pt x="1" y="98"/>
                      </a:cubicBezTo>
                      <a:cubicBezTo>
                        <a:pt x="1" y="159"/>
                        <a:pt x="45" y="211"/>
                        <a:pt x="106" y="220"/>
                      </a:cubicBezTo>
                      <a:cubicBezTo>
                        <a:pt x="158" y="220"/>
                        <a:pt x="5362" y="814"/>
                        <a:pt x="7379" y="5546"/>
                      </a:cubicBezTo>
                      <a:cubicBezTo>
                        <a:pt x="7397" y="5581"/>
                        <a:pt x="7440" y="5607"/>
                        <a:pt x="7484" y="5607"/>
                      </a:cubicBezTo>
                      <a:cubicBezTo>
                        <a:pt x="7493" y="5607"/>
                        <a:pt x="7510" y="5607"/>
                        <a:pt x="7528" y="5599"/>
                      </a:cubicBezTo>
                      <a:cubicBezTo>
                        <a:pt x="7580" y="5581"/>
                        <a:pt x="7606" y="5511"/>
                        <a:pt x="7580" y="5459"/>
                      </a:cubicBezTo>
                      <a:cubicBezTo>
                        <a:pt x="5519" y="604"/>
                        <a:pt x="176" y="2"/>
                        <a:pt x="123" y="2"/>
                      </a:cubicBezTo>
                      <a:cubicBezTo>
                        <a:pt x="118" y="1"/>
                        <a:pt x="113"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9" name="Google Shape;5609;p86"/>
                <p:cNvSpPr/>
                <p:nvPr/>
              </p:nvSpPr>
              <p:spPr>
                <a:xfrm>
                  <a:off x="1043136" y="2906529"/>
                  <a:ext cx="565182" cy="551996"/>
                </a:xfrm>
                <a:custGeom>
                  <a:rect b="b" l="l" r="r" t="t"/>
                  <a:pathLst>
                    <a:path extrusionOk="0" h="7326" w="7501">
                      <a:moveTo>
                        <a:pt x="5849" y="0"/>
                      </a:moveTo>
                      <a:cubicBezTo>
                        <a:pt x="5463" y="0"/>
                        <a:pt x="5039" y="150"/>
                        <a:pt x="4576" y="479"/>
                      </a:cubicBezTo>
                      <a:cubicBezTo>
                        <a:pt x="4358" y="637"/>
                        <a:pt x="4096" y="724"/>
                        <a:pt x="3825" y="733"/>
                      </a:cubicBezTo>
                      <a:cubicBezTo>
                        <a:pt x="3004" y="759"/>
                        <a:pt x="2410" y="1126"/>
                        <a:pt x="2009" y="1833"/>
                      </a:cubicBezTo>
                      <a:cubicBezTo>
                        <a:pt x="1878" y="2069"/>
                        <a:pt x="1677" y="2269"/>
                        <a:pt x="1424" y="2383"/>
                      </a:cubicBezTo>
                      <a:cubicBezTo>
                        <a:pt x="786" y="2654"/>
                        <a:pt x="324" y="3404"/>
                        <a:pt x="472" y="4260"/>
                      </a:cubicBezTo>
                      <a:cubicBezTo>
                        <a:pt x="516" y="4505"/>
                        <a:pt x="481" y="4749"/>
                        <a:pt x="376" y="4976"/>
                      </a:cubicBezTo>
                      <a:cubicBezTo>
                        <a:pt x="0" y="5841"/>
                        <a:pt x="830" y="6417"/>
                        <a:pt x="900" y="7316"/>
                      </a:cubicBezTo>
                      <a:cubicBezTo>
                        <a:pt x="964" y="7265"/>
                        <a:pt x="1066" y="7247"/>
                        <a:pt x="1193" y="7247"/>
                      </a:cubicBezTo>
                      <a:cubicBezTo>
                        <a:pt x="1463" y="7247"/>
                        <a:pt x="1847" y="7326"/>
                        <a:pt x="2222" y="7326"/>
                      </a:cubicBezTo>
                      <a:cubicBezTo>
                        <a:pt x="2539" y="7326"/>
                        <a:pt x="2850" y="7270"/>
                        <a:pt x="3083" y="7063"/>
                      </a:cubicBezTo>
                      <a:cubicBezTo>
                        <a:pt x="3275" y="6888"/>
                        <a:pt x="3519" y="6801"/>
                        <a:pt x="3781" y="6775"/>
                      </a:cubicBezTo>
                      <a:cubicBezTo>
                        <a:pt x="4340" y="6714"/>
                        <a:pt x="4916" y="6443"/>
                        <a:pt x="5152" y="5806"/>
                      </a:cubicBezTo>
                      <a:cubicBezTo>
                        <a:pt x="5239" y="5561"/>
                        <a:pt x="5379" y="5334"/>
                        <a:pt x="5571" y="5168"/>
                      </a:cubicBezTo>
                      <a:cubicBezTo>
                        <a:pt x="6121" y="4679"/>
                        <a:pt x="6296" y="4051"/>
                        <a:pt x="6348" y="3597"/>
                      </a:cubicBezTo>
                      <a:cubicBezTo>
                        <a:pt x="6383" y="3265"/>
                        <a:pt x="6540" y="2950"/>
                        <a:pt x="6776" y="2715"/>
                      </a:cubicBezTo>
                      <a:cubicBezTo>
                        <a:pt x="6916" y="2575"/>
                        <a:pt x="7056" y="2392"/>
                        <a:pt x="7169" y="2130"/>
                      </a:cubicBezTo>
                      <a:cubicBezTo>
                        <a:pt x="7475" y="1422"/>
                        <a:pt x="7501" y="401"/>
                        <a:pt x="7501" y="401"/>
                      </a:cubicBezTo>
                      <a:cubicBezTo>
                        <a:pt x="7501" y="401"/>
                        <a:pt x="7012" y="357"/>
                        <a:pt x="6409" y="113"/>
                      </a:cubicBezTo>
                      <a:cubicBezTo>
                        <a:pt x="6233" y="39"/>
                        <a:pt x="6046" y="0"/>
                        <a:pt x="58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0" name="Google Shape;5610;p86"/>
                <p:cNvSpPr/>
                <p:nvPr/>
              </p:nvSpPr>
              <p:spPr>
                <a:xfrm>
                  <a:off x="1068151" y="2948272"/>
                  <a:ext cx="512589" cy="614836"/>
                </a:xfrm>
                <a:custGeom>
                  <a:rect b="b" l="l" r="r" t="t"/>
                  <a:pathLst>
                    <a:path extrusionOk="0" h="8160" w="6803">
                      <a:moveTo>
                        <a:pt x="6671" y="1"/>
                      </a:moveTo>
                      <a:cubicBezTo>
                        <a:pt x="6653" y="1"/>
                        <a:pt x="6635" y="5"/>
                        <a:pt x="6619" y="13"/>
                      </a:cubicBezTo>
                      <a:cubicBezTo>
                        <a:pt x="3222" y="1907"/>
                        <a:pt x="542" y="5645"/>
                        <a:pt x="9" y="8028"/>
                      </a:cubicBezTo>
                      <a:cubicBezTo>
                        <a:pt x="0" y="8089"/>
                        <a:pt x="35" y="8142"/>
                        <a:pt x="96" y="8159"/>
                      </a:cubicBezTo>
                      <a:lnTo>
                        <a:pt x="114" y="8159"/>
                      </a:lnTo>
                      <a:cubicBezTo>
                        <a:pt x="166" y="8159"/>
                        <a:pt x="210" y="8124"/>
                        <a:pt x="219" y="8072"/>
                      </a:cubicBezTo>
                      <a:cubicBezTo>
                        <a:pt x="742" y="5741"/>
                        <a:pt x="3379" y="2065"/>
                        <a:pt x="6724" y="205"/>
                      </a:cubicBezTo>
                      <a:cubicBezTo>
                        <a:pt x="6776" y="179"/>
                        <a:pt x="6802" y="109"/>
                        <a:pt x="6767" y="56"/>
                      </a:cubicBezTo>
                      <a:cubicBezTo>
                        <a:pt x="6749" y="20"/>
                        <a:pt x="6710" y="1"/>
                        <a:pt x="66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1" name="Google Shape;5611;p86"/>
                <p:cNvSpPr/>
                <p:nvPr/>
              </p:nvSpPr>
              <p:spPr>
                <a:xfrm>
                  <a:off x="396421" y="3569822"/>
                  <a:ext cx="544160" cy="445228"/>
                </a:xfrm>
                <a:custGeom>
                  <a:rect b="b" l="l" r="r" t="t"/>
                  <a:pathLst>
                    <a:path extrusionOk="0" h="5909" w="7222">
                      <a:moveTo>
                        <a:pt x="5087" y="0"/>
                      </a:moveTo>
                      <a:cubicBezTo>
                        <a:pt x="4485" y="0"/>
                        <a:pt x="3986" y="204"/>
                        <a:pt x="3641" y="513"/>
                      </a:cubicBezTo>
                      <a:cubicBezTo>
                        <a:pt x="3484" y="652"/>
                        <a:pt x="3301" y="749"/>
                        <a:pt x="3091" y="783"/>
                      </a:cubicBezTo>
                      <a:cubicBezTo>
                        <a:pt x="2559" y="879"/>
                        <a:pt x="2052" y="1115"/>
                        <a:pt x="1703" y="1683"/>
                      </a:cubicBezTo>
                      <a:cubicBezTo>
                        <a:pt x="1598" y="1866"/>
                        <a:pt x="1432" y="2015"/>
                        <a:pt x="1240" y="2102"/>
                      </a:cubicBezTo>
                      <a:cubicBezTo>
                        <a:pt x="734" y="2346"/>
                        <a:pt x="472" y="2748"/>
                        <a:pt x="498" y="3403"/>
                      </a:cubicBezTo>
                      <a:cubicBezTo>
                        <a:pt x="507" y="3621"/>
                        <a:pt x="446" y="3822"/>
                        <a:pt x="332" y="4005"/>
                      </a:cubicBezTo>
                      <a:cubicBezTo>
                        <a:pt x="70" y="4407"/>
                        <a:pt x="0" y="5027"/>
                        <a:pt x="245" y="5909"/>
                      </a:cubicBezTo>
                      <a:cubicBezTo>
                        <a:pt x="777" y="5350"/>
                        <a:pt x="1633" y="5726"/>
                        <a:pt x="2279" y="5010"/>
                      </a:cubicBezTo>
                      <a:cubicBezTo>
                        <a:pt x="2480" y="4783"/>
                        <a:pt x="2760" y="4634"/>
                        <a:pt x="3065" y="4634"/>
                      </a:cubicBezTo>
                      <a:cubicBezTo>
                        <a:pt x="3537" y="4634"/>
                        <a:pt x="3964" y="4494"/>
                        <a:pt x="4453" y="4075"/>
                      </a:cubicBezTo>
                      <a:cubicBezTo>
                        <a:pt x="4637" y="3918"/>
                        <a:pt x="4864" y="3813"/>
                        <a:pt x="5108" y="3787"/>
                      </a:cubicBezTo>
                      <a:cubicBezTo>
                        <a:pt x="5798" y="3691"/>
                        <a:pt x="6095" y="3324"/>
                        <a:pt x="6226" y="3036"/>
                      </a:cubicBezTo>
                      <a:cubicBezTo>
                        <a:pt x="6322" y="2818"/>
                        <a:pt x="6470" y="2626"/>
                        <a:pt x="6663" y="2495"/>
                      </a:cubicBezTo>
                      <a:cubicBezTo>
                        <a:pt x="6802" y="2408"/>
                        <a:pt x="6951" y="2268"/>
                        <a:pt x="7038" y="2067"/>
                      </a:cubicBezTo>
                      <a:cubicBezTo>
                        <a:pt x="7221" y="1622"/>
                        <a:pt x="6942" y="932"/>
                        <a:pt x="7038" y="635"/>
                      </a:cubicBezTo>
                      <a:cubicBezTo>
                        <a:pt x="6323" y="184"/>
                        <a:pt x="5658" y="0"/>
                        <a:pt x="5087" y="0"/>
                      </a:cubicBezTo>
                      <a:close/>
                    </a:path>
                  </a:pathLst>
                </a:custGeom>
                <a:solidFill>
                  <a:srgbClr val="516B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2" name="Google Shape;5612;p86"/>
                <p:cNvSpPr/>
                <p:nvPr/>
              </p:nvSpPr>
              <p:spPr>
                <a:xfrm>
                  <a:off x="424676" y="3609380"/>
                  <a:ext cx="566538" cy="364908"/>
                </a:xfrm>
                <a:custGeom>
                  <a:rect b="b" l="l" r="r" t="t"/>
                  <a:pathLst>
                    <a:path extrusionOk="0" h="4843" w="7519">
                      <a:moveTo>
                        <a:pt x="6678" y="0"/>
                      </a:moveTo>
                      <a:cubicBezTo>
                        <a:pt x="4368" y="0"/>
                        <a:pt x="1228" y="2135"/>
                        <a:pt x="27" y="4685"/>
                      </a:cubicBezTo>
                      <a:cubicBezTo>
                        <a:pt x="1" y="4738"/>
                        <a:pt x="27" y="4808"/>
                        <a:pt x="79" y="4834"/>
                      </a:cubicBezTo>
                      <a:cubicBezTo>
                        <a:pt x="97" y="4843"/>
                        <a:pt x="114" y="4843"/>
                        <a:pt x="123" y="4843"/>
                      </a:cubicBezTo>
                      <a:cubicBezTo>
                        <a:pt x="167" y="4843"/>
                        <a:pt x="202" y="4816"/>
                        <a:pt x="228" y="4781"/>
                      </a:cubicBezTo>
                      <a:cubicBezTo>
                        <a:pt x="1396" y="2296"/>
                        <a:pt x="4423" y="219"/>
                        <a:pt x="6647" y="219"/>
                      </a:cubicBezTo>
                      <a:cubicBezTo>
                        <a:pt x="6900" y="219"/>
                        <a:pt x="7142" y="246"/>
                        <a:pt x="7370" y="302"/>
                      </a:cubicBezTo>
                      <a:cubicBezTo>
                        <a:pt x="7377" y="303"/>
                        <a:pt x="7383" y="303"/>
                        <a:pt x="7389" y="303"/>
                      </a:cubicBezTo>
                      <a:cubicBezTo>
                        <a:pt x="7442" y="303"/>
                        <a:pt x="7486" y="270"/>
                        <a:pt x="7501" y="215"/>
                      </a:cubicBezTo>
                      <a:cubicBezTo>
                        <a:pt x="7519" y="162"/>
                        <a:pt x="7484" y="101"/>
                        <a:pt x="7423" y="84"/>
                      </a:cubicBezTo>
                      <a:cubicBezTo>
                        <a:pt x="7188" y="27"/>
                        <a:pt x="6938" y="0"/>
                        <a:pt x="66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3" name="Google Shape;5613;p86"/>
                <p:cNvSpPr/>
                <p:nvPr/>
              </p:nvSpPr>
              <p:spPr>
                <a:xfrm>
                  <a:off x="268103" y="2892288"/>
                  <a:ext cx="731700" cy="485313"/>
                </a:xfrm>
                <a:custGeom>
                  <a:rect b="b" l="l" r="r" t="t"/>
                  <a:pathLst>
                    <a:path extrusionOk="0" h="6441" w="9711">
                      <a:moveTo>
                        <a:pt x="2417" y="1"/>
                      </a:moveTo>
                      <a:cubicBezTo>
                        <a:pt x="1956" y="1"/>
                        <a:pt x="1562" y="157"/>
                        <a:pt x="1302" y="258"/>
                      </a:cubicBezTo>
                      <a:cubicBezTo>
                        <a:pt x="656" y="502"/>
                        <a:pt x="1" y="712"/>
                        <a:pt x="1" y="712"/>
                      </a:cubicBezTo>
                      <a:cubicBezTo>
                        <a:pt x="1" y="712"/>
                        <a:pt x="420" y="983"/>
                        <a:pt x="673" y="1515"/>
                      </a:cubicBezTo>
                      <a:cubicBezTo>
                        <a:pt x="865" y="1926"/>
                        <a:pt x="1066" y="2423"/>
                        <a:pt x="1730" y="2659"/>
                      </a:cubicBezTo>
                      <a:cubicBezTo>
                        <a:pt x="2149" y="2808"/>
                        <a:pt x="2480" y="3139"/>
                        <a:pt x="2664" y="3550"/>
                      </a:cubicBezTo>
                      <a:cubicBezTo>
                        <a:pt x="3013" y="4292"/>
                        <a:pt x="3485" y="4737"/>
                        <a:pt x="4323" y="4860"/>
                      </a:cubicBezTo>
                      <a:cubicBezTo>
                        <a:pt x="4777" y="4921"/>
                        <a:pt x="5179" y="5165"/>
                        <a:pt x="5467" y="5523"/>
                      </a:cubicBezTo>
                      <a:cubicBezTo>
                        <a:pt x="6009" y="6198"/>
                        <a:pt x="6707" y="6440"/>
                        <a:pt x="7362" y="6440"/>
                      </a:cubicBezTo>
                      <a:cubicBezTo>
                        <a:pt x="7528" y="6440"/>
                        <a:pt x="7692" y="6425"/>
                        <a:pt x="7850" y="6396"/>
                      </a:cubicBezTo>
                      <a:cubicBezTo>
                        <a:pt x="8526" y="6277"/>
                        <a:pt x="8960" y="6159"/>
                        <a:pt x="9315" y="6159"/>
                      </a:cubicBezTo>
                      <a:cubicBezTo>
                        <a:pt x="9456" y="6159"/>
                        <a:pt x="9584" y="6177"/>
                        <a:pt x="9710" y="6222"/>
                      </a:cubicBezTo>
                      <a:cubicBezTo>
                        <a:pt x="9343" y="5087"/>
                        <a:pt x="9527" y="4039"/>
                        <a:pt x="8671" y="3305"/>
                      </a:cubicBezTo>
                      <a:cubicBezTo>
                        <a:pt x="8392" y="3061"/>
                        <a:pt x="8182" y="2755"/>
                        <a:pt x="8051" y="2406"/>
                      </a:cubicBezTo>
                      <a:cubicBezTo>
                        <a:pt x="7842" y="1803"/>
                        <a:pt x="7370" y="1480"/>
                        <a:pt x="6925" y="1384"/>
                      </a:cubicBezTo>
                      <a:cubicBezTo>
                        <a:pt x="6680" y="1332"/>
                        <a:pt x="6453" y="1218"/>
                        <a:pt x="6279" y="1035"/>
                      </a:cubicBezTo>
                      <a:cubicBezTo>
                        <a:pt x="5847" y="569"/>
                        <a:pt x="5344" y="402"/>
                        <a:pt x="4813" y="402"/>
                      </a:cubicBezTo>
                      <a:cubicBezTo>
                        <a:pt x="4677" y="402"/>
                        <a:pt x="4540" y="413"/>
                        <a:pt x="4401" y="433"/>
                      </a:cubicBezTo>
                      <a:cubicBezTo>
                        <a:pt x="4321" y="445"/>
                        <a:pt x="4239" y="451"/>
                        <a:pt x="4158" y="451"/>
                      </a:cubicBezTo>
                      <a:cubicBezTo>
                        <a:pt x="3886" y="451"/>
                        <a:pt x="3613" y="384"/>
                        <a:pt x="3371" y="249"/>
                      </a:cubicBezTo>
                      <a:cubicBezTo>
                        <a:pt x="3037" y="65"/>
                        <a:pt x="2713" y="1"/>
                        <a:pt x="24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4" name="Google Shape;5614;p86"/>
                <p:cNvSpPr/>
                <p:nvPr/>
              </p:nvSpPr>
              <p:spPr>
                <a:xfrm>
                  <a:off x="319415" y="2942546"/>
                  <a:ext cx="752722" cy="524494"/>
                </a:xfrm>
                <a:custGeom>
                  <a:rect b="b" l="l" r="r" t="t"/>
                  <a:pathLst>
                    <a:path extrusionOk="0" h="6961" w="9990">
                      <a:moveTo>
                        <a:pt x="125" y="0"/>
                      </a:moveTo>
                      <a:cubicBezTo>
                        <a:pt x="71" y="0"/>
                        <a:pt x="26" y="41"/>
                        <a:pt x="18" y="89"/>
                      </a:cubicBezTo>
                      <a:cubicBezTo>
                        <a:pt x="1" y="150"/>
                        <a:pt x="44" y="211"/>
                        <a:pt x="106" y="220"/>
                      </a:cubicBezTo>
                      <a:cubicBezTo>
                        <a:pt x="2699" y="709"/>
                        <a:pt x="7623" y="2944"/>
                        <a:pt x="9771" y="6899"/>
                      </a:cubicBezTo>
                      <a:cubicBezTo>
                        <a:pt x="9789" y="6934"/>
                        <a:pt x="9824" y="6952"/>
                        <a:pt x="9867" y="6952"/>
                      </a:cubicBezTo>
                      <a:lnTo>
                        <a:pt x="9867" y="6960"/>
                      </a:lnTo>
                      <a:cubicBezTo>
                        <a:pt x="9885" y="6960"/>
                        <a:pt x="9902" y="6952"/>
                        <a:pt x="9920" y="6943"/>
                      </a:cubicBezTo>
                      <a:cubicBezTo>
                        <a:pt x="9972" y="6917"/>
                        <a:pt x="9990" y="6847"/>
                        <a:pt x="9963" y="6795"/>
                      </a:cubicBezTo>
                      <a:cubicBezTo>
                        <a:pt x="7781" y="2778"/>
                        <a:pt x="2777" y="499"/>
                        <a:pt x="140" y="1"/>
                      </a:cubicBezTo>
                      <a:cubicBezTo>
                        <a:pt x="135" y="1"/>
                        <a:pt x="130" y="0"/>
                        <a:pt x="1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5" name="Google Shape;5615;p86"/>
                <p:cNvSpPr/>
                <p:nvPr/>
              </p:nvSpPr>
              <p:spPr>
                <a:xfrm>
                  <a:off x="833893" y="3664987"/>
                  <a:ext cx="8665" cy="107295"/>
                </a:xfrm>
                <a:custGeom>
                  <a:rect b="b" l="l" r="r" t="t"/>
                  <a:pathLst>
                    <a:path extrusionOk="0" h="1424" w="115">
                      <a:moveTo>
                        <a:pt x="53" y="1"/>
                      </a:moveTo>
                      <a:cubicBezTo>
                        <a:pt x="27" y="1"/>
                        <a:pt x="1" y="27"/>
                        <a:pt x="1" y="53"/>
                      </a:cubicBezTo>
                      <a:lnTo>
                        <a:pt x="1" y="1372"/>
                      </a:lnTo>
                      <a:cubicBezTo>
                        <a:pt x="1" y="1406"/>
                        <a:pt x="27" y="1424"/>
                        <a:pt x="53" y="1424"/>
                      </a:cubicBezTo>
                      <a:cubicBezTo>
                        <a:pt x="88" y="1424"/>
                        <a:pt x="114" y="1406"/>
                        <a:pt x="114" y="1372"/>
                      </a:cubicBezTo>
                      <a:lnTo>
                        <a:pt x="114" y="53"/>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6" name="Google Shape;5616;p86"/>
                <p:cNvSpPr/>
                <p:nvPr/>
              </p:nvSpPr>
              <p:spPr>
                <a:xfrm>
                  <a:off x="754325" y="3701154"/>
                  <a:ext cx="8590" cy="107973"/>
                </a:xfrm>
                <a:custGeom>
                  <a:rect b="b" l="l" r="r" t="t"/>
                  <a:pathLst>
                    <a:path extrusionOk="0" h="1433" w="114">
                      <a:moveTo>
                        <a:pt x="53" y="1"/>
                      </a:moveTo>
                      <a:cubicBezTo>
                        <a:pt x="27" y="1"/>
                        <a:pt x="0" y="27"/>
                        <a:pt x="0" y="62"/>
                      </a:cubicBezTo>
                      <a:lnTo>
                        <a:pt x="0" y="1381"/>
                      </a:lnTo>
                      <a:cubicBezTo>
                        <a:pt x="0" y="1407"/>
                        <a:pt x="27" y="1433"/>
                        <a:pt x="53" y="1433"/>
                      </a:cubicBezTo>
                      <a:cubicBezTo>
                        <a:pt x="88" y="1433"/>
                        <a:pt x="114" y="1407"/>
                        <a:pt x="114" y="1381"/>
                      </a:cubicBezTo>
                      <a:lnTo>
                        <a:pt x="114" y="62"/>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7" name="Google Shape;5617;p86"/>
                <p:cNvSpPr/>
                <p:nvPr/>
              </p:nvSpPr>
              <p:spPr>
                <a:xfrm>
                  <a:off x="674682" y="3747870"/>
                  <a:ext cx="8665" cy="98102"/>
                </a:xfrm>
                <a:custGeom>
                  <a:rect b="b" l="l" r="r" t="t"/>
                  <a:pathLst>
                    <a:path extrusionOk="0" h="1302" w="115">
                      <a:moveTo>
                        <a:pt x="62" y="1"/>
                      </a:moveTo>
                      <a:cubicBezTo>
                        <a:pt x="27" y="1"/>
                        <a:pt x="1" y="27"/>
                        <a:pt x="1" y="62"/>
                      </a:cubicBezTo>
                      <a:lnTo>
                        <a:pt x="1" y="1249"/>
                      </a:lnTo>
                      <a:cubicBezTo>
                        <a:pt x="1" y="1276"/>
                        <a:pt x="27" y="1302"/>
                        <a:pt x="62" y="1302"/>
                      </a:cubicBezTo>
                      <a:cubicBezTo>
                        <a:pt x="88" y="1302"/>
                        <a:pt x="114" y="1276"/>
                        <a:pt x="114" y="1249"/>
                      </a:cubicBezTo>
                      <a:lnTo>
                        <a:pt x="114" y="62"/>
                      </a:lnTo>
                      <a:cubicBezTo>
                        <a:pt x="114" y="27"/>
                        <a:pt x="88" y="1"/>
                        <a:pt x="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8" name="Google Shape;5618;p86"/>
                <p:cNvSpPr/>
                <p:nvPr/>
              </p:nvSpPr>
              <p:spPr>
                <a:xfrm>
                  <a:off x="595114" y="3804457"/>
                  <a:ext cx="8590" cy="78361"/>
                </a:xfrm>
                <a:custGeom>
                  <a:rect b="b" l="l" r="r" t="t"/>
                  <a:pathLst>
                    <a:path extrusionOk="0" h="1040" w="114">
                      <a:moveTo>
                        <a:pt x="61" y="1"/>
                      </a:moveTo>
                      <a:cubicBezTo>
                        <a:pt x="26" y="1"/>
                        <a:pt x="0" y="27"/>
                        <a:pt x="0" y="62"/>
                      </a:cubicBezTo>
                      <a:lnTo>
                        <a:pt x="0" y="979"/>
                      </a:lnTo>
                      <a:cubicBezTo>
                        <a:pt x="0" y="1014"/>
                        <a:pt x="26" y="1040"/>
                        <a:pt x="61" y="1040"/>
                      </a:cubicBezTo>
                      <a:cubicBezTo>
                        <a:pt x="88" y="1040"/>
                        <a:pt x="114" y="1014"/>
                        <a:pt x="114" y="979"/>
                      </a:cubicBezTo>
                      <a:lnTo>
                        <a:pt x="114" y="62"/>
                      </a:lnTo>
                      <a:cubicBezTo>
                        <a:pt x="114" y="27"/>
                        <a:pt x="88"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9" name="Google Shape;5619;p86"/>
                <p:cNvSpPr/>
                <p:nvPr/>
              </p:nvSpPr>
              <p:spPr>
                <a:xfrm>
                  <a:off x="516149" y="3883422"/>
                  <a:ext cx="7987" cy="52743"/>
                </a:xfrm>
                <a:custGeom>
                  <a:rect b="b" l="l" r="r" t="t"/>
                  <a:pathLst>
                    <a:path extrusionOk="0" h="700" w="106">
                      <a:moveTo>
                        <a:pt x="53" y="1"/>
                      </a:moveTo>
                      <a:cubicBezTo>
                        <a:pt x="18" y="1"/>
                        <a:pt x="0" y="27"/>
                        <a:pt x="0" y="53"/>
                      </a:cubicBezTo>
                      <a:lnTo>
                        <a:pt x="0" y="647"/>
                      </a:lnTo>
                      <a:cubicBezTo>
                        <a:pt x="0" y="682"/>
                        <a:pt x="18" y="699"/>
                        <a:pt x="53" y="699"/>
                      </a:cubicBezTo>
                      <a:cubicBezTo>
                        <a:pt x="79" y="699"/>
                        <a:pt x="105" y="682"/>
                        <a:pt x="105" y="647"/>
                      </a:cubicBezTo>
                      <a:lnTo>
                        <a:pt x="105" y="53"/>
                      </a:lnTo>
                      <a:cubicBezTo>
                        <a:pt x="105" y="27"/>
                        <a:pt x="79"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0" name="Google Shape;5620;p86"/>
                <p:cNvSpPr/>
                <p:nvPr/>
              </p:nvSpPr>
              <p:spPr>
                <a:xfrm>
                  <a:off x="614856" y="3641930"/>
                  <a:ext cx="48750" cy="34358"/>
                </a:xfrm>
                <a:custGeom>
                  <a:rect b="b" l="l" r="r" t="t"/>
                  <a:pathLst>
                    <a:path extrusionOk="0" h="456" w="647">
                      <a:moveTo>
                        <a:pt x="66" y="1"/>
                      </a:moveTo>
                      <a:cubicBezTo>
                        <a:pt x="48" y="1"/>
                        <a:pt x="29" y="10"/>
                        <a:pt x="18" y="27"/>
                      </a:cubicBezTo>
                      <a:cubicBezTo>
                        <a:pt x="0" y="53"/>
                        <a:pt x="9" y="80"/>
                        <a:pt x="35" y="97"/>
                      </a:cubicBezTo>
                      <a:lnTo>
                        <a:pt x="559" y="446"/>
                      </a:lnTo>
                      <a:cubicBezTo>
                        <a:pt x="568" y="455"/>
                        <a:pt x="577" y="455"/>
                        <a:pt x="585" y="455"/>
                      </a:cubicBezTo>
                      <a:cubicBezTo>
                        <a:pt x="603" y="455"/>
                        <a:pt x="620" y="446"/>
                        <a:pt x="638" y="429"/>
                      </a:cubicBezTo>
                      <a:cubicBezTo>
                        <a:pt x="646" y="411"/>
                        <a:pt x="646" y="377"/>
                        <a:pt x="620" y="359"/>
                      </a:cubicBezTo>
                      <a:lnTo>
                        <a:pt x="96" y="10"/>
                      </a:lnTo>
                      <a:cubicBezTo>
                        <a:pt x="87" y="4"/>
                        <a:pt x="77"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1" name="Google Shape;5621;p86"/>
                <p:cNvSpPr/>
                <p:nvPr/>
              </p:nvSpPr>
              <p:spPr>
                <a:xfrm>
                  <a:off x="543802" y="3698969"/>
                  <a:ext cx="40160" cy="28632"/>
                </a:xfrm>
                <a:custGeom>
                  <a:rect b="b" l="l" r="r" t="t"/>
                  <a:pathLst>
                    <a:path extrusionOk="0" h="380" w="533">
                      <a:moveTo>
                        <a:pt x="58" y="0"/>
                      </a:moveTo>
                      <a:cubicBezTo>
                        <a:pt x="42" y="0"/>
                        <a:pt x="27" y="7"/>
                        <a:pt x="18" y="21"/>
                      </a:cubicBezTo>
                      <a:cubicBezTo>
                        <a:pt x="0" y="47"/>
                        <a:pt x="9" y="82"/>
                        <a:pt x="35" y="100"/>
                      </a:cubicBezTo>
                      <a:lnTo>
                        <a:pt x="446" y="370"/>
                      </a:lnTo>
                      <a:cubicBezTo>
                        <a:pt x="454" y="379"/>
                        <a:pt x="463" y="379"/>
                        <a:pt x="472" y="379"/>
                      </a:cubicBezTo>
                      <a:cubicBezTo>
                        <a:pt x="489" y="379"/>
                        <a:pt x="507" y="370"/>
                        <a:pt x="515" y="353"/>
                      </a:cubicBezTo>
                      <a:cubicBezTo>
                        <a:pt x="533" y="327"/>
                        <a:pt x="533" y="301"/>
                        <a:pt x="507" y="283"/>
                      </a:cubicBezTo>
                      <a:lnTo>
                        <a:pt x="96" y="12"/>
                      </a:lnTo>
                      <a:cubicBezTo>
                        <a:pt x="84" y="5"/>
                        <a:pt x="71" y="0"/>
                        <a:pt x="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2" name="Google Shape;5622;p86"/>
                <p:cNvSpPr/>
                <p:nvPr/>
              </p:nvSpPr>
              <p:spPr>
                <a:xfrm>
                  <a:off x="468152" y="3762337"/>
                  <a:ext cx="38201" cy="27728"/>
                </a:xfrm>
                <a:custGeom>
                  <a:rect b="b" l="l" r="r" t="t"/>
                  <a:pathLst>
                    <a:path extrusionOk="0" h="368" w="507">
                      <a:moveTo>
                        <a:pt x="58" y="1"/>
                      </a:moveTo>
                      <a:cubicBezTo>
                        <a:pt x="40" y="1"/>
                        <a:pt x="23" y="10"/>
                        <a:pt x="18" y="27"/>
                      </a:cubicBezTo>
                      <a:cubicBezTo>
                        <a:pt x="0" y="53"/>
                        <a:pt x="0" y="88"/>
                        <a:pt x="26" y="106"/>
                      </a:cubicBezTo>
                      <a:lnTo>
                        <a:pt x="419" y="359"/>
                      </a:lnTo>
                      <a:cubicBezTo>
                        <a:pt x="428" y="368"/>
                        <a:pt x="437" y="368"/>
                        <a:pt x="445" y="368"/>
                      </a:cubicBezTo>
                      <a:cubicBezTo>
                        <a:pt x="463" y="368"/>
                        <a:pt x="480" y="359"/>
                        <a:pt x="489" y="341"/>
                      </a:cubicBezTo>
                      <a:cubicBezTo>
                        <a:pt x="507" y="315"/>
                        <a:pt x="498" y="280"/>
                        <a:pt x="472" y="272"/>
                      </a:cubicBezTo>
                      <a:lnTo>
                        <a:pt x="87" y="10"/>
                      </a:lnTo>
                      <a:cubicBezTo>
                        <a:pt x="78" y="4"/>
                        <a:pt x="68"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3" name="Google Shape;5623;p86"/>
                <p:cNvSpPr/>
                <p:nvPr/>
              </p:nvSpPr>
              <p:spPr>
                <a:xfrm>
                  <a:off x="576051" y="3161508"/>
                  <a:ext cx="154613" cy="47620"/>
                </a:xfrm>
                <a:custGeom>
                  <a:rect b="b" l="l" r="r" t="t"/>
                  <a:pathLst>
                    <a:path extrusionOk="0" h="632" w="2052">
                      <a:moveTo>
                        <a:pt x="1996" y="1"/>
                      </a:moveTo>
                      <a:cubicBezTo>
                        <a:pt x="1991" y="1"/>
                        <a:pt x="1987" y="2"/>
                        <a:pt x="1982" y="3"/>
                      </a:cubicBezTo>
                      <a:lnTo>
                        <a:pt x="44" y="518"/>
                      </a:lnTo>
                      <a:cubicBezTo>
                        <a:pt x="18" y="527"/>
                        <a:pt x="0" y="562"/>
                        <a:pt x="9" y="588"/>
                      </a:cubicBezTo>
                      <a:cubicBezTo>
                        <a:pt x="18" y="614"/>
                        <a:pt x="35" y="632"/>
                        <a:pt x="61" y="632"/>
                      </a:cubicBezTo>
                      <a:cubicBezTo>
                        <a:pt x="61" y="632"/>
                        <a:pt x="70" y="623"/>
                        <a:pt x="70" y="623"/>
                      </a:cubicBezTo>
                      <a:lnTo>
                        <a:pt x="2008" y="108"/>
                      </a:lnTo>
                      <a:cubicBezTo>
                        <a:pt x="2035" y="99"/>
                        <a:pt x="2052" y="73"/>
                        <a:pt x="2052" y="47"/>
                      </a:cubicBezTo>
                      <a:cubicBezTo>
                        <a:pt x="2045" y="18"/>
                        <a:pt x="2020" y="1"/>
                        <a:pt x="1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4" name="Google Shape;5624;p86"/>
                <p:cNvSpPr/>
                <p:nvPr/>
              </p:nvSpPr>
              <p:spPr>
                <a:xfrm>
                  <a:off x="508916" y="3107107"/>
                  <a:ext cx="135626" cy="42195"/>
                </a:xfrm>
                <a:custGeom>
                  <a:rect b="b" l="l" r="r" t="t"/>
                  <a:pathLst>
                    <a:path extrusionOk="0" h="560" w="1800">
                      <a:moveTo>
                        <a:pt x="1729" y="0"/>
                      </a:moveTo>
                      <a:lnTo>
                        <a:pt x="44" y="454"/>
                      </a:lnTo>
                      <a:cubicBezTo>
                        <a:pt x="18" y="463"/>
                        <a:pt x="0" y="489"/>
                        <a:pt x="9" y="524"/>
                      </a:cubicBezTo>
                      <a:cubicBezTo>
                        <a:pt x="18" y="542"/>
                        <a:pt x="35" y="559"/>
                        <a:pt x="62" y="559"/>
                      </a:cubicBezTo>
                      <a:lnTo>
                        <a:pt x="79" y="559"/>
                      </a:lnTo>
                      <a:lnTo>
                        <a:pt x="1755" y="105"/>
                      </a:lnTo>
                      <a:cubicBezTo>
                        <a:pt x="1782" y="105"/>
                        <a:pt x="1799" y="70"/>
                        <a:pt x="1790" y="44"/>
                      </a:cubicBezTo>
                      <a:cubicBezTo>
                        <a:pt x="1790" y="18"/>
                        <a:pt x="1755" y="0"/>
                        <a:pt x="1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5" name="Google Shape;5625;p86"/>
                <p:cNvSpPr/>
                <p:nvPr/>
              </p:nvSpPr>
              <p:spPr>
                <a:xfrm>
                  <a:off x="441780" y="3053007"/>
                  <a:ext cx="115884" cy="37071"/>
                </a:xfrm>
                <a:custGeom>
                  <a:rect b="b" l="l" r="r" t="t"/>
                  <a:pathLst>
                    <a:path extrusionOk="0" h="492" w="1538">
                      <a:moveTo>
                        <a:pt x="1476" y="0"/>
                      </a:moveTo>
                      <a:cubicBezTo>
                        <a:pt x="1471" y="0"/>
                        <a:pt x="1465" y="1"/>
                        <a:pt x="1459" y="2"/>
                      </a:cubicBezTo>
                      <a:lnTo>
                        <a:pt x="44" y="378"/>
                      </a:lnTo>
                      <a:cubicBezTo>
                        <a:pt x="18" y="386"/>
                        <a:pt x="1" y="421"/>
                        <a:pt x="10" y="448"/>
                      </a:cubicBezTo>
                      <a:cubicBezTo>
                        <a:pt x="18" y="474"/>
                        <a:pt x="36" y="491"/>
                        <a:pt x="62" y="491"/>
                      </a:cubicBezTo>
                      <a:cubicBezTo>
                        <a:pt x="62" y="491"/>
                        <a:pt x="71" y="483"/>
                        <a:pt x="71" y="483"/>
                      </a:cubicBezTo>
                      <a:lnTo>
                        <a:pt x="1485" y="107"/>
                      </a:lnTo>
                      <a:cubicBezTo>
                        <a:pt x="1520" y="98"/>
                        <a:pt x="1538" y="72"/>
                        <a:pt x="1529" y="46"/>
                      </a:cubicBezTo>
                      <a:cubicBezTo>
                        <a:pt x="1522" y="17"/>
                        <a:pt x="1502" y="0"/>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6" name="Google Shape;5626;p86"/>
                <p:cNvSpPr/>
                <p:nvPr/>
              </p:nvSpPr>
              <p:spPr>
                <a:xfrm>
                  <a:off x="374720" y="3005612"/>
                  <a:ext cx="69772" cy="24563"/>
                </a:xfrm>
                <a:custGeom>
                  <a:rect b="b" l="l" r="r" t="t"/>
                  <a:pathLst>
                    <a:path extrusionOk="0" h="326" w="926">
                      <a:moveTo>
                        <a:pt x="870" y="0"/>
                      </a:moveTo>
                      <a:cubicBezTo>
                        <a:pt x="865" y="0"/>
                        <a:pt x="861" y="1"/>
                        <a:pt x="856" y="3"/>
                      </a:cubicBezTo>
                      <a:lnTo>
                        <a:pt x="44" y="221"/>
                      </a:lnTo>
                      <a:cubicBezTo>
                        <a:pt x="18" y="230"/>
                        <a:pt x="0" y="256"/>
                        <a:pt x="9" y="282"/>
                      </a:cubicBezTo>
                      <a:cubicBezTo>
                        <a:pt x="9" y="308"/>
                        <a:pt x="35" y="326"/>
                        <a:pt x="61" y="326"/>
                      </a:cubicBezTo>
                      <a:lnTo>
                        <a:pt x="70" y="326"/>
                      </a:lnTo>
                      <a:lnTo>
                        <a:pt x="882" y="107"/>
                      </a:lnTo>
                      <a:cubicBezTo>
                        <a:pt x="908" y="99"/>
                        <a:pt x="926" y="72"/>
                        <a:pt x="926" y="38"/>
                      </a:cubicBezTo>
                      <a:cubicBezTo>
                        <a:pt x="919" y="16"/>
                        <a:pt x="894" y="0"/>
                        <a:pt x="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7" name="Google Shape;5627;p86"/>
                <p:cNvSpPr/>
                <p:nvPr/>
              </p:nvSpPr>
              <p:spPr>
                <a:xfrm>
                  <a:off x="229976" y="3133554"/>
                  <a:ext cx="517185" cy="504376"/>
                </a:xfrm>
                <a:custGeom>
                  <a:rect b="b" l="l" r="r" t="t"/>
                  <a:pathLst>
                    <a:path extrusionOk="0" h="6694" w="6864">
                      <a:moveTo>
                        <a:pt x="3099" y="1"/>
                      </a:moveTo>
                      <a:cubicBezTo>
                        <a:pt x="2901" y="1"/>
                        <a:pt x="2703" y="60"/>
                        <a:pt x="2532" y="182"/>
                      </a:cubicBezTo>
                      <a:cubicBezTo>
                        <a:pt x="2166" y="453"/>
                        <a:pt x="2043" y="933"/>
                        <a:pt x="2209" y="1352"/>
                      </a:cubicBezTo>
                      <a:cubicBezTo>
                        <a:pt x="2014" y="1128"/>
                        <a:pt x="1735" y="1002"/>
                        <a:pt x="1453" y="1002"/>
                      </a:cubicBezTo>
                      <a:cubicBezTo>
                        <a:pt x="1307" y="1002"/>
                        <a:pt x="1159" y="1036"/>
                        <a:pt x="1022" y="1107"/>
                      </a:cubicBezTo>
                      <a:cubicBezTo>
                        <a:pt x="620" y="1317"/>
                        <a:pt x="419" y="1771"/>
                        <a:pt x="524" y="2208"/>
                      </a:cubicBezTo>
                      <a:lnTo>
                        <a:pt x="542" y="2260"/>
                      </a:lnTo>
                      <a:cubicBezTo>
                        <a:pt x="603" y="2522"/>
                        <a:pt x="533" y="2801"/>
                        <a:pt x="358" y="3002"/>
                      </a:cubicBezTo>
                      <a:lnTo>
                        <a:pt x="323" y="3046"/>
                      </a:lnTo>
                      <a:cubicBezTo>
                        <a:pt x="26" y="3386"/>
                        <a:pt x="0" y="3884"/>
                        <a:pt x="271" y="4251"/>
                      </a:cubicBezTo>
                      <a:cubicBezTo>
                        <a:pt x="456" y="4510"/>
                        <a:pt x="754" y="4647"/>
                        <a:pt x="1057" y="4647"/>
                      </a:cubicBezTo>
                      <a:cubicBezTo>
                        <a:pt x="1184" y="4647"/>
                        <a:pt x="1311" y="4623"/>
                        <a:pt x="1432" y="4574"/>
                      </a:cubicBezTo>
                      <a:lnTo>
                        <a:pt x="1432" y="4574"/>
                      </a:lnTo>
                      <a:cubicBezTo>
                        <a:pt x="1100" y="4871"/>
                        <a:pt x="987" y="5351"/>
                        <a:pt x="1196" y="5753"/>
                      </a:cubicBezTo>
                      <a:cubicBezTo>
                        <a:pt x="1369" y="6091"/>
                        <a:pt x="1708" y="6287"/>
                        <a:pt x="2061" y="6287"/>
                      </a:cubicBezTo>
                      <a:cubicBezTo>
                        <a:pt x="2136" y="6287"/>
                        <a:pt x="2212" y="6278"/>
                        <a:pt x="2288" y="6259"/>
                      </a:cubicBezTo>
                      <a:lnTo>
                        <a:pt x="2340" y="6242"/>
                      </a:lnTo>
                      <a:cubicBezTo>
                        <a:pt x="2408" y="6226"/>
                        <a:pt x="2476" y="6219"/>
                        <a:pt x="2542" y="6219"/>
                      </a:cubicBezTo>
                      <a:cubicBezTo>
                        <a:pt x="2743" y="6219"/>
                        <a:pt x="2934" y="6287"/>
                        <a:pt x="3091" y="6425"/>
                      </a:cubicBezTo>
                      <a:lnTo>
                        <a:pt x="3135" y="6460"/>
                      </a:lnTo>
                      <a:cubicBezTo>
                        <a:pt x="3313" y="6614"/>
                        <a:pt x="3538" y="6693"/>
                        <a:pt x="3767" y="6693"/>
                      </a:cubicBezTo>
                      <a:cubicBezTo>
                        <a:pt x="3965" y="6693"/>
                        <a:pt x="4166" y="6634"/>
                        <a:pt x="4340" y="6512"/>
                      </a:cubicBezTo>
                      <a:cubicBezTo>
                        <a:pt x="4698" y="6250"/>
                        <a:pt x="4820" y="5761"/>
                        <a:pt x="4654" y="5342"/>
                      </a:cubicBezTo>
                      <a:lnTo>
                        <a:pt x="4654" y="5342"/>
                      </a:lnTo>
                      <a:cubicBezTo>
                        <a:pt x="4850" y="5566"/>
                        <a:pt x="5128" y="5692"/>
                        <a:pt x="5411" y="5692"/>
                      </a:cubicBezTo>
                      <a:cubicBezTo>
                        <a:pt x="5557" y="5692"/>
                        <a:pt x="5704" y="5658"/>
                        <a:pt x="5842" y="5587"/>
                      </a:cubicBezTo>
                      <a:cubicBezTo>
                        <a:pt x="6243" y="5377"/>
                        <a:pt x="6453" y="4923"/>
                        <a:pt x="6339" y="4487"/>
                      </a:cubicBezTo>
                      <a:lnTo>
                        <a:pt x="6331" y="4434"/>
                      </a:lnTo>
                      <a:cubicBezTo>
                        <a:pt x="6261" y="4172"/>
                        <a:pt x="6331" y="3893"/>
                        <a:pt x="6505" y="3692"/>
                      </a:cubicBezTo>
                      <a:lnTo>
                        <a:pt x="6540" y="3648"/>
                      </a:lnTo>
                      <a:cubicBezTo>
                        <a:pt x="6837" y="3308"/>
                        <a:pt x="6863" y="2810"/>
                        <a:pt x="6593" y="2443"/>
                      </a:cubicBezTo>
                      <a:cubicBezTo>
                        <a:pt x="6407" y="2184"/>
                        <a:pt x="6113" y="2051"/>
                        <a:pt x="5809" y="2051"/>
                      </a:cubicBezTo>
                      <a:cubicBezTo>
                        <a:pt x="5682" y="2051"/>
                        <a:pt x="5554" y="2074"/>
                        <a:pt x="5431" y="2120"/>
                      </a:cubicBezTo>
                      <a:cubicBezTo>
                        <a:pt x="5763" y="1832"/>
                        <a:pt x="5877" y="1343"/>
                        <a:pt x="5676" y="942"/>
                      </a:cubicBezTo>
                      <a:cubicBezTo>
                        <a:pt x="5503" y="604"/>
                        <a:pt x="5165" y="408"/>
                        <a:pt x="4807" y="408"/>
                      </a:cubicBezTo>
                      <a:cubicBezTo>
                        <a:pt x="4730" y="408"/>
                        <a:pt x="4653" y="417"/>
                        <a:pt x="4576" y="435"/>
                      </a:cubicBezTo>
                      <a:lnTo>
                        <a:pt x="4523" y="453"/>
                      </a:lnTo>
                      <a:cubicBezTo>
                        <a:pt x="4458" y="468"/>
                        <a:pt x="4391" y="476"/>
                        <a:pt x="4325" y="476"/>
                      </a:cubicBezTo>
                      <a:cubicBezTo>
                        <a:pt x="4126" y="476"/>
                        <a:pt x="3932" y="407"/>
                        <a:pt x="3781" y="269"/>
                      </a:cubicBezTo>
                      <a:lnTo>
                        <a:pt x="3737" y="234"/>
                      </a:lnTo>
                      <a:cubicBezTo>
                        <a:pt x="3555" y="80"/>
                        <a:pt x="3327" y="1"/>
                        <a:pt x="3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8" name="Google Shape;5628;p86"/>
                <p:cNvSpPr/>
                <p:nvPr/>
              </p:nvSpPr>
              <p:spPr>
                <a:xfrm>
                  <a:off x="345787" y="3296533"/>
                  <a:ext cx="286245" cy="178423"/>
                </a:xfrm>
                <a:custGeom>
                  <a:rect b="b" l="l" r="r" t="t"/>
                  <a:pathLst>
                    <a:path extrusionOk="0" h="2368" w="3799">
                      <a:moveTo>
                        <a:pt x="3732" y="1"/>
                      </a:moveTo>
                      <a:cubicBezTo>
                        <a:pt x="3722" y="1"/>
                        <a:pt x="3711" y="4"/>
                        <a:pt x="3702" y="10"/>
                      </a:cubicBezTo>
                      <a:lnTo>
                        <a:pt x="35" y="2262"/>
                      </a:lnTo>
                      <a:cubicBezTo>
                        <a:pt x="9" y="2280"/>
                        <a:pt x="0" y="2315"/>
                        <a:pt x="17" y="2341"/>
                      </a:cubicBezTo>
                      <a:cubicBezTo>
                        <a:pt x="26" y="2359"/>
                        <a:pt x="44" y="2367"/>
                        <a:pt x="61" y="2367"/>
                      </a:cubicBezTo>
                      <a:cubicBezTo>
                        <a:pt x="70" y="2367"/>
                        <a:pt x="87" y="2359"/>
                        <a:pt x="96" y="2359"/>
                      </a:cubicBezTo>
                      <a:lnTo>
                        <a:pt x="3763" y="106"/>
                      </a:lnTo>
                      <a:cubicBezTo>
                        <a:pt x="3790" y="88"/>
                        <a:pt x="3798" y="53"/>
                        <a:pt x="3781" y="27"/>
                      </a:cubicBezTo>
                      <a:cubicBezTo>
                        <a:pt x="3770" y="10"/>
                        <a:pt x="3751" y="1"/>
                        <a:pt x="3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9" name="Google Shape;5629;p86"/>
                <p:cNvSpPr/>
                <p:nvPr/>
              </p:nvSpPr>
              <p:spPr>
                <a:xfrm>
                  <a:off x="399058" y="3243262"/>
                  <a:ext cx="179026" cy="284964"/>
                </a:xfrm>
                <a:custGeom>
                  <a:rect b="b" l="l" r="r" t="t"/>
                  <a:pathLst>
                    <a:path extrusionOk="0" h="3782" w="2376">
                      <a:moveTo>
                        <a:pt x="65" y="0"/>
                      </a:moveTo>
                      <a:cubicBezTo>
                        <a:pt x="55" y="0"/>
                        <a:pt x="44" y="3"/>
                        <a:pt x="35" y="9"/>
                      </a:cubicBezTo>
                      <a:cubicBezTo>
                        <a:pt x="9" y="27"/>
                        <a:pt x="0" y="62"/>
                        <a:pt x="18" y="88"/>
                      </a:cubicBezTo>
                      <a:lnTo>
                        <a:pt x="2270" y="3755"/>
                      </a:lnTo>
                      <a:cubicBezTo>
                        <a:pt x="2279" y="3773"/>
                        <a:pt x="2297" y="3782"/>
                        <a:pt x="2314" y="3782"/>
                      </a:cubicBezTo>
                      <a:cubicBezTo>
                        <a:pt x="2323" y="3782"/>
                        <a:pt x="2332" y="3773"/>
                        <a:pt x="2340" y="3773"/>
                      </a:cubicBezTo>
                      <a:cubicBezTo>
                        <a:pt x="2367" y="3755"/>
                        <a:pt x="2375" y="3720"/>
                        <a:pt x="2367" y="3694"/>
                      </a:cubicBezTo>
                      <a:lnTo>
                        <a:pt x="114" y="27"/>
                      </a:lnTo>
                      <a:cubicBezTo>
                        <a:pt x="102" y="10"/>
                        <a:pt x="84" y="0"/>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0" name="Google Shape;5630;p86"/>
                <p:cNvSpPr/>
                <p:nvPr/>
              </p:nvSpPr>
              <p:spPr>
                <a:xfrm>
                  <a:off x="288522" y="3334584"/>
                  <a:ext cx="204644" cy="55456"/>
                </a:xfrm>
                <a:custGeom>
                  <a:rect b="b" l="l" r="r" t="t"/>
                  <a:pathLst>
                    <a:path extrusionOk="0" h="736" w="2716">
                      <a:moveTo>
                        <a:pt x="65" y="1"/>
                      </a:moveTo>
                      <a:cubicBezTo>
                        <a:pt x="37" y="1"/>
                        <a:pt x="17" y="23"/>
                        <a:pt x="9" y="46"/>
                      </a:cubicBezTo>
                      <a:cubicBezTo>
                        <a:pt x="0" y="72"/>
                        <a:pt x="18" y="107"/>
                        <a:pt x="53" y="116"/>
                      </a:cubicBezTo>
                      <a:lnTo>
                        <a:pt x="2646" y="736"/>
                      </a:lnTo>
                      <a:lnTo>
                        <a:pt x="2655" y="736"/>
                      </a:lnTo>
                      <a:cubicBezTo>
                        <a:pt x="2681" y="736"/>
                        <a:pt x="2707" y="718"/>
                        <a:pt x="2707" y="692"/>
                      </a:cubicBezTo>
                      <a:cubicBezTo>
                        <a:pt x="2716" y="666"/>
                        <a:pt x="2698" y="631"/>
                        <a:pt x="2672" y="622"/>
                      </a:cubicBezTo>
                      <a:lnTo>
                        <a:pt x="79" y="2"/>
                      </a:lnTo>
                      <a:cubicBezTo>
                        <a:pt x="74" y="1"/>
                        <a:pt x="70" y="1"/>
                        <a:pt x="65"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1" name="Google Shape;5631;p86"/>
                <p:cNvSpPr/>
                <p:nvPr/>
              </p:nvSpPr>
              <p:spPr>
                <a:xfrm>
                  <a:off x="284528" y="3381451"/>
                  <a:ext cx="208637" cy="29009"/>
                </a:xfrm>
                <a:custGeom>
                  <a:rect b="b" l="l" r="r" t="t"/>
                  <a:pathLst>
                    <a:path extrusionOk="0" h="385" w="2769">
                      <a:moveTo>
                        <a:pt x="2708" y="0"/>
                      </a:moveTo>
                      <a:lnTo>
                        <a:pt x="53" y="271"/>
                      </a:lnTo>
                      <a:cubicBezTo>
                        <a:pt x="18" y="280"/>
                        <a:pt x="1" y="306"/>
                        <a:pt x="1" y="332"/>
                      </a:cubicBezTo>
                      <a:cubicBezTo>
                        <a:pt x="1" y="367"/>
                        <a:pt x="27" y="385"/>
                        <a:pt x="53" y="385"/>
                      </a:cubicBezTo>
                      <a:lnTo>
                        <a:pt x="62" y="385"/>
                      </a:lnTo>
                      <a:lnTo>
                        <a:pt x="2716" y="114"/>
                      </a:lnTo>
                      <a:cubicBezTo>
                        <a:pt x="2743" y="105"/>
                        <a:pt x="2769" y="79"/>
                        <a:pt x="2769" y="53"/>
                      </a:cubicBezTo>
                      <a:cubicBezTo>
                        <a:pt x="2760" y="18"/>
                        <a:pt x="2734" y="0"/>
                        <a:pt x="27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2" name="Google Shape;5632;p86"/>
                <p:cNvSpPr/>
                <p:nvPr/>
              </p:nvSpPr>
              <p:spPr>
                <a:xfrm>
                  <a:off x="314818" y="3272798"/>
                  <a:ext cx="179026" cy="117241"/>
                </a:xfrm>
                <a:custGeom>
                  <a:rect b="b" l="l" r="r" t="t"/>
                  <a:pathLst>
                    <a:path extrusionOk="0" h="1556" w="2376">
                      <a:moveTo>
                        <a:pt x="64" y="1"/>
                      </a:moveTo>
                      <a:cubicBezTo>
                        <a:pt x="46" y="1"/>
                        <a:pt x="29" y="8"/>
                        <a:pt x="18" y="19"/>
                      </a:cubicBezTo>
                      <a:cubicBezTo>
                        <a:pt x="1" y="45"/>
                        <a:pt x="9" y="80"/>
                        <a:pt x="36" y="98"/>
                      </a:cubicBezTo>
                      <a:lnTo>
                        <a:pt x="2280" y="1547"/>
                      </a:lnTo>
                      <a:cubicBezTo>
                        <a:pt x="2288" y="1556"/>
                        <a:pt x="2297" y="1556"/>
                        <a:pt x="2306" y="1556"/>
                      </a:cubicBezTo>
                      <a:cubicBezTo>
                        <a:pt x="2323" y="1556"/>
                        <a:pt x="2341" y="1547"/>
                        <a:pt x="2358" y="1530"/>
                      </a:cubicBezTo>
                      <a:cubicBezTo>
                        <a:pt x="2376" y="1503"/>
                        <a:pt x="2367" y="1469"/>
                        <a:pt x="2341" y="1451"/>
                      </a:cubicBezTo>
                      <a:lnTo>
                        <a:pt x="97" y="10"/>
                      </a:lnTo>
                      <a:cubicBezTo>
                        <a:pt x="87" y="4"/>
                        <a:pt x="75" y="1"/>
                        <a:pt x="6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3" name="Google Shape;5633;p86"/>
                <p:cNvSpPr/>
                <p:nvPr/>
              </p:nvSpPr>
              <p:spPr>
                <a:xfrm>
                  <a:off x="483900" y="3381451"/>
                  <a:ext cx="204719" cy="55305"/>
                </a:xfrm>
                <a:custGeom>
                  <a:rect b="b" l="l" r="r" t="t"/>
                  <a:pathLst>
                    <a:path extrusionOk="0" h="734" w="2717">
                      <a:moveTo>
                        <a:pt x="79" y="0"/>
                      </a:moveTo>
                      <a:cubicBezTo>
                        <a:pt x="44" y="0"/>
                        <a:pt x="18" y="18"/>
                        <a:pt x="9" y="44"/>
                      </a:cubicBezTo>
                      <a:cubicBezTo>
                        <a:pt x="1" y="70"/>
                        <a:pt x="27" y="105"/>
                        <a:pt x="53" y="114"/>
                      </a:cubicBezTo>
                      <a:lnTo>
                        <a:pt x="2646" y="734"/>
                      </a:lnTo>
                      <a:lnTo>
                        <a:pt x="2655" y="734"/>
                      </a:lnTo>
                      <a:cubicBezTo>
                        <a:pt x="2681" y="734"/>
                        <a:pt x="2707" y="716"/>
                        <a:pt x="2716" y="690"/>
                      </a:cubicBezTo>
                      <a:cubicBezTo>
                        <a:pt x="2716" y="664"/>
                        <a:pt x="2699" y="629"/>
                        <a:pt x="2673" y="629"/>
                      </a:cubicBezTo>
                      <a:lnTo>
                        <a:pt x="79" y="0"/>
                      </a:ln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4" name="Google Shape;5634;p86"/>
                <p:cNvSpPr/>
                <p:nvPr/>
              </p:nvSpPr>
              <p:spPr>
                <a:xfrm>
                  <a:off x="484578" y="3360881"/>
                  <a:ext cx="208637" cy="29159"/>
                </a:xfrm>
                <a:custGeom>
                  <a:rect b="b" l="l" r="r" t="t"/>
                  <a:pathLst>
                    <a:path extrusionOk="0" h="387" w="2769">
                      <a:moveTo>
                        <a:pt x="2717" y="1"/>
                      </a:moveTo>
                      <a:cubicBezTo>
                        <a:pt x="2714" y="1"/>
                        <a:pt x="2711" y="2"/>
                        <a:pt x="2707" y="3"/>
                      </a:cubicBezTo>
                      <a:lnTo>
                        <a:pt x="53" y="273"/>
                      </a:lnTo>
                      <a:cubicBezTo>
                        <a:pt x="18" y="273"/>
                        <a:pt x="0" y="308"/>
                        <a:pt x="0" y="334"/>
                      </a:cubicBezTo>
                      <a:cubicBezTo>
                        <a:pt x="0" y="361"/>
                        <a:pt x="27" y="387"/>
                        <a:pt x="53" y="387"/>
                      </a:cubicBezTo>
                      <a:lnTo>
                        <a:pt x="61" y="387"/>
                      </a:lnTo>
                      <a:lnTo>
                        <a:pt x="2716" y="107"/>
                      </a:lnTo>
                      <a:cubicBezTo>
                        <a:pt x="2751" y="107"/>
                        <a:pt x="2768" y="81"/>
                        <a:pt x="2768" y="55"/>
                      </a:cubicBezTo>
                      <a:cubicBezTo>
                        <a:pt x="2761" y="25"/>
                        <a:pt x="2740" y="1"/>
                        <a:pt x="2717"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5" name="Google Shape;5635;p86"/>
                <p:cNvSpPr/>
                <p:nvPr/>
              </p:nvSpPr>
              <p:spPr>
                <a:xfrm>
                  <a:off x="483900" y="3381451"/>
                  <a:ext cx="179026" cy="117165"/>
                </a:xfrm>
                <a:custGeom>
                  <a:rect b="b" l="l" r="r" t="t"/>
                  <a:pathLst>
                    <a:path extrusionOk="0" h="1555" w="2376">
                      <a:moveTo>
                        <a:pt x="67" y="0"/>
                      </a:moveTo>
                      <a:cubicBezTo>
                        <a:pt x="48" y="0"/>
                        <a:pt x="29" y="10"/>
                        <a:pt x="18" y="27"/>
                      </a:cubicBezTo>
                      <a:cubicBezTo>
                        <a:pt x="1" y="53"/>
                        <a:pt x="9" y="88"/>
                        <a:pt x="36" y="105"/>
                      </a:cubicBezTo>
                      <a:lnTo>
                        <a:pt x="2280" y="1546"/>
                      </a:lnTo>
                      <a:cubicBezTo>
                        <a:pt x="2288" y="1555"/>
                        <a:pt x="2297" y="1555"/>
                        <a:pt x="2306" y="1555"/>
                      </a:cubicBezTo>
                      <a:cubicBezTo>
                        <a:pt x="2323" y="1555"/>
                        <a:pt x="2341" y="1546"/>
                        <a:pt x="2358" y="1537"/>
                      </a:cubicBezTo>
                      <a:cubicBezTo>
                        <a:pt x="2376" y="1511"/>
                        <a:pt x="2367" y="1476"/>
                        <a:pt x="2341" y="1459"/>
                      </a:cubicBezTo>
                      <a:lnTo>
                        <a:pt x="97" y="9"/>
                      </a:lnTo>
                      <a:cubicBezTo>
                        <a:pt x="87" y="3"/>
                        <a:pt x="77"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6" name="Google Shape;5636;p86"/>
                <p:cNvSpPr/>
                <p:nvPr/>
              </p:nvSpPr>
              <p:spPr>
                <a:xfrm>
                  <a:off x="437184" y="3381451"/>
                  <a:ext cx="55983" cy="204041"/>
                </a:xfrm>
                <a:custGeom>
                  <a:rect b="b" l="l" r="r" t="t"/>
                  <a:pathLst>
                    <a:path extrusionOk="0" h="2708" w="743">
                      <a:moveTo>
                        <a:pt x="699" y="0"/>
                      </a:moveTo>
                      <a:cubicBezTo>
                        <a:pt x="664" y="0"/>
                        <a:pt x="638" y="18"/>
                        <a:pt x="629" y="44"/>
                      </a:cubicBezTo>
                      <a:lnTo>
                        <a:pt x="9" y="2637"/>
                      </a:lnTo>
                      <a:cubicBezTo>
                        <a:pt x="1" y="2672"/>
                        <a:pt x="18" y="2698"/>
                        <a:pt x="53" y="2707"/>
                      </a:cubicBezTo>
                      <a:lnTo>
                        <a:pt x="62" y="2707"/>
                      </a:lnTo>
                      <a:cubicBezTo>
                        <a:pt x="88" y="2707"/>
                        <a:pt x="114" y="2690"/>
                        <a:pt x="114" y="2664"/>
                      </a:cubicBezTo>
                      <a:lnTo>
                        <a:pt x="734"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7" name="Google Shape;5637;p86"/>
                <p:cNvSpPr/>
                <p:nvPr/>
              </p:nvSpPr>
              <p:spPr>
                <a:xfrm>
                  <a:off x="484578" y="3381451"/>
                  <a:ext cx="29009" cy="208637"/>
                </a:xfrm>
                <a:custGeom>
                  <a:rect b="b" l="l" r="r" t="t"/>
                  <a:pathLst>
                    <a:path extrusionOk="0" h="2769" w="385">
                      <a:moveTo>
                        <a:pt x="53" y="0"/>
                      </a:moveTo>
                      <a:cubicBezTo>
                        <a:pt x="18" y="0"/>
                        <a:pt x="0" y="35"/>
                        <a:pt x="0" y="61"/>
                      </a:cubicBezTo>
                      <a:lnTo>
                        <a:pt x="271" y="2716"/>
                      </a:lnTo>
                      <a:cubicBezTo>
                        <a:pt x="280" y="2751"/>
                        <a:pt x="297" y="2768"/>
                        <a:pt x="332" y="2768"/>
                      </a:cubicBezTo>
                      <a:cubicBezTo>
                        <a:pt x="367" y="2768"/>
                        <a:pt x="385" y="2733"/>
                        <a:pt x="385" y="2707"/>
                      </a:cubicBezTo>
                      <a:lnTo>
                        <a:pt x="114" y="53"/>
                      </a:lnTo>
                      <a:cubicBezTo>
                        <a:pt x="105" y="18"/>
                        <a:pt x="79" y="0"/>
                        <a:pt x="53"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8" name="Google Shape;5638;p86"/>
                <p:cNvSpPr/>
                <p:nvPr/>
              </p:nvSpPr>
              <p:spPr>
                <a:xfrm>
                  <a:off x="375323" y="3381451"/>
                  <a:ext cx="118522" cy="177669"/>
                </a:xfrm>
                <a:custGeom>
                  <a:rect b="b" l="l" r="r" t="t"/>
                  <a:pathLst>
                    <a:path extrusionOk="0" h="2358" w="1573">
                      <a:moveTo>
                        <a:pt x="1508" y="0"/>
                      </a:moveTo>
                      <a:cubicBezTo>
                        <a:pt x="1489" y="0"/>
                        <a:pt x="1470" y="10"/>
                        <a:pt x="1459" y="27"/>
                      </a:cubicBezTo>
                      <a:lnTo>
                        <a:pt x="10" y="2271"/>
                      </a:lnTo>
                      <a:cubicBezTo>
                        <a:pt x="1" y="2297"/>
                        <a:pt x="1" y="2332"/>
                        <a:pt x="27" y="2349"/>
                      </a:cubicBezTo>
                      <a:cubicBezTo>
                        <a:pt x="36" y="2358"/>
                        <a:pt x="53" y="2358"/>
                        <a:pt x="62" y="2358"/>
                      </a:cubicBezTo>
                      <a:cubicBezTo>
                        <a:pt x="80" y="2358"/>
                        <a:pt x="97" y="2349"/>
                        <a:pt x="106" y="2332"/>
                      </a:cubicBezTo>
                      <a:lnTo>
                        <a:pt x="1555" y="88"/>
                      </a:lnTo>
                      <a:cubicBezTo>
                        <a:pt x="1573" y="61"/>
                        <a:pt x="1564" y="27"/>
                        <a:pt x="1538" y="9"/>
                      </a:cubicBezTo>
                      <a:cubicBezTo>
                        <a:pt x="1528" y="3"/>
                        <a:pt x="1518" y="0"/>
                        <a:pt x="15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9" name="Google Shape;5639;p86"/>
                <p:cNvSpPr/>
                <p:nvPr/>
              </p:nvSpPr>
              <p:spPr>
                <a:xfrm>
                  <a:off x="483900" y="3186072"/>
                  <a:ext cx="55983" cy="203966"/>
                </a:xfrm>
                <a:custGeom>
                  <a:rect b="b" l="l" r="r" t="t"/>
                  <a:pathLst>
                    <a:path extrusionOk="0" h="2707" w="743">
                      <a:moveTo>
                        <a:pt x="699" y="0"/>
                      </a:moveTo>
                      <a:cubicBezTo>
                        <a:pt x="664" y="0"/>
                        <a:pt x="638" y="18"/>
                        <a:pt x="629" y="44"/>
                      </a:cubicBezTo>
                      <a:lnTo>
                        <a:pt x="9" y="2637"/>
                      </a:lnTo>
                      <a:cubicBezTo>
                        <a:pt x="1" y="2663"/>
                        <a:pt x="18" y="2698"/>
                        <a:pt x="53" y="2707"/>
                      </a:cubicBezTo>
                      <a:lnTo>
                        <a:pt x="62" y="2707"/>
                      </a:lnTo>
                      <a:cubicBezTo>
                        <a:pt x="88" y="2707"/>
                        <a:pt x="114" y="2689"/>
                        <a:pt x="114" y="2663"/>
                      </a:cubicBezTo>
                      <a:lnTo>
                        <a:pt x="743"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0" name="Google Shape;5640;p86"/>
                <p:cNvSpPr/>
                <p:nvPr/>
              </p:nvSpPr>
              <p:spPr>
                <a:xfrm>
                  <a:off x="463481" y="3181325"/>
                  <a:ext cx="29687" cy="208713"/>
                </a:xfrm>
                <a:custGeom>
                  <a:rect b="b" l="l" r="r" t="t"/>
                  <a:pathLst>
                    <a:path extrusionOk="0" h="2770" w="394">
                      <a:moveTo>
                        <a:pt x="67" y="0"/>
                      </a:moveTo>
                      <a:cubicBezTo>
                        <a:pt x="62" y="0"/>
                        <a:pt x="58" y="1"/>
                        <a:pt x="53" y="2"/>
                      </a:cubicBezTo>
                      <a:cubicBezTo>
                        <a:pt x="27" y="2"/>
                        <a:pt x="1" y="28"/>
                        <a:pt x="10" y="63"/>
                      </a:cubicBezTo>
                      <a:lnTo>
                        <a:pt x="280" y="2717"/>
                      </a:lnTo>
                      <a:cubicBezTo>
                        <a:pt x="280" y="2744"/>
                        <a:pt x="307" y="2770"/>
                        <a:pt x="333" y="2770"/>
                      </a:cubicBezTo>
                      <a:lnTo>
                        <a:pt x="341" y="2770"/>
                      </a:lnTo>
                      <a:cubicBezTo>
                        <a:pt x="376" y="2761"/>
                        <a:pt x="394" y="2735"/>
                        <a:pt x="394" y="2709"/>
                      </a:cubicBezTo>
                      <a:lnTo>
                        <a:pt x="114" y="54"/>
                      </a:lnTo>
                      <a:cubicBezTo>
                        <a:pt x="114" y="24"/>
                        <a:pt x="95"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1" name="Google Shape;5641;p86"/>
                <p:cNvSpPr/>
                <p:nvPr/>
              </p:nvSpPr>
              <p:spPr>
                <a:xfrm>
                  <a:off x="483900" y="3212293"/>
                  <a:ext cx="118522" cy="177745"/>
                </a:xfrm>
                <a:custGeom>
                  <a:rect b="b" l="l" r="r" t="t"/>
                  <a:pathLst>
                    <a:path extrusionOk="0" h="2359" w="1573">
                      <a:moveTo>
                        <a:pt x="1514" y="1"/>
                      </a:moveTo>
                      <a:cubicBezTo>
                        <a:pt x="1497" y="1"/>
                        <a:pt x="1479" y="11"/>
                        <a:pt x="1468" y="28"/>
                      </a:cubicBezTo>
                      <a:lnTo>
                        <a:pt x="18" y="2272"/>
                      </a:lnTo>
                      <a:cubicBezTo>
                        <a:pt x="1" y="2298"/>
                        <a:pt x="9" y="2333"/>
                        <a:pt x="36" y="2350"/>
                      </a:cubicBezTo>
                      <a:cubicBezTo>
                        <a:pt x="44" y="2359"/>
                        <a:pt x="53" y="2359"/>
                        <a:pt x="62" y="2359"/>
                      </a:cubicBezTo>
                      <a:cubicBezTo>
                        <a:pt x="79" y="2359"/>
                        <a:pt x="97" y="2350"/>
                        <a:pt x="114" y="2333"/>
                      </a:cubicBezTo>
                      <a:lnTo>
                        <a:pt x="1555" y="89"/>
                      </a:lnTo>
                      <a:cubicBezTo>
                        <a:pt x="1572" y="62"/>
                        <a:pt x="1564" y="28"/>
                        <a:pt x="1537" y="10"/>
                      </a:cubicBezTo>
                      <a:cubicBezTo>
                        <a:pt x="1531" y="4"/>
                        <a:pt x="1523" y="1"/>
                        <a:pt x="151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2" name="Google Shape;5642;p86"/>
                <p:cNvSpPr/>
                <p:nvPr/>
              </p:nvSpPr>
              <p:spPr>
                <a:xfrm>
                  <a:off x="320771" y="3255543"/>
                  <a:ext cx="193492" cy="220015"/>
                </a:xfrm>
                <a:custGeom>
                  <a:rect b="b" l="l" r="r" t="t"/>
                  <a:pathLst>
                    <a:path extrusionOk="0" h="2920" w="2568">
                      <a:moveTo>
                        <a:pt x="1289" y="1"/>
                      </a:moveTo>
                      <a:cubicBezTo>
                        <a:pt x="931" y="1"/>
                        <a:pt x="679" y="287"/>
                        <a:pt x="664" y="658"/>
                      </a:cubicBezTo>
                      <a:cubicBezTo>
                        <a:pt x="393" y="685"/>
                        <a:pt x="157" y="912"/>
                        <a:pt x="79" y="1217"/>
                      </a:cubicBezTo>
                      <a:cubicBezTo>
                        <a:pt x="0" y="1532"/>
                        <a:pt x="122" y="1837"/>
                        <a:pt x="349" y="1986"/>
                      </a:cubicBezTo>
                      <a:cubicBezTo>
                        <a:pt x="166" y="2379"/>
                        <a:pt x="323" y="2806"/>
                        <a:pt x="769" y="2920"/>
                      </a:cubicBezTo>
                      <a:lnTo>
                        <a:pt x="2078" y="2780"/>
                      </a:lnTo>
                      <a:lnTo>
                        <a:pt x="2515" y="1802"/>
                      </a:lnTo>
                      <a:lnTo>
                        <a:pt x="2567" y="737"/>
                      </a:lnTo>
                      <a:lnTo>
                        <a:pt x="1458" y="21"/>
                      </a:lnTo>
                      <a:cubicBezTo>
                        <a:pt x="1400" y="7"/>
                        <a:pt x="1343" y="1"/>
                        <a:pt x="1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3" name="Google Shape;5643;p86"/>
                <p:cNvSpPr/>
                <p:nvPr/>
              </p:nvSpPr>
              <p:spPr>
                <a:xfrm>
                  <a:off x="390468" y="3291937"/>
                  <a:ext cx="151448" cy="177820"/>
                </a:xfrm>
                <a:custGeom>
                  <a:rect b="b" l="l" r="r" t="t"/>
                  <a:pathLst>
                    <a:path extrusionOk="0" h="2360" w="2010">
                      <a:moveTo>
                        <a:pt x="1130" y="0"/>
                      </a:moveTo>
                      <a:cubicBezTo>
                        <a:pt x="707" y="0"/>
                        <a:pt x="290" y="403"/>
                        <a:pt x="158" y="979"/>
                      </a:cubicBezTo>
                      <a:cubicBezTo>
                        <a:pt x="1" y="1616"/>
                        <a:pt x="254" y="2227"/>
                        <a:pt x="725" y="2341"/>
                      </a:cubicBezTo>
                      <a:cubicBezTo>
                        <a:pt x="777" y="2353"/>
                        <a:pt x="828" y="2359"/>
                        <a:pt x="879" y="2359"/>
                      </a:cubicBezTo>
                      <a:cubicBezTo>
                        <a:pt x="1303" y="2359"/>
                        <a:pt x="1719" y="1957"/>
                        <a:pt x="1852" y="1380"/>
                      </a:cubicBezTo>
                      <a:cubicBezTo>
                        <a:pt x="2009" y="743"/>
                        <a:pt x="1756" y="132"/>
                        <a:pt x="1284" y="18"/>
                      </a:cubicBezTo>
                      <a:cubicBezTo>
                        <a:pt x="1233" y="6"/>
                        <a:pt x="1182" y="0"/>
                        <a:pt x="1130"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4" name="Google Shape;5644;p86"/>
                <p:cNvSpPr/>
                <p:nvPr/>
              </p:nvSpPr>
              <p:spPr>
                <a:xfrm>
                  <a:off x="347746" y="3350332"/>
                  <a:ext cx="154688" cy="41743"/>
                </a:xfrm>
                <a:custGeom>
                  <a:rect b="b" l="l" r="r" t="t"/>
                  <a:pathLst>
                    <a:path extrusionOk="0" h="554" w="2053">
                      <a:moveTo>
                        <a:pt x="48" y="1"/>
                      </a:moveTo>
                      <a:cubicBezTo>
                        <a:pt x="29" y="1"/>
                        <a:pt x="16" y="15"/>
                        <a:pt x="9" y="29"/>
                      </a:cubicBezTo>
                      <a:cubicBezTo>
                        <a:pt x="0" y="55"/>
                        <a:pt x="18" y="73"/>
                        <a:pt x="35" y="82"/>
                      </a:cubicBezTo>
                      <a:lnTo>
                        <a:pt x="2000" y="553"/>
                      </a:lnTo>
                      <a:lnTo>
                        <a:pt x="2008" y="553"/>
                      </a:lnTo>
                      <a:cubicBezTo>
                        <a:pt x="2026" y="553"/>
                        <a:pt x="2043" y="536"/>
                        <a:pt x="2052" y="518"/>
                      </a:cubicBezTo>
                      <a:cubicBezTo>
                        <a:pt x="2052" y="501"/>
                        <a:pt x="2043" y="474"/>
                        <a:pt x="2017" y="474"/>
                      </a:cubicBezTo>
                      <a:lnTo>
                        <a:pt x="61" y="3"/>
                      </a:lnTo>
                      <a:cubicBezTo>
                        <a:pt x="57" y="1"/>
                        <a:pt x="52" y="1"/>
                        <a:pt x="48"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5" name="Google Shape;5645;p86"/>
                <p:cNvSpPr/>
                <p:nvPr/>
              </p:nvSpPr>
              <p:spPr>
                <a:xfrm>
                  <a:off x="360254" y="3385821"/>
                  <a:ext cx="142181" cy="45661"/>
                </a:xfrm>
                <a:custGeom>
                  <a:rect b="b" l="l" r="r" t="t"/>
                  <a:pathLst>
                    <a:path extrusionOk="0" h="606" w="1887">
                      <a:moveTo>
                        <a:pt x="1848" y="0"/>
                      </a:moveTo>
                      <a:cubicBezTo>
                        <a:pt x="1843" y="0"/>
                        <a:pt x="1838" y="1"/>
                        <a:pt x="1834" y="3"/>
                      </a:cubicBezTo>
                      <a:lnTo>
                        <a:pt x="35" y="527"/>
                      </a:lnTo>
                      <a:cubicBezTo>
                        <a:pt x="9" y="536"/>
                        <a:pt x="0" y="554"/>
                        <a:pt x="0" y="580"/>
                      </a:cubicBezTo>
                      <a:cubicBezTo>
                        <a:pt x="9" y="597"/>
                        <a:pt x="26" y="606"/>
                        <a:pt x="44" y="606"/>
                      </a:cubicBezTo>
                      <a:lnTo>
                        <a:pt x="52" y="606"/>
                      </a:lnTo>
                      <a:lnTo>
                        <a:pt x="1851" y="82"/>
                      </a:lnTo>
                      <a:cubicBezTo>
                        <a:pt x="1877" y="73"/>
                        <a:pt x="1886" y="47"/>
                        <a:pt x="1886" y="30"/>
                      </a:cubicBezTo>
                      <a:cubicBezTo>
                        <a:pt x="1880" y="10"/>
                        <a:pt x="1863" y="0"/>
                        <a:pt x="1848"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6" name="Google Shape;5646;p86"/>
                <p:cNvSpPr/>
                <p:nvPr/>
              </p:nvSpPr>
              <p:spPr>
                <a:xfrm>
                  <a:off x="392427" y="3288998"/>
                  <a:ext cx="110007" cy="103075"/>
                </a:xfrm>
                <a:custGeom>
                  <a:rect b="b" l="l" r="r" t="t"/>
                  <a:pathLst>
                    <a:path extrusionOk="0" h="1368" w="1460">
                      <a:moveTo>
                        <a:pt x="49" y="1"/>
                      </a:moveTo>
                      <a:cubicBezTo>
                        <a:pt x="38" y="1"/>
                        <a:pt x="27" y="5"/>
                        <a:pt x="18" y="14"/>
                      </a:cubicBezTo>
                      <a:cubicBezTo>
                        <a:pt x="1" y="31"/>
                        <a:pt x="10" y="57"/>
                        <a:pt x="18" y="66"/>
                      </a:cubicBezTo>
                      <a:lnTo>
                        <a:pt x="1389" y="1350"/>
                      </a:lnTo>
                      <a:cubicBezTo>
                        <a:pt x="1398" y="1358"/>
                        <a:pt x="1407" y="1367"/>
                        <a:pt x="1415" y="1367"/>
                      </a:cubicBezTo>
                      <a:cubicBezTo>
                        <a:pt x="1424" y="1367"/>
                        <a:pt x="1442" y="1358"/>
                        <a:pt x="1442" y="1350"/>
                      </a:cubicBezTo>
                      <a:cubicBezTo>
                        <a:pt x="1459" y="1332"/>
                        <a:pt x="1459" y="1315"/>
                        <a:pt x="1442" y="1297"/>
                      </a:cubicBezTo>
                      <a:lnTo>
                        <a:pt x="80" y="14"/>
                      </a:lnTo>
                      <a:cubicBezTo>
                        <a:pt x="71" y="5"/>
                        <a:pt x="60" y="1"/>
                        <a:pt x="49"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7" name="Google Shape;5647;p86"/>
                <p:cNvSpPr/>
                <p:nvPr/>
              </p:nvSpPr>
              <p:spPr>
                <a:xfrm>
                  <a:off x="378639" y="3257126"/>
                  <a:ext cx="208637" cy="226570"/>
                </a:xfrm>
                <a:custGeom>
                  <a:rect b="b" l="l" r="r" t="t"/>
                  <a:pathLst>
                    <a:path extrusionOk="0" h="3007" w="2769">
                      <a:moveTo>
                        <a:pt x="690" y="0"/>
                      </a:moveTo>
                      <a:cubicBezTo>
                        <a:pt x="690" y="0"/>
                        <a:pt x="743" y="550"/>
                        <a:pt x="1415" y="952"/>
                      </a:cubicBezTo>
                      <a:cubicBezTo>
                        <a:pt x="1415" y="952"/>
                        <a:pt x="1144" y="1231"/>
                        <a:pt x="1057" y="1615"/>
                      </a:cubicBezTo>
                      <a:cubicBezTo>
                        <a:pt x="961" y="2008"/>
                        <a:pt x="1075" y="2375"/>
                        <a:pt x="1075" y="2375"/>
                      </a:cubicBezTo>
                      <a:cubicBezTo>
                        <a:pt x="289" y="2427"/>
                        <a:pt x="1" y="2899"/>
                        <a:pt x="1" y="2899"/>
                      </a:cubicBezTo>
                      <a:cubicBezTo>
                        <a:pt x="242" y="2957"/>
                        <a:pt x="553" y="3006"/>
                        <a:pt x="872" y="3006"/>
                      </a:cubicBezTo>
                      <a:cubicBezTo>
                        <a:pt x="1556" y="3006"/>
                        <a:pt x="2284" y="2783"/>
                        <a:pt x="2480" y="1956"/>
                      </a:cubicBezTo>
                      <a:cubicBezTo>
                        <a:pt x="2769" y="751"/>
                        <a:pt x="1450" y="183"/>
                        <a:pt x="6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8" name="Google Shape;5648;p86"/>
                <p:cNvSpPr/>
                <p:nvPr/>
              </p:nvSpPr>
              <p:spPr>
                <a:xfrm>
                  <a:off x="453007" y="2315872"/>
                  <a:ext cx="584923" cy="570381"/>
                </a:xfrm>
                <a:custGeom>
                  <a:rect b="b" l="l" r="r" t="t"/>
                  <a:pathLst>
                    <a:path extrusionOk="0" h="7570" w="7763">
                      <a:moveTo>
                        <a:pt x="3272" y="1"/>
                      </a:moveTo>
                      <a:cubicBezTo>
                        <a:pt x="2872" y="1"/>
                        <a:pt x="2494" y="223"/>
                        <a:pt x="2297" y="582"/>
                      </a:cubicBezTo>
                      <a:lnTo>
                        <a:pt x="2270" y="643"/>
                      </a:lnTo>
                      <a:cubicBezTo>
                        <a:pt x="2122" y="914"/>
                        <a:pt x="1851" y="1097"/>
                        <a:pt x="1546" y="1132"/>
                      </a:cubicBezTo>
                      <a:lnTo>
                        <a:pt x="1485" y="1141"/>
                      </a:lnTo>
                      <a:cubicBezTo>
                        <a:pt x="978" y="1202"/>
                        <a:pt x="568" y="1604"/>
                        <a:pt x="515" y="2119"/>
                      </a:cubicBezTo>
                      <a:cubicBezTo>
                        <a:pt x="454" y="2634"/>
                        <a:pt x="777" y="3106"/>
                        <a:pt x="1249" y="3289"/>
                      </a:cubicBezTo>
                      <a:cubicBezTo>
                        <a:pt x="1242" y="3289"/>
                        <a:pt x="1236" y="3289"/>
                        <a:pt x="1229" y="3289"/>
                      </a:cubicBezTo>
                      <a:cubicBezTo>
                        <a:pt x="730" y="3289"/>
                        <a:pt x="269" y="3610"/>
                        <a:pt x="140" y="4101"/>
                      </a:cubicBezTo>
                      <a:cubicBezTo>
                        <a:pt x="0" y="4607"/>
                        <a:pt x="236" y="5123"/>
                        <a:pt x="681" y="5367"/>
                      </a:cubicBezTo>
                      <a:lnTo>
                        <a:pt x="734" y="5402"/>
                      </a:lnTo>
                      <a:cubicBezTo>
                        <a:pt x="1013" y="5542"/>
                        <a:pt x="1196" y="5812"/>
                        <a:pt x="1231" y="6127"/>
                      </a:cubicBezTo>
                      <a:lnTo>
                        <a:pt x="1240" y="6188"/>
                      </a:lnTo>
                      <a:cubicBezTo>
                        <a:pt x="1301" y="6694"/>
                        <a:pt x="1703" y="7096"/>
                        <a:pt x="2218" y="7157"/>
                      </a:cubicBezTo>
                      <a:cubicBezTo>
                        <a:pt x="2256" y="7161"/>
                        <a:pt x="2293" y="7163"/>
                        <a:pt x="2330" y="7163"/>
                      </a:cubicBezTo>
                      <a:cubicBezTo>
                        <a:pt x="2800" y="7163"/>
                        <a:pt x="3218" y="6860"/>
                        <a:pt x="3388" y="6415"/>
                      </a:cubicBezTo>
                      <a:lnTo>
                        <a:pt x="3388" y="6415"/>
                      </a:lnTo>
                      <a:cubicBezTo>
                        <a:pt x="3379" y="6930"/>
                        <a:pt x="3702" y="7393"/>
                        <a:pt x="4200" y="7533"/>
                      </a:cubicBezTo>
                      <a:cubicBezTo>
                        <a:pt x="4294" y="7557"/>
                        <a:pt x="4390" y="7569"/>
                        <a:pt x="4484" y="7569"/>
                      </a:cubicBezTo>
                      <a:cubicBezTo>
                        <a:pt x="4886" y="7569"/>
                        <a:pt x="5268" y="7350"/>
                        <a:pt x="5466" y="6982"/>
                      </a:cubicBezTo>
                      <a:lnTo>
                        <a:pt x="5492" y="6930"/>
                      </a:lnTo>
                      <a:cubicBezTo>
                        <a:pt x="5641" y="6659"/>
                        <a:pt x="5912" y="6476"/>
                        <a:pt x="6217" y="6441"/>
                      </a:cubicBezTo>
                      <a:lnTo>
                        <a:pt x="6287" y="6432"/>
                      </a:lnTo>
                      <a:cubicBezTo>
                        <a:pt x="6793" y="6371"/>
                        <a:pt x="7195" y="5970"/>
                        <a:pt x="7256" y="5454"/>
                      </a:cubicBezTo>
                      <a:cubicBezTo>
                        <a:pt x="7309" y="4939"/>
                        <a:pt x="6994" y="4459"/>
                        <a:pt x="6514" y="4284"/>
                      </a:cubicBezTo>
                      <a:lnTo>
                        <a:pt x="6514" y="4284"/>
                      </a:lnTo>
                      <a:cubicBezTo>
                        <a:pt x="6521" y="4284"/>
                        <a:pt x="6527" y="4285"/>
                        <a:pt x="6534" y="4285"/>
                      </a:cubicBezTo>
                      <a:cubicBezTo>
                        <a:pt x="7033" y="4285"/>
                        <a:pt x="7494" y="3955"/>
                        <a:pt x="7632" y="3464"/>
                      </a:cubicBezTo>
                      <a:cubicBezTo>
                        <a:pt x="7763" y="2966"/>
                        <a:pt x="7536" y="2442"/>
                        <a:pt x="7082" y="2198"/>
                      </a:cubicBezTo>
                      <a:lnTo>
                        <a:pt x="7029" y="2171"/>
                      </a:lnTo>
                      <a:cubicBezTo>
                        <a:pt x="6759" y="2023"/>
                        <a:pt x="6575" y="1752"/>
                        <a:pt x="6531" y="1447"/>
                      </a:cubicBezTo>
                      <a:lnTo>
                        <a:pt x="6531" y="1385"/>
                      </a:lnTo>
                      <a:cubicBezTo>
                        <a:pt x="6470" y="879"/>
                        <a:pt x="6069" y="477"/>
                        <a:pt x="5545" y="416"/>
                      </a:cubicBezTo>
                      <a:cubicBezTo>
                        <a:pt x="5504" y="411"/>
                        <a:pt x="5462" y="409"/>
                        <a:pt x="5422" y="409"/>
                      </a:cubicBezTo>
                      <a:cubicBezTo>
                        <a:pt x="4962" y="409"/>
                        <a:pt x="4544" y="717"/>
                        <a:pt x="4384" y="1150"/>
                      </a:cubicBezTo>
                      <a:cubicBezTo>
                        <a:pt x="4392" y="643"/>
                        <a:pt x="4060" y="172"/>
                        <a:pt x="3563" y="41"/>
                      </a:cubicBezTo>
                      <a:cubicBezTo>
                        <a:pt x="3466" y="14"/>
                        <a:pt x="3368" y="1"/>
                        <a:pt x="32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9" name="Google Shape;5649;p86"/>
                <p:cNvSpPr/>
                <p:nvPr/>
              </p:nvSpPr>
              <p:spPr>
                <a:xfrm>
                  <a:off x="558269" y="2562186"/>
                  <a:ext cx="374402" cy="77834"/>
                </a:xfrm>
                <a:custGeom>
                  <a:rect b="b" l="l" r="r" t="t"/>
                  <a:pathLst>
                    <a:path extrusionOk="0" h="1033" w="4969">
                      <a:moveTo>
                        <a:pt x="61" y="0"/>
                      </a:moveTo>
                      <a:cubicBezTo>
                        <a:pt x="33" y="0"/>
                        <a:pt x="9" y="17"/>
                        <a:pt x="9" y="46"/>
                      </a:cubicBezTo>
                      <a:cubicBezTo>
                        <a:pt x="0" y="81"/>
                        <a:pt x="27" y="116"/>
                        <a:pt x="61" y="125"/>
                      </a:cubicBezTo>
                      <a:lnTo>
                        <a:pt x="4890" y="1033"/>
                      </a:lnTo>
                      <a:lnTo>
                        <a:pt x="4899" y="1033"/>
                      </a:lnTo>
                      <a:cubicBezTo>
                        <a:pt x="4934" y="1033"/>
                        <a:pt x="4960" y="1015"/>
                        <a:pt x="4960" y="989"/>
                      </a:cubicBezTo>
                      <a:cubicBezTo>
                        <a:pt x="4969" y="954"/>
                        <a:pt x="4951" y="919"/>
                        <a:pt x="4916" y="911"/>
                      </a:cubicBezTo>
                      <a:lnTo>
                        <a:pt x="79" y="2"/>
                      </a:lnTo>
                      <a:cubicBezTo>
                        <a:pt x="73" y="1"/>
                        <a:pt x="67" y="0"/>
                        <a:pt x="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0" name="Google Shape;5650;p86"/>
                <p:cNvSpPr/>
                <p:nvPr/>
              </p:nvSpPr>
              <p:spPr>
                <a:xfrm>
                  <a:off x="706253" y="2414277"/>
                  <a:ext cx="79040" cy="373799"/>
                </a:xfrm>
                <a:custGeom>
                  <a:rect b="b" l="l" r="r" t="t"/>
                  <a:pathLst>
                    <a:path extrusionOk="0" h="4961" w="1049">
                      <a:moveTo>
                        <a:pt x="988" y="1"/>
                      </a:moveTo>
                      <a:cubicBezTo>
                        <a:pt x="953" y="1"/>
                        <a:pt x="926" y="18"/>
                        <a:pt x="918" y="53"/>
                      </a:cubicBezTo>
                      <a:lnTo>
                        <a:pt x="1" y="4882"/>
                      </a:lnTo>
                      <a:cubicBezTo>
                        <a:pt x="1" y="4917"/>
                        <a:pt x="18" y="4952"/>
                        <a:pt x="53" y="4960"/>
                      </a:cubicBezTo>
                      <a:lnTo>
                        <a:pt x="62" y="4960"/>
                      </a:lnTo>
                      <a:cubicBezTo>
                        <a:pt x="97" y="4960"/>
                        <a:pt x="123" y="4934"/>
                        <a:pt x="123" y="4908"/>
                      </a:cubicBezTo>
                      <a:lnTo>
                        <a:pt x="1040" y="79"/>
                      </a:lnTo>
                      <a:cubicBezTo>
                        <a:pt x="1049" y="45"/>
                        <a:pt x="1023" y="10"/>
                        <a:pt x="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1" name="Google Shape;5651;p86"/>
                <p:cNvSpPr/>
                <p:nvPr/>
              </p:nvSpPr>
              <p:spPr>
                <a:xfrm>
                  <a:off x="610862" y="2406516"/>
                  <a:ext cx="140222" cy="199294"/>
                </a:xfrm>
                <a:custGeom>
                  <a:rect b="b" l="l" r="r" t="t"/>
                  <a:pathLst>
                    <a:path extrusionOk="0" h="2645" w="1861">
                      <a:moveTo>
                        <a:pt x="75" y="1"/>
                      </a:moveTo>
                      <a:cubicBezTo>
                        <a:pt x="61" y="1"/>
                        <a:pt x="47" y="6"/>
                        <a:pt x="36" y="17"/>
                      </a:cubicBezTo>
                      <a:cubicBezTo>
                        <a:pt x="10" y="34"/>
                        <a:pt x="1" y="69"/>
                        <a:pt x="18" y="104"/>
                      </a:cubicBezTo>
                      <a:lnTo>
                        <a:pt x="1738" y="2619"/>
                      </a:lnTo>
                      <a:cubicBezTo>
                        <a:pt x="1747" y="2636"/>
                        <a:pt x="1765" y="2645"/>
                        <a:pt x="1791" y="2645"/>
                      </a:cubicBezTo>
                      <a:cubicBezTo>
                        <a:pt x="1800" y="2645"/>
                        <a:pt x="1817" y="2645"/>
                        <a:pt x="1826" y="2636"/>
                      </a:cubicBezTo>
                      <a:cubicBezTo>
                        <a:pt x="1852" y="2619"/>
                        <a:pt x="1861" y="2575"/>
                        <a:pt x="1843" y="2549"/>
                      </a:cubicBezTo>
                      <a:lnTo>
                        <a:pt x="123" y="25"/>
                      </a:lnTo>
                      <a:cubicBezTo>
                        <a:pt x="113" y="10"/>
                        <a:pt x="94"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2" name="Google Shape;5652;p86"/>
                <p:cNvSpPr/>
                <p:nvPr/>
              </p:nvSpPr>
              <p:spPr>
                <a:xfrm>
                  <a:off x="554954" y="2460089"/>
                  <a:ext cx="196130" cy="145722"/>
                </a:xfrm>
                <a:custGeom>
                  <a:rect b="b" l="l" r="r" t="t"/>
                  <a:pathLst>
                    <a:path extrusionOk="0" h="1934" w="2603">
                      <a:moveTo>
                        <a:pt x="69" y="1"/>
                      </a:moveTo>
                      <a:cubicBezTo>
                        <a:pt x="51" y="1"/>
                        <a:pt x="36" y="7"/>
                        <a:pt x="27" y="22"/>
                      </a:cubicBezTo>
                      <a:cubicBezTo>
                        <a:pt x="1" y="56"/>
                        <a:pt x="9" y="91"/>
                        <a:pt x="36" y="118"/>
                      </a:cubicBezTo>
                      <a:lnTo>
                        <a:pt x="2489" y="1925"/>
                      </a:lnTo>
                      <a:cubicBezTo>
                        <a:pt x="2507" y="1934"/>
                        <a:pt x="2515" y="1934"/>
                        <a:pt x="2533" y="1934"/>
                      </a:cubicBezTo>
                      <a:cubicBezTo>
                        <a:pt x="2550" y="1934"/>
                        <a:pt x="2568" y="1925"/>
                        <a:pt x="2585" y="1908"/>
                      </a:cubicBezTo>
                      <a:cubicBezTo>
                        <a:pt x="2603" y="1881"/>
                        <a:pt x="2594" y="1846"/>
                        <a:pt x="2568" y="1820"/>
                      </a:cubicBezTo>
                      <a:lnTo>
                        <a:pt x="114" y="13"/>
                      </a:lnTo>
                      <a:cubicBezTo>
                        <a:pt x="98" y="5"/>
                        <a:pt x="83" y="1"/>
                        <a:pt x="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3" name="Google Shape;5653;p86"/>
                <p:cNvSpPr/>
                <p:nvPr/>
              </p:nvSpPr>
              <p:spPr>
                <a:xfrm>
                  <a:off x="681313" y="2374041"/>
                  <a:ext cx="69772" cy="231769"/>
                </a:xfrm>
                <a:custGeom>
                  <a:rect b="b" l="l" r="r" t="t"/>
                  <a:pathLst>
                    <a:path extrusionOk="0" h="3076" w="926">
                      <a:moveTo>
                        <a:pt x="66" y="1"/>
                      </a:moveTo>
                      <a:cubicBezTo>
                        <a:pt x="62" y="1"/>
                        <a:pt x="57" y="1"/>
                        <a:pt x="53" y="2"/>
                      </a:cubicBezTo>
                      <a:cubicBezTo>
                        <a:pt x="18" y="11"/>
                        <a:pt x="0" y="46"/>
                        <a:pt x="9" y="81"/>
                      </a:cubicBezTo>
                      <a:lnTo>
                        <a:pt x="795" y="3032"/>
                      </a:lnTo>
                      <a:cubicBezTo>
                        <a:pt x="803" y="3058"/>
                        <a:pt x="821" y="3076"/>
                        <a:pt x="856" y="3076"/>
                      </a:cubicBezTo>
                      <a:lnTo>
                        <a:pt x="873" y="3076"/>
                      </a:lnTo>
                      <a:cubicBezTo>
                        <a:pt x="899" y="3067"/>
                        <a:pt x="926" y="3032"/>
                        <a:pt x="917" y="2997"/>
                      </a:cubicBezTo>
                      <a:lnTo>
                        <a:pt x="131" y="46"/>
                      </a:lnTo>
                      <a:cubicBezTo>
                        <a:pt x="124" y="23"/>
                        <a:pt x="96"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4" name="Google Shape;5654;p86"/>
                <p:cNvSpPr/>
                <p:nvPr/>
              </p:nvSpPr>
              <p:spPr>
                <a:xfrm>
                  <a:off x="739859" y="2596545"/>
                  <a:ext cx="140824" cy="199445"/>
                </a:xfrm>
                <a:custGeom>
                  <a:rect b="b" l="l" r="r" t="t"/>
                  <a:pathLst>
                    <a:path extrusionOk="0" h="2647" w="1869">
                      <a:moveTo>
                        <a:pt x="74" y="0"/>
                      </a:moveTo>
                      <a:cubicBezTo>
                        <a:pt x="64" y="0"/>
                        <a:pt x="53" y="3"/>
                        <a:pt x="44" y="9"/>
                      </a:cubicBezTo>
                      <a:cubicBezTo>
                        <a:pt x="9" y="27"/>
                        <a:pt x="0" y="70"/>
                        <a:pt x="26" y="97"/>
                      </a:cubicBezTo>
                      <a:lnTo>
                        <a:pt x="1738" y="2611"/>
                      </a:lnTo>
                      <a:cubicBezTo>
                        <a:pt x="1755" y="2629"/>
                        <a:pt x="1773" y="2646"/>
                        <a:pt x="1790" y="2646"/>
                      </a:cubicBezTo>
                      <a:cubicBezTo>
                        <a:pt x="1808" y="2646"/>
                        <a:pt x="1816" y="2637"/>
                        <a:pt x="1825" y="2629"/>
                      </a:cubicBezTo>
                      <a:cubicBezTo>
                        <a:pt x="1860" y="2611"/>
                        <a:pt x="1869" y="2568"/>
                        <a:pt x="1843" y="2541"/>
                      </a:cubicBezTo>
                      <a:lnTo>
                        <a:pt x="131" y="27"/>
                      </a:lnTo>
                      <a:cubicBezTo>
                        <a:pt x="114" y="10"/>
                        <a:pt x="94"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5" name="Google Shape;5655;p86"/>
                <p:cNvSpPr/>
                <p:nvPr/>
              </p:nvSpPr>
              <p:spPr>
                <a:xfrm>
                  <a:off x="740461" y="2596319"/>
                  <a:ext cx="195527" cy="146325"/>
                </a:xfrm>
                <a:custGeom>
                  <a:rect b="b" l="l" r="r" t="t"/>
                  <a:pathLst>
                    <a:path extrusionOk="0" h="1942" w="2595">
                      <a:moveTo>
                        <a:pt x="67" y="1"/>
                      </a:moveTo>
                      <a:cubicBezTo>
                        <a:pt x="48" y="1"/>
                        <a:pt x="29" y="9"/>
                        <a:pt x="18" y="30"/>
                      </a:cubicBezTo>
                      <a:cubicBezTo>
                        <a:pt x="1" y="56"/>
                        <a:pt x="1" y="91"/>
                        <a:pt x="27" y="117"/>
                      </a:cubicBezTo>
                      <a:lnTo>
                        <a:pt x="2489" y="1924"/>
                      </a:lnTo>
                      <a:cubicBezTo>
                        <a:pt x="2498" y="1933"/>
                        <a:pt x="2516" y="1933"/>
                        <a:pt x="2524" y="1933"/>
                      </a:cubicBezTo>
                      <a:lnTo>
                        <a:pt x="2524" y="1942"/>
                      </a:lnTo>
                      <a:cubicBezTo>
                        <a:pt x="2542" y="1942"/>
                        <a:pt x="2568" y="1924"/>
                        <a:pt x="2577" y="1916"/>
                      </a:cubicBezTo>
                      <a:cubicBezTo>
                        <a:pt x="2594" y="1881"/>
                        <a:pt x="2594" y="1846"/>
                        <a:pt x="2559" y="1820"/>
                      </a:cubicBezTo>
                      <a:lnTo>
                        <a:pt x="106" y="12"/>
                      </a:lnTo>
                      <a:cubicBezTo>
                        <a:pt x="95" y="5"/>
                        <a:pt x="81"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6" name="Google Shape;5656;p86"/>
                <p:cNvSpPr/>
                <p:nvPr/>
              </p:nvSpPr>
              <p:spPr>
                <a:xfrm>
                  <a:off x="740461" y="2596395"/>
                  <a:ext cx="69847" cy="231844"/>
                </a:xfrm>
                <a:custGeom>
                  <a:rect b="b" l="l" r="r" t="t"/>
                  <a:pathLst>
                    <a:path extrusionOk="0" h="3077" w="927">
                      <a:moveTo>
                        <a:pt x="71" y="0"/>
                      </a:moveTo>
                      <a:cubicBezTo>
                        <a:pt x="65" y="0"/>
                        <a:pt x="59" y="1"/>
                        <a:pt x="53" y="3"/>
                      </a:cubicBezTo>
                      <a:cubicBezTo>
                        <a:pt x="18" y="11"/>
                        <a:pt x="1" y="46"/>
                        <a:pt x="10" y="81"/>
                      </a:cubicBezTo>
                      <a:lnTo>
                        <a:pt x="796" y="3024"/>
                      </a:lnTo>
                      <a:cubicBezTo>
                        <a:pt x="804" y="3059"/>
                        <a:pt x="830" y="3076"/>
                        <a:pt x="857" y="3076"/>
                      </a:cubicBezTo>
                      <a:lnTo>
                        <a:pt x="874" y="3076"/>
                      </a:lnTo>
                      <a:cubicBezTo>
                        <a:pt x="909" y="3067"/>
                        <a:pt x="927" y="3032"/>
                        <a:pt x="918" y="2997"/>
                      </a:cubicBezTo>
                      <a:lnTo>
                        <a:pt x="132" y="46"/>
                      </a:lnTo>
                      <a:cubicBezTo>
                        <a:pt x="125" y="17"/>
                        <a:pt x="99" y="0"/>
                        <a:pt x="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7" name="Google Shape;5657;p86"/>
                <p:cNvSpPr/>
                <p:nvPr/>
              </p:nvSpPr>
              <p:spPr>
                <a:xfrm>
                  <a:off x="550357" y="2596319"/>
                  <a:ext cx="200726" cy="139091"/>
                </a:xfrm>
                <a:custGeom>
                  <a:rect b="b" l="l" r="r" t="t"/>
                  <a:pathLst>
                    <a:path extrusionOk="0" h="1846" w="2664">
                      <a:moveTo>
                        <a:pt x="2595" y="1"/>
                      </a:moveTo>
                      <a:cubicBezTo>
                        <a:pt x="2582" y="1"/>
                        <a:pt x="2570" y="5"/>
                        <a:pt x="2559" y="12"/>
                      </a:cubicBezTo>
                      <a:lnTo>
                        <a:pt x="35" y="1732"/>
                      </a:lnTo>
                      <a:cubicBezTo>
                        <a:pt x="9" y="1750"/>
                        <a:pt x="1" y="1785"/>
                        <a:pt x="18" y="1820"/>
                      </a:cubicBezTo>
                      <a:cubicBezTo>
                        <a:pt x="35" y="1837"/>
                        <a:pt x="53" y="1846"/>
                        <a:pt x="70" y="1846"/>
                      </a:cubicBezTo>
                      <a:cubicBezTo>
                        <a:pt x="88" y="1846"/>
                        <a:pt x="97" y="1837"/>
                        <a:pt x="105" y="1837"/>
                      </a:cubicBezTo>
                      <a:lnTo>
                        <a:pt x="2629" y="117"/>
                      </a:lnTo>
                      <a:cubicBezTo>
                        <a:pt x="2655" y="100"/>
                        <a:pt x="2664" y="56"/>
                        <a:pt x="2646" y="30"/>
                      </a:cubicBezTo>
                      <a:cubicBezTo>
                        <a:pt x="2631" y="9"/>
                        <a:pt x="2613" y="1"/>
                        <a:pt x="25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8" name="Google Shape;5658;p86"/>
                <p:cNvSpPr/>
                <p:nvPr/>
              </p:nvSpPr>
              <p:spPr>
                <a:xfrm>
                  <a:off x="603629" y="2596319"/>
                  <a:ext cx="147455" cy="195075"/>
                </a:xfrm>
                <a:custGeom>
                  <a:rect b="b" l="l" r="r" t="t"/>
                  <a:pathLst>
                    <a:path extrusionOk="0" h="2589" w="1957">
                      <a:moveTo>
                        <a:pt x="1883" y="1"/>
                      </a:moveTo>
                      <a:cubicBezTo>
                        <a:pt x="1864" y="1"/>
                        <a:pt x="1845" y="9"/>
                        <a:pt x="1834" y="30"/>
                      </a:cubicBezTo>
                      <a:lnTo>
                        <a:pt x="27" y="2483"/>
                      </a:lnTo>
                      <a:cubicBezTo>
                        <a:pt x="1" y="2510"/>
                        <a:pt x="10" y="2553"/>
                        <a:pt x="36" y="2571"/>
                      </a:cubicBezTo>
                      <a:cubicBezTo>
                        <a:pt x="44" y="2579"/>
                        <a:pt x="62" y="2588"/>
                        <a:pt x="71" y="2588"/>
                      </a:cubicBezTo>
                      <a:cubicBezTo>
                        <a:pt x="97" y="2588"/>
                        <a:pt x="114" y="2579"/>
                        <a:pt x="123" y="2562"/>
                      </a:cubicBezTo>
                      <a:lnTo>
                        <a:pt x="1939" y="100"/>
                      </a:lnTo>
                      <a:cubicBezTo>
                        <a:pt x="1957" y="73"/>
                        <a:pt x="1948" y="38"/>
                        <a:pt x="1922" y="12"/>
                      </a:cubicBezTo>
                      <a:cubicBezTo>
                        <a:pt x="1911" y="5"/>
                        <a:pt x="1897" y="1"/>
                        <a:pt x="18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9" name="Google Shape;5659;p86"/>
                <p:cNvSpPr/>
                <p:nvPr/>
              </p:nvSpPr>
              <p:spPr>
                <a:xfrm>
                  <a:off x="518108" y="2596395"/>
                  <a:ext cx="232974" cy="68642"/>
                </a:xfrm>
                <a:custGeom>
                  <a:rect b="b" l="l" r="r" t="t"/>
                  <a:pathLst>
                    <a:path extrusionOk="0" h="911" w="3092">
                      <a:moveTo>
                        <a:pt x="3022" y="0"/>
                      </a:moveTo>
                      <a:cubicBezTo>
                        <a:pt x="3016" y="0"/>
                        <a:pt x="3010" y="1"/>
                        <a:pt x="3004" y="3"/>
                      </a:cubicBezTo>
                      <a:lnTo>
                        <a:pt x="53" y="788"/>
                      </a:lnTo>
                      <a:cubicBezTo>
                        <a:pt x="18" y="797"/>
                        <a:pt x="1" y="832"/>
                        <a:pt x="9" y="867"/>
                      </a:cubicBezTo>
                      <a:cubicBezTo>
                        <a:pt x="18" y="893"/>
                        <a:pt x="44" y="911"/>
                        <a:pt x="71" y="911"/>
                      </a:cubicBezTo>
                      <a:lnTo>
                        <a:pt x="88" y="911"/>
                      </a:lnTo>
                      <a:lnTo>
                        <a:pt x="3039" y="125"/>
                      </a:lnTo>
                      <a:cubicBezTo>
                        <a:pt x="3065" y="116"/>
                        <a:pt x="3092" y="81"/>
                        <a:pt x="3083" y="46"/>
                      </a:cubicBezTo>
                      <a:cubicBezTo>
                        <a:pt x="3076" y="17"/>
                        <a:pt x="3050" y="0"/>
                        <a:pt x="30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0" name="Google Shape;5660;p86"/>
                <p:cNvSpPr/>
                <p:nvPr/>
              </p:nvSpPr>
              <p:spPr>
                <a:xfrm>
                  <a:off x="739859" y="2466946"/>
                  <a:ext cx="200726" cy="138865"/>
                </a:xfrm>
                <a:custGeom>
                  <a:rect b="b" l="l" r="r" t="t"/>
                  <a:pathLst>
                    <a:path extrusionOk="0" h="1843" w="2664">
                      <a:moveTo>
                        <a:pt x="2591" y="0"/>
                      </a:moveTo>
                      <a:cubicBezTo>
                        <a:pt x="2579" y="0"/>
                        <a:pt x="2568" y="3"/>
                        <a:pt x="2559" y="9"/>
                      </a:cubicBezTo>
                      <a:lnTo>
                        <a:pt x="44" y="1729"/>
                      </a:lnTo>
                      <a:cubicBezTo>
                        <a:pt x="9" y="1747"/>
                        <a:pt x="0" y="1790"/>
                        <a:pt x="26" y="1817"/>
                      </a:cubicBezTo>
                      <a:cubicBezTo>
                        <a:pt x="35" y="1834"/>
                        <a:pt x="53" y="1843"/>
                        <a:pt x="79" y="1843"/>
                      </a:cubicBezTo>
                      <a:cubicBezTo>
                        <a:pt x="88" y="1843"/>
                        <a:pt x="105" y="1843"/>
                        <a:pt x="114" y="1834"/>
                      </a:cubicBezTo>
                      <a:lnTo>
                        <a:pt x="2628" y="114"/>
                      </a:lnTo>
                      <a:cubicBezTo>
                        <a:pt x="2655" y="96"/>
                        <a:pt x="2663" y="53"/>
                        <a:pt x="2646" y="27"/>
                      </a:cubicBezTo>
                      <a:cubicBezTo>
                        <a:pt x="2635" y="10"/>
                        <a:pt x="2612" y="0"/>
                        <a:pt x="25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1" name="Google Shape;5661;p86"/>
                <p:cNvSpPr/>
                <p:nvPr/>
              </p:nvSpPr>
              <p:spPr>
                <a:xfrm>
                  <a:off x="740461" y="2411113"/>
                  <a:ext cx="146852" cy="194698"/>
                </a:xfrm>
                <a:custGeom>
                  <a:rect b="b" l="l" r="r" t="t"/>
                  <a:pathLst>
                    <a:path extrusionOk="0" h="2584" w="1949">
                      <a:moveTo>
                        <a:pt x="1877" y="1"/>
                      </a:moveTo>
                      <a:cubicBezTo>
                        <a:pt x="1859" y="1"/>
                        <a:pt x="1841" y="10"/>
                        <a:pt x="1826" y="25"/>
                      </a:cubicBezTo>
                      <a:lnTo>
                        <a:pt x="18" y="2488"/>
                      </a:lnTo>
                      <a:cubicBezTo>
                        <a:pt x="1" y="2514"/>
                        <a:pt x="1" y="2549"/>
                        <a:pt x="27" y="2575"/>
                      </a:cubicBezTo>
                      <a:cubicBezTo>
                        <a:pt x="45" y="2584"/>
                        <a:pt x="53" y="2584"/>
                        <a:pt x="71" y="2584"/>
                      </a:cubicBezTo>
                      <a:cubicBezTo>
                        <a:pt x="88" y="2584"/>
                        <a:pt x="106" y="2575"/>
                        <a:pt x="123" y="2558"/>
                      </a:cubicBezTo>
                      <a:lnTo>
                        <a:pt x="1931" y="104"/>
                      </a:lnTo>
                      <a:cubicBezTo>
                        <a:pt x="1948" y="78"/>
                        <a:pt x="1948" y="34"/>
                        <a:pt x="1913" y="17"/>
                      </a:cubicBezTo>
                      <a:cubicBezTo>
                        <a:pt x="1902" y="6"/>
                        <a:pt x="1890" y="1"/>
                        <a:pt x="18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2" name="Google Shape;5662;p86"/>
                <p:cNvSpPr/>
                <p:nvPr/>
              </p:nvSpPr>
              <p:spPr>
                <a:xfrm>
                  <a:off x="740461" y="2537171"/>
                  <a:ext cx="232372" cy="68642"/>
                </a:xfrm>
                <a:custGeom>
                  <a:rect b="b" l="l" r="r" t="t"/>
                  <a:pathLst>
                    <a:path extrusionOk="0" h="911" w="3084">
                      <a:moveTo>
                        <a:pt x="3014" y="0"/>
                      </a:moveTo>
                      <a:cubicBezTo>
                        <a:pt x="3008" y="0"/>
                        <a:pt x="3002" y="1"/>
                        <a:pt x="2996" y="3"/>
                      </a:cubicBezTo>
                      <a:lnTo>
                        <a:pt x="53" y="789"/>
                      </a:lnTo>
                      <a:cubicBezTo>
                        <a:pt x="18" y="797"/>
                        <a:pt x="1" y="832"/>
                        <a:pt x="10" y="867"/>
                      </a:cubicBezTo>
                      <a:cubicBezTo>
                        <a:pt x="18" y="893"/>
                        <a:pt x="36" y="911"/>
                        <a:pt x="71" y="911"/>
                      </a:cubicBezTo>
                      <a:lnTo>
                        <a:pt x="88" y="911"/>
                      </a:lnTo>
                      <a:lnTo>
                        <a:pt x="3031" y="125"/>
                      </a:lnTo>
                      <a:cubicBezTo>
                        <a:pt x="3066" y="116"/>
                        <a:pt x="3083" y="81"/>
                        <a:pt x="3074" y="46"/>
                      </a:cubicBezTo>
                      <a:cubicBezTo>
                        <a:pt x="3067" y="17"/>
                        <a:pt x="3042" y="0"/>
                        <a:pt x="30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3" name="Google Shape;5663;p86"/>
                <p:cNvSpPr/>
                <p:nvPr/>
              </p:nvSpPr>
              <p:spPr>
                <a:xfrm>
                  <a:off x="560906" y="2423018"/>
                  <a:ext cx="263189" cy="236139"/>
                </a:xfrm>
                <a:custGeom>
                  <a:rect b="b" l="l" r="r" t="t"/>
                  <a:pathLst>
                    <a:path extrusionOk="0" h="3134" w="3493">
                      <a:moveTo>
                        <a:pt x="2530" y="0"/>
                      </a:moveTo>
                      <a:cubicBezTo>
                        <a:pt x="2326" y="0"/>
                        <a:pt x="2116" y="92"/>
                        <a:pt x="1947" y="260"/>
                      </a:cubicBezTo>
                      <a:cubicBezTo>
                        <a:pt x="1828" y="171"/>
                        <a:pt x="1677" y="125"/>
                        <a:pt x="1519" y="125"/>
                      </a:cubicBezTo>
                      <a:cubicBezTo>
                        <a:pt x="1353" y="125"/>
                        <a:pt x="1178" y="175"/>
                        <a:pt x="1022" y="278"/>
                      </a:cubicBezTo>
                      <a:cubicBezTo>
                        <a:pt x="716" y="487"/>
                        <a:pt x="585" y="837"/>
                        <a:pt x="655" y="1134"/>
                      </a:cubicBezTo>
                      <a:cubicBezTo>
                        <a:pt x="201" y="1334"/>
                        <a:pt x="0" y="1815"/>
                        <a:pt x="297" y="2242"/>
                      </a:cubicBezTo>
                      <a:lnTo>
                        <a:pt x="1520" y="3133"/>
                      </a:lnTo>
                      <a:lnTo>
                        <a:pt x="2628" y="2644"/>
                      </a:lnTo>
                      <a:lnTo>
                        <a:pt x="3493" y="1788"/>
                      </a:lnTo>
                      <a:lnTo>
                        <a:pt x="3109" y="330"/>
                      </a:lnTo>
                      <a:cubicBezTo>
                        <a:pt x="2960" y="105"/>
                        <a:pt x="2748" y="0"/>
                        <a:pt x="25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4" name="Google Shape;5664;p86"/>
                <p:cNvSpPr/>
                <p:nvPr/>
              </p:nvSpPr>
              <p:spPr>
                <a:xfrm>
                  <a:off x="622089" y="2495955"/>
                  <a:ext cx="217151" cy="170285"/>
                </a:xfrm>
                <a:custGeom>
                  <a:rect b="b" l="l" r="r" t="t"/>
                  <a:pathLst>
                    <a:path extrusionOk="0" h="2260" w="2882">
                      <a:moveTo>
                        <a:pt x="1802" y="0"/>
                      </a:moveTo>
                      <a:cubicBezTo>
                        <a:pt x="1506" y="0"/>
                        <a:pt x="1178" y="101"/>
                        <a:pt x="882" y="305"/>
                      </a:cubicBezTo>
                      <a:cubicBezTo>
                        <a:pt x="253" y="724"/>
                        <a:pt x="0" y="1440"/>
                        <a:pt x="315" y="1894"/>
                      </a:cubicBezTo>
                      <a:cubicBezTo>
                        <a:pt x="479" y="2137"/>
                        <a:pt x="764" y="2260"/>
                        <a:pt x="1089" y="2260"/>
                      </a:cubicBezTo>
                      <a:cubicBezTo>
                        <a:pt x="1383" y="2260"/>
                        <a:pt x="1710" y="2159"/>
                        <a:pt x="2009" y="1955"/>
                      </a:cubicBezTo>
                      <a:cubicBezTo>
                        <a:pt x="2628" y="1528"/>
                        <a:pt x="2882" y="812"/>
                        <a:pt x="2567" y="358"/>
                      </a:cubicBezTo>
                      <a:cubicBezTo>
                        <a:pt x="2408" y="120"/>
                        <a:pt x="2124" y="0"/>
                        <a:pt x="1802"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5" name="Google Shape;5665;p86"/>
                <p:cNvSpPr/>
                <p:nvPr/>
              </p:nvSpPr>
              <p:spPr>
                <a:xfrm>
                  <a:off x="650345" y="2464535"/>
                  <a:ext cx="105336" cy="150544"/>
                </a:xfrm>
                <a:custGeom>
                  <a:rect b="b" l="l" r="r" t="t"/>
                  <a:pathLst>
                    <a:path extrusionOk="0" h="1998" w="1398">
                      <a:moveTo>
                        <a:pt x="51" y="1"/>
                      </a:moveTo>
                      <a:cubicBezTo>
                        <a:pt x="42" y="1"/>
                        <a:pt x="33" y="3"/>
                        <a:pt x="27" y="6"/>
                      </a:cubicBezTo>
                      <a:cubicBezTo>
                        <a:pt x="1" y="24"/>
                        <a:pt x="1" y="50"/>
                        <a:pt x="9" y="76"/>
                      </a:cubicBezTo>
                      <a:lnTo>
                        <a:pt x="1310" y="1980"/>
                      </a:lnTo>
                      <a:cubicBezTo>
                        <a:pt x="1319" y="1988"/>
                        <a:pt x="1337" y="1997"/>
                        <a:pt x="1345" y="1997"/>
                      </a:cubicBezTo>
                      <a:cubicBezTo>
                        <a:pt x="1354" y="1997"/>
                        <a:pt x="1372" y="1997"/>
                        <a:pt x="1372" y="1988"/>
                      </a:cubicBezTo>
                      <a:cubicBezTo>
                        <a:pt x="1398" y="1980"/>
                        <a:pt x="1398" y="1945"/>
                        <a:pt x="1389" y="1927"/>
                      </a:cubicBezTo>
                      <a:lnTo>
                        <a:pt x="88" y="24"/>
                      </a:lnTo>
                      <a:cubicBezTo>
                        <a:pt x="83" y="7"/>
                        <a:pt x="66" y="1"/>
                        <a:pt x="51"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6" name="Google Shape;5666;p86"/>
                <p:cNvSpPr/>
                <p:nvPr/>
              </p:nvSpPr>
              <p:spPr>
                <a:xfrm>
                  <a:off x="603026" y="2537321"/>
                  <a:ext cx="152654" cy="77759"/>
                </a:xfrm>
                <a:custGeom>
                  <a:rect b="b" l="l" r="r" t="t"/>
                  <a:pathLst>
                    <a:path extrusionOk="0" h="1032" w="2026">
                      <a:moveTo>
                        <a:pt x="43" y="0"/>
                      </a:moveTo>
                      <a:cubicBezTo>
                        <a:pt x="27" y="0"/>
                        <a:pt x="14" y="10"/>
                        <a:pt x="9" y="27"/>
                      </a:cubicBezTo>
                      <a:cubicBezTo>
                        <a:pt x="0" y="53"/>
                        <a:pt x="9" y="79"/>
                        <a:pt x="26" y="88"/>
                      </a:cubicBezTo>
                      <a:lnTo>
                        <a:pt x="1956" y="1031"/>
                      </a:lnTo>
                      <a:lnTo>
                        <a:pt x="1973" y="1031"/>
                      </a:lnTo>
                      <a:cubicBezTo>
                        <a:pt x="1991" y="1031"/>
                        <a:pt x="2008" y="1022"/>
                        <a:pt x="2017" y="1005"/>
                      </a:cubicBezTo>
                      <a:cubicBezTo>
                        <a:pt x="2026" y="987"/>
                        <a:pt x="2017" y="952"/>
                        <a:pt x="2000" y="944"/>
                      </a:cubicBezTo>
                      <a:lnTo>
                        <a:pt x="70" y="9"/>
                      </a:lnTo>
                      <a:cubicBezTo>
                        <a:pt x="61" y="3"/>
                        <a:pt x="51" y="0"/>
                        <a:pt x="43"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7" name="Google Shape;5667;p86"/>
                <p:cNvSpPr/>
                <p:nvPr/>
              </p:nvSpPr>
              <p:spPr>
                <a:xfrm>
                  <a:off x="735865" y="2447205"/>
                  <a:ext cx="19816" cy="167874"/>
                </a:xfrm>
                <a:custGeom>
                  <a:rect b="b" l="l" r="r" t="t"/>
                  <a:pathLst>
                    <a:path extrusionOk="0" h="2228" w="263">
                      <a:moveTo>
                        <a:pt x="44" y="0"/>
                      </a:moveTo>
                      <a:cubicBezTo>
                        <a:pt x="18" y="0"/>
                        <a:pt x="1" y="27"/>
                        <a:pt x="1" y="53"/>
                      </a:cubicBezTo>
                      <a:lnTo>
                        <a:pt x="167" y="2183"/>
                      </a:lnTo>
                      <a:cubicBezTo>
                        <a:pt x="167" y="2210"/>
                        <a:pt x="193" y="2227"/>
                        <a:pt x="210" y="2227"/>
                      </a:cubicBezTo>
                      <a:lnTo>
                        <a:pt x="219" y="2227"/>
                      </a:lnTo>
                      <a:cubicBezTo>
                        <a:pt x="245" y="2227"/>
                        <a:pt x="263" y="2201"/>
                        <a:pt x="263" y="2183"/>
                      </a:cubicBezTo>
                      <a:lnTo>
                        <a:pt x="88" y="44"/>
                      </a:lnTo>
                      <a:cubicBezTo>
                        <a:pt x="88" y="18"/>
                        <a:pt x="71" y="0"/>
                        <a:pt x="44"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8" name="Google Shape;5668;p86"/>
                <p:cNvSpPr/>
                <p:nvPr/>
              </p:nvSpPr>
              <p:spPr>
                <a:xfrm>
                  <a:off x="583285" y="2447883"/>
                  <a:ext cx="301390" cy="248647"/>
                </a:xfrm>
                <a:custGeom>
                  <a:rect b="b" l="l" r="r" t="t"/>
                  <a:pathLst>
                    <a:path extrusionOk="0" h="3300" w="4000">
                      <a:moveTo>
                        <a:pt x="2812" y="0"/>
                      </a:moveTo>
                      <a:cubicBezTo>
                        <a:pt x="2812" y="0"/>
                        <a:pt x="2436" y="498"/>
                        <a:pt x="2698" y="1354"/>
                      </a:cubicBezTo>
                      <a:lnTo>
                        <a:pt x="2698" y="1362"/>
                      </a:lnTo>
                      <a:cubicBezTo>
                        <a:pt x="2698" y="1362"/>
                        <a:pt x="2262" y="1389"/>
                        <a:pt x="1877" y="1650"/>
                      </a:cubicBezTo>
                      <a:cubicBezTo>
                        <a:pt x="1502" y="1904"/>
                        <a:pt x="1310" y="2305"/>
                        <a:pt x="1310" y="2305"/>
                      </a:cubicBezTo>
                      <a:cubicBezTo>
                        <a:pt x="872" y="1955"/>
                        <a:pt x="468" y="1889"/>
                        <a:pt x="228" y="1889"/>
                      </a:cubicBezTo>
                      <a:cubicBezTo>
                        <a:pt x="85" y="1889"/>
                        <a:pt x="0" y="1912"/>
                        <a:pt x="0" y="1912"/>
                      </a:cubicBezTo>
                      <a:cubicBezTo>
                        <a:pt x="387" y="2479"/>
                        <a:pt x="1139" y="3299"/>
                        <a:pt x="1998" y="3299"/>
                      </a:cubicBezTo>
                      <a:cubicBezTo>
                        <a:pt x="2264" y="3299"/>
                        <a:pt x="2541" y="3220"/>
                        <a:pt x="2820" y="3030"/>
                      </a:cubicBezTo>
                      <a:cubicBezTo>
                        <a:pt x="3999" y="2227"/>
                        <a:pt x="3318" y="734"/>
                        <a:pt x="2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9" name="Google Shape;5669;p86"/>
                <p:cNvSpPr/>
                <p:nvPr/>
              </p:nvSpPr>
              <p:spPr>
                <a:xfrm>
                  <a:off x="484578" y="2916324"/>
                  <a:ext cx="8590" cy="52668"/>
                </a:xfrm>
                <a:custGeom>
                  <a:rect b="b" l="l" r="r" t="t"/>
                  <a:pathLst>
                    <a:path extrusionOk="0" h="699" w="114">
                      <a:moveTo>
                        <a:pt x="53" y="0"/>
                      </a:moveTo>
                      <a:cubicBezTo>
                        <a:pt x="27" y="0"/>
                        <a:pt x="0" y="18"/>
                        <a:pt x="0" y="52"/>
                      </a:cubicBezTo>
                      <a:lnTo>
                        <a:pt x="0" y="646"/>
                      </a:lnTo>
                      <a:cubicBezTo>
                        <a:pt x="0" y="672"/>
                        <a:pt x="27" y="699"/>
                        <a:pt x="53" y="699"/>
                      </a:cubicBezTo>
                      <a:cubicBezTo>
                        <a:pt x="88" y="699"/>
                        <a:pt x="114" y="672"/>
                        <a:pt x="114" y="646"/>
                      </a:cubicBezTo>
                      <a:lnTo>
                        <a:pt x="114" y="52"/>
                      </a:lnTo>
                      <a:cubicBezTo>
                        <a:pt x="114" y="18"/>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0" name="Google Shape;5670;p86"/>
                <p:cNvSpPr/>
                <p:nvPr/>
              </p:nvSpPr>
              <p:spPr>
                <a:xfrm>
                  <a:off x="1092489" y="3283874"/>
                  <a:ext cx="29687" cy="76553"/>
                </a:xfrm>
                <a:custGeom>
                  <a:rect b="b" l="l" r="r" t="t"/>
                  <a:pathLst>
                    <a:path extrusionOk="0" h="1016" w="394">
                      <a:moveTo>
                        <a:pt x="57" y="1"/>
                      </a:moveTo>
                      <a:cubicBezTo>
                        <a:pt x="53" y="1"/>
                        <a:pt x="49" y="2"/>
                        <a:pt x="44" y="3"/>
                      </a:cubicBezTo>
                      <a:cubicBezTo>
                        <a:pt x="9" y="12"/>
                        <a:pt x="0" y="47"/>
                        <a:pt x="9" y="73"/>
                      </a:cubicBezTo>
                      <a:lnTo>
                        <a:pt x="280" y="981"/>
                      </a:lnTo>
                      <a:cubicBezTo>
                        <a:pt x="289" y="998"/>
                        <a:pt x="306" y="1016"/>
                        <a:pt x="332" y="1016"/>
                      </a:cubicBezTo>
                      <a:lnTo>
                        <a:pt x="350" y="1016"/>
                      </a:lnTo>
                      <a:cubicBezTo>
                        <a:pt x="376" y="1007"/>
                        <a:pt x="393" y="972"/>
                        <a:pt x="385" y="946"/>
                      </a:cubicBezTo>
                      <a:lnTo>
                        <a:pt x="105" y="47"/>
                      </a:lnTo>
                      <a:cubicBezTo>
                        <a:pt x="98" y="18"/>
                        <a:pt x="79"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1" name="Google Shape;5671;p86"/>
                <p:cNvSpPr/>
                <p:nvPr/>
              </p:nvSpPr>
              <p:spPr>
                <a:xfrm>
                  <a:off x="1126697" y="3145761"/>
                  <a:ext cx="50031" cy="141653"/>
                </a:xfrm>
                <a:custGeom>
                  <a:rect b="b" l="l" r="r" t="t"/>
                  <a:pathLst>
                    <a:path extrusionOk="0" h="1880" w="664">
                      <a:moveTo>
                        <a:pt x="59" y="0"/>
                      </a:moveTo>
                      <a:cubicBezTo>
                        <a:pt x="54" y="0"/>
                        <a:pt x="49" y="1"/>
                        <a:pt x="44" y="2"/>
                      </a:cubicBezTo>
                      <a:cubicBezTo>
                        <a:pt x="18" y="11"/>
                        <a:pt x="0" y="46"/>
                        <a:pt x="9" y="72"/>
                      </a:cubicBezTo>
                      <a:lnTo>
                        <a:pt x="551" y="1836"/>
                      </a:lnTo>
                      <a:cubicBezTo>
                        <a:pt x="559" y="1862"/>
                        <a:pt x="577" y="1880"/>
                        <a:pt x="603" y="1880"/>
                      </a:cubicBezTo>
                      <a:lnTo>
                        <a:pt x="620" y="1880"/>
                      </a:lnTo>
                      <a:cubicBezTo>
                        <a:pt x="647" y="1871"/>
                        <a:pt x="664" y="1836"/>
                        <a:pt x="655" y="1810"/>
                      </a:cubicBezTo>
                      <a:lnTo>
                        <a:pt x="114" y="37"/>
                      </a:lnTo>
                      <a:cubicBezTo>
                        <a:pt x="107" y="16"/>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2" name="Google Shape;5672;p86"/>
                <p:cNvSpPr/>
                <p:nvPr/>
              </p:nvSpPr>
              <p:spPr>
                <a:xfrm>
                  <a:off x="1186524" y="3089852"/>
                  <a:ext cx="44154" cy="123871"/>
                </a:xfrm>
                <a:custGeom>
                  <a:rect b="b" l="l" r="r" t="t"/>
                  <a:pathLst>
                    <a:path extrusionOk="0" h="1644" w="586">
                      <a:moveTo>
                        <a:pt x="59" y="0"/>
                      </a:moveTo>
                      <a:cubicBezTo>
                        <a:pt x="54" y="0"/>
                        <a:pt x="49" y="1"/>
                        <a:pt x="45" y="2"/>
                      </a:cubicBezTo>
                      <a:cubicBezTo>
                        <a:pt x="18" y="11"/>
                        <a:pt x="1" y="46"/>
                        <a:pt x="10" y="72"/>
                      </a:cubicBezTo>
                      <a:lnTo>
                        <a:pt x="481" y="1609"/>
                      </a:lnTo>
                      <a:cubicBezTo>
                        <a:pt x="481" y="1635"/>
                        <a:pt x="507" y="1644"/>
                        <a:pt x="534" y="1644"/>
                      </a:cubicBezTo>
                      <a:lnTo>
                        <a:pt x="542" y="1644"/>
                      </a:lnTo>
                      <a:cubicBezTo>
                        <a:pt x="577" y="1635"/>
                        <a:pt x="586" y="1609"/>
                        <a:pt x="577" y="1574"/>
                      </a:cubicBezTo>
                      <a:lnTo>
                        <a:pt x="114" y="46"/>
                      </a:lnTo>
                      <a:cubicBezTo>
                        <a:pt x="107" y="17"/>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3" name="Google Shape;5673;p86"/>
                <p:cNvSpPr/>
                <p:nvPr/>
              </p:nvSpPr>
              <p:spPr>
                <a:xfrm>
                  <a:off x="1240473" y="3016161"/>
                  <a:ext cx="44832" cy="124549"/>
                </a:xfrm>
                <a:custGeom>
                  <a:rect b="b" l="l" r="r" t="t"/>
                  <a:pathLst>
                    <a:path extrusionOk="0" h="1653" w="595">
                      <a:moveTo>
                        <a:pt x="67" y="0"/>
                      </a:moveTo>
                      <a:cubicBezTo>
                        <a:pt x="63" y="0"/>
                        <a:pt x="58" y="1"/>
                        <a:pt x="53" y="2"/>
                      </a:cubicBezTo>
                      <a:cubicBezTo>
                        <a:pt x="18" y="11"/>
                        <a:pt x="1" y="46"/>
                        <a:pt x="10" y="72"/>
                      </a:cubicBezTo>
                      <a:lnTo>
                        <a:pt x="481" y="1618"/>
                      </a:lnTo>
                      <a:cubicBezTo>
                        <a:pt x="490" y="1635"/>
                        <a:pt x="516" y="1653"/>
                        <a:pt x="534" y="1653"/>
                      </a:cubicBezTo>
                      <a:lnTo>
                        <a:pt x="551" y="1653"/>
                      </a:lnTo>
                      <a:cubicBezTo>
                        <a:pt x="577" y="1644"/>
                        <a:pt x="595" y="1609"/>
                        <a:pt x="586" y="1583"/>
                      </a:cubicBezTo>
                      <a:lnTo>
                        <a:pt x="114" y="37"/>
                      </a:lnTo>
                      <a:cubicBezTo>
                        <a:pt x="107" y="16"/>
                        <a:pt x="88"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4" name="Google Shape;5674;p86"/>
                <p:cNvSpPr/>
                <p:nvPr/>
              </p:nvSpPr>
              <p:spPr>
                <a:xfrm>
                  <a:off x="1308287" y="2986549"/>
                  <a:ext cx="35564" cy="94938"/>
                </a:xfrm>
                <a:custGeom>
                  <a:rect b="b" l="l" r="r" t="t"/>
                  <a:pathLst>
                    <a:path extrusionOk="0" h="1260" w="472">
                      <a:moveTo>
                        <a:pt x="62" y="0"/>
                      </a:moveTo>
                      <a:cubicBezTo>
                        <a:pt x="56" y="0"/>
                        <a:pt x="50" y="1"/>
                        <a:pt x="44" y="2"/>
                      </a:cubicBezTo>
                      <a:cubicBezTo>
                        <a:pt x="18" y="11"/>
                        <a:pt x="0" y="37"/>
                        <a:pt x="9" y="64"/>
                      </a:cubicBezTo>
                      <a:lnTo>
                        <a:pt x="367" y="1225"/>
                      </a:lnTo>
                      <a:cubicBezTo>
                        <a:pt x="367" y="1251"/>
                        <a:pt x="393" y="1260"/>
                        <a:pt x="419" y="1260"/>
                      </a:cubicBezTo>
                      <a:lnTo>
                        <a:pt x="428" y="1260"/>
                      </a:lnTo>
                      <a:cubicBezTo>
                        <a:pt x="463" y="1251"/>
                        <a:pt x="472" y="1225"/>
                        <a:pt x="463" y="1190"/>
                      </a:cubicBezTo>
                      <a:lnTo>
                        <a:pt x="114" y="37"/>
                      </a:lnTo>
                      <a:cubicBezTo>
                        <a:pt x="107" y="16"/>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5" name="Google Shape;5675;p86"/>
                <p:cNvSpPr/>
                <p:nvPr/>
              </p:nvSpPr>
              <p:spPr>
                <a:xfrm>
                  <a:off x="1176050" y="3394561"/>
                  <a:ext cx="117165" cy="13939"/>
                </a:xfrm>
                <a:custGeom>
                  <a:rect b="b" l="l" r="r" t="t"/>
                  <a:pathLst>
                    <a:path extrusionOk="0" h="185" w="1555">
                      <a:moveTo>
                        <a:pt x="61" y="1"/>
                      </a:moveTo>
                      <a:cubicBezTo>
                        <a:pt x="26" y="1"/>
                        <a:pt x="0" y="27"/>
                        <a:pt x="0" y="53"/>
                      </a:cubicBezTo>
                      <a:cubicBezTo>
                        <a:pt x="0" y="80"/>
                        <a:pt x="26" y="106"/>
                        <a:pt x="53" y="115"/>
                      </a:cubicBezTo>
                      <a:lnTo>
                        <a:pt x="1502" y="184"/>
                      </a:lnTo>
                      <a:cubicBezTo>
                        <a:pt x="1528" y="184"/>
                        <a:pt x="1555" y="158"/>
                        <a:pt x="1555" y="132"/>
                      </a:cubicBezTo>
                      <a:cubicBezTo>
                        <a:pt x="1555" y="97"/>
                        <a:pt x="1537" y="71"/>
                        <a:pt x="1502" y="71"/>
                      </a:cubicBezTo>
                      <a:lnTo>
                        <a:pt x="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6" name="Google Shape;5676;p86"/>
                <p:cNvSpPr/>
                <p:nvPr/>
              </p:nvSpPr>
              <p:spPr>
                <a:xfrm>
                  <a:off x="1222088" y="3325542"/>
                  <a:ext cx="179026" cy="16501"/>
                </a:xfrm>
                <a:custGeom>
                  <a:rect b="b" l="l" r="r" t="t"/>
                  <a:pathLst>
                    <a:path extrusionOk="0" h="219" w="2376">
                      <a:moveTo>
                        <a:pt x="62" y="0"/>
                      </a:moveTo>
                      <a:cubicBezTo>
                        <a:pt x="27" y="0"/>
                        <a:pt x="0" y="18"/>
                        <a:pt x="0" y="53"/>
                      </a:cubicBezTo>
                      <a:cubicBezTo>
                        <a:pt x="0" y="79"/>
                        <a:pt x="27" y="105"/>
                        <a:pt x="53" y="105"/>
                      </a:cubicBezTo>
                      <a:lnTo>
                        <a:pt x="2314" y="218"/>
                      </a:lnTo>
                      <a:cubicBezTo>
                        <a:pt x="2349" y="218"/>
                        <a:pt x="2367" y="201"/>
                        <a:pt x="2375" y="166"/>
                      </a:cubicBezTo>
                      <a:cubicBezTo>
                        <a:pt x="2375" y="140"/>
                        <a:pt x="2349" y="114"/>
                        <a:pt x="2323" y="114"/>
                      </a:cubicBezTo>
                      <a:lnTo>
                        <a:pt x="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7" name="Google Shape;5677;p86"/>
                <p:cNvSpPr/>
                <p:nvPr/>
              </p:nvSpPr>
              <p:spPr>
                <a:xfrm>
                  <a:off x="1269482" y="3261722"/>
                  <a:ext cx="184300" cy="16501"/>
                </a:xfrm>
                <a:custGeom>
                  <a:rect b="b" l="l" r="r" t="t"/>
                  <a:pathLst>
                    <a:path extrusionOk="0" h="219" w="2446">
                      <a:moveTo>
                        <a:pt x="53" y="0"/>
                      </a:moveTo>
                      <a:cubicBezTo>
                        <a:pt x="26" y="0"/>
                        <a:pt x="0" y="18"/>
                        <a:pt x="0" y="53"/>
                      </a:cubicBezTo>
                      <a:cubicBezTo>
                        <a:pt x="0" y="79"/>
                        <a:pt x="18" y="105"/>
                        <a:pt x="53" y="105"/>
                      </a:cubicBezTo>
                      <a:lnTo>
                        <a:pt x="2384" y="218"/>
                      </a:lnTo>
                      <a:cubicBezTo>
                        <a:pt x="2419" y="218"/>
                        <a:pt x="2436" y="201"/>
                        <a:pt x="2445" y="166"/>
                      </a:cubicBezTo>
                      <a:cubicBezTo>
                        <a:pt x="2445" y="140"/>
                        <a:pt x="2419" y="114"/>
                        <a:pt x="2393" y="114"/>
                      </a:cubicBezTo>
                      <a:lnTo>
                        <a:pt x="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8" name="Google Shape;5678;p86"/>
                <p:cNvSpPr/>
                <p:nvPr/>
              </p:nvSpPr>
              <p:spPr>
                <a:xfrm>
                  <a:off x="1316198" y="3197751"/>
                  <a:ext cx="171792" cy="15974"/>
                </a:xfrm>
                <a:custGeom>
                  <a:rect b="b" l="l" r="r" t="t"/>
                  <a:pathLst>
                    <a:path extrusionOk="0" h="212" w="2280">
                      <a:moveTo>
                        <a:pt x="48" y="1"/>
                      </a:moveTo>
                      <a:cubicBezTo>
                        <a:pt x="20" y="1"/>
                        <a:pt x="0" y="24"/>
                        <a:pt x="0" y="55"/>
                      </a:cubicBezTo>
                      <a:cubicBezTo>
                        <a:pt x="0" y="81"/>
                        <a:pt x="26" y="107"/>
                        <a:pt x="53" y="107"/>
                      </a:cubicBezTo>
                      <a:lnTo>
                        <a:pt x="2227" y="212"/>
                      </a:lnTo>
                      <a:cubicBezTo>
                        <a:pt x="2253" y="212"/>
                        <a:pt x="2279" y="194"/>
                        <a:pt x="2279" y="159"/>
                      </a:cubicBezTo>
                      <a:cubicBezTo>
                        <a:pt x="2279" y="133"/>
                        <a:pt x="2262" y="107"/>
                        <a:pt x="2227" y="107"/>
                      </a:cubicBezTo>
                      <a:lnTo>
                        <a:pt x="61" y="2"/>
                      </a:lnTo>
                      <a:cubicBezTo>
                        <a:pt x="57" y="1"/>
                        <a:pt x="52"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79" name="Google Shape;5679;p86"/>
              <p:cNvSpPr/>
              <p:nvPr/>
            </p:nvSpPr>
            <p:spPr>
              <a:xfrm>
                <a:off x="764196" y="3578562"/>
                <a:ext cx="45435" cy="32550"/>
              </a:xfrm>
              <a:custGeom>
                <a:rect b="b" l="l" r="r" t="t"/>
                <a:pathLst>
                  <a:path extrusionOk="0" h="432" w="603">
                    <a:moveTo>
                      <a:pt x="57" y="0"/>
                    </a:moveTo>
                    <a:cubicBezTo>
                      <a:pt x="42" y="0"/>
                      <a:pt x="27" y="7"/>
                      <a:pt x="18" y="21"/>
                    </a:cubicBezTo>
                    <a:cubicBezTo>
                      <a:pt x="0" y="48"/>
                      <a:pt x="9" y="82"/>
                      <a:pt x="35" y="100"/>
                    </a:cubicBezTo>
                    <a:lnTo>
                      <a:pt x="515" y="423"/>
                    </a:lnTo>
                    <a:cubicBezTo>
                      <a:pt x="524" y="423"/>
                      <a:pt x="533" y="432"/>
                      <a:pt x="542" y="432"/>
                    </a:cubicBezTo>
                    <a:cubicBezTo>
                      <a:pt x="559" y="432"/>
                      <a:pt x="577" y="423"/>
                      <a:pt x="594" y="405"/>
                    </a:cubicBezTo>
                    <a:cubicBezTo>
                      <a:pt x="603" y="379"/>
                      <a:pt x="603" y="344"/>
                      <a:pt x="577" y="327"/>
                    </a:cubicBezTo>
                    <a:lnTo>
                      <a:pt x="88" y="13"/>
                    </a:lnTo>
                    <a:cubicBezTo>
                      <a:pt x="80" y="5"/>
                      <a:pt x="68" y="0"/>
                      <a:pt x="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0" name="Google Shape;5680;p86"/>
              <p:cNvSpPr/>
              <p:nvPr/>
            </p:nvSpPr>
            <p:spPr>
              <a:xfrm>
                <a:off x="908262" y="3165653"/>
                <a:ext cx="8665" cy="60579"/>
              </a:xfrm>
              <a:custGeom>
                <a:rect b="b" l="l" r="r" t="t"/>
                <a:pathLst>
                  <a:path extrusionOk="0" h="804" w="115">
                    <a:moveTo>
                      <a:pt x="53" y="0"/>
                    </a:moveTo>
                    <a:cubicBezTo>
                      <a:pt x="27" y="0"/>
                      <a:pt x="1" y="27"/>
                      <a:pt x="1" y="62"/>
                    </a:cubicBezTo>
                    <a:lnTo>
                      <a:pt x="1" y="751"/>
                    </a:lnTo>
                    <a:cubicBezTo>
                      <a:pt x="1" y="778"/>
                      <a:pt x="27" y="804"/>
                      <a:pt x="53" y="804"/>
                    </a:cubicBezTo>
                    <a:cubicBezTo>
                      <a:pt x="88" y="804"/>
                      <a:pt x="114" y="778"/>
                      <a:pt x="114" y="751"/>
                    </a:cubicBezTo>
                    <a:lnTo>
                      <a:pt x="114" y="62"/>
                    </a:lnTo>
                    <a:cubicBezTo>
                      <a:pt x="114" y="27"/>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1" name="Google Shape;5681;p86"/>
              <p:cNvSpPr/>
              <p:nvPr/>
            </p:nvSpPr>
            <p:spPr>
              <a:xfrm>
                <a:off x="846401" y="3067624"/>
                <a:ext cx="8665" cy="102021"/>
              </a:xfrm>
              <a:custGeom>
                <a:rect b="b" l="l" r="r" t="t"/>
                <a:pathLst>
                  <a:path extrusionOk="0" h="1354" w="115">
                    <a:moveTo>
                      <a:pt x="62" y="0"/>
                    </a:moveTo>
                    <a:cubicBezTo>
                      <a:pt x="27" y="0"/>
                      <a:pt x="1" y="18"/>
                      <a:pt x="1" y="53"/>
                    </a:cubicBezTo>
                    <a:lnTo>
                      <a:pt x="1" y="1301"/>
                    </a:lnTo>
                    <a:cubicBezTo>
                      <a:pt x="1" y="1336"/>
                      <a:pt x="27" y="1354"/>
                      <a:pt x="62" y="1354"/>
                    </a:cubicBezTo>
                    <a:cubicBezTo>
                      <a:pt x="88" y="1354"/>
                      <a:pt x="114" y="1336"/>
                      <a:pt x="114" y="1301"/>
                    </a:cubicBezTo>
                    <a:lnTo>
                      <a:pt x="114" y="53"/>
                    </a:lnTo>
                    <a:cubicBezTo>
                      <a:pt x="114" y="18"/>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2" name="Google Shape;5682;p86"/>
              <p:cNvSpPr/>
              <p:nvPr/>
            </p:nvSpPr>
            <p:spPr>
              <a:xfrm>
                <a:off x="772108" y="3017593"/>
                <a:ext cx="7911" cy="90869"/>
              </a:xfrm>
              <a:custGeom>
                <a:rect b="b" l="l" r="r" t="t"/>
                <a:pathLst>
                  <a:path extrusionOk="0" h="1206" w="105">
                    <a:moveTo>
                      <a:pt x="52" y="1"/>
                    </a:moveTo>
                    <a:cubicBezTo>
                      <a:pt x="18" y="1"/>
                      <a:pt x="0" y="27"/>
                      <a:pt x="0" y="62"/>
                    </a:cubicBezTo>
                    <a:lnTo>
                      <a:pt x="0" y="1153"/>
                    </a:lnTo>
                    <a:cubicBezTo>
                      <a:pt x="0" y="1188"/>
                      <a:pt x="18" y="1206"/>
                      <a:pt x="52" y="1206"/>
                    </a:cubicBezTo>
                    <a:cubicBezTo>
                      <a:pt x="79" y="1206"/>
                      <a:pt x="105" y="1188"/>
                      <a:pt x="105" y="1153"/>
                    </a:cubicBezTo>
                    <a:lnTo>
                      <a:pt x="105" y="62"/>
                    </a:lnTo>
                    <a:cubicBezTo>
                      <a:pt x="105" y="27"/>
                      <a:pt x="79" y="1"/>
                      <a:pt x="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3" name="Google Shape;5683;p86"/>
              <p:cNvSpPr/>
              <p:nvPr/>
            </p:nvSpPr>
            <p:spPr>
              <a:xfrm>
                <a:off x="686512" y="2955807"/>
                <a:ext cx="7987" cy="109254"/>
              </a:xfrm>
              <a:custGeom>
                <a:rect b="b" l="l" r="r" t="t"/>
                <a:pathLst>
                  <a:path extrusionOk="0" h="1450" w="106">
                    <a:moveTo>
                      <a:pt x="53" y="0"/>
                    </a:moveTo>
                    <a:cubicBezTo>
                      <a:pt x="18" y="0"/>
                      <a:pt x="1" y="26"/>
                      <a:pt x="1" y="61"/>
                    </a:cubicBezTo>
                    <a:lnTo>
                      <a:pt x="1" y="1388"/>
                    </a:lnTo>
                    <a:cubicBezTo>
                      <a:pt x="1" y="1423"/>
                      <a:pt x="18" y="1449"/>
                      <a:pt x="53" y="1449"/>
                    </a:cubicBezTo>
                    <a:cubicBezTo>
                      <a:pt x="80" y="1449"/>
                      <a:pt x="106" y="1423"/>
                      <a:pt x="106" y="1388"/>
                    </a:cubicBezTo>
                    <a:lnTo>
                      <a:pt x="106" y="61"/>
                    </a:lnTo>
                    <a:cubicBezTo>
                      <a:pt x="106" y="26"/>
                      <a:pt x="80"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4" name="Google Shape;5684;p86"/>
              <p:cNvSpPr/>
              <p:nvPr/>
            </p:nvSpPr>
            <p:spPr>
              <a:xfrm>
                <a:off x="597752" y="2944580"/>
                <a:ext cx="7911" cy="73765"/>
              </a:xfrm>
              <a:custGeom>
                <a:rect b="b" l="l" r="r" t="t"/>
                <a:pathLst>
                  <a:path extrusionOk="0" h="979" w="105">
                    <a:moveTo>
                      <a:pt x="53" y="1"/>
                    </a:moveTo>
                    <a:cubicBezTo>
                      <a:pt x="26" y="1"/>
                      <a:pt x="0" y="18"/>
                      <a:pt x="0" y="53"/>
                    </a:cubicBezTo>
                    <a:lnTo>
                      <a:pt x="0" y="926"/>
                    </a:lnTo>
                    <a:cubicBezTo>
                      <a:pt x="0" y="952"/>
                      <a:pt x="26" y="979"/>
                      <a:pt x="53" y="979"/>
                    </a:cubicBezTo>
                    <a:cubicBezTo>
                      <a:pt x="88" y="979"/>
                      <a:pt x="105" y="952"/>
                      <a:pt x="105" y="926"/>
                    </a:cubicBezTo>
                    <a:lnTo>
                      <a:pt x="105" y="53"/>
                    </a:lnTo>
                    <a:cubicBezTo>
                      <a:pt x="105" y="18"/>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85" name="Google Shape;5685;p86"/>
            <p:cNvSpPr/>
            <p:nvPr/>
          </p:nvSpPr>
          <p:spPr>
            <a:xfrm>
              <a:off x="689149" y="3601845"/>
              <a:ext cx="47469" cy="33002"/>
            </a:xfrm>
            <a:custGeom>
              <a:rect b="b" l="l" r="r" t="t"/>
              <a:pathLst>
                <a:path extrusionOk="0" h="438" w="630">
                  <a:moveTo>
                    <a:pt x="67" y="0"/>
                  </a:moveTo>
                  <a:cubicBezTo>
                    <a:pt x="48" y="0"/>
                    <a:pt x="30" y="10"/>
                    <a:pt x="18" y="27"/>
                  </a:cubicBezTo>
                  <a:cubicBezTo>
                    <a:pt x="1" y="44"/>
                    <a:pt x="10" y="79"/>
                    <a:pt x="36" y="96"/>
                  </a:cubicBezTo>
                  <a:lnTo>
                    <a:pt x="542" y="428"/>
                  </a:lnTo>
                  <a:cubicBezTo>
                    <a:pt x="551" y="437"/>
                    <a:pt x="560" y="437"/>
                    <a:pt x="568" y="437"/>
                  </a:cubicBezTo>
                  <a:cubicBezTo>
                    <a:pt x="586" y="437"/>
                    <a:pt x="603" y="428"/>
                    <a:pt x="612" y="420"/>
                  </a:cubicBezTo>
                  <a:cubicBezTo>
                    <a:pt x="630" y="393"/>
                    <a:pt x="621" y="358"/>
                    <a:pt x="595" y="341"/>
                  </a:cubicBezTo>
                  <a:lnTo>
                    <a:pt x="97" y="9"/>
                  </a:lnTo>
                  <a:cubicBezTo>
                    <a:pt x="88" y="3"/>
                    <a:pt x="7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6" name="Google Shape;5686;p86"/>
            <p:cNvSpPr/>
            <p:nvPr/>
          </p:nvSpPr>
          <p:spPr>
            <a:xfrm>
              <a:off x="751688" y="3277470"/>
              <a:ext cx="125077" cy="39557"/>
            </a:xfrm>
            <a:custGeom>
              <a:rect b="b" l="l" r="r" t="t"/>
              <a:pathLst>
                <a:path extrusionOk="0" h="525" w="1660">
                  <a:moveTo>
                    <a:pt x="1590" y="1"/>
                  </a:moveTo>
                  <a:lnTo>
                    <a:pt x="44" y="420"/>
                  </a:lnTo>
                  <a:cubicBezTo>
                    <a:pt x="18" y="429"/>
                    <a:pt x="0" y="455"/>
                    <a:pt x="9" y="481"/>
                  </a:cubicBezTo>
                  <a:cubicBezTo>
                    <a:pt x="9" y="507"/>
                    <a:pt x="35" y="525"/>
                    <a:pt x="62" y="525"/>
                  </a:cubicBezTo>
                  <a:lnTo>
                    <a:pt x="70" y="525"/>
                  </a:lnTo>
                  <a:lnTo>
                    <a:pt x="1616" y="106"/>
                  </a:lnTo>
                  <a:cubicBezTo>
                    <a:pt x="1642" y="97"/>
                    <a:pt x="1659" y="71"/>
                    <a:pt x="1651" y="44"/>
                  </a:cubicBezTo>
                  <a:cubicBezTo>
                    <a:pt x="1651" y="18"/>
                    <a:pt x="1616" y="1"/>
                    <a:pt x="1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7" name="Google Shape;5687;p86"/>
            <p:cNvSpPr/>
            <p:nvPr/>
          </p:nvSpPr>
          <p:spPr>
            <a:xfrm>
              <a:off x="666846" y="3218095"/>
              <a:ext cx="142784" cy="44304"/>
            </a:xfrm>
            <a:custGeom>
              <a:rect b="b" l="l" r="r" t="t"/>
              <a:pathLst>
                <a:path extrusionOk="0" h="588" w="1895">
                  <a:moveTo>
                    <a:pt x="1839" y="1"/>
                  </a:moveTo>
                  <a:cubicBezTo>
                    <a:pt x="1834" y="1"/>
                    <a:pt x="1830" y="1"/>
                    <a:pt x="1825" y="3"/>
                  </a:cubicBezTo>
                  <a:lnTo>
                    <a:pt x="44" y="474"/>
                  </a:lnTo>
                  <a:cubicBezTo>
                    <a:pt x="9" y="483"/>
                    <a:pt x="0" y="518"/>
                    <a:pt x="0" y="544"/>
                  </a:cubicBezTo>
                  <a:cubicBezTo>
                    <a:pt x="9" y="570"/>
                    <a:pt x="35" y="588"/>
                    <a:pt x="52" y="588"/>
                  </a:cubicBezTo>
                  <a:cubicBezTo>
                    <a:pt x="61" y="588"/>
                    <a:pt x="70" y="579"/>
                    <a:pt x="70" y="579"/>
                  </a:cubicBezTo>
                  <a:lnTo>
                    <a:pt x="1851" y="108"/>
                  </a:lnTo>
                  <a:cubicBezTo>
                    <a:pt x="1877" y="99"/>
                    <a:pt x="1895" y="73"/>
                    <a:pt x="1886" y="38"/>
                  </a:cubicBezTo>
                  <a:cubicBezTo>
                    <a:pt x="1879" y="16"/>
                    <a:pt x="1860" y="1"/>
                    <a:pt x="18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88" name="Google Shape;5688;p86"/>
          <p:cNvGrpSpPr/>
          <p:nvPr/>
        </p:nvGrpSpPr>
        <p:grpSpPr>
          <a:xfrm>
            <a:off x="-453194" y="3651018"/>
            <a:ext cx="1378341" cy="1914961"/>
            <a:chOff x="229976" y="2315872"/>
            <a:chExt cx="1378341" cy="1914961"/>
          </a:xfrm>
        </p:grpSpPr>
        <p:grpSp>
          <p:nvGrpSpPr>
            <p:cNvPr id="5689" name="Google Shape;5689;p86"/>
            <p:cNvGrpSpPr/>
            <p:nvPr/>
          </p:nvGrpSpPr>
          <p:grpSpPr>
            <a:xfrm>
              <a:off x="229976" y="2315872"/>
              <a:ext cx="1378341" cy="1914961"/>
              <a:chOff x="229976" y="2315872"/>
              <a:chExt cx="1378341" cy="1914961"/>
            </a:xfrm>
          </p:grpSpPr>
          <p:grpSp>
            <p:nvGrpSpPr>
              <p:cNvPr id="5690" name="Google Shape;5690;p86"/>
              <p:cNvGrpSpPr/>
              <p:nvPr/>
            </p:nvGrpSpPr>
            <p:grpSpPr>
              <a:xfrm>
                <a:off x="229976" y="2315872"/>
                <a:ext cx="1378341" cy="1914961"/>
                <a:chOff x="229976" y="2315872"/>
                <a:chExt cx="1378341" cy="1914961"/>
              </a:xfrm>
            </p:grpSpPr>
            <p:sp>
              <p:nvSpPr>
                <p:cNvPr id="5691" name="Google Shape;5691;p86"/>
                <p:cNvSpPr/>
                <p:nvPr/>
              </p:nvSpPr>
              <p:spPr>
                <a:xfrm>
                  <a:off x="786575" y="2646501"/>
                  <a:ext cx="357298" cy="1584332"/>
                </a:xfrm>
                <a:custGeom>
                  <a:rect b="b" l="l" r="r" t="t"/>
                  <a:pathLst>
                    <a:path extrusionOk="0" h="21027" w="4742">
                      <a:moveTo>
                        <a:pt x="127" y="0"/>
                      </a:moveTo>
                      <a:cubicBezTo>
                        <a:pt x="108" y="0"/>
                        <a:pt x="89" y="6"/>
                        <a:pt x="70" y="19"/>
                      </a:cubicBezTo>
                      <a:cubicBezTo>
                        <a:pt x="18" y="45"/>
                        <a:pt x="0" y="115"/>
                        <a:pt x="26" y="167"/>
                      </a:cubicBezTo>
                      <a:cubicBezTo>
                        <a:pt x="44" y="185"/>
                        <a:pt x="1327" y="2359"/>
                        <a:pt x="2428" y="5991"/>
                      </a:cubicBezTo>
                      <a:cubicBezTo>
                        <a:pt x="3449" y="9335"/>
                        <a:pt x="4523" y="14635"/>
                        <a:pt x="3842" y="20913"/>
                      </a:cubicBezTo>
                      <a:cubicBezTo>
                        <a:pt x="3833" y="20974"/>
                        <a:pt x="3877" y="21027"/>
                        <a:pt x="3938" y="21027"/>
                      </a:cubicBezTo>
                      <a:lnTo>
                        <a:pt x="3947" y="21027"/>
                      </a:lnTo>
                      <a:cubicBezTo>
                        <a:pt x="4008" y="21027"/>
                        <a:pt x="4052" y="20992"/>
                        <a:pt x="4060" y="20931"/>
                      </a:cubicBezTo>
                      <a:cubicBezTo>
                        <a:pt x="4741" y="14627"/>
                        <a:pt x="3667" y="9283"/>
                        <a:pt x="2637" y="5912"/>
                      </a:cubicBezTo>
                      <a:cubicBezTo>
                        <a:pt x="1519" y="2263"/>
                        <a:pt x="227" y="80"/>
                        <a:pt x="218" y="54"/>
                      </a:cubicBezTo>
                      <a:cubicBezTo>
                        <a:pt x="196" y="20"/>
                        <a:pt x="162" y="0"/>
                        <a:pt x="1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2" name="Google Shape;5692;p86"/>
                <p:cNvSpPr/>
                <p:nvPr/>
              </p:nvSpPr>
              <p:spPr>
                <a:xfrm>
                  <a:off x="534534" y="3390568"/>
                  <a:ext cx="573168" cy="422549"/>
                </a:xfrm>
                <a:custGeom>
                  <a:rect b="b" l="l" r="r" t="t"/>
                  <a:pathLst>
                    <a:path extrusionOk="0" h="5608" w="7607">
                      <a:moveTo>
                        <a:pt x="108" y="0"/>
                      </a:moveTo>
                      <a:cubicBezTo>
                        <a:pt x="53" y="0"/>
                        <a:pt x="9" y="42"/>
                        <a:pt x="1" y="98"/>
                      </a:cubicBezTo>
                      <a:cubicBezTo>
                        <a:pt x="1" y="159"/>
                        <a:pt x="45" y="211"/>
                        <a:pt x="106" y="220"/>
                      </a:cubicBezTo>
                      <a:cubicBezTo>
                        <a:pt x="158" y="220"/>
                        <a:pt x="5362" y="814"/>
                        <a:pt x="7379" y="5546"/>
                      </a:cubicBezTo>
                      <a:cubicBezTo>
                        <a:pt x="7397" y="5581"/>
                        <a:pt x="7440" y="5607"/>
                        <a:pt x="7484" y="5607"/>
                      </a:cubicBezTo>
                      <a:cubicBezTo>
                        <a:pt x="7493" y="5607"/>
                        <a:pt x="7510" y="5607"/>
                        <a:pt x="7528" y="5599"/>
                      </a:cubicBezTo>
                      <a:cubicBezTo>
                        <a:pt x="7580" y="5581"/>
                        <a:pt x="7606" y="5511"/>
                        <a:pt x="7580" y="5459"/>
                      </a:cubicBezTo>
                      <a:cubicBezTo>
                        <a:pt x="5519" y="604"/>
                        <a:pt x="176" y="2"/>
                        <a:pt x="123" y="2"/>
                      </a:cubicBezTo>
                      <a:cubicBezTo>
                        <a:pt x="118" y="1"/>
                        <a:pt x="113"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3" name="Google Shape;5693;p86"/>
                <p:cNvSpPr/>
                <p:nvPr/>
              </p:nvSpPr>
              <p:spPr>
                <a:xfrm>
                  <a:off x="1043136" y="2906529"/>
                  <a:ext cx="565182" cy="551996"/>
                </a:xfrm>
                <a:custGeom>
                  <a:rect b="b" l="l" r="r" t="t"/>
                  <a:pathLst>
                    <a:path extrusionOk="0" h="7326" w="7501">
                      <a:moveTo>
                        <a:pt x="5849" y="0"/>
                      </a:moveTo>
                      <a:cubicBezTo>
                        <a:pt x="5463" y="0"/>
                        <a:pt x="5039" y="150"/>
                        <a:pt x="4576" y="479"/>
                      </a:cubicBezTo>
                      <a:cubicBezTo>
                        <a:pt x="4358" y="637"/>
                        <a:pt x="4096" y="724"/>
                        <a:pt x="3825" y="733"/>
                      </a:cubicBezTo>
                      <a:cubicBezTo>
                        <a:pt x="3004" y="759"/>
                        <a:pt x="2410" y="1126"/>
                        <a:pt x="2009" y="1833"/>
                      </a:cubicBezTo>
                      <a:cubicBezTo>
                        <a:pt x="1878" y="2069"/>
                        <a:pt x="1677" y="2269"/>
                        <a:pt x="1424" y="2383"/>
                      </a:cubicBezTo>
                      <a:cubicBezTo>
                        <a:pt x="786" y="2654"/>
                        <a:pt x="324" y="3404"/>
                        <a:pt x="472" y="4260"/>
                      </a:cubicBezTo>
                      <a:cubicBezTo>
                        <a:pt x="516" y="4505"/>
                        <a:pt x="481" y="4749"/>
                        <a:pt x="376" y="4976"/>
                      </a:cubicBezTo>
                      <a:cubicBezTo>
                        <a:pt x="0" y="5841"/>
                        <a:pt x="830" y="6417"/>
                        <a:pt x="900" y="7316"/>
                      </a:cubicBezTo>
                      <a:cubicBezTo>
                        <a:pt x="964" y="7265"/>
                        <a:pt x="1066" y="7247"/>
                        <a:pt x="1193" y="7247"/>
                      </a:cubicBezTo>
                      <a:cubicBezTo>
                        <a:pt x="1463" y="7247"/>
                        <a:pt x="1847" y="7326"/>
                        <a:pt x="2222" y="7326"/>
                      </a:cubicBezTo>
                      <a:cubicBezTo>
                        <a:pt x="2539" y="7326"/>
                        <a:pt x="2850" y="7270"/>
                        <a:pt x="3083" y="7063"/>
                      </a:cubicBezTo>
                      <a:cubicBezTo>
                        <a:pt x="3275" y="6888"/>
                        <a:pt x="3519" y="6801"/>
                        <a:pt x="3781" y="6775"/>
                      </a:cubicBezTo>
                      <a:cubicBezTo>
                        <a:pt x="4340" y="6714"/>
                        <a:pt x="4916" y="6443"/>
                        <a:pt x="5152" y="5806"/>
                      </a:cubicBezTo>
                      <a:cubicBezTo>
                        <a:pt x="5239" y="5561"/>
                        <a:pt x="5379" y="5334"/>
                        <a:pt x="5571" y="5168"/>
                      </a:cubicBezTo>
                      <a:cubicBezTo>
                        <a:pt x="6121" y="4679"/>
                        <a:pt x="6296" y="4051"/>
                        <a:pt x="6348" y="3597"/>
                      </a:cubicBezTo>
                      <a:cubicBezTo>
                        <a:pt x="6383" y="3265"/>
                        <a:pt x="6540" y="2950"/>
                        <a:pt x="6776" y="2715"/>
                      </a:cubicBezTo>
                      <a:cubicBezTo>
                        <a:pt x="6916" y="2575"/>
                        <a:pt x="7056" y="2392"/>
                        <a:pt x="7169" y="2130"/>
                      </a:cubicBezTo>
                      <a:cubicBezTo>
                        <a:pt x="7475" y="1422"/>
                        <a:pt x="7501" y="401"/>
                        <a:pt x="7501" y="401"/>
                      </a:cubicBezTo>
                      <a:cubicBezTo>
                        <a:pt x="7501" y="401"/>
                        <a:pt x="7012" y="357"/>
                        <a:pt x="6409" y="113"/>
                      </a:cubicBezTo>
                      <a:cubicBezTo>
                        <a:pt x="6233" y="39"/>
                        <a:pt x="6046" y="0"/>
                        <a:pt x="58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4" name="Google Shape;5694;p86"/>
                <p:cNvSpPr/>
                <p:nvPr/>
              </p:nvSpPr>
              <p:spPr>
                <a:xfrm>
                  <a:off x="1068151" y="2948272"/>
                  <a:ext cx="512589" cy="614836"/>
                </a:xfrm>
                <a:custGeom>
                  <a:rect b="b" l="l" r="r" t="t"/>
                  <a:pathLst>
                    <a:path extrusionOk="0" h="8160" w="6803">
                      <a:moveTo>
                        <a:pt x="6671" y="1"/>
                      </a:moveTo>
                      <a:cubicBezTo>
                        <a:pt x="6653" y="1"/>
                        <a:pt x="6635" y="5"/>
                        <a:pt x="6619" y="13"/>
                      </a:cubicBezTo>
                      <a:cubicBezTo>
                        <a:pt x="3222" y="1907"/>
                        <a:pt x="542" y="5645"/>
                        <a:pt x="9" y="8028"/>
                      </a:cubicBezTo>
                      <a:cubicBezTo>
                        <a:pt x="0" y="8089"/>
                        <a:pt x="35" y="8142"/>
                        <a:pt x="96" y="8159"/>
                      </a:cubicBezTo>
                      <a:lnTo>
                        <a:pt x="114" y="8159"/>
                      </a:lnTo>
                      <a:cubicBezTo>
                        <a:pt x="166" y="8159"/>
                        <a:pt x="210" y="8124"/>
                        <a:pt x="219" y="8072"/>
                      </a:cubicBezTo>
                      <a:cubicBezTo>
                        <a:pt x="742" y="5741"/>
                        <a:pt x="3379" y="2065"/>
                        <a:pt x="6724" y="205"/>
                      </a:cubicBezTo>
                      <a:cubicBezTo>
                        <a:pt x="6776" y="179"/>
                        <a:pt x="6802" y="109"/>
                        <a:pt x="6767" y="56"/>
                      </a:cubicBezTo>
                      <a:cubicBezTo>
                        <a:pt x="6749" y="20"/>
                        <a:pt x="6710" y="1"/>
                        <a:pt x="66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5" name="Google Shape;5695;p86"/>
                <p:cNvSpPr/>
                <p:nvPr/>
              </p:nvSpPr>
              <p:spPr>
                <a:xfrm>
                  <a:off x="396421" y="3569822"/>
                  <a:ext cx="544160" cy="445228"/>
                </a:xfrm>
                <a:custGeom>
                  <a:rect b="b" l="l" r="r" t="t"/>
                  <a:pathLst>
                    <a:path extrusionOk="0" h="5909" w="7222">
                      <a:moveTo>
                        <a:pt x="5087" y="0"/>
                      </a:moveTo>
                      <a:cubicBezTo>
                        <a:pt x="4485" y="0"/>
                        <a:pt x="3986" y="204"/>
                        <a:pt x="3641" y="513"/>
                      </a:cubicBezTo>
                      <a:cubicBezTo>
                        <a:pt x="3484" y="652"/>
                        <a:pt x="3301" y="749"/>
                        <a:pt x="3091" y="783"/>
                      </a:cubicBezTo>
                      <a:cubicBezTo>
                        <a:pt x="2559" y="879"/>
                        <a:pt x="2052" y="1115"/>
                        <a:pt x="1703" y="1683"/>
                      </a:cubicBezTo>
                      <a:cubicBezTo>
                        <a:pt x="1598" y="1866"/>
                        <a:pt x="1432" y="2015"/>
                        <a:pt x="1240" y="2102"/>
                      </a:cubicBezTo>
                      <a:cubicBezTo>
                        <a:pt x="734" y="2346"/>
                        <a:pt x="472" y="2748"/>
                        <a:pt x="498" y="3403"/>
                      </a:cubicBezTo>
                      <a:cubicBezTo>
                        <a:pt x="507" y="3621"/>
                        <a:pt x="446" y="3822"/>
                        <a:pt x="332" y="4005"/>
                      </a:cubicBezTo>
                      <a:cubicBezTo>
                        <a:pt x="70" y="4407"/>
                        <a:pt x="0" y="5027"/>
                        <a:pt x="245" y="5909"/>
                      </a:cubicBezTo>
                      <a:cubicBezTo>
                        <a:pt x="777" y="5350"/>
                        <a:pt x="1633" y="5726"/>
                        <a:pt x="2279" y="5010"/>
                      </a:cubicBezTo>
                      <a:cubicBezTo>
                        <a:pt x="2480" y="4783"/>
                        <a:pt x="2760" y="4634"/>
                        <a:pt x="3065" y="4634"/>
                      </a:cubicBezTo>
                      <a:cubicBezTo>
                        <a:pt x="3537" y="4634"/>
                        <a:pt x="3964" y="4494"/>
                        <a:pt x="4453" y="4075"/>
                      </a:cubicBezTo>
                      <a:cubicBezTo>
                        <a:pt x="4637" y="3918"/>
                        <a:pt x="4864" y="3813"/>
                        <a:pt x="5108" y="3787"/>
                      </a:cubicBezTo>
                      <a:cubicBezTo>
                        <a:pt x="5798" y="3691"/>
                        <a:pt x="6095" y="3324"/>
                        <a:pt x="6226" y="3036"/>
                      </a:cubicBezTo>
                      <a:cubicBezTo>
                        <a:pt x="6322" y="2818"/>
                        <a:pt x="6470" y="2626"/>
                        <a:pt x="6663" y="2495"/>
                      </a:cubicBezTo>
                      <a:cubicBezTo>
                        <a:pt x="6802" y="2408"/>
                        <a:pt x="6951" y="2268"/>
                        <a:pt x="7038" y="2067"/>
                      </a:cubicBezTo>
                      <a:cubicBezTo>
                        <a:pt x="7221" y="1622"/>
                        <a:pt x="6942" y="932"/>
                        <a:pt x="7038" y="635"/>
                      </a:cubicBezTo>
                      <a:cubicBezTo>
                        <a:pt x="6323" y="184"/>
                        <a:pt x="5658" y="0"/>
                        <a:pt x="5087" y="0"/>
                      </a:cubicBezTo>
                      <a:close/>
                    </a:path>
                  </a:pathLst>
                </a:custGeom>
                <a:solidFill>
                  <a:srgbClr val="516B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6" name="Google Shape;5696;p86"/>
                <p:cNvSpPr/>
                <p:nvPr/>
              </p:nvSpPr>
              <p:spPr>
                <a:xfrm>
                  <a:off x="424676" y="3609380"/>
                  <a:ext cx="566538" cy="364908"/>
                </a:xfrm>
                <a:custGeom>
                  <a:rect b="b" l="l" r="r" t="t"/>
                  <a:pathLst>
                    <a:path extrusionOk="0" h="4843" w="7519">
                      <a:moveTo>
                        <a:pt x="6678" y="0"/>
                      </a:moveTo>
                      <a:cubicBezTo>
                        <a:pt x="4368" y="0"/>
                        <a:pt x="1228" y="2135"/>
                        <a:pt x="27" y="4685"/>
                      </a:cubicBezTo>
                      <a:cubicBezTo>
                        <a:pt x="1" y="4738"/>
                        <a:pt x="27" y="4808"/>
                        <a:pt x="79" y="4834"/>
                      </a:cubicBezTo>
                      <a:cubicBezTo>
                        <a:pt x="97" y="4843"/>
                        <a:pt x="114" y="4843"/>
                        <a:pt x="123" y="4843"/>
                      </a:cubicBezTo>
                      <a:cubicBezTo>
                        <a:pt x="167" y="4843"/>
                        <a:pt x="202" y="4816"/>
                        <a:pt x="228" y="4781"/>
                      </a:cubicBezTo>
                      <a:cubicBezTo>
                        <a:pt x="1396" y="2296"/>
                        <a:pt x="4423" y="219"/>
                        <a:pt x="6647" y="219"/>
                      </a:cubicBezTo>
                      <a:cubicBezTo>
                        <a:pt x="6900" y="219"/>
                        <a:pt x="7142" y="246"/>
                        <a:pt x="7370" y="302"/>
                      </a:cubicBezTo>
                      <a:cubicBezTo>
                        <a:pt x="7377" y="303"/>
                        <a:pt x="7383" y="303"/>
                        <a:pt x="7389" y="303"/>
                      </a:cubicBezTo>
                      <a:cubicBezTo>
                        <a:pt x="7442" y="303"/>
                        <a:pt x="7486" y="270"/>
                        <a:pt x="7501" y="215"/>
                      </a:cubicBezTo>
                      <a:cubicBezTo>
                        <a:pt x="7519" y="162"/>
                        <a:pt x="7484" y="101"/>
                        <a:pt x="7423" y="84"/>
                      </a:cubicBezTo>
                      <a:cubicBezTo>
                        <a:pt x="7188" y="27"/>
                        <a:pt x="6938" y="0"/>
                        <a:pt x="66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7" name="Google Shape;5697;p86"/>
                <p:cNvSpPr/>
                <p:nvPr/>
              </p:nvSpPr>
              <p:spPr>
                <a:xfrm>
                  <a:off x="268103" y="2892288"/>
                  <a:ext cx="731700" cy="485313"/>
                </a:xfrm>
                <a:custGeom>
                  <a:rect b="b" l="l" r="r" t="t"/>
                  <a:pathLst>
                    <a:path extrusionOk="0" h="6441" w="9711">
                      <a:moveTo>
                        <a:pt x="2417" y="1"/>
                      </a:moveTo>
                      <a:cubicBezTo>
                        <a:pt x="1956" y="1"/>
                        <a:pt x="1562" y="157"/>
                        <a:pt x="1302" y="258"/>
                      </a:cubicBezTo>
                      <a:cubicBezTo>
                        <a:pt x="656" y="502"/>
                        <a:pt x="1" y="712"/>
                        <a:pt x="1" y="712"/>
                      </a:cubicBezTo>
                      <a:cubicBezTo>
                        <a:pt x="1" y="712"/>
                        <a:pt x="420" y="983"/>
                        <a:pt x="673" y="1515"/>
                      </a:cubicBezTo>
                      <a:cubicBezTo>
                        <a:pt x="865" y="1926"/>
                        <a:pt x="1066" y="2423"/>
                        <a:pt x="1730" y="2659"/>
                      </a:cubicBezTo>
                      <a:cubicBezTo>
                        <a:pt x="2149" y="2808"/>
                        <a:pt x="2480" y="3139"/>
                        <a:pt x="2664" y="3550"/>
                      </a:cubicBezTo>
                      <a:cubicBezTo>
                        <a:pt x="3013" y="4292"/>
                        <a:pt x="3485" y="4737"/>
                        <a:pt x="4323" y="4860"/>
                      </a:cubicBezTo>
                      <a:cubicBezTo>
                        <a:pt x="4777" y="4921"/>
                        <a:pt x="5179" y="5165"/>
                        <a:pt x="5467" y="5523"/>
                      </a:cubicBezTo>
                      <a:cubicBezTo>
                        <a:pt x="6009" y="6198"/>
                        <a:pt x="6707" y="6440"/>
                        <a:pt x="7362" y="6440"/>
                      </a:cubicBezTo>
                      <a:cubicBezTo>
                        <a:pt x="7528" y="6440"/>
                        <a:pt x="7692" y="6425"/>
                        <a:pt x="7850" y="6396"/>
                      </a:cubicBezTo>
                      <a:cubicBezTo>
                        <a:pt x="8526" y="6277"/>
                        <a:pt x="8960" y="6159"/>
                        <a:pt x="9315" y="6159"/>
                      </a:cubicBezTo>
                      <a:cubicBezTo>
                        <a:pt x="9456" y="6159"/>
                        <a:pt x="9584" y="6177"/>
                        <a:pt x="9710" y="6222"/>
                      </a:cubicBezTo>
                      <a:cubicBezTo>
                        <a:pt x="9343" y="5087"/>
                        <a:pt x="9527" y="4039"/>
                        <a:pt x="8671" y="3305"/>
                      </a:cubicBezTo>
                      <a:cubicBezTo>
                        <a:pt x="8392" y="3061"/>
                        <a:pt x="8182" y="2755"/>
                        <a:pt x="8051" y="2406"/>
                      </a:cubicBezTo>
                      <a:cubicBezTo>
                        <a:pt x="7842" y="1803"/>
                        <a:pt x="7370" y="1480"/>
                        <a:pt x="6925" y="1384"/>
                      </a:cubicBezTo>
                      <a:cubicBezTo>
                        <a:pt x="6680" y="1332"/>
                        <a:pt x="6453" y="1218"/>
                        <a:pt x="6279" y="1035"/>
                      </a:cubicBezTo>
                      <a:cubicBezTo>
                        <a:pt x="5847" y="569"/>
                        <a:pt x="5344" y="402"/>
                        <a:pt x="4813" y="402"/>
                      </a:cubicBezTo>
                      <a:cubicBezTo>
                        <a:pt x="4677" y="402"/>
                        <a:pt x="4540" y="413"/>
                        <a:pt x="4401" y="433"/>
                      </a:cubicBezTo>
                      <a:cubicBezTo>
                        <a:pt x="4321" y="445"/>
                        <a:pt x="4239" y="451"/>
                        <a:pt x="4158" y="451"/>
                      </a:cubicBezTo>
                      <a:cubicBezTo>
                        <a:pt x="3886" y="451"/>
                        <a:pt x="3613" y="384"/>
                        <a:pt x="3371" y="249"/>
                      </a:cubicBezTo>
                      <a:cubicBezTo>
                        <a:pt x="3037" y="65"/>
                        <a:pt x="2713" y="1"/>
                        <a:pt x="24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8" name="Google Shape;5698;p86"/>
                <p:cNvSpPr/>
                <p:nvPr/>
              </p:nvSpPr>
              <p:spPr>
                <a:xfrm>
                  <a:off x="319415" y="2942546"/>
                  <a:ext cx="752722" cy="524494"/>
                </a:xfrm>
                <a:custGeom>
                  <a:rect b="b" l="l" r="r" t="t"/>
                  <a:pathLst>
                    <a:path extrusionOk="0" h="6961" w="9990">
                      <a:moveTo>
                        <a:pt x="125" y="0"/>
                      </a:moveTo>
                      <a:cubicBezTo>
                        <a:pt x="71" y="0"/>
                        <a:pt x="26" y="41"/>
                        <a:pt x="18" y="89"/>
                      </a:cubicBezTo>
                      <a:cubicBezTo>
                        <a:pt x="1" y="150"/>
                        <a:pt x="44" y="211"/>
                        <a:pt x="106" y="220"/>
                      </a:cubicBezTo>
                      <a:cubicBezTo>
                        <a:pt x="2699" y="709"/>
                        <a:pt x="7623" y="2944"/>
                        <a:pt x="9771" y="6899"/>
                      </a:cubicBezTo>
                      <a:cubicBezTo>
                        <a:pt x="9789" y="6934"/>
                        <a:pt x="9824" y="6952"/>
                        <a:pt x="9867" y="6952"/>
                      </a:cubicBezTo>
                      <a:lnTo>
                        <a:pt x="9867" y="6960"/>
                      </a:lnTo>
                      <a:cubicBezTo>
                        <a:pt x="9885" y="6960"/>
                        <a:pt x="9902" y="6952"/>
                        <a:pt x="9920" y="6943"/>
                      </a:cubicBezTo>
                      <a:cubicBezTo>
                        <a:pt x="9972" y="6917"/>
                        <a:pt x="9990" y="6847"/>
                        <a:pt x="9963" y="6795"/>
                      </a:cubicBezTo>
                      <a:cubicBezTo>
                        <a:pt x="7781" y="2778"/>
                        <a:pt x="2777" y="499"/>
                        <a:pt x="140" y="1"/>
                      </a:cubicBezTo>
                      <a:cubicBezTo>
                        <a:pt x="135" y="1"/>
                        <a:pt x="130" y="0"/>
                        <a:pt x="1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9" name="Google Shape;5699;p86"/>
                <p:cNvSpPr/>
                <p:nvPr/>
              </p:nvSpPr>
              <p:spPr>
                <a:xfrm>
                  <a:off x="833893" y="3664987"/>
                  <a:ext cx="8665" cy="107295"/>
                </a:xfrm>
                <a:custGeom>
                  <a:rect b="b" l="l" r="r" t="t"/>
                  <a:pathLst>
                    <a:path extrusionOk="0" h="1424" w="115">
                      <a:moveTo>
                        <a:pt x="53" y="1"/>
                      </a:moveTo>
                      <a:cubicBezTo>
                        <a:pt x="27" y="1"/>
                        <a:pt x="1" y="27"/>
                        <a:pt x="1" y="53"/>
                      </a:cubicBezTo>
                      <a:lnTo>
                        <a:pt x="1" y="1372"/>
                      </a:lnTo>
                      <a:cubicBezTo>
                        <a:pt x="1" y="1406"/>
                        <a:pt x="27" y="1424"/>
                        <a:pt x="53" y="1424"/>
                      </a:cubicBezTo>
                      <a:cubicBezTo>
                        <a:pt x="88" y="1424"/>
                        <a:pt x="114" y="1406"/>
                        <a:pt x="114" y="1372"/>
                      </a:cubicBezTo>
                      <a:lnTo>
                        <a:pt x="114" y="53"/>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0" name="Google Shape;5700;p86"/>
                <p:cNvSpPr/>
                <p:nvPr/>
              </p:nvSpPr>
              <p:spPr>
                <a:xfrm>
                  <a:off x="754325" y="3701154"/>
                  <a:ext cx="8590" cy="107973"/>
                </a:xfrm>
                <a:custGeom>
                  <a:rect b="b" l="l" r="r" t="t"/>
                  <a:pathLst>
                    <a:path extrusionOk="0" h="1433" w="114">
                      <a:moveTo>
                        <a:pt x="53" y="1"/>
                      </a:moveTo>
                      <a:cubicBezTo>
                        <a:pt x="27" y="1"/>
                        <a:pt x="0" y="27"/>
                        <a:pt x="0" y="62"/>
                      </a:cubicBezTo>
                      <a:lnTo>
                        <a:pt x="0" y="1381"/>
                      </a:lnTo>
                      <a:cubicBezTo>
                        <a:pt x="0" y="1407"/>
                        <a:pt x="27" y="1433"/>
                        <a:pt x="53" y="1433"/>
                      </a:cubicBezTo>
                      <a:cubicBezTo>
                        <a:pt x="88" y="1433"/>
                        <a:pt x="114" y="1407"/>
                        <a:pt x="114" y="1381"/>
                      </a:cubicBezTo>
                      <a:lnTo>
                        <a:pt x="114" y="62"/>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1" name="Google Shape;5701;p86"/>
                <p:cNvSpPr/>
                <p:nvPr/>
              </p:nvSpPr>
              <p:spPr>
                <a:xfrm>
                  <a:off x="674682" y="3747870"/>
                  <a:ext cx="8665" cy="98102"/>
                </a:xfrm>
                <a:custGeom>
                  <a:rect b="b" l="l" r="r" t="t"/>
                  <a:pathLst>
                    <a:path extrusionOk="0" h="1302" w="115">
                      <a:moveTo>
                        <a:pt x="62" y="1"/>
                      </a:moveTo>
                      <a:cubicBezTo>
                        <a:pt x="27" y="1"/>
                        <a:pt x="1" y="27"/>
                        <a:pt x="1" y="62"/>
                      </a:cubicBezTo>
                      <a:lnTo>
                        <a:pt x="1" y="1249"/>
                      </a:lnTo>
                      <a:cubicBezTo>
                        <a:pt x="1" y="1276"/>
                        <a:pt x="27" y="1302"/>
                        <a:pt x="62" y="1302"/>
                      </a:cubicBezTo>
                      <a:cubicBezTo>
                        <a:pt x="88" y="1302"/>
                        <a:pt x="114" y="1276"/>
                        <a:pt x="114" y="1249"/>
                      </a:cubicBezTo>
                      <a:lnTo>
                        <a:pt x="114" y="62"/>
                      </a:lnTo>
                      <a:cubicBezTo>
                        <a:pt x="114" y="27"/>
                        <a:pt x="88" y="1"/>
                        <a:pt x="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2" name="Google Shape;5702;p86"/>
                <p:cNvSpPr/>
                <p:nvPr/>
              </p:nvSpPr>
              <p:spPr>
                <a:xfrm>
                  <a:off x="595114" y="3804457"/>
                  <a:ext cx="8590" cy="78361"/>
                </a:xfrm>
                <a:custGeom>
                  <a:rect b="b" l="l" r="r" t="t"/>
                  <a:pathLst>
                    <a:path extrusionOk="0" h="1040" w="114">
                      <a:moveTo>
                        <a:pt x="61" y="1"/>
                      </a:moveTo>
                      <a:cubicBezTo>
                        <a:pt x="26" y="1"/>
                        <a:pt x="0" y="27"/>
                        <a:pt x="0" y="62"/>
                      </a:cubicBezTo>
                      <a:lnTo>
                        <a:pt x="0" y="979"/>
                      </a:lnTo>
                      <a:cubicBezTo>
                        <a:pt x="0" y="1014"/>
                        <a:pt x="26" y="1040"/>
                        <a:pt x="61" y="1040"/>
                      </a:cubicBezTo>
                      <a:cubicBezTo>
                        <a:pt x="88" y="1040"/>
                        <a:pt x="114" y="1014"/>
                        <a:pt x="114" y="979"/>
                      </a:cubicBezTo>
                      <a:lnTo>
                        <a:pt x="114" y="62"/>
                      </a:lnTo>
                      <a:cubicBezTo>
                        <a:pt x="114" y="27"/>
                        <a:pt x="88"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3" name="Google Shape;5703;p86"/>
                <p:cNvSpPr/>
                <p:nvPr/>
              </p:nvSpPr>
              <p:spPr>
                <a:xfrm>
                  <a:off x="516149" y="3883422"/>
                  <a:ext cx="7987" cy="52743"/>
                </a:xfrm>
                <a:custGeom>
                  <a:rect b="b" l="l" r="r" t="t"/>
                  <a:pathLst>
                    <a:path extrusionOk="0" h="700" w="106">
                      <a:moveTo>
                        <a:pt x="53" y="1"/>
                      </a:moveTo>
                      <a:cubicBezTo>
                        <a:pt x="18" y="1"/>
                        <a:pt x="0" y="27"/>
                        <a:pt x="0" y="53"/>
                      </a:cubicBezTo>
                      <a:lnTo>
                        <a:pt x="0" y="647"/>
                      </a:lnTo>
                      <a:cubicBezTo>
                        <a:pt x="0" y="682"/>
                        <a:pt x="18" y="699"/>
                        <a:pt x="53" y="699"/>
                      </a:cubicBezTo>
                      <a:cubicBezTo>
                        <a:pt x="79" y="699"/>
                        <a:pt x="105" y="682"/>
                        <a:pt x="105" y="647"/>
                      </a:cubicBezTo>
                      <a:lnTo>
                        <a:pt x="105" y="53"/>
                      </a:lnTo>
                      <a:cubicBezTo>
                        <a:pt x="105" y="27"/>
                        <a:pt x="79"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4" name="Google Shape;5704;p86"/>
                <p:cNvSpPr/>
                <p:nvPr/>
              </p:nvSpPr>
              <p:spPr>
                <a:xfrm>
                  <a:off x="614856" y="3641930"/>
                  <a:ext cx="48750" cy="34358"/>
                </a:xfrm>
                <a:custGeom>
                  <a:rect b="b" l="l" r="r" t="t"/>
                  <a:pathLst>
                    <a:path extrusionOk="0" h="456" w="647">
                      <a:moveTo>
                        <a:pt x="66" y="1"/>
                      </a:moveTo>
                      <a:cubicBezTo>
                        <a:pt x="48" y="1"/>
                        <a:pt x="29" y="10"/>
                        <a:pt x="18" y="27"/>
                      </a:cubicBezTo>
                      <a:cubicBezTo>
                        <a:pt x="0" y="53"/>
                        <a:pt x="9" y="80"/>
                        <a:pt x="35" y="97"/>
                      </a:cubicBezTo>
                      <a:lnTo>
                        <a:pt x="559" y="446"/>
                      </a:lnTo>
                      <a:cubicBezTo>
                        <a:pt x="568" y="455"/>
                        <a:pt x="577" y="455"/>
                        <a:pt x="585" y="455"/>
                      </a:cubicBezTo>
                      <a:cubicBezTo>
                        <a:pt x="603" y="455"/>
                        <a:pt x="620" y="446"/>
                        <a:pt x="638" y="429"/>
                      </a:cubicBezTo>
                      <a:cubicBezTo>
                        <a:pt x="646" y="411"/>
                        <a:pt x="646" y="377"/>
                        <a:pt x="620" y="359"/>
                      </a:cubicBezTo>
                      <a:lnTo>
                        <a:pt x="96" y="10"/>
                      </a:lnTo>
                      <a:cubicBezTo>
                        <a:pt x="87" y="4"/>
                        <a:pt x="77"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5" name="Google Shape;5705;p86"/>
                <p:cNvSpPr/>
                <p:nvPr/>
              </p:nvSpPr>
              <p:spPr>
                <a:xfrm>
                  <a:off x="543802" y="3698969"/>
                  <a:ext cx="40160" cy="28632"/>
                </a:xfrm>
                <a:custGeom>
                  <a:rect b="b" l="l" r="r" t="t"/>
                  <a:pathLst>
                    <a:path extrusionOk="0" h="380" w="533">
                      <a:moveTo>
                        <a:pt x="58" y="0"/>
                      </a:moveTo>
                      <a:cubicBezTo>
                        <a:pt x="42" y="0"/>
                        <a:pt x="27" y="7"/>
                        <a:pt x="18" y="21"/>
                      </a:cubicBezTo>
                      <a:cubicBezTo>
                        <a:pt x="0" y="47"/>
                        <a:pt x="9" y="82"/>
                        <a:pt x="35" y="100"/>
                      </a:cubicBezTo>
                      <a:lnTo>
                        <a:pt x="446" y="370"/>
                      </a:lnTo>
                      <a:cubicBezTo>
                        <a:pt x="454" y="379"/>
                        <a:pt x="463" y="379"/>
                        <a:pt x="472" y="379"/>
                      </a:cubicBezTo>
                      <a:cubicBezTo>
                        <a:pt x="489" y="379"/>
                        <a:pt x="507" y="370"/>
                        <a:pt x="515" y="353"/>
                      </a:cubicBezTo>
                      <a:cubicBezTo>
                        <a:pt x="533" y="327"/>
                        <a:pt x="533" y="301"/>
                        <a:pt x="507" y="283"/>
                      </a:cubicBezTo>
                      <a:lnTo>
                        <a:pt x="96" y="12"/>
                      </a:lnTo>
                      <a:cubicBezTo>
                        <a:pt x="84" y="5"/>
                        <a:pt x="71" y="0"/>
                        <a:pt x="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6" name="Google Shape;5706;p86"/>
                <p:cNvSpPr/>
                <p:nvPr/>
              </p:nvSpPr>
              <p:spPr>
                <a:xfrm>
                  <a:off x="468152" y="3762337"/>
                  <a:ext cx="38201" cy="27728"/>
                </a:xfrm>
                <a:custGeom>
                  <a:rect b="b" l="l" r="r" t="t"/>
                  <a:pathLst>
                    <a:path extrusionOk="0" h="368" w="507">
                      <a:moveTo>
                        <a:pt x="58" y="1"/>
                      </a:moveTo>
                      <a:cubicBezTo>
                        <a:pt x="40" y="1"/>
                        <a:pt x="23" y="10"/>
                        <a:pt x="18" y="27"/>
                      </a:cubicBezTo>
                      <a:cubicBezTo>
                        <a:pt x="0" y="53"/>
                        <a:pt x="0" y="88"/>
                        <a:pt x="26" y="106"/>
                      </a:cubicBezTo>
                      <a:lnTo>
                        <a:pt x="419" y="359"/>
                      </a:lnTo>
                      <a:cubicBezTo>
                        <a:pt x="428" y="368"/>
                        <a:pt x="437" y="368"/>
                        <a:pt x="445" y="368"/>
                      </a:cubicBezTo>
                      <a:cubicBezTo>
                        <a:pt x="463" y="368"/>
                        <a:pt x="480" y="359"/>
                        <a:pt x="489" y="341"/>
                      </a:cubicBezTo>
                      <a:cubicBezTo>
                        <a:pt x="507" y="315"/>
                        <a:pt x="498" y="280"/>
                        <a:pt x="472" y="272"/>
                      </a:cubicBezTo>
                      <a:lnTo>
                        <a:pt x="87" y="10"/>
                      </a:lnTo>
                      <a:cubicBezTo>
                        <a:pt x="78" y="4"/>
                        <a:pt x="68"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7" name="Google Shape;5707;p86"/>
                <p:cNvSpPr/>
                <p:nvPr/>
              </p:nvSpPr>
              <p:spPr>
                <a:xfrm>
                  <a:off x="576051" y="3161508"/>
                  <a:ext cx="154613" cy="47620"/>
                </a:xfrm>
                <a:custGeom>
                  <a:rect b="b" l="l" r="r" t="t"/>
                  <a:pathLst>
                    <a:path extrusionOk="0" h="632" w="2052">
                      <a:moveTo>
                        <a:pt x="1996" y="1"/>
                      </a:moveTo>
                      <a:cubicBezTo>
                        <a:pt x="1991" y="1"/>
                        <a:pt x="1987" y="2"/>
                        <a:pt x="1982" y="3"/>
                      </a:cubicBezTo>
                      <a:lnTo>
                        <a:pt x="44" y="518"/>
                      </a:lnTo>
                      <a:cubicBezTo>
                        <a:pt x="18" y="527"/>
                        <a:pt x="0" y="562"/>
                        <a:pt x="9" y="588"/>
                      </a:cubicBezTo>
                      <a:cubicBezTo>
                        <a:pt x="18" y="614"/>
                        <a:pt x="35" y="632"/>
                        <a:pt x="61" y="632"/>
                      </a:cubicBezTo>
                      <a:cubicBezTo>
                        <a:pt x="61" y="632"/>
                        <a:pt x="70" y="623"/>
                        <a:pt x="70" y="623"/>
                      </a:cubicBezTo>
                      <a:lnTo>
                        <a:pt x="2008" y="108"/>
                      </a:lnTo>
                      <a:cubicBezTo>
                        <a:pt x="2035" y="99"/>
                        <a:pt x="2052" y="73"/>
                        <a:pt x="2052" y="47"/>
                      </a:cubicBezTo>
                      <a:cubicBezTo>
                        <a:pt x="2045" y="18"/>
                        <a:pt x="2020" y="1"/>
                        <a:pt x="1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8" name="Google Shape;5708;p86"/>
                <p:cNvSpPr/>
                <p:nvPr/>
              </p:nvSpPr>
              <p:spPr>
                <a:xfrm>
                  <a:off x="508916" y="3107107"/>
                  <a:ext cx="135626" cy="42195"/>
                </a:xfrm>
                <a:custGeom>
                  <a:rect b="b" l="l" r="r" t="t"/>
                  <a:pathLst>
                    <a:path extrusionOk="0" h="560" w="1800">
                      <a:moveTo>
                        <a:pt x="1729" y="0"/>
                      </a:moveTo>
                      <a:lnTo>
                        <a:pt x="44" y="454"/>
                      </a:lnTo>
                      <a:cubicBezTo>
                        <a:pt x="18" y="463"/>
                        <a:pt x="0" y="489"/>
                        <a:pt x="9" y="524"/>
                      </a:cubicBezTo>
                      <a:cubicBezTo>
                        <a:pt x="18" y="542"/>
                        <a:pt x="35" y="559"/>
                        <a:pt x="62" y="559"/>
                      </a:cubicBezTo>
                      <a:lnTo>
                        <a:pt x="79" y="559"/>
                      </a:lnTo>
                      <a:lnTo>
                        <a:pt x="1755" y="105"/>
                      </a:lnTo>
                      <a:cubicBezTo>
                        <a:pt x="1782" y="105"/>
                        <a:pt x="1799" y="70"/>
                        <a:pt x="1790" y="44"/>
                      </a:cubicBezTo>
                      <a:cubicBezTo>
                        <a:pt x="1790" y="18"/>
                        <a:pt x="1755" y="0"/>
                        <a:pt x="1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9" name="Google Shape;5709;p86"/>
                <p:cNvSpPr/>
                <p:nvPr/>
              </p:nvSpPr>
              <p:spPr>
                <a:xfrm>
                  <a:off x="441780" y="3053007"/>
                  <a:ext cx="115884" cy="37071"/>
                </a:xfrm>
                <a:custGeom>
                  <a:rect b="b" l="l" r="r" t="t"/>
                  <a:pathLst>
                    <a:path extrusionOk="0" h="492" w="1538">
                      <a:moveTo>
                        <a:pt x="1476" y="0"/>
                      </a:moveTo>
                      <a:cubicBezTo>
                        <a:pt x="1471" y="0"/>
                        <a:pt x="1465" y="1"/>
                        <a:pt x="1459" y="2"/>
                      </a:cubicBezTo>
                      <a:lnTo>
                        <a:pt x="44" y="378"/>
                      </a:lnTo>
                      <a:cubicBezTo>
                        <a:pt x="18" y="386"/>
                        <a:pt x="1" y="421"/>
                        <a:pt x="10" y="448"/>
                      </a:cubicBezTo>
                      <a:cubicBezTo>
                        <a:pt x="18" y="474"/>
                        <a:pt x="36" y="491"/>
                        <a:pt x="62" y="491"/>
                      </a:cubicBezTo>
                      <a:cubicBezTo>
                        <a:pt x="62" y="491"/>
                        <a:pt x="71" y="483"/>
                        <a:pt x="71" y="483"/>
                      </a:cubicBezTo>
                      <a:lnTo>
                        <a:pt x="1485" y="107"/>
                      </a:lnTo>
                      <a:cubicBezTo>
                        <a:pt x="1520" y="98"/>
                        <a:pt x="1538" y="72"/>
                        <a:pt x="1529" y="46"/>
                      </a:cubicBezTo>
                      <a:cubicBezTo>
                        <a:pt x="1522" y="17"/>
                        <a:pt x="1502" y="0"/>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0" name="Google Shape;5710;p86"/>
                <p:cNvSpPr/>
                <p:nvPr/>
              </p:nvSpPr>
              <p:spPr>
                <a:xfrm>
                  <a:off x="374720" y="3005612"/>
                  <a:ext cx="69772" cy="24563"/>
                </a:xfrm>
                <a:custGeom>
                  <a:rect b="b" l="l" r="r" t="t"/>
                  <a:pathLst>
                    <a:path extrusionOk="0" h="326" w="926">
                      <a:moveTo>
                        <a:pt x="870" y="0"/>
                      </a:moveTo>
                      <a:cubicBezTo>
                        <a:pt x="865" y="0"/>
                        <a:pt x="861" y="1"/>
                        <a:pt x="856" y="3"/>
                      </a:cubicBezTo>
                      <a:lnTo>
                        <a:pt x="44" y="221"/>
                      </a:lnTo>
                      <a:cubicBezTo>
                        <a:pt x="18" y="230"/>
                        <a:pt x="0" y="256"/>
                        <a:pt x="9" y="282"/>
                      </a:cubicBezTo>
                      <a:cubicBezTo>
                        <a:pt x="9" y="308"/>
                        <a:pt x="35" y="326"/>
                        <a:pt x="61" y="326"/>
                      </a:cubicBezTo>
                      <a:lnTo>
                        <a:pt x="70" y="326"/>
                      </a:lnTo>
                      <a:lnTo>
                        <a:pt x="882" y="107"/>
                      </a:lnTo>
                      <a:cubicBezTo>
                        <a:pt x="908" y="99"/>
                        <a:pt x="926" y="72"/>
                        <a:pt x="926" y="38"/>
                      </a:cubicBezTo>
                      <a:cubicBezTo>
                        <a:pt x="919" y="16"/>
                        <a:pt x="894" y="0"/>
                        <a:pt x="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1" name="Google Shape;5711;p86"/>
                <p:cNvSpPr/>
                <p:nvPr/>
              </p:nvSpPr>
              <p:spPr>
                <a:xfrm>
                  <a:off x="229976" y="3133554"/>
                  <a:ext cx="517185" cy="504376"/>
                </a:xfrm>
                <a:custGeom>
                  <a:rect b="b" l="l" r="r" t="t"/>
                  <a:pathLst>
                    <a:path extrusionOk="0" h="6694" w="6864">
                      <a:moveTo>
                        <a:pt x="3099" y="1"/>
                      </a:moveTo>
                      <a:cubicBezTo>
                        <a:pt x="2901" y="1"/>
                        <a:pt x="2703" y="60"/>
                        <a:pt x="2532" y="182"/>
                      </a:cubicBezTo>
                      <a:cubicBezTo>
                        <a:pt x="2166" y="453"/>
                        <a:pt x="2043" y="933"/>
                        <a:pt x="2209" y="1352"/>
                      </a:cubicBezTo>
                      <a:cubicBezTo>
                        <a:pt x="2014" y="1128"/>
                        <a:pt x="1735" y="1002"/>
                        <a:pt x="1453" y="1002"/>
                      </a:cubicBezTo>
                      <a:cubicBezTo>
                        <a:pt x="1307" y="1002"/>
                        <a:pt x="1159" y="1036"/>
                        <a:pt x="1022" y="1107"/>
                      </a:cubicBezTo>
                      <a:cubicBezTo>
                        <a:pt x="620" y="1317"/>
                        <a:pt x="419" y="1771"/>
                        <a:pt x="524" y="2208"/>
                      </a:cubicBezTo>
                      <a:lnTo>
                        <a:pt x="542" y="2260"/>
                      </a:lnTo>
                      <a:cubicBezTo>
                        <a:pt x="603" y="2522"/>
                        <a:pt x="533" y="2801"/>
                        <a:pt x="358" y="3002"/>
                      </a:cubicBezTo>
                      <a:lnTo>
                        <a:pt x="323" y="3046"/>
                      </a:lnTo>
                      <a:cubicBezTo>
                        <a:pt x="26" y="3386"/>
                        <a:pt x="0" y="3884"/>
                        <a:pt x="271" y="4251"/>
                      </a:cubicBezTo>
                      <a:cubicBezTo>
                        <a:pt x="456" y="4510"/>
                        <a:pt x="754" y="4647"/>
                        <a:pt x="1057" y="4647"/>
                      </a:cubicBezTo>
                      <a:cubicBezTo>
                        <a:pt x="1184" y="4647"/>
                        <a:pt x="1311" y="4623"/>
                        <a:pt x="1432" y="4574"/>
                      </a:cubicBezTo>
                      <a:lnTo>
                        <a:pt x="1432" y="4574"/>
                      </a:lnTo>
                      <a:cubicBezTo>
                        <a:pt x="1100" y="4871"/>
                        <a:pt x="987" y="5351"/>
                        <a:pt x="1196" y="5753"/>
                      </a:cubicBezTo>
                      <a:cubicBezTo>
                        <a:pt x="1369" y="6091"/>
                        <a:pt x="1708" y="6287"/>
                        <a:pt x="2061" y="6287"/>
                      </a:cubicBezTo>
                      <a:cubicBezTo>
                        <a:pt x="2136" y="6287"/>
                        <a:pt x="2212" y="6278"/>
                        <a:pt x="2288" y="6259"/>
                      </a:cubicBezTo>
                      <a:lnTo>
                        <a:pt x="2340" y="6242"/>
                      </a:lnTo>
                      <a:cubicBezTo>
                        <a:pt x="2408" y="6226"/>
                        <a:pt x="2476" y="6219"/>
                        <a:pt x="2542" y="6219"/>
                      </a:cubicBezTo>
                      <a:cubicBezTo>
                        <a:pt x="2743" y="6219"/>
                        <a:pt x="2934" y="6287"/>
                        <a:pt x="3091" y="6425"/>
                      </a:cubicBezTo>
                      <a:lnTo>
                        <a:pt x="3135" y="6460"/>
                      </a:lnTo>
                      <a:cubicBezTo>
                        <a:pt x="3313" y="6614"/>
                        <a:pt x="3538" y="6693"/>
                        <a:pt x="3767" y="6693"/>
                      </a:cubicBezTo>
                      <a:cubicBezTo>
                        <a:pt x="3965" y="6693"/>
                        <a:pt x="4166" y="6634"/>
                        <a:pt x="4340" y="6512"/>
                      </a:cubicBezTo>
                      <a:cubicBezTo>
                        <a:pt x="4698" y="6250"/>
                        <a:pt x="4820" y="5761"/>
                        <a:pt x="4654" y="5342"/>
                      </a:cubicBezTo>
                      <a:lnTo>
                        <a:pt x="4654" y="5342"/>
                      </a:lnTo>
                      <a:cubicBezTo>
                        <a:pt x="4850" y="5566"/>
                        <a:pt x="5128" y="5692"/>
                        <a:pt x="5411" y="5692"/>
                      </a:cubicBezTo>
                      <a:cubicBezTo>
                        <a:pt x="5557" y="5692"/>
                        <a:pt x="5704" y="5658"/>
                        <a:pt x="5842" y="5587"/>
                      </a:cubicBezTo>
                      <a:cubicBezTo>
                        <a:pt x="6243" y="5377"/>
                        <a:pt x="6453" y="4923"/>
                        <a:pt x="6339" y="4487"/>
                      </a:cubicBezTo>
                      <a:lnTo>
                        <a:pt x="6331" y="4434"/>
                      </a:lnTo>
                      <a:cubicBezTo>
                        <a:pt x="6261" y="4172"/>
                        <a:pt x="6331" y="3893"/>
                        <a:pt x="6505" y="3692"/>
                      </a:cubicBezTo>
                      <a:lnTo>
                        <a:pt x="6540" y="3648"/>
                      </a:lnTo>
                      <a:cubicBezTo>
                        <a:pt x="6837" y="3308"/>
                        <a:pt x="6863" y="2810"/>
                        <a:pt x="6593" y="2443"/>
                      </a:cubicBezTo>
                      <a:cubicBezTo>
                        <a:pt x="6407" y="2184"/>
                        <a:pt x="6113" y="2051"/>
                        <a:pt x="5809" y="2051"/>
                      </a:cubicBezTo>
                      <a:cubicBezTo>
                        <a:pt x="5682" y="2051"/>
                        <a:pt x="5554" y="2074"/>
                        <a:pt x="5431" y="2120"/>
                      </a:cubicBezTo>
                      <a:cubicBezTo>
                        <a:pt x="5763" y="1832"/>
                        <a:pt x="5877" y="1343"/>
                        <a:pt x="5676" y="942"/>
                      </a:cubicBezTo>
                      <a:cubicBezTo>
                        <a:pt x="5503" y="604"/>
                        <a:pt x="5165" y="408"/>
                        <a:pt x="4807" y="408"/>
                      </a:cubicBezTo>
                      <a:cubicBezTo>
                        <a:pt x="4730" y="408"/>
                        <a:pt x="4653" y="417"/>
                        <a:pt x="4576" y="435"/>
                      </a:cubicBezTo>
                      <a:lnTo>
                        <a:pt x="4523" y="453"/>
                      </a:lnTo>
                      <a:cubicBezTo>
                        <a:pt x="4458" y="468"/>
                        <a:pt x="4391" y="476"/>
                        <a:pt x="4325" y="476"/>
                      </a:cubicBezTo>
                      <a:cubicBezTo>
                        <a:pt x="4126" y="476"/>
                        <a:pt x="3932" y="407"/>
                        <a:pt x="3781" y="269"/>
                      </a:cubicBezTo>
                      <a:lnTo>
                        <a:pt x="3737" y="234"/>
                      </a:lnTo>
                      <a:cubicBezTo>
                        <a:pt x="3555" y="80"/>
                        <a:pt x="3327" y="1"/>
                        <a:pt x="3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2" name="Google Shape;5712;p86"/>
                <p:cNvSpPr/>
                <p:nvPr/>
              </p:nvSpPr>
              <p:spPr>
                <a:xfrm>
                  <a:off x="345787" y="3296533"/>
                  <a:ext cx="286245" cy="178423"/>
                </a:xfrm>
                <a:custGeom>
                  <a:rect b="b" l="l" r="r" t="t"/>
                  <a:pathLst>
                    <a:path extrusionOk="0" h="2368" w="3799">
                      <a:moveTo>
                        <a:pt x="3732" y="1"/>
                      </a:moveTo>
                      <a:cubicBezTo>
                        <a:pt x="3722" y="1"/>
                        <a:pt x="3711" y="4"/>
                        <a:pt x="3702" y="10"/>
                      </a:cubicBezTo>
                      <a:lnTo>
                        <a:pt x="35" y="2262"/>
                      </a:lnTo>
                      <a:cubicBezTo>
                        <a:pt x="9" y="2280"/>
                        <a:pt x="0" y="2315"/>
                        <a:pt x="17" y="2341"/>
                      </a:cubicBezTo>
                      <a:cubicBezTo>
                        <a:pt x="26" y="2359"/>
                        <a:pt x="44" y="2367"/>
                        <a:pt x="61" y="2367"/>
                      </a:cubicBezTo>
                      <a:cubicBezTo>
                        <a:pt x="70" y="2367"/>
                        <a:pt x="87" y="2359"/>
                        <a:pt x="96" y="2359"/>
                      </a:cubicBezTo>
                      <a:lnTo>
                        <a:pt x="3763" y="106"/>
                      </a:lnTo>
                      <a:cubicBezTo>
                        <a:pt x="3790" y="88"/>
                        <a:pt x="3798" y="53"/>
                        <a:pt x="3781" y="27"/>
                      </a:cubicBezTo>
                      <a:cubicBezTo>
                        <a:pt x="3770" y="10"/>
                        <a:pt x="3751" y="1"/>
                        <a:pt x="3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3" name="Google Shape;5713;p86"/>
                <p:cNvSpPr/>
                <p:nvPr/>
              </p:nvSpPr>
              <p:spPr>
                <a:xfrm>
                  <a:off x="399058" y="3243262"/>
                  <a:ext cx="179026" cy="284964"/>
                </a:xfrm>
                <a:custGeom>
                  <a:rect b="b" l="l" r="r" t="t"/>
                  <a:pathLst>
                    <a:path extrusionOk="0" h="3782" w="2376">
                      <a:moveTo>
                        <a:pt x="65" y="0"/>
                      </a:moveTo>
                      <a:cubicBezTo>
                        <a:pt x="55" y="0"/>
                        <a:pt x="44" y="3"/>
                        <a:pt x="35" y="9"/>
                      </a:cubicBezTo>
                      <a:cubicBezTo>
                        <a:pt x="9" y="27"/>
                        <a:pt x="0" y="62"/>
                        <a:pt x="18" y="88"/>
                      </a:cubicBezTo>
                      <a:lnTo>
                        <a:pt x="2270" y="3755"/>
                      </a:lnTo>
                      <a:cubicBezTo>
                        <a:pt x="2279" y="3773"/>
                        <a:pt x="2297" y="3782"/>
                        <a:pt x="2314" y="3782"/>
                      </a:cubicBezTo>
                      <a:cubicBezTo>
                        <a:pt x="2323" y="3782"/>
                        <a:pt x="2332" y="3773"/>
                        <a:pt x="2340" y="3773"/>
                      </a:cubicBezTo>
                      <a:cubicBezTo>
                        <a:pt x="2367" y="3755"/>
                        <a:pt x="2375" y="3720"/>
                        <a:pt x="2367" y="3694"/>
                      </a:cubicBezTo>
                      <a:lnTo>
                        <a:pt x="114" y="27"/>
                      </a:lnTo>
                      <a:cubicBezTo>
                        <a:pt x="102" y="10"/>
                        <a:pt x="84" y="0"/>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4" name="Google Shape;5714;p86"/>
                <p:cNvSpPr/>
                <p:nvPr/>
              </p:nvSpPr>
              <p:spPr>
                <a:xfrm>
                  <a:off x="288522" y="3334584"/>
                  <a:ext cx="204644" cy="55456"/>
                </a:xfrm>
                <a:custGeom>
                  <a:rect b="b" l="l" r="r" t="t"/>
                  <a:pathLst>
                    <a:path extrusionOk="0" h="736" w="2716">
                      <a:moveTo>
                        <a:pt x="65" y="1"/>
                      </a:moveTo>
                      <a:cubicBezTo>
                        <a:pt x="37" y="1"/>
                        <a:pt x="17" y="23"/>
                        <a:pt x="9" y="46"/>
                      </a:cubicBezTo>
                      <a:cubicBezTo>
                        <a:pt x="0" y="72"/>
                        <a:pt x="18" y="107"/>
                        <a:pt x="53" y="116"/>
                      </a:cubicBezTo>
                      <a:lnTo>
                        <a:pt x="2646" y="736"/>
                      </a:lnTo>
                      <a:lnTo>
                        <a:pt x="2655" y="736"/>
                      </a:lnTo>
                      <a:cubicBezTo>
                        <a:pt x="2681" y="736"/>
                        <a:pt x="2707" y="718"/>
                        <a:pt x="2707" y="692"/>
                      </a:cubicBezTo>
                      <a:cubicBezTo>
                        <a:pt x="2716" y="666"/>
                        <a:pt x="2698" y="631"/>
                        <a:pt x="2672" y="622"/>
                      </a:cubicBezTo>
                      <a:lnTo>
                        <a:pt x="79" y="2"/>
                      </a:lnTo>
                      <a:cubicBezTo>
                        <a:pt x="74" y="1"/>
                        <a:pt x="70" y="1"/>
                        <a:pt x="65"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5" name="Google Shape;5715;p86"/>
                <p:cNvSpPr/>
                <p:nvPr/>
              </p:nvSpPr>
              <p:spPr>
                <a:xfrm>
                  <a:off x="284528" y="3381451"/>
                  <a:ext cx="208637" cy="29009"/>
                </a:xfrm>
                <a:custGeom>
                  <a:rect b="b" l="l" r="r" t="t"/>
                  <a:pathLst>
                    <a:path extrusionOk="0" h="385" w="2769">
                      <a:moveTo>
                        <a:pt x="2708" y="0"/>
                      </a:moveTo>
                      <a:lnTo>
                        <a:pt x="53" y="271"/>
                      </a:lnTo>
                      <a:cubicBezTo>
                        <a:pt x="18" y="280"/>
                        <a:pt x="1" y="306"/>
                        <a:pt x="1" y="332"/>
                      </a:cubicBezTo>
                      <a:cubicBezTo>
                        <a:pt x="1" y="367"/>
                        <a:pt x="27" y="385"/>
                        <a:pt x="53" y="385"/>
                      </a:cubicBezTo>
                      <a:lnTo>
                        <a:pt x="62" y="385"/>
                      </a:lnTo>
                      <a:lnTo>
                        <a:pt x="2716" y="114"/>
                      </a:lnTo>
                      <a:cubicBezTo>
                        <a:pt x="2743" y="105"/>
                        <a:pt x="2769" y="79"/>
                        <a:pt x="2769" y="53"/>
                      </a:cubicBezTo>
                      <a:cubicBezTo>
                        <a:pt x="2760" y="18"/>
                        <a:pt x="2734" y="0"/>
                        <a:pt x="27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6" name="Google Shape;5716;p86"/>
                <p:cNvSpPr/>
                <p:nvPr/>
              </p:nvSpPr>
              <p:spPr>
                <a:xfrm>
                  <a:off x="314818" y="3272798"/>
                  <a:ext cx="179026" cy="117241"/>
                </a:xfrm>
                <a:custGeom>
                  <a:rect b="b" l="l" r="r" t="t"/>
                  <a:pathLst>
                    <a:path extrusionOk="0" h="1556" w="2376">
                      <a:moveTo>
                        <a:pt x="64" y="1"/>
                      </a:moveTo>
                      <a:cubicBezTo>
                        <a:pt x="46" y="1"/>
                        <a:pt x="29" y="8"/>
                        <a:pt x="18" y="19"/>
                      </a:cubicBezTo>
                      <a:cubicBezTo>
                        <a:pt x="1" y="45"/>
                        <a:pt x="9" y="80"/>
                        <a:pt x="36" y="98"/>
                      </a:cubicBezTo>
                      <a:lnTo>
                        <a:pt x="2280" y="1547"/>
                      </a:lnTo>
                      <a:cubicBezTo>
                        <a:pt x="2288" y="1556"/>
                        <a:pt x="2297" y="1556"/>
                        <a:pt x="2306" y="1556"/>
                      </a:cubicBezTo>
                      <a:cubicBezTo>
                        <a:pt x="2323" y="1556"/>
                        <a:pt x="2341" y="1547"/>
                        <a:pt x="2358" y="1530"/>
                      </a:cubicBezTo>
                      <a:cubicBezTo>
                        <a:pt x="2376" y="1503"/>
                        <a:pt x="2367" y="1469"/>
                        <a:pt x="2341" y="1451"/>
                      </a:cubicBezTo>
                      <a:lnTo>
                        <a:pt x="97" y="10"/>
                      </a:lnTo>
                      <a:cubicBezTo>
                        <a:pt x="87" y="4"/>
                        <a:pt x="75" y="1"/>
                        <a:pt x="6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7" name="Google Shape;5717;p86"/>
                <p:cNvSpPr/>
                <p:nvPr/>
              </p:nvSpPr>
              <p:spPr>
                <a:xfrm>
                  <a:off x="483900" y="3381451"/>
                  <a:ext cx="204719" cy="55305"/>
                </a:xfrm>
                <a:custGeom>
                  <a:rect b="b" l="l" r="r" t="t"/>
                  <a:pathLst>
                    <a:path extrusionOk="0" h="734" w="2717">
                      <a:moveTo>
                        <a:pt x="79" y="0"/>
                      </a:moveTo>
                      <a:cubicBezTo>
                        <a:pt x="44" y="0"/>
                        <a:pt x="18" y="18"/>
                        <a:pt x="9" y="44"/>
                      </a:cubicBezTo>
                      <a:cubicBezTo>
                        <a:pt x="1" y="70"/>
                        <a:pt x="27" y="105"/>
                        <a:pt x="53" y="114"/>
                      </a:cubicBezTo>
                      <a:lnTo>
                        <a:pt x="2646" y="734"/>
                      </a:lnTo>
                      <a:lnTo>
                        <a:pt x="2655" y="734"/>
                      </a:lnTo>
                      <a:cubicBezTo>
                        <a:pt x="2681" y="734"/>
                        <a:pt x="2707" y="716"/>
                        <a:pt x="2716" y="690"/>
                      </a:cubicBezTo>
                      <a:cubicBezTo>
                        <a:pt x="2716" y="664"/>
                        <a:pt x="2699" y="629"/>
                        <a:pt x="2673" y="629"/>
                      </a:cubicBezTo>
                      <a:lnTo>
                        <a:pt x="79" y="0"/>
                      </a:ln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8" name="Google Shape;5718;p86"/>
                <p:cNvSpPr/>
                <p:nvPr/>
              </p:nvSpPr>
              <p:spPr>
                <a:xfrm>
                  <a:off x="484578" y="3360881"/>
                  <a:ext cx="208637" cy="29159"/>
                </a:xfrm>
                <a:custGeom>
                  <a:rect b="b" l="l" r="r" t="t"/>
                  <a:pathLst>
                    <a:path extrusionOk="0" h="387" w="2769">
                      <a:moveTo>
                        <a:pt x="2717" y="1"/>
                      </a:moveTo>
                      <a:cubicBezTo>
                        <a:pt x="2714" y="1"/>
                        <a:pt x="2711" y="2"/>
                        <a:pt x="2707" y="3"/>
                      </a:cubicBezTo>
                      <a:lnTo>
                        <a:pt x="53" y="273"/>
                      </a:lnTo>
                      <a:cubicBezTo>
                        <a:pt x="18" y="273"/>
                        <a:pt x="0" y="308"/>
                        <a:pt x="0" y="334"/>
                      </a:cubicBezTo>
                      <a:cubicBezTo>
                        <a:pt x="0" y="361"/>
                        <a:pt x="27" y="387"/>
                        <a:pt x="53" y="387"/>
                      </a:cubicBezTo>
                      <a:lnTo>
                        <a:pt x="61" y="387"/>
                      </a:lnTo>
                      <a:lnTo>
                        <a:pt x="2716" y="107"/>
                      </a:lnTo>
                      <a:cubicBezTo>
                        <a:pt x="2751" y="107"/>
                        <a:pt x="2768" y="81"/>
                        <a:pt x="2768" y="55"/>
                      </a:cubicBezTo>
                      <a:cubicBezTo>
                        <a:pt x="2761" y="25"/>
                        <a:pt x="2740" y="1"/>
                        <a:pt x="2717"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9" name="Google Shape;5719;p86"/>
                <p:cNvSpPr/>
                <p:nvPr/>
              </p:nvSpPr>
              <p:spPr>
                <a:xfrm>
                  <a:off x="483900" y="3381451"/>
                  <a:ext cx="179026" cy="117165"/>
                </a:xfrm>
                <a:custGeom>
                  <a:rect b="b" l="l" r="r" t="t"/>
                  <a:pathLst>
                    <a:path extrusionOk="0" h="1555" w="2376">
                      <a:moveTo>
                        <a:pt x="67" y="0"/>
                      </a:moveTo>
                      <a:cubicBezTo>
                        <a:pt x="48" y="0"/>
                        <a:pt x="29" y="10"/>
                        <a:pt x="18" y="27"/>
                      </a:cubicBezTo>
                      <a:cubicBezTo>
                        <a:pt x="1" y="53"/>
                        <a:pt x="9" y="88"/>
                        <a:pt x="36" y="105"/>
                      </a:cubicBezTo>
                      <a:lnTo>
                        <a:pt x="2280" y="1546"/>
                      </a:lnTo>
                      <a:cubicBezTo>
                        <a:pt x="2288" y="1555"/>
                        <a:pt x="2297" y="1555"/>
                        <a:pt x="2306" y="1555"/>
                      </a:cubicBezTo>
                      <a:cubicBezTo>
                        <a:pt x="2323" y="1555"/>
                        <a:pt x="2341" y="1546"/>
                        <a:pt x="2358" y="1537"/>
                      </a:cubicBezTo>
                      <a:cubicBezTo>
                        <a:pt x="2376" y="1511"/>
                        <a:pt x="2367" y="1476"/>
                        <a:pt x="2341" y="1459"/>
                      </a:cubicBezTo>
                      <a:lnTo>
                        <a:pt x="97" y="9"/>
                      </a:lnTo>
                      <a:cubicBezTo>
                        <a:pt x="87" y="3"/>
                        <a:pt x="77"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0" name="Google Shape;5720;p86"/>
                <p:cNvSpPr/>
                <p:nvPr/>
              </p:nvSpPr>
              <p:spPr>
                <a:xfrm>
                  <a:off x="437184" y="3381451"/>
                  <a:ext cx="55983" cy="204041"/>
                </a:xfrm>
                <a:custGeom>
                  <a:rect b="b" l="l" r="r" t="t"/>
                  <a:pathLst>
                    <a:path extrusionOk="0" h="2708" w="743">
                      <a:moveTo>
                        <a:pt x="699" y="0"/>
                      </a:moveTo>
                      <a:cubicBezTo>
                        <a:pt x="664" y="0"/>
                        <a:pt x="638" y="18"/>
                        <a:pt x="629" y="44"/>
                      </a:cubicBezTo>
                      <a:lnTo>
                        <a:pt x="9" y="2637"/>
                      </a:lnTo>
                      <a:cubicBezTo>
                        <a:pt x="1" y="2672"/>
                        <a:pt x="18" y="2698"/>
                        <a:pt x="53" y="2707"/>
                      </a:cubicBezTo>
                      <a:lnTo>
                        <a:pt x="62" y="2707"/>
                      </a:lnTo>
                      <a:cubicBezTo>
                        <a:pt x="88" y="2707"/>
                        <a:pt x="114" y="2690"/>
                        <a:pt x="114" y="2664"/>
                      </a:cubicBezTo>
                      <a:lnTo>
                        <a:pt x="734"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1" name="Google Shape;5721;p86"/>
                <p:cNvSpPr/>
                <p:nvPr/>
              </p:nvSpPr>
              <p:spPr>
                <a:xfrm>
                  <a:off x="484578" y="3381451"/>
                  <a:ext cx="29009" cy="208637"/>
                </a:xfrm>
                <a:custGeom>
                  <a:rect b="b" l="l" r="r" t="t"/>
                  <a:pathLst>
                    <a:path extrusionOk="0" h="2769" w="385">
                      <a:moveTo>
                        <a:pt x="53" y="0"/>
                      </a:moveTo>
                      <a:cubicBezTo>
                        <a:pt x="18" y="0"/>
                        <a:pt x="0" y="35"/>
                        <a:pt x="0" y="61"/>
                      </a:cubicBezTo>
                      <a:lnTo>
                        <a:pt x="271" y="2716"/>
                      </a:lnTo>
                      <a:cubicBezTo>
                        <a:pt x="280" y="2751"/>
                        <a:pt x="297" y="2768"/>
                        <a:pt x="332" y="2768"/>
                      </a:cubicBezTo>
                      <a:cubicBezTo>
                        <a:pt x="367" y="2768"/>
                        <a:pt x="385" y="2733"/>
                        <a:pt x="385" y="2707"/>
                      </a:cubicBezTo>
                      <a:lnTo>
                        <a:pt x="114" y="53"/>
                      </a:lnTo>
                      <a:cubicBezTo>
                        <a:pt x="105" y="18"/>
                        <a:pt x="79" y="0"/>
                        <a:pt x="53"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2" name="Google Shape;5722;p86"/>
                <p:cNvSpPr/>
                <p:nvPr/>
              </p:nvSpPr>
              <p:spPr>
                <a:xfrm>
                  <a:off x="375323" y="3381451"/>
                  <a:ext cx="118522" cy="177669"/>
                </a:xfrm>
                <a:custGeom>
                  <a:rect b="b" l="l" r="r" t="t"/>
                  <a:pathLst>
                    <a:path extrusionOk="0" h="2358" w="1573">
                      <a:moveTo>
                        <a:pt x="1508" y="0"/>
                      </a:moveTo>
                      <a:cubicBezTo>
                        <a:pt x="1489" y="0"/>
                        <a:pt x="1470" y="10"/>
                        <a:pt x="1459" y="27"/>
                      </a:cubicBezTo>
                      <a:lnTo>
                        <a:pt x="10" y="2271"/>
                      </a:lnTo>
                      <a:cubicBezTo>
                        <a:pt x="1" y="2297"/>
                        <a:pt x="1" y="2332"/>
                        <a:pt x="27" y="2349"/>
                      </a:cubicBezTo>
                      <a:cubicBezTo>
                        <a:pt x="36" y="2358"/>
                        <a:pt x="53" y="2358"/>
                        <a:pt x="62" y="2358"/>
                      </a:cubicBezTo>
                      <a:cubicBezTo>
                        <a:pt x="80" y="2358"/>
                        <a:pt x="97" y="2349"/>
                        <a:pt x="106" y="2332"/>
                      </a:cubicBezTo>
                      <a:lnTo>
                        <a:pt x="1555" y="88"/>
                      </a:lnTo>
                      <a:cubicBezTo>
                        <a:pt x="1573" y="61"/>
                        <a:pt x="1564" y="27"/>
                        <a:pt x="1538" y="9"/>
                      </a:cubicBezTo>
                      <a:cubicBezTo>
                        <a:pt x="1528" y="3"/>
                        <a:pt x="1518" y="0"/>
                        <a:pt x="15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3" name="Google Shape;5723;p86"/>
                <p:cNvSpPr/>
                <p:nvPr/>
              </p:nvSpPr>
              <p:spPr>
                <a:xfrm>
                  <a:off x="483900" y="3186072"/>
                  <a:ext cx="55983" cy="203966"/>
                </a:xfrm>
                <a:custGeom>
                  <a:rect b="b" l="l" r="r" t="t"/>
                  <a:pathLst>
                    <a:path extrusionOk="0" h="2707" w="743">
                      <a:moveTo>
                        <a:pt x="699" y="0"/>
                      </a:moveTo>
                      <a:cubicBezTo>
                        <a:pt x="664" y="0"/>
                        <a:pt x="638" y="18"/>
                        <a:pt x="629" y="44"/>
                      </a:cubicBezTo>
                      <a:lnTo>
                        <a:pt x="9" y="2637"/>
                      </a:lnTo>
                      <a:cubicBezTo>
                        <a:pt x="1" y="2663"/>
                        <a:pt x="18" y="2698"/>
                        <a:pt x="53" y="2707"/>
                      </a:cubicBezTo>
                      <a:lnTo>
                        <a:pt x="62" y="2707"/>
                      </a:lnTo>
                      <a:cubicBezTo>
                        <a:pt x="88" y="2707"/>
                        <a:pt x="114" y="2689"/>
                        <a:pt x="114" y="2663"/>
                      </a:cubicBezTo>
                      <a:lnTo>
                        <a:pt x="743"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4" name="Google Shape;5724;p86"/>
                <p:cNvSpPr/>
                <p:nvPr/>
              </p:nvSpPr>
              <p:spPr>
                <a:xfrm>
                  <a:off x="463481" y="3181325"/>
                  <a:ext cx="29687" cy="208713"/>
                </a:xfrm>
                <a:custGeom>
                  <a:rect b="b" l="l" r="r" t="t"/>
                  <a:pathLst>
                    <a:path extrusionOk="0" h="2770" w="394">
                      <a:moveTo>
                        <a:pt x="67" y="0"/>
                      </a:moveTo>
                      <a:cubicBezTo>
                        <a:pt x="62" y="0"/>
                        <a:pt x="58" y="1"/>
                        <a:pt x="53" y="2"/>
                      </a:cubicBezTo>
                      <a:cubicBezTo>
                        <a:pt x="27" y="2"/>
                        <a:pt x="1" y="28"/>
                        <a:pt x="10" y="63"/>
                      </a:cubicBezTo>
                      <a:lnTo>
                        <a:pt x="280" y="2717"/>
                      </a:lnTo>
                      <a:cubicBezTo>
                        <a:pt x="280" y="2744"/>
                        <a:pt x="307" y="2770"/>
                        <a:pt x="333" y="2770"/>
                      </a:cubicBezTo>
                      <a:lnTo>
                        <a:pt x="341" y="2770"/>
                      </a:lnTo>
                      <a:cubicBezTo>
                        <a:pt x="376" y="2761"/>
                        <a:pt x="394" y="2735"/>
                        <a:pt x="394" y="2709"/>
                      </a:cubicBezTo>
                      <a:lnTo>
                        <a:pt x="114" y="54"/>
                      </a:lnTo>
                      <a:cubicBezTo>
                        <a:pt x="114" y="24"/>
                        <a:pt x="95"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5" name="Google Shape;5725;p86"/>
                <p:cNvSpPr/>
                <p:nvPr/>
              </p:nvSpPr>
              <p:spPr>
                <a:xfrm>
                  <a:off x="483900" y="3212293"/>
                  <a:ext cx="118522" cy="177745"/>
                </a:xfrm>
                <a:custGeom>
                  <a:rect b="b" l="l" r="r" t="t"/>
                  <a:pathLst>
                    <a:path extrusionOk="0" h="2359" w="1573">
                      <a:moveTo>
                        <a:pt x="1514" y="1"/>
                      </a:moveTo>
                      <a:cubicBezTo>
                        <a:pt x="1497" y="1"/>
                        <a:pt x="1479" y="11"/>
                        <a:pt x="1468" y="28"/>
                      </a:cubicBezTo>
                      <a:lnTo>
                        <a:pt x="18" y="2272"/>
                      </a:lnTo>
                      <a:cubicBezTo>
                        <a:pt x="1" y="2298"/>
                        <a:pt x="9" y="2333"/>
                        <a:pt x="36" y="2350"/>
                      </a:cubicBezTo>
                      <a:cubicBezTo>
                        <a:pt x="44" y="2359"/>
                        <a:pt x="53" y="2359"/>
                        <a:pt x="62" y="2359"/>
                      </a:cubicBezTo>
                      <a:cubicBezTo>
                        <a:pt x="79" y="2359"/>
                        <a:pt x="97" y="2350"/>
                        <a:pt x="114" y="2333"/>
                      </a:cubicBezTo>
                      <a:lnTo>
                        <a:pt x="1555" y="89"/>
                      </a:lnTo>
                      <a:cubicBezTo>
                        <a:pt x="1572" y="62"/>
                        <a:pt x="1564" y="28"/>
                        <a:pt x="1537" y="10"/>
                      </a:cubicBezTo>
                      <a:cubicBezTo>
                        <a:pt x="1531" y="4"/>
                        <a:pt x="1523" y="1"/>
                        <a:pt x="151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6" name="Google Shape;5726;p86"/>
                <p:cNvSpPr/>
                <p:nvPr/>
              </p:nvSpPr>
              <p:spPr>
                <a:xfrm>
                  <a:off x="320771" y="3255543"/>
                  <a:ext cx="193492" cy="220015"/>
                </a:xfrm>
                <a:custGeom>
                  <a:rect b="b" l="l" r="r" t="t"/>
                  <a:pathLst>
                    <a:path extrusionOk="0" h="2920" w="2568">
                      <a:moveTo>
                        <a:pt x="1289" y="1"/>
                      </a:moveTo>
                      <a:cubicBezTo>
                        <a:pt x="931" y="1"/>
                        <a:pt x="679" y="287"/>
                        <a:pt x="664" y="658"/>
                      </a:cubicBezTo>
                      <a:cubicBezTo>
                        <a:pt x="393" y="685"/>
                        <a:pt x="157" y="912"/>
                        <a:pt x="79" y="1217"/>
                      </a:cubicBezTo>
                      <a:cubicBezTo>
                        <a:pt x="0" y="1532"/>
                        <a:pt x="122" y="1837"/>
                        <a:pt x="349" y="1986"/>
                      </a:cubicBezTo>
                      <a:cubicBezTo>
                        <a:pt x="166" y="2379"/>
                        <a:pt x="323" y="2806"/>
                        <a:pt x="769" y="2920"/>
                      </a:cubicBezTo>
                      <a:lnTo>
                        <a:pt x="2078" y="2780"/>
                      </a:lnTo>
                      <a:lnTo>
                        <a:pt x="2515" y="1802"/>
                      </a:lnTo>
                      <a:lnTo>
                        <a:pt x="2567" y="737"/>
                      </a:lnTo>
                      <a:lnTo>
                        <a:pt x="1458" y="21"/>
                      </a:lnTo>
                      <a:cubicBezTo>
                        <a:pt x="1400" y="7"/>
                        <a:pt x="1343" y="1"/>
                        <a:pt x="1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7" name="Google Shape;5727;p86"/>
                <p:cNvSpPr/>
                <p:nvPr/>
              </p:nvSpPr>
              <p:spPr>
                <a:xfrm>
                  <a:off x="390468" y="3291937"/>
                  <a:ext cx="151448" cy="177820"/>
                </a:xfrm>
                <a:custGeom>
                  <a:rect b="b" l="l" r="r" t="t"/>
                  <a:pathLst>
                    <a:path extrusionOk="0" h="2360" w="2010">
                      <a:moveTo>
                        <a:pt x="1130" y="0"/>
                      </a:moveTo>
                      <a:cubicBezTo>
                        <a:pt x="707" y="0"/>
                        <a:pt x="290" y="403"/>
                        <a:pt x="158" y="979"/>
                      </a:cubicBezTo>
                      <a:cubicBezTo>
                        <a:pt x="1" y="1616"/>
                        <a:pt x="254" y="2227"/>
                        <a:pt x="725" y="2341"/>
                      </a:cubicBezTo>
                      <a:cubicBezTo>
                        <a:pt x="777" y="2353"/>
                        <a:pt x="828" y="2359"/>
                        <a:pt x="879" y="2359"/>
                      </a:cubicBezTo>
                      <a:cubicBezTo>
                        <a:pt x="1303" y="2359"/>
                        <a:pt x="1719" y="1957"/>
                        <a:pt x="1852" y="1380"/>
                      </a:cubicBezTo>
                      <a:cubicBezTo>
                        <a:pt x="2009" y="743"/>
                        <a:pt x="1756" y="132"/>
                        <a:pt x="1284" y="18"/>
                      </a:cubicBezTo>
                      <a:cubicBezTo>
                        <a:pt x="1233" y="6"/>
                        <a:pt x="1182" y="0"/>
                        <a:pt x="1130"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8" name="Google Shape;5728;p86"/>
                <p:cNvSpPr/>
                <p:nvPr/>
              </p:nvSpPr>
              <p:spPr>
                <a:xfrm>
                  <a:off x="347746" y="3350332"/>
                  <a:ext cx="154688" cy="41743"/>
                </a:xfrm>
                <a:custGeom>
                  <a:rect b="b" l="l" r="r" t="t"/>
                  <a:pathLst>
                    <a:path extrusionOk="0" h="554" w="2053">
                      <a:moveTo>
                        <a:pt x="48" y="1"/>
                      </a:moveTo>
                      <a:cubicBezTo>
                        <a:pt x="29" y="1"/>
                        <a:pt x="16" y="15"/>
                        <a:pt x="9" y="29"/>
                      </a:cubicBezTo>
                      <a:cubicBezTo>
                        <a:pt x="0" y="55"/>
                        <a:pt x="18" y="73"/>
                        <a:pt x="35" y="82"/>
                      </a:cubicBezTo>
                      <a:lnTo>
                        <a:pt x="2000" y="553"/>
                      </a:lnTo>
                      <a:lnTo>
                        <a:pt x="2008" y="553"/>
                      </a:lnTo>
                      <a:cubicBezTo>
                        <a:pt x="2026" y="553"/>
                        <a:pt x="2043" y="536"/>
                        <a:pt x="2052" y="518"/>
                      </a:cubicBezTo>
                      <a:cubicBezTo>
                        <a:pt x="2052" y="501"/>
                        <a:pt x="2043" y="474"/>
                        <a:pt x="2017" y="474"/>
                      </a:cubicBezTo>
                      <a:lnTo>
                        <a:pt x="61" y="3"/>
                      </a:lnTo>
                      <a:cubicBezTo>
                        <a:pt x="57" y="1"/>
                        <a:pt x="52" y="1"/>
                        <a:pt x="48"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9" name="Google Shape;5729;p86"/>
                <p:cNvSpPr/>
                <p:nvPr/>
              </p:nvSpPr>
              <p:spPr>
                <a:xfrm>
                  <a:off x="360254" y="3385821"/>
                  <a:ext cx="142181" cy="45661"/>
                </a:xfrm>
                <a:custGeom>
                  <a:rect b="b" l="l" r="r" t="t"/>
                  <a:pathLst>
                    <a:path extrusionOk="0" h="606" w="1887">
                      <a:moveTo>
                        <a:pt x="1848" y="0"/>
                      </a:moveTo>
                      <a:cubicBezTo>
                        <a:pt x="1843" y="0"/>
                        <a:pt x="1838" y="1"/>
                        <a:pt x="1834" y="3"/>
                      </a:cubicBezTo>
                      <a:lnTo>
                        <a:pt x="35" y="527"/>
                      </a:lnTo>
                      <a:cubicBezTo>
                        <a:pt x="9" y="536"/>
                        <a:pt x="0" y="554"/>
                        <a:pt x="0" y="580"/>
                      </a:cubicBezTo>
                      <a:cubicBezTo>
                        <a:pt x="9" y="597"/>
                        <a:pt x="26" y="606"/>
                        <a:pt x="44" y="606"/>
                      </a:cubicBezTo>
                      <a:lnTo>
                        <a:pt x="52" y="606"/>
                      </a:lnTo>
                      <a:lnTo>
                        <a:pt x="1851" y="82"/>
                      </a:lnTo>
                      <a:cubicBezTo>
                        <a:pt x="1877" y="73"/>
                        <a:pt x="1886" y="47"/>
                        <a:pt x="1886" y="30"/>
                      </a:cubicBezTo>
                      <a:cubicBezTo>
                        <a:pt x="1880" y="10"/>
                        <a:pt x="1863" y="0"/>
                        <a:pt x="1848"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0" name="Google Shape;5730;p86"/>
                <p:cNvSpPr/>
                <p:nvPr/>
              </p:nvSpPr>
              <p:spPr>
                <a:xfrm>
                  <a:off x="392427" y="3288998"/>
                  <a:ext cx="110007" cy="103075"/>
                </a:xfrm>
                <a:custGeom>
                  <a:rect b="b" l="l" r="r" t="t"/>
                  <a:pathLst>
                    <a:path extrusionOk="0" h="1368" w="1460">
                      <a:moveTo>
                        <a:pt x="49" y="1"/>
                      </a:moveTo>
                      <a:cubicBezTo>
                        <a:pt x="38" y="1"/>
                        <a:pt x="27" y="5"/>
                        <a:pt x="18" y="14"/>
                      </a:cubicBezTo>
                      <a:cubicBezTo>
                        <a:pt x="1" y="31"/>
                        <a:pt x="10" y="57"/>
                        <a:pt x="18" y="66"/>
                      </a:cubicBezTo>
                      <a:lnTo>
                        <a:pt x="1389" y="1350"/>
                      </a:lnTo>
                      <a:cubicBezTo>
                        <a:pt x="1398" y="1358"/>
                        <a:pt x="1407" y="1367"/>
                        <a:pt x="1415" y="1367"/>
                      </a:cubicBezTo>
                      <a:cubicBezTo>
                        <a:pt x="1424" y="1367"/>
                        <a:pt x="1442" y="1358"/>
                        <a:pt x="1442" y="1350"/>
                      </a:cubicBezTo>
                      <a:cubicBezTo>
                        <a:pt x="1459" y="1332"/>
                        <a:pt x="1459" y="1315"/>
                        <a:pt x="1442" y="1297"/>
                      </a:cubicBezTo>
                      <a:lnTo>
                        <a:pt x="80" y="14"/>
                      </a:lnTo>
                      <a:cubicBezTo>
                        <a:pt x="71" y="5"/>
                        <a:pt x="60" y="1"/>
                        <a:pt x="49"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1" name="Google Shape;5731;p86"/>
                <p:cNvSpPr/>
                <p:nvPr/>
              </p:nvSpPr>
              <p:spPr>
                <a:xfrm>
                  <a:off x="378639" y="3257126"/>
                  <a:ext cx="208637" cy="226570"/>
                </a:xfrm>
                <a:custGeom>
                  <a:rect b="b" l="l" r="r" t="t"/>
                  <a:pathLst>
                    <a:path extrusionOk="0" h="3007" w="2769">
                      <a:moveTo>
                        <a:pt x="690" y="0"/>
                      </a:moveTo>
                      <a:cubicBezTo>
                        <a:pt x="690" y="0"/>
                        <a:pt x="743" y="550"/>
                        <a:pt x="1415" y="952"/>
                      </a:cubicBezTo>
                      <a:cubicBezTo>
                        <a:pt x="1415" y="952"/>
                        <a:pt x="1144" y="1231"/>
                        <a:pt x="1057" y="1615"/>
                      </a:cubicBezTo>
                      <a:cubicBezTo>
                        <a:pt x="961" y="2008"/>
                        <a:pt x="1075" y="2375"/>
                        <a:pt x="1075" y="2375"/>
                      </a:cubicBezTo>
                      <a:cubicBezTo>
                        <a:pt x="289" y="2427"/>
                        <a:pt x="1" y="2899"/>
                        <a:pt x="1" y="2899"/>
                      </a:cubicBezTo>
                      <a:cubicBezTo>
                        <a:pt x="242" y="2957"/>
                        <a:pt x="553" y="3006"/>
                        <a:pt x="872" y="3006"/>
                      </a:cubicBezTo>
                      <a:cubicBezTo>
                        <a:pt x="1556" y="3006"/>
                        <a:pt x="2284" y="2783"/>
                        <a:pt x="2480" y="1956"/>
                      </a:cubicBezTo>
                      <a:cubicBezTo>
                        <a:pt x="2769" y="751"/>
                        <a:pt x="1450" y="183"/>
                        <a:pt x="6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2" name="Google Shape;5732;p86"/>
                <p:cNvSpPr/>
                <p:nvPr/>
              </p:nvSpPr>
              <p:spPr>
                <a:xfrm>
                  <a:off x="453007" y="2315872"/>
                  <a:ext cx="584923" cy="570381"/>
                </a:xfrm>
                <a:custGeom>
                  <a:rect b="b" l="l" r="r" t="t"/>
                  <a:pathLst>
                    <a:path extrusionOk="0" h="7570" w="7763">
                      <a:moveTo>
                        <a:pt x="3272" y="1"/>
                      </a:moveTo>
                      <a:cubicBezTo>
                        <a:pt x="2872" y="1"/>
                        <a:pt x="2494" y="223"/>
                        <a:pt x="2297" y="582"/>
                      </a:cubicBezTo>
                      <a:lnTo>
                        <a:pt x="2270" y="643"/>
                      </a:lnTo>
                      <a:cubicBezTo>
                        <a:pt x="2122" y="914"/>
                        <a:pt x="1851" y="1097"/>
                        <a:pt x="1546" y="1132"/>
                      </a:cubicBezTo>
                      <a:lnTo>
                        <a:pt x="1485" y="1141"/>
                      </a:lnTo>
                      <a:cubicBezTo>
                        <a:pt x="978" y="1202"/>
                        <a:pt x="568" y="1604"/>
                        <a:pt x="515" y="2119"/>
                      </a:cubicBezTo>
                      <a:cubicBezTo>
                        <a:pt x="454" y="2634"/>
                        <a:pt x="777" y="3106"/>
                        <a:pt x="1249" y="3289"/>
                      </a:cubicBezTo>
                      <a:cubicBezTo>
                        <a:pt x="1242" y="3289"/>
                        <a:pt x="1236" y="3289"/>
                        <a:pt x="1229" y="3289"/>
                      </a:cubicBezTo>
                      <a:cubicBezTo>
                        <a:pt x="730" y="3289"/>
                        <a:pt x="269" y="3610"/>
                        <a:pt x="140" y="4101"/>
                      </a:cubicBezTo>
                      <a:cubicBezTo>
                        <a:pt x="0" y="4607"/>
                        <a:pt x="236" y="5123"/>
                        <a:pt x="681" y="5367"/>
                      </a:cubicBezTo>
                      <a:lnTo>
                        <a:pt x="734" y="5402"/>
                      </a:lnTo>
                      <a:cubicBezTo>
                        <a:pt x="1013" y="5542"/>
                        <a:pt x="1196" y="5812"/>
                        <a:pt x="1231" y="6127"/>
                      </a:cubicBezTo>
                      <a:lnTo>
                        <a:pt x="1240" y="6188"/>
                      </a:lnTo>
                      <a:cubicBezTo>
                        <a:pt x="1301" y="6694"/>
                        <a:pt x="1703" y="7096"/>
                        <a:pt x="2218" y="7157"/>
                      </a:cubicBezTo>
                      <a:cubicBezTo>
                        <a:pt x="2256" y="7161"/>
                        <a:pt x="2293" y="7163"/>
                        <a:pt x="2330" y="7163"/>
                      </a:cubicBezTo>
                      <a:cubicBezTo>
                        <a:pt x="2800" y="7163"/>
                        <a:pt x="3218" y="6860"/>
                        <a:pt x="3388" y="6415"/>
                      </a:cubicBezTo>
                      <a:lnTo>
                        <a:pt x="3388" y="6415"/>
                      </a:lnTo>
                      <a:cubicBezTo>
                        <a:pt x="3379" y="6930"/>
                        <a:pt x="3702" y="7393"/>
                        <a:pt x="4200" y="7533"/>
                      </a:cubicBezTo>
                      <a:cubicBezTo>
                        <a:pt x="4294" y="7557"/>
                        <a:pt x="4390" y="7569"/>
                        <a:pt x="4484" y="7569"/>
                      </a:cubicBezTo>
                      <a:cubicBezTo>
                        <a:pt x="4886" y="7569"/>
                        <a:pt x="5268" y="7350"/>
                        <a:pt x="5466" y="6982"/>
                      </a:cubicBezTo>
                      <a:lnTo>
                        <a:pt x="5492" y="6930"/>
                      </a:lnTo>
                      <a:cubicBezTo>
                        <a:pt x="5641" y="6659"/>
                        <a:pt x="5912" y="6476"/>
                        <a:pt x="6217" y="6441"/>
                      </a:cubicBezTo>
                      <a:lnTo>
                        <a:pt x="6287" y="6432"/>
                      </a:lnTo>
                      <a:cubicBezTo>
                        <a:pt x="6793" y="6371"/>
                        <a:pt x="7195" y="5970"/>
                        <a:pt x="7256" y="5454"/>
                      </a:cubicBezTo>
                      <a:cubicBezTo>
                        <a:pt x="7309" y="4939"/>
                        <a:pt x="6994" y="4459"/>
                        <a:pt x="6514" y="4284"/>
                      </a:cubicBezTo>
                      <a:lnTo>
                        <a:pt x="6514" y="4284"/>
                      </a:lnTo>
                      <a:cubicBezTo>
                        <a:pt x="6521" y="4284"/>
                        <a:pt x="6527" y="4285"/>
                        <a:pt x="6534" y="4285"/>
                      </a:cubicBezTo>
                      <a:cubicBezTo>
                        <a:pt x="7033" y="4285"/>
                        <a:pt x="7494" y="3955"/>
                        <a:pt x="7632" y="3464"/>
                      </a:cubicBezTo>
                      <a:cubicBezTo>
                        <a:pt x="7763" y="2966"/>
                        <a:pt x="7536" y="2442"/>
                        <a:pt x="7082" y="2198"/>
                      </a:cubicBezTo>
                      <a:lnTo>
                        <a:pt x="7029" y="2171"/>
                      </a:lnTo>
                      <a:cubicBezTo>
                        <a:pt x="6759" y="2023"/>
                        <a:pt x="6575" y="1752"/>
                        <a:pt x="6531" y="1447"/>
                      </a:cubicBezTo>
                      <a:lnTo>
                        <a:pt x="6531" y="1385"/>
                      </a:lnTo>
                      <a:cubicBezTo>
                        <a:pt x="6470" y="879"/>
                        <a:pt x="6069" y="477"/>
                        <a:pt x="5545" y="416"/>
                      </a:cubicBezTo>
                      <a:cubicBezTo>
                        <a:pt x="5504" y="411"/>
                        <a:pt x="5462" y="409"/>
                        <a:pt x="5422" y="409"/>
                      </a:cubicBezTo>
                      <a:cubicBezTo>
                        <a:pt x="4962" y="409"/>
                        <a:pt x="4544" y="717"/>
                        <a:pt x="4384" y="1150"/>
                      </a:cubicBezTo>
                      <a:cubicBezTo>
                        <a:pt x="4392" y="643"/>
                        <a:pt x="4060" y="172"/>
                        <a:pt x="3563" y="41"/>
                      </a:cubicBezTo>
                      <a:cubicBezTo>
                        <a:pt x="3466" y="14"/>
                        <a:pt x="3368" y="1"/>
                        <a:pt x="32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3" name="Google Shape;5733;p86"/>
                <p:cNvSpPr/>
                <p:nvPr/>
              </p:nvSpPr>
              <p:spPr>
                <a:xfrm>
                  <a:off x="558269" y="2562186"/>
                  <a:ext cx="374402" cy="77834"/>
                </a:xfrm>
                <a:custGeom>
                  <a:rect b="b" l="l" r="r" t="t"/>
                  <a:pathLst>
                    <a:path extrusionOk="0" h="1033" w="4969">
                      <a:moveTo>
                        <a:pt x="61" y="0"/>
                      </a:moveTo>
                      <a:cubicBezTo>
                        <a:pt x="33" y="0"/>
                        <a:pt x="9" y="17"/>
                        <a:pt x="9" y="46"/>
                      </a:cubicBezTo>
                      <a:cubicBezTo>
                        <a:pt x="0" y="81"/>
                        <a:pt x="27" y="116"/>
                        <a:pt x="61" y="125"/>
                      </a:cubicBezTo>
                      <a:lnTo>
                        <a:pt x="4890" y="1033"/>
                      </a:lnTo>
                      <a:lnTo>
                        <a:pt x="4899" y="1033"/>
                      </a:lnTo>
                      <a:cubicBezTo>
                        <a:pt x="4934" y="1033"/>
                        <a:pt x="4960" y="1015"/>
                        <a:pt x="4960" y="989"/>
                      </a:cubicBezTo>
                      <a:cubicBezTo>
                        <a:pt x="4969" y="954"/>
                        <a:pt x="4951" y="919"/>
                        <a:pt x="4916" y="911"/>
                      </a:cubicBezTo>
                      <a:lnTo>
                        <a:pt x="79" y="2"/>
                      </a:lnTo>
                      <a:cubicBezTo>
                        <a:pt x="73" y="1"/>
                        <a:pt x="67" y="0"/>
                        <a:pt x="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4" name="Google Shape;5734;p86"/>
                <p:cNvSpPr/>
                <p:nvPr/>
              </p:nvSpPr>
              <p:spPr>
                <a:xfrm>
                  <a:off x="706253" y="2414277"/>
                  <a:ext cx="79040" cy="373799"/>
                </a:xfrm>
                <a:custGeom>
                  <a:rect b="b" l="l" r="r" t="t"/>
                  <a:pathLst>
                    <a:path extrusionOk="0" h="4961" w="1049">
                      <a:moveTo>
                        <a:pt x="988" y="1"/>
                      </a:moveTo>
                      <a:cubicBezTo>
                        <a:pt x="953" y="1"/>
                        <a:pt x="926" y="18"/>
                        <a:pt x="918" y="53"/>
                      </a:cubicBezTo>
                      <a:lnTo>
                        <a:pt x="1" y="4882"/>
                      </a:lnTo>
                      <a:cubicBezTo>
                        <a:pt x="1" y="4917"/>
                        <a:pt x="18" y="4952"/>
                        <a:pt x="53" y="4960"/>
                      </a:cubicBezTo>
                      <a:lnTo>
                        <a:pt x="62" y="4960"/>
                      </a:lnTo>
                      <a:cubicBezTo>
                        <a:pt x="97" y="4960"/>
                        <a:pt x="123" y="4934"/>
                        <a:pt x="123" y="4908"/>
                      </a:cubicBezTo>
                      <a:lnTo>
                        <a:pt x="1040" y="79"/>
                      </a:lnTo>
                      <a:cubicBezTo>
                        <a:pt x="1049" y="45"/>
                        <a:pt x="1023" y="10"/>
                        <a:pt x="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5" name="Google Shape;5735;p86"/>
                <p:cNvSpPr/>
                <p:nvPr/>
              </p:nvSpPr>
              <p:spPr>
                <a:xfrm>
                  <a:off x="610862" y="2406516"/>
                  <a:ext cx="140222" cy="199294"/>
                </a:xfrm>
                <a:custGeom>
                  <a:rect b="b" l="l" r="r" t="t"/>
                  <a:pathLst>
                    <a:path extrusionOk="0" h="2645" w="1861">
                      <a:moveTo>
                        <a:pt x="75" y="1"/>
                      </a:moveTo>
                      <a:cubicBezTo>
                        <a:pt x="61" y="1"/>
                        <a:pt x="47" y="6"/>
                        <a:pt x="36" y="17"/>
                      </a:cubicBezTo>
                      <a:cubicBezTo>
                        <a:pt x="10" y="34"/>
                        <a:pt x="1" y="69"/>
                        <a:pt x="18" y="104"/>
                      </a:cubicBezTo>
                      <a:lnTo>
                        <a:pt x="1738" y="2619"/>
                      </a:lnTo>
                      <a:cubicBezTo>
                        <a:pt x="1747" y="2636"/>
                        <a:pt x="1765" y="2645"/>
                        <a:pt x="1791" y="2645"/>
                      </a:cubicBezTo>
                      <a:cubicBezTo>
                        <a:pt x="1800" y="2645"/>
                        <a:pt x="1817" y="2645"/>
                        <a:pt x="1826" y="2636"/>
                      </a:cubicBezTo>
                      <a:cubicBezTo>
                        <a:pt x="1852" y="2619"/>
                        <a:pt x="1861" y="2575"/>
                        <a:pt x="1843" y="2549"/>
                      </a:cubicBezTo>
                      <a:lnTo>
                        <a:pt x="123" y="25"/>
                      </a:lnTo>
                      <a:cubicBezTo>
                        <a:pt x="113" y="10"/>
                        <a:pt x="94"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6" name="Google Shape;5736;p86"/>
                <p:cNvSpPr/>
                <p:nvPr/>
              </p:nvSpPr>
              <p:spPr>
                <a:xfrm>
                  <a:off x="554954" y="2460089"/>
                  <a:ext cx="196130" cy="145722"/>
                </a:xfrm>
                <a:custGeom>
                  <a:rect b="b" l="l" r="r" t="t"/>
                  <a:pathLst>
                    <a:path extrusionOk="0" h="1934" w="2603">
                      <a:moveTo>
                        <a:pt x="69" y="1"/>
                      </a:moveTo>
                      <a:cubicBezTo>
                        <a:pt x="51" y="1"/>
                        <a:pt x="36" y="7"/>
                        <a:pt x="27" y="22"/>
                      </a:cubicBezTo>
                      <a:cubicBezTo>
                        <a:pt x="1" y="56"/>
                        <a:pt x="9" y="91"/>
                        <a:pt x="36" y="118"/>
                      </a:cubicBezTo>
                      <a:lnTo>
                        <a:pt x="2489" y="1925"/>
                      </a:lnTo>
                      <a:cubicBezTo>
                        <a:pt x="2507" y="1934"/>
                        <a:pt x="2515" y="1934"/>
                        <a:pt x="2533" y="1934"/>
                      </a:cubicBezTo>
                      <a:cubicBezTo>
                        <a:pt x="2550" y="1934"/>
                        <a:pt x="2568" y="1925"/>
                        <a:pt x="2585" y="1908"/>
                      </a:cubicBezTo>
                      <a:cubicBezTo>
                        <a:pt x="2603" y="1881"/>
                        <a:pt x="2594" y="1846"/>
                        <a:pt x="2568" y="1820"/>
                      </a:cubicBezTo>
                      <a:lnTo>
                        <a:pt x="114" y="13"/>
                      </a:lnTo>
                      <a:cubicBezTo>
                        <a:pt x="98" y="5"/>
                        <a:pt x="83" y="1"/>
                        <a:pt x="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7" name="Google Shape;5737;p86"/>
                <p:cNvSpPr/>
                <p:nvPr/>
              </p:nvSpPr>
              <p:spPr>
                <a:xfrm>
                  <a:off x="681313" y="2374041"/>
                  <a:ext cx="69772" cy="231769"/>
                </a:xfrm>
                <a:custGeom>
                  <a:rect b="b" l="l" r="r" t="t"/>
                  <a:pathLst>
                    <a:path extrusionOk="0" h="3076" w="926">
                      <a:moveTo>
                        <a:pt x="66" y="1"/>
                      </a:moveTo>
                      <a:cubicBezTo>
                        <a:pt x="62" y="1"/>
                        <a:pt x="57" y="1"/>
                        <a:pt x="53" y="2"/>
                      </a:cubicBezTo>
                      <a:cubicBezTo>
                        <a:pt x="18" y="11"/>
                        <a:pt x="0" y="46"/>
                        <a:pt x="9" y="81"/>
                      </a:cubicBezTo>
                      <a:lnTo>
                        <a:pt x="795" y="3032"/>
                      </a:lnTo>
                      <a:cubicBezTo>
                        <a:pt x="803" y="3058"/>
                        <a:pt x="821" y="3076"/>
                        <a:pt x="856" y="3076"/>
                      </a:cubicBezTo>
                      <a:lnTo>
                        <a:pt x="873" y="3076"/>
                      </a:lnTo>
                      <a:cubicBezTo>
                        <a:pt x="899" y="3067"/>
                        <a:pt x="926" y="3032"/>
                        <a:pt x="917" y="2997"/>
                      </a:cubicBezTo>
                      <a:lnTo>
                        <a:pt x="131" y="46"/>
                      </a:lnTo>
                      <a:cubicBezTo>
                        <a:pt x="124" y="23"/>
                        <a:pt x="96"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8" name="Google Shape;5738;p86"/>
                <p:cNvSpPr/>
                <p:nvPr/>
              </p:nvSpPr>
              <p:spPr>
                <a:xfrm>
                  <a:off x="739859" y="2596545"/>
                  <a:ext cx="140824" cy="199445"/>
                </a:xfrm>
                <a:custGeom>
                  <a:rect b="b" l="l" r="r" t="t"/>
                  <a:pathLst>
                    <a:path extrusionOk="0" h="2647" w="1869">
                      <a:moveTo>
                        <a:pt x="74" y="0"/>
                      </a:moveTo>
                      <a:cubicBezTo>
                        <a:pt x="64" y="0"/>
                        <a:pt x="53" y="3"/>
                        <a:pt x="44" y="9"/>
                      </a:cubicBezTo>
                      <a:cubicBezTo>
                        <a:pt x="9" y="27"/>
                        <a:pt x="0" y="70"/>
                        <a:pt x="26" y="97"/>
                      </a:cubicBezTo>
                      <a:lnTo>
                        <a:pt x="1738" y="2611"/>
                      </a:lnTo>
                      <a:cubicBezTo>
                        <a:pt x="1755" y="2629"/>
                        <a:pt x="1773" y="2646"/>
                        <a:pt x="1790" y="2646"/>
                      </a:cubicBezTo>
                      <a:cubicBezTo>
                        <a:pt x="1808" y="2646"/>
                        <a:pt x="1816" y="2637"/>
                        <a:pt x="1825" y="2629"/>
                      </a:cubicBezTo>
                      <a:cubicBezTo>
                        <a:pt x="1860" y="2611"/>
                        <a:pt x="1869" y="2568"/>
                        <a:pt x="1843" y="2541"/>
                      </a:cubicBezTo>
                      <a:lnTo>
                        <a:pt x="131" y="27"/>
                      </a:lnTo>
                      <a:cubicBezTo>
                        <a:pt x="114" y="10"/>
                        <a:pt x="94"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9" name="Google Shape;5739;p86"/>
                <p:cNvSpPr/>
                <p:nvPr/>
              </p:nvSpPr>
              <p:spPr>
                <a:xfrm>
                  <a:off x="740461" y="2596319"/>
                  <a:ext cx="195527" cy="146325"/>
                </a:xfrm>
                <a:custGeom>
                  <a:rect b="b" l="l" r="r" t="t"/>
                  <a:pathLst>
                    <a:path extrusionOk="0" h="1942" w="2595">
                      <a:moveTo>
                        <a:pt x="67" y="1"/>
                      </a:moveTo>
                      <a:cubicBezTo>
                        <a:pt x="48" y="1"/>
                        <a:pt x="29" y="9"/>
                        <a:pt x="18" y="30"/>
                      </a:cubicBezTo>
                      <a:cubicBezTo>
                        <a:pt x="1" y="56"/>
                        <a:pt x="1" y="91"/>
                        <a:pt x="27" y="117"/>
                      </a:cubicBezTo>
                      <a:lnTo>
                        <a:pt x="2489" y="1924"/>
                      </a:lnTo>
                      <a:cubicBezTo>
                        <a:pt x="2498" y="1933"/>
                        <a:pt x="2516" y="1933"/>
                        <a:pt x="2524" y="1933"/>
                      </a:cubicBezTo>
                      <a:lnTo>
                        <a:pt x="2524" y="1942"/>
                      </a:lnTo>
                      <a:cubicBezTo>
                        <a:pt x="2542" y="1942"/>
                        <a:pt x="2568" y="1924"/>
                        <a:pt x="2577" y="1916"/>
                      </a:cubicBezTo>
                      <a:cubicBezTo>
                        <a:pt x="2594" y="1881"/>
                        <a:pt x="2594" y="1846"/>
                        <a:pt x="2559" y="1820"/>
                      </a:cubicBezTo>
                      <a:lnTo>
                        <a:pt x="106" y="12"/>
                      </a:lnTo>
                      <a:cubicBezTo>
                        <a:pt x="95" y="5"/>
                        <a:pt x="81"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0" name="Google Shape;5740;p86"/>
                <p:cNvSpPr/>
                <p:nvPr/>
              </p:nvSpPr>
              <p:spPr>
                <a:xfrm>
                  <a:off x="740461" y="2596395"/>
                  <a:ext cx="69847" cy="231844"/>
                </a:xfrm>
                <a:custGeom>
                  <a:rect b="b" l="l" r="r" t="t"/>
                  <a:pathLst>
                    <a:path extrusionOk="0" h="3077" w="927">
                      <a:moveTo>
                        <a:pt x="71" y="0"/>
                      </a:moveTo>
                      <a:cubicBezTo>
                        <a:pt x="65" y="0"/>
                        <a:pt x="59" y="1"/>
                        <a:pt x="53" y="3"/>
                      </a:cubicBezTo>
                      <a:cubicBezTo>
                        <a:pt x="18" y="11"/>
                        <a:pt x="1" y="46"/>
                        <a:pt x="10" y="81"/>
                      </a:cubicBezTo>
                      <a:lnTo>
                        <a:pt x="796" y="3024"/>
                      </a:lnTo>
                      <a:cubicBezTo>
                        <a:pt x="804" y="3059"/>
                        <a:pt x="830" y="3076"/>
                        <a:pt x="857" y="3076"/>
                      </a:cubicBezTo>
                      <a:lnTo>
                        <a:pt x="874" y="3076"/>
                      </a:lnTo>
                      <a:cubicBezTo>
                        <a:pt x="909" y="3067"/>
                        <a:pt x="927" y="3032"/>
                        <a:pt x="918" y="2997"/>
                      </a:cubicBezTo>
                      <a:lnTo>
                        <a:pt x="132" y="46"/>
                      </a:lnTo>
                      <a:cubicBezTo>
                        <a:pt x="125" y="17"/>
                        <a:pt x="99" y="0"/>
                        <a:pt x="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1" name="Google Shape;5741;p86"/>
                <p:cNvSpPr/>
                <p:nvPr/>
              </p:nvSpPr>
              <p:spPr>
                <a:xfrm>
                  <a:off x="550357" y="2596319"/>
                  <a:ext cx="200726" cy="139091"/>
                </a:xfrm>
                <a:custGeom>
                  <a:rect b="b" l="l" r="r" t="t"/>
                  <a:pathLst>
                    <a:path extrusionOk="0" h="1846" w="2664">
                      <a:moveTo>
                        <a:pt x="2595" y="1"/>
                      </a:moveTo>
                      <a:cubicBezTo>
                        <a:pt x="2582" y="1"/>
                        <a:pt x="2570" y="5"/>
                        <a:pt x="2559" y="12"/>
                      </a:cubicBezTo>
                      <a:lnTo>
                        <a:pt x="35" y="1732"/>
                      </a:lnTo>
                      <a:cubicBezTo>
                        <a:pt x="9" y="1750"/>
                        <a:pt x="1" y="1785"/>
                        <a:pt x="18" y="1820"/>
                      </a:cubicBezTo>
                      <a:cubicBezTo>
                        <a:pt x="35" y="1837"/>
                        <a:pt x="53" y="1846"/>
                        <a:pt x="70" y="1846"/>
                      </a:cubicBezTo>
                      <a:cubicBezTo>
                        <a:pt x="88" y="1846"/>
                        <a:pt x="97" y="1837"/>
                        <a:pt x="105" y="1837"/>
                      </a:cubicBezTo>
                      <a:lnTo>
                        <a:pt x="2629" y="117"/>
                      </a:lnTo>
                      <a:cubicBezTo>
                        <a:pt x="2655" y="100"/>
                        <a:pt x="2664" y="56"/>
                        <a:pt x="2646" y="30"/>
                      </a:cubicBezTo>
                      <a:cubicBezTo>
                        <a:pt x="2631" y="9"/>
                        <a:pt x="2613" y="1"/>
                        <a:pt x="25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2" name="Google Shape;5742;p86"/>
                <p:cNvSpPr/>
                <p:nvPr/>
              </p:nvSpPr>
              <p:spPr>
                <a:xfrm>
                  <a:off x="603629" y="2596319"/>
                  <a:ext cx="147455" cy="195075"/>
                </a:xfrm>
                <a:custGeom>
                  <a:rect b="b" l="l" r="r" t="t"/>
                  <a:pathLst>
                    <a:path extrusionOk="0" h="2589" w="1957">
                      <a:moveTo>
                        <a:pt x="1883" y="1"/>
                      </a:moveTo>
                      <a:cubicBezTo>
                        <a:pt x="1864" y="1"/>
                        <a:pt x="1845" y="9"/>
                        <a:pt x="1834" y="30"/>
                      </a:cubicBezTo>
                      <a:lnTo>
                        <a:pt x="27" y="2483"/>
                      </a:lnTo>
                      <a:cubicBezTo>
                        <a:pt x="1" y="2510"/>
                        <a:pt x="10" y="2553"/>
                        <a:pt x="36" y="2571"/>
                      </a:cubicBezTo>
                      <a:cubicBezTo>
                        <a:pt x="44" y="2579"/>
                        <a:pt x="62" y="2588"/>
                        <a:pt x="71" y="2588"/>
                      </a:cubicBezTo>
                      <a:cubicBezTo>
                        <a:pt x="97" y="2588"/>
                        <a:pt x="114" y="2579"/>
                        <a:pt x="123" y="2562"/>
                      </a:cubicBezTo>
                      <a:lnTo>
                        <a:pt x="1939" y="100"/>
                      </a:lnTo>
                      <a:cubicBezTo>
                        <a:pt x="1957" y="73"/>
                        <a:pt x="1948" y="38"/>
                        <a:pt x="1922" y="12"/>
                      </a:cubicBezTo>
                      <a:cubicBezTo>
                        <a:pt x="1911" y="5"/>
                        <a:pt x="1897" y="1"/>
                        <a:pt x="18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3" name="Google Shape;5743;p86"/>
                <p:cNvSpPr/>
                <p:nvPr/>
              </p:nvSpPr>
              <p:spPr>
                <a:xfrm>
                  <a:off x="518108" y="2596395"/>
                  <a:ext cx="232974" cy="68642"/>
                </a:xfrm>
                <a:custGeom>
                  <a:rect b="b" l="l" r="r" t="t"/>
                  <a:pathLst>
                    <a:path extrusionOk="0" h="911" w="3092">
                      <a:moveTo>
                        <a:pt x="3022" y="0"/>
                      </a:moveTo>
                      <a:cubicBezTo>
                        <a:pt x="3016" y="0"/>
                        <a:pt x="3010" y="1"/>
                        <a:pt x="3004" y="3"/>
                      </a:cubicBezTo>
                      <a:lnTo>
                        <a:pt x="53" y="788"/>
                      </a:lnTo>
                      <a:cubicBezTo>
                        <a:pt x="18" y="797"/>
                        <a:pt x="1" y="832"/>
                        <a:pt x="9" y="867"/>
                      </a:cubicBezTo>
                      <a:cubicBezTo>
                        <a:pt x="18" y="893"/>
                        <a:pt x="44" y="911"/>
                        <a:pt x="71" y="911"/>
                      </a:cubicBezTo>
                      <a:lnTo>
                        <a:pt x="88" y="911"/>
                      </a:lnTo>
                      <a:lnTo>
                        <a:pt x="3039" y="125"/>
                      </a:lnTo>
                      <a:cubicBezTo>
                        <a:pt x="3065" y="116"/>
                        <a:pt x="3092" y="81"/>
                        <a:pt x="3083" y="46"/>
                      </a:cubicBezTo>
                      <a:cubicBezTo>
                        <a:pt x="3076" y="17"/>
                        <a:pt x="3050" y="0"/>
                        <a:pt x="30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4" name="Google Shape;5744;p86"/>
                <p:cNvSpPr/>
                <p:nvPr/>
              </p:nvSpPr>
              <p:spPr>
                <a:xfrm>
                  <a:off x="739859" y="2466946"/>
                  <a:ext cx="200726" cy="138865"/>
                </a:xfrm>
                <a:custGeom>
                  <a:rect b="b" l="l" r="r" t="t"/>
                  <a:pathLst>
                    <a:path extrusionOk="0" h="1843" w="2664">
                      <a:moveTo>
                        <a:pt x="2591" y="0"/>
                      </a:moveTo>
                      <a:cubicBezTo>
                        <a:pt x="2579" y="0"/>
                        <a:pt x="2568" y="3"/>
                        <a:pt x="2559" y="9"/>
                      </a:cubicBezTo>
                      <a:lnTo>
                        <a:pt x="44" y="1729"/>
                      </a:lnTo>
                      <a:cubicBezTo>
                        <a:pt x="9" y="1747"/>
                        <a:pt x="0" y="1790"/>
                        <a:pt x="26" y="1817"/>
                      </a:cubicBezTo>
                      <a:cubicBezTo>
                        <a:pt x="35" y="1834"/>
                        <a:pt x="53" y="1843"/>
                        <a:pt x="79" y="1843"/>
                      </a:cubicBezTo>
                      <a:cubicBezTo>
                        <a:pt x="88" y="1843"/>
                        <a:pt x="105" y="1843"/>
                        <a:pt x="114" y="1834"/>
                      </a:cubicBezTo>
                      <a:lnTo>
                        <a:pt x="2628" y="114"/>
                      </a:lnTo>
                      <a:cubicBezTo>
                        <a:pt x="2655" y="96"/>
                        <a:pt x="2663" y="53"/>
                        <a:pt x="2646" y="27"/>
                      </a:cubicBezTo>
                      <a:cubicBezTo>
                        <a:pt x="2635" y="10"/>
                        <a:pt x="2612" y="0"/>
                        <a:pt x="25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5" name="Google Shape;5745;p86"/>
                <p:cNvSpPr/>
                <p:nvPr/>
              </p:nvSpPr>
              <p:spPr>
                <a:xfrm>
                  <a:off x="740461" y="2411113"/>
                  <a:ext cx="146852" cy="194698"/>
                </a:xfrm>
                <a:custGeom>
                  <a:rect b="b" l="l" r="r" t="t"/>
                  <a:pathLst>
                    <a:path extrusionOk="0" h="2584" w="1949">
                      <a:moveTo>
                        <a:pt x="1877" y="1"/>
                      </a:moveTo>
                      <a:cubicBezTo>
                        <a:pt x="1859" y="1"/>
                        <a:pt x="1841" y="10"/>
                        <a:pt x="1826" y="25"/>
                      </a:cubicBezTo>
                      <a:lnTo>
                        <a:pt x="18" y="2488"/>
                      </a:lnTo>
                      <a:cubicBezTo>
                        <a:pt x="1" y="2514"/>
                        <a:pt x="1" y="2549"/>
                        <a:pt x="27" y="2575"/>
                      </a:cubicBezTo>
                      <a:cubicBezTo>
                        <a:pt x="45" y="2584"/>
                        <a:pt x="53" y="2584"/>
                        <a:pt x="71" y="2584"/>
                      </a:cubicBezTo>
                      <a:cubicBezTo>
                        <a:pt x="88" y="2584"/>
                        <a:pt x="106" y="2575"/>
                        <a:pt x="123" y="2558"/>
                      </a:cubicBezTo>
                      <a:lnTo>
                        <a:pt x="1931" y="104"/>
                      </a:lnTo>
                      <a:cubicBezTo>
                        <a:pt x="1948" y="78"/>
                        <a:pt x="1948" y="34"/>
                        <a:pt x="1913" y="17"/>
                      </a:cubicBezTo>
                      <a:cubicBezTo>
                        <a:pt x="1902" y="6"/>
                        <a:pt x="1890" y="1"/>
                        <a:pt x="18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6" name="Google Shape;5746;p86"/>
                <p:cNvSpPr/>
                <p:nvPr/>
              </p:nvSpPr>
              <p:spPr>
                <a:xfrm>
                  <a:off x="740461" y="2537171"/>
                  <a:ext cx="232372" cy="68642"/>
                </a:xfrm>
                <a:custGeom>
                  <a:rect b="b" l="l" r="r" t="t"/>
                  <a:pathLst>
                    <a:path extrusionOk="0" h="911" w="3084">
                      <a:moveTo>
                        <a:pt x="3014" y="0"/>
                      </a:moveTo>
                      <a:cubicBezTo>
                        <a:pt x="3008" y="0"/>
                        <a:pt x="3002" y="1"/>
                        <a:pt x="2996" y="3"/>
                      </a:cubicBezTo>
                      <a:lnTo>
                        <a:pt x="53" y="789"/>
                      </a:lnTo>
                      <a:cubicBezTo>
                        <a:pt x="18" y="797"/>
                        <a:pt x="1" y="832"/>
                        <a:pt x="10" y="867"/>
                      </a:cubicBezTo>
                      <a:cubicBezTo>
                        <a:pt x="18" y="893"/>
                        <a:pt x="36" y="911"/>
                        <a:pt x="71" y="911"/>
                      </a:cubicBezTo>
                      <a:lnTo>
                        <a:pt x="88" y="911"/>
                      </a:lnTo>
                      <a:lnTo>
                        <a:pt x="3031" y="125"/>
                      </a:lnTo>
                      <a:cubicBezTo>
                        <a:pt x="3066" y="116"/>
                        <a:pt x="3083" y="81"/>
                        <a:pt x="3074" y="46"/>
                      </a:cubicBezTo>
                      <a:cubicBezTo>
                        <a:pt x="3067" y="17"/>
                        <a:pt x="3042" y="0"/>
                        <a:pt x="30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7" name="Google Shape;5747;p86"/>
                <p:cNvSpPr/>
                <p:nvPr/>
              </p:nvSpPr>
              <p:spPr>
                <a:xfrm>
                  <a:off x="560906" y="2423018"/>
                  <a:ext cx="263189" cy="236139"/>
                </a:xfrm>
                <a:custGeom>
                  <a:rect b="b" l="l" r="r" t="t"/>
                  <a:pathLst>
                    <a:path extrusionOk="0" h="3134" w="3493">
                      <a:moveTo>
                        <a:pt x="2530" y="0"/>
                      </a:moveTo>
                      <a:cubicBezTo>
                        <a:pt x="2326" y="0"/>
                        <a:pt x="2116" y="92"/>
                        <a:pt x="1947" y="260"/>
                      </a:cubicBezTo>
                      <a:cubicBezTo>
                        <a:pt x="1828" y="171"/>
                        <a:pt x="1677" y="125"/>
                        <a:pt x="1519" y="125"/>
                      </a:cubicBezTo>
                      <a:cubicBezTo>
                        <a:pt x="1353" y="125"/>
                        <a:pt x="1178" y="175"/>
                        <a:pt x="1022" y="278"/>
                      </a:cubicBezTo>
                      <a:cubicBezTo>
                        <a:pt x="716" y="487"/>
                        <a:pt x="585" y="837"/>
                        <a:pt x="655" y="1134"/>
                      </a:cubicBezTo>
                      <a:cubicBezTo>
                        <a:pt x="201" y="1334"/>
                        <a:pt x="0" y="1815"/>
                        <a:pt x="297" y="2242"/>
                      </a:cubicBezTo>
                      <a:lnTo>
                        <a:pt x="1520" y="3133"/>
                      </a:lnTo>
                      <a:lnTo>
                        <a:pt x="2628" y="2644"/>
                      </a:lnTo>
                      <a:lnTo>
                        <a:pt x="3493" y="1788"/>
                      </a:lnTo>
                      <a:lnTo>
                        <a:pt x="3109" y="330"/>
                      </a:lnTo>
                      <a:cubicBezTo>
                        <a:pt x="2960" y="105"/>
                        <a:pt x="2748" y="0"/>
                        <a:pt x="25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8" name="Google Shape;5748;p86"/>
                <p:cNvSpPr/>
                <p:nvPr/>
              </p:nvSpPr>
              <p:spPr>
                <a:xfrm>
                  <a:off x="622089" y="2495955"/>
                  <a:ext cx="217151" cy="170285"/>
                </a:xfrm>
                <a:custGeom>
                  <a:rect b="b" l="l" r="r" t="t"/>
                  <a:pathLst>
                    <a:path extrusionOk="0" h="2260" w="2882">
                      <a:moveTo>
                        <a:pt x="1802" y="0"/>
                      </a:moveTo>
                      <a:cubicBezTo>
                        <a:pt x="1506" y="0"/>
                        <a:pt x="1178" y="101"/>
                        <a:pt x="882" y="305"/>
                      </a:cubicBezTo>
                      <a:cubicBezTo>
                        <a:pt x="253" y="724"/>
                        <a:pt x="0" y="1440"/>
                        <a:pt x="315" y="1894"/>
                      </a:cubicBezTo>
                      <a:cubicBezTo>
                        <a:pt x="479" y="2137"/>
                        <a:pt x="764" y="2260"/>
                        <a:pt x="1089" y="2260"/>
                      </a:cubicBezTo>
                      <a:cubicBezTo>
                        <a:pt x="1383" y="2260"/>
                        <a:pt x="1710" y="2159"/>
                        <a:pt x="2009" y="1955"/>
                      </a:cubicBezTo>
                      <a:cubicBezTo>
                        <a:pt x="2628" y="1528"/>
                        <a:pt x="2882" y="812"/>
                        <a:pt x="2567" y="358"/>
                      </a:cubicBezTo>
                      <a:cubicBezTo>
                        <a:pt x="2408" y="120"/>
                        <a:pt x="2124" y="0"/>
                        <a:pt x="1802"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9" name="Google Shape;5749;p86"/>
                <p:cNvSpPr/>
                <p:nvPr/>
              </p:nvSpPr>
              <p:spPr>
                <a:xfrm>
                  <a:off x="650345" y="2464535"/>
                  <a:ext cx="105336" cy="150544"/>
                </a:xfrm>
                <a:custGeom>
                  <a:rect b="b" l="l" r="r" t="t"/>
                  <a:pathLst>
                    <a:path extrusionOk="0" h="1998" w="1398">
                      <a:moveTo>
                        <a:pt x="51" y="1"/>
                      </a:moveTo>
                      <a:cubicBezTo>
                        <a:pt x="42" y="1"/>
                        <a:pt x="33" y="3"/>
                        <a:pt x="27" y="6"/>
                      </a:cubicBezTo>
                      <a:cubicBezTo>
                        <a:pt x="1" y="24"/>
                        <a:pt x="1" y="50"/>
                        <a:pt x="9" y="76"/>
                      </a:cubicBezTo>
                      <a:lnTo>
                        <a:pt x="1310" y="1980"/>
                      </a:lnTo>
                      <a:cubicBezTo>
                        <a:pt x="1319" y="1988"/>
                        <a:pt x="1337" y="1997"/>
                        <a:pt x="1345" y="1997"/>
                      </a:cubicBezTo>
                      <a:cubicBezTo>
                        <a:pt x="1354" y="1997"/>
                        <a:pt x="1372" y="1997"/>
                        <a:pt x="1372" y="1988"/>
                      </a:cubicBezTo>
                      <a:cubicBezTo>
                        <a:pt x="1398" y="1980"/>
                        <a:pt x="1398" y="1945"/>
                        <a:pt x="1389" y="1927"/>
                      </a:cubicBezTo>
                      <a:lnTo>
                        <a:pt x="88" y="24"/>
                      </a:lnTo>
                      <a:cubicBezTo>
                        <a:pt x="83" y="7"/>
                        <a:pt x="66" y="1"/>
                        <a:pt x="51"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0" name="Google Shape;5750;p86"/>
                <p:cNvSpPr/>
                <p:nvPr/>
              </p:nvSpPr>
              <p:spPr>
                <a:xfrm>
                  <a:off x="603026" y="2537321"/>
                  <a:ext cx="152654" cy="77759"/>
                </a:xfrm>
                <a:custGeom>
                  <a:rect b="b" l="l" r="r" t="t"/>
                  <a:pathLst>
                    <a:path extrusionOk="0" h="1032" w="2026">
                      <a:moveTo>
                        <a:pt x="43" y="0"/>
                      </a:moveTo>
                      <a:cubicBezTo>
                        <a:pt x="27" y="0"/>
                        <a:pt x="14" y="10"/>
                        <a:pt x="9" y="27"/>
                      </a:cubicBezTo>
                      <a:cubicBezTo>
                        <a:pt x="0" y="53"/>
                        <a:pt x="9" y="79"/>
                        <a:pt x="26" y="88"/>
                      </a:cubicBezTo>
                      <a:lnTo>
                        <a:pt x="1956" y="1031"/>
                      </a:lnTo>
                      <a:lnTo>
                        <a:pt x="1973" y="1031"/>
                      </a:lnTo>
                      <a:cubicBezTo>
                        <a:pt x="1991" y="1031"/>
                        <a:pt x="2008" y="1022"/>
                        <a:pt x="2017" y="1005"/>
                      </a:cubicBezTo>
                      <a:cubicBezTo>
                        <a:pt x="2026" y="987"/>
                        <a:pt x="2017" y="952"/>
                        <a:pt x="2000" y="944"/>
                      </a:cubicBezTo>
                      <a:lnTo>
                        <a:pt x="70" y="9"/>
                      </a:lnTo>
                      <a:cubicBezTo>
                        <a:pt x="61" y="3"/>
                        <a:pt x="51" y="0"/>
                        <a:pt x="43"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1" name="Google Shape;5751;p86"/>
                <p:cNvSpPr/>
                <p:nvPr/>
              </p:nvSpPr>
              <p:spPr>
                <a:xfrm>
                  <a:off x="735865" y="2447205"/>
                  <a:ext cx="19816" cy="167874"/>
                </a:xfrm>
                <a:custGeom>
                  <a:rect b="b" l="l" r="r" t="t"/>
                  <a:pathLst>
                    <a:path extrusionOk="0" h="2228" w="263">
                      <a:moveTo>
                        <a:pt x="44" y="0"/>
                      </a:moveTo>
                      <a:cubicBezTo>
                        <a:pt x="18" y="0"/>
                        <a:pt x="1" y="27"/>
                        <a:pt x="1" y="53"/>
                      </a:cubicBezTo>
                      <a:lnTo>
                        <a:pt x="167" y="2183"/>
                      </a:lnTo>
                      <a:cubicBezTo>
                        <a:pt x="167" y="2210"/>
                        <a:pt x="193" y="2227"/>
                        <a:pt x="210" y="2227"/>
                      </a:cubicBezTo>
                      <a:lnTo>
                        <a:pt x="219" y="2227"/>
                      </a:lnTo>
                      <a:cubicBezTo>
                        <a:pt x="245" y="2227"/>
                        <a:pt x="263" y="2201"/>
                        <a:pt x="263" y="2183"/>
                      </a:cubicBezTo>
                      <a:lnTo>
                        <a:pt x="88" y="44"/>
                      </a:lnTo>
                      <a:cubicBezTo>
                        <a:pt x="88" y="18"/>
                        <a:pt x="71" y="0"/>
                        <a:pt x="44"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2" name="Google Shape;5752;p86"/>
                <p:cNvSpPr/>
                <p:nvPr/>
              </p:nvSpPr>
              <p:spPr>
                <a:xfrm>
                  <a:off x="583285" y="2447883"/>
                  <a:ext cx="301390" cy="248647"/>
                </a:xfrm>
                <a:custGeom>
                  <a:rect b="b" l="l" r="r" t="t"/>
                  <a:pathLst>
                    <a:path extrusionOk="0" h="3300" w="4000">
                      <a:moveTo>
                        <a:pt x="2812" y="0"/>
                      </a:moveTo>
                      <a:cubicBezTo>
                        <a:pt x="2812" y="0"/>
                        <a:pt x="2436" y="498"/>
                        <a:pt x="2698" y="1354"/>
                      </a:cubicBezTo>
                      <a:lnTo>
                        <a:pt x="2698" y="1362"/>
                      </a:lnTo>
                      <a:cubicBezTo>
                        <a:pt x="2698" y="1362"/>
                        <a:pt x="2262" y="1389"/>
                        <a:pt x="1877" y="1650"/>
                      </a:cubicBezTo>
                      <a:cubicBezTo>
                        <a:pt x="1502" y="1904"/>
                        <a:pt x="1310" y="2305"/>
                        <a:pt x="1310" y="2305"/>
                      </a:cubicBezTo>
                      <a:cubicBezTo>
                        <a:pt x="872" y="1955"/>
                        <a:pt x="468" y="1889"/>
                        <a:pt x="228" y="1889"/>
                      </a:cubicBezTo>
                      <a:cubicBezTo>
                        <a:pt x="85" y="1889"/>
                        <a:pt x="0" y="1912"/>
                        <a:pt x="0" y="1912"/>
                      </a:cubicBezTo>
                      <a:cubicBezTo>
                        <a:pt x="387" y="2479"/>
                        <a:pt x="1139" y="3299"/>
                        <a:pt x="1998" y="3299"/>
                      </a:cubicBezTo>
                      <a:cubicBezTo>
                        <a:pt x="2264" y="3299"/>
                        <a:pt x="2541" y="3220"/>
                        <a:pt x="2820" y="3030"/>
                      </a:cubicBezTo>
                      <a:cubicBezTo>
                        <a:pt x="3999" y="2227"/>
                        <a:pt x="3318" y="734"/>
                        <a:pt x="2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3" name="Google Shape;5753;p86"/>
                <p:cNvSpPr/>
                <p:nvPr/>
              </p:nvSpPr>
              <p:spPr>
                <a:xfrm>
                  <a:off x="484578" y="2916324"/>
                  <a:ext cx="8590" cy="52668"/>
                </a:xfrm>
                <a:custGeom>
                  <a:rect b="b" l="l" r="r" t="t"/>
                  <a:pathLst>
                    <a:path extrusionOk="0" h="699" w="114">
                      <a:moveTo>
                        <a:pt x="53" y="0"/>
                      </a:moveTo>
                      <a:cubicBezTo>
                        <a:pt x="27" y="0"/>
                        <a:pt x="0" y="18"/>
                        <a:pt x="0" y="52"/>
                      </a:cubicBezTo>
                      <a:lnTo>
                        <a:pt x="0" y="646"/>
                      </a:lnTo>
                      <a:cubicBezTo>
                        <a:pt x="0" y="672"/>
                        <a:pt x="27" y="699"/>
                        <a:pt x="53" y="699"/>
                      </a:cubicBezTo>
                      <a:cubicBezTo>
                        <a:pt x="88" y="699"/>
                        <a:pt x="114" y="672"/>
                        <a:pt x="114" y="646"/>
                      </a:cubicBezTo>
                      <a:lnTo>
                        <a:pt x="114" y="52"/>
                      </a:lnTo>
                      <a:cubicBezTo>
                        <a:pt x="114" y="18"/>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4" name="Google Shape;5754;p86"/>
                <p:cNvSpPr/>
                <p:nvPr/>
              </p:nvSpPr>
              <p:spPr>
                <a:xfrm>
                  <a:off x="1092489" y="3283874"/>
                  <a:ext cx="29687" cy="76553"/>
                </a:xfrm>
                <a:custGeom>
                  <a:rect b="b" l="l" r="r" t="t"/>
                  <a:pathLst>
                    <a:path extrusionOk="0" h="1016" w="394">
                      <a:moveTo>
                        <a:pt x="57" y="1"/>
                      </a:moveTo>
                      <a:cubicBezTo>
                        <a:pt x="53" y="1"/>
                        <a:pt x="49" y="2"/>
                        <a:pt x="44" y="3"/>
                      </a:cubicBezTo>
                      <a:cubicBezTo>
                        <a:pt x="9" y="12"/>
                        <a:pt x="0" y="47"/>
                        <a:pt x="9" y="73"/>
                      </a:cubicBezTo>
                      <a:lnTo>
                        <a:pt x="280" y="981"/>
                      </a:lnTo>
                      <a:cubicBezTo>
                        <a:pt x="289" y="998"/>
                        <a:pt x="306" y="1016"/>
                        <a:pt x="332" y="1016"/>
                      </a:cubicBezTo>
                      <a:lnTo>
                        <a:pt x="350" y="1016"/>
                      </a:lnTo>
                      <a:cubicBezTo>
                        <a:pt x="376" y="1007"/>
                        <a:pt x="393" y="972"/>
                        <a:pt x="385" y="946"/>
                      </a:cubicBezTo>
                      <a:lnTo>
                        <a:pt x="105" y="47"/>
                      </a:lnTo>
                      <a:cubicBezTo>
                        <a:pt x="98" y="18"/>
                        <a:pt x="79"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5" name="Google Shape;5755;p86"/>
                <p:cNvSpPr/>
                <p:nvPr/>
              </p:nvSpPr>
              <p:spPr>
                <a:xfrm>
                  <a:off x="1126697" y="3145761"/>
                  <a:ext cx="50031" cy="141653"/>
                </a:xfrm>
                <a:custGeom>
                  <a:rect b="b" l="l" r="r" t="t"/>
                  <a:pathLst>
                    <a:path extrusionOk="0" h="1880" w="664">
                      <a:moveTo>
                        <a:pt x="59" y="0"/>
                      </a:moveTo>
                      <a:cubicBezTo>
                        <a:pt x="54" y="0"/>
                        <a:pt x="49" y="1"/>
                        <a:pt x="44" y="2"/>
                      </a:cubicBezTo>
                      <a:cubicBezTo>
                        <a:pt x="18" y="11"/>
                        <a:pt x="0" y="46"/>
                        <a:pt x="9" y="72"/>
                      </a:cubicBezTo>
                      <a:lnTo>
                        <a:pt x="551" y="1836"/>
                      </a:lnTo>
                      <a:cubicBezTo>
                        <a:pt x="559" y="1862"/>
                        <a:pt x="577" y="1880"/>
                        <a:pt x="603" y="1880"/>
                      </a:cubicBezTo>
                      <a:lnTo>
                        <a:pt x="620" y="1880"/>
                      </a:lnTo>
                      <a:cubicBezTo>
                        <a:pt x="647" y="1871"/>
                        <a:pt x="664" y="1836"/>
                        <a:pt x="655" y="1810"/>
                      </a:cubicBezTo>
                      <a:lnTo>
                        <a:pt x="114" y="37"/>
                      </a:lnTo>
                      <a:cubicBezTo>
                        <a:pt x="107" y="16"/>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6" name="Google Shape;5756;p86"/>
                <p:cNvSpPr/>
                <p:nvPr/>
              </p:nvSpPr>
              <p:spPr>
                <a:xfrm>
                  <a:off x="1186524" y="3089852"/>
                  <a:ext cx="44154" cy="123871"/>
                </a:xfrm>
                <a:custGeom>
                  <a:rect b="b" l="l" r="r" t="t"/>
                  <a:pathLst>
                    <a:path extrusionOk="0" h="1644" w="586">
                      <a:moveTo>
                        <a:pt x="59" y="0"/>
                      </a:moveTo>
                      <a:cubicBezTo>
                        <a:pt x="54" y="0"/>
                        <a:pt x="49" y="1"/>
                        <a:pt x="45" y="2"/>
                      </a:cubicBezTo>
                      <a:cubicBezTo>
                        <a:pt x="18" y="11"/>
                        <a:pt x="1" y="46"/>
                        <a:pt x="10" y="72"/>
                      </a:cubicBezTo>
                      <a:lnTo>
                        <a:pt x="481" y="1609"/>
                      </a:lnTo>
                      <a:cubicBezTo>
                        <a:pt x="481" y="1635"/>
                        <a:pt x="507" y="1644"/>
                        <a:pt x="534" y="1644"/>
                      </a:cubicBezTo>
                      <a:lnTo>
                        <a:pt x="542" y="1644"/>
                      </a:lnTo>
                      <a:cubicBezTo>
                        <a:pt x="577" y="1635"/>
                        <a:pt x="586" y="1609"/>
                        <a:pt x="577" y="1574"/>
                      </a:cubicBezTo>
                      <a:lnTo>
                        <a:pt x="114" y="46"/>
                      </a:lnTo>
                      <a:cubicBezTo>
                        <a:pt x="107" y="17"/>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7" name="Google Shape;5757;p86"/>
                <p:cNvSpPr/>
                <p:nvPr/>
              </p:nvSpPr>
              <p:spPr>
                <a:xfrm>
                  <a:off x="1240473" y="3016161"/>
                  <a:ext cx="44832" cy="124549"/>
                </a:xfrm>
                <a:custGeom>
                  <a:rect b="b" l="l" r="r" t="t"/>
                  <a:pathLst>
                    <a:path extrusionOk="0" h="1653" w="595">
                      <a:moveTo>
                        <a:pt x="67" y="0"/>
                      </a:moveTo>
                      <a:cubicBezTo>
                        <a:pt x="63" y="0"/>
                        <a:pt x="58" y="1"/>
                        <a:pt x="53" y="2"/>
                      </a:cubicBezTo>
                      <a:cubicBezTo>
                        <a:pt x="18" y="11"/>
                        <a:pt x="1" y="46"/>
                        <a:pt x="10" y="72"/>
                      </a:cubicBezTo>
                      <a:lnTo>
                        <a:pt x="481" y="1618"/>
                      </a:lnTo>
                      <a:cubicBezTo>
                        <a:pt x="490" y="1635"/>
                        <a:pt x="516" y="1653"/>
                        <a:pt x="534" y="1653"/>
                      </a:cubicBezTo>
                      <a:lnTo>
                        <a:pt x="551" y="1653"/>
                      </a:lnTo>
                      <a:cubicBezTo>
                        <a:pt x="577" y="1644"/>
                        <a:pt x="595" y="1609"/>
                        <a:pt x="586" y="1583"/>
                      </a:cubicBezTo>
                      <a:lnTo>
                        <a:pt x="114" y="37"/>
                      </a:lnTo>
                      <a:cubicBezTo>
                        <a:pt x="107" y="16"/>
                        <a:pt x="88"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8" name="Google Shape;5758;p86"/>
                <p:cNvSpPr/>
                <p:nvPr/>
              </p:nvSpPr>
              <p:spPr>
                <a:xfrm>
                  <a:off x="1308287" y="2986549"/>
                  <a:ext cx="35564" cy="94938"/>
                </a:xfrm>
                <a:custGeom>
                  <a:rect b="b" l="l" r="r" t="t"/>
                  <a:pathLst>
                    <a:path extrusionOk="0" h="1260" w="472">
                      <a:moveTo>
                        <a:pt x="62" y="0"/>
                      </a:moveTo>
                      <a:cubicBezTo>
                        <a:pt x="56" y="0"/>
                        <a:pt x="50" y="1"/>
                        <a:pt x="44" y="2"/>
                      </a:cubicBezTo>
                      <a:cubicBezTo>
                        <a:pt x="18" y="11"/>
                        <a:pt x="0" y="37"/>
                        <a:pt x="9" y="64"/>
                      </a:cubicBezTo>
                      <a:lnTo>
                        <a:pt x="367" y="1225"/>
                      </a:lnTo>
                      <a:cubicBezTo>
                        <a:pt x="367" y="1251"/>
                        <a:pt x="393" y="1260"/>
                        <a:pt x="419" y="1260"/>
                      </a:cubicBezTo>
                      <a:lnTo>
                        <a:pt x="428" y="1260"/>
                      </a:lnTo>
                      <a:cubicBezTo>
                        <a:pt x="463" y="1251"/>
                        <a:pt x="472" y="1225"/>
                        <a:pt x="463" y="1190"/>
                      </a:cubicBezTo>
                      <a:lnTo>
                        <a:pt x="114" y="37"/>
                      </a:lnTo>
                      <a:cubicBezTo>
                        <a:pt x="107" y="16"/>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9" name="Google Shape;5759;p86"/>
                <p:cNvSpPr/>
                <p:nvPr/>
              </p:nvSpPr>
              <p:spPr>
                <a:xfrm>
                  <a:off x="1176050" y="3394561"/>
                  <a:ext cx="117165" cy="13939"/>
                </a:xfrm>
                <a:custGeom>
                  <a:rect b="b" l="l" r="r" t="t"/>
                  <a:pathLst>
                    <a:path extrusionOk="0" h="185" w="1555">
                      <a:moveTo>
                        <a:pt x="61" y="1"/>
                      </a:moveTo>
                      <a:cubicBezTo>
                        <a:pt x="26" y="1"/>
                        <a:pt x="0" y="27"/>
                        <a:pt x="0" y="53"/>
                      </a:cubicBezTo>
                      <a:cubicBezTo>
                        <a:pt x="0" y="80"/>
                        <a:pt x="26" y="106"/>
                        <a:pt x="53" y="115"/>
                      </a:cubicBezTo>
                      <a:lnTo>
                        <a:pt x="1502" y="184"/>
                      </a:lnTo>
                      <a:cubicBezTo>
                        <a:pt x="1528" y="184"/>
                        <a:pt x="1555" y="158"/>
                        <a:pt x="1555" y="132"/>
                      </a:cubicBezTo>
                      <a:cubicBezTo>
                        <a:pt x="1555" y="97"/>
                        <a:pt x="1537" y="71"/>
                        <a:pt x="1502" y="71"/>
                      </a:cubicBezTo>
                      <a:lnTo>
                        <a:pt x="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0" name="Google Shape;5760;p86"/>
                <p:cNvSpPr/>
                <p:nvPr/>
              </p:nvSpPr>
              <p:spPr>
                <a:xfrm>
                  <a:off x="1222088" y="3325542"/>
                  <a:ext cx="179026" cy="16501"/>
                </a:xfrm>
                <a:custGeom>
                  <a:rect b="b" l="l" r="r" t="t"/>
                  <a:pathLst>
                    <a:path extrusionOk="0" h="219" w="2376">
                      <a:moveTo>
                        <a:pt x="62" y="0"/>
                      </a:moveTo>
                      <a:cubicBezTo>
                        <a:pt x="27" y="0"/>
                        <a:pt x="0" y="18"/>
                        <a:pt x="0" y="53"/>
                      </a:cubicBezTo>
                      <a:cubicBezTo>
                        <a:pt x="0" y="79"/>
                        <a:pt x="27" y="105"/>
                        <a:pt x="53" y="105"/>
                      </a:cubicBezTo>
                      <a:lnTo>
                        <a:pt x="2314" y="218"/>
                      </a:lnTo>
                      <a:cubicBezTo>
                        <a:pt x="2349" y="218"/>
                        <a:pt x="2367" y="201"/>
                        <a:pt x="2375" y="166"/>
                      </a:cubicBezTo>
                      <a:cubicBezTo>
                        <a:pt x="2375" y="140"/>
                        <a:pt x="2349" y="114"/>
                        <a:pt x="2323" y="114"/>
                      </a:cubicBezTo>
                      <a:lnTo>
                        <a:pt x="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1" name="Google Shape;5761;p86"/>
                <p:cNvSpPr/>
                <p:nvPr/>
              </p:nvSpPr>
              <p:spPr>
                <a:xfrm>
                  <a:off x="1269482" y="3261722"/>
                  <a:ext cx="184300" cy="16501"/>
                </a:xfrm>
                <a:custGeom>
                  <a:rect b="b" l="l" r="r" t="t"/>
                  <a:pathLst>
                    <a:path extrusionOk="0" h="219" w="2446">
                      <a:moveTo>
                        <a:pt x="53" y="0"/>
                      </a:moveTo>
                      <a:cubicBezTo>
                        <a:pt x="26" y="0"/>
                        <a:pt x="0" y="18"/>
                        <a:pt x="0" y="53"/>
                      </a:cubicBezTo>
                      <a:cubicBezTo>
                        <a:pt x="0" y="79"/>
                        <a:pt x="18" y="105"/>
                        <a:pt x="53" y="105"/>
                      </a:cubicBezTo>
                      <a:lnTo>
                        <a:pt x="2384" y="218"/>
                      </a:lnTo>
                      <a:cubicBezTo>
                        <a:pt x="2419" y="218"/>
                        <a:pt x="2436" y="201"/>
                        <a:pt x="2445" y="166"/>
                      </a:cubicBezTo>
                      <a:cubicBezTo>
                        <a:pt x="2445" y="140"/>
                        <a:pt x="2419" y="114"/>
                        <a:pt x="2393" y="114"/>
                      </a:cubicBezTo>
                      <a:lnTo>
                        <a:pt x="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2" name="Google Shape;5762;p86"/>
                <p:cNvSpPr/>
                <p:nvPr/>
              </p:nvSpPr>
              <p:spPr>
                <a:xfrm>
                  <a:off x="1316198" y="3197751"/>
                  <a:ext cx="171792" cy="15974"/>
                </a:xfrm>
                <a:custGeom>
                  <a:rect b="b" l="l" r="r" t="t"/>
                  <a:pathLst>
                    <a:path extrusionOk="0" h="212" w="2280">
                      <a:moveTo>
                        <a:pt x="48" y="1"/>
                      </a:moveTo>
                      <a:cubicBezTo>
                        <a:pt x="20" y="1"/>
                        <a:pt x="0" y="24"/>
                        <a:pt x="0" y="55"/>
                      </a:cubicBezTo>
                      <a:cubicBezTo>
                        <a:pt x="0" y="81"/>
                        <a:pt x="26" y="107"/>
                        <a:pt x="53" y="107"/>
                      </a:cubicBezTo>
                      <a:lnTo>
                        <a:pt x="2227" y="212"/>
                      </a:lnTo>
                      <a:cubicBezTo>
                        <a:pt x="2253" y="212"/>
                        <a:pt x="2279" y="194"/>
                        <a:pt x="2279" y="159"/>
                      </a:cubicBezTo>
                      <a:cubicBezTo>
                        <a:pt x="2279" y="133"/>
                        <a:pt x="2262" y="107"/>
                        <a:pt x="2227" y="107"/>
                      </a:cubicBezTo>
                      <a:lnTo>
                        <a:pt x="61" y="2"/>
                      </a:lnTo>
                      <a:cubicBezTo>
                        <a:pt x="57" y="1"/>
                        <a:pt x="52"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63" name="Google Shape;5763;p86"/>
              <p:cNvSpPr/>
              <p:nvPr/>
            </p:nvSpPr>
            <p:spPr>
              <a:xfrm>
                <a:off x="764196" y="3578562"/>
                <a:ext cx="45435" cy="32550"/>
              </a:xfrm>
              <a:custGeom>
                <a:rect b="b" l="l" r="r" t="t"/>
                <a:pathLst>
                  <a:path extrusionOk="0" h="432" w="603">
                    <a:moveTo>
                      <a:pt x="57" y="0"/>
                    </a:moveTo>
                    <a:cubicBezTo>
                      <a:pt x="42" y="0"/>
                      <a:pt x="27" y="7"/>
                      <a:pt x="18" y="21"/>
                    </a:cubicBezTo>
                    <a:cubicBezTo>
                      <a:pt x="0" y="48"/>
                      <a:pt x="9" y="82"/>
                      <a:pt x="35" y="100"/>
                    </a:cubicBezTo>
                    <a:lnTo>
                      <a:pt x="515" y="423"/>
                    </a:lnTo>
                    <a:cubicBezTo>
                      <a:pt x="524" y="423"/>
                      <a:pt x="533" y="432"/>
                      <a:pt x="542" y="432"/>
                    </a:cubicBezTo>
                    <a:cubicBezTo>
                      <a:pt x="559" y="432"/>
                      <a:pt x="577" y="423"/>
                      <a:pt x="594" y="405"/>
                    </a:cubicBezTo>
                    <a:cubicBezTo>
                      <a:pt x="603" y="379"/>
                      <a:pt x="603" y="344"/>
                      <a:pt x="577" y="327"/>
                    </a:cubicBezTo>
                    <a:lnTo>
                      <a:pt x="88" y="13"/>
                    </a:lnTo>
                    <a:cubicBezTo>
                      <a:pt x="80" y="5"/>
                      <a:pt x="68" y="0"/>
                      <a:pt x="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4" name="Google Shape;5764;p86"/>
              <p:cNvSpPr/>
              <p:nvPr/>
            </p:nvSpPr>
            <p:spPr>
              <a:xfrm>
                <a:off x="908262" y="3165653"/>
                <a:ext cx="8665" cy="60579"/>
              </a:xfrm>
              <a:custGeom>
                <a:rect b="b" l="l" r="r" t="t"/>
                <a:pathLst>
                  <a:path extrusionOk="0" h="804" w="115">
                    <a:moveTo>
                      <a:pt x="53" y="0"/>
                    </a:moveTo>
                    <a:cubicBezTo>
                      <a:pt x="27" y="0"/>
                      <a:pt x="1" y="27"/>
                      <a:pt x="1" y="62"/>
                    </a:cubicBezTo>
                    <a:lnTo>
                      <a:pt x="1" y="751"/>
                    </a:lnTo>
                    <a:cubicBezTo>
                      <a:pt x="1" y="778"/>
                      <a:pt x="27" y="804"/>
                      <a:pt x="53" y="804"/>
                    </a:cubicBezTo>
                    <a:cubicBezTo>
                      <a:pt x="88" y="804"/>
                      <a:pt x="114" y="778"/>
                      <a:pt x="114" y="751"/>
                    </a:cubicBezTo>
                    <a:lnTo>
                      <a:pt x="114" y="62"/>
                    </a:lnTo>
                    <a:cubicBezTo>
                      <a:pt x="114" y="27"/>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5" name="Google Shape;5765;p86"/>
              <p:cNvSpPr/>
              <p:nvPr/>
            </p:nvSpPr>
            <p:spPr>
              <a:xfrm>
                <a:off x="846401" y="3067624"/>
                <a:ext cx="8665" cy="102021"/>
              </a:xfrm>
              <a:custGeom>
                <a:rect b="b" l="l" r="r" t="t"/>
                <a:pathLst>
                  <a:path extrusionOk="0" h="1354" w="115">
                    <a:moveTo>
                      <a:pt x="62" y="0"/>
                    </a:moveTo>
                    <a:cubicBezTo>
                      <a:pt x="27" y="0"/>
                      <a:pt x="1" y="18"/>
                      <a:pt x="1" y="53"/>
                    </a:cubicBezTo>
                    <a:lnTo>
                      <a:pt x="1" y="1301"/>
                    </a:lnTo>
                    <a:cubicBezTo>
                      <a:pt x="1" y="1336"/>
                      <a:pt x="27" y="1354"/>
                      <a:pt x="62" y="1354"/>
                    </a:cubicBezTo>
                    <a:cubicBezTo>
                      <a:pt x="88" y="1354"/>
                      <a:pt x="114" y="1336"/>
                      <a:pt x="114" y="1301"/>
                    </a:cubicBezTo>
                    <a:lnTo>
                      <a:pt x="114" y="53"/>
                    </a:lnTo>
                    <a:cubicBezTo>
                      <a:pt x="114" y="18"/>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6" name="Google Shape;5766;p86"/>
              <p:cNvSpPr/>
              <p:nvPr/>
            </p:nvSpPr>
            <p:spPr>
              <a:xfrm>
                <a:off x="772108" y="3017593"/>
                <a:ext cx="7911" cy="90869"/>
              </a:xfrm>
              <a:custGeom>
                <a:rect b="b" l="l" r="r" t="t"/>
                <a:pathLst>
                  <a:path extrusionOk="0" h="1206" w="105">
                    <a:moveTo>
                      <a:pt x="52" y="1"/>
                    </a:moveTo>
                    <a:cubicBezTo>
                      <a:pt x="18" y="1"/>
                      <a:pt x="0" y="27"/>
                      <a:pt x="0" y="62"/>
                    </a:cubicBezTo>
                    <a:lnTo>
                      <a:pt x="0" y="1153"/>
                    </a:lnTo>
                    <a:cubicBezTo>
                      <a:pt x="0" y="1188"/>
                      <a:pt x="18" y="1206"/>
                      <a:pt x="52" y="1206"/>
                    </a:cubicBezTo>
                    <a:cubicBezTo>
                      <a:pt x="79" y="1206"/>
                      <a:pt x="105" y="1188"/>
                      <a:pt x="105" y="1153"/>
                    </a:cubicBezTo>
                    <a:lnTo>
                      <a:pt x="105" y="62"/>
                    </a:lnTo>
                    <a:cubicBezTo>
                      <a:pt x="105" y="27"/>
                      <a:pt x="79" y="1"/>
                      <a:pt x="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7" name="Google Shape;5767;p86"/>
              <p:cNvSpPr/>
              <p:nvPr/>
            </p:nvSpPr>
            <p:spPr>
              <a:xfrm>
                <a:off x="686512" y="2955807"/>
                <a:ext cx="7987" cy="109254"/>
              </a:xfrm>
              <a:custGeom>
                <a:rect b="b" l="l" r="r" t="t"/>
                <a:pathLst>
                  <a:path extrusionOk="0" h="1450" w="106">
                    <a:moveTo>
                      <a:pt x="53" y="0"/>
                    </a:moveTo>
                    <a:cubicBezTo>
                      <a:pt x="18" y="0"/>
                      <a:pt x="1" y="26"/>
                      <a:pt x="1" y="61"/>
                    </a:cubicBezTo>
                    <a:lnTo>
                      <a:pt x="1" y="1388"/>
                    </a:lnTo>
                    <a:cubicBezTo>
                      <a:pt x="1" y="1423"/>
                      <a:pt x="18" y="1449"/>
                      <a:pt x="53" y="1449"/>
                    </a:cubicBezTo>
                    <a:cubicBezTo>
                      <a:pt x="80" y="1449"/>
                      <a:pt x="106" y="1423"/>
                      <a:pt x="106" y="1388"/>
                    </a:cubicBezTo>
                    <a:lnTo>
                      <a:pt x="106" y="61"/>
                    </a:lnTo>
                    <a:cubicBezTo>
                      <a:pt x="106" y="26"/>
                      <a:pt x="80"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8" name="Google Shape;5768;p86"/>
              <p:cNvSpPr/>
              <p:nvPr/>
            </p:nvSpPr>
            <p:spPr>
              <a:xfrm>
                <a:off x="597752" y="2944580"/>
                <a:ext cx="7911" cy="73765"/>
              </a:xfrm>
              <a:custGeom>
                <a:rect b="b" l="l" r="r" t="t"/>
                <a:pathLst>
                  <a:path extrusionOk="0" h="979" w="105">
                    <a:moveTo>
                      <a:pt x="53" y="1"/>
                    </a:moveTo>
                    <a:cubicBezTo>
                      <a:pt x="26" y="1"/>
                      <a:pt x="0" y="18"/>
                      <a:pt x="0" y="53"/>
                    </a:cubicBezTo>
                    <a:lnTo>
                      <a:pt x="0" y="926"/>
                    </a:lnTo>
                    <a:cubicBezTo>
                      <a:pt x="0" y="952"/>
                      <a:pt x="26" y="979"/>
                      <a:pt x="53" y="979"/>
                    </a:cubicBezTo>
                    <a:cubicBezTo>
                      <a:pt x="88" y="979"/>
                      <a:pt x="105" y="952"/>
                      <a:pt x="105" y="926"/>
                    </a:cubicBezTo>
                    <a:lnTo>
                      <a:pt x="105" y="53"/>
                    </a:lnTo>
                    <a:cubicBezTo>
                      <a:pt x="105" y="18"/>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69" name="Google Shape;5769;p86"/>
            <p:cNvSpPr/>
            <p:nvPr/>
          </p:nvSpPr>
          <p:spPr>
            <a:xfrm>
              <a:off x="689149" y="3601845"/>
              <a:ext cx="47469" cy="33002"/>
            </a:xfrm>
            <a:custGeom>
              <a:rect b="b" l="l" r="r" t="t"/>
              <a:pathLst>
                <a:path extrusionOk="0" h="438" w="630">
                  <a:moveTo>
                    <a:pt x="67" y="0"/>
                  </a:moveTo>
                  <a:cubicBezTo>
                    <a:pt x="48" y="0"/>
                    <a:pt x="30" y="10"/>
                    <a:pt x="18" y="27"/>
                  </a:cubicBezTo>
                  <a:cubicBezTo>
                    <a:pt x="1" y="44"/>
                    <a:pt x="10" y="79"/>
                    <a:pt x="36" y="96"/>
                  </a:cubicBezTo>
                  <a:lnTo>
                    <a:pt x="542" y="428"/>
                  </a:lnTo>
                  <a:cubicBezTo>
                    <a:pt x="551" y="437"/>
                    <a:pt x="560" y="437"/>
                    <a:pt x="568" y="437"/>
                  </a:cubicBezTo>
                  <a:cubicBezTo>
                    <a:pt x="586" y="437"/>
                    <a:pt x="603" y="428"/>
                    <a:pt x="612" y="420"/>
                  </a:cubicBezTo>
                  <a:cubicBezTo>
                    <a:pt x="630" y="393"/>
                    <a:pt x="621" y="358"/>
                    <a:pt x="595" y="341"/>
                  </a:cubicBezTo>
                  <a:lnTo>
                    <a:pt x="97" y="9"/>
                  </a:lnTo>
                  <a:cubicBezTo>
                    <a:pt x="88" y="3"/>
                    <a:pt x="7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0" name="Google Shape;5770;p86"/>
            <p:cNvSpPr/>
            <p:nvPr/>
          </p:nvSpPr>
          <p:spPr>
            <a:xfrm>
              <a:off x="751688" y="3277470"/>
              <a:ext cx="125077" cy="39557"/>
            </a:xfrm>
            <a:custGeom>
              <a:rect b="b" l="l" r="r" t="t"/>
              <a:pathLst>
                <a:path extrusionOk="0" h="525" w="1660">
                  <a:moveTo>
                    <a:pt x="1590" y="1"/>
                  </a:moveTo>
                  <a:lnTo>
                    <a:pt x="44" y="420"/>
                  </a:lnTo>
                  <a:cubicBezTo>
                    <a:pt x="18" y="429"/>
                    <a:pt x="0" y="455"/>
                    <a:pt x="9" y="481"/>
                  </a:cubicBezTo>
                  <a:cubicBezTo>
                    <a:pt x="9" y="507"/>
                    <a:pt x="35" y="525"/>
                    <a:pt x="62" y="525"/>
                  </a:cubicBezTo>
                  <a:lnTo>
                    <a:pt x="70" y="525"/>
                  </a:lnTo>
                  <a:lnTo>
                    <a:pt x="1616" y="106"/>
                  </a:lnTo>
                  <a:cubicBezTo>
                    <a:pt x="1642" y="97"/>
                    <a:pt x="1659" y="71"/>
                    <a:pt x="1651" y="44"/>
                  </a:cubicBezTo>
                  <a:cubicBezTo>
                    <a:pt x="1651" y="18"/>
                    <a:pt x="1616" y="1"/>
                    <a:pt x="1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1" name="Google Shape;5771;p86"/>
            <p:cNvSpPr/>
            <p:nvPr/>
          </p:nvSpPr>
          <p:spPr>
            <a:xfrm>
              <a:off x="666846" y="3218095"/>
              <a:ext cx="142784" cy="44304"/>
            </a:xfrm>
            <a:custGeom>
              <a:rect b="b" l="l" r="r" t="t"/>
              <a:pathLst>
                <a:path extrusionOk="0" h="588" w="1895">
                  <a:moveTo>
                    <a:pt x="1839" y="1"/>
                  </a:moveTo>
                  <a:cubicBezTo>
                    <a:pt x="1834" y="1"/>
                    <a:pt x="1830" y="1"/>
                    <a:pt x="1825" y="3"/>
                  </a:cubicBezTo>
                  <a:lnTo>
                    <a:pt x="44" y="474"/>
                  </a:lnTo>
                  <a:cubicBezTo>
                    <a:pt x="9" y="483"/>
                    <a:pt x="0" y="518"/>
                    <a:pt x="0" y="544"/>
                  </a:cubicBezTo>
                  <a:cubicBezTo>
                    <a:pt x="9" y="570"/>
                    <a:pt x="35" y="588"/>
                    <a:pt x="52" y="588"/>
                  </a:cubicBezTo>
                  <a:cubicBezTo>
                    <a:pt x="61" y="588"/>
                    <a:pt x="70" y="579"/>
                    <a:pt x="70" y="579"/>
                  </a:cubicBezTo>
                  <a:lnTo>
                    <a:pt x="1851" y="108"/>
                  </a:lnTo>
                  <a:cubicBezTo>
                    <a:pt x="1877" y="99"/>
                    <a:pt x="1895" y="73"/>
                    <a:pt x="1886" y="38"/>
                  </a:cubicBezTo>
                  <a:cubicBezTo>
                    <a:pt x="1879" y="16"/>
                    <a:pt x="1860" y="1"/>
                    <a:pt x="18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72" name="Google Shape;5772;p86"/>
          <p:cNvSpPr/>
          <p:nvPr/>
        </p:nvSpPr>
        <p:spPr>
          <a:xfrm>
            <a:off x="2488275" y="3617900"/>
            <a:ext cx="4225800" cy="10686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6" name="Shape 5776"/>
        <p:cNvGrpSpPr/>
        <p:nvPr/>
      </p:nvGrpSpPr>
      <p:grpSpPr>
        <a:xfrm>
          <a:off x="0" y="0"/>
          <a:ext cx="0" cy="0"/>
          <a:chOff x="0" y="0"/>
          <a:chExt cx="0" cy="0"/>
        </a:xfrm>
      </p:grpSpPr>
      <p:sp>
        <p:nvSpPr>
          <p:cNvPr id="5777" name="Google Shape;5777;p87"/>
          <p:cNvSpPr txBox="1"/>
          <p:nvPr>
            <p:ph type="title"/>
          </p:nvPr>
        </p:nvSpPr>
        <p:spPr>
          <a:xfrm>
            <a:off x="720000" y="-88375"/>
            <a:ext cx="7704000" cy="704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Works Cited</a:t>
            </a:r>
            <a:endParaRPr/>
          </a:p>
        </p:txBody>
      </p:sp>
      <p:graphicFrame>
        <p:nvGraphicFramePr>
          <p:cNvPr id="5778" name="Google Shape;5778;p87"/>
          <p:cNvGraphicFramePr/>
          <p:nvPr/>
        </p:nvGraphicFramePr>
        <p:xfrm>
          <a:off x="186850" y="490263"/>
          <a:ext cx="3000000" cy="3000000"/>
        </p:xfrm>
        <a:graphic>
          <a:graphicData uri="http://schemas.openxmlformats.org/drawingml/2006/table">
            <a:tbl>
              <a:tblPr>
                <a:noFill/>
                <a:tableStyleId>{6DA58BA1-7255-4434-BED1-CEA1F09F6722}</a:tableStyleId>
              </a:tblPr>
              <a:tblGrid>
                <a:gridCol w="2799725"/>
                <a:gridCol w="5926725"/>
              </a:tblGrid>
              <a:tr h="271175">
                <a:tc gridSpan="2" rowSpan="6">
                  <a:txBody>
                    <a:bodyPr/>
                    <a:lstStyle/>
                    <a:p>
                      <a:pPr indent="0" lvl="0" marL="355600" rtl="0" algn="l">
                        <a:lnSpc>
                          <a:spcPct val="115000"/>
                        </a:lnSpc>
                        <a:spcBef>
                          <a:spcPts val="1200"/>
                        </a:spcBef>
                        <a:spcAft>
                          <a:spcPts val="0"/>
                        </a:spcAft>
                        <a:buNone/>
                      </a:pPr>
                      <a:r>
                        <a:t/>
                      </a:r>
                      <a:endParaRPr sz="1100">
                        <a:solidFill>
                          <a:schemeClr val="lt1"/>
                        </a:solidFill>
                        <a:latin typeface="Montserrat"/>
                        <a:ea typeface="Montserrat"/>
                        <a:cs typeface="Montserrat"/>
                        <a:sym typeface="Montserrat"/>
                      </a:endParaRPr>
                    </a:p>
                    <a:p>
                      <a:pPr indent="0" lvl="0" marL="355600" rtl="0" algn="l">
                        <a:lnSpc>
                          <a:spcPct val="115000"/>
                        </a:lnSpc>
                        <a:spcBef>
                          <a:spcPts val="1200"/>
                        </a:spcBef>
                        <a:spcAft>
                          <a:spcPts val="0"/>
                        </a:spcAft>
                        <a:buNone/>
                      </a:pPr>
                      <a:r>
                        <a:rPr lang="en" sz="1000">
                          <a:solidFill>
                            <a:schemeClr val="lt1"/>
                          </a:solidFill>
                          <a:latin typeface="Montserrat"/>
                          <a:ea typeface="Montserrat"/>
                          <a:cs typeface="Montserrat"/>
                          <a:sym typeface="Montserrat"/>
                        </a:rPr>
                        <a:t>Bowdoin College. “Academic Honesty and Plagiarism.” </a:t>
                      </a:r>
                      <a:r>
                        <a:rPr i="1" lang="en" sz="1000">
                          <a:solidFill>
                            <a:schemeClr val="lt1"/>
                          </a:solidFill>
                          <a:latin typeface="Montserrat"/>
                          <a:ea typeface="Montserrat"/>
                          <a:cs typeface="Montserrat"/>
                          <a:sym typeface="Montserrat"/>
                        </a:rPr>
                        <a:t>Office of the Dean of Students</a:t>
                      </a:r>
                      <a:r>
                        <a:rPr lang="en" sz="1000">
                          <a:solidFill>
                            <a:schemeClr val="lt1"/>
                          </a:solidFill>
                          <a:latin typeface="Montserrat"/>
                          <a:ea typeface="Montserrat"/>
                          <a:cs typeface="Montserrat"/>
                          <a:sym typeface="Montserrat"/>
                        </a:rPr>
                        <a:t>, https://www.bowdoin.edu/dean-of-students/conduct-review-board/academic-honesty-and-plagiarism/index.html. </a:t>
                      </a:r>
                      <a:endParaRPr sz="1000">
                        <a:solidFill>
                          <a:schemeClr val="lt1"/>
                        </a:solidFill>
                        <a:latin typeface="Montserrat"/>
                        <a:ea typeface="Montserrat"/>
                        <a:cs typeface="Montserrat"/>
                        <a:sym typeface="Montserrat"/>
                      </a:endParaRPr>
                    </a:p>
                    <a:p>
                      <a:pPr indent="0" lvl="0" marL="355600" rtl="0" algn="l">
                        <a:lnSpc>
                          <a:spcPct val="115000"/>
                        </a:lnSpc>
                        <a:spcBef>
                          <a:spcPts val="1200"/>
                        </a:spcBef>
                        <a:spcAft>
                          <a:spcPts val="0"/>
                        </a:spcAft>
                        <a:buNone/>
                      </a:pPr>
                      <a:r>
                        <a:rPr lang="en" sz="1000">
                          <a:solidFill>
                            <a:schemeClr val="lt1"/>
                          </a:solidFill>
                          <a:latin typeface="Montserrat"/>
                          <a:ea typeface="Montserrat"/>
                          <a:cs typeface="Montserrat"/>
                          <a:sym typeface="Montserrat"/>
                        </a:rPr>
                        <a:t>Kramer, Lindsay. </a:t>
                      </a:r>
                      <a:r>
                        <a:rPr i="1" lang="en" sz="1000">
                          <a:solidFill>
                            <a:schemeClr val="lt1"/>
                          </a:solidFill>
                          <a:latin typeface="Montserrat"/>
                          <a:ea typeface="Montserrat"/>
                          <a:cs typeface="Montserrat"/>
                          <a:sym typeface="Montserrat"/>
                        </a:rPr>
                        <a:t>7 Common Types of Plagiarism, with Examples</a:t>
                      </a:r>
                      <a:r>
                        <a:rPr lang="en" sz="1000">
                          <a:solidFill>
                            <a:schemeClr val="lt1"/>
                          </a:solidFill>
                          <a:latin typeface="Montserrat"/>
                          <a:ea typeface="Montserrat"/>
                          <a:cs typeface="Montserrat"/>
                          <a:sym typeface="Montserrat"/>
                        </a:rPr>
                        <a:t>, Grammarly, 2 June 2022, https://www.grammarly.com/blog/types-of-plagiarism/. </a:t>
                      </a:r>
                      <a:endParaRPr sz="1000">
                        <a:solidFill>
                          <a:schemeClr val="lt1"/>
                        </a:solidFill>
                        <a:latin typeface="Montserrat"/>
                        <a:ea typeface="Montserrat"/>
                        <a:cs typeface="Montserrat"/>
                        <a:sym typeface="Montserrat"/>
                      </a:endParaRPr>
                    </a:p>
                    <a:p>
                      <a:pPr indent="0" lvl="0" marL="355600" rtl="0" algn="l">
                        <a:lnSpc>
                          <a:spcPct val="115000"/>
                        </a:lnSpc>
                        <a:spcBef>
                          <a:spcPts val="1200"/>
                        </a:spcBef>
                        <a:spcAft>
                          <a:spcPts val="0"/>
                        </a:spcAft>
                        <a:buNone/>
                      </a:pPr>
                      <a:r>
                        <a:rPr lang="en" sz="1000">
                          <a:solidFill>
                            <a:schemeClr val="lt1"/>
                          </a:solidFill>
                          <a:latin typeface="Montserrat"/>
                          <a:ea typeface="Montserrat"/>
                          <a:cs typeface="Montserrat"/>
                          <a:sym typeface="Montserrat"/>
                        </a:rPr>
                        <a:t>“Nobodies to Everybody: How Plagiarism Pervades Marginalized Students.” </a:t>
                      </a:r>
                      <a:r>
                        <a:rPr i="1" lang="en" sz="1000">
                          <a:solidFill>
                            <a:schemeClr val="lt1"/>
                          </a:solidFill>
                          <a:latin typeface="Montserrat"/>
                          <a:ea typeface="Montserrat"/>
                          <a:cs typeface="Montserrat"/>
                          <a:sym typeface="Montserrat"/>
                        </a:rPr>
                        <a:t>Model View Culture</a:t>
                      </a:r>
                      <a:r>
                        <a:rPr lang="en" sz="1000">
                          <a:solidFill>
                            <a:schemeClr val="lt1"/>
                          </a:solidFill>
                          <a:latin typeface="Montserrat"/>
                          <a:ea typeface="Montserrat"/>
                          <a:cs typeface="Montserrat"/>
                          <a:sym typeface="Montserrat"/>
                        </a:rPr>
                        <a:t>, https://modelviewculture.com/pieces/nobodies-to-everybody-how-plagiarism-pervades-marginalized-students. </a:t>
                      </a:r>
                      <a:endParaRPr sz="900">
                        <a:solidFill>
                          <a:schemeClr val="lt1"/>
                        </a:solidFill>
                        <a:latin typeface="Montserrat"/>
                        <a:ea typeface="Montserrat"/>
                        <a:cs typeface="Montserrat"/>
                        <a:sym typeface="Montserrat"/>
                      </a:endParaRPr>
                    </a:p>
                    <a:p>
                      <a:pPr indent="0" lvl="0" marL="355600" rtl="0" algn="l">
                        <a:lnSpc>
                          <a:spcPct val="115000"/>
                        </a:lnSpc>
                        <a:spcBef>
                          <a:spcPts val="1200"/>
                        </a:spcBef>
                        <a:spcAft>
                          <a:spcPts val="0"/>
                        </a:spcAft>
                        <a:buNone/>
                      </a:pPr>
                      <a:r>
                        <a:rPr lang="en" sz="1000">
                          <a:solidFill>
                            <a:schemeClr val="lt1"/>
                          </a:solidFill>
                          <a:latin typeface="Montserrat"/>
                          <a:ea typeface="Montserrat"/>
                          <a:cs typeface="Montserrat"/>
                          <a:sym typeface="Montserrat"/>
                        </a:rPr>
                        <a:t>Purdue Writing Lab. “Avoiding Plagiarism.” </a:t>
                      </a:r>
                      <a:r>
                        <a:rPr i="1" lang="en" sz="1000">
                          <a:solidFill>
                            <a:schemeClr val="lt1"/>
                          </a:solidFill>
                          <a:latin typeface="Montserrat"/>
                          <a:ea typeface="Montserrat"/>
                          <a:cs typeface="Montserrat"/>
                          <a:sym typeface="Montserrat"/>
                        </a:rPr>
                        <a:t>Purdue Writing Lab</a:t>
                      </a:r>
                      <a:r>
                        <a:rPr lang="en" sz="1000">
                          <a:solidFill>
                            <a:schemeClr val="lt1"/>
                          </a:solidFill>
                          <a:latin typeface="Montserrat"/>
                          <a:ea typeface="Montserrat"/>
                          <a:cs typeface="Montserrat"/>
                          <a:sym typeface="Montserrat"/>
                        </a:rPr>
                        <a:t>, https://owl.purdue.edu/owl/teacher_and_tutor_resources/preventing_plagiarism/avoiding_plagiarism/index.html. </a:t>
                      </a:r>
                      <a:endParaRPr sz="1000">
                        <a:solidFill>
                          <a:schemeClr val="lt1"/>
                        </a:solidFill>
                        <a:latin typeface="Montserrat"/>
                        <a:ea typeface="Montserrat"/>
                        <a:cs typeface="Montserrat"/>
                        <a:sym typeface="Montserrat"/>
                      </a:endParaRPr>
                    </a:p>
                    <a:p>
                      <a:pPr indent="0" lvl="0" marL="355600" rtl="0" algn="l">
                        <a:lnSpc>
                          <a:spcPct val="115000"/>
                        </a:lnSpc>
                        <a:spcBef>
                          <a:spcPts val="1200"/>
                        </a:spcBef>
                        <a:spcAft>
                          <a:spcPts val="0"/>
                        </a:spcAft>
                        <a:buNone/>
                      </a:pPr>
                      <a:r>
                        <a:rPr lang="en" sz="1000">
                          <a:solidFill>
                            <a:schemeClr val="lt1"/>
                          </a:solidFill>
                          <a:latin typeface="Montserrat"/>
                          <a:ea typeface="Montserrat"/>
                          <a:cs typeface="Montserrat"/>
                          <a:sym typeface="Montserrat"/>
                        </a:rPr>
                        <a:t>Purdue Writing Lab. “Plagiarism and ESL Writers .” </a:t>
                      </a:r>
                      <a:r>
                        <a:rPr i="1" lang="en" sz="1000">
                          <a:solidFill>
                            <a:schemeClr val="lt1"/>
                          </a:solidFill>
                          <a:latin typeface="Montserrat"/>
                          <a:ea typeface="Montserrat"/>
                          <a:cs typeface="Montserrat"/>
                          <a:sym typeface="Montserrat"/>
                        </a:rPr>
                        <a:t>Purdue Writing Lab</a:t>
                      </a:r>
                      <a:r>
                        <a:rPr lang="en" sz="1000">
                          <a:solidFill>
                            <a:schemeClr val="lt1"/>
                          </a:solidFill>
                          <a:latin typeface="Montserrat"/>
                          <a:ea typeface="Montserrat"/>
                          <a:cs typeface="Montserrat"/>
                          <a:sym typeface="Montserrat"/>
                        </a:rPr>
                        <a:t>, https://owl.purdue.edu/owl/english_as_a_second_language/esl_students/plagiarism_and_esl_writers.html. </a:t>
                      </a:r>
                      <a:endParaRPr sz="1000">
                        <a:solidFill>
                          <a:schemeClr val="lt1"/>
                        </a:solidFill>
                        <a:latin typeface="Montserrat"/>
                        <a:ea typeface="Montserrat"/>
                        <a:cs typeface="Montserrat"/>
                        <a:sym typeface="Montserrat"/>
                      </a:endParaRPr>
                    </a:p>
                    <a:p>
                      <a:pPr indent="0" lvl="0" marL="355600" rtl="0" algn="l">
                        <a:lnSpc>
                          <a:spcPct val="115000"/>
                        </a:lnSpc>
                        <a:spcBef>
                          <a:spcPts val="1200"/>
                        </a:spcBef>
                        <a:spcAft>
                          <a:spcPts val="0"/>
                        </a:spcAft>
                        <a:buNone/>
                      </a:pPr>
                      <a:r>
                        <a:rPr lang="en" sz="1000">
                          <a:solidFill>
                            <a:schemeClr val="lt1"/>
                          </a:solidFill>
                          <a:latin typeface="Montserrat"/>
                          <a:ea typeface="Montserrat"/>
                          <a:cs typeface="Montserrat"/>
                          <a:sym typeface="Montserrat"/>
                        </a:rPr>
                        <a:t>Purdue Writing Lab. “Plagiarism Overview .” </a:t>
                      </a:r>
                      <a:r>
                        <a:rPr i="1" lang="en" sz="1000">
                          <a:solidFill>
                            <a:schemeClr val="lt1"/>
                          </a:solidFill>
                          <a:latin typeface="Montserrat"/>
                          <a:ea typeface="Montserrat"/>
                          <a:cs typeface="Montserrat"/>
                          <a:sym typeface="Montserrat"/>
                        </a:rPr>
                        <a:t>Purdue Writing Lab</a:t>
                      </a:r>
                      <a:r>
                        <a:rPr lang="en" sz="1000">
                          <a:solidFill>
                            <a:schemeClr val="lt1"/>
                          </a:solidFill>
                          <a:latin typeface="Montserrat"/>
                          <a:ea typeface="Montserrat"/>
                          <a:cs typeface="Montserrat"/>
                          <a:sym typeface="Montserrat"/>
                        </a:rPr>
                        <a:t>, https://owl.purdue.edu/owl/avoiding_plagiarism/index.html. </a:t>
                      </a:r>
                      <a:endParaRPr sz="1000">
                        <a:solidFill>
                          <a:schemeClr val="lt1"/>
                        </a:solidFill>
                        <a:latin typeface="Montserrat"/>
                        <a:ea typeface="Montserrat"/>
                        <a:cs typeface="Montserrat"/>
                        <a:sym typeface="Montserrat"/>
                      </a:endParaRPr>
                    </a:p>
                    <a:p>
                      <a:pPr indent="0" lvl="0" marL="355600" rtl="0" algn="l">
                        <a:lnSpc>
                          <a:spcPct val="115000"/>
                        </a:lnSpc>
                        <a:spcBef>
                          <a:spcPts val="1200"/>
                        </a:spcBef>
                        <a:spcAft>
                          <a:spcPts val="0"/>
                        </a:spcAft>
                        <a:buNone/>
                      </a:pPr>
                      <a:r>
                        <a:rPr lang="en" sz="1000">
                          <a:solidFill>
                            <a:schemeClr val="lt1"/>
                          </a:solidFill>
                          <a:latin typeface="Montserrat"/>
                          <a:ea typeface="Montserrat"/>
                          <a:cs typeface="Montserrat"/>
                          <a:sym typeface="Montserrat"/>
                        </a:rPr>
                        <a:t>Quetext. “Source-Based Plagiarism: Examples and How to Avoid It Yourself.” </a:t>
                      </a:r>
                      <a:r>
                        <a:rPr i="1" lang="en" sz="1000">
                          <a:solidFill>
                            <a:schemeClr val="lt1"/>
                          </a:solidFill>
                          <a:latin typeface="Montserrat"/>
                          <a:ea typeface="Montserrat"/>
                          <a:cs typeface="Montserrat"/>
                          <a:sym typeface="Montserrat"/>
                        </a:rPr>
                        <a:t>Quetext Blog</a:t>
                      </a:r>
                      <a:r>
                        <a:rPr lang="en" sz="1000">
                          <a:solidFill>
                            <a:schemeClr val="lt1"/>
                          </a:solidFill>
                          <a:latin typeface="Montserrat"/>
                          <a:ea typeface="Montserrat"/>
                          <a:cs typeface="Montserrat"/>
                          <a:sym typeface="Montserrat"/>
                        </a:rPr>
                        <a:t>, 28 Dec. 2021, https://www.quetext.com/blog/source-based-plagiarism-examples-and-how-to-avoid-it-yourself. </a:t>
                      </a:r>
                      <a:endParaRPr sz="1000">
                        <a:solidFill>
                          <a:schemeClr val="lt1"/>
                        </a:solidFill>
                        <a:latin typeface="Montserrat"/>
                        <a:ea typeface="Montserrat"/>
                        <a:cs typeface="Montserrat"/>
                        <a:sym typeface="Montserrat"/>
                      </a:endParaRPr>
                    </a:p>
                    <a:p>
                      <a:pPr indent="0" lvl="0" marL="355600" rtl="0" algn="l">
                        <a:lnSpc>
                          <a:spcPct val="115000"/>
                        </a:lnSpc>
                        <a:spcBef>
                          <a:spcPts val="1200"/>
                        </a:spcBef>
                        <a:spcAft>
                          <a:spcPts val="0"/>
                        </a:spcAft>
                        <a:buNone/>
                      </a:pPr>
                      <a:r>
                        <a:rPr lang="en" sz="1000">
                          <a:solidFill>
                            <a:schemeClr val="lt1"/>
                          </a:solidFill>
                          <a:latin typeface="Montserrat"/>
                          <a:ea typeface="Montserrat"/>
                          <a:cs typeface="Montserrat"/>
                          <a:sym typeface="Montserrat"/>
                        </a:rPr>
                        <a:t>Saturday Night Live. “Plagiarism.” </a:t>
                      </a:r>
                      <a:r>
                        <a:rPr i="1" lang="en" sz="1000">
                          <a:solidFill>
                            <a:schemeClr val="lt1"/>
                          </a:solidFill>
                          <a:latin typeface="Montserrat"/>
                          <a:ea typeface="Montserrat"/>
                          <a:cs typeface="Montserrat"/>
                          <a:sym typeface="Montserrat"/>
                        </a:rPr>
                        <a:t>YouTube</a:t>
                      </a:r>
                      <a:r>
                        <a:rPr lang="en" sz="1000">
                          <a:solidFill>
                            <a:schemeClr val="lt1"/>
                          </a:solidFill>
                          <a:latin typeface="Montserrat"/>
                          <a:ea typeface="Montserrat"/>
                          <a:cs typeface="Montserrat"/>
                          <a:sym typeface="Montserrat"/>
                        </a:rPr>
                        <a:t>, 16 Aug. 2013, https://www.youtube.com/watch?v=yDxN4c_CmpI&amp;  t=44s. </a:t>
                      </a:r>
                      <a:endParaRPr sz="1000">
                        <a:solidFill>
                          <a:schemeClr val="lt1"/>
                        </a:solidFill>
                        <a:latin typeface="Montserrat"/>
                        <a:ea typeface="Montserrat"/>
                        <a:cs typeface="Montserrat"/>
                        <a:sym typeface="Montserrat"/>
                      </a:endParaRPr>
                    </a:p>
                    <a:p>
                      <a:pPr indent="0" lvl="0" marL="355600" rtl="0" algn="l">
                        <a:lnSpc>
                          <a:spcPct val="115000"/>
                        </a:lnSpc>
                        <a:spcBef>
                          <a:spcPts val="1200"/>
                        </a:spcBef>
                        <a:spcAft>
                          <a:spcPts val="0"/>
                        </a:spcAft>
                        <a:buNone/>
                      </a:pPr>
                      <a:r>
                        <a:rPr lang="en" sz="1000">
                          <a:solidFill>
                            <a:schemeClr val="lt1"/>
                          </a:solidFill>
                          <a:latin typeface="Montserrat"/>
                          <a:ea typeface="Montserrat"/>
                          <a:cs typeface="Montserrat"/>
                          <a:sym typeface="Montserrat"/>
                        </a:rPr>
                        <a:t>Weber, Pam. “5 Common Plagiarism Examples to Know and Avoid.” </a:t>
                      </a:r>
                      <a:r>
                        <a:rPr i="1" lang="en" sz="1000">
                          <a:solidFill>
                            <a:schemeClr val="lt1"/>
                          </a:solidFill>
                          <a:latin typeface="Montserrat"/>
                          <a:ea typeface="Montserrat"/>
                          <a:cs typeface="Montserrat"/>
                          <a:sym typeface="Montserrat"/>
                        </a:rPr>
                        <a:t>Ink for All</a:t>
                      </a:r>
                      <a:r>
                        <a:rPr lang="en" sz="1000">
                          <a:solidFill>
                            <a:schemeClr val="lt1"/>
                          </a:solidFill>
                          <a:latin typeface="Montserrat"/>
                          <a:ea typeface="Montserrat"/>
                          <a:cs typeface="Montserrat"/>
                          <a:sym typeface="Montserrat"/>
                        </a:rPr>
                        <a:t>, 1 Sept. 2022, https://inkforall.com/copy-editing/plagiarism-checker/plagiarism-examples/#1_Total_Plagiarism. </a:t>
                      </a:r>
                      <a:endParaRPr sz="1000">
                        <a:solidFill>
                          <a:schemeClr val="lt1"/>
                        </a:solidFill>
                        <a:latin typeface="Montserrat"/>
                        <a:ea typeface="Montserrat"/>
                        <a:cs typeface="Montserrat"/>
                        <a:sym typeface="Montserrat"/>
                      </a:endParaRPr>
                    </a:p>
                    <a:p>
                      <a:pPr indent="0" lvl="0" marL="355600" rtl="0" algn="l">
                        <a:lnSpc>
                          <a:spcPct val="115000"/>
                        </a:lnSpc>
                        <a:spcBef>
                          <a:spcPts val="1200"/>
                        </a:spcBef>
                        <a:spcAft>
                          <a:spcPts val="0"/>
                        </a:spcAft>
                        <a:buNone/>
                      </a:pPr>
                      <a:r>
                        <a:t/>
                      </a:r>
                      <a:endParaRPr sz="1000">
                        <a:solidFill>
                          <a:schemeClr val="lt1"/>
                        </a:solidFill>
                        <a:latin typeface="Montserrat"/>
                        <a:ea typeface="Montserrat"/>
                        <a:cs typeface="Montserrat"/>
                        <a:sym typeface="Montserrat"/>
                      </a:endParaRPr>
                    </a:p>
                    <a:p>
                      <a:pPr indent="0" lvl="0" marL="355600" rtl="0" algn="l">
                        <a:lnSpc>
                          <a:spcPct val="115000"/>
                        </a:lnSpc>
                        <a:spcBef>
                          <a:spcPts val="1200"/>
                        </a:spcBef>
                        <a:spcAft>
                          <a:spcPts val="0"/>
                        </a:spcAft>
                        <a:buNone/>
                      </a:pPr>
                      <a:r>
                        <a:t/>
                      </a:r>
                      <a:endParaRPr sz="1100">
                        <a:solidFill>
                          <a:schemeClr val="lt1"/>
                        </a:solidFill>
                        <a:latin typeface="Montserrat"/>
                        <a:ea typeface="Montserrat"/>
                        <a:cs typeface="Montserrat"/>
                        <a:sym typeface="Montserrat"/>
                      </a:endParaRPr>
                    </a:p>
                    <a:p>
                      <a:pPr indent="0" lvl="0" marL="0" rtl="0" algn="l">
                        <a:spcBef>
                          <a:spcPts val="1200"/>
                        </a:spcBef>
                        <a:spcAft>
                          <a:spcPts val="1600"/>
                        </a:spcAft>
                        <a:buNone/>
                      </a:pPr>
                      <a:r>
                        <a:t/>
                      </a:r>
                      <a:endParaRPr sz="900">
                        <a:solidFill>
                          <a:schemeClr val="lt1"/>
                        </a:solidFill>
                        <a:latin typeface="Montserrat"/>
                        <a:ea typeface="Montserrat"/>
                        <a:cs typeface="Montserrat"/>
                        <a:sym typeface="Montserrat"/>
                      </a:endParaRPr>
                    </a:p>
                  </a:txBody>
                  <a:tcPr marT="0" marB="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1"/>
                    </a:solidFill>
                  </a:tcPr>
                </a:tc>
                <a:tc rowSpan="6" hMerge="1"/>
              </a:tr>
              <a:tr h="271175">
                <a:tc gridSpan="2" vMerge="1"/>
                <a:tc hMerge="1" vMerge="1"/>
              </a:tr>
              <a:tr h="271175">
                <a:tc gridSpan="2" vMerge="1"/>
                <a:tc hMerge="1" vMerge="1"/>
              </a:tr>
              <a:tr h="271175">
                <a:tc gridSpan="2" vMerge="1"/>
                <a:tc hMerge="1" vMerge="1"/>
              </a:tr>
              <a:tr h="271175">
                <a:tc gridSpan="2" vMerge="1"/>
                <a:tc hMerge="1" vMerge="1"/>
              </a:tr>
              <a:tr h="2746150">
                <a:tc gridSpan="2" vMerge="1"/>
                <a:tc hMerge="1" vMerge="1"/>
              </a:tr>
              <a:tr h="129000">
                <a:tc gridSpan="2">
                  <a:txBody>
                    <a:bodyPr/>
                    <a:lstStyle/>
                    <a:p>
                      <a:pPr indent="0" lvl="0" marL="0" rtl="0" algn="l">
                        <a:lnSpc>
                          <a:spcPct val="115000"/>
                        </a:lnSpc>
                        <a:spcBef>
                          <a:spcPts val="1200"/>
                        </a:spcBef>
                        <a:spcAft>
                          <a:spcPts val="1200"/>
                        </a:spcAft>
                        <a:buNone/>
                      </a:pPr>
                      <a:r>
                        <a:t/>
                      </a:r>
                      <a:endParaRPr sz="1100"/>
                    </a:p>
                  </a:txBody>
                  <a:tcPr marT="0" marB="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1"/>
                    </a:solidFill>
                  </a:tcPr>
                </a:tc>
                <a:tc hMerge="1"/>
              </a:tr>
              <a:tr h="271175">
                <a:tc gridSpan="2">
                  <a:txBody>
                    <a:bodyPr/>
                    <a:lstStyle/>
                    <a:p>
                      <a:pPr indent="0" lvl="0" marL="355600" rtl="0" algn="l">
                        <a:lnSpc>
                          <a:spcPct val="115000"/>
                        </a:lnSpc>
                        <a:spcBef>
                          <a:spcPts val="1200"/>
                        </a:spcBef>
                        <a:spcAft>
                          <a:spcPts val="1200"/>
                        </a:spcAft>
                        <a:buNone/>
                      </a:pPr>
                      <a:r>
                        <a:t/>
                      </a:r>
                      <a:endParaRPr sz="1100"/>
                    </a:p>
                  </a:txBody>
                  <a:tcPr marT="0" marB="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1"/>
                    </a:solidFill>
                  </a:tcPr>
                </a:tc>
                <a:tc hMerge="1"/>
              </a:tr>
            </a:tbl>
          </a:graphicData>
        </a:graphic>
      </p:graphicFrame>
      <p:sp>
        <p:nvSpPr>
          <p:cNvPr id="5779" name="Google Shape;5779;p87"/>
          <p:cNvSpPr/>
          <p:nvPr/>
        </p:nvSpPr>
        <p:spPr>
          <a:xfrm>
            <a:off x="8837096" y="1560643"/>
            <a:ext cx="164559" cy="164559"/>
          </a:xfrm>
          <a:custGeom>
            <a:rect b="b" l="l" r="r" t="t"/>
            <a:pathLst>
              <a:path extrusionOk="0" h="2184" w="2184">
                <a:moveTo>
                  <a:pt x="1092" y="1"/>
                </a:moveTo>
                <a:lnTo>
                  <a:pt x="996" y="586"/>
                </a:lnTo>
                <a:cubicBezTo>
                  <a:pt x="961" y="795"/>
                  <a:pt x="795" y="961"/>
                  <a:pt x="585" y="996"/>
                </a:cubicBezTo>
                <a:lnTo>
                  <a:pt x="0" y="1092"/>
                </a:lnTo>
                <a:lnTo>
                  <a:pt x="585" y="1188"/>
                </a:lnTo>
                <a:cubicBezTo>
                  <a:pt x="795" y="1223"/>
                  <a:pt x="961" y="1389"/>
                  <a:pt x="996" y="1598"/>
                </a:cubicBezTo>
                <a:lnTo>
                  <a:pt x="1092" y="2183"/>
                </a:lnTo>
                <a:lnTo>
                  <a:pt x="1188" y="1598"/>
                </a:lnTo>
                <a:cubicBezTo>
                  <a:pt x="1223" y="1389"/>
                  <a:pt x="1388" y="1223"/>
                  <a:pt x="1598" y="1188"/>
                </a:cubicBezTo>
                <a:lnTo>
                  <a:pt x="2183" y="1092"/>
                </a:lnTo>
                <a:lnTo>
                  <a:pt x="1598" y="996"/>
                </a:lnTo>
                <a:cubicBezTo>
                  <a:pt x="1388" y="961"/>
                  <a:pt x="1223" y="795"/>
                  <a:pt x="1188" y="586"/>
                </a:cubicBezTo>
                <a:lnTo>
                  <a:pt x="10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80" name="Google Shape;5780;p87"/>
          <p:cNvGrpSpPr/>
          <p:nvPr/>
        </p:nvGrpSpPr>
        <p:grpSpPr>
          <a:xfrm>
            <a:off x="8152226" y="3006597"/>
            <a:ext cx="1378341" cy="2292620"/>
            <a:chOff x="229976" y="2315872"/>
            <a:chExt cx="1378341" cy="2292620"/>
          </a:xfrm>
        </p:grpSpPr>
        <p:grpSp>
          <p:nvGrpSpPr>
            <p:cNvPr id="5781" name="Google Shape;5781;p87"/>
            <p:cNvGrpSpPr/>
            <p:nvPr/>
          </p:nvGrpSpPr>
          <p:grpSpPr>
            <a:xfrm>
              <a:off x="229976" y="2315872"/>
              <a:ext cx="1378341" cy="2292620"/>
              <a:chOff x="229976" y="2315872"/>
              <a:chExt cx="1378341" cy="2292620"/>
            </a:xfrm>
          </p:grpSpPr>
          <p:grpSp>
            <p:nvGrpSpPr>
              <p:cNvPr id="5782" name="Google Shape;5782;p87"/>
              <p:cNvGrpSpPr/>
              <p:nvPr/>
            </p:nvGrpSpPr>
            <p:grpSpPr>
              <a:xfrm>
                <a:off x="229976" y="2315872"/>
                <a:ext cx="1378341" cy="2292620"/>
                <a:chOff x="229976" y="2315872"/>
                <a:chExt cx="1378341" cy="2292620"/>
              </a:xfrm>
            </p:grpSpPr>
            <p:sp>
              <p:nvSpPr>
                <p:cNvPr id="5783" name="Google Shape;5783;p87"/>
                <p:cNvSpPr/>
                <p:nvPr/>
              </p:nvSpPr>
              <p:spPr>
                <a:xfrm>
                  <a:off x="786575" y="2646501"/>
                  <a:ext cx="357298" cy="1584332"/>
                </a:xfrm>
                <a:custGeom>
                  <a:rect b="b" l="l" r="r" t="t"/>
                  <a:pathLst>
                    <a:path extrusionOk="0" h="21027" w="4742">
                      <a:moveTo>
                        <a:pt x="127" y="0"/>
                      </a:moveTo>
                      <a:cubicBezTo>
                        <a:pt x="108" y="0"/>
                        <a:pt x="89" y="6"/>
                        <a:pt x="70" y="19"/>
                      </a:cubicBezTo>
                      <a:cubicBezTo>
                        <a:pt x="18" y="45"/>
                        <a:pt x="0" y="115"/>
                        <a:pt x="26" y="167"/>
                      </a:cubicBezTo>
                      <a:cubicBezTo>
                        <a:pt x="44" y="185"/>
                        <a:pt x="1327" y="2359"/>
                        <a:pt x="2428" y="5991"/>
                      </a:cubicBezTo>
                      <a:cubicBezTo>
                        <a:pt x="3449" y="9335"/>
                        <a:pt x="4523" y="14635"/>
                        <a:pt x="3842" y="20913"/>
                      </a:cubicBezTo>
                      <a:cubicBezTo>
                        <a:pt x="3833" y="20974"/>
                        <a:pt x="3877" y="21027"/>
                        <a:pt x="3938" y="21027"/>
                      </a:cubicBezTo>
                      <a:lnTo>
                        <a:pt x="3947" y="21027"/>
                      </a:lnTo>
                      <a:cubicBezTo>
                        <a:pt x="4008" y="21027"/>
                        <a:pt x="4052" y="20992"/>
                        <a:pt x="4060" y="20931"/>
                      </a:cubicBezTo>
                      <a:cubicBezTo>
                        <a:pt x="4741" y="14627"/>
                        <a:pt x="3667" y="9283"/>
                        <a:pt x="2637" y="5912"/>
                      </a:cubicBezTo>
                      <a:cubicBezTo>
                        <a:pt x="1519" y="2263"/>
                        <a:pt x="227" y="80"/>
                        <a:pt x="218" y="54"/>
                      </a:cubicBezTo>
                      <a:cubicBezTo>
                        <a:pt x="196" y="20"/>
                        <a:pt x="162" y="0"/>
                        <a:pt x="1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4" name="Google Shape;5784;p87"/>
                <p:cNvSpPr/>
                <p:nvPr/>
              </p:nvSpPr>
              <p:spPr>
                <a:xfrm>
                  <a:off x="534534" y="3390568"/>
                  <a:ext cx="573168" cy="422549"/>
                </a:xfrm>
                <a:custGeom>
                  <a:rect b="b" l="l" r="r" t="t"/>
                  <a:pathLst>
                    <a:path extrusionOk="0" h="5608" w="7607">
                      <a:moveTo>
                        <a:pt x="108" y="0"/>
                      </a:moveTo>
                      <a:cubicBezTo>
                        <a:pt x="53" y="0"/>
                        <a:pt x="9" y="42"/>
                        <a:pt x="1" y="98"/>
                      </a:cubicBezTo>
                      <a:cubicBezTo>
                        <a:pt x="1" y="159"/>
                        <a:pt x="45" y="211"/>
                        <a:pt x="106" y="220"/>
                      </a:cubicBezTo>
                      <a:cubicBezTo>
                        <a:pt x="158" y="220"/>
                        <a:pt x="5362" y="814"/>
                        <a:pt x="7379" y="5546"/>
                      </a:cubicBezTo>
                      <a:cubicBezTo>
                        <a:pt x="7397" y="5581"/>
                        <a:pt x="7440" y="5607"/>
                        <a:pt x="7484" y="5607"/>
                      </a:cubicBezTo>
                      <a:cubicBezTo>
                        <a:pt x="7493" y="5607"/>
                        <a:pt x="7510" y="5607"/>
                        <a:pt x="7528" y="5599"/>
                      </a:cubicBezTo>
                      <a:cubicBezTo>
                        <a:pt x="7580" y="5581"/>
                        <a:pt x="7606" y="5511"/>
                        <a:pt x="7580" y="5459"/>
                      </a:cubicBezTo>
                      <a:cubicBezTo>
                        <a:pt x="5519" y="604"/>
                        <a:pt x="176" y="2"/>
                        <a:pt x="123" y="2"/>
                      </a:cubicBezTo>
                      <a:cubicBezTo>
                        <a:pt x="118" y="1"/>
                        <a:pt x="113"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5" name="Google Shape;5785;p87"/>
                <p:cNvSpPr/>
                <p:nvPr/>
              </p:nvSpPr>
              <p:spPr>
                <a:xfrm>
                  <a:off x="1043136" y="2906529"/>
                  <a:ext cx="565182" cy="551996"/>
                </a:xfrm>
                <a:custGeom>
                  <a:rect b="b" l="l" r="r" t="t"/>
                  <a:pathLst>
                    <a:path extrusionOk="0" h="7326" w="7501">
                      <a:moveTo>
                        <a:pt x="5849" y="0"/>
                      </a:moveTo>
                      <a:cubicBezTo>
                        <a:pt x="5463" y="0"/>
                        <a:pt x="5039" y="150"/>
                        <a:pt x="4576" y="479"/>
                      </a:cubicBezTo>
                      <a:cubicBezTo>
                        <a:pt x="4358" y="637"/>
                        <a:pt x="4096" y="724"/>
                        <a:pt x="3825" y="733"/>
                      </a:cubicBezTo>
                      <a:cubicBezTo>
                        <a:pt x="3004" y="759"/>
                        <a:pt x="2410" y="1126"/>
                        <a:pt x="2009" y="1833"/>
                      </a:cubicBezTo>
                      <a:cubicBezTo>
                        <a:pt x="1878" y="2069"/>
                        <a:pt x="1677" y="2269"/>
                        <a:pt x="1424" y="2383"/>
                      </a:cubicBezTo>
                      <a:cubicBezTo>
                        <a:pt x="786" y="2654"/>
                        <a:pt x="324" y="3404"/>
                        <a:pt x="472" y="4260"/>
                      </a:cubicBezTo>
                      <a:cubicBezTo>
                        <a:pt x="516" y="4505"/>
                        <a:pt x="481" y="4749"/>
                        <a:pt x="376" y="4976"/>
                      </a:cubicBezTo>
                      <a:cubicBezTo>
                        <a:pt x="0" y="5841"/>
                        <a:pt x="830" y="6417"/>
                        <a:pt x="900" y="7316"/>
                      </a:cubicBezTo>
                      <a:cubicBezTo>
                        <a:pt x="964" y="7265"/>
                        <a:pt x="1066" y="7247"/>
                        <a:pt x="1193" y="7247"/>
                      </a:cubicBezTo>
                      <a:cubicBezTo>
                        <a:pt x="1463" y="7247"/>
                        <a:pt x="1847" y="7326"/>
                        <a:pt x="2222" y="7326"/>
                      </a:cubicBezTo>
                      <a:cubicBezTo>
                        <a:pt x="2539" y="7326"/>
                        <a:pt x="2850" y="7270"/>
                        <a:pt x="3083" y="7063"/>
                      </a:cubicBezTo>
                      <a:cubicBezTo>
                        <a:pt x="3275" y="6888"/>
                        <a:pt x="3519" y="6801"/>
                        <a:pt x="3781" y="6775"/>
                      </a:cubicBezTo>
                      <a:cubicBezTo>
                        <a:pt x="4340" y="6714"/>
                        <a:pt x="4916" y="6443"/>
                        <a:pt x="5152" y="5806"/>
                      </a:cubicBezTo>
                      <a:cubicBezTo>
                        <a:pt x="5239" y="5561"/>
                        <a:pt x="5379" y="5334"/>
                        <a:pt x="5571" y="5168"/>
                      </a:cubicBezTo>
                      <a:cubicBezTo>
                        <a:pt x="6121" y="4679"/>
                        <a:pt x="6296" y="4051"/>
                        <a:pt x="6348" y="3597"/>
                      </a:cubicBezTo>
                      <a:cubicBezTo>
                        <a:pt x="6383" y="3265"/>
                        <a:pt x="6540" y="2950"/>
                        <a:pt x="6776" y="2715"/>
                      </a:cubicBezTo>
                      <a:cubicBezTo>
                        <a:pt x="6916" y="2575"/>
                        <a:pt x="7056" y="2392"/>
                        <a:pt x="7169" y="2130"/>
                      </a:cubicBezTo>
                      <a:cubicBezTo>
                        <a:pt x="7475" y="1422"/>
                        <a:pt x="7501" y="401"/>
                        <a:pt x="7501" y="401"/>
                      </a:cubicBezTo>
                      <a:cubicBezTo>
                        <a:pt x="7501" y="401"/>
                        <a:pt x="7012" y="357"/>
                        <a:pt x="6409" y="113"/>
                      </a:cubicBezTo>
                      <a:cubicBezTo>
                        <a:pt x="6233" y="39"/>
                        <a:pt x="6046" y="0"/>
                        <a:pt x="58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6" name="Google Shape;5786;p87"/>
                <p:cNvSpPr/>
                <p:nvPr/>
              </p:nvSpPr>
              <p:spPr>
                <a:xfrm>
                  <a:off x="1068151" y="2948272"/>
                  <a:ext cx="512589" cy="614836"/>
                </a:xfrm>
                <a:custGeom>
                  <a:rect b="b" l="l" r="r" t="t"/>
                  <a:pathLst>
                    <a:path extrusionOk="0" h="8160" w="6803">
                      <a:moveTo>
                        <a:pt x="6671" y="1"/>
                      </a:moveTo>
                      <a:cubicBezTo>
                        <a:pt x="6653" y="1"/>
                        <a:pt x="6635" y="5"/>
                        <a:pt x="6619" y="13"/>
                      </a:cubicBezTo>
                      <a:cubicBezTo>
                        <a:pt x="3222" y="1907"/>
                        <a:pt x="542" y="5645"/>
                        <a:pt x="9" y="8028"/>
                      </a:cubicBezTo>
                      <a:cubicBezTo>
                        <a:pt x="0" y="8089"/>
                        <a:pt x="35" y="8142"/>
                        <a:pt x="96" y="8159"/>
                      </a:cubicBezTo>
                      <a:lnTo>
                        <a:pt x="114" y="8159"/>
                      </a:lnTo>
                      <a:cubicBezTo>
                        <a:pt x="166" y="8159"/>
                        <a:pt x="210" y="8124"/>
                        <a:pt x="219" y="8072"/>
                      </a:cubicBezTo>
                      <a:cubicBezTo>
                        <a:pt x="742" y="5741"/>
                        <a:pt x="3379" y="2065"/>
                        <a:pt x="6724" y="205"/>
                      </a:cubicBezTo>
                      <a:cubicBezTo>
                        <a:pt x="6776" y="179"/>
                        <a:pt x="6802" y="109"/>
                        <a:pt x="6767" y="56"/>
                      </a:cubicBezTo>
                      <a:cubicBezTo>
                        <a:pt x="6749" y="20"/>
                        <a:pt x="6710" y="1"/>
                        <a:pt x="66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7" name="Google Shape;5787;p87"/>
                <p:cNvSpPr/>
                <p:nvPr/>
              </p:nvSpPr>
              <p:spPr>
                <a:xfrm>
                  <a:off x="396421" y="3569822"/>
                  <a:ext cx="544160" cy="445228"/>
                </a:xfrm>
                <a:custGeom>
                  <a:rect b="b" l="l" r="r" t="t"/>
                  <a:pathLst>
                    <a:path extrusionOk="0" h="5909" w="7222">
                      <a:moveTo>
                        <a:pt x="5087" y="0"/>
                      </a:moveTo>
                      <a:cubicBezTo>
                        <a:pt x="4485" y="0"/>
                        <a:pt x="3986" y="204"/>
                        <a:pt x="3641" y="513"/>
                      </a:cubicBezTo>
                      <a:cubicBezTo>
                        <a:pt x="3484" y="652"/>
                        <a:pt x="3301" y="749"/>
                        <a:pt x="3091" y="783"/>
                      </a:cubicBezTo>
                      <a:cubicBezTo>
                        <a:pt x="2559" y="879"/>
                        <a:pt x="2052" y="1115"/>
                        <a:pt x="1703" y="1683"/>
                      </a:cubicBezTo>
                      <a:cubicBezTo>
                        <a:pt x="1598" y="1866"/>
                        <a:pt x="1432" y="2015"/>
                        <a:pt x="1240" y="2102"/>
                      </a:cubicBezTo>
                      <a:cubicBezTo>
                        <a:pt x="734" y="2346"/>
                        <a:pt x="472" y="2748"/>
                        <a:pt x="498" y="3403"/>
                      </a:cubicBezTo>
                      <a:cubicBezTo>
                        <a:pt x="507" y="3621"/>
                        <a:pt x="446" y="3822"/>
                        <a:pt x="332" y="4005"/>
                      </a:cubicBezTo>
                      <a:cubicBezTo>
                        <a:pt x="70" y="4407"/>
                        <a:pt x="0" y="5027"/>
                        <a:pt x="245" y="5909"/>
                      </a:cubicBezTo>
                      <a:cubicBezTo>
                        <a:pt x="777" y="5350"/>
                        <a:pt x="1633" y="5726"/>
                        <a:pt x="2279" y="5010"/>
                      </a:cubicBezTo>
                      <a:cubicBezTo>
                        <a:pt x="2480" y="4783"/>
                        <a:pt x="2760" y="4634"/>
                        <a:pt x="3065" y="4634"/>
                      </a:cubicBezTo>
                      <a:cubicBezTo>
                        <a:pt x="3537" y="4634"/>
                        <a:pt x="3964" y="4494"/>
                        <a:pt x="4453" y="4075"/>
                      </a:cubicBezTo>
                      <a:cubicBezTo>
                        <a:pt x="4637" y="3918"/>
                        <a:pt x="4864" y="3813"/>
                        <a:pt x="5108" y="3787"/>
                      </a:cubicBezTo>
                      <a:cubicBezTo>
                        <a:pt x="5798" y="3691"/>
                        <a:pt x="6095" y="3324"/>
                        <a:pt x="6226" y="3036"/>
                      </a:cubicBezTo>
                      <a:cubicBezTo>
                        <a:pt x="6322" y="2818"/>
                        <a:pt x="6470" y="2626"/>
                        <a:pt x="6663" y="2495"/>
                      </a:cubicBezTo>
                      <a:cubicBezTo>
                        <a:pt x="6802" y="2408"/>
                        <a:pt x="6951" y="2268"/>
                        <a:pt x="7038" y="2067"/>
                      </a:cubicBezTo>
                      <a:cubicBezTo>
                        <a:pt x="7221" y="1622"/>
                        <a:pt x="6942" y="932"/>
                        <a:pt x="7038" y="635"/>
                      </a:cubicBezTo>
                      <a:cubicBezTo>
                        <a:pt x="6323" y="184"/>
                        <a:pt x="5658" y="0"/>
                        <a:pt x="5087" y="0"/>
                      </a:cubicBezTo>
                      <a:close/>
                    </a:path>
                  </a:pathLst>
                </a:custGeom>
                <a:solidFill>
                  <a:srgbClr val="516B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8" name="Google Shape;5788;p87"/>
                <p:cNvSpPr/>
                <p:nvPr/>
              </p:nvSpPr>
              <p:spPr>
                <a:xfrm>
                  <a:off x="424676" y="3609380"/>
                  <a:ext cx="566538" cy="364908"/>
                </a:xfrm>
                <a:custGeom>
                  <a:rect b="b" l="l" r="r" t="t"/>
                  <a:pathLst>
                    <a:path extrusionOk="0" h="4843" w="7519">
                      <a:moveTo>
                        <a:pt x="6678" y="0"/>
                      </a:moveTo>
                      <a:cubicBezTo>
                        <a:pt x="4368" y="0"/>
                        <a:pt x="1228" y="2135"/>
                        <a:pt x="27" y="4685"/>
                      </a:cubicBezTo>
                      <a:cubicBezTo>
                        <a:pt x="1" y="4738"/>
                        <a:pt x="27" y="4808"/>
                        <a:pt x="79" y="4834"/>
                      </a:cubicBezTo>
                      <a:cubicBezTo>
                        <a:pt x="97" y="4843"/>
                        <a:pt x="114" y="4843"/>
                        <a:pt x="123" y="4843"/>
                      </a:cubicBezTo>
                      <a:cubicBezTo>
                        <a:pt x="167" y="4843"/>
                        <a:pt x="202" y="4816"/>
                        <a:pt x="228" y="4781"/>
                      </a:cubicBezTo>
                      <a:cubicBezTo>
                        <a:pt x="1396" y="2296"/>
                        <a:pt x="4423" y="219"/>
                        <a:pt x="6647" y="219"/>
                      </a:cubicBezTo>
                      <a:cubicBezTo>
                        <a:pt x="6900" y="219"/>
                        <a:pt x="7142" y="246"/>
                        <a:pt x="7370" y="302"/>
                      </a:cubicBezTo>
                      <a:cubicBezTo>
                        <a:pt x="7377" y="303"/>
                        <a:pt x="7383" y="303"/>
                        <a:pt x="7389" y="303"/>
                      </a:cubicBezTo>
                      <a:cubicBezTo>
                        <a:pt x="7442" y="303"/>
                        <a:pt x="7486" y="270"/>
                        <a:pt x="7501" y="215"/>
                      </a:cubicBezTo>
                      <a:cubicBezTo>
                        <a:pt x="7519" y="162"/>
                        <a:pt x="7484" y="101"/>
                        <a:pt x="7423" y="84"/>
                      </a:cubicBezTo>
                      <a:cubicBezTo>
                        <a:pt x="7188" y="27"/>
                        <a:pt x="6938" y="0"/>
                        <a:pt x="66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9" name="Google Shape;5789;p87"/>
                <p:cNvSpPr/>
                <p:nvPr/>
              </p:nvSpPr>
              <p:spPr>
                <a:xfrm>
                  <a:off x="268103" y="2892288"/>
                  <a:ext cx="731700" cy="485313"/>
                </a:xfrm>
                <a:custGeom>
                  <a:rect b="b" l="l" r="r" t="t"/>
                  <a:pathLst>
                    <a:path extrusionOk="0" h="6441" w="9711">
                      <a:moveTo>
                        <a:pt x="2417" y="1"/>
                      </a:moveTo>
                      <a:cubicBezTo>
                        <a:pt x="1956" y="1"/>
                        <a:pt x="1562" y="157"/>
                        <a:pt x="1302" y="258"/>
                      </a:cubicBezTo>
                      <a:cubicBezTo>
                        <a:pt x="656" y="502"/>
                        <a:pt x="1" y="712"/>
                        <a:pt x="1" y="712"/>
                      </a:cubicBezTo>
                      <a:cubicBezTo>
                        <a:pt x="1" y="712"/>
                        <a:pt x="420" y="983"/>
                        <a:pt x="673" y="1515"/>
                      </a:cubicBezTo>
                      <a:cubicBezTo>
                        <a:pt x="865" y="1926"/>
                        <a:pt x="1066" y="2423"/>
                        <a:pt x="1730" y="2659"/>
                      </a:cubicBezTo>
                      <a:cubicBezTo>
                        <a:pt x="2149" y="2808"/>
                        <a:pt x="2480" y="3139"/>
                        <a:pt x="2664" y="3550"/>
                      </a:cubicBezTo>
                      <a:cubicBezTo>
                        <a:pt x="3013" y="4292"/>
                        <a:pt x="3485" y="4737"/>
                        <a:pt x="4323" y="4860"/>
                      </a:cubicBezTo>
                      <a:cubicBezTo>
                        <a:pt x="4777" y="4921"/>
                        <a:pt x="5179" y="5165"/>
                        <a:pt x="5467" y="5523"/>
                      </a:cubicBezTo>
                      <a:cubicBezTo>
                        <a:pt x="6009" y="6198"/>
                        <a:pt x="6707" y="6440"/>
                        <a:pt x="7362" y="6440"/>
                      </a:cubicBezTo>
                      <a:cubicBezTo>
                        <a:pt x="7528" y="6440"/>
                        <a:pt x="7692" y="6425"/>
                        <a:pt x="7850" y="6396"/>
                      </a:cubicBezTo>
                      <a:cubicBezTo>
                        <a:pt x="8526" y="6277"/>
                        <a:pt x="8960" y="6159"/>
                        <a:pt x="9315" y="6159"/>
                      </a:cubicBezTo>
                      <a:cubicBezTo>
                        <a:pt x="9456" y="6159"/>
                        <a:pt x="9584" y="6177"/>
                        <a:pt x="9710" y="6222"/>
                      </a:cubicBezTo>
                      <a:cubicBezTo>
                        <a:pt x="9343" y="5087"/>
                        <a:pt x="9527" y="4039"/>
                        <a:pt x="8671" y="3305"/>
                      </a:cubicBezTo>
                      <a:cubicBezTo>
                        <a:pt x="8392" y="3061"/>
                        <a:pt x="8182" y="2755"/>
                        <a:pt x="8051" y="2406"/>
                      </a:cubicBezTo>
                      <a:cubicBezTo>
                        <a:pt x="7842" y="1803"/>
                        <a:pt x="7370" y="1480"/>
                        <a:pt x="6925" y="1384"/>
                      </a:cubicBezTo>
                      <a:cubicBezTo>
                        <a:pt x="6680" y="1332"/>
                        <a:pt x="6453" y="1218"/>
                        <a:pt x="6279" y="1035"/>
                      </a:cubicBezTo>
                      <a:cubicBezTo>
                        <a:pt x="5847" y="569"/>
                        <a:pt x="5344" y="402"/>
                        <a:pt x="4813" y="402"/>
                      </a:cubicBezTo>
                      <a:cubicBezTo>
                        <a:pt x="4677" y="402"/>
                        <a:pt x="4540" y="413"/>
                        <a:pt x="4401" y="433"/>
                      </a:cubicBezTo>
                      <a:cubicBezTo>
                        <a:pt x="4321" y="445"/>
                        <a:pt x="4239" y="451"/>
                        <a:pt x="4158" y="451"/>
                      </a:cubicBezTo>
                      <a:cubicBezTo>
                        <a:pt x="3886" y="451"/>
                        <a:pt x="3613" y="384"/>
                        <a:pt x="3371" y="249"/>
                      </a:cubicBezTo>
                      <a:cubicBezTo>
                        <a:pt x="3037" y="65"/>
                        <a:pt x="2713" y="1"/>
                        <a:pt x="24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0" name="Google Shape;5790;p87"/>
                <p:cNvSpPr/>
                <p:nvPr/>
              </p:nvSpPr>
              <p:spPr>
                <a:xfrm>
                  <a:off x="319415" y="2942546"/>
                  <a:ext cx="752722" cy="524494"/>
                </a:xfrm>
                <a:custGeom>
                  <a:rect b="b" l="l" r="r" t="t"/>
                  <a:pathLst>
                    <a:path extrusionOk="0" h="6961" w="9990">
                      <a:moveTo>
                        <a:pt x="125" y="0"/>
                      </a:moveTo>
                      <a:cubicBezTo>
                        <a:pt x="71" y="0"/>
                        <a:pt x="26" y="41"/>
                        <a:pt x="18" y="89"/>
                      </a:cubicBezTo>
                      <a:cubicBezTo>
                        <a:pt x="1" y="150"/>
                        <a:pt x="44" y="211"/>
                        <a:pt x="106" y="220"/>
                      </a:cubicBezTo>
                      <a:cubicBezTo>
                        <a:pt x="2699" y="709"/>
                        <a:pt x="7623" y="2944"/>
                        <a:pt x="9771" y="6899"/>
                      </a:cubicBezTo>
                      <a:cubicBezTo>
                        <a:pt x="9789" y="6934"/>
                        <a:pt x="9824" y="6952"/>
                        <a:pt x="9867" y="6952"/>
                      </a:cubicBezTo>
                      <a:lnTo>
                        <a:pt x="9867" y="6960"/>
                      </a:lnTo>
                      <a:cubicBezTo>
                        <a:pt x="9885" y="6960"/>
                        <a:pt x="9902" y="6952"/>
                        <a:pt x="9920" y="6943"/>
                      </a:cubicBezTo>
                      <a:cubicBezTo>
                        <a:pt x="9972" y="6917"/>
                        <a:pt x="9990" y="6847"/>
                        <a:pt x="9963" y="6795"/>
                      </a:cubicBezTo>
                      <a:cubicBezTo>
                        <a:pt x="7781" y="2778"/>
                        <a:pt x="2777" y="499"/>
                        <a:pt x="140" y="1"/>
                      </a:cubicBezTo>
                      <a:cubicBezTo>
                        <a:pt x="135" y="1"/>
                        <a:pt x="130" y="0"/>
                        <a:pt x="1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1" name="Google Shape;5791;p87"/>
                <p:cNvSpPr/>
                <p:nvPr/>
              </p:nvSpPr>
              <p:spPr>
                <a:xfrm>
                  <a:off x="620733" y="3932098"/>
                  <a:ext cx="955406" cy="676395"/>
                </a:xfrm>
                <a:custGeom>
                  <a:rect b="b" l="l" r="r" t="t"/>
                  <a:pathLst>
                    <a:path extrusionOk="0" h="8977" w="12680">
                      <a:moveTo>
                        <a:pt x="2699" y="1"/>
                      </a:moveTo>
                      <a:lnTo>
                        <a:pt x="3293" y="1660"/>
                      </a:lnTo>
                      <a:cubicBezTo>
                        <a:pt x="1" y="4358"/>
                        <a:pt x="3293" y="8977"/>
                        <a:pt x="3293" y="8977"/>
                      </a:cubicBezTo>
                      <a:lnTo>
                        <a:pt x="9387" y="8977"/>
                      </a:lnTo>
                      <a:cubicBezTo>
                        <a:pt x="9387" y="8977"/>
                        <a:pt x="12679" y="4358"/>
                        <a:pt x="9387" y="1660"/>
                      </a:cubicBezTo>
                      <a:lnTo>
                        <a:pt x="998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2" name="Google Shape;5792;p87"/>
                <p:cNvSpPr/>
                <p:nvPr/>
              </p:nvSpPr>
              <p:spPr>
                <a:xfrm>
                  <a:off x="906981" y="4043312"/>
                  <a:ext cx="371765" cy="8590"/>
                </a:xfrm>
                <a:custGeom>
                  <a:rect b="b" l="l" r="r" t="t"/>
                  <a:pathLst>
                    <a:path extrusionOk="0" h="114" w="4934">
                      <a:moveTo>
                        <a:pt x="52" y="0"/>
                      </a:moveTo>
                      <a:cubicBezTo>
                        <a:pt x="18" y="0"/>
                        <a:pt x="0" y="27"/>
                        <a:pt x="0" y="61"/>
                      </a:cubicBezTo>
                      <a:cubicBezTo>
                        <a:pt x="0" y="88"/>
                        <a:pt x="18" y="114"/>
                        <a:pt x="52" y="114"/>
                      </a:cubicBezTo>
                      <a:lnTo>
                        <a:pt x="4881" y="114"/>
                      </a:lnTo>
                      <a:cubicBezTo>
                        <a:pt x="4907" y="114"/>
                        <a:pt x="4933" y="88"/>
                        <a:pt x="4933" y="61"/>
                      </a:cubicBezTo>
                      <a:cubicBezTo>
                        <a:pt x="4933" y="27"/>
                        <a:pt x="4907" y="0"/>
                        <a:pt x="48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3" name="Google Shape;5793;p87"/>
                <p:cNvSpPr/>
                <p:nvPr/>
              </p:nvSpPr>
              <p:spPr>
                <a:xfrm>
                  <a:off x="833893" y="3664987"/>
                  <a:ext cx="8665" cy="107295"/>
                </a:xfrm>
                <a:custGeom>
                  <a:rect b="b" l="l" r="r" t="t"/>
                  <a:pathLst>
                    <a:path extrusionOk="0" h="1424" w="115">
                      <a:moveTo>
                        <a:pt x="53" y="1"/>
                      </a:moveTo>
                      <a:cubicBezTo>
                        <a:pt x="27" y="1"/>
                        <a:pt x="1" y="27"/>
                        <a:pt x="1" y="53"/>
                      </a:cubicBezTo>
                      <a:lnTo>
                        <a:pt x="1" y="1372"/>
                      </a:lnTo>
                      <a:cubicBezTo>
                        <a:pt x="1" y="1406"/>
                        <a:pt x="27" y="1424"/>
                        <a:pt x="53" y="1424"/>
                      </a:cubicBezTo>
                      <a:cubicBezTo>
                        <a:pt x="88" y="1424"/>
                        <a:pt x="114" y="1406"/>
                        <a:pt x="114" y="1372"/>
                      </a:cubicBezTo>
                      <a:lnTo>
                        <a:pt x="114" y="53"/>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4" name="Google Shape;5794;p87"/>
                <p:cNvSpPr/>
                <p:nvPr/>
              </p:nvSpPr>
              <p:spPr>
                <a:xfrm>
                  <a:off x="754325" y="3701154"/>
                  <a:ext cx="8590" cy="107973"/>
                </a:xfrm>
                <a:custGeom>
                  <a:rect b="b" l="l" r="r" t="t"/>
                  <a:pathLst>
                    <a:path extrusionOk="0" h="1433" w="114">
                      <a:moveTo>
                        <a:pt x="53" y="1"/>
                      </a:moveTo>
                      <a:cubicBezTo>
                        <a:pt x="27" y="1"/>
                        <a:pt x="0" y="27"/>
                        <a:pt x="0" y="62"/>
                      </a:cubicBezTo>
                      <a:lnTo>
                        <a:pt x="0" y="1381"/>
                      </a:lnTo>
                      <a:cubicBezTo>
                        <a:pt x="0" y="1407"/>
                        <a:pt x="27" y="1433"/>
                        <a:pt x="53" y="1433"/>
                      </a:cubicBezTo>
                      <a:cubicBezTo>
                        <a:pt x="88" y="1433"/>
                        <a:pt x="114" y="1407"/>
                        <a:pt x="114" y="1381"/>
                      </a:cubicBezTo>
                      <a:lnTo>
                        <a:pt x="114" y="62"/>
                      </a:lnTo>
                      <a:cubicBezTo>
                        <a:pt x="114" y="27"/>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5" name="Google Shape;5795;p87"/>
                <p:cNvSpPr/>
                <p:nvPr/>
              </p:nvSpPr>
              <p:spPr>
                <a:xfrm>
                  <a:off x="674682" y="3747870"/>
                  <a:ext cx="8665" cy="98102"/>
                </a:xfrm>
                <a:custGeom>
                  <a:rect b="b" l="l" r="r" t="t"/>
                  <a:pathLst>
                    <a:path extrusionOk="0" h="1302" w="115">
                      <a:moveTo>
                        <a:pt x="62" y="1"/>
                      </a:moveTo>
                      <a:cubicBezTo>
                        <a:pt x="27" y="1"/>
                        <a:pt x="1" y="27"/>
                        <a:pt x="1" y="62"/>
                      </a:cubicBezTo>
                      <a:lnTo>
                        <a:pt x="1" y="1249"/>
                      </a:lnTo>
                      <a:cubicBezTo>
                        <a:pt x="1" y="1276"/>
                        <a:pt x="27" y="1302"/>
                        <a:pt x="62" y="1302"/>
                      </a:cubicBezTo>
                      <a:cubicBezTo>
                        <a:pt x="88" y="1302"/>
                        <a:pt x="114" y="1276"/>
                        <a:pt x="114" y="1249"/>
                      </a:cubicBezTo>
                      <a:lnTo>
                        <a:pt x="114" y="62"/>
                      </a:lnTo>
                      <a:cubicBezTo>
                        <a:pt x="114" y="27"/>
                        <a:pt x="88" y="1"/>
                        <a:pt x="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6" name="Google Shape;5796;p87"/>
                <p:cNvSpPr/>
                <p:nvPr/>
              </p:nvSpPr>
              <p:spPr>
                <a:xfrm>
                  <a:off x="595114" y="3804457"/>
                  <a:ext cx="8590" cy="78361"/>
                </a:xfrm>
                <a:custGeom>
                  <a:rect b="b" l="l" r="r" t="t"/>
                  <a:pathLst>
                    <a:path extrusionOk="0" h="1040" w="114">
                      <a:moveTo>
                        <a:pt x="61" y="1"/>
                      </a:moveTo>
                      <a:cubicBezTo>
                        <a:pt x="26" y="1"/>
                        <a:pt x="0" y="27"/>
                        <a:pt x="0" y="62"/>
                      </a:cubicBezTo>
                      <a:lnTo>
                        <a:pt x="0" y="979"/>
                      </a:lnTo>
                      <a:cubicBezTo>
                        <a:pt x="0" y="1014"/>
                        <a:pt x="26" y="1040"/>
                        <a:pt x="61" y="1040"/>
                      </a:cubicBezTo>
                      <a:cubicBezTo>
                        <a:pt x="88" y="1040"/>
                        <a:pt x="114" y="1014"/>
                        <a:pt x="114" y="979"/>
                      </a:cubicBezTo>
                      <a:lnTo>
                        <a:pt x="114" y="62"/>
                      </a:lnTo>
                      <a:cubicBezTo>
                        <a:pt x="114" y="27"/>
                        <a:pt x="88"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7" name="Google Shape;5797;p87"/>
                <p:cNvSpPr/>
                <p:nvPr/>
              </p:nvSpPr>
              <p:spPr>
                <a:xfrm>
                  <a:off x="516149" y="3883422"/>
                  <a:ext cx="7987" cy="52743"/>
                </a:xfrm>
                <a:custGeom>
                  <a:rect b="b" l="l" r="r" t="t"/>
                  <a:pathLst>
                    <a:path extrusionOk="0" h="700" w="106">
                      <a:moveTo>
                        <a:pt x="53" y="1"/>
                      </a:moveTo>
                      <a:cubicBezTo>
                        <a:pt x="18" y="1"/>
                        <a:pt x="0" y="27"/>
                        <a:pt x="0" y="53"/>
                      </a:cubicBezTo>
                      <a:lnTo>
                        <a:pt x="0" y="647"/>
                      </a:lnTo>
                      <a:cubicBezTo>
                        <a:pt x="0" y="682"/>
                        <a:pt x="18" y="699"/>
                        <a:pt x="53" y="699"/>
                      </a:cubicBezTo>
                      <a:cubicBezTo>
                        <a:pt x="79" y="699"/>
                        <a:pt x="105" y="682"/>
                        <a:pt x="105" y="647"/>
                      </a:cubicBezTo>
                      <a:lnTo>
                        <a:pt x="105" y="53"/>
                      </a:lnTo>
                      <a:cubicBezTo>
                        <a:pt x="105" y="27"/>
                        <a:pt x="79"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8" name="Google Shape;5798;p87"/>
                <p:cNvSpPr/>
                <p:nvPr/>
              </p:nvSpPr>
              <p:spPr>
                <a:xfrm>
                  <a:off x="614856" y="3641930"/>
                  <a:ext cx="48750" cy="34358"/>
                </a:xfrm>
                <a:custGeom>
                  <a:rect b="b" l="l" r="r" t="t"/>
                  <a:pathLst>
                    <a:path extrusionOk="0" h="456" w="647">
                      <a:moveTo>
                        <a:pt x="66" y="1"/>
                      </a:moveTo>
                      <a:cubicBezTo>
                        <a:pt x="48" y="1"/>
                        <a:pt x="29" y="10"/>
                        <a:pt x="18" y="27"/>
                      </a:cubicBezTo>
                      <a:cubicBezTo>
                        <a:pt x="0" y="53"/>
                        <a:pt x="9" y="80"/>
                        <a:pt x="35" y="97"/>
                      </a:cubicBezTo>
                      <a:lnTo>
                        <a:pt x="559" y="446"/>
                      </a:lnTo>
                      <a:cubicBezTo>
                        <a:pt x="568" y="455"/>
                        <a:pt x="577" y="455"/>
                        <a:pt x="585" y="455"/>
                      </a:cubicBezTo>
                      <a:cubicBezTo>
                        <a:pt x="603" y="455"/>
                        <a:pt x="620" y="446"/>
                        <a:pt x="638" y="429"/>
                      </a:cubicBezTo>
                      <a:cubicBezTo>
                        <a:pt x="646" y="411"/>
                        <a:pt x="646" y="377"/>
                        <a:pt x="620" y="359"/>
                      </a:cubicBezTo>
                      <a:lnTo>
                        <a:pt x="96" y="10"/>
                      </a:lnTo>
                      <a:cubicBezTo>
                        <a:pt x="87" y="4"/>
                        <a:pt x="77"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9" name="Google Shape;5799;p87"/>
                <p:cNvSpPr/>
                <p:nvPr/>
              </p:nvSpPr>
              <p:spPr>
                <a:xfrm>
                  <a:off x="543802" y="3698969"/>
                  <a:ext cx="40160" cy="28632"/>
                </a:xfrm>
                <a:custGeom>
                  <a:rect b="b" l="l" r="r" t="t"/>
                  <a:pathLst>
                    <a:path extrusionOk="0" h="380" w="533">
                      <a:moveTo>
                        <a:pt x="58" y="0"/>
                      </a:moveTo>
                      <a:cubicBezTo>
                        <a:pt x="42" y="0"/>
                        <a:pt x="27" y="7"/>
                        <a:pt x="18" y="21"/>
                      </a:cubicBezTo>
                      <a:cubicBezTo>
                        <a:pt x="0" y="47"/>
                        <a:pt x="9" y="82"/>
                        <a:pt x="35" y="100"/>
                      </a:cubicBezTo>
                      <a:lnTo>
                        <a:pt x="446" y="370"/>
                      </a:lnTo>
                      <a:cubicBezTo>
                        <a:pt x="454" y="379"/>
                        <a:pt x="463" y="379"/>
                        <a:pt x="472" y="379"/>
                      </a:cubicBezTo>
                      <a:cubicBezTo>
                        <a:pt x="489" y="379"/>
                        <a:pt x="507" y="370"/>
                        <a:pt x="515" y="353"/>
                      </a:cubicBezTo>
                      <a:cubicBezTo>
                        <a:pt x="533" y="327"/>
                        <a:pt x="533" y="301"/>
                        <a:pt x="507" y="283"/>
                      </a:cubicBezTo>
                      <a:lnTo>
                        <a:pt x="96" y="12"/>
                      </a:lnTo>
                      <a:cubicBezTo>
                        <a:pt x="84" y="5"/>
                        <a:pt x="71" y="0"/>
                        <a:pt x="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0" name="Google Shape;5800;p87"/>
                <p:cNvSpPr/>
                <p:nvPr/>
              </p:nvSpPr>
              <p:spPr>
                <a:xfrm>
                  <a:off x="468152" y="3762337"/>
                  <a:ext cx="38201" cy="27728"/>
                </a:xfrm>
                <a:custGeom>
                  <a:rect b="b" l="l" r="r" t="t"/>
                  <a:pathLst>
                    <a:path extrusionOk="0" h="368" w="507">
                      <a:moveTo>
                        <a:pt x="58" y="1"/>
                      </a:moveTo>
                      <a:cubicBezTo>
                        <a:pt x="40" y="1"/>
                        <a:pt x="23" y="10"/>
                        <a:pt x="18" y="27"/>
                      </a:cubicBezTo>
                      <a:cubicBezTo>
                        <a:pt x="0" y="53"/>
                        <a:pt x="0" y="88"/>
                        <a:pt x="26" y="106"/>
                      </a:cubicBezTo>
                      <a:lnTo>
                        <a:pt x="419" y="359"/>
                      </a:lnTo>
                      <a:cubicBezTo>
                        <a:pt x="428" y="368"/>
                        <a:pt x="437" y="368"/>
                        <a:pt x="445" y="368"/>
                      </a:cubicBezTo>
                      <a:cubicBezTo>
                        <a:pt x="463" y="368"/>
                        <a:pt x="480" y="359"/>
                        <a:pt x="489" y="341"/>
                      </a:cubicBezTo>
                      <a:cubicBezTo>
                        <a:pt x="507" y="315"/>
                        <a:pt x="498" y="280"/>
                        <a:pt x="472" y="272"/>
                      </a:cubicBezTo>
                      <a:lnTo>
                        <a:pt x="87" y="10"/>
                      </a:lnTo>
                      <a:cubicBezTo>
                        <a:pt x="78" y="4"/>
                        <a:pt x="68"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1" name="Google Shape;5801;p87"/>
                <p:cNvSpPr/>
                <p:nvPr/>
              </p:nvSpPr>
              <p:spPr>
                <a:xfrm>
                  <a:off x="576051" y="3161508"/>
                  <a:ext cx="154613" cy="47620"/>
                </a:xfrm>
                <a:custGeom>
                  <a:rect b="b" l="l" r="r" t="t"/>
                  <a:pathLst>
                    <a:path extrusionOk="0" h="632" w="2052">
                      <a:moveTo>
                        <a:pt x="1996" y="1"/>
                      </a:moveTo>
                      <a:cubicBezTo>
                        <a:pt x="1991" y="1"/>
                        <a:pt x="1987" y="2"/>
                        <a:pt x="1982" y="3"/>
                      </a:cubicBezTo>
                      <a:lnTo>
                        <a:pt x="44" y="518"/>
                      </a:lnTo>
                      <a:cubicBezTo>
                        <a:pt x="18" y="527"/>
                        <a:pt x="0" y="562"/>
                        <a:pt x="9" y="588"/>
                      </a:cubicBezTo>
                      <a:cubicBezTo>
                        <a:pt x="18" y="614"/>
                        <a:pt x="35" y="632"/>
                        <a:pt x="61" y="632"/>
                      </a:cubicBezTo>
                      <a:cubicBezTo>
                        <a:pt x="61" y="632"/>
                        <a:pt x="70" y="623"/>
                        <a:pt x="70" y="623"/>
                      </a:cubicBezTo>
                      <a:lnTo>
                        <a:pt x="2008" y="108"/>
                      </a:lnTo>
                      <a:cubicBezTo>
                        <a:pt x="2035" y="99"/>
                        <a:pt x="2052" y="73"/>
                        <a:pt x="2052" y="47"/>
                      </a:cubicBezTo>
                      <a:cubicBezTo>
                        <a:pt x="2045" y="18"/>
                        <a:pt x="2020" y="1"/>
                        <a:pt x="1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2" name="Google Shape;5802;p87"/>
                <p:cNvSpPr/>
                <p:nvPr/>
              </p:nvSpPr>
              <p:spPr>
                <a:xfrm>
                  <a:off x="508916" y="3107107"/>
                  <a:ext cx="135626" cy="42195"/>
                </a:xfrm>
                <a:custGeom>
                  <a:rect b="b" l="l" r="r" t="t"/>
                  <a:pathLst>
                    <a:path extrusionOk="0" h="560" w="1800">
                      <a:moveTo>
                        <a:pt x="1729" y="0"/>
                      </a:moveTo>
                      <a:lnTo>
                        <a:pt x="44" y="454"/>
                      </a:lnTo>
                      <a:cubicBezTo>
                        <a:pt x="18" y="463"/>
                        <a:pt x="0" y="489"/>
                        <a:pt x="9" y="524"/>
                      </a:cubicBezTo>
                      <a:cubicBezTo>
                        <a:pt x="18" y="542"/>
                        <a:pt x="35" y="559"/>
                        <a:pt x="62" y="559"/>
                      </a:cubicBezTo>
                      <a:lnTo>
                        <a:pt x="79" y="559"/>
                      </a:lnTo>
                      <a:lnTo>
                        <a:pt x="1755" y="105"/>
                      </a:lnTo>
                      <a:cubicBezTo>
                        <a:pt x="1782" y="105"/>
                        <a:pt x="1799" y="70"/>
                        <a:pt x="1790" y="44"/>
                      </a:cubicBezTo>
                      <a:cubicBezTo>
                        <a:pt x="1790" y="18"/>
                        <a:pt x="1755" y="0"/>
                        <a:pt x="1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3" name="Google Shape;5803;p87"/>
                <p:cNvSpPr/>
                <p:nvPr/>
              </p:nvSpPr>
              <p:spPr>
                <a:xfrm>
                  <a:off x="441780" y="3053007"/>
                  <a:ext cx="115884" cy="37071"/>
                </a:xfrm>
                <a:custGeom>
                  <a:rect b="b" l="l" r="r" t="t"/>
                  <a:pathLst>
                    <a:path extrusionOk="0" h="492" w="1538">
                      <a:moveTo>
                        <a:pt x="1476" y="0"/>
                      </a:moveTo>
                      <a:cubicBezTo>
                        <a:pt x="1471" y="0"/>
                        <a:pt x="1465" y="1"/>
                        <a:pt x="1459" y="2"/>
                      </a:cubicBezTo>
                      <a:lnTo>
                        <a:pt x="44" y="378"/>
                      </a:lnTo>
                      <a:cubicBezTo>
                        <a:pt x="18" y="386"/>
                        <a:pt x="1" y="421"/>
                        <a:pt x="10" y="448"/>
                      </a:cubicBezTo>
                      <a:cubicBezTo>
                        <a:pt x="18" y="474"/>
                        <a:pt x="36" y="491"/>
                        <a:pt x="62" y="491"/>
                      </a:cubicBezTo>
                      <a:cubicBezTo>
                        <a:pt x="62" y="491"/>
                        <a:pt x="71" y="483"/>
                        <a:pt x="71" y="483"/>
                      </a:cubicBezTo>
                      <a:lnTo>
                        <a:pt x="1485" y="107"/>
                      </a:lnTo>
                      <a:cubicBezTo>
                        <a:pt x="1520" y="98"/>
                        <a:pt x="1538" y="72"/>
                        <a:pt x="1529" y="46"/>
                      </a:cubicBezTo>
                      <a:cubicBezTo>
                        <a:pt x="1522" y="17"/>
                        <a:pt x="1502" y="0"/>
                        <a:pt x="1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4" name="Google Shape;5804;p87"/>
                <p:cNvSpPr/>
                <p:nvPr/>
              </p:nvSpPr>
              <p:spPr>
                <a:xfrm>
                  <a:off x="374720" y="3005612"/>
                  <a:ext cx="69772" cy="24563"/>
                </a:xfrm>
                <a:custGeom>
                  <a:rect b="b" l="l" r="r" t="t"/>
                  <a:pathLst>
                    <a:path extrusionOk="0" h="326" w="926">
                      <a:moveTo>
                        <a:pt x="870" y="0"/>
                      </a:moveTo>
                      <a:cubicBezTo>
                        <a:pt x="865" y="0"/>
                        <a:pt x="861" y="1"/>
                        <a:pt x="856" y="3"/>
                      </a:cubicBezTo>
                      <a:lnTo>
                        <a:pt x="44" y="221"/>
                      </a:lnTo>
                      <a:cubicBezTo>
                        <a:pt x="18" y="230"/>
                        <a:pt x="0" y="256"/>
                        <a:pt x="9" y="282"/>
                      </a:cubicBezTo>
                      <a:cubicBezTo>
                        <a:pt x="9" y="308"/>
                        <a:pt x="35" y="326"/>
                        <a:pt x="61" y="326"/>
                      </a:cubicBezTo>
                      <a:lnTo>
                        <a:pt x="70" y="326"/>
                      </a:lnTo>
                      <a:lnTo>
                        <a:pt x="882" y="107"/>
                      </a:lnTo>
                      <a:cubicBezTo>
                        <a:pt x="908" y="99"/>
                        <a:pt x="926" y="72"/>
                        <a:pt x="926" y="38"/>
                      </a:cubicBezTo>
                      <a:cubicBezTo>
                        <a:pt x="919" y="16"/>
                        <a:pt x="894" y="0"/>
                        <a:pt x="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5" name="Google Shape;5805;p87"/>
                <p:cNvSpPr/>
                <p:nvPr/>
              </p:nvSpPr>
              <p:spPr>
                <a:xfrm>
                  <a:off x="229976" y="3133554"/>
                  <a:ext cx="517185" cy="504376"/>
                </a:xfrm>
                <a:custGeom>
                  <a:rect b="b" l="l" r="r" t="t"/>
                  <a:pathLst>
                    <a:path extrusionOk="0" h="6694" w="6864">
                      <a:moveTo>
                        <a:pt x="3099" y="1"/>
                      </a:moveTo>
                      <a:cubicBezTo>
                        <a:pt x="2901" y="1"/>
                        <a:pt x="2703" y="60"/>
                        <a:pt x="2532" y="182"/>
                      </a:cubicBezTo>
                      <a:cubicBezTo>
                        <a:pt x="2166" y="453"/>
                        <a:pt x="2043" y="933"/>
                        <a:pt x="2209" y="1352"/>
                      </a:cubicBezTo>
                      <a:cubicBezTo>
                        <a:pt x="2014" y="1128"/>
                        <a:pt x="1735" y="1002"/>
                        <a:pt x="1453" y="1002"/>
                      </a:cubicBezTo>
                      <a:cubicBezTo>
                        <a:pt x="1307" y="1002"/>
                        <a:pt x="1159" y="1036"/>
                        <a:pt x="1022" y="1107"/>
                      </a:cubicBezTo>
                      <a:cubicBezTo>
                        <a:pt x="620" y="1317"/>
                        <a:pt x="419" y="1771"/>
                        <a:pt x="524" y="2208"/>
                      </a:cubicBezTo>
                      <a:lnTo>
                        <a:pt x="542" y="2260"/>
                      </a:lnTo>
                      <a:cubicBezTo>
                        <a:pt x="603" y="2522"/>
                        <a:pt x="533" y="2801"/>
                        <a:pt x="358" y="3002"/>
                      </a:cubicBezTo>
                      <a:lnTo>
                        <a:pt x="323" y="3046"/>
                      </a:lnTo>
                      <a:cubicBezTo>
                        <a:pt x="26" y="3386"/>
                        <a:pt x="0" y="3884"/>
                        <a:pt x="271" y="4251"/>
                      </a:cubicBezTo>
                      <a:cubicBezTo>
                        <a:pt x="456" y="4510"/>
                        <a:pt x="754" y="4647"/>
                        <a:pt x="1057" y="4647"/>
                      </a:cubicBezTo>
                      <a:cubicBezTo>
                        <a:pt x="1184" y="4647"/>
                        <a:pt x="1311" y="4623"/>
                        <a:pt x="1432" y="4574"/>
                      </a:cubicBezTo>
                      <a:lnTo>
                        <a:pt x="1432" y="4574"/>
                      </a:lnTo>
                      <a:cubicBezTo>
                        <a:pt x="1100" y="4871"/>
                        <a:pt x="987" y="5351"/>
                        <a:pt x="1196" y="5753"/>
                      </a:cubicBezTo>
                      <a:cubicBezTo>
                        <a:pt x="1369" y="6091"/>
                        <a:pt x="1708" y="6287"/>
                        <a:pt x="2061" y="6287"/>
                      </a:cubicBezTo>
                      <a:cubicBezTo>
                        <a:pt x="2136" y="6287"/>
                        <a:pt x="2212" y="6278"/>
                        <a:pt x="2288" y="6259"/>
                      </a:cubicBezTo>
                      <a:lnTo>
                        <a:pt x="2340" y="6242"/>
                      </a:lnTo>
                      <a:cubicBezTo>
                        <a:pt x="2408" y="6226"/>
                        <a:pt x="2476" y="6219"/>
                        <a:pt x="2542" y="6219"/>
                      </a:cubicBezTo>
                      <a:cubicBezTo>
                        <a:pt x="2743" y="6219"/>
                        <a:pt x="2934" y="6287"/>
                        <a:pt x="3091" y="6425"/>
                      </a:cubicBezTo>
                      <a:lnTo>
                        <a:pt x="3135" y="6460"/>
                      </a:lnTo>
                      <a:cubicBezTo>
                        <a:pt x="3313" y="6614"/>
                        <a:pt x="3538" y="6693"/>
                        <a:pt x="3767" y="6693"/>
                      </a:cubicBezTo>
                      <a:cubicBezTo>
                        <a:pt x="3965" y="6693"/>
                        <a:pt x="4166" y="6634"/>
                        <a:pt x="4340" y="6512"/>
                      </a:cubicBezTo>
                      <a:cubicBezTo>
                        <a:pt x="4698" y="6250"/>
                        <a:pt x="4820" y="5761"/>
                        <a:pt x="4654" y="5342"/>
                      </a:cubicBezTo>
                      <a:lnTo>
                        <a:pt x="4654" y="5342"/>
                      </a:lnTo>
                      <a:cubicBezTo>
                        <a:pt x="4850" y="5566"/>
                        <a:pt x="5128" y="5692"/>
                        <a:pt x="5411" y="5692"/>
                      </a:cubicBezTo>
                      <a:cubicBezTo>
                        <a:pt x="5557" y="5692"/>
                        <a:pt x="5704" y="5658"/>
                        <a:pt x="5842" y="5587"/>
                      </a:cubicBezTo>
                      <a:cubicBezTo>
                        <a:pt x="6243" y="5377"/>
                        <a:pt x="6453" y="4923"/>
                        <a:pt x="6339" y="4487"/>
                      </a:cubicBezTo>
                      <a:lnTo>
                        <a:pt x="6331" y="4434"/>
                      </a:lnTo>
                      <a:cubicBezTo>
                        <a:pt x="6261" y="4172"/>
                        <a:pt x="6331" y="3893"/>
                        <a:pt x="6505" y="3692"/>
                      </a:cubicBezTo>
                      <a:lnTo>
                        <a:pt x="6540" y="3648"/>
                      </a:lnTo>
                      <a:cubicBezTo>
                        <a:pt x="6837" y="3308"/>
                        <a:pt x="6863" y="2810"/>
                        <a:pt x="6593" y="2443"/>
                      </a:cubicBezTo>
                      <a:cubicBezTo>
                        <a:pt x="6407" y="2184"/>
                        <a:pt x="6113" y="2051"/>
                        <a:pt x="5809" y="2051"/>
                      </a:cubicBezTo>
                      <a:cubicBezTo>
                        <a:pt x="5682" y="2051"/>
                        <a:pt x="5554" y="2074"/>
                        <a:pt x="5431" y="2120"/>
                      </a:cubicBezTo>
                      <a:cubicBezTo>
                        <a:pt x="5763" y="1832"/>
                        <a:pt x="5877" y="1343"/>
                        <a:pt x="5676" y="942"/>
                      </a:cubicBezTo>
                      <a:cubicBezTo>
                        <a:pt x="5503" y="604"/>
                        <a:pt x="5165" y="408"/>
                        <a:pt x="4807" y="408"/>
                      </a:cubicBezTo>
                      <a:cubicBezTo>
                        <a:pt x="4730" y="408"/>
                        <a:pt x="4653" y="417"/>
                        <a:pt x="4576" y="435"/>
                      </a:cubicBezTo>
                      <a:lnTo>
                        <a:pt x="4523" y="453"/>
                      </a:lnTo>
                      <a:cubicBezTo>
                        <a:pt x="4458" y="468"/>
                        <a:pt x="4391" y="476"/>
                        <a:pt x="4325" y="476"/>
                      </a:cubicBezTo>
                      <a:cubicBezTo>
                        <a:pt x="4126" y="476"/>
                        <a:pt x="3932" y="407"/>
                        <a:pt x="3781" y="269"/>
                      </a:cubicBezTo>
                      <a:lnTo>
                        <a:pt x="3737" y="234"/>
                      </a:lnTo>
                      <a:cubicBezTo>
                        <a:pt x="3555" y="80"/>
                        <a:pt x="3327" y="1"/>
                        <a:pt x="30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6" name="Google Shape;5806;p87"/>
                <p:cNvSpPr/>
                <p:nvPr/>
              </p:nvSpPr>
              <p:spPr>
                <a:xfrm>
                  <a:off x="345787" y="3296533"/>
                  <a:ext cx="286245" cy="178423"/>
                </a:xfrm>
                <a:custGeom>
                  <a:rect b="b" l="l" r="r" t="t"/>
                  <a:pathLst>
                    <a:path extrusionOk="0" h="2368" w="3799">
                      <a:moveTo>
                        <a:pt x="3732" y="1"/>
                      </a:moveTo>
                      <a:cubicBezTo>
                        <a:pt x="3722" y="1"/>
                        <a:pt x="3711" y="4"/>
                        <a:pt x="3702" y="10"/>
                      </a:cubicBezTo>
                      <a:lnTo>
                        <a:pt x="35" y="2262"/>
                      </a:lnTo>
                      <a:cubicBezTo>
                        <a:pt x="9" y="2280"/>
                        <a:pt x="0" y="2315"/>
                        <a:pt x="17" y="2341"/>
                      </a:cubicBezTo>
                      <a:cubicBezTo>
                        <a:pt x="26" y="2359"/>
                        <a:pt x="44" y="2367"/>
                        <a:pt x="61" y="2367"/>
                      </a:cubicBezTo>
                      <a:cubicBezTo>
                        <a:pt x="70" y="2367"/>
                        <a:pt x="87" y="2359"/>
                        <a:pt x="96" y="2359"/>
                      </a:cubicBezTo>
                      <a:lnTo>
                        <a:pt x="3763" y="106"/>
                      </a:lnTo>
                      <a:cubicBezTo>
                        <a:pt x="3790" y="88"/>
                        <a:pt x="3798" y="53"/>
                        <a:pt x="3781" y="27"/>
                      </a:cubicBezTo>
                      <a:cubicBezTo>
                        <a:pt x="3770" y="10"/>
                        <a:pt x="3751" y="1"/>
                        <a:pt x="3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7" name="Google Shape;5807;p87"/>
                <p:cNvSpPr/>
                <p:nvPr/>
              </p:nvSpPr>
              <p:spPr>
                <a:xfrm>
                  <a:off x="399058" y="3243262"/>
                  <a:ext cx="179026" cy="284964"/>
                </a:xfrm>
                <a:custGeom>
                  <a:rect b="b" l="l" r="r" t="t"/>
                  <a:pathLst>
                    <a:path extrusionOk="0" h="3782" w="2376">
                      <a:moveTo>
                        <a:pt x="65" y="0"/>
                      </a:moveTo>
                      <a:cubicBezTo>
                        <a:pt x="55" y="0"/>
                        <a:pt x="44" y="3"/>
                        <a:pt x="35" y="9"/>
                      </a:cubicBezTo>
                      <a:cubicBezTo>
                        <a:pt x="9" y="27"/>
                        <a:pt x="0" y="62"/>
                        <a:pt x="18" y="88"/>
                      </a:cubicBezTo>
                      <a:lnTo>
                        <a:pt x="2270" y="3755"/>
                      </a:lnTo>
                      <a:cubicBezTo>
                        <a:pt x="2279" y="3773"/>
                        <a:pt x="2297" y="3782"/>
                        <a:pt x="2314" y="3782"/>
                      </a:cubicBezTo>
                      <a:cubicBezTo>
                        <a:pt x="2323" y="3782"/>
                        <a:pt x="2332" y="3773"/>
                        <a:pt x="2340" y="3773"/>
                      </a:cubicBezTo>
                      <a:cubicBezTo>
                        <a:pt x="2367" y="3755"/>
                        <a:pt x="2375" y="3720"/>
                        <a:pt x="2367" y="3694"/>
                      </a:cubicBezTo>
                      <a:lnTo>
                        <a:pt x="114" y="27"/>
                      </a:lnTo>
                      <a:cubicBezTo>
                        <a:pt x="102" y="10"/>
                        <a:pt x="84" y="0"/>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8" name="Google Shape;5808;p87"/>
                <p:cNvSpPr/>
                <p:nvPr/>
              </p:nvSpPr>
              <p:spPr>
                <a:xfrm>
                  <a:off x="288522" y="3334584"/>
                  <a:ext cx="204644" cy="55456"/>
                </a:xfrm>
                <a:custGeom>
                  <a:rect b="b" l="l" r="r" t="t"/>
                  <a:pathLst>
                    <a:path extrusionOk="0" h="736" w="2716">
                      <a:moveTo>
                        <a:pt x="65" y="1"/>
                      </a:moveTo>
                      <a:cubicBezTo>
                        <a:pt x="37" y="1"/>
                        <a:pt x="17" y="23"/>
                        <a:pt x="9" y="46"/>
                      </a:cubicBezTo>
                      <a:cubicBezTo>
                        <a:pt x="0" y="72"/>
                        <a:pt x="18" y="107"/>
                        <a:pt x="53" y="116"/>
                      </a:cubicBezTo>
                      <a:lnTo>
                        <a:pt x="2646" y="736"/>
                      </a:lnTo>
                      <a:lnTo>
                        <a:pt x="2655" y="736"/>
                      </a:lnTo>
                      <a:cubicBezTo>
                        <a:pt x="2681" y="736"/>
                        <a:pt x="2707" y="718"/>
                        <a:pt x="2707" y="692"/>
                      </a:cubicBezTo>
                      <a:cubicBezTo>
                        <a:pt x="2716" y="666"/>
                        <a:pt x="2698" y="631"/>
                        <a:pt x="2672" y="622"/>
                      </a:cubicBezTo>
                      <a:lnTo>
                        <a:pt x="79" y="2"/>
                      </a:lnTo>
                      <a:cubicBezTo>
                        <a:pt x="74" y="1"/>
                        <a:pt x="70" y="1"/>
                        <a:pt x="65"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9" name="Google Shape;5809;p87"/>
                <p:cNvSpPr/>
                <p:nvPr/>
              </p:nvSpPr>
              <p:spPr>
                <a:xfrm>
                  <a:off x="284528" y="3381451"/>
                  <a:ext cx="208637" cy="29009"/>
                </a:xfrm>
                <a:custGeom>
                  <a:rect b="b" l="l" r="r" t="t"/>
                  <a:pathLst>
                    <a:path extrusionOk="0" h="385" w="2769">
                      <a:moveTo>
                        <a:pt x="2708" y="0"/>
                      </a:moveTo>
                      <a:lnTo>
                        <a:pt x="53" y="271"/>
                      </a:lnTo>
                      <a:cubicBezTo>
                        <a:pt x="18" y="280"/>
                        <a:pt x="1" y="306"/>
                        <a:pt x="1" y="332"/>
                      </a:cubicBezTo>
                      <a:cubicBezTo>
                        <a:pt x="1" y="367"/>
                        <a:pt x="27" y="385"/>
                        <a:pt x="53" y="385"/>
                      </a:cubicBezTo>
                      <a:lnTo>
                        <a:pt x="62" y="385"/>
                      </a:lnTo>
                      <a:lnTo>
                        <a:pt x="2716" y="114"/>
                      </a:lnTo>
                      <a:cubicBezTo>
                        <a:pt x="2743" y="105"/>
                        <a:pt x="2769" y="79"/>
                        <a:pt x="2769" y="53"/>
                      </a:cubicBezTo>
                      <a:cubicBezTo>
                        <a:pt x="2760" y="18"/>
                        <a:pt x="2734" y="0"/>
                        <a:pt x="27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0" name="Google Shape;5810;p87"/>
                <p:cNvSpPr/>
                <p:nvPr/>
              </p:nvSpPr>
              <p:spPr>
                <a:xfrm>
                  <a:off x="314818" y="3272798"/>
                  <a:ext cx="179026" cy="117241"/>
                </a:xfrm>
                <a:custGeom>
                  <a:rect b="b" l="l" r="r" t="t"/>
                  <a:pathLst>
                    <a:path extrusionOk="0" h="1556" w="2376">
                      <a:moveTo>
                        <a:pt x="64" y="1"/>
                      </a:moveTo>
                      <a:cubicBezTo>
                        <a:pt x="46" y="1"/>
                        <a:pt x="29" y="8"/>
                        <a:pt x="18" y="19"/>
                      </a:cubicBezTo>
                      <a:cubicBezTo>
                        <a:pt x="1" y="45"/>
                        <a:pt x="9" y="80"/>
                        <a:pt x="36" y="98"/>
                      </a:cubicBezTo>
                      <a:lnTo>
                        <a:pt x="2280" y="1547"/>
                      </a:lnTo>
                      <a:cubicBezTo>
                        <a:pt x="2288" y="1556"/>
                        <a:pt x="2297" y="1556"/>
                        <a:pt x="2306" y="1556"/>
                      </a:cubicBezTo>
                      <a:cubicBezTo>
                        <a:pt x="2323" y="1556"/>
                        <a:pt x="2341" y="1547"/>
                        <a:pt x="2358" y="1530"/>
                      </a:cubicBezTo>
                      <a:cubicBezTo>
                        <a:pt x="2376" y="1503"/>
                        <a:pt x="2367" y="1469"/>
                        <a:pt x="2341" y="1451"/>
                      </a:cubicBezTo>
                      <a:lnTo>
                        <a:pt x="97" y="10"/>
                      </a:lnTo>
                      <a:cubicBezTo>
                        <a:pt x="87" y="4"/>
                        <a:pt x="75" y="1"/>
                        <a:pt x="6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1" name="Google Shape;5811;p87"/>
                <p:cNvSpPr/>
                <p:nvPr/>
              </p:nvSpPr>
              <p:spPr>
                <a:xfrm>
                  <a:off x="483900" y="3381451"/>
                  <a:ext cx="204719" cy="55305"/>
                </a:xfrm>
                <a:custGeom>
                  <a:rect b="b" l="l" r="r" t="t"/>
                  <a:pathLst>
                    <a:path extrusionOk="0" h="734" w="2717">
                      <a:moveTo>
                        <a:pt x="79" y="0"/>
                      </a:moveTo>
                      <a:cubicBezTo>
                        <a:pt x="44" y="0"/>
                        <a:pt x="18" y="18"/>
                        <a:pt x="9" y="44"/>
                      </a:cubicBezTo>
                      <a:cubicBezTo>
                        <a:pt x="1" y="70"/>
                        <a:pt x="27" y="105"/>
                        <a:pt x="53" y="114"/>
                      </a:cubicBezTo>
                      <a:lnTo>
                        <a:pt x="2646" y="734"/>
                      </a:lnTo>
                      <a:lnTo>
                        <a:pt x="2655" y="734"/>
                      </a:lnTo>
                      <a:cubicBezTo>
                        <a:pt x="2681" y="734"/>
                        <a:pt x="2707" y="716"/>
                        <a:pt x="2716" y="690"/>
                      </a:cubicBezTo>
                      <a:cubicBezTo>
                        <a:pt x="2716" y="664"/>
                        <a:pt x="2699" y="629"/>
                        <a:pt x="2673" y="629"/>
                      </a:cubicBezTo>
                      <a:lnTo>
                        <a:pt x="79" y="0"/>
                      </a:ln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2" name="Google Shape;5812;p87"/>
                <p:cNvSpPr/>
                <p:nvPr/>
              </p:nvSpPr>
              <p:spPr>
                <a:xfrm>
                  <a:off x="484578" y="3360881"/>
                  <a:ext cx="208637" cy="29159"/>
                </a:xfrm>
                <a:custGeom>
                  <a:rect b="b" l="l" r="r" t="t"/>
                  <a:pathLst>
                    <a:path extrusionOk="0" h="387" w="2769">
                      <a:moveTo>
                        <a:pt x="2717" y="1"/>
                      </a:moveTo>
                      <a:cubicBezTo>
                        <a:pt x="2714" y="1"/>
                        <a:pt x="2711" y="2"/>
                        <a:pt x="2707" y="3"/>
                      </a:cubicBezTo>
                      <a:lnTo>
                        <a:pt x="53" y="273"/>
                      </a:lnTo>
                      <a:cubicBezTo>
                        <a:pt x="18" y="273"/>
                        <a:pt x="0" y="308"/>
                        <a:pt x="0" y="334"/>
                      </a:cubicBezTo>
                      <a:cubicBezTo>
                        <a:pt x="0" y="361"/>
                        <a:pt x="27" y="387"/>
                        <a:pt x="53" y="387"/>
                      </a:cubicBezTo>
                      <a:lnTo>
                        <a:pt x="61" y="387"/>
                      </a:lnTo>
                      <a:lnTo>
                        <a:pt x="2716" y="107"/>
                      </a:lnTo>
                      <a:cubicBezTo>
                        <a:pt x="2751" y="107"/>
                        <a:pt x="2768" y="81"/>
                        <a:pt x="2768" y="55"/>
                      </a:cubicBezTo>
                      <a:cubicBezTo>
                        <a:pt x="2761" y="25"/>
                        <a:pt x="2740" y="1"/>
                        <a:pt x="2717"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3" name="Google Shape;5813;p87"/>
                <p:cNvSpPr/>
                <p:nvPr/>
              </p:nvSpPr>
              <p:spPr>
                <a:xfrm>
                  <a:off x="483900" y="3381451"/>
                  <a:ext cx="179026" cy="117165"/>
                </a:xfrm>
                <a:custGeom>
                  <a:rect b="b" l="l" r="r" t="t"/>
                  <a:pathLst>
                    <a:path extrusionOk="0" h="1555" w="2376">
                      <a:moveTo>
                        <a:pt x="67" y="0"/>
                      </a:moveTo>
                      <a:cubicBezTo>
                        <a:pt x="48" y="0"/>
                        <a:pt x="29" y="10"/>
                        <a:pt x="18" y="27"/>
                      </a:cubicBezTo>
                      <a:cubicBezTo>
                        <a:pt x="1" y="53"/>
                        <a:pt x="9" y="88"/>
                        <a:pt x="36" y="105"/>
                      </a:cubicBezTo>
                      <a:lnTo>
                        <a:pt x="2280" y="1546"/>
                      </a:lnTo>
                      <a:cubicBezTo>
                        <a:pt x="2288" y="1555"/>
                        <a:pt x="2297" y="1555"/>
                        <a:pt x="2306" y="1555"/>
                      </a:cubicBezTo>
                      <a:cubicBezTo>
                        <a:pt x="2323" y="1555"/>
                        <a:pt x="2341" y="1546"/>
                        <a:pt x="2358" y="1537"/>
                      </a:cubicBezTo>
                      <a:cubicBezTo>
                        <a:pt x="2376" y="1511"/>
                        <a:pt x="2367" y="1476"/>
                        <a:pt x="2341" y="1459"/>
                      </a:cubicBezTo>
                      <a:lnTo>
                        <a:pt x="97" y="9"/>
                      </a:lnTo>
                      <a:cubicBezTo>
                        <a:pt x="87" y="3"/>
                        <a:pt x="77"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4" name="Google Shape;5814;p87"/>
                <p:cNvSpPr/>
                <p:nvPr/>
              </p:nvSpPr>
              <p:spPr>
                <a:xfrm>
                  <a:off x="437184" y="3381451"/>
                  <a:ext cx="55983" cy="204041"/>
                </a:xfrm>
                <a:custGeom>
                  <a:rect b="b" l="l" r="r" t="t"/>
                  <a:pathLst>
                    <a:path extrusionOk="0" h="2708" w="743">
                      <a:moveTo>
                        <a:pt x="699" y="0"/>
                      </a:moveTo>
                      <a:cubicBezTo>
                        <a:pt x="664" y="0"/>
                        <a:pt x="638" y="18"/>
                        <a:pt x="629" y="44"/>
                      </a:cubicBezTo>
                      <a:lnTo>
                        <a:pt x="9" y="2637"/>
                      </a:lnTo>
                      <a:cubicBezTo>
                        <a:pt x="1" y="2672"/>
                        <a:pt x="18" y="2698"/>
                        <a:pt x="53" y="2707"/>
                      </a:cubicBezTo>
                      <a:lnTo>
                        <a:pt x="62" y="2707"/>
                      </a:lnTo>
                      <a:cubicBezTo>
                        <a:pt x="88" y="2707"/>
                        <a:pt x="114" y="2690"/>
                        <a:pt x="114" y="2664"/>
                      </a:cubicBezTo>
                      <a:lnTo>
                        <a:pt x="734"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5" name="Google Shape;5815;p87"/>
                <p:cNvSpPr/>
                <p:nvPr/>
              </p:nvSpPr>
              <p:spPr>
                <a:xfrm>
                  <a:off x="484578" y="3381451"/>
                  <a:ext cx="29009" cy="208637"/>
                </a:xfrm>
                <a:custGeom>
                  <a:rect b="b" l="l" r="r" t="t"/>
                  <a:pathLst>
                    <a:path extrusionOk="0" h="2769" w="385">
                      <a:moveTo>
                        <a:pt x="53" y="0"/>
                      </a:moveTo>
                      <a:cubicBezTo>
                        <a:pt x="18" y="0"/>
                        <a:pt x="0" y="35"/>
                        <a:pt x="0" y="61"/>
                      </a:cubicBezTo>
                      <a:lnTo>
                        <a:pt x="271" y="2716"/>
                      </a:lnTo>
                      <a:cubicBezTo>
                        <a:pt x="280" y="2751"/>
                        <a:pt x="297" y="2768"/>
                        <a:pt x="332" y="2768"/>
                      </a:cubicBezTo>
                      <a:cubicBezTo>
                        <a:pt x="367" y="2768"/>
                        <a:pt x="385" y="2733"/>
                        <a:pt x="385" y="2707"/>
                      </a:cubicBezTo>
                      <a:lnTo>
                        <a:pt x="114" y="53"/>
                      </a:lnTo>
                      <a:cubicBezTo>
                        <a:pt x="105" y="18"/>
                        <a:pt x="79" y="0"/>
                        <a:pt x="53"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6" name="Google Shape;5816;p87"/>
                <p:cNvSpPr/>
                <p:nvPr/>
              </p:nvSpPr>
              <p:spPr>
                <a:xfrm>
                  <a:off x="375323" y="3381451"/>
                  <a:ext cx="118522" cy="177669"/>
                </a:xfrm>
                <a:custGeom>
                  <a:rect b="b" l="l" r="r" t="t"/>
                  <a:pathLst>
                    <a:path extrusionOk="0" h="2358" w="1573">
                      <a:moveTo>
                        <a:pt x="1508" y="0"/>
                      </a:moveTo>
                      <a:cubicBezTo>
                        <a:pt x="1489" y="0"/>
                        <a:pt x="1470" y="10"/>
                        <a:pt x="1459" y="27"/>
                      </a:cubicBezTo>
                      <a:lnTo>
                        <a:pt x="10" y="2271"/>
                      </a:lnTo>
                      <a:cubicBezTo>
                        <a:pt x="1" y="2297"/>
                        <a:pt x="1" y="2332"/>
                        <a:pt x="27" y="2349"/>
                      </a:cubicBezTo>
                      <a:cubicBezTo>
                        <a:pt x="36" y="2358"/>
                        <a:pt x="53" y="2358"/>
                        <a:pt x="62" y="2358"/>
                      </a:cubicBezTo>
                      <a:cubicBezTo>
                        <a:pt x="80" y="2358"/>
                        <a:pt x="97" y="2349"/>
                        <a:pt x="106" y="2332"/>
                      </a:cubicBezTo>
                      <a:lnTo>
                        <a:pt x="1555" y="88"/>
                      </a:lnTo>
                      <a:cubicBezTo>
                        <a:pt x="1573" y="61"/>
                        <a:pt x="1564" y="27"/>
                        <a:pt x="1538" y="9"/>
                      </a:cubicBezTo>
                      <a:cubicBezTo>
                        <a:pt x="1528" y="3"/>
                        <a:pt x="1518" y="0"/>
                        <a:pt x="1508"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7" name="Google Shape;5817;p87"/>
                <p:cNvSpPr/>
                <p:nvPr/>
              </p:nvSpPr>
              <p:spPr>
                <a:xfrm>
                  <a:off x="483900" y="3186072"/>
                  <a:ext cx="55983" cy="203966"/>
                </a:xfrm>
                <a:custGeom>
                  <a:rect b="b" l="l" r="r" t="t"/>
                  <a:pathLst>
                    <a:path extrusionOk="0" h="2707" w="743">
                      <a:moveTo>
                        <a:pt x="699" y="0"/>
                      </a:moveTo>
                      <a:cubicBezTo>
                        <a:pt x="664" y="0"/>
                        <a:pt x="638" y="18"/>
                        <a:pt x="629" y="44"/>
                      </a:cubicBezTo>
                      <a:lnTo>
                        <a:pt x="9" y="2637"/>
                      </a:lnTo>
                      <a:cubicBezTo>
                        <a:pt x="1" y="2663"/>
                        <a:pt x="18" y="2698"/>
                        <a:pt x="53" y="2707"/>
                      </a:cubicBezTo>
                      <a:lnTo>
                        <a:pt x="62" y="2707"/>
                      </a:lnTo>
                      <a:cubicBezTo>
                        <a:pt x="88" y="2707"/>
                        <a:pt x="114" y="2689"/>
                        <a:pt x="114" y="2663"/>
                      </a:cubicBezTo>
                      <a:lnTo>
                        <a:pt x="743" y="70"/>
                      </a:lnTo>
                      <a:cubicBezTo>
                        <a:pt x="743" y="44"/>
                        <a:pt x="725" y="9"/>
                        <a:pt x="699"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8" name="Google Shape;5818;p87"/>
                <p:cNvSpPr/>
                <p:nvPr/>
              </p:nvSpPr>
              <p:spPr>
                <a:xfrm>
                  <a:off x="463481" y="3181325"/>
                  <a:ext cx="29687" cy="208713"/>
                </a:xfrm>
                <a:custGeom>
                  <a:rect b="b" l="l" r="r" t="t"/>
                  <a:pathLst>
                    <a:path extrusionOk="0" h="2770" w="394">
                      <a:moveTo>
                        <a:pt x="67" y="0"/>
                      </a:moveTo>
                      <a:cubicBezTo>
                        <a:pt x="62" y="0"/>
                        <a:pt x="58" y="1"/>
                        <a:pt x="53" y="2"/>
                      </a:cubicBezTo>
                      <a:cubicBezTo>
                        <a:pt x="27" y="2"/>
                        <a:pt x="1" y="28"/>
                        <a:pt x="10" y="63"/>
                      </a:cubicBezTo>
                      <a:lnTo>
                        <a:pt x="280" y="2717"/>
                      </a:lnTo>
                      <a:cubicBezTo>
                        <a:pt x="280" y="2744"/>
                        <a:pt x="307" y="2770"/>
                        <a:pt x="333" y="2770"/>
                      </a:cubicBezTo>
                      <a:lnTo>
                        <a:pt x="341" y="2770"/>
                      </a:lnTo>
                      <a:cubicBezTo>
                        <a:pt x="376" y="2761"/>
                        <a:pt x="394" y="2735"/>
                        <a:pt x="394" y="2709"/>
                      </a:cubicBezTo>
                      <a:lnTo>
                        <a:pt x="114" y="54"/>
                      </a:lnTo>
                      <a:cubicBezTo>
                        <a:pt x="114" y="24"/>
                        <a:pt x="95" y="0"/>
                        <a:pt x="67"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9" name="Google Shape;5819;p87"/>
                <p:cNvSpPr/>
                <p:nvPr/>
              </p:nvSpPr>
              <p:spPr>
                <a:xfrm>
                  <a:off x="483900" y="3212293"/>
                  <a:ext cx="118522" cy="177745"/>
                </a:xfrm>
                <a:custGeom>
                  <a:rect b="b" l="l" r="r" t="t"/>
                  <a:pathLst>
                    <a:path extrusionOk="0" h="2359" w="1573">
                      <a:moveTo>
                        <a:pt x="1514" y="1"/>
                      </a:moveTo>
                      <a:cubicBezTo>
                        <a:pt x="1497" y="1"/>
                        <a:pt x="1479" y="11"/>
                        <a:pt x="1468" y="28"/>
                      </a:cubicBezTo>
                      <a:lnTo>
                        <a:pt x="18" y="2272"/>
                      </a:lnTo>
                      <a:cubicBezTo>
                        <a:pt x="1" y="2298"/>
                        <a:pt x="9" y="2333"/>
                        <a:pt x="36" y="2350"/>
                      </a:cubicBezTo>
                      <a:cubicBezTo>
                        <a:pt x="44" y="2359"/>
                        <a:pt x="53" y="2359"/>
                        <a:pt x="62" y="2359"/>
                      </a:cubicBezTo>
                      <a:cubicBezTo>
                        <a:pt x="79" y="2359"/>
                        <a:pt x="97" y="2350"/>
                        <a:pt x="114" y="2333"/>
                      </a:cubicBezTo>
                      <a:lnTo>
                        <a:pt x="1555" y="89"/>
                      </a:lnTo>
                      <a:cubicBezTo>
                        <a:pt x="1572" y="62"/>
                        <a:pt x="1564" y="28"/>
                        <a:pt x="1537" y="10"/>
                      </a:cubicBezTo>
                      <a:cubicBezTo>
                        <a:pt x="1531" y="4"/>
                        <a:pt x="1523" y="1"/>
                        <a:pt x="1514" y="1"/>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0" name="Google Shape;5820;p87"/>
                <p:cNvSpPr/>
                <p:nvPr/>
              </p:nvSpPr>
              <p:spPr>
                <a:xfrm>
                  <a:off x="320771" y="3255543"/>
                  <a:ext cx="193492" cy="220015"/>
                </a:xfrm>
                <a:custGeom>
                  <a:rect b="b" l="l" r="r" t="t"/>
                  <a:pathLst>
                    <a:path extrusionOk="0" h="2920" w="2568">
                      <a:moveTo>
                        <a:pt x="1289" y="1"/>
                      </a:moveTo>
                      <a:cubicBezTo>
                        <a:pt x="931" y="1"/>
                        <a:pt x="679" y="287"/>
                        <a:pt x="664" y="658"/>
                      </a:cubicBezTo>
                      <a:cubicBezTo>
                        <a:pt x="393" y="685"/>
                        <a:pt x="157" y="912"/>
                        <a:pt x="79" y="1217"/>
                      </a:cubicBezTo>
                      <a:cubicBezTo>
                        <a:pt x="0" y="1532"/>
                        <a:pt x="122" y="1837"/>
                        <a:pt x="349" y="1986"/>
                      </a:cubicBezTo>
                      <a:cubicBezTo>
                        <a:pt x="166" y="2379"/>
                        <a:pt x="323" y="2806"/>
                        <a:pt x="769" y="2920"/>
                      </a:cubicBezTo>
                      <a:lnTo>
                        <a:pt x="2078" y="2780"/>
                      </a:lnTo>
                      <a:lnTo>
                        <a:pt x="2515" y="1802"/>
                      </a:lnTo>
                      <a:lnTo>
                        <a:pt x="2567" y="737"/>
                      </a:lnTo>
                      <a:lnTo>
                        <a:pt x="1458" y="21"/>
                      </a:lnTo>
                      <a:cubicBezTo>
                        <a:pt x="1400" y="7"/>
                        <a:pt x="1343" y="1"/>
                        <a:pt x="1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1" name="Google Shape;5821;p87"/>
                <p:cNvSpPr/>
                <p:nvPr/>
              </p:nvSpPr>
              <p:spPr>
                <a:xfrm>
                  <a:off x="390468" y="3291937"/>
                  <a:ext cx="151448" cy="177820"/>
                </a:xfrm>
                <a:custGeom>
                  <a:rect b="b" l="l" r="r" t="t"/>
                  <a:pathLst>
                    <a:path extrusionOk="0" h="2360" w="2010">
                      <a:moveTo>
                        <a:pt x="1130" y="0"/>
                      </a:moveTo>
                      <a:cubicBezTo>
                        <a:pt x="707" y="0"/>
                        <a:pt x="290" y="403"/>
                        <a:pt x="158" y="979"/>
                      </a:cubicBezTo>
                      <a:cubicBezTo>
                        <a:pt x="1" y="1616"/>
                        <a:pt x="254" y="2227"/>
                        <a:pt x="725" y="2341"/>
                      </a:cubicBezTo>
                      <a:cubicBezTo>
                        <a:pt x="777" y="2353"/>
                        <a:pt x="828" y="2359"/>
                        <a:pt x="879" y="2359"/>
                      </a:cubicBezTo>
                      <a:cubicBezTo>
                        <a:pt x="1303" y="2359"/>
                        <a:pt x="1719" y="1957"/>
                        <a:pt x="1852" y="1380"/>
                      </a:cubicBezTo>
                      <a:cubicBezTo>
                        <a:pt x="2009" y="743"/>
                        <a:pt x="1756" y="132"/>
                        <a:pt x="1284" y="18"/>
                      </a:cubicBezTo>
                      <a:cubicBezTo>
                        <a:pt x="1233" y="6"/>
                        <a:pt x="1182" y="0"/>
                        <a:pt x="1130"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2" name="Google Shape;5822;p87"/>
                <p:cNvSpPr/>
                <p:nvPr/>
              </p:nvSpPr>
              <p:spPr>
                <a:xfrm>
                  <a:off x="347746" y="3350332"/>
                  <a:ext cx="154688" cy="41743"/>
                </a:xfrm>
                <a:custGeom>
                  <a:rect b="b" l="l" r="r" t="t"/>
                  <a:pathLst>
                    <a:path extrusionOk="0" h="554" w="2053">
                      <a:moveTo>
                        <a:pt x="48" y="1"/>
                      </a:moveTo>
                      <a:cubicBezTo>
                        <a:pt x="29" y="1"/>
                        <a:pt x="16" y="15"/>
                        <a:pt x="9" y="29"/>
                      </a:cubicBezTo>
                      <a:cubicBezTo>
                        <a:pt x="0" y="55"/>
                        <a:pt x="18" y="73"/>
                        <a:pt x="35" y="82"/>
                      </a:cubicBezTo>
                      <a:lnTo>
                        <a:pt x="2000" y="553"/>
                      </a:lnTo>
                      <a:lnTo>
                        <a:pt x="2008" y="553"/>
                      </a:lnTo>
                      <a:cubicBezTo>
                        <a:pt x="2026" y="553"/>
                        <a:pt x="2043" y="536"/>
                        <a:pt x="2052" y="518"/>
                      </a:cubicBezTo>
                      <a:cubicBezTo>
                        <a:pt x="2052" y="501"/>
                        <a:pt x="2043" y="474"/>
                        <a:pt x="2017" y="474"/>
                      </a:cubicBezTo>
                      <a:lnTo>
                        <a:pt x="61" y="3"/>
                      </a:lnTo>
                      <a:cubicBezTo>
                        <a:pt x="57" y="1"/>
                        <a:pt x="52" y="1"/>
                        <a:pt x="48"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3" name="Google Shape;5823;p87"/>
                <p:cNvSpPr/>
                <p:nvPr/>
              </p:nvSpPr>
              <p:spPr>
                <a:xfrm>
                  <a:off x="360254" y="3385821"/>
                  <a:ext cx="142181" cy="45661"/>
                </a:xfrm>
                <a:custGeom>
                  <a:rect b="b" l="l" r="r" t="t"/>
                  <a:pathLst>
                    <a:path extrusionOk="0" h="606" w="1887">
                      <a:moveTo>
                        <a:pt x="1848" y="0"/>
                      </a:moveTo>
                      <a:cubicBezTo>
                        <a:pt x="1843" y="0"/>
                        <a:pt x="1838" y="1"/>
                        <a:pt x="1834" y="3"/>
                      </a:cubicBezTo>
                      <a:lnTo>
                        <a:pt x="35" y="527"/>
                      </a:lnTo>
                      <a:cubicBezTo>
                        <a:pt x="9" y="536"/>
                        <a:pt x="0" y="554"/>
                        <a:pt x="0" y="580"/>
                      </a:cubicBezTo>
                      <a:cubicBezTo>
                        <a:pt x="9" y="597"/>
                        <a:pt x="26" y="606"/>
                        <a:pt x="44" y="606"/>
                      </a:cubicBezTo>
                      <a:lnTo>
                        <a:pt x="52" y="606"/>
                      </a:lnTo>
                      <a:lnTo>
                        <a:pt x="1851" y="82"/>
                      </a:lnTo>
                      <a:cubicBezTo>
                        <a:pt x="1877" y="73"/>
                        <a:pt x="1886" y="47"/>
                        <a:pt x="1886" y="30"/>
                      </a:cubicBezTo>
                      <a:cubicBezTo>
                        <a:pt x="1880" y="10"/>
                        <a:pt x="1863" y="0"/>
                        <a:pt x="1848"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4" name="Google Shape;5824;p87"/>
                <p:cNvSpPr/>
                <p:nvPr/>
              </p:nvSpPr>
              <p:spPr>
                <a:xfrm>
                  <a:off x="392427" y="3288998"/>
                  <a:ext cx="110007" cy="103075"/>
                </a:xfrm>
                <a:custGeom>
                  <a:rect b="b" l="l" r="r" t="t"/>
                  <a:pathLst>
                    <a:path extrusionOk="0" h="1368" w="1460">
                      <a:moveTo>
                        <a:pt x="49" y="1"/>
                      </a:moveTo>
                      <a:cubicBezTo>
                        <a:pt x="38" y="1"/>
                        <a:pt x="27" y="5"/>
                        <a:pt x="18" y="14"/>
                      </a:cubicBezTo>
                      <a:cubicBezTo>
                        <a:pt x="1" y="31"/>
                        <a:pt x="10" y="57"/>
                        <a:pt x="18" y="66"/>
                      </a:cubicBezTo>
                      <a:lnTo>
                        <a:pt x="1389" y="1350"/>
                      </a:lnTo>
                      <a:cubicBezTo>
                        <a:pt x="1398" y="1358"/>
                        <a:pt x="1407" y="1367"/>
                        <a:pt x="1415" y="1367"/>
                      </a:cubicBezTo>
                      <a:cubicBezTo>
                        <a:pt x="1424" y="1367"/>
                        <a:pt x="1442" y="1358"/>
                        <a:pt x="1442" y="1350"/>
                      </a:cubicBezTo>
                      <a:cubicBezTo>
                        <a:pt x="1459" y="1332"/>
                        <a:pt x="1459" y="1315"/>
                        <a:pt x="1442" y="1297"/>
                      </a:cubicBezTo>
                      <a:lnTo>
                        <a:pt x="80" y="14"/>
                      </a:lnTo>
                      <a:cubicBezTo>
                        <a:pt x="71" y="5"/>
                        <a:pt x="60" y="1"/>
                        <a:pt x="49"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5" name="Google Shape;5825;p87"/>
                <p:cNvSpPr/>
                <p:nvPr/>
              </p:nvSpPr>
              <p:spPr>
                <a:xfrm>
                  <a:off x="378639" y="3257126"/>
                  <a:ext cx="208637" cy="226570"/>
                </a:xfrm>
                <a:custGeom>
                  <a:rect b="b" l="l" r="r" t="t"/>
                  <a:pathLst>
                    <a:path extrusionOk="0" h="3007" w="2769">
                      <a:moveTo>
                        <a:pt x="690" y="0"/>
                      </a:moveTo>
                      <a:cubicBezTo>
                        <a:pt x="690" y="0"/>
                        <a:pt x="743" y="550"/>
                        <a:pt x="1415" y="952"/>
                      </a:cubicBezTo>
                      <a:cubicBezTo>
                        <a:pt x="1415" y="952"/>
                        <a:pt x="1144" y="1231"/>
                        <a:pt x="1057" y="1615"/>
                      </a:cubicBezTo>
                      <a:cubicBezTo>
                        <a:pt x="961" y="2008"/>
                        <a:pt x="1075" y="2375"/>
                        <a:pt x="1075" y="2375"/>
                      </a:cubicBezTo>
                      <a:cubicBezTo>
                        <a:pt x="289" y="2427"/>
                        <a:pt x="1" y="2899"/>
                        <a:pt x="1" y="2899"/>
                      </a:cubicBezTo>
                      <a:cubicBezTo>
                        <a:pt x="242" y="2957"/>
                        <a:pt x="553" y="3006"/>
                        <a:pt x="872" y="3006"/>
                      </a:cubicBezTo>
                      <a:cubicBezTo>
                        <a:pt x="1556" y="3006"/>
                        <a:pt x="2284" y="2783"/>
                        <a:pt x="2480" y="1956"/>
                      </a:cubicBezTo>
                      <a:cubicBezTo>
                        <a:pt x="2769" y="751"/>
                        <a:pt x="1450" y="183"/>
                        <a:pt x="690" y="0"/>
                      </a:cubicBezTo>
                      <a:close/>
                    </a:path>
                  </a:pathLst>
                </a:custGeom>
                <a:solidFill>
                  <a:srgbClr val="F7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6" name="Google Shape;5826;p87"/>
                <p:cNvSpPr/>
                <p:nvPr/>
              </p:nvSpPr>
              <p:spPr>
                <a:xfrm>
                  <a:off x="453007" y="2315872"/>
                  <a:ext cx="584923" cy="570381"/>
                </a:xfrm>
                <a:custGeom>
                  <a:rect b="b" l="l" r="r" t="t"/>
                  <a:pathLst>
                    <a:path extrusionOk="0" h="7570" w="7763">
                      <a:moveTo>
                        <a:pt x="3272" y="1"/>
                      </a:moveTo>
                      <a:cubicBezTo>
                        <a:pt x="2872" y="1"/>
                        <a:pt x="2494" y="223"/>
                        <a:pt x="2297" y="582"/>
                      </a:cubicBezTo>
                      <a:lnTo>
                        <a:pt x="2270" y="643"/>
                      </a:lnTo>
                      <a:cubicBezTo>
                        <a:pt x="2122" y="914"/>
                        <a:pt x="1851" y="1097"/>
                        <a:pt x="1546" y="1132"/>
                      </a:cubicBezTo>
                      <a:lnTo>
                        <a:pt x="1485" y="1141"/>
                      </a:lnTo>
                      <a:cubicBezTo>
                        <a:pt x="978" y="1202"/>
                        <a:pt x="568" y="1604"/>
                        <a:pt x="515" y="2119"/>
                      </a:cubicBezTo>
                      <a:cubicBezTo>
                        <a:pt x="454" y="2634"/>
                        <a:pt x="777" y="3106"/>
                        <a:pt x="1249" y="3289"/>
                      </a:cubicBezTo>
                      <a:cubicBezTo>
                        <a:pt x="1242" y="3289"/>
                        <a:pt x="1236" y="3289"/>
                        <a:pt x="1229" y="3289"/>
                      </a:cubicBezTo>
                      <a:cubicBezTo>
                        <a:pt x="730" y="3289"/>
                        <a:pt x="269" y="3610"/>
                        <a:pt x="140" y="4101"/>
                      </a:cubicBezTo>
                      <a:cubicBezTo>
                        <a:pt x="0" y="4607"/>
                        <a:pt x="236" y="5123"/>
                        <a:pt x="681" y="5367"/>
                      </a:cubicBezTo>
                      <a:lnTo>
                        <a:pt x="734" y="5402"/>
                      </a:lnTo>
                      <a:cubicBezTo>
                        <a:pt x="1013" y="5542"/>
                        <a:pt x="1196" y="5812"/>
                        <a:pt x="1231" y="6127"/>
                      </a:cubicBezTo>
                      <a:lnTo>
                        <a:pt x="1240" y="6188"/>
                      </a:lnTo>
                      <a:cubicBezTo>
                        <a:pt x="1301" y="6694"/>
                        <a:pt x="1703" y="7096"/>
                        <a:pt x="2218" y="7157"/>
                      </a:cubicBezTo>
                      <a:cubicBezTo>
                        <a:pt x="2256" y="7161"/>
                        <a:pt x="2293" y="7163"/>
                        <a:pt x="2330" y="7163"/>
                      </a:cubicBezTo>
                      <a:cubicBezTo>
                        <a:pt x="2800" y="7163"/>
                        <a:pt x="3218" y="6860"/>
                        <a:pt x="3388" y="6415"/>
                      </a:cubicBezTo>
                      <a:lnTo>
                        <a:pt x="3388" y="6415"/>
                      </a:lnTo>
                      <a:cubicBezTo>
                        <a:pt x="3379" y="6930"/>
                        <a:pt x="3702" y="7393"/>
                        <a:pt x="4200" y="7533"/>
                      </a:cubicBezTo>
                      <a:cubicBezTo>
                        <a:pt x="4294" y="7557"/>
                        <a:pt x="4390" y="7569"/>
                        <a:pt x="4484" y="7569"/>
                      </a:cubicBezTo>
                      <a:cubicBezTo>
                        <a:pt x="4886" y="7569"/>
                        <a:pt x="5268" y="7350"/>
                        <a:pt x="5466" y="6982"/>
                      </a:cubicBezTo>
                      <a:lnTo>
                        <a:pt x="5492" y="6930"/>
                      </a:lnTo>
                      <a:cubicBezTo>
                        <a:pt x="5641" y="6659"/>
                        <a:pt x="5912" y="6476"/>
                        <a:pt x="6217" y="6441"/>
                      </a:cubicBezTo>
                      <a:lnTo>
                        <a:pt x="6287" y="6432"/>
                      </a:lnTo>
                      <a:cubicBezTo>
                        <a:pt x="6793" y="6371"/>
                        <a:pt x="7195" y="5970"/>
                        <a:pt x="7256" y="5454"/>
                      </a:cubicBezTo>
                      <a:cubicBezTo>
                        <a:pt x="7309" y="4939"/>
                        <a:pt x="6994" y="4459"/>
                        <a:pt x="6514" y="4284"/>
                      </a:cubicBezTo>
                      <a:lnTo>
                        <a:pt x="6514" y="4284"/>
                      </a:lnTo>
                      <a:cubicBezTo>
                        <a:pt x="6521" y="4284"/>
                        <a:pt x="6527" y="4285"/>
                        <a:pt x="6534" y="4285"/>
                      </a:cubicBezTo>
                      <a:cubicBezTo>
                        <a:pt x="7033" y="4285"/>
                        <a:pt x="7494" y="3955"/>
                        <a:pt x="7632" y="3464"/>
                      </a:cubicBezTo>
                      <a:cubicBezTo>
                        <a:pt x="7763" y="2966"/>
                        <a:pt x="7536" y="2442"/>
                        <a:pt x="7082" y="2198"/>
                      </a:cubicBezTo>
                      <a:lnTo>
                        <a:pt x="7029" y="2171"/>
                      </a:lnTo>
                      <a:cubicBezTo>
                        <a:pt x="6759" y="2023"/>
                        <a:pt x="6575" y="1752"/>
                        <a:pt x="6531" y="1447"/>
                      </a:cubicBezTo>
                      <a:lnTo>
                        <a:pt x="6531" y="1385"/>
                      </a:lnTo>
                      <a:cubicBezTo>
                        <a:pt x="6470" y="879"/>
                        <a:pt x="6069" y="477"/>
                        <a:pt x="5545" y="416"/>
                      </a:cubicBezTo>
                      <a:cubicBezTo>
                        <a:pt x="5504" y="411"/>
                        <a:pt x="5462" y="409"/>
                        <a:pt x="5422" y="409"/>
                      </a:cubicBezTo>
                      <a:cubicBezTo>
                        <a:pt x="4962" y="409"/>
                        <a:pt x="4544" y="717"/>
                        <a:pt x="4384" y="1150"/>
                      </a:cubicBezTo>
                      <a:cubicBezTo>
                        <a:pt x="4392" y="643"/>
                        <a:pt x="4060" y="172"/>
                        <a:pt x="3563" y="41"/>
                      </a:cubicBezTo>
                      <a:cubicBezTo>
                        <a:pt x="3466" y="14"/>
                        <a:pt x="3368" y="1"/>
                        <a:pt x="32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7" name="Google Shape;5827;p87"/>
                <p:cNvSpPr/>
                <p:nvPr/>
              </p:nvSpPr>
              <p:spPr>
                <a:xfrm>
                  <a:off x="558269" y="2562186"/>
                  <a:ext cx="374402" cy="77834"/>
                </a:xfrm>
                <a:custGeom>
                  <a:rect b="b" l="l" r="r" t="t"/>
                  <a:pathLst>
                    <a:path extrusionOk="0" h="1033" w="4969">
                      <a:moveTo>
                        <a:pt x="61" y="0"/>
                      </a:moveTo>
                      <a:cubicBezTo>
                        <a:pt x="33" y="0"/>
                        <a:pt x="9" y="17"/>
                        <a:pt x="9" y="46"/>
                      </a:cubicBezTo>
                      <a:cubicBezTo>
                        <a:pt x="0" y="81"/>
                        <a:pt x="27" y="116"/>
                        <a:pt x="61" y="125"/>
                      </a:cubicBezTo>
                      <a:lnTo>
                        <a:pt x="4890" y="1033"/>
                      </a:lnTo>
                      <a:lnTo>
                        <a:pt x="4899" y="1033"/>
                      </a:lnTo>
                      <a:cubicBezTo>
                        <a:pt x="4934" y="1033"/>
                        <a:pt x="4960" y="1015"/>
                        <a:pt x="4960" y="989"/>
                      </a:cubicBezTo>
                      <a:cubicBezTo>
                        <a:pt x="4969" y="954"/>
                        <a:pt x="4951" y="919"/>
                        <a:pt x="4916" y="911"/>
                      </a:cubicBezTo>
                      <a:lnTo>
                        <a:pt x="79" y="2"/>
                      </a:lnTo>
                      <a:cubicBezTo>
                        <a:pt x="73" y="1"/>
                        <a:pt x="67" y="0"/>
                        <a:pt x="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8" name="Google Shape;5828;p87"/>
                <p:cNvSpPr/>
                <p:nvPr/>
              </p:nvSpPr>
              <p:spPr>
                <a:xfrm>
                  <a:off x="706253" y="2414277"/>
                  <a:ext cx="79040" cy="373799"/>
                </a:xfrm>
                <a:custGeom>
                  <a:rect b="b" l="l" r="r" t="t"/>
                  <a:pathLst>
                    <a:path extrusionOk="0" h="4961" w="1049">
                      <a:moveTo>
                        <a:pt x="988" y="1"/>
                      </a:moveTo>
                      <a:cubicBezTo>
                        <a:pt x="953" y="1"/>
                        <a:pt x="926" y="18"/>
                        <a:pt x="918" y="53"/>
                      </a:cubicBezTo>
                      <a:lnTo>
                        <a:pt x="1" y="4882"/>
                      </a:lnTo>
                      <a:cubicBezTo>
                        <a:pt x="1" y="4917"/>
                        <a:pt x="18" y="4952"/>
                        <a:pt x="53" y="4960"/>
                      </a:cubicBezTo>
                      <a:lnTo>
                        <a:pt x="62" y="4960"/>
                      </a:lnTo>
                      <a:cubicBezTo>
                        <a:pt x="97" y="4960"/>
                        <a:pt x="123" y="4934"/>
                        <a:pt x="123" y="4908"/>
                      </a:cubicBezTo>
                      <a:lnTo>
                        <a:pt x="1040" y="79"/>
                      </a:lnTo>
                      <a:cubicBezTo>
                        <a:pt x="1049" y="45"/>
                        <a:pt x="1023" y="10"/>
                        <a:pt x="9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9" name="Google Shape;5829;p87"/>
                <p:cNvSpPr/>
                <p:nvPr/>
              </p:nvSpPr>
              <p:spPr>
                <a:xfrm>
                  <a:off x="610862" y="2406516"/>
                  <a:ext cx="140222" cy="199294"/>
                </a:xfrm>
                <a:custGeom>
                  <a:rect b="b" l="l" r="r" t="t"/>
                  <a:pathLst>
                    <a:path extrusionOk="0" h="2645" w="1861">
                      <a:moveTo>
                        <a:pt x="75" y="1"/>
                      </a:moveTo>
                      <a:cubicBezTo>
                        <a:pt x="61" y="1"/>
                        <a:pt x="47" y="6"/>
                        <a:pt x="36" y="17"/>
                      </a:cubicBezTo>
                      <a:cubicBezTo>
                        <a:pt x="10" y="34"/>
                        <a:pt x="1" y="69"/>
                        <a:pt x="18" y="104"/>
                      </a:cubicBezTo>
                      <a:lnTo>
                        <a:pt x="1738" y="2619"/>
                      </a:lnTo>
                      <a:cubicBezTo>
                        <a:pt x="1747" y="2636"/>
                        <a:pt x="1765" y="2645"/>
                        <a:pt x="1791" y="2645"/>
                      </a:cubicBezTo>
                      <a:cubicBezTo>
                        <a:pt x="1800" y="2645"/>
                        <a:pt x="1817" y="2645"/>
                        <a:pt x="1826" y="2636"/>
                      </a:cubicBezTo>
                      <a:cubicBezTo>
                        <a:pt x="1852" y="2619"/>
                        <a:pt x="1861" y="2575"/>
                        <a:pt x="1843" y="2549"/>
                      </a:cubicBezTo>
                      <a:lnTo>
                        <a:pt x="123" y="25"/>
                      </a:lnTo>
                      <a:cubicBezTo>
                        <a:pt x="113" y="10"/>
                        <a:pt x="94"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0" name="Google Shape;5830;p87"/>
                <p:cNvSpPr/>
                <p:nvPr/>
              </p:nvSpPr>
              <p:spPr>
                <a:xfrm>
                  <a:off x="554954" y="2460089"/>
                  <a:ext cx="196130" cy="145722"/>
                </a:xfrm>
                <a:custGeom>
                  <a:rect b="b" l="l" r="r" t="t"/>
                  <a:pathLst>
                    <a:path extrusionOk="0" h="1934" w="2603">
                      <a:moveTo>
                        <a:pt x="69" y="1"/>
                      </a:moveTo>
                      <a:cubicBezTo>
                        <a:pt x="51" y="1"/>
                        <a:pt x="36" y="7"/>
                        <a:pt x="27" y="22"/>
                      </a:cubicBezTo>
                      <a:cubicBezTo>
                        <a:pt x="1" y="56"/>
                        <a:pt x="9" y="91"/>
                        <a:pt x="36" y="118"/>
                      </a:cubicBezTo>
                      <a:lnTo>
                        <a:pt x="2489" y="1925"/>
                      </a:lnTo>
                      <a:cubicBezTo>
                        <a:pt x="2507" y="1934"/>
                        <a:pt x="2515" y="1934"/>
                        <a:pt x="2533" y="1934"/>
                      </a:cubicBezTo>
                      <a:cubicBezTo>
                        <a:pt x="2550" y="1934"/>
                        <a:pt x="2568" y="1925"/>
                        <a:pt x="2585" y="1908"/>
                      </a:cubicBezTo>
                      <a:cubicBezTo>
                        <a:pt x="2603" y="1881"/>
                        <a:pt x="2594" y="1846"/>
                        <a:pt x="2568" y="1820"/>
                      </a:cubicBezTo>
                      <a:lnTo>
                        <a:pt x="114" y="13"/>
                      </a:lnTo>
                      <a:cubicBezTo>
                        <a:pt x="98" y="5"/>
                        <a:pt x="83" y="1"/>
                        <a:pt x="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1" name="Google Shape;5831;p87"/>
                <p:cNvSpPr/>
                <p:nvPr/>
              </p:nvSpPr>
              <p:spPr>
                <a:xfrm>
                  <a:off x="681313" y="2374041"/>
                  <a:ext cx="69772" cy="231769"/>
                </a:xfrm>
                <a:custGeom>
                  <a:rect b="b" l="l" r="r" t="t"/>
                  <a:pathLst>
                    <a:path extrusionOk="0" h="3076" w="926">
                      <a:moveTo>
                        <a:pt x="66" y="1"/>
                      </a:moveTo>
                      <a:cubicBezTo>
                        <a:pt x="62" y="1"/>
                        <a:pt x="57" y="1"/>
                        <a:pt x="53" y="2"/>
                      </a:cubicBezTo>
                      <a:cubicBezTo>
                        <a:pt x="18" y="11"/>
                        <a:pt x="0" y="46"/>
                        <a:pt x="9" y="81"/>
                      </a:cubicBezTo>
                      <a:lnTo>
                        <a:pt x="795" y="3032"/>
                      </a:lnTo>
                      <a:cubicBezTo>
                        <a:pt x="803" y="3058"/>
                        <a:pt x="821" y="3076"/>
                        <a:pt x="856" y="3076"/>
                      </a:cubicBezTo>
                      <a:lnTo>
                        <a:pt x="873" y="3076"/>
                      </a:lnTo>
                      <a:cubicBezTo>
                        <a:pt x="899" y="3067"/>
                        <a:pt x="926" y="3032"/>
                        <a:pt x="917" y="2997"/>
                      </a:cubicBezTo>
                      <a:lnTo>
                        <a:pt x="131" y="46"/>
                      </a:lnTo>
                      <a:cubicBezTo>
                        <a:pt x="124" y="23"/>
                        <a:pt x="96"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2" name="Google Shape;5832;p87"/>
                <p:cNvSpPr/>
                <p:nvPr/>
              </p:nvSpPr>
              <p:spPr>
                <a:xfrm>
                  <a:off x="739859" y="2596545"/>
                  <a:ext cx="140824" cy="199445"/>
                </a:xfrm>
                <a:custGeom>
                  <a:rect b="b" l="l" r="r" t="t"/>
                  <a:pathLst>
                    <a:path extrusionOk="0" h="2647" w="1869">
                      <a:moveTo>
                        <a:pt x="74" y="0"/>
                      </a:moveTo>
                      <a:cubicBezTo>
                        <a:pt x="64" y="0"/>
                        <a:pt x="53" y="3"/>
                        <a:pt x="44" y="9"/>
                      </a:cubicBezTo>
                      <a:cubicBezTo>
                        <a:pt x="9" y="27"/>
                        <a:pt x="0" y="70"/>
                        <a:pt x="26" y="97"/>
                      </a:cubicBezTo>
                      <a:lnTo>
                        <a:pt x="1738" y="2611"/>
                      </a:lnTo>
                      <a:cubicBezTo>
                        <a:pt x="1755" y="2629"/>
                        <a:pt x="1773" y="2646"/>
                        <a:pt x="1790" y="2646"/>
                      </a:cubicBezTo>
                      <a:cubicBezTo>
                        <a:pt x="1808" y="2646"/>
                        <a:pt x="1816" y="2637"/>
                        <a:pt x="1825" y="2629"/>
                      </a:cubicBezTo>
                      <a:cubicBezTo>
                        <a:pt x="1860" y="2611"/>
                        <a:pt x="1869" y="2568"/>
                        <a:pt x="1843" y="2541"/>
                      </a:cubicBezTo>
                      <a:lnTo>
                        <a:pt x="131" y="27"/>
                      </a:lnTo>
                      <a:cubicBezTo>
                        <a:pt x="114" y="10"/>
                        <a:pt x="94"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3" name="Google Shape;5833;p87"/>
                <p:cNvSpPr/>
                <p:nvPr/>
              </p:nvSpPr>
              <p:spPr>
                <a:xfrm>
                  <a:off x="740461" y="2596319"/>
                  <a:ext cx="195527" cy="146325"/>
                </a:xfrm>
                <a:custGeom>
                  <a:rect b="b" l="l" r="r" t="t"/>
                  <a:pathLst>
                    <a:path extrusionOk="0" h="1942" w="2595">
                      <a:moveTo>
                        <a:pt x="67" y="1"/>
                      </a:moveTo>
                      <a:cubicBezTo>
                        <a:pt x="48" y="1"/>
                        <a:pt x="29" y="9"/>
                        <a:pt x="18" y="30"/>
                      </a:cubicBezTo>
                      <a:cubicBezTo>
                        <a:pt x="1" y="56"/>
                        <a:pt x="1" y="91"/>
                        <a:pt x="27" y="117"/>
                      </a:cubicBezTo>
                      <a:lnTo>
                        <a:pt x="2489" y="1924"/>
                      </a:lnTo>
                      <a:cubicBezTo>
                        <a:pt x="2498" y="1933"/>
                        <a:pt x="2516" y="1933"/>
                        <a:pt x="2524" y="1933"/>
                      </a:cubicBezTo>
                      <a:lnTo>
                        <a:pt x="2524" y="1942"/>
                      </a:lnTo>
                      <a:cubicBezTo>
                        <a:pt x="2542" y="1942"/>
                        <a:pt x="2568" y="1924"/>
                        <a:pt x="2577" y="1916"/>
                      </a:cubicBezTo>
                      <a:cubicBezTo>
                        <a:pt x="2594" y="1881"/>
                        <a:pt x="2594" y="1846"/>
                        <a:pt x="2559" y="1820"/>
                      </a:cubicBezTo>
                      <a:lnTo>
                        <a:pt x="106" y="12"/>
                      </a:lnTo>
                      <a:cubicBezTo>
                        <a:pt x="95" y="5"/>
                        <a:pt x="81"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4" name="Google Shape;5834;p87"/>
                <p:cNvSpPr/>
                <p:nvPr/>
              </p:nvSpPr>
              <p:spPr>
                <a:xfrm>
                  <a:off x="740461" y="2596395"/>
                  <a:ext cx="69847" cy="231844"/>
                </a:xfrm>
                <a:custGeom>
                  <a:rect b="b" l="l" r="r" t="t"/>
                  <a:pathLst>
                    <a:path extrusionOk="0" h="3077" w="927">
                      <a:moveTo>
                        <a:pt x="71" y="0"/>
                      </a:moveTo>
                      <a:cubicBezTo>
                        <a:pt x="65" y="0"/>
                        <a:pt x="59" y="1"/>
                        <a:pt x="53" y="3"/>
                      </a:cubicBezTo>
                      <a:cubicBezTo>
                        <a:pt x="18" y="11"/>
                        <a:pt x="1" y="46"/>
                        <a:pt x="10" y="81"/>
                      </a:cubicBezTo>
                      <a:lnTo>
                        <a:pt x="796" y="3024"/>
                      </a:lnTo>
                      <a:cubicBezTo>
                        <a:pt x="804" y="3059"/>
                        <a:pt x="830" y="3076"/>
                        <a:pt x="857" y="3076"/>
                      </a:cubicBezTo>
                      <a:lnTo>
                        <a:pt x="874" y="3076"/>
                      </a:lnTo>
                      <a:cubicBezTo>
                        <a:pt x="909" y="3067"/>
                        <a:pt x="927" y="3032"/>
                        <a:pt x="918" y="2997"/>
                      </a:cubicBezTo>
                      <a:lnTo>
                        <a:pt x="132" y="46"/>
                      </a:lnTo>
                      <a:cubicBezTo>
                        <a:pt x="125" y="17"/>
                        <a:pt x="99" y="0"/>
                        <a:pt x="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5" name="Google Shape;5835;p87"/>
                <p:cNvSpPr/>
                <p:nvPr/>
              </p:nvSpPr>
              <p:spPr>
                <a:xfrm>
                  <a:off x="550357" y="2596319"/>
                  <a:ext cx="200726" cy="139091"/>
                </a:xfrm>
                <a:custGeom>
                  <a:rect b="b" l="l" r="r" t="t"/>
                  <a:pathLst>
                    <a:path extrusionOk="0" h="1846" w="2664">
                      <a:moveTo>
                        <a:pt x="2595" y="1"/>
                      </a:moveTo>
                      <a:cubicBezTo>
                        <a:pt x="2582" y="1"/>
                        <a:pt x="2570" y="5"/>
                        <a:pt x="2559" y="12"/>
                      </a:cubicBezTo>
                      <a:lnTo>
                        <a:pt x="35" y="1732"/>
                      </a:lnTo>
                      <a:cubicBezTo>
                        <a:pt x="9" y="1750"/>
                        <a:pt x="1" y="1785"/>
                        <a:pt x="18" y="1820"/>
                      </a:cubicBezTo>
                      <a:cubicBezTo>
                        <a:pt x="35" y="1837"/>
                        <a:pt x="53" y="1846"/>
                        <a:pt x="70" y="1846"/>
                      </a:cubicBezTo>
                      <a:cubicBezTo>
                        <a:pt x="88" y="1846"/>
                        <a:pt x="97" y="1837"/>
                        <a:pt x="105" y="1837"/>
                      </a:cubicBezTo>
                      <a:lnTo>
                        <a:pt x="2629" y="117"/>
                      </a:lnTo>
                      <a:cubicBezTo>
                        <a:pt x="2655" y="100"/>
                        <a:pt x="2664" y="56"/>
                        <a:pt x="2646" y="30"/>
                      </a:cubicBezTo>
                      <a:cubicBezTo>
                        <a:pt x="2631" y="9"/>
                        <a:pt x="2613" y="1"/>
                        <a:pt x="25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6" name="Google Shape;5836;p87"/>
                <p:cNvSpPr/>
                <p:nvPr/>
              </p:nvSpPr>
              <p:spPr>
                <a:xfrm>
                  <a:off x="603629" y="2596319"/>
                  <a:ext cx="147455" cy="195075"/>
                </a:xfrm>
                <a:custGeom>
                  <a:rect b="b" l="l" r="r" t="t"/>
                  <a:pathLst>
                    <a:path extrusionOk="0" h="2589" w="1957">
                      <a:moveTo>
                        <a:pt x="1883" y="1"/>
                      </a:moveTo>
                      <a:cubicBezTo>
                        <a:pt x="1864" y="1"/>
                        <a:pt x="1845" y="9"/>
                        <a:pt x="1834" y="30"/>
                      </a:cubicBezTo>
                      <a:lnTo>
                        <a:pt x="27" y="2483"/>
                      </a:lnTo>
                      <a:cubicBezTo>
                        <a:pt x="1" y="2510"/>
                        <a:pt x="10" y="2553"/>
                        <a:pt x="36" y="2571"/>
                      </a:cubicBezTo>
                      <a:cubicBezTo>
                        <a:pt x="44" y="2579"/>
                        <a:pt x="62" y="2588"/>
                        <a:pt x="71" y="2588"/>
                      </a:cubicBezTo>
                      <a:cubicBezTo>
                        <a:pt x="97" y="2588"/>
                        <a:pt x="114" y="2579"/>
                        <a:pt x="123" y="2562"/>
                      </a:cubicBezTo>
                      <a:lnTo>
                        <a:pt x="1939" y="100"/>
                      </a:lnTo>
                      <a:cubicBezTo>
                        <a:pt x="1957" y="73"/>
                        <a:pt x="1948" y="38"/>
                        <a:pt x="1922" y="12"/>
                      </a:cubicBezTo>
                      <a:cubicBezTo>
                        <a:pt x="1911" y="5"/>
                        <a:pt x="1897" y="1"/>
                        <a:pt x="18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7" name="Google Shape;5837;p87"/>
                <p:cNvSpPr/>
                <p:nvPr/>
              </p:nvSpPr>
              <p:spPr>
                <a:xfrm>
                  <a:off x="518108" y="2596395"/>
                  <a:ext cx="232974" cy="68642"/>
                </a:xfrm>
                <a:custGeom>
                  <a:rect b="b" l="l" r="r" t="t"/>
                  <a:pathLst>
                    <a:path extrusionOk="0" h="911" w="3092">
                      <a:moveTo>
                        <a:pt x="3022" y="0"/>
                      </a:moveTo>
                      <a:cubicBezTo>
                        <a:pt x="3016" y="0"/>
                        <a:pt x="3010" y="1"/>
                        <a:pt x="3004" y="3"/>
                      </a:cubicBezTo>
                      <a:lnTo>
                        <a:pt x="53" y="788"/>
                      </a:lnTo>
                      <a:cubicBezTo>
                        <a:pt x="18" y="797"/>
                        <a:pt x="1" y="832"/>
                        <a:pt x="9" y="867"/>
                      </a:cubicBezTo>
                      <a:cubicBezTo>
                        <a:pt x="18" y="893"/>
                        <a:pt x="44" y="911"/>
                        <a:pt x="71" y="911"/>
                      </a:cubicBezTo>
                      <a:lnTo>
                        <a:pt x="88" y="911"/>
                      </a:lnTo>
                      <a:lnTo>
                        <a:pt x="3039" y="125"/>
                      </a:lnTo>
                      <a:cubicBezTo>
                        <a:pt x="3065" y="116"/>
                        <a:pt x="3092" y="81"/>
                        <a:pt x="3083" y="46"/>
                      </a:cubicBezTo>
                      <a:cubicBezTo>
                        <a:pt x="3076" y="17"/>
                        <a:pt x="3050" y="0"/>
                        <a:pt x="30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8" name="Google Shape;5838;p87"/>
                <p:cNvSpPr/>
                <p:nvPr/>
              </p:nvSpPr>
              <p:spPr>
                <a:xfrm>
                  <a:off x="739859" y="2466946"/>
                  <a:ext cx="200726" cy="138865"/>
                </a:xfrm>
                <a:custGeom>
                  <a:rect b="b" l="l" r="r" t="t"/>
                  <a:pathLst>
                    <a:path extrusionOk="0" h="1843" w="2664">
                      <a:moveTo>
                        <a:pt x="2591" y="0"/>
                      </a:moveTo>
                      <a:cubicBezTo>
                        <a:pt x="2579" y="0"/>
                        <a:pt x="2568" y="3"/>
                        <a:pt x="2559" y="9"/>
                      </a:cubicBezTo>
                      <a:lnTo>
                        <a:pt x="44" y="1729"/>
                      </a:lnTo>
                      <a:cubicBezTo>
                        <a:pt x="9" y="1747"/>
                        <a:pt x="0" y="1790"/>
                        <a:pt x="26" y="1817"/>
                      </a:cubicBezTo>
                      <a:cubicBezTo>
                        <a:pt x="35" y="1834"/>
                        <a:pt x="53" y="1843"/>
                        <a:pt x="79" y="1843"/>
                      </a:cubicBezTo>
                      <a:cubicBezTo>
                        <a:pt x="88" y="1843"/>
                        <a:pt x="105" y="1843"/>
                        <a:pt x="114" y="1834"/>
                      </a:cubicBezTo>
                      <a:lnTo>
                        <a:pt x="2628" y="114"/>
                      </a:lnTo>
                      <a:cubicBezTo>
                        <a:pt x="2655" y="96"/>
                        <a:pt x="2663" y="53"/>
                        <a:pt x="2646" y="27"/>
                      </a:cubicBezTo>
                      <a:cubicBezTo>
                        <a:pt x="2635" y="10"/>
                        <a:pt x="2612" y="0"/>
                        <a:pt x="25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9" name="Google Shape;5839;p87"/>
                <p:cNvSpPr/>
                <p:nvPr/>
              </p:nvSpPr>
              <p:spPr>
                <a:xfrm>
                  <a:off x="740461" y="2411113"/>
                  <a:ext cx="146852" cy="194698"/>
                </a:xfrm>
                <a:custGeom>
                  <a:rect b="b" l="l" r="r" t="t"/>
                  <a:pathLst>
                    <a:path extrusionOk="0" h="2584" w="1949">
                      <a:moveTo>
                        <a:pt x="1877" y="1"/>
                      </a:moveTo>
                      <a:cubicBezTo>
                        <a:pt x="1859" y="1"/>
                        <a:pt x="1841" y="10"/>
                        <a:pt x="1826" y="25"/>
                      </a:cubicBezTo>
                      <a:lnTo>
                        <a:pt x="18" y="2488"/>
                      </a:lnTo>
                      <a:cubicBezTo>
                        <a:pt x="1" y="2514"/>
                        <a:pt x="1" y="2549"/>
                        <a:pt x="27" y="2575"/>
                      </a:cubicBezTo>
                      <a:cubicBezTo>
                        <a:pt x="45" y="2584"/>
                        <a:pt x="53" y="2584"/>
                        <a:pt x="71" y="2584"/>
                      </a:cubicBezTo>
                      <a:cubicBezTo>
                        <a:pt x="88" y="2584"/>
                        <a:pt x="106" y="2575"/>
                        <a:pt x="123" y="2558"/>
                      </a:cubicBezTo>
                      <a:lnTo>
                        <a:pt x="1931" y="104"/>
                      </a:lnTo>
                      <a:cubicBezTo>
                        <a:pt x="1948" y="78"/>
                        <a:pt x="1948" y="34"/>
                        <a:pt x="1913" y="17"/>
                      </a:cubicBezTo>
                      <a:cubicBezTo>
                        <a:pt x="1902" y="6"/>
                        <a:pt x="1890" y="1"/>
                        <a:pt x="18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0" name="Google Shape;5840;p87"/>
                <p:cNvSpPr/>
                <p:nvPr/>
              </p:nvSpPr>
              <p:spPr>
                <a:xfrm>
                  <a:off x="740461" y="2537171"/>
                  <a:ext cx="232372" cy="68642"/>
                </a:xfrm>
                <a:custGeom>
                  <a:rect b="b" l="l" r="r" t="t"/>
                  <a:pathLst>
                    <a:path extrusionOk="0" h="911" w="3084">
                      <a:moveTo>
                        <a:pt x="3014" y="0"/>
                      </a:moveTo>
                      <a:cubicBezTo>
                        <a:pt x="3008" y="0"/>
                        <a:pt x="3002" y="1"/>
                        <a:pt x="2996" y="3"/>
                      </a:cubicBezTo>
                      <a:lnTo>
                        <a:pt x="53" y="789"/>
                      </a:lnTo>
                      <a:cubicBezTo>
                        <a:pt x="18" y="797"/>
                        <a:pt x="1" y="832"/>
                        <a:pt x="10" y="867"/>
                      </a:cubicBezTo>
                      <a:cubicBezTo>
                        <a:pt x="18" y="893"/>
                        <a:pt x="36" y="911"/>
                        <a:pt x="71" y="911"/>
                      </a:cubicBezTo>
                      <a:lnTo>
                        <a:pt x="88" y="911"/>
                      </a:lnTo>
                      <a:lnTo>
                        <a:pt x="3031" y="125"/>
                      </a:lnTo>
                      <a:cubicBezTo>
                        <a:pt x="3066" y="116"/>
                        <a:pt x="3083" y="81"/>
                        <a:pt x="3074" y="46"/>
                      </a:cubicBezTo>
                      <a:cubicBezTo>
                        <a:pt x="3067" y="17"/>
                        <a:pt x="3042" y="0"/>
                        <a:pt x="30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1" name="Google Shape;5841;p87"/>
                <p:cNvSpPr/>
                <p:nvPr/>
              </p:nvSpPr>
              <p:spPr>
                <a:xfrm>
                  <a:off x="560906" y="2423018"/>
                  <a:ext cx="263189" cy="236139"/>
                </a:xfrm>
                <a:custGeom>
                  <a:rect b="b" l="l" r="r" t="t"/>
                  <a:pathLst>
                    <a:path extrusionOk="0" h="3134" w="3493">
                      <a:moveTo>
                        <a:pt x="2530" y="0"/>
                      </a:moveTo>
                      <a:cubicBezTo>
                        <a:pt x="2326" y="0"/>
                        <a:pt x="2116" y="92"/>
                        <a:pt x="1947" y="260"/>
                      </a:cubicBezTo>
                      <a:cubicBezTo>
                        <a:pt x="1828" y="171"/>
                        <a:pt x="1677" y="125"/>
                        <a:pt x="1519" y="125"/>
                      </a:cubicBezTo>
                      <a:cubicBezTo>
                        <a:pt x="1353" y="125"/>
                        <a:pt x="1178" y="175"/>
                        <a:pt x="1022" y="278"/>
                      </a:cubicBezTo>
                      <a:cubicBezTo>
                        <a:pt x="716" y="487"/>
                        <a:pt x="585" y="837"/>
                        <a:pt x="655" y="1134"/>
                      </a:cubicBezTo>
                      <a:cubicBezTo>
                        <a:pt x="201" y="1334"/>
                        <a:pt x="0" y="1815"/>
                        <a:pt x="297" y="2242"/>
                      </a:cubicBezTo>
                      <a:lnTo>
                        <a:pt x="1520" y="3133"/>
                      </a:lnTo>
                      <a:lnTo>
                        <a:pt x="2628" y="2644"/>
                      </a:lnTo>
                      <a:lnTo>
                        <a:pt x="3493" y="1788"/>
                      </a:lnTo>
                      <a:lnTo>
                        <a:pt x="3109" y="330"/>
                      </a:lnTo>
                      <a:cubicBezTo>
                        <a:pt x="2960" y="105"/>
                        <a:pt x="2748" y="0"/>
                        <a:pt x="25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2" name="Google Shape;5842;p87"/>
                <p:cNvSpPr/>
                <p:nvPr/>
              </p:nvSpPr>
              <p:spPr>
                <a:xfrm>
                  <a:off x="622089" y="2495955"/>
                  <a:ext cx="217151" cy="170285"/>
                </a:xfrm>
                <a:custGeom>
                  <a:rect b="b" l="l" r="r" t="t"/>
                  <a:pathLst>
                    <a:path extrusionOk="0" h="2260" w="2882">
                      <a:moveTo>
                        <a:pt x="1802" y="0"/>
                      </a:moveTo>
                      <a:cubicBezTo>
                        <a:pt x="1506" y="0"/>
                        <a:pt x="1178" y="101"/>
                        <a:pt x="882" y="305"/>
                      </a:cubicBezTo>
                      <a:cubicBezTo>
                        <a:pt x="253" y="724"/>
                        <a:pt x="0" y="1440"/>
                        <a:pt x="315" y="1894"/>
                      </a:cubicBezTo>
                      <a:cubicBezTo>
                        <a:pt x="479" y="2137"/>
                        <a:pt x="764" y="2260"/>
                        <a:pt x="1089" y="2260"/>
                      </a:cubicBezTo>
                      <a:cubicBezTo>
                        <a:pt x="1383" y="2260"/>
                        <a:pt x="1710" y="2159"/>
                        <a:pt x="2009" y="1955"/>
                      </a:cubicBezTo>
                      <a:cubicBezTo>
                        <a:pt x="2628" y="1528"/>
                        <a:pt x="2882" y="812"/>
                        <a:pt x="2567" y="358"/>
                      </a:cubicBezTo>
                      <a:cubicBezTo>
                        <a:pt x="2408" y="120"/>
                        <a:pt x="2124" y="0"/>
                        <a:pt x="1802" y="0"/>
                      </a:cubicBezTo>
                      <a:close/>
                    </a:path>
                  </a:pathLst>
                </a:custGeom>
                <a:solidFill>
                  <a:srgbClr val="E844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3" name="Google Shape;5843;p87"/>
                <p:cNvSpPr/>
                <p:nvPr/>
              </p:nvSpPr>
              <p:spPr>
                <a:xfrm>
                  <a:off x="650345" y="2464535"/>
                  <a:ext cx="105336" cy="150544"/>
                </a:xfrm>
                <a:custGeom>
                  <a:rect b="b" l="l" r="r" t="t"/>
                  <a:pathLst>
                    <a:path extrusionOk="0" h="1998" w="1398">
                      <a:moveTo>
                        <a:pt x="51" y="1"/>
                      </a:moveTo>
                      <a:cubicBezTo>
                        <a:pt x="42" y="1"/>
                        <a:pt x="33" y="3"/>
                        <a:pt x="27" y="6"/>
                      </a:cubicBezTo>
                      <a:cubicBezTo>
                        <a:pt x="1" y="24"/>
                        <a:pt x="1" y="50"/>
                        <a:pt x="9" y="76"/>
                      </a:cubicBezTo>
                      <a:lnTo>
                        <a:pt x="1310" y="1980"/>
                      </a:lnTo>
                      <a:cubicBezTo>
                        <a:pt x="1319" y="1988"/>
                        <a:pt x="1337" y="1997"/>
                        <a:pt x="1345" y="1997"/>
                      </a:cubicBezTo>
                      <a:cubicBezTo>
                        <a:pt x="1354" y="1997"/>
                        <a:pt x="1372" y="1997"/>
                        <a:pt x="1372" y="1988"/>
                      </a:cubicBezTo>
                      <a:cubicBezTo>
                        <a:pt x="1398" y="1980"/>
                        <a:pt x="1398" y="1945"/>
                        <a:pt x="1389" y="1927"/>
                      </a:cubicBezTo>
                      <a:lnTo>
                        <a:pt x="88" y="24"/>
                      </a:lnTo>
                      <a:cubicBezTo>
                        <a:pt x="83" y="7"/>
                        <a:pt x="66" y="1"/>
                        <a:pt x="51" y="1"/>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4" name="Google Shape;5844;p87"/>
                <p:cNvSpPr/>
                <p:nvPr/>
              </p:nvSpPr>
              <p:spPr>
                <a:xfrm>
                  <a:off x="603026" y="2537321"/>
                  <a:ext cx="152654" cy="77759"/>
                </a:xfrm>
                <a:custGeom>
                  <a:rect b="b" l="l" r="r" t="t"/>
                  <a:pathLst>
                    <a:path extrusionOk="0" h="1032" w="2026">
                      <a:moveTo>
                        <a:pt x="43" y="0"/>
                      </a:moveTo>
                      <a:cubicBezTo>
                        <a:pt x="27" y="0"/>
                        <a:pt x="14" y="10"/>
                        <a:pt x="9" y="27"/>
                      </a:cubicBezTo>
                      <a:cubicBezTo>
                        <a:pt x="0" y="53"/>
                        <a:pt x="9" y="79"/>
                        <a:pt x="26" y="88"/>
                      </a:cubicBezTo>
                      <a:lnTo>
                        <a:pt x="1956" y="1031"/>
                      </a:lnTo>
                      <a:lnTo>
                        <a:pt x="1973" y="1031"/>
                      </a:lnTo>
                      <a:cubicBezTo>
                        <a:pt x="1991" y="1031"/>
                        <a:pt x="2008" y="1022"/>
                        <a:pt x="2017" y="1005"/>
                      </a:cubicBezTo>
                      <a:cubicBezTo>
                        <a:pt x="2026" y="987"/>
                        <a:pt x="2017" y="952"/>
                        <a:pt x="2000" y="944"/>
                      </a:cubicBezTo>
                      <a:lnTo>
                        <a:pt x="70" y="9"/>
                      </a:lnTo>
                      <a:cubicBezTo>
                        <a:pt x="61" y="3"/>
                        <a:pt x="51" y="0"/>
                        <a:pt x="43"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5" name="Google Shape;5845;p87"/>
                <p:cNvSpPr/>
                <p:nvPr/>
              </p:nvSpPr>
              <p:spPr>
                <a:xfrm>
                  <a:off x="735865" y="2447205"/>
                  <a:ext cx="19816" cy="167874"/>
                </a:xfrm>
                <a:custGeom>
                  <a:rect b="b" l="l" r="r" t="t"/>
                  <a:pathLst>
                    <a:path extrusionOk="0" h="2228" w="263">
                      <a:moveTo>
                        <a:pt x="44" y="0"/>
                      </a:moveTo>
                      <a:cubicBezTo>
                        <a:pt x="18" y="0"/>
                        <a:pt x="1" y="27"/>
                        <a:pt x="1" y="53"/>
                      </a:cubicBezTo>
                      <a:lnTo>
                        <a:pt x="167" y="2183"/>
                      </a:lnTo>
                      <a:cubicBezTo>
                        <a:pt x="167" y="2210"/>
                        <a:pt x="193" y="2227"/>
                        <a:pt x="210" y="2227"/>
                      </a:cubicBezTo>
                      <a:lnTo>
                        <a:pt x="219" y="2227"/>
                      </a:lnTo>
                      <a:cubicBezTo>
                        <a:pt x="245" y="2227"/>
                        <a:pt x="263" y="2201"/>
                        <a:pt x="263" y="2183"/>
                      </a:cubicBezTo>
                      <a:lnTo>
                        <a:pt x="88" y="44"/>
                      </a:lnTo>
                      <a:cubicBezTo>
                        <a:pt x="88" y="18"/>
                        <a:pt x="71" y="0"/>
                        <a:pt x="44" y="0"/>
                      </a:cubicBezTo>
                      <a:close/>
                    </a:path>
                  </a:pathLst>
                </a:custGeom>
                <a:solidFill>
                  <a:srgbClr val="F7C8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6" name="Google Shape;5846;p87"/>
                <p:cNvSpPr/>
                <p:nvPr/>
              </p:nvSpPr>
              <p:spPr>
                <a:xfrm>
                  <a:off x="583285" y="2447883"/>
                  <a:ext cx="301390" cy="248647"/>
                </a:xfrm>
                <a:custGeom>
                  <a:rect b="b" l="l" r="r" t="t"/>
                  <a:pathLst>
                    <a:path extrusionOk="0" h="3300" w="4000">
                      <a:moveTo>
                        <a:pt x="2812" y="0"/>
                      </a:moveTo>
                      <a:cubicBezTo>
                        <a:pt x="2812" y="0"/>
                        <a:pt x="2436" y="498"/>
                        <a:pt x="2698" y="1354"/>
                      </a:cubicBezTo>
                      <a:lnTo>
                        <a:pt x="2698" y="1362"/>
                      </a:lnTo>
                      <a:cubicBezTo>
                        <a:pt x="2698" y="1362"/>
                        <a:pt x="2262" y="1389"/>
                        <a:pt x="1877" y="1650"/>
                      </a:cubicBezTo>
                      <a:cubicBezTo>
                        <a:pt x="1502" y="1904"/>
                        <a:pt x="1310" y="2305"/>
                        <a:pt x="1310" y="2305"/>
                      </a:cubicBezTo>
                      <a:cubicBezTo>
                        <a:pt x="872" y="1955"/>
                        <a:pt x="468" y="1889"/>
                        <a:pt x="228" y="1889"/>
                      </a:cubicBezTo>
                      <a:cubicBezTo>
                        <a:pt x="85" y="1889"/>
                        <a:pt x="0" y="1912"/>
                        <a:pt x="0" y="1912"/>
                      </a:cubicBezTo>
                      <a:cubicBezTo>
                        <a:pt x="387" y="2479"/>
                        <a:pt x="1139" y="3299"/>
                        <a:pt x="1998" y="3299"/>
                      </a:cubicBezTo>
                      <a:cubicBezTo>
                        <a:pt x="2264" y="3299"/>
                        <a:pt x="2541" y="3220"/>
                        <a:pt x="2820" y="3030"/>
                      </a:cubicBezTo>
                      <a:cubicBezTo>
                        <a:pt x="3999" y="2227"/>
                        <a:pt x="3318" y="734"/>
                        <a:pt x="2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7" name="Google Shape;5847;p87"/>
                <p:cNvSpPr/>
                <p:nvPr/>
              </p:nvSpPr>
              <p:spPr>
                <a:xfrm>
                  <a:off x="484578" y="2916324"/>
                  <a:ext cx="8590" cy="52668"/>
                </a:xfrm>
                <a:custGeom>
                  <a:rect b="b" l="l" r="r" t="t"/>
                  <a:pathLst>
                    <a:path extrusionOk="0" h="699" w="114">
                      <a:moveTo>
                        <a:pt x="53" y="0"/>
                      </a:moveTo>
                      <a:cubicBezTo>
                        <a:pt x="27" y="0"/>
                        <a:pt x="0" y="18"/>
                        <a:pt x="0" y="52"/>
                      </a:cubicBezTo>
                      <a:lnTo>
                        <a:pt x="0" y="646"/>
                      </a:lnTo>
                      <a:cubicBezTo>
                        <a:pt x="0" y="672"/>
                        <a:pt x="27" y="699"/>
                        <a:pt x="53" y="699"/>
                      </a:cubicBezTo>
                      <a:cubicBezTo>
                        <a:pt x="88" y="699"/>
                        <a:pt x="114" y="672"/>
                        <a:pt x="114" y="646"/>
                      </a:cubicBezTo>
                      <a:lnTo>
                        <a:pt x="114" y="52"/>
                      </a:lnTo>
                      <a:cubicBezTo>
                        <a:pt x="114" y="18"/>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8" name="Google Shape;5848;p87"/>
                <p:cNvSpPr/>
                <p:nvPr/>
              </p:nvSpPr>
              <p:spPr>
                <a:xfrm>
                  <a:off x="1092489" y="3283874"/>
                  <a:ext cx="29687" cy="76553"/>
                </a:xfrm>
                <a:custGeom>
                  <a:rect b="b" l="l" r="r" t="t"/>
                  <a:pathLst>
                    <a:path extrusionOk="0" h="1016" w="394">
                      <a:moveTo>
                        <a:pt x="57" y="1"/>
                      </a:moveTo>
                      <a:cubicBezTo>
                        <a:pt x="53" y="1"/>
                        <a:pt x="49" y="2"/>
                        <a:pt x="44" y="3"/>
                      </a:cubicBezTo>
                      <a:cubicBezTo>
                        <a:pt x="9" y="12"/>
                        <a:pt x="0" y="47"/>
                        <a:pt x="9" y="73"/>
                      </a:cubicBezTo>
                      <a:lnTo>
                        <a:pt x="280" y="981"/>
                      </a:lnTo>
                      <a:cubicBezTo>
                        <a:pt x="289" y="998"/>
                        <a:pt x="306" y="1016"/>
                        <a:pt x="332" y="1016"/>
                      </a:cubicBezTo>
                      <a:lnTo>
                        <a:pt x="350" y="1016"/>
                      </a:lnTo>
                      <a:cubicBezTo>
                        <a:pt x="376" y="1007"/>
                        <a:pt x="393" y="972"/>
                        <a:pt x="385" y="946"/>
                      </a:cubicBezTo>
                      <a:lnTo>
                        <a:pt x="105" y="47"/>
                      </a:lnTo>
                      <a:cubicBezTo>
                        <a:pt x="98" y="18"/>
                        <a:pt x="79" y="1"/>
                        <a:pt x="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9" name="Google Shape;5849;p87"/>
                <p:cNvSpPr/>
                <p:nvPr/>
              </p:nvSpPr>
              <p:spPr>
                <a:xfrm>
                  <a:off x="1126697" y="3145761"/>
                  <a:ext cx="50031" cy="141653"/>
                </a:xfrm>
                <a:custGeom>
                  <a:rect b="b" l="l" r="r" t="t"/>
                  <a:pathLst>
                    <a:path extrusionOk="0" h="1880" w="664">
                      <a:moveTo>
                        <a:pt x="59" y="0"/>
                      </a:moveTo>
                      <a:cubicBezTo>
                        <a:pt x="54" y="0"/>
                        <a:pt x="49" y="1"/>
                        <a:pt x="44" y="2"/>
                      </a:cubicBezTo>
                      <a:cubicBezTo>
                        <a:pt x="18" y="11"/>
                        <a:pt x="0" y="46"/>
                        <a:pt x="9" y="72"/>
                      </a:cubicBezTo>
                      <a:lnTo>
                        <a:pt x="551" y="1836"/>
                      </a:lnTo>
                      <a:cubicBezTo>
                        <a:pt x="559" y="1862"/>
                        <a:pt x="577" y="1880"/>
                        <a:pt x="603" y="1880"/>
                      </a:cubicBezTo>
                      <a:lnTo>
                        <a:pt x="620" y="1880"/>
                      </a:lnTo>
                      <a:cubicBezTo>
                        <a:pt x="647" y="1871"/>
                        <a:pt x="664" y="1836"/>
                        <a:pt x="655" y="1810"/>
                      </a:cubicBezTo>
                      <a:lnTo>
                        <a:pt x="114" y="37"/>
                      </a:lnTo>
                      <a:cubicBezTo>
                        <a:pt x="107" y="16"/>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0" name="Google Shape;5850;p87"/>
                <p:cNvSpPr/>
                <p:nvPr/>
              </p:nvSpPr>
              <p:spPr>
                <a:xfrm>
                  <a:off x="1186524" y="3089852"/>
                  <a:ext cx="44154" cy="123871"/>
                </a:xfrm>
                <a:custGeom>
                  <a:rect b="b" l="l" r="r" t="t"/>
                  <a:pathLst>
                    <a:path extrusionOk="0" h="1644" w="586">
                      <a:moveTo>
                        <a:pt x="59" y="0"/>
                      </a:moveTo>
                      <a:cubicBezTo>
                        <a:pt x="54" y="0"/>
                        <a:pt x="49" y="1"/>
                        <a:pt x="45" y="2"/>
                      </a:cubicBezTo>
                      <a:cubicBezTo>
                        <a:pt x="18" y="11"/>
                        <a:pt x="1" y="46"/>
                        <a:pt x="10" y="72"/>
                      </a:cubicBezTo>
                      <a:lnTo>
                        <a:pt x="481" y="1609"/>
                      </a:lnTo>
                      <a:cubicBezTo>
                        <a:pt x="481" y="1635"/>
                        <a:pt x="507" y="1644"/>
                        <a:pt x="534" y="1644"/>
                      </a:cubicBezTo>
                      <a:lnTo>
                        <a:pt x="542" y="1644"/>
                      </a:lnTo>
                      <a:cubicBezTo>
                        <a:pt x="577" y="1635"/>
                        <a:pt x="586" y="1609"/>
                        <a:pt x="577" y="1574"/>
                      </a:cubicBezTo>
                      <a:lnTo>
                        <a:pt x="114" y="46"/>
                      </a:lnTo>
                      <a:cubicBezTo>
                        <a:pt x="107" y="17"/>
                        <a:pt x="82" y="0"/>
                        <a:pt x="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1" name="Google Shape;5851;p87"/>
                <p:cNvSpPr/>
                <p:nvPr/>
              </p:nvSpPr>
              <p:spPr>
                <a:xfrm>
                  <a:off x="1240473" y="3016161"/>
                  <a:ext cx="44832" cy="124549"/>
                </a:xfrm>
                <a:custGeom>
                  <a:rect b="b" l="l" r="r" t="t"/>
                  <a:pathLst>
                    <a:path extrusionOk="0" h="1653" w="595">
                      <a:moveTo>
                        <a:pt x="67" y="0"/>
                      </a:moveTo>
                      <a:cubicBezTo>
                        <a:pt x="63" y="0"/>
                        <a:pt x="58" y="1"/>
                        <a:pt x="53" y="2"/>
                      </a:cubicBezTo>
                      <a:cubicBezTo>
                        <a:pt x="18" y="11"/>
                        <a:pt x="1" y="46"/>
                        <a:pt x="10" y="72"/>
                      </a:cubicBezTo>
                      <a:lnTo>
                        <a:pt x="481" y="1618"/>
                      </a:lnTo>
                      <a:cubicBezTo>
                        <a:pt x="490" y="1635"/>
                        <a:pt x="516" y="1653"/>
                        <a:pt x="534" y="1653"/>
                      </a:cubicBezTo>
                      <a:lnTo>
                        <a:pt x="551" y="1653"/>
                      </a:lnTo>
                      <a:cubicBezTo>
                        <a:pt x="577" y="1644"/>
                        <a:pt x="595" y="1609"/>
                        <a:pt x="586" y="1583"/>
                      </a:cubicBezTo>
                      <a:lnTo>
                        <a:pt x="114" y="37"/>
                      </a:lnTo>
                      <a:cubicBezTo>
                        <a:pt x="107" y="16"/>
                        <a:pt x="88"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2" name="Google Shape;5852;p87"/>
                <p:cNvSpPr/>
                <p:nvPr/>
              </p:nvSpPr>
              <p:spPr>
                <a:xfrm>
                  <a:off x="1308287" y="2986549"/>
                  <a:ext cx="35564" cy="94938"/>
                </a:xfrm>
                <a:custGeom>
                  <a:rect b="b" l="l" r="r" t="t"/>
                  <a:pathLst>
                    <a:path extrusionOk="0" h="1260" w="472">
                      <a:moveTo>
                        <a:pt x="62" y="0"/>
                      </a:moveTo>
                      <a:cubicBezTo>
                        <a:pt x="56" y="0"/>
                        <a:pt x="50" y="1"/>
                        <a:pt x="44" y="2"/>
                      </a:cubicBezTo>
                      <a:cubicBezTo>
                        <a:pt x="18" y="11"/>
                        <a:pt x="0" y="37"/>
                        <a:pt x="9" y="64"/>
                      </a:cubicBezTo>
                      <a:lnTo>
                        <a:pt x="367" y="1225"/>
                      </a:lnTo>
                      <a:cubicBezTo>
                        <a:pt x="367" y="1251"/>
                        <a:pt x="393" y="1260"/>
                        <a:pt x="419" y="1260"/>
                      </a:cubicBezTo>
                      <a:lnTo>
                        <a:pt x="428" y="1260"/>
                      </a:lnTo>
                      <a:cubicBezTo>
                        <a:pt x="463" y="1251"/>
                        <a:pt x="472" y="1225"/>
                        <a:pt x="463" y="1190"/>
                      </a:cubicBezTo>
                      <a:lnTo>
                        <a:pt x="114" y="37"/>
                      </a:lnTo>
                      <a:cubicBezTo>
                        <a:pt x="107" y="16"/>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3" name="Google Shape;5853;p87"/>
                <p:cNvSpPr/>
                <p:nvPr/>
              </p:nvSpPr>
              <p:spPr>
                <a:xfrm>
                  <a:off x="1176050" y="3394561"/>
                  <a:ext cx="117165" cy="13939"/>
                </a:xfrm>
                <a:custGeom>
                  <a:rect b="b" l="l" r="r" t="t"/>
                  <a:pathLst>
                    <a:path extrusionOk="0" h="185" w="1555">
                      <a:moveTo>
                        <a:pt x="61" y="1"/>
                      </a:moveTo>
                      <a:cubicBezTo>
                        <a:pt x="26" y="1"/>
                        <a:pt x="0" y="27"/>
                        <a:pt x="0" y="53"/>
                      </a:cubicBezTo>
                      <a:cubicBezTo>
                        <a:pt x="0" y="80"/>
                        <a:pt x="26" y="106"/>
                        <a:pt x="53" y="115"/>
                      </a:cubicBezTo>
                      <a:lnTo>
                        <a:pt x="1502" y="184"/>
                      </a:lnTo>
                      <a:cubicBezTo>
                        <a:pt x="1528" y="184"/>
                        <a:pt x="1555" y="158"/>
                        <a:pt x="1555" y="132"/>
                      </a:cubicBezTo>
                      <a:cubicBezTo>
                        <a:pt x="1555" y="97"/>
                        <a:pt x="1537" y="71"/>
                        <a:pt x="1502" y="71"/>
                      </a:cubicBezTo>
                      <a:lnTo>
                        <a:pt x="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4" name="Google Shape;5854;p87"/>
                <p:cNvSpPr/>
                <p:nvPr/>
              </p:nvSpPr>
              <p:spPr>
                <a:xfrm>
                  <a:off x="1222088" y="3325542"/>
                  <a:ext cx="179026" cy="16501"/>
                </a:xfrm>
                <a:custGeom>
                  <a:rect b="b" l="l" r="r" t="t"/>
                  <a:pathLst>
                    <a:path extrusionOk="0" h="219" w="2376">
                      <a:moveTo>
                        <a:pt x="62" y="0"/>
                      </a:moveTo>
                      <a:cubicBezTo>
                        <a:pt x="27" y="0"/>
                        <a:pt x="0" y="18"/>
                        <a:pt x="0" y="53"/>
                      </a:cubicBezTo>
                      <a:cubicBezTo>
                        <a:pt x="0" y="79"/>
                        <a:pt x="27" y="105"/>
                        <a:pt x="53" y="105"/>
                      </a:cubicBezTo>
                      <a:lnTo>
                        <a:pt x="2314" y="218"/>
                      </a:lnTo>
                      <a:cubicBezTo>
                        <a:pt x="2349" y="218"/>
                        <a:pt x="2367" y="201"/>
                        <a:pt x="2375" y="166"/>
                      </a:cubicBezTo>
                      <a:cubicBezTo>
                        <a:pt x="2375" y="140"/>
                        <a:pt x="2349" y="114"/>
                        <a:pt x="2323" y="114"/>
                      </a:cubicBezTo>
                      <a:lnTo>
                        <a:pt x="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5" name="Google Shape;5855;p87"/>
                <p:cNvSpPr/>
                <p:nvPr/>
              </p:nvSpPr>
              <p:spPr>
                <a:xfrm>
                  <a:off x="1269482" y="3261722"/>
                  <a:ext cx="184300" cy="16501"/>
                </a:xfrm>
                <a:custGeom>
                  <a:rect b="b" l="l" r="r" t="t"/>
                  <a:pathLst>
                    <a:path extrusionOk="0" h="219" w="2446">
                      <a:moveTo>
                        <a:pt x="53" y="0"/>
                      </a:moveTo>
                      <a:cubicBezTo>
                        <a:pt x="26" y="0"/>
                        <a:pt x="0" y="18"/>
                        <a:pt x="0" y="53"/>
                      </a:cubicBezTo>
                      <a:cubicBezTo>
                        <a:pt x="0" y="79"/>
                        <a:pt x="18" y="105"/>
                        <a:pt x="53" y="105"/>
                      </a:cubicBezTo>
                      <a:lnTo>
                        <a:pt x="2384" y="218"/>
                      </a:lnTo>
                      <a:cubicBezTo>
                        <a:pt x="2419" y="218"/>
                        <a:pt x="2436" y="201"/>
                        <a:pt x="2445" y="166"/>
                      </a:cubicBezTo>
                      <a:cubicBezTo>
                        <a:pt x="2445" y="140"/>
                        <a:pt x="2419" y="114"/>
                        <a:pt x="2393" y="114"/>
                      </a:cubicBezTo>
                      <a:lnTo>
                        <a:pt x="5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6" name="Google Shape;5856;p87"/>
                <p:cNvSpPr/>
                <p:nvPr/>
              </p:nvSpPr>
              <p:spPr>
                <a:xfrm>
                  <a:off x="1316198" y="3197751"/>
                  <a:ext cx="171792" cy="15974"/>
                </a:xfrm>
                <a:custGeom>
                  <a:rect b="b" l="l" r="r" t="t"/>
                  <a:pathLst>
                    <a:path extrusionOk="0" h="212" w="2280">
                      <a:moveTo>
                        <a:pt x="48" y="1"/>
                      </a:moveTo>
                      <a:cubicBezTo>
                        <a:pt x="20" y="1"/>
                        <a:pt x="0" y="24"/>
                        <a:pt x="0" y="55"/>
                      </a:cubicBezTo>
                      <a:cubicBezTo>
                        <a:pt x="0" y="81"/>
                        <a:pt x="26" y="107"/>
                        <a:pt x="53" y="107"/>
                      </a:cubicBezTo>
                      <a:lnTo>
                        <a:pt x="2227" y="212"/>
                      </a:lnTo>
                      <a:cubicBezTo>
                        <a:pt x="2253" y="212"/>
                        <a:pt x="2279" y="194"/>
                        <a:pt x="2279" y="159"/>
                      </a:cubicBezTo>
                      <a:cubicBezTo>
                        <a:pt x="2279" y="133"/>
                        <a:pt x="2262" y="107"/>
                        <a:pt x="2227" y="107"/>
                      </a:cubicBezTo>
                      <a:lnTo>
                        <a:pt x="61" y="2"/>
                      </a:lnTo>
                      <a:cubicBezTo>
                        <a:pt x="57" y="1"/>
                        <a:pt x="52" y="1"/>
                        <a:pt x="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57" name="Google Shape;5857;p87"/>
              <p:cNvSpPr/>
              <p:nvPr/>
            </p:nvSpPr>
            <p:spPr>
              <a:xfrm>
                <a:off x="764196" y="3578562"/>
                <a:ext cx="45435" cy="32550"/>
              </a:xfrm>
              <a:custGeom>
                <a:rect b="b" l="l" r="r" t="t"/>
                <a:pathLst>
                  <a:path extrusionOk="0" h="432" w="603">
                    <a:moveTo>
                      <a:pt x="57" y="0"/>
                    </a:moveTo>
                    <a:cubicBezTo>
                      <a:pt x="42" y="0"/>
                      <a:pt x="27" y="7"/>
                      <a:pt x="18" y="21"/>
                    </a:cubicBezTo>
                    <a:cubicBezTo>
                      <a:pt x="0" y="48"/>
                      <a:pt x="9" y="82"/>
                      <a:pt x="35" y="100"/>
                    </a:cubicBezTo>
                    <a:lnTo>
                      <a:pt x="515" y="423"/>
                    </a:lnTo>
                    <a:cubicBezTo>
                      <a:pt x="524" y="423"/>
                      <a:pt x="533" y="432"/>
                      <a:pt x="542" y="432"/>
                    </a:cubicBezTo>
                    <a:cubicBezTo>
                      <a:pt x="559" y="432"/>
                      <a:pt x="577" y="423"/>
                      <a:pt x="594" y="405"/>
                    </a:cubicBezTo>
                    <a:cubicBezTo>
                      <a:pt x="603" y="379"/>
                      <a:pt x="603" y="344"/>
                      <a:pt x="577" y="327"/>
                    </a:cubicBezTo>
                    <a:lnTo>
                      <a:pt x="88" y="13"/>
                    </a:lnTo>
                    <a:cubicBezTo>
                      <a:pt x="80" y="5"/>
                      <a:pt x="68" y="0"/>
                      <a:pt x="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8" name="Google Shape;5858;p87"/>
              <p:cNvSpPr/>
              <p:nvPr/>
            </p:nvSpPr>
            <p:spPr>
              <a:xfrm>
                <a:off x="908262" y="3165653"/>
                <a:ext cx="8665" cy="60579"/>
              </a:xfrm>
              <a:custGeom>
                <a:rect b="b" l="l" r="r" t="t"/>
                <a:pathLst>
                  <a:path extrusionOk="0" h="804" w="115">
                    <a:moveTo>
                      <a:pt x="53" y="0"/>
                    </a:moveTo>
                    <a:cubicBezTo>
                      <a:pt x="27" y="0"/>
                      <a:pt x="1" y="27"/>
                      <a:pt x="1" y="62"/>
                    </a:cubicBezTo>
                    <a:lnTo>
                      <a:pt x="1" y="751"/>
                    </a:lnTo>
                    <a:cubicBezTo>
                      <a:pt x="1" y="778"/>
                      <a:pt x="27" y="804"/>
                      <a:pt x="53" y="804"/>
                    </a:cubicBezTo>
                    <a:cubicBezTo>
                      <a:pt x="88" y="804"/>
                      <a:pt x="114" y="778"/>
                      <a:pt x="114" y="751"/>
                    </a:cubicBezTo>
                    <a:lnTo>
                      <a:pt x="114" y="62"/>
                    </a:lnTo>
                    <a:cubicBezTo>
                      <a:pt x="114" y="27"/>
                      <a:pt x="88"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9" name="Google Shape;5859;p87"/>
              <p:cNvSpPr/>
              <p:nvPr/>
            </p:nvSpPr>
            <p:spPr>
              <a:xfrm>
                <a:off x="846401" y="3067624"/>
                <a:ext cx="8665" cy="102021"/>
              </a:xfrm>
              <a:custGeom>
                <a:rect b="b" l="l" r="r" t="t"/>
                <a:pathLst>
                  <a:path extrusionOk="0" h="1354" w="115">
                    <a:moveTo>
                      <a:pt x="62" y="0"/>
                    </a:moveTo>
                    <a:cubicBezTo>
                      <a:pt x="27" y="0"/>
                      <a:pt x="1" y="18"/>
                      <a:pt x="1" y="53"/>
                    </a:cubicBezTo>
                    <a:lnTo>
                      <a:pt x="1" y="1301"/>
                    </a:lnTo>
                    <a:cubicBezTo>
                      <a:pt x="1" y="1336"/>
                      <a:pt x="27" y="1354"/>
                      <a:pt x="62" y="1354"/>
                    </a:cubicBezTo>
                    <a:cubicBezTo>
                      <a:pt x="88" y="1354"/>
                      <a:pt x="114" y="1336"/>
                      <a:pt x="114" y="1301"/>
                    </a:cubicBezTo>
                    <a:lnTo>
                      <a:pt x="114" y="53"/>
                    </a:lnTo>
                    <a:cubicBezTo>
                      <a:pt x="114" y="18"/>
                      <a:pt x="88"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0" name="Google Shape;5860;p87"/>
              <p:cNvSpPr/>
              <p:nvPr/>
            </p:nvSpPr>
            <p:spPr>
              <a:xfrm>
                <a:off x="772108" y="3017593"/>
                <a:ext cx="7911" cy="90869"/>
              </a:xfrm>
              <a:custGeom>
                <a:rect b="b" l="l" r="r" t="t"/>
                <a:pathLst>
                  <a:path extrusionOk="0" h="1206" w="105">
                    <a:moveTo>
                      <a:pt x="52" y="1"/>
                    </a:moveTo>
                    <a:cubicBezTo>
                      <a:pt x="18" y="1"/>
                      <a:pt x="0" y="27"/>
                      <a:pt x="0" y="62"/>
                    </a:cubicBezTo>
                    <a:lnTo>
                      <a:pt x="0" y="1153"/>
                    </a:lnTo>
                    <a:cubicBezTo>
                      <a:pt x="0" y="1188"/>
                      <a:pt x="18" y="1206"/>
                      <a:pt x="52" y="1206"/>
                    </a:cubicBezTo>
                    <a:cubicBezTo>
                      <a:pt x="79" y="1206"/>
                      <a:pt x="105" y="1188"/>
                      <a:pt x="105" y="1153"/>
                    </a:cubicBezTo>
                    <a:lnTo>
                      <a:pt x="105" y="62"/>
                    </a:lnTo>
                    <a:cubicBezTo>
                      <a:pt x="105" y="27"/>
                      <a:pt x="79" y="1"/>
                      <a:pt x="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1" name="Google Shape;5861;p87"/>
              <p:cNvSpPr/>
              <p:nvPr/>
            </p:nvSpPr>
            <p:spPr>
              <a:xfrm>
                <a:off x="686512" y="2955807"/>
                <a:ext cx="7987" cy="109254"/>
              </a:xfrm>
              <a:custGeom>
                <a:rect b="b" l="l" r="r" t="t"/>
                <a:pathLst>
                  <a:path extrusionOk="0" h="1450" w="106">
                    <a:moveTo>
                      <a:pt x="53" y="0"/>
                    </a:moveTo>
                    <a:cubicBezTo>
                      <a:pt x="18" y="0"/>
                      <a:pt x="1" y="26"/>
                      <a:pt x="1" y="61"/>
                    </a:cubicBezTo>
                    <a:lnTo>
                      <a:pt x="1" y="1388"/>
                    </a:lnTo>
                    <a:cubicBezTo>
                      <a:pt x="1" y="1423"/>
                      <a:pt x="18" y="1449"/>
                      <a:pt x="53" y="1449"/>
                    </a:cubicBezTo>
                    <a:cubicBezTo>
                      <a:pt x="80" y="1449"/>
                      <a:pt x="106" y="1423"/>
                      <a:pt x="106" y="1388"/>
                    </a:cubicBezTo>
                    <a:lnTo>
                      <a:pt x="106" y="61"/>
                    </a:lnTo>
                    <a:cubicBezTo>
                      <a:pt x="106" y="26"/>
                      <a:pt x="80"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2" name="Google Shape;5862;p87"/>
              <p:cNvSpPr/>
              <p:nvPr/>
            </p:nvSpPr>
            <p:spPr>
              <a:xfrm>
                <a:off x="597752" y="2944580"/>
                <a:ext cx="7911" cy="73765"/>
              </a:xfrm>
              <a:custGeom>
                <a:rect b="b" l="l" r="r" t="t"/>
                <a:pathLst>
                  <a:path extrusionOk="0" h="979" w="105">
                    <a:moveTo>
                      <a:pt x="53" y="1"/>
                    </a:moveTo>
                    <a:cubicBezTo>
                      <a:pt x="26" y="1"/>
                      <a:pt x="0" y="18"/>
                      <a:pt x="0" y="53"/>
                    </a:cubicBezTo>
                    <a:lnTo>
                      <a:pt x="0" y="926"/>
                    </a:lnTo>
                    <a:cubicBezTo>
                      <a:pt x="0" y="952"/>
                      <a:pt x="26" y="979"/>
                      <a:pt x="53" y="979"/>
                    </a:cubicBezTo>
                    <a:cubicBezTo>
                      <a:pt x="88" y="979"/>
                      <a:pt x="105" y="952"/>
                      <a:pt x="105" y="926"/>
                    </a:cubicBezTo>
                    <a:lnTo>
                      <a:pt x="105" y="53"/>
                    </a:lnTo>
                    <a:cubicBezTo>
                      <a:pt x="105" y="18"/>
                      <a:pt x="88" y="1"/>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63" name="Google Shape;5863;p87"/>
            <p:cNvSpPr/>
            <p:nvPr/>
          </p:nvSpPr>
          <p:spPr>
            <a:xfrm>
              <a:off x="689149" y="3601845"/>
              <a:ext cx="47469" cy="33002"/>
            </a:xfrm>
            <a:custGeom>
              <a:rect b="b" l="l" r="r" t="t"/>
              <a:pathLst>
                <a:path extrusionOk="0" h="438" w="630">
                  <a:moveTo>
                    <a:pt x="67" y="0"/>
                  </a:moveTo>
                  <a:cubicBezTo>
                    <a:pt x="48" y="0"/>
                    <a:pt x="30" y="10"/>
                    <a:pt x="18" y="27"/>
                  </a:cubicBezTo>
                  <a:cubicBezTo>
                    <a:pt x="1" y="44"/>
                    <a:pt x="10" y="79"/>
                    <a:pt x="36" y="96"/>
                  </a:cubicBezTo>
                  <a:lnTo>
                    <a:pt x="542" y="428"/>
                  </a:lnTo>
                  <a:cubicBezTo>
                    <a:pt x="551" y="437"/>
                    <a:pt x="560" y="437"/>
                    <a:pt x="568" y="437"/>
                  </a:cubicBezTo>
                  <a:cubicBezTo>
                    <a:pt x="586" y="437"/>
                    <a:pt x="603" y="428"/>
                    <a:pt x="612" y="420"/>
                  </a:cubicBezTo>
                  <a:cubicBezTo>
                    <a:pt x="630" y="393"/>
                    <a:pt x="621" y="358"/>
                    <a:pt x="595" y="341"/>
                  </a:cubicBezTo>
                  <a:lnTo>
                    <a:pt x="97" y="9"/>
                  </a:lnTo>
                  <a:cubicBezTo>
                    <a:pt x="88" y="3"/>
                    <a:pt x="77"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4" name="Google Shape;5864;p87"/>
            <p:cNvSpPr/>
            <p:nvPr/>
          </p:nvSpPr>
          <p:spPr>
            <a:xfrm>
              <a:off x="751688" y="3277470"/>
              <a:ext cx="125077" cy="39557"/>
            </a:xfrm>
            <a:custGeom>
              <a:rect b="b" l="l" r="r" t="t"/>
              <a:pathLst>
                <a:path extrusionOk="0" h="525" w="1660">
                  <a:moveTo>
                    <a:pt x="1590" y="1"/>
                  </a:moveTo>
                  <a:lnTo>
                    <a:pt x="44" y="420"/>
                  </a:lnTo>
                  <a:cubicBezTo>
                    <a:pt x="18" y="429"/>
                    <a:pt x="0" y="455"/>
                    <a:pt x="9" y="481"/>
                  </a:cubicBezTo>
                  <a:cubicBezTo>
                    <a:pt x="9" y="507"/>
                    <a:pt x="35" y="525"/>
                    <a:pt x="62" y="525"/>
                  </a:cubicBezTo>
                  <a:lnTo>
                    <a:pt x="70" y="525"/>
                  </a:lnTo>
                  <a:lnTo>
                    <a:pt x="1616" y="106"/>
                  </a:lnTo>
                  <a:cubicBezTo>
                    <a:pt x="1642" y="97"/>
                    <a:pt x="1659" y="71"/>
                    <a:pt x="1651" y="44"/>
                  </a:cubicBezTo>
                  <a:cubicBezTo>
                    <a:pt x="1651" y="18"/>
                    <a:pt x="1616" y="1"/>
                    <a:pt x="15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5" name="Google Shape;5865;p87"/>
            <p:cNvSpPr/>
            <p:nvPr/>
          </p:nvSpPr>
          <p:spPr>
            <a:xfrm>
              <a:off x="666846" y="3218095"/>
              <a:ext cx="142784" cy="44304"/>
            </a:xfrm>
            <a:custGeom>
              <a:rect b="b" l="l" r="r" t="t"/>
              <a:pathLst>
                <a:path extrusionOk="0" h="588" w="1895">
                  <a:moveTo>
                    <a:pt x="1839" y="1"/>
                  </a:moveTo>
                  <a:cubicBezTo>
                    <a:pt x="1834" y="1"/>
                    <a:pt x="1830" y="1"/>
                    <a:pt x="1825" y="3"/>
                  </a:cubicBezTo>
                  <a:lnTo>
                    <a:pt x="44" y="474"/>
                  </a:lnTo>
                  <a:cubicBezTo>
                    <a:pt x="9" y="483"/>
                    <a:pt x="0" y="518"/>
                    <a:pt x="0" y="544"/>
                  </a:cubicBezTo>
                  <a:cubicBezTo>
                    <a:pt x="9" y="570"/>
                    <a:pt x="35" y="588"/>
                    <a:pt x="52" y="588"/>
                  </a:cubicBezTo>
                  <a:cubicBezTo>
                    <a:pt x="61" y="588"/>
                    <a:pt x="70" y="579"/>
                    <a:pt x="70" y="579"/>
                  </a:cubicBezTo>
                  <a:lnTo>
                    <a:pt x="1851" y="108"/>
                  </a:lnTo>
                  <a:cubicBezTo>
                    <a:pt x="1877" y="99"/>
                    <a:pt x="1895" y="73"/>
                    <a:pt x="1886" y="38"/>
                  </a:cubicBezTo>
                  <a:cubicBezTo>
                    <a:pt x="1879" y="16"/>
                    <a:pt x="1860" y="1"/>
                    <a:pt x="18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4" name="Shape 2034"/>
        <p:cNvGrpSpPr/>
        <p:nvPr/>
      </p:nvGrpSpPr>
      <p:grpSpPr>
        <a:xfrm>
          <a:off x="0" y="0"/>
          <a:ext cx="0" cy="0"/>
          <a:chOff x="0" y="0"/>
          <a:chExt cx="0" cy="0"/>
        </a:xfrm>
      </p:grpSpPr>
      <p:sp>
        <p:nvSpPr>
          <p:cNvPr id="2035" name="Google Shape;2035;p37"/>
          <p:cNvSpPr txBox="1"/>
          <p:nvPr>
            <p:ph type="title"/>
          </p:nvPr>
        </p:nvSpPr>
        <p:spPr>
          <a:xfrm>
            <a:off x="482175" y="2227600"/>
            <a:ext cx="8403600" cy="828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t>As long as I cite a source, I cannot be accused of plagiarism.</a:t>
            </a:r>
            <a:endParaRPr sz="4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9" name="Shape 2039"/>
        <p:cNvGrpSpPr/>
        <p:nvPr/>
      </p:nvGrpSpPr>
      <p:grpSpPr>
        <a:xfrm>
          <a:off x="0" y="0"/>
          <a:ext cx="0" cy="0"/>
          <a:chOff x="0" y="0"/>
          <a:chExt cx="0" cy="0"/>
        </a:xfrm>
      </p:grpSpPr>
      <p:sp>
        <p:nvSpPr>
          <p:cNvPr id="2040" name="Google Shape;2040;p38"/>
          <p:cNvSpPr txBox="1"/>
          <p:nvPr>
            <p:ph type="title"/>
          </p:nvPr>
        </p:nvSpPr>
        <p:spPr>
          <a:xfrm>
            <a:off x="499400" y="3006275"/>
            <a:ext cx="7990200" cy="1511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600"/>
              <a:t>I do not have to cite a source if I take ideas from another author and put them into my own words.</a:t>
            </a:r>
            <a:endParaRPr sz="4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4" name="Shape 2044"/>
        <p:cNvGrpSpPr/>
        <p:nvPr/>
      </p:nvGrpSpPr>
      <p:grpSpPr>
        <a:xfrm>
          <a:off x="0" y="0"/>
          <a:ext cx="0" cy="0"/>
          <a:chOff x="0" y="0"/>
          <a:chExt cx="0" cy="0"/>
        </a:xfrm>
      </p:grpSpPr>
      <p:sp>
        <p:nvSpPr>
          <p:cNvPr id="2045" name="Google Shape;2045;p39"/>
          <p:cNvSpPr txBox="1"/>
          <p:nvPr>
            <p:ph type="title"/>
          </p:nvPr>
        </p:nvSpPr>
        <p:spPr>
          <a:xfrm>
            <a:off x="482175" y="2227600"/>
            <a:ext cx="8403600" cy="828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t>There are times when </a:t>
            </a:r>
            <a:r>
              <a:rPr lang="en" sz="4800"/>
              <a:t>plagiarism is necessary.</a:t>
            </a:r>
            <a:endParaRPr sz="4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9" name="Shape 2049"/>
        <p:cNvGrpSpPr/>
        <p:nvPr/>
      </p:nvGrpSpPr>
      <p:grpSpPr>
        <a:xfrm>
          <a:off x="0" y="0"/>
          <a:ext cx="0" cy="0"/>
          <a:chOff x="0" y="0"/>
          <a:chExt cx="0" cy="0"/>
        </a:xfrm>
      </p:grpSpPr>
      <p:sp>
        <p:nvSpPr>
          <p:cNvPr id="2050" name="Google Shape;2050;p40"/>
          <p:cNvSpPr txBox="1"/>
          <p:nvPr>
            <p:ph type="title"/>
          </p:nvPr>
        </p:nvSpPr>
        <p:spPr>
          <a:xfrm>
            <a:off x="499400" y="3006275"/>
            <a:ext cx="7990200" cy="1511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900"/>
              <a:t>I can make up a page number if I am using a quotation from another author and I can’t remember what part of the original text I got it from.</a:t>
            </a:r>
            <a:endParaRPr sz="3900"/>
          </a:p>
        </p:txBody>
      </p:sp>
    </p:spTree>
  </p:cSld>
  <p:clrMapOvr>
    <a:masterClrMapping/>
  </p:clrMapOvr>
</p:sld>
</file>

<file path=ppt/theme/theme1.xml><?xml version="1.0" encoding="utf-8"?>
<a:theme xmlns:a="http://schemas.openxmlformats.org/drawingml/2006/main" xmlns:r="http://schemas.openxmlformats.org/officeDocument/2006/relationships" name="Let's Write the Paragraph of the Week! Activity for Middle School by Slidesgo">
  <a:themeElements>
    <a:clrScheme name="Simple Light">
      <a:dk1>
        <a:srgbClr val="1F234A"/>
      </a:dk1>
      <a:lt1>
        <a:srgbClr val="FFF0DD"/>
      </a:lt1>
      <a:dk2>
        <a:srgbClr val="F7C8C8"/>
      </a:dk2>
      <a:lt2>
        <a:srgbClr val="E8445C"/>
      </a:lt2>
      <a:accent1>
        <a:srgbClr val="E8B346"/>
      </a:accent1>
      <a:accent2>
        <a:srgbClr val="4B72A6"/>
      </a:accent2>
      <a:accent3>
        <a:srgbClr val="F78585"/>
      </a:accent3>
      <a:accent4>
        <a:srgbClr val="516B43"/>
      </a:accent4>
      <a:accent5>
        <a:srgbClr val="E8B346"/>
      </a:accent5>
      <a:accent6>
        <a:srgbClr val="FFFFFF"/>
      </a:accent6>
      <a:hlink>
        <a:srgbClr val="1F234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